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22"/>
  </p:notesMasterIdLst>
  <p:handoutMasterIdLst>
    <p:handoutMasterId r:id="rId23"/>
  </p:handoutMasterIdLst>
  <p:sldIdLst>
    <p:sldId id="402" r:id="rId5"/>
    <p:sldId id="403" r:id="rId6"/>
    <p:sldId id="378" r:id="rId7"/>
    <p:sldId id="379" r:id="rId8"/>
    <p:sldId id="337" r:id="rId9"/>
    <p:sldId id="380" r:id="rId10"/>
    <p:sldId id="381" r:id="rId11"/>
    <p:sldId id="382" r:id="rId12"/>
    <p:sldId id="383" r:id="rId13"/>
    <p:sldId id="377" r:id="rId14"/>
    <p:sldId id="384" r:id="rId15"/>
    <p:sldId id="385" r:id="rId16"/>
    <p:sldId id="397" r:id="rId17"/>
    <p:sldId id="396" r:id="rId18"/>
    <p:sldId id="394" r:id="rId19"/>
    <p:sldId id="395" r:id="rId20"/>
    <p:sldId id="398" r:id="rId21"/>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402"/>
            <p14:sldId id="403"/>
            <p14:sldId id="378"/>
            <p14:sldId id="379"/>
            <p14:sldId id="337"/>
            <p14:sldId id="380"/>
            <p14:sldId id="381"/>
            <p14:sldId id="382"/>
            <p14:sldId id="383"/>
            <p14:sldId id="377"/>
            <p14:sldId id="384"/>
            <p14:sldId id="385"/>
            <p14:sldId id="397"/>
            <p14:sldId id="396"/>
            <p14:sldId id="394"/>
            <p14:sldId id="395"/>
            <p14:sldId id="398"/>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D6F3"/>
    <a:srgbClr val="79C59F"/>
    <a:srgbClr val="EEDE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EDB27-51FC-04BB-1314-CA9CC4CC18CC}" v="21" dt="2025-09-30T08:58:28.01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0" autoAdjust="0"/>
    <p:restoredTop sz="94658"/>
  </p:normalViewPr>
  <p:slideViewPr>
    <p:cSldViewPr snapToGrid="0">
      <p:cViewPr varScale="1">
        <p:scale>
          <a:sx n="35" d="100"/>
          <a:sy n="35" d="100"/>
        </p:scale>
        <p:origin x="1080" y="259"/>
      </p:cViewPr>
      <p:guideLst>
        <p:guide pos="400"/>
        <p:guide pos="14824"/>
        <p:guide orient="horz" pos="3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liia Yanchuk" userId="da8c62c5-263a-4788-bb0f-2989127690b9" providerId="ADAL" clId="{B49A8B9B-9D6A-46E0-A701-68796EEE3E80}"/>
    <pc:docChg chg="undo custSel addSld delSld modSld sldOrd modSection">
      <pc:chgData name="Yuliia Yanchuk" userId="da8c62c5-263a-4788-bb0f-2989127690b9" providerId="ADAL" clId="{B49A8B9B-9D6A-46E0-A701-68796EEE3E80}" dt="2025-09-23T08:55:45.290" v="898" actId="47"/>
      <pc:docMkLst>
        <pc:docMk/>
      </pc:docMkLst>
      <pc:sldChg chg="ord">
        <pc:chgData name="Yuliia Yanchuk" userId="da8c62c5-263a-4788-bb0f-2989127690b9" providerId="ADAL" clId="{B49A8B9B-9D6A-46E0-A701-68796EEE3E80}" dt="2025-09-23T08:55:31.601" v="859"/>
        <pc:sldMkLst>
          <pc:docMk/>
          <pc:sldMk cId="1796986469" sldId="336"/>
        </pc:sldMkLst>
      </pc:sldChg>
      <pc:sldChg chg="addSp delSp modSp mod">
        <pc:chgData name="Yuliia Yanchuk" userId="da8c62c5-263a-4788-bb0f-2989127690b9" providerId="ADAL" clId="{B49A8B9B-9D6A-46E0-A701-68796EEE3E80}" dt="2025-09-22T12:43:19.702" v="143" actId="1076"/>
        <pc:sldMkLst>
          <pc:docMk/>
          <pc:sldMk cId="3923649624" sldId="337"/>
        </pc:sldMkLst>
        <pc:spChg chg="add mod">
          <ac:chgData name="Yuliia Yanchuk" userId="da8c62c5-263a-4788-bb0f-2989127690b9" providerId="ADAL" clId="{B49A8B9B-9D6A-46E0-A701-68796EEE3E80}" dt="2025-09-22T12:43:19.702" v="143" actId="1076"/>
          <ac:spMkLst>
            <pc:docMk/>
            <pc:sldMk cId="3923649624" sldId="337"/>
            <ac:spMk id="2" creationId="{61C3C960-3078-A71E-1385-E9A9DAA448D7}"/>
          </ac:spMkLst>
        </pc:spChg>
        <pc:spChg chg="add mod">
          <ac:chgData name="Yuliia Yanchuk" userId="da8c62c5-263a-4788-bb0f-2989127690b9" providerId="ADAL" clId="{B49A8B9B-9D6A-46E0-A701-68796EEE3E80}" dt="2025-09-22T12:43:19.702" v="143" actId="1076"/>
          <ac:spMkLst>
            <pc:docMk/>
            <pc:sldMk cId="3923649624" sldId="337"/>
            <ac:spMk id="3" creationId="{D90CBC72-50DF-B53C-513D-8E218B3FD98E}"/>
          </ac:spMkLst>
        </pc:spChg>
        <pc:spChg chg="add mod">
          <ac:chgData name="Yuliia Yanchuk" userId="da8c62c5-263a-4788-bb0f-2989127690b9" providerId="ADAL" clId="{B49A8B9B-9D6A-46E0-A701-68796EEE3E80}" dt="2025-09-22T12:42:25.606" v="138" actId="790"/>
          <ac:spMkLst>
            <pc:docMk/>
            <pc:sldMk cId="3923649624" sldId="337"/>
            <ac:spMk id="5" creationId="{F3FF679B-A72D-EA08-15DE-F906D78B24B5}"/>
          </ac:spMkLst>
        </pc:spChg>
        <pc:spChg chg="add mod">
          <ac:chgData name="Yuliia Yanchuk" userId="da8c62c5-263a-4788-bb0f-2989127690b9" providerId="ADAL" clId="{B49A8B9B-9D6A-46E0-A701-68796EEE3E80}" dt="2025-09-22T12:43:19.702" v="143" actId="1076"/>
          <ac:spMkLst>
            <pc:docMk/>
            <pc:sldMk cId="3923649624" sldId="337"/>
            <ac:spMk id="6" creationId="{D86874B8-7FFF-E9C7-3C63-0D72B88C5F29}"/>
          </ac:spMkLst>
        </pc:spChg>
        <pc:spChg chg="add mod">
          <ac:chgData name="Yuliia Yanchuk" userId="da8c62c5-263a-4788-bb0f-2989127690b9" providerId="ADAL" clId="{B49A8B9B-9D6A-46E0-A701-68796EEE3E80}" dt="2025-09-22T12:43:19.702" v="143" actId="1076"/>
          <ac:spMkLst>
            <pc:docMk/>
            <pc:sldMk cId="3923649624" sldId="337"/>
            <ac:spMk id="7" creationId="{23B48203-0B5F-6550-82E8-652D826C8A14}"/>
          </ac:spMkLst>
        </pc:spChg>
        <pc:spChg chg="add mod">
          <ac:chgData name="Yuliia Yanchuk" userId="da8c62c5-263a-4788-bb0f-2989127690b9" providerId="ADAL" clId="{B49A8B9B-9D6A-46E0-A701-68796EEE3E80}" dt="2025-09-22T12:43:19.702" v="143" actId="1076"/>
          <ac:spMkLst>
            <pc:docMk/>
            <pc:sldMk cId="3923649624" sldId="337"/>
            <ac:spMk id="9" creationId="{A9AD1AE3-3AA7-99EA-0681-3375184F8F7D}"/>
          </ac:spMkLst>
        </pc:spChg>
        <pc:spChg chg="add mod">
          <ac:chgData name="Yuliia Yanchuk" userId="da8c62c5-263a-4788-bb0f-2989127690b9" providerId="ADAL" clId="{B49A8B9B-9D6A-46E0-A701-68796EEE3E80}" dt="2025-09-22T12:43:19.702" v="143" actId="1076"/>
          <ac:spMkLst>
            <pc:docMk/>
            <pc:sldMk cId="3923649624" sldId="337"/>
            <ac:spMk id="10" creationId="{1E03288D-E9A6-8475-1DC5-187D82E2C39A}"/>
          </ac:spMkLst>
        </pc:spChg>
        <pc:spChg chg="add mod">
          <ac:chgData name="Yuliia Yanchuk" userId="da8c62c5-263a-4788-bb0f-2989127690b9" providerId="ADAL" clId="{B49A8B9B-9D6A-46E0-A701-68796EEE3E80}" dt="2025-09-22T12:43:19.702" v="143" actId="1076"/>
          <ac:spMkLst>
            <pc:docMk/>
            <pc:sldMk cId="3923649624" sldId="337"/>
            <ac:spMk id="12" creationId="{95C386CE-5719-4EBE-680F-99E5AA2595EC}"/>
          </ac:spMkLst>
        </pc:spChg>
        <pc:spChg chg="add mod">
          <ac:chgData name="Yuliia Yanchuk" userId="da8c62c5-263a-4788-bb0f-2989127690b9" providerId="ADAL" clId="{B49A8B9B-9D6A-46E0-A701-68796EEE3E80}" dt="2025-09-22T12:43:19.702" v="143" actId="1076"/>
          <ac:spMkLst>
            <pc:docMk/>
            <pc:sldMk cId="3923649624" sldId="337"/>
            <ac:spMk id="13" creationId="{A49C8A32-691E-740B-90BA-82968C0F7207}"/>
          </ac:spMkLst>
        </pc:spChg>
        <pc:spChg chg="add mod">
          <ac:chgData name="Yuliia Yanchuk" userId="da8c62c5-263a-4788-bb0f-2989127690b9" providerId="ADAL" clId="{B49A8B9B-9D6A-46E0-A701-68796EEE3E80}" dt="2025-09-22T12:43:19.702" v="143" actId="1076"/>
          <ac:spMkLst>
            <pc:docMk/>
            <pc:sldMk cId="3923649624" sldId="337"/>
            <ac:spMk id="16" creationId="{91746B46-64F5-172C-A2CE-4FE4D75219EF}"/>
          </ac:spMkLst>
        </pc:spChg>
        <pc:spChg chg="add mod">
          <ac:chgData name="Yuliia Yanchuk" userId="da8c62c5-263a-4788-bb0f-2989127690b9" providerId="ADAL" clId="{B49A8B9B-9D6A-46E0-A701-68796EEE3E80}" dt="2025-09-22T12:43:19.702" v="143" actId="1076"/>
          <ac:spMkLst>
            <pc:docMk/>
            <pc:sldMk cId="3923649624" sldId="337"/>
            <ac:spMk id="17" creationId="{83D1727E-8524-2B3F-3F8A-67D0AD3784B3}"/>
          </ac:spMkLst>
        </pc:spChg>
      </pc:sldChg>
      <pc:sldChg chg="addSp delSp modSp mod">
        <pc:chgData name="Yuliia Yanchuk" userId="da8c62c5-263a-4788-bb0f-2989127690b9" providerId="ADAL" clId="{B49A8B9B-9D6A-46E0-A701-68796EEE3E80}" dt="2025-09-22T13:22:35.929" v="425" actId="1076"/>
        <pc:sldMkLst>
          <pc:docMk/>
          <pc:sldMk cId="4050777317" sldId="377"/>
        </pc:sldMkLst>
        <pc:spChg chg="add mod">
          <ac:chgData name="Yuliia Yanchuk" userId="da8c62c5-263a-4788-bb0f-2989127690b9" providerId="ADAL" clId="{B49A8B9B-9D6A-46E0-A701-68796EEE3E80}" dt="2025-09-22T13:21:59.252" v="418" actId="790"/>
          <ac:spMkLst>
            <pc:docMk/>
            <pc:sldMk cId="4050777317" sldId="377"/>
            <ac:spMk id="5" creationId="{37520994-9E29-6287-1570-636E563B978B}"/>
          </ac:spMkLst>
        </pc:spChg>
        <pc:spChg chg="add mod">
          <ac:chgData name="Yuliia Yanchuk" userId="da8c62c5-263a-4788-bb0f-2989127690b9" providerId="ADAL" clId="{B49A8B9B-9D6A-46E0-A701-68796EEE3E80}" dt="2025-09-22T13:21:59.252" v="418" actId="790"/>
          <ac:spMkLst>
            <pc:docMk/>
            <pc:sldMk cId="4050777317" sldId="377"/>
            <ac:spMk id="6" creationId="{1ED4DD8A-80F8-7129-02ED-321EC092B5F4}"/>
          </ac:spMkLst>
        </pc:spChg>
        <pc:spChg chg="add mod">
          <ac:chgData name="Yuliia Yanchuk" userId="da8c62c5-263a-4788-bb0f-2989127690b9" providerId="ADAL" clId="{B49A8B9B-9D6A-46E0-A701-68796EEE3E80}" dt="2025-09-22T13:21:59.252" v="418" actId="790"/>
          <ac:spMkLst>
            <pc:docMk/>
            <pc:sldMk cId="4050777317" sldId="377"/>
            <ac:spMk id="7" creationId="{B39F577F-C2FD-500D-AFB2-E14821A413C2}"/>
          </ac:spMkLst>
        </pc:spChg>
        <pc:spChg chg="add mod">
          <ac:chgData name="Yuliia Yanchuk" userId="da8c62c5-263a-4788-bb0f-2989127690b9" providerId="ADAL" clId="{B49A8B9B-9D6A-46E0-A701-68796EEE3E80}" dt="2025-09-22T13:21:59.252" v="418" actId="790"/>
          <ac:spMkLst>
            <pc:docMk/>
            <pc:sldMk cId="4050777317" sldId="377"/>
            <ac:spMk id="8" creationId="{F80FD692-8F81-035E-B095-4FBD3B7F0F2B}"/>
          </ac:spMkLst>
        </pc:spChg>
        <pc:spChg chg="add mod">
          <ac:chgData name="Yuliia Yanchuk" userId="da8c62c5-263a-4788-bb0f-2989127690b9" providerId="ADAL" clId="{B49A8B9B-9D6A-46E0-A701-68796EEE3E80}" dt="2025-09-22T13:21:59.252" v="418" actId="790"/>
          <ac:spMkLst>
            <pc:docMk/>
            <pc:sldMk cId="4050777317" sldId="377"/>
            <ac:spMk id="9" creationId="{B184DF2F-30D2-B746-01EA-1490C1C80DFF}"/>
          </ac:spMkLst>
        </pc:spChg>
        <pc:spChg chg="add mod">
          <ac:chgData name="Yuliia Yanchuk" userId="da8c62c5-263a-4788-bb0f-2989127690b9" providerId="ADAL" clId="{B49A8B9B-9D6A-46E0-A701-68796EEE3E80}" dt="2025-09-22T13:21:59.252" v="418" actId="790"/>
          <ac:spMkLst>
            <pc:docMk/>
            <pc:sldMk cId="4050777317" sldId="377"/>
            <ac:spMk id="10" creationId="{1884E298-56A2-39DF-7BC5-83C15F63C41F}"/>
          </ac:spMkLst>
        </pc:spChg>
        <pc:spChg chg="add mod">
          <ac:chgData name="Yuliia Yanchuk" userId="da8c62c5-263a-4788-bb0f-2989127690b9" providerId="ADAL" clId="{B49A8B9B-9D6A-46E0-A701-68796EEE3E80}" dt="2025-09-22T13:21:59.252" v="418" actId="790"/>
          <ac:spMkLst>
            <pc:docMk/>
            <pc:sldMk cId="4050777317" sldId="377"/>
            <ac:spMk id="11" creationId="{0CB12400-8757-46AA-D6FC-4B98079F0F55}"/>
          </ac:spMkLst>
        </pc:spChg>
        <pc:spChg chg="add mod">
          <ac:chgData name="Yuliia Yanchuk" userId="da8c62c5-263a-4788-bb0f-2989127690b9" providerId="ADAL" clId="{B49A8B9B-9D6A-46E0-A701-68796EEE3E80}" dt="2025-09-22T13:21:59.252" v="418" actId="790"/>
          <ac:spMkLst>
            <pc:docMk/>
            <pc:sldMk cId="4050777317" sldId="377"/>
            <ac:spMk id="16" creationId="{09D6D6B6-7267-EE82-441C-DAFB1EE6B78A}"/>
          </ac:spMkLst>
        </pc:spChg>
        <pc:spChg chg="add mod">
          <ac:chgData name="Yuliia Yanchuk" userId="da8c62c5-263a-4788-bb0f-2989127690b9" providerId="ADAL" clId="{B49A8B9B-9D6A-46E0-A701-68796EEE3E80}" dt="2025-09-22T13:21:59.252" v="418" actId="790"/>
          <ac:spMkLst>
            <pc:docMk/>
            <pc:sldMk cId="4050777317" sldId="377"/>
            <ac:spMk id="17" creationId="{3FFBFB92-EF58-7AFD-EA85-280E0B22F975}"/>
          </ac:spMkLst>
        </pc:spChg>
        <pc:spChg chg="add mod">
          <ac:chgData name="Yuliia Yanchuk" userId="da8c62c5-263a-4788-bb0f-2989127690b9" providerId="ADAL" clId="{B49A8B9B-9D6A-46E0-A701-68796EEE3E80}" dt="2025-09-22T13:22:35.929" v="425" actId="1076"/>
          <ac:spMkLst>
            <pc:docMk/>
            <pc:sldMk cId="4050777317" sldId="377"/>
            <ac:spMk id="19" creationId="{6205CDAA-0EC0-9AD6-603D-59C4E268F7AC}"/>
          </ac:spMkLst>
        </pc:spChg>
        <pc:picChg chg="add mod">
          <ac:chgData name="Yuliia Yanchuk" userId="da8c62c5-263a-4788-bb0f-2989127690b9" providerId="ADAL" clId="{B49A8B9B-9D6A-46E0-A701-68796EEE3E80}" dt="2025-09-22T13:18:43.835" v="394"/>
          <ac:picMkLst>
            <pc:docMk/>
            <pc:sldMk cId="4050777317" sldId="377"/>
            <ac:picMk id="12" creationId="{65E00261-AE12-296F-8BE1-44B6C16F72E9}"/>
          </ac:picMkLst>
        </pc:picChg>
        <pc:picChg chg="add mod">
          <ac:chgData name="Yuliia Yanchuk" userId="da8c62c5-263a-4788-bb0f-2989127690b9" providerId="ADAL" clId="{B49A8B9B-9D6A-46E0-A701-68796EEE3E80}" dt="2025-09-22T13:21:53.101" v="417" actId="1076"/>
          <ac:picMkLst>
            <pc:docMk/>
            <pc:sldMk cId="4050777317" sldId="377"/>
            <ac:picMk id="13" creationId="{EECAC71D-DEB0-9FB5-F7ED-C1671ABDB345}"/>
          </ac:picMkLst>
        </pc:picChg>
        <pc:picChg chg="add mod">
          <ac:chgData name="Yuliia Yanchuk" userId="da8c62c5-263a-4788-bb0f-2989127690b9" providerId="ADAL" clId="{B49A8B9B-9D6A-46E0-A701-68796EEE3E80}" dt="2025-09-22T13:18:43.835" v="394"/>
          <ac:picMkLst>
            <pc:docMk/>
            <pc:sldMk cId="4050777317" sldId="377"/>
            <ac:picMk id="15" creationId="{4D013DB0-2171-DD72-8469-5F8EBB537F80}"/>
          </ac:picMkLst>
        </pc:picChg>
        <pc:picChg chg="add mod">
          <ac:chgData name="Yuliia Yanchuk" userId="da8c62c5-263a-4788-bb0f-2989127690b9" providerId="ADAL" clId="{B49A8B9B-9D6A-46E0-A701-68796EEE3E80}" dt="2025-09-22T13:22:35.929" v="425" actId="1076"/>
          <ac:picMkLst>
            <pc:docMk/>
            <pc:sldMk cId="4050777317" sldId="377"/>
            <ac:picMk id="18" creationId="{D516168A-82F2-F0F0-C2DD-713DB64A8E1B}"/>
          </ac:picMkLst>
        </pc:picChg>
      </pc:sldChg>
      <pc:sldChg chg="addSp delSp modSp add mod">
        <pc:chgData name="Yuliia Yanchuk" userId="da8c62c5-263a-4788-bb0f-2989127690b9" providerId="ADAL" clId="{B49A8B9B-9D6A-46E0-A701-68796EEE3E80}" dt="2025-09-22T12:35:13.606" v="32" actId="20577"/>
        <pc:sldMkLst>
          <pc:docMk/>
          <pc:sldMk cId="81228153" sldId="379"/>
        </pc:sldMkLst>
        <pc:spChg chg="mod">
          <ac:chgData name="Yuliia Yanchuk" userId="da8c62c5-263a-4788-bb0f-2989127690b9" providerId="ADAL" clId="{B49A8B9B-9D6A-46E0-A701-68796EEE3E80}" dt="2025-09-22T12:35:13.606" v="32" actId="20577"/>
          <ac:spMkLst>
            <pc:docMk/>
            <pc:sldMk cId="81228153" sldId="379"/>
            <ac:spMk id="2" creationId="{C26D089D-4ED9-3269-72D0-207773DE21C7}"/>
          </ac:spMkLst>
        </pc:spChg>
        <pc:spChg chg="add mod">
          <ac:chgData name="Yuliia Yanchuk" userId="da8c62c5-263a-4788-bb0f-2989127690b9" providerId="ADAL" clId="{B49A8B9B-9D6A-46E0-A701-68796EEE3E80}" dt="2025-09-22T12:33:45.903" v="22" actId="1076"/>
          <ac:spMkLst>
            <pc:docMk/>
            <pc:sldMk cId="81228153" sldId="379"/>
            <ac:spMk id="3" creationId="{F59BA7F0-40F9-EEB8-BFFB-F1E2CC5AD681}"/>
          </ac:spMkLst>
        </pc:spChg>
        <pc:spChg chg="mod">
          <ac:chgData name="Yuliia Yanchuk" userId="da8c62c5-263a-4788-bb0f-2989127690b9" providerId="ADAL" clId="{B49A8B9B-9D6A-46E0-A701-68796EEE3E80}" dt="2025-09-22T12:33:45.903" v="22" actId="1076"/>
          <ac:spMkLst>
            <pc:docMk/>
            <pc:sldMk cId="81228153" sldId="379"/>
            <ac:spMk id="7" creationId="{AA804248-0DEA-482A-EB03-B6064615D0BE}"/>
          </ac:spMkLst>
        </pc:spChg>
        <pc:picChg chg="add mod modCrop">
          <ac:chgData name="Yuliia Yanchuk" userId="da8c62c5-263a-4788-bb0f-2989127690b9" providerId="ADAL" clId="{B49A8B9B-9D6A-46E0-A701-68796EEE3E80}" dt="2025-09-22T12:35:06.766" v="31" actId="732"/>
          <ac:picMkLst>
            <pc:docMk/>
            <pc:sldMk cId="81228153" sldId="379"/>
            <ac:picMk id="5" creationId="{79C51D8D-7ED5-20AE-B2E2-C1A9BD97C92D}"/>
          </ac:picMkLst>
        </pc:picChg>
      </pc:sldChg>
      <pc:sldChg chg="addSp modSp add mod">
        <pc:chgData name="Yuliia Yanchuk" userId="da8c62c5-263a-4788-bb0f-2989127690b9" providerId="ADAL" clId="{B49A8B9B-9D6A-46E0-A701-68796EEE3E80}" dt="2025-09-22T12:55:12.174" v="233" actId="790"/>
        <pc:sldMkLst>
          <pc:docMk/>
          <pc:sldMk cId="2614552946" sldId="380"/>
        </pc:sldMkLst>
        <pc:spChg chg="mod">
          <ac:chgData name="Yuliia Yanchuk" userId="da8c62c5-263a-4788-bb0f-2989127690b9" providerId="ADAL" clId="{B49A8B9B-9D6A-46E0-A701-68796EEE3E80}" dt="2025-09-22T12:55:12.174" v="233" actId="790"/>
          <ac:spMkLst>
            <pc:docMk/>
            <pc:sldMk cId="2614552946" sldId="380"/>
            <ac:spMk id="2" creationId="{365AA811-A308-7FB9-2A69-8B34182F64BF}"/>
          </ac:spMkLst>
        </pc:spChg>
        <pc:spChg chg="mod">
          <ac:chgData name="Yuliia Yanchuk" userId="da8c62c5-263a-4788-bb0f-2989127690b9" providerId="ADAL" clId="{B49A8B9B-9D6A-46E0-A701-68796EEE3E80}" dt="2025-09-22T12:55:12.174" v="233" actId="790"/>
          <ac:spMkLst>
            <pc:docMk/>
            <pc:sldMk cId="2614552946" sldId="380"/>
            <ac:spMk id="3" creationId="{162E79B3-D99C-B950-AE63-5CCA3D4CE73E}"/>
          </ac:spMkLst>
        </pc:spChg>
        <pc:spChg chg="mod">
          <ac:chgData name="Yuliia Yanchuk" userId="da8c62c5-263a-4788-bb0f-2989127690b9" providerId="ADAL" clId="{B49A8B9B-9D6A-46E0-A701-68796EEE3E80}" dt="2025-09-22T12:55:12.174" v="233" actId="790"/>
          <ac:spMkLst>
            <pc:docMk/>
            <pc:sldMk cId="2614552946" sldId="380"/>
            <ac:spMk id="4" creationId="{011E6E91-3828-B694-3655-BB25B1420119}"/>
          </ac:spMkLst>
        </pc:spChg>
        <pc:spChg chg="mod">
          <ac:chgData name="Yuliia Yanchuk" userId="da8c62c5-263a-4788-bb0f-2989127690b9" providerId="ADAL" clId="{B49A8B9B-9D6A-46E0-A701-68796EEE3E80}" dt="2025-09-22T12:55:12.174" v="233" actId="790"/>
          <ac:spMkLst>
            <pc:docMk/>
            <pc:sldMk cId="2614552946" sldId="380"/>
            <ac:spMk id="5" creationId="{28896901-D308-77C4-450A-AADBE53389F3}"/>
          </ac:spMkLst>
        </pc:spChg>
        <pc:spChg chg="mod">
          <ac:chgData name="Yuliia Yanchuk" userId="da8c62c5-263a-4788-bb0f-2989127690b9" providerId="ADAL" clId="{B49A8B9B-9D6A-46E0-A701-68796EEE3E80}" dt="2025-09-22T12:55:12.174" v="233" actId="790"/>
          <ac:spMkLst>
            <pc:docMk/>
            <pc:sldMk cId="2614552946" sldId="380"/>
            <ac:spMk id="6" creationId="{87FE9E23-AE04-94A6-32AF-8581430122EB}"/>
          </ac:spMkLst>
        </pc:spChg>
        <pc:spChg chg="mod">
          <ac:chgData name="Yuliia Yanchuk" userId="da8c62c5-263a-4788-bb0f-2989127690b9" providerId="ADAL" clId="{B49A8B9B-9D6A-46E0-A701-68796EEE3E80}" dt="2025-09-22T12:55:12.174" v="233" actId="790"/>
          <ac:spMkLst>
            <pc:docMk/>
            <pc:sldMk cId="2614552946" sldId="380"/>
            <ac:spMk id="7" creationId="{BB5E7838-C89F-D252-9EF4-194B7BE1A0D3}"/>
          </ac:spMkLst>
        </pc:spChg>
        <pc:spChg chg="mod">
          <ac:chgData name="Yuliia Yanchuk" userId="da8c62c5-263a-4788-bb0f-2989127690b9" providerId="ADAL" clId="{B49A8B9B-9D6A-46E0-A701-68796EEE3E80}" dt="2025-09-22T12:55:12.174" v="233" actId="790"/>
          <ac:spMkLst>
            <pc:docMk/>
            <pc:sldMk cId="2614552946" sldId="380"/>
            <ac:spMk id="8" creationId="{B4B0DE21-85AF-AC27-DC41-B4B485ECCC29}"/>
          </ac:spMkLst>
        </pc:spChg>
        <pc:spChg chg="mod">
          <ac:chgData name="Yuliia Yanchuk" userId="da8c62c5-263a-4788-bb0f-2989127690b9" providerId="ADAL" clId="{B49A8B9B-9D6A-46E0-A701-68796EEE3E80}" dt="2025-09-22T12:55:12.174" v="233" actId="790"/>
          <ac:spMkLst>
            <pc:docMk/>
            <pc:sldMk cId="2614552946" sldId="380"/>
            <ac:spMk id="9" creationId="{D6604228-BFCC-84EF-B282-D90D9CAA43CF}"/>
          </ac:spMkLst>
        </pc:spChg>
        <pc:spChg chg="mod">
          <ac:chgData name="Yuliia Yanchuk" userId="da8c62c5-263a-4788-bb0f-2989127690b9" providerId="ADAL" clId="{B49A8B9B-9D6A-46E0-A701-68796EEE3E80}" dt="2025-09-22T12:55:12.174" v="233" actId="790"/>
          <ac:spMkLst>
            <pc:docMk/>
            <pc:sldMk cId="2614552946" sldId="380"/>
            <ac:spMk id="10" creationId="{C878DCE2-EF44-3AE7-EDA5-57A315526DB0}"/>
          </ac:spMkLst>
        </pc:spChg>
        <pc:spChg chg="mod">
          <ac:chgData name="Yuliia Yanchuk" userId="da8c62c5-263a-4788-bb0f-2989127690b9" providerId="ADAL" clId="{B49A8B9B-9D6A-46E0-A701-68796EEE3E80}" dt="2025-09-22T12:55:12.174" v="233" actId="790"/>
          <ac:spMkLst>
            <pc:docMk/>
            <pc:sldMk cId="2614552946" sldId="380"/>
            <ac:spMk id="11" creationId="{9A802F52-455E-31C0-830D-9A96D756CE91}"/>
          </ac:spMkLst>
        </pc:spChg>
        <pc:spChg chg="mod">
          <ac:chgData name="Yuliia Yanchuk" userId="da8c62c5-263a-4788-bb0f-2989127690b9" providerId="ADAL" clId="{B49A8B9B-9D6A-46E0-A701-68796EEE3E80}" dt="2025-09-22T12:55:06.812" v="232" actId="20577"/>
          <ac:spMkLst>
            <pc:docMk/>
            <pc:sldMk cId="2614552946" sldId="380"/>
            <ac:spMk id="12" creationId="{5CE12449-B385-D90C-B026-C6E46C827466}"/>
          </ac:spMkLst>
        </pc:spChg>
        <pc:picChg chg="add mod">
          <ac:chgData name="Yuliia Yanchuk" userId="da8c62c5-263a-4788-bb0f-2989127690b9" providerId="ADAL" clId="{B49A8B9B-9D6A-46E0-A701-68796EEE3E80}" dt="2025-09-22T12:48:32.236" v="174" actId="1076"/>
          <ac:picMkLst>
            <pc:docMk/>
            <pc:sldMk cId="2614552946" sldId="380"/>
            <ac:picMk id="16" creationId="{924875A0-240B-5BF8-8DD8-E96AA2AAB536}"/>
          </ac:picMkLst>
        </pc:picChg>
        <pc:picChg chg="add mod">
          <ac:chgData name="Yuliia Yanchuk" userId="da8c62c5-263a-4788-bb0f-2989127690b9" providerId="ADAL" clId="{B49A8B9B-9D6A-46E0-A701-68796EEE3E80}" dt="2025-09-22T12:49:00.669" v="179" actId="1076"/>
          <ac:picMkLst>
            <pc:docMk/>
            <pc:sldMk cId="2614552946" sldId="380"/>
            <ac:picMk id="18" creationId="{478EBA1A-E402-185E-B15A-BCD52CB0244A}"/>
          </ac:picMkLst>
        </pc:picChg>
        <pc:picChg chg="add mod">
          <ac:chgData name="Yuliia Yanchuk" userId="da8c62c5-263a-4788-bb0f-2989127690b9" providerId="ADAL" clId="{B49A8B9B-9D6A-46E0-A701-68796EEE3E80}" dt="2025-09-22T12:49:27.035" v="184" actId="1076"/>
          <ac:picMkLst>
            <pc:docMk/>
            <pc:sldMk cId="2614552946" sldId="380"/>
            <ac:picMk id="20" creationId="{1DBA37C6-7DFB-40B7-982A-B2CDC76BF379}"/>
          </ac:picMkLst>
        </pc:picChg>
        <pc:picChg chg="add mod">
          <ac:chgData name="Yuliia Yanchuk" userId="da8c62c5-263a-4788-bb0f-2989127690b9" providerId="ADAL" clId="{B49A8B9B-9D6A-46E0-A701-68796EEE3E80}" dt="2025-09-22T12:49:59.695" v="189" actId="1076"/>
          <ac:picMkLst>
            <pc:docMk/>
            <pc:sldMk cId="2614552946" sldId="380"/>
            <ac:picMk id="22" creationId="{500F0F07-8FCF-7FA5-3BF2-A1AE571F126E}"/>
          </ac:picMkLst>
        </pc:picChg>
        <pc:picChg chg="add mod">
          <ac:chgData name="Yuliia Yanchuk" userId="da8c62c5-263a-4788-bb0f-2989127690b9" providerId="ADAL" clId="{B49A8B9B-9D6A-46E0-A701-68796EEE3E80}" dt="2025-09-22T12:50:36.015" v="194" actId="1076"/>
          <ac:picMkLst>
            <pc:docMk/>
            <pc:sldMk cId="2614552946" sldId="380"/>
            <ac:picMk id="24" creationId="{227A4ADC-C4A1-17B8-5209-65AB2F23C93A}"/>
          </ac:picMkLst>
        </pc:picChg>
      </pc:sldChg>
      <pc:sldChg chg="addSp delSp modSp add mod modClrScheme chgLayout">
        <pc:chgData name="Yuliia Yanchuk" userId="da8c62c5-263a-4788-bb0f-2989127690b9" providerId="ADAL" clId="{B49A8B9B-9D6A-46E0-A701-68796EEE3E80}" dt="2025-09-22T13:00:10.257" v="270" actId="790"/>
        <pc:sldMkLst>
          <pc:docMk/>
          <pc:sldMk cId="3000258142" sldId="381"/>
        </pc:sldMkLst>
        <pc:spChg chg="mod">
          <ac:chgData name="Yuliia Yanchuk" userId="da8c62c5-263a-4788-bb0f-2989127690b9" providerId="ADAL" clId="{B49A8B9B-9D6A-46E0-A701-68796EEE3E80}" dt="2025-09-22T13:00:10.257" v="270" actId="790"/>
          <ac:spMkLst>
            <pc:docMk/>
            <pc:sldMk cId="3000258142" sldId="381"/>
            <ac:spMk id="8" creationId="{9AD0E43C-EA99-C581-BF11-9C3EC93A6351}"/>
          </ac:spMkLst>
        </pc:spChg>
        <pc:spChg chg="add mod">
          <ac:chgData name="Yuliia Yanchuk" userId="da8c62c5-263a-4788-bb0f-2989127690b9" providerId="ADAL" clId="{B49A8B9B-9D6A-46E0-A701-68796EEE3E80}" dt="2025-09-22T13:00:10.257" v="270" actId="790"/>
          <ac:spMkLst>
            <pc:docMk/>
            <pc:sldMk cId="3000258142" sldId="381"/>
            <ac:spMk id="13" creationId="{FB863B06-270E-16D1-E352-C3695B4EF7CE}"/>
          </ac:spMkLst>
        </pc:spChg>
        <pc:spChg chg="add mod">
          <ac:chgData name="Yuliia Yanchuk" userId="da8c62c5-263a-4788-bb0f-2989127690b9" providerId="ADAL" clId="{B49A8B9B-9D6A-46E0-A701-68796EEE3E80}" dt="2025-09-22T12:55:42.384" v="237" actId="1076"/>
          <ac:spMkLst>
            <pc:docMk/>
            <pc:sldMk cId="3000258142" sldId="381"/>
            <ac:spMk id="14" creationId="{351042BB-C241-B531-A3F5-336DA1CC97DB}"/>
          </ac:spMkLst>
        </pc:spChg>
        <pc:spChg chg="add mod">
          <ac:chgData name="Yuliia Yanchuk" userId="da8c62c5-263a-4788-bb0f-2989127690b9" providerId="ADAL" clId="{B49A8B9B-9D6A-46E0-A701-68796EEE3E80}" dt="2025-09-22T13:00:10.257" v="270" actId="790"/>
          <ac:spMkLst>
            <pc:docMk/>
            <pc:sldMk cId="3000258142" sldId="381"/>
            <ac:spMk id="15" creationId="{2DD8589F-5B81-8E3D-A678-6F561465521C}"/>
          </ac:spMkLst>
        </pc:spChg>
        <pc:spChg chg="add mod">
          <ac:chgData name="Yuliia Yanchuk" userId="da8c62c5-263a-4788-bb0f-2989127690b9" providerId="ADAL" clId="{B49A8B9B-9D6A-46E0-A701-68796EEE3E80}" dt="2025-09-22T13:00:10.257" v="270" actId="790"/>
          <ac:spMkLst>
            <pc:docMk/>
            <pc:sldMk cId="3000258142" sldId="381"/>
            <ac:spMk id="17" creationId="{E8FE8D3D-A6D3-F200-2DC8-C28C00EA5395}"/>
          </ac:spMkLst>
        </pc:spChg>
        <pc:spChg chg="add mod">
          <ac:chgData name="Yuliia Yanchuk" userId="da8c62c5-263a-4788-bb0f-2989127690b9" providerId="ADAL" clId="{B49A8B9B-9D6A-46E0-A701-68796EEE3E80}" dt="2025-09-22T13:00:10.257" v="270" actId="790"/>
          <ac:spMkLst>
            <pc:docMk/>
            <pc:sldMk cId="3000258142" sldId="381"/>
            <ac:spMk id="19" creationId="{5B9F328D-B952-1B9A-6847-2FB42D18DFE2}"/>
          </ac:spMkLst>
        </pc:spChg>
        <pc:spChg chg="add mod">
          <ac:chgData name="Yuliia Yanchuk" userId="da8c62c5-263a-4788-bb0f-2989127690b9" providerId="ADAL" clId="{B49A8B9B-9D6A-46E0-A701-68796EEE3E80}" dt="2025-09-22T13:00:10.257" v="270" actId="790"/>
          <ac:spMkLst>
            <pc:docMk/>
            <pc:sldMk cId="3000258142" sldId="381"/>
            <ac:spMk id="21" creationId="{5A3A2723-9D2B-223A-172B-BB256D6631CA}"/>
          </ac:spMkLst>
        </pc:spChg>
        <pc:spChg chg="add mod">
          <ac:chgData name="Yuliia Yanchuk" userId="da8c62c5-263a-4788-bb0f-2989127690b9" providerId="ADAL" clId="{B49A8B9B-9D6A-46E0-A701-68796EEE3E80}" dt="2025-09-22T13:00:10.257" v="270" actId="790"/>
          <ac:spMkLst>
            <pc:docMk/>
            <pc:sldMk cId="3000258142" sldId="381"/>
            <ac:spMk id="23" creationId="{5020AF66-F77B-3113-64D0-2978AB73ABF0}"/>
          </ac:spMkLst>
        </pc:spChg>
        <pc:spChg chg="add mod">
          <ac:chgData name="Yuliia Yanchuk" userId="da8c62c5-263a-4788-bb0f-2989127690b9" providerId="ADAL" clId="{B49A8B9B-9D6A-46E0-A701-68796EEE3E80}" dt="2025-09-22T13:00:10.257" v="270" actId="790"/>
          <ac:spMkLst>
            <pc:docMk/>
            <pc:sldMk cId="3000258142" sldId="381"/>
            <ac:spMk id="25" creationId="{F732984B-E3BB-FA66-6584-7F797ED3A3FE}"/>
          </ac:spMkLst>
        </pc:spChg>
        <pc:spChg chg="add mod">
          <ac:chgData name="Yuliia Yanchuk" userId="da8c62c5-263a-4788-bb0f-2989127690b9" providerId="ADAL" clId="{B49A8B9B-9D6A-46E0-A701-68796EEE3E80}" dt="2025-09-22T13:00:10.257" v="270" actId="790"/>
          <ac:spMkLst>
            <pc:docMk/>
            <pc:sldMk cId="3000258142" sldId="381"/>
            <ac:spMk id="26" creationId="{32037D3B-2989-F82D-7242-CA74E59E49C9}"/>
          </ac:spMkLst>
        </pc:spChg>
        <pc:spChg chg="add mod">
          <ac:chgData name="Yuliia Yanchuk" userId="da8c62c5-263a-4788-bb0f-2989127690b9" providerId="ADAL" clId="{B49A8B9B-9D6A-46E0-A701-68796EEE3E80}" dt="2025-09-22T13:00:10.257" v="270" actId="790"/>
          <ac:spMkLst>
            <pc:docMk/>
            <pc:sldMk cId="3000258142" sldId="381"/>
            <ac:spMk id="28" creationId="{6154A72D-26BC-992C-4F27-7CF36587B6CD}"/>
          </ac:spMkLst>
        </pc:spChg>
        <pc:picChg chg="add mod">
          <ac:chgData name="Yuliia Yanchuk" userId="da8c62c5-263a-4788-bb0f-2989127690b9" providerId="ADAL" clId="{B49A8B9B-9D6A-46E0-A701-68796EEE3E80}" dt="2025-09-22T12:59:02.762" v="255" actId="1076"/>
          <ac:picMkLst>
            <pc:docMk/>
            <pc:sldMk cId="3000258142" sldId="381"/>
            <ac:picMk id="27" creationId="{D4F4871E-4BEF-14FC-013A-2F145BA0FD28}"/>
          </ac:picMkLst>
        </pc:picChg>
        <pc:picChg chg="add mod modCrop">
          <ac:chgData name="Yuliia Yanchuk" userId="da8c62c5-263a-4788-bb0f-2989127690b9" providerId="ADAL" clId="{B49A8B9B-9D6A-46E0-A701-68796EEE3E80}" dt="2025-09-22T12:59:42.416" v="265" actId="14100"/>
          <ac:picMkLst>
            <pc:docMk/>
            <pc:sldMk cId="3000258142" sldId="381"/>
            <ac:picMk id="30" creationId="{67EF217C-62EF-3F1C-15DA-E9224C3F848B}"/>
          </ac:picMkLst>
        </pc:picChg>
      </pc:sldChg>
      <pc:sldChg chg="addSp delSp modSp add mod modClrScheme chgLayout">
        <pc:chgData name="Yuliia Yanchuk" userId="da8c62c5-263a-4788-bb0f-2989127690b9" providerId="ADAL" clId="{B49A8B9B-9D6A-46E0-A701-68796EEE3E80}" dt="2025-09-22T13:11:34.688" v="330" actId="478"/>
        <pc:sldMkLst>
          <pc:docMk/>
          <pc:sldMk cId="2886559797" sldId="382"/>
        </pc:sldMkLst>
        <pc:spChg chg="mod">
          <ac:chgData name="Yuliia Yanchuk" userId="da8c62c5-263a-4788-bb0f-2989127690b9" providerId="ADAL" clId="{B49A8B9B-9D6A-46E0-A701-68796EEE3E80}" dt="2025-09-22T13:00:58.508" v="282" actId="6549"/>
          <ac:spMkLst>
            <pc:docMk/>
            <pc:sldMk cId="2886559797" sldId="382"/>
            <ac:spMk id="2" creationId="{43B4F14B-0B63-B32E-9D71-3A7228F5E06B}"/>
          </ac:spMkLst>
        </pc:spChg>
        <pc:spChg chg="add mod">
          <ac:chgData name="Yuliia Yanchuk" userId="da8c62c5-263a-4788-bb0f-2989127690b9" providerId="ADAL" clId="{B49A8B9B-9D6A-46E0-A701-68796EEE3E80}" dt="2025-09-22T13:04:09.061" v="314" actId="1076"/>
          <ac:spMkLst>
            <pc:docMk/>
            <pc:sldMk cId="2886559797" sldId="382"/>
            <ac:spMk id="4" creationId="{2F4DB058-EFCA-E3F2-0E59-30AC7AC8A38E}"/>
          </ac:spMkLst>
        </pc:spChg>
        <pc:spChg chg="mod">
          <ac:chgData name="Yuliia Yanchuk" userId="da8c62c5-263a-4788-bb0f-2989127690b9" providerId="ADAL" clId="{B49A8B9B-9D6A-46E0-A701-68796EEE3E80}" dt="2025-09-22T13:04:09.061" v="314" actId="1076"/>
          <ac:spMkLst>
            <pc:docMk/>
            <pc:sldMk cId="2886559797" sldId="382"/>
            <ac:spMk id="7" creationId="{64DF7301-4087-9127-092E-5D4953408AE9}"/>
          </ac:spMkLst>
        </pc:spChg>
        <pc:spChg chg="add mod">
          <ac:chgData name="Yuliia Yanchuk" userId="da8c62c5-263a-4788-bb0f-2989127690b9" providerId="ADAL" clId="{B49A8B9B-9D6A-46E0-A701-68796EEE3E80}" dt="2025-09-22T13:10:53.347" v="328" actId="207"/>
          <ac:spMkLst>
            <pc:docMk/>
            <pc:sldMk cId="2886559797" sldId="382"/>
            <ac:spMk id="10" creationId="{1D1A0D3E-3CCE-CD50-CEA6-EB743697AFEC}"/>
          </ac:spMkLst>
        </pc:spChg>
        <pc:picChg chg="add mod">
          <ac:chgData name="Yuliia Yanchuk" userId="da8c62c5-263a-4788-bb0f-2989127690b9" providerId="ADAL" clId="{B49A8B9B-9D6A-46E0-A701-68796EEE3E80}" dt="2025-09-22T13:06:59.349" v="321" actId="27614"/>
          <ac:picMkLst>
            <pc:docMk/>
            <pc:sldMk cId="2886559797" sldId="382"/>
            <ac:picMk id="18" creationId="{6AF3503D-320A-D401-415D-AC5949181757}"/>
          </ac:picMkLst>
        </pc:picChg>
        <pc:picChg chg="add mod">
          <ac:chgData name="Yuliia Yanchuk" userId="da8c62c5-263a-4788-bb0f-2989127690b9" providerId="ADAL" clId="{B49A8B9B-9D6A-46E0-A701-68796EEE3E80}" dt="2025-09-22T13:08:05.545" v="323" actId="27614"/>
          <ac:picMkLst>
            <pc:docMk/>
            <pc:sldMk cId="2886559797" sldId="382"/>
            <ac:picMk id="20" creationId="{104B5482-E511-03D8-F17A-1355E663A829}"/>
          </ac:picMkLst>
        </pc:picChg>
        <pc:picChg chg="add mod modCrop">
          <ac:chgData name="Yuliia Yanchuk" userId="da8c62c5-263a-4788-bb0f-2989127690b9" providerId="ADAL" clId="{B49A8B9B-9D6A-46E0-A701-68796EEE3E80}" dt="2025-09-22T13:10:28.157" v="327" actId="18131"/>
          <ac:picMkLst>
            <pc:docMk/>
            <pc:sldMk cId="2886559797" sldId="382"/>
            <ac:picMk id="22" creationId="{AC2AFA3C-E8BA-E0CE-46FA-6A123D718349}"/>
          </ac:picMkLst>
        </pc:picChg>
      </pc:sldChg>
      <pc:sldChg chg="addSp delSp modSp add mod">
        <pc:chgData name="Yuliia Yanchuk" userId="da8c62c5-263a-4788-bb0f-2989127690b9" providerId="ADAL" clId="{B49A8B9B-9D6A-46E0-A701-68796EEE3E80}" dt="2025-09-22T13:17:42.634" v="393"/>
        <pc:sldMkLst>
          <pc:docMk/>
          <pc:sldMk cId="3202187624" sldId="383"/>
        </pc:sldMkLst>
        <pc:spChg chg="mod">
          <ac:chgData name="Yuliia Yanchuk" userId="da8c62c5-263a-4788-bb0f-2989127690b9" providerId="ADAL" clId="{B49A8B9B-9D6A-46E0-A701-68796EEE3E80}" dt="2025-09-22T13:16:45.251" v="372" actId="790"/>
          <ac:spMkLst>
            <pc:docMk/>
            <pc:sldMk cId="3202187624" sldId="383"/>
            <ac:spMk id="2" creationId="{58F98F17-4618-0E3C-37E3-A50CB7855240}"/>
          </ac:spMkLst>
        </pc:spChg>
        <pc:spChg chg="add mod">
          <ac:chgData name="Yuliia Yanchuk" userId="da8c62c5-263a-4788-bb0f-2989127690b9" providerId="ADAL" clId="{B49A8B9B-9D6A-46E0-A701-68796EEE3E80}" dt="2025-09-22T13:16:45.251" v="372" actId="790"/>
          <ac:spMkLst>
            <pc:docMk/>
            <pc:sldMk cId="3202187624" sldId="383"/>
            <ac:spMk id="12" creationId="{8A948363-EE16-08FA-1C73-48BC7AFBE2C6}"/>
          </ac:spMkLst>
        </pc:spChg>
        <pc:spChg chg="add mod">
          <ac:chgData name="Yuliia Yanchuk" userId="da8c62c5-263a-4788-bb0f-2989127690b9" providerId="ADAL" clId="{B49A8B9B-9D6A-46E0-A701-68796EEE3E80}" dt="2025-09-22T13:16:45.251" v="372" actId="790"/>
          <ac:spMkLst>
            <pc:docMk/>
            <pc:sldMk cId="3202187624" sldId="383"/>
            <ac:spMk id="13" creationId="{90CCCFB3-9609-EC8C-4E57-F788347A7C4A}"/>
          </ac:spMkLst>
        </pc:spChg>
        <pc:spChg chg="add mod">
          <ac:chgData name="Yuliia Yanchuk" userId="da8c62c5-263a-4788-bb0f-2989127690b9" providerId="ADAL" clId="{B49A8B9B-9D6A-46E0-A701-68796EEE3E80}" dt="2025-09-22T13:16:45.251" v="372" actId="790"/>
          <ac:spMkLst>
            <pc:docMk/>
            <pc:sldMk cId="3202187624" sldId="383"/>
            <ac:spMk id="14" creationId="{27075BC1-6FD4-1113-7CBB-964835B4230E}"/>
          </ac:spMkLst>
        </pc:spChg>
        <pc:spChg chg="add mod">
          <ac:chgData name="Yuliia Yanchuk" userId="da8c62c5-263a-4788-bb0f-2989127690b9" providerId="ADAL" clId="{B49A8B9B-9D6A-46E0-A701-68796EEE3E80}" dt="2025-09-22T13:16:45.251" v="372" actId="790"/>
          <ac:spMkLst>
            <pc:docMk/>
            <pc:sldMk cId="3202187624" sldId="383"/>
            <ac:spMk id="15" creationId="{4F82AC11-7EA7-8865-0741-D572C31A6DDC}"/>
          </ac:spMkLst>
        </pc:spChg>
        <pc:spChg chg="add mod">
          <ac:chgData name="Yuliia Yanchuk" userId="da8c62c5-263a-4788-bb0f-2989127690b9" providerId="ADAL" clId="{B49A8B9B-9D6A-46E0-A701-68796EEE3E80}" dt="2025-09-22T13:16:45.251" v="372" actId="790"/>
          <ac:spMkLst>
            <pc:docMk/>
            <pc:sldMk cId="3202187624" sldId="383"/>
            <ac:spMk id="16" creationId="{FECF25A2-C945-1451-7EE9-915583A6C10B}"/>
          </ac:spMkLst>
        </pc:spChg>
        <pc:spChg chg="add mod">
          <ac:chgData name="Yuliia Yanchuk" userId="da8c62c5-263a-4788-bb0f-2989127690b9" providerId="ADAL" clId="{B49A8B9B-9D6A-46E0-A701-68796EEE3E80}" dt="2025-09-22T13:16:45.251" v="372" actId="790"/>
          <ac:spMkLst>
            <pc:docMk/>
            <pc:sldMk cId="3202187624" sldId="383"/>
            <ac:spMk id="17" creationId="{DDC8FC5E-DC8F-3B56-9ECF-A2D338313EB0}"/>
          </ac:spMkLst>
        </pc:spChg>
        <pc:spChg chg="add mod">
          <ac:chgData name="Yuliia Yanchuk" userId="da8c62c5-263a-4788-bb0f-2989127690b9" providerId="ADAL" clId="{B49A8B9B-9D6A-46E0-A701-68796EEE3E80}" dt="2025-09-22T13:16:45.251" v="372" actId="790"/>
          <ac:spMkLst>
            <pc:docMk/>
            <pc:sldMk cId="3202187624" sldId="383"/>
            <ac:spMk id="19" creationId="{6E8B7DCA-EC9A-78E8-1AF0-30869A723E56}"/>
          </ac:spMkLst>
        </pc:spChg>
        <pc:spChg chg="add mod">
          <ac:chgData name="Yuliia Yanchuk" userId="da8c62c5-263a-4788-bb0f-2989127690b9" providerId="ADAL" clId="{B49A8B9B-9D6A-46E0-A701-68796EEE3E80}" dt="2025-09-22T13:13:58.655" v="347"/>
          <ac:spMkLst>
            <pc:docMk/>
            <pc:sldMk cId="3202187624" sldId="383"/>
            <ac:spMk id="21" creationId="{81BE6244-D870-A512-B060-001EA88B873D}"/>
          </ac:spMkLst>
        </pc:spChg>
        <pc:spChg chg="add mod">
          <ac:chgData name="Yuliia Yanchuk" userId="da8c62c5-263a-4788-bb0f-2989127690b9" providerId="ADAL" clId="{B49A8B9B-9D6A-46E0-A701-68796EEE3E80}" dt="2025-09-22T13:16:45.251" v="372" actId="790"/>
          <ac:spMkLst>
            <pc:docMk/>
            <pc:sldMk cId="3202187624" sldId="383"/>
            <ac:spMk id="23" creationId="{4C314934-FA01-27FC-B889-FB7F749AB8A7}"/>
          </ac:spMkLst>
        </pc:spChg>
        <pc:spChg chg="add mod">
          <ac:chgData name="Yuliia Yanchuk" userId="da8c62c5-263a-4788-bb0f-2989127690b9" providerId="ADAL" clId="{B49A8B9B-9D6A-46E0-A701-68796EEE3E80}" dt="2025-09-22T13:16:45.251" v="372" actId="790"/>
          <ac:spMkLst>
            <pc:docMk/>
            <pc:sldMk cId="3202187624" sldId="383"/>
            <ac:spMk id="24" creationId="{B26EAE48-F419-F9DC-6E5D-CE12BAC16FE7}"/>
          </ac:spMkLst>
        </pc:spChg>
        <pc:spChg chg="add mod">
          <ac:chgData name="Yuliia Yanchuk" userId="da8c62c5-263a-4788-bb0f-2989127690b9" providerId="ADAL" clId="{B49A8B9B-9D6A-46E0-A701-68796EEE3E80}" dt="2025-09-22T13:17:42.634" v="393"/>
          <ac:spMkLst>
            <pc:docMk/>
            <pc:sldMk cId="3202187624" sldId="383"/>
            <ac:spMk id="37" creationId="{B88AA40D-92D3-18DC-0D7F-0607966BA1DB}"/>
          </ac:spMkLst>
        </pc:spChg>
        <pc:picChg chg="add mod">
          <ac:chgData name="Yuliia Yanchuk" userId="da8c62c5-263a-4788-bb0f-2989127690b9" providerId="ADAL" clId="{B49A8B9B-9D6A-46E0-A701-68796EEE3E80}" dt="2025-09-22T13:16:21.640" v="363" actId="207"/>
          <ac:picMkLst>
            <pc:docMk/>
            <pc:sldMk cId="3202187624" sldId="383"/>
            <ac:picMk id="31" creationId="{1D63C9FE-BB0C-38B1-4144-BDD00275B27A}"/>
          </ac:picMkLst>
        </pc:picChg>
        <pc:picChg chg="add mod">
          <ac:chgData name="Yuliia Yanchuk" userId="da8c62c5-263a-4788-bb0f-2989127690b9" providerId="ADAL" clId="{B49A8B9B-9D6A-46E0-A701-68796EEE3E80}" dt="2025-09-22T13:16:35.428" v="369" actId="207"/>
          <ac:picMkLst>
            <pc:docMk/>
            <pc:sldMk cId="3202187624" sldId="383"/>
            <ac:picMk id="32" creationId="{DC38A8C4-097F-D3AA-E3EF-C6CC86D9FCEE}"/>
          </ac:picMkLst>
        </pc:picChg>
        <pc:picChg chg="add mod">
          <ac:chgData name="Yuliia Yanchuk" userId="da8c62c5-263a-4788-bb0f-2989127690b9" providerId="ADAL" clId="{B49A8B9B-9D6A-46E0-A701-68796EEE3E80}" dt="2025-09-22T13:16:24.812" v="365" actId="207"/>
          <ac:picMkLst>
            <pc:docMk/>
            <pc:sldMk cId="3202187624" sldId="383"/>
            <ac:picMk id="33" creationId="{1520C685-FE3C-7FE9-2AF0-50EC4C02D65F}"/>
          </ac:picMkLst>
        </pc:picChg>
        <pc:picChg chg="add mod">
          <ac:chgData name="Yuliia Yanchuk" userId="da8c62c5-263a-4788-bb0f-2989127690b9" providerId="ADAL" clId="{B49A8B9B-9D6A-46E0-A701-68796EEE3E80}" dt="2025-09-22T13:16:39.021" v="371" actId="207"/>
          <ac:picMkLst>
            <pc:docMk/>
            <pc:sldMk cId="3202187624" sldId="383"/>
            <ac:picMk id="34" creationId="{08DC81BC-E68D-097A-1DF3-D25AC5441B74}"/>
          </ac:picMkLst>
        </pc:picChg>
        <pc:picChg chg="add mod">
          <ac:chgData name="Yuliia Yanchuk" userId="da8c62c5-263a-4788-bb0f-2989127690b9" providerId="ADAL" clId="{B49A8B9B-9D6A-46E0-A701-68796EEE3E80}" dt="2025-09-22T13:16:27.984" v="367" actId="207"/>
          <ac:picMkLst>
            <pc:docMk/>
            <pc:sldMk cId="3202187624" sldId="383"/>
            <ac:picMk id="35" creationId="{6E6E0052-6F55-C1CD-CD78-59E42FCC1BB0}"/>
          </ac:picMkLst>
        </pc:picChg>
        <pc:picChg chg="add mod">
          <ac:chgData name="Yuliia Yanchuk" userId="da8c62c5-263a-4788-bb0f-2989127690b9" providerId="ADAL" clId="{B49A8B9B-9D6A-46E0-A701-68796EEE3E80}" dt="2025-09-22T13:17:16.032" v="374" actId="1076"/>
          <ac:picMkLst>
            <pc:docMk/>
            <pc:sldMk cId="3202187624" sldId="383"/>
            <ac:picMk id="36" creationId="{00727F37-6403-855E-CC99-998F4F5A4FE2}"/>
          </ac:picMkLst>
        </pc:picChg>
      </pc:sldChg>
      <pc:sldChg chg="addSp delSp modSp add mod modClrScheme chgLayout">
        <pc:chgData name="Yuliia Yanchuk" userId="da8c62c5-263a-4788-bb0f-2989127690b9" providerId="ADAL" clId="{B49A8B9B-9D6A-46E0-A701-68796EEE3E80}" dt="2025-09-23T07:34:45.442" v="627" actId="790"/>
        <pc:sldMkLst>
          <pc:docMk/>
          <pc:sldMk cId="3082641197" sldId="384"/>
        </pc:sldMkLst>
        <pc:spChg chg="add mod">
          <ac:chgData name="Yuliia Yanchuk" userId="da8c62c5-263a-4788-bb0f-2989127690b9" providerId="ADAL" clId="{B49A8B9B-9D6A-46E0-A701-68796EEE3E80}" dt="2025-09-23T07:34:45.442" v="627" actId="790"/>
          <ac:spMkLst>
            <pc:docMk/>
            <pc:sldMk cId="3082641197" sldId="384"/>
            <ac:spMk id="2" creationId="{3C7083CA-7460-C550-02D7-24C81FD61F4A}"/>
          </ac:spMkLst>
        </pc:spChg>
        <pc:spChg chg="add mod">
          <ac:chgData name="Yuliia Yanchuk" userId="da8c62c5-263a-4788-bb0f-2989127690b9" providerId="ADAL" clId="{B49A8B9B-9D6A-46E0-A701-68796EEE3E80}" dt="2025-09-23T07:34:45.442" v="627" actId="790"/>
          <ac:spMkLst>
            <pc:docMk/>
            <pc:sldMk cId="3082641197" sldId="384"/>
            <ac:spMk id="4" creationId="{93AA9685-4B5A-8390-CB91-903864E90289}"/>
          </ac:spMkLst>
        </pc:spChg>
        <pc:spChg chg="mod">
          <ac:chgData name="Yuliia Yanchuk" userId="da8c62c5-263a-4788-bb0f-2989127690b9" providerId="ADAL" clId="{B49A8B9B-9D6A-46E0-A701-68796EEE3E80}" dt="2025-09-23T07:34:45.442" v="627" actId="790"/>
          <ac:spMkLst>
            <pc:docMk/>
            <pc:sldMk cId="3082641197" sldId="384"/>
            <ac:spMk id="17" creationId="{8F5C0815-D105-5F0B-7DAC-F1B63918C44B}"/>
          </ac:spMkLst>
        </pc:spChg>
        <pc:spChg chg="mod">
          <ac:chgData name="Yuliia Yanchuk" userId="da8c62c5-263a-4788-bb0f-2989127690b9" providerId="ADAL" clId="{B49A8B9B-9D6A-46E0-A701-68796EEE3E80}" dt="2025-09-23T07:34:45.442" v="627" actId="790"/>
          <ac:spMkLst>
            <pc:docMk/>
            <pc:sldMk cId="3082641197" sldId="384"/>
            <ac:spMk id="19" creationId="{B9936F57-E998-E994-E664-590DB4FC2E77}"/>
          </ac:spMkLst>
        </pc:spChg>
        <pc:spChg chg="add mod">
          <ac:chgData name="Yuliia Yanchuk" userId="da8c62c5-263a-4788-bb0f-2989127690b9" providerId="ADAL" clId="{B49A8B9B-9D6A-46E0-A701-68796EEE3E80}" dt="2025-09-23T07:34:45.442" v="627" actId="790"/>
          <ac:spMkLst>
            <pc:docMk/>
            <pc:sldMk cId="3082641197" sldId="384"/>
            <ac:spMk id="21" creationId="{8D7ED414-D6EC-2F13-2D32-6DC459552575}"/>
          </ac:spMkLst>
        </pc:spChg>
        <pc:spChg chg="add mod">
          <ac:chgData name="Yuliia Yanchuk" userId="da8c62c5-263a-4788-bb0f-2989127690b9" providerId="ADAL" clId="{B49A8B9B-9D6A-46E0-A701-68796EEE3E80}" dt="2025-09-23T07:34:45.442" v="627" actId="790"/>
          <ac:spMkLst>
            <pc:docMk/>
            <pc:sldMk cId="3082641197" sldId="384"/>
            <ac:spMk id="23" creationId="{95804D46-81FF-6333-83C3-54DB0D5373C1}"/>
          </ac:spMkLst>
        </pc:spChg>
        <pc:spChg chg="add mod ord">
          <ac:chgData name="Yuliia Yanchuk" userId="da8c62c5-263a-4788-bb0f-2989127690b9" providerId="ADAL" clId="{B49A8B9B-9D6A-46E0-A701-68796EEE3E80}" dt="2025-09-23T07:34:45.442" v="627" actId="790"/>
          <ac:spMkLst>
            <pc:docMk/>
            <pc:sldMk cId="3082641197" sldId="384"/>
            <ac:spMk id="27" creationId="{AFF4DC62-7F26-3640-81C9-7A7DC8C674CE}"/>
          </ac:spMkLst>
        </pc:spChg>
        <pc:spChg chg="add mod">
          <ac:chgData name="Yuliia Yanchuk" userId="da8c62c5-263a-4788-bb0f-2989127690b9" providerId="ADAL" clId="{B49A8B9B-9D6A-46E0-A701-68796EEE3E80}" dt="2025-09-23T07:34:45.442" v="627" actId="790"/>
          <ac:spMkLst>
            <pc:docMk/>
            <pc:sldMk cId="3082641197" sldId="384"/>
            <ac:spMk id="28" creationId="{8BAEDB3C-7445-5B68-C2BB-7B7D0076FEBD}"/>
          </ac:spMkLst>
        </pc:spChg>
        <pc:spChg chg="add mod">
          <ac:chgData name="Yuliia Yanchuk" userId="da8c62c5-263a-4788-bb0f-2989127690b9" providerId="ADAL" clId="{B49A8B9B-9D6A-46E0-A701-68796EEE3E80}" dt="2025-09-23T07:34:45.442" v="627" actId="790"/>
          <ac:spMkLst>
            <pc:docMk/>
            <pc:sldMk cId="3082641197" sldId="384"/>
            <ac:spMk id="31" creationId="{0B4633BF-3629-3885-383B-99A0A04727C9}"/>
          </ac:spMkLst>
        </pc:spChg>
        <pc:spChg chg="add mod">
          <ac:chgData name="Yuliia Yanchuk" userId="da8c62c5-263a-4788-bb0f-2989127690b9" providerId="ADAL" clId="{B49A8B9B-9D6A-46E0-A701-68796EEE3E80}" dt="2025-09-23T07:34:45.442" v="627" actId="790"/>
          <ac:spMkLst>
            <pc:docMk/>
            <pc:sldMk cId="3082641197" sldId="384"/>
            <ac:spMk id="34" creationId="{321B8528-B5DB-3CE8-1181-3C955A714625}"/>
          </ac:spMkLst>
        </pc:spChg>
        <pc:picChg chg="mod">
          <ac:chgData name="Yuliia Yanchuk" userId="da8c62c5-263a-4788-bb0f-2989127690b9" providerId="ADAL" clId="{B49A8B9B-9D6A-46E0-A701-68796EEE3E80}" dt="2025-09-23T07:34:18.129" v="622" actId="1076"/>
          <ac:picMkLst>
            <pc:docMk/>
            <pc:sldMk cId="3082641197" sldId="384"/>
            <ac:picMk id="18" creationId="{D4BE09BB-7C1D-E8AC-9ED2-EE6F9139E0B4}"/>
          </ac:picMkLst>
        </pc:picChg>
        <pc:picChg chg="add mod">
          <ac:chgData name="Yuliia Yanchuk" userId="da8c62c5-263a-4788-bb0f-2989127690b9" providerId="ADAL" clId="{B49A8B9B-9D6A-46E0-A701-68796EEE3E80}" dt="2025-09-23T07:33:59.956" v="621" actId="14861"/>
          <ac:picMkLst>
            <pc:docMk/>
            <pc:sldMk cId="3082641197" sldId="384"/>
            <ac:picMk id="26" creationId="{6479F06C-325C-8528-30ED-F117D78B536E}"/>
          </ac:picMkLst>
        </pc:picChg>
        <pc:picChg chg="add mod">
          <ac:chgData name="Yuliia Yanchuk" userId="da8c62c5-263a-4788-bb0f-2989127690b9" providerId="ADAL" clId="{B49A8B9B-9D6A-46E0-A701-68796EEE3E80}" dt="2025-09-23T07:31:53.773" v="516" actId="1076"/>
          <ac:picMkLst>
            <pc:docMk/>
            <pc:sldMk cId="3082641197" sldId="384"/>
            <ac:picMk id="30" creationId="{9B97A21D-8AB2-CBFA-D289-401ECA937CD1}"/>
          </ac:picMkLst>
        </pc:picChg>
        <pc:picChg chg="add mod">
          <ac:chgData name="Yuliia Yanchuk" userId="da8c62c5-263a-4788-bb0f-2989127690b9" providerId="ADAL" clId="{B49A8B9B-9D6A-46E0-A701-68796EEE3E80}" dt="2025-09-23T07:32:01.073" v="517" actId="1076"/>
          <ac:picMkLst>
            <pc:docMk/>
            <pc:sldMk cId="3082641197" sldId="384"/>
            <ac:picMk id="33" creationId="{72A94A9C-739D-C809-9368-939C5FC315D0}"/>
          </ac:picMkLst>
        </pc:picChg>
        <pc:picChg chg="add mod">
          <ac:chgData name="Yuliia Yanchuk" userId="da8c62c5-263a-4788-bb0f-2989127690b9" providerId="ADAL" clId="{B49A8B9B-9D6A-46E0-A701-68796EEE3E80}" dt="2025-09-23T07:33:59.956" v="621" actId="14861"/>
          <ac:picMkLst>
            <pc:docMk/>
            <pc:sldMk cId="3082641197" sldId="384"/>
            <ac:picMk id="36" creationId="{E69503CF-CAD3-C563-D43B-959AEEC86BD5}"/>
          </ac:picMkLst>
        </pc:picChg>
      </pc:sldChg>
      <pc:sldChg chg="addSp delSp modSp add mod">
        <pc:chgData name="Yuliia Yanchuk" userId="da8c62c5-263a-4788-bb0f-2989127690b9" providerId="ADAL" clId="{B49A8B9B-9D6A-46E0-A701-68796EEE3E80}" dt="2025-09-23T07:47:55.642" v="674" actId="1076"/>
        <pc:sldMkLst>
          <pc:docMk/>
          <pc:sldMk cId="1980883283" sldId="385"/>
        </pc:sldMkLst>
        <pc:spChg chg="add mod">
          <ac:chgData name="Yuliia Yanchuk" userId="da8c62c5-263a-4788-bb0f-2989127690b9" providerId="ADAL" clId="{B49A8B9B-9D6A-46E0-A701-68796EEE3E80}" dt="2025-09-23T07:42:31.685" v="662" actId="1076"/>
          <ac:spMkLst>
            <pc:docMk/>
            <pc:sldMk cId="1980883283" sldId="385"/>
            <ac:spMk id="2" creationId="{83F8C79C-8124-F816-2897-F74E9C9CA7C4}"/>
          </ac:spMkLst>
        </pc:spChg>
        <pc:spChg chg="add mod">
          <ac:chgData name="Yuliia Yanchuk" userId="da8c62c5-263a-4788-bb0f-2989127690b9" providerId="ADAL" clId="{B49A8B9B-9D6A-46E0-A701-68796EEE3E80}" dt="2025-09-23T07:42:31.685" v="662" actId="1076"/>
          <ac:spMkLst>
            <pc:docMk/>
            <pc:sldMk cId="1980883283" sldId="385"/>
            <ac:spMk id="3" creationId="{4DE1429E-249F-8DEE-29CE-1778BD004D4A}"/>
          </ac:spMkLst>
        </pc:spChg>
        <pc:spChg chg="add mod">
          <ac:chgData name="Yuliia Yanchuk" userId="da8c62c5-263a-4788-bb0f-2989127690b9" providerId="ADAL" clId="{B49A8B9B-9D6A-46E0-A701-68796EEE3E80}" dt="2025-09-23T07:42:40.402" v="663" actId="1076"/>
          <ac:spMkLst>
            <pc:docMk/>
            <pc:sldMk cId="1980883283" sldId="385"/>
            <ac:spMk id="4" creationId="{FAF21CA2-7E9A-2976-3EC2-21117CFA62F2}"/>
          </ac:spMkLst>
        </pc:spChg>
        <pc:spChg chg="mod">
          <ac:chgData name="Yuliia Yanchuk" userId="da8c62c5-263a-4788-bb0f-2989127690b9" providerId="ADAL" clId="{B49A8B9B-9D6A-46E0-A701-68796EEE3E80}" dt="2025-09-23T07:41:55.723" v="657" actId="790"/>
          <ac:spMkLst>
            <pc:docMk/>
            <pc:sldMk cId="1980883283" sldId="385"/>
            <ac:spMk id="17" creationId="{5B1CE007-E547-CF14-BD04-34A3BCA0F4CB}"/>
          </ac:spMkLst>
        </pc:spChg>
        <pc:spChg chg="add mod">
          <ac:chgData name="Yuliia Yanchuk" userId="da8c62c5-263a-4788-bb0f-2989127690b9" providerId="ADAL" clId="{B49A8B9B-9D6A-46E0-A701-68796EEE3E80}" dt="2025-09-23T07:42:40.402" v="663" actId="1076"/>
          <ac:spMkLst>
            <pc:docMk/>
            <pc:sldMk cId="1980883283" sldId="385"/>
            <ac:spMk id="20" creationId="{B60A580A-0E75-7382-6E6A-54A3F3174D65}"/>
          </ac:spMkLst>
        </pc:spChg>
        <pc:spChg chg="add mod">
          <ac:chgData name="Yuliia Yanchuk" userId="da8c62c5-263a-4788-bb0f-2989127690b9" providerId="ADAL" clId="{B49A8B9B-9D6A-46E0-A701-68796EEE3E80}" dt="2025-09-23T07:42:48.961" v="664" actId="1076"/>
          <ac:spMkLst>
            <pc:docMk/>
            <pc:sldMk cId="1980883283" sldId="385"/>
            <ac:spMk id="21" creationId="{951844E7-10FE-836D-9574-F0DC052C6BE1}"/>
          </ac:spMkLst>
        </pc:spChg>
        <pc:spChg chg="add mod">
          <ac:chgData name="Yuliia Yanchuk" userId="da8c62c5-263a-4788-bb0f-2989127690b9" providerId="ADAL" clId="{B49A8B9B-9D6A-46E0-A701-68796EEE3E80}" dt="2025-09-23T07:42:48.961" v="664" actId="1076"/>
          <ac:spMkLst>
            <pc:docMk/>
            <pc:sldMk cId="1980883283" sldId="385"/>
            <ac:spMk id="22" creationId="{33F5751B-4B8C-AF7A-BE23-08BF36996E01}"/>
          </ac:spMkLst>
        </pc:spChg>
        <pc:spChg chg="add mod">
          <ac:chgData name="Yuliia Yanchuk" userId="da8c62c5-263a-4788-bb0f-2989127690b9" providerId="ADAL" clId="{B49A8B9B-9D6A-46E0-A701-68796EEE3E80}" dt="2025-09-23T07:43:01.868" v="665" actId="1076"/>
          <ac:spMkLst>
            <pc:docMk/>
            <pc:sldMk cId="1980883283" sldId="385"/>
            <ac:spMk id="23" creationId="{F1060C11-4705-06F8-B882-0C5762E4D40B}"/>
          </ac:spMkLst>
        </pc:spChg>
        <pc:spChg chg="add mod">
          <ac:chgData name="Yuliia Yanchuk" userId="da8c62c5-263a-4788-bb0f-2989127690b9" providerId="ADAL" clId="{B49A8B9B-9D6A-46E0-A701-68796EEE3E80}" dt="2025-09-23T07:43:01.868" v="665" actId="1076"/>
          <ac:spMkLst>
            <pc:docMk/>
            <pc:sldMk cId="1980883283" sldId="385"/>
            <ac:spMk id="24" creationId="{5281ADCA-17A7-3B97-65CB-423BBB70352C}"/>
          </ac:spMkLst>
        </pc:spChg>
        <pc:picChg chg="add mod modCrop">
          <ac:chgData name="Yuliia Yanchuk" userId="da8c62c5-263a-4788-bb0f-2989127690b9" providerId="ADAL" clId="{B49A8B9B-9D6A-46E0-A701-68796EEE3E80}" dt="2025-09-23T07:47:55.642" v="674" actId="1076"/>
          <ac:picMkLst>
            <pc:docMk/>
            <pc:sldMk cId="1980883283" sldId="385"/>
            <ac:picMk id="30" creationId="{BBB414C3-74CD-0AF6-E9B9-E9B123EABCD6}"/>
          </ac:picMkLst>
        </pc:picChg>
      </pc:sldChg>
      <pc:sldChg chg="addSp delSp modSp add mod">
        <pc:chgData name="Yuliia Yanchuk" userId="da8c62c5-263a-4788-bb0f-2989127690b9" providerId="ADAL" clId="{B49A8B9B-9D6A-46E0-A701-68796EEE3E80}" dt="2025-09-23T07:55:18.744" v="689" actId="27614"/>
        <pc:sldMkLst>
          <pc:docMk/>
          <pc:sldMk cId="1929009795" sldId="394"/>
        </pc:sldMkLst>
        <pc:spChg chg="mod">
          <ac:chgData name="Yuliia Yanchuk" userId="da8c62c5-263a-4788-bb0f-2989127690b9" providerId="ADAL" clId="{B49A8B9B-9D6A-46E0-A701-68796EEE3E80}" dt="2025-09-23T07:51:57.751" v="686" actId="790"/>
          <ac:spMkLst>
            <pc:docMk/>
            <pc:sldMk cId="1929009795" sldId="394"/>
            <ac:spMk id="3" creationId="{E59C4444-1801-7F54-7265-9B00A254B378}"/>
          </ac:spMkLst>
        </pc:spChg>
        <pc:spChg chg="mod">
          <ac:chgData name="Yuliia Yanchuk" userId="da8c62c5-263a-4788-bb0f-2989127690b9" providerId="ADAL" clId="{B49A8B9B-9D6A-46E0-A701-68796EEE3E80}" dt="2025-09-23T07:51:57.751" v="686" actId="790"/>
          <ac:spMkLst>
            <pc:docMk/>
            <pc:sldMk cId="1929009795" sldId="394"/>
            <ac:spMk id="7" creationId="{02F9C815-910A-9D15-DECE-A799A4B828BB}"/>
          </ac:spMkLst>
        </pc:spChg>
        <pc:spChg chg="mod">
          <ac:chgData name="Yuliia Yanchuk" userId="da8c62c5-263a-4788-bb0f-2989127690b9" providerId="ADAL" clId="{B49A8B9B-9D6A-46E0-A701-68796EEE3E80}" dt="2025-09-23T07:51:57.751" v="686" actId="790"/>
          <ac:spMkLst>
            <pc:docMk/>
            <pc:sldMk cId="1929009795" sldId="394"/>
            <ac:spMk id="12" creationId="{6867AFB4-5A8F-3CCD-E8CB-998BE8D3A2E4}"/>
          </ac:spMkLst>
        </pc:spChg>
        <pc:picChg chg="add mod">
          <ac:chgData name="Yuliia Yanchuk" userId="da8c62c5-263a-4788-bb0f-2989127690b9" providerId="ADAL" clId="{B49A8B9B-9D6A-46E0-A701-68796EEE3E80}" dt="2025-09-23T07:55:18.744" v="689" actId="27614"/>
          <ac:picMkLst>
            <pc:docMk/>
            <pc:sldMk cId="1929009795" sldId="394"/>
            <ac:picMk id="6" creationId="{A2495FDF-38D2-2A08-DA4A-43B36ED85AD3}"/>
          </ac:picMkLst>
        </pc:picChg>
      </pc:sldChg>
      <pc:sldChg chg="modSp add mod">
        <pc:chgData name="Yuliia Yanchuk" userId="da8c62c5-263a-4788-bb0f-2989127690b9" providerId="ADAL" clId="{B49A8B9B-9D6A-46E0-A701-68796EEE3E80}" dt="2025-09-23T08:20:18.866" v="710"/>
        <pc:sldMkLst>
          <pc:docMk/>
          <pc:sldMk cId="2472477122" sldId="395"/>
        </pc:sldMkLst>
        <pc:spChg chg="mod">
          <ac:chgData name="Yuliia Yanchuk" userId="da8c62c5-263a-4788-bb0f-2989127690b9" providerId="ADAL" clId="{B49A8B9B-9D6A-46E0-A701-68796EEE3E80}" dt="2025-09-23T08:18:00.450" v="692"/>
          <ac:spMkLst>
            <pc:docMk/>
            <pc:sldMk cId="2472477122" sldId="395"/>
            <ac:spMk id="5" creationId="{86A83ECD-196E-B743-244B-EA5A04283600}"/>
          </ac:spMkLst>
        </pc:spChg>
        <pc:spChg chg="mod">
          <ac:chgData name="Yuliia Yanchuk" userId="da8c62c5-263a-4788-bb0f-2989127690b9" providerId="ADAL" clId="{B49A8B9B-9D6A-46E0-A701-68796EEE3E80}" dt="2025-09-23T08:19:04.369" v="700"/>
          <ac:spMkLst>
            <pc:docMk/>
            <pc:sldMk cId="2472477122" sldId="395"/>
            <ac:spMk id="6" creationId="{6E38CA6B-5194-A089-CECF-6E26987C3CA1}"/>
          </ac:spMkLst>
        </pc:spChg>
        <pc:spChg chg="mod">
          <ac:chgData name="Yuliia Yanchuk" userId="da8c62c5-263a-4788-bb0f-2989127690b9" providerId="ADAL" clId="{B49A8B9B-9D6A-46E0-A701-68796EEE3E80}" dt="2025-09-23T08:18:18.571" v="694"/>
          <ac:spMkLst>
            <pc:docMk/>
            <pc:sldMk cId="2472477122" sldId="395"/>
            <ac:spMk id="8" creationId="{0AF1C84E-930F-9FD1-D469-482BDCF62B20}"/>
          </ac:spMkLst>
        </pc:spChg>
        <pc:spChg chg="mod">
          <ac:chgData name="Yuliia Yanchuk" userId="da8c62c5-263a-4788-bb0f-2989127690b9" providerId="ADAL" clId="{B49A8B9B-9D6A-46E0-A701-68796EEE3E80}" dt="2025-09-23T08:18:33.095" v="696"/>
          <ac:spMkLst>
            <pc:docMk/>
            <pc:sldMk cId="2472477122" sldId="395"/>
            <ac:spMk id="10" creationId="{5CAEFA59-E274-30C2-D0F9-D7C0C6AF0F1C}"/>
          </ac:spMkLst>
        </pc:spChg>
        <pc:spChg chg="mod">
          <ac:chgData name="Yuliia Yanchuk" userId="da8c62c5-263a-4788-bb0f-2989127690b9" providerId="ADAL" clId="{B49A8B9B-9D6A-46E0-A701-68796EEE3E80}" dt="2025-09-23T08:18:48.022" v="698"/>
          <ac:spMkLst>
            <pc:docMk/>
            <pc:sldMk cId="2472477122" sldId="395"/>
            <ac:spMk id="12" creationId="{C0B116EB-EE29-CF1E-CE06-786A22C5B0F6}"/>
          </ac:spMkLst>
        </pc:spChg>
        <pc:spChg chg="mod">
          <ac:chgData name="Yuliia Yanchuk" userId="da8c62c5-263a-4788-bb0f-2989127690b9" providerId="ADAL" clId="{B49A8B9B-9D6A-46E0-A701-68796EEE3E80}" dt="2025-09-23T08:19:20.731" v="702"/>
          <ac:spMkLst>
            <pc:docMk/>
            <pc:sldMk cId="2472477122" sldId="395"/>
            <ac:spMk id="14" creationId="{AED20360-FBCE-C488-DDCF-29A365BB0D99}"/>
          </ac:spMkLst>
        </pc:spChg>
        <pc:spChg chg="mod">
          <ac:chgData name="Yuliia Yanchuk" userId="da8c62c5-263a-4788-bb0f-2989127690b9" providerId="ADAL" clId="{B49A8B9B-9D6A-46E0-A701-68796EEE3E80}" dt="2025-09-23T08:19:35.826" v="704"/>
          <ac:spMkLst>
            <pc:docMk/>
            <pc:sldMk cId="2472477122" sldId="395"/>
            <ac:spMk id="16" creationId="{003841A9-5DD8-F107-A34F-53FD2146BC45}"/>
          </ac:spMkLst>
        </pc:spChg>
        <pc:spChg chg="mod">
          <ac:chgData name="Yuliia Yanchuk" userId="da8c62c5-263a-4788-bb0f-2989127690b9" providerId="ADAL" clId="{B49A8B9B-9D6A-46E0-A701-68796EEE3E80}" dt="2025-09-23T08:19:50.742" v="706"/>
          <ac:spMkLst>
            <pc:docMk/>
            <pc:sldMk cId="2472477122" sldId="395"/>
            <ac:spMk id="18" creationId="{B545419B-B861-9B89-7BE3-2C648D3D8490}"/>
          </ac:spMkLst>
        </pc:spChg>
        <pc:spChg chg="mod">
          <ac:chgData name="Yuliia Yanchuk" userId="da8c62c5-263a-4788-bb0f-2989127690b9" providerId="ADAL" clId="{B49A8B9B-9D6A-46E0-A701-68796EEE3E80}" dt="2025-09-23T08:20:05.412" v="708"/>
          <ac:spMkLst>
            <pc:docMk/>
            <pc:sldMk cId="2472477122" sldId="395"/>
            <ac:spMk id="20" creationId="{85765268-3155-0A54-9335-7E144CDD7DE8}"/>
          </ac:spMkLst>
        </pc:spChg>
        <pc:spChg chg="mod">
          <ac:chgData name="Yuliia Yanchuk" userId="da8c62c5-263a-4788-bb0f-2989127690b9" providerId="ADAL" clId="{B49A8B9B-9D6A-46E0-A701-68796EEE3E80}" dt="2025-09-23T08:20:18.866" v="710"/>
          <ac:spMkLst>
            <pc:docMk/>
            <pc:sldMk cId="2472477122" sldId="395"/>
            <ac:spMk id="22" creationId="{B9703555-2CE5-B2DF-6A17-915A9882046B}"/>
          </ac:spMkLst>
        </pc:spChg>
      </pc:sldChg>
      <pc:sldChg chg="addSp delSp modSp new mod">
        <pc:chgData name="Yuliia Yanchuk" userId="da8c62c5-263a-4788-bb0f-2989127690b9" providerId="ADAL" clId="{B49A8B9B-9D6A-46E0-A701-68796EEE3E80}" dt="2025-09-23T08:27:54.902" v="781" actId="1076"/>
        <pc:sldMkLst>
          <pc:docMk/>
          <pc:sldMk cId="3116444911" sldId="396"/>
        </pc:sldMkLst>
        <pc:spChg chg="add mod">
          <ac:chgData name="Yuliia Yanchuk" userId="da8c62c5-263a-4788-bb0f-2989127690b9" providerId="ADAL" clId="{B49A8B9B-9D6A-46E0-A701-68796EEE3E80}" dt="2025-09-23T08:27:00.721" v="771" actId="790"/>
          <ac:spMkLst>
            <pc:docMk/>
            <pc:sldMk cId="3116444911" sldId="396"/>
            <ac:spMk id="6" creationId="{7181CF73-D34A-B71D-41A0-08967ABDD9D5}"/>
          </ac:spMkLst>
        </pc:spChg>
        <pc:spChg chg="add mod">
          <ac:chgData name="Yuliia Yanchuk" userId="da8c62c5-263a-4788-bb0f-2989127690b9" providerId="ADAL" clId="{B49A8B9B-9D6A-46E0-A701-68796EEE3E80}" dt="2025-09-23T08:25:07.846" v="755"/>
          <ac:spMkLst>
            <pc:docMk/>
            <pc:sldMk cId="3116444911" sldId="396"/>
            <ac:spMk id="7" creationId="{3A7000A1-25B0-1A89-971F-075E9CD050C3}"/>
          </ac:spMkLst>
        </pc:spChg>
        <pc:spChg chg="add mod">
          <ac:chgData name="Yuliia Yanchuk" userId="da8c62c5-263a-4788-bb0f-2989127690b9" providerId="ADAL" clId="{B49A8B9B-9D6A-46E0-A701-68796EEE3E80}" dt="2025-09-23T08:27:00.721" v="771" actId="790"/>
          <ac:spMkLst>
            <pc:docMk/>
            <pc:sldMk cId="3116444911" sldId="396"/>
            <ac:spMk id="8" creationId="{B96C6C90-ED66-F272-324E-59BEF6FA1F36}"/>
          </ac:spMkLst>
        </pc:spChg>
        <pc:spChg chg="add mod">
          <ac:chgData name="Yuliia Yanchuk" userId="da8c62c5-263a-4788-bb0f-2989127690b9" providerId="ADAL" clId="{B49A8B9B-9D6A-46E0-A701-68796EEE3E80}" dt="2025-09-23T08:27:00.721" v="771" actId="790"/>
          <ac:spMkLst>
            <pc:docMk/>
            <pc:sldMk cId="3116444911" sldId="396"/>
            <ac:spMk id="9" creationId="{6F7FBF22-6734-77C0-92BD-C15FA98C83C9}"/>
          </ac:spMkLst>
        </pc:spChg>
        <pc:spChg chg="add mod">
          <ac:chgData name="Yuliia Yanchuk" userId="da8c62c5-263a-4788-bb0f-2989127690b9" providerId="ADAL" clId="{B49A8B9B-9D6A-46E0-A701-68796EEE3E80}" dt="2025-09-23T08:27:00.721" v="771" actId="790"/>
          <ac:spMkLst>
            <pc:docMk/>
            <pc:sldMk cId="3116444911" sldId="396"/>
            <ac:spMk id="10" creationId="{A4080D35-4B14-8FBD-9081-B59210F4C5C2}"/>
          </ac:spMkLst>
        </pc:spChg>
        <pc:spChg chg="add mod">
          <ac:chgData name="Yuliia Yanchuk" userId="da8c62c5-263a-4788-bb0f-2989127690b9" providerId="ADAL" clId="{B49A8B9B-9D6A-46E0-A701-68796EEE3E80}" dt="2025-09-23T08:27:00.721" v="771" actId="790"/>
          <ac:spMkLst>
            <pc:docMk/>
            <pc:sldMk cId="3116444911" sldId="396"/>
            <ac:spMk id="11" creationId="{05A59CA0-365C-0420-E043-4985091D6B7F}"/>
          </ac:spMkLst>
        </pc:spChg>
        <pc:spChg chg="add mod">
          <ac:chgData name="Yuliia Yanchuk" userId="da8c62c5-263a-4788-bb0f-2989127690b9" providerId="ADAL" clId="{B49A8B9B-9D6A-46E0-A701-68796EEE3E80}" dt="2025-09-23T08:27:00.721" v="771" actId="790"/>
          <ac:spMkLst>
            <pc:docMk/>
            <pc:sldMk cId="3116444911" sldId="396"/>
            <ac:spMk id="12" creationId="{04C8A52E-90EC-3994-D029-B489C076B77F}"/>
          </ac:spMkLst>
        </pc:spChg>
        <pc:spChg chg="add mod">
          <ac:chgData name="Yuliia Yanchuk" userId="da8c62c5-263a-4788-bb0f-2989127690b9" providerId="ADAL" clId="{B49A8B9B-9D6A-46E0-A701-68796EEE3E80}" dt="2025-09-23T08:27:00.721" v="771" actId="790"/>
          <ac:spMkLst>
            <pc:docMk/>
            <pc:sldMk cId="3116444911" sldId="396"/>
            <ac:spMk id="13" creationId="{E4240085-A08F-BEFA-343B-43AD05F26AD9}"/>
          </ac:spMkLst>
        </pc:spChg>
        <pc:spChg chg="add mod">
          <ac:chgData name="Yuliia Yanchuk" userId="da8c62c5-263a-4788-bb0f-2989127690b9" providerId="ADAL" clId="{B49A8B9B-9D6A-46E0-A701-68796EEE3E80}" dt="2025-09-23T08:27:00.721" v="771" actId="790"/>
          <ac:spMkLst>
            <pc:docMk/>
            <pc:sldMk cId="3116444911" sldId="396"/>
            <ac:spMk id="14" creationId="{474B0B68-196C-2AD3-1E42-268D7C67741F}"/>
          </ac:spMkLst>
        </pc:spChg>
        <pc:spChg chg="add mod">
          <ac:chgData name="Yuliia Yanchuk" userId="da8c62c5-263a-4788-bb0f-2989127690b9" providerId="ADAL" clId="{B49A8B9B-9D6A-46E0-A701-68796EEE3E80}" dt="2025-09-23T08:27:00.721" v="771" actId="790"/>
          <ac:spMkLst>
            <pc:docMk/>
            <pc:sldMk cId="3116444911" sldId="396"/>
            <ac:spMk id="15" creationId="{D10C1AFC-4679-83B5-F36C-50AF7CA23E89}"/>
          </ac:spMkLst>
        </pc:spChg>
        <pc:spChg chg="add mod">
          <ac:chgData name="Yuliia Yanchuk" userId="da8c62c5-263a-4788-bb0f-2989127690b9" providerId="ADAL" clId="{B49A8B9B-9D6A-46E0-A701-68796EEE3E80}" dt="2025-09-23T08:27:00.721" v="771" actId="790"/>
          <ac:spMkLst>
            <pc:docMk/>
            <pc:sldMk cId="3116444911" sldId="396"/>
            <ac:spMk id="16" creationId="{73DCE47F-563E-BD13-6905-A3C2783EC521}"/>
          </ac:spMkLst>
        </pc:spChg>
        <pc:picChg chg="add mod">
          <ac:chgData name="Yuliia Yanchuk" userId="da8c62c5-263a-4788-bb0f-2989127690b9" providerId="ADAL" clId="{B49A8B9B-9D6A-46E0-A701-68796EEE3E80}" dt="2025-09-23T08:27:19.242" v="773" actId="1076"/>
          <ac:picMkLst>
            <pc:docMk/>
            <pc:sldMk cId="3116444911" sldId="396"/>
            <ac:picMk id="22" creationId="{8322C0FB-6410-B0EC-8E02-A9744CE927B2}"/>
          </ac:picMkLst>
        </pc:picChg>
        <pc:picChg chg="add mod">
          <ac:chgData name="Yuliia Yanchuk" userId="da8c62c5-263a-4788-bb0f-2989127690b9" providerId="ADAL" clId="{B49A8B9B-9D6A-46E0-A701-68796EEE3E80}" dt="2025-09-23T08:27:27.186" v="775" actId="1076"/>
          <ac:picMkLst>
            <pc:docMk/>
            <pc:sldMk cId="3116444911" sldId="396"/>
            <ac:picMk id="23" creationId="{17A10DA2-5E37-42D9-8092-F4FFB00B3EA7}"/>
          </ac:picMkLst>
        </pc:picChg>
        <pc:picChg chg="add mod">
          <ac:chgData name="Yuliia Yanchuk" userId="da8c62c5-263a-4788-bb0f-2989127690b9" providerId="ADAL" clId="{B49A8B9B-9D6A-46E0-A701-68796EEE3E80}" dt="2025-09-23T08:27:36.286" v="777" actId="1076"/>
          <ac:picMkLst>
            <pc:docMk/>
            <pc:sldMk cId="3116444911" sldId="396"/>
            <ac:picMk id="24" creationId="{F9AF4C64-CCB2-A210-A5BB-3B7F1C2C1661}"/>
          </ac:picMkLst>
        </pc:picChg>
        <pc:picChg chg="add mod">
          <ac:chgData name="Yuliia Yanchuk" userId="da8c62c5-263a-4788-bb0f-2989127690b9" providerId="ADAL" clId="{B49A8B9B-9D6A-46E0-A701-68796EEE3E80}" dt="2025-09-23T08:27:45.789" v="779" actId="1076"/>
          <ac:picMkLst>
            <pc:docMk/>
            <pc:sldMk cId="3116444911" sldId="396"/>
            <ac:picMk id="25" creationId="{6D468B66-C073-7CFB-6FC4-97038F68B39E}"/>
          </ac:picMkLst>
        </pc:picChg>
        <pc:picChg chg="add mod">
          <ac:chgData name="Yuliia Yanchuk" userId="da8c62c5-263a-4788-bb0f-2989127690b9" providerId="ADAL" clId="{B49A8B9B-9D6A-46E0-A701-68796EEE3E80}" dt="2025-09-23T08:27:54.902" v="781" actId="1076"/>
          <ac:picMkLst>
            <pc:docMk/>
            <pc:sldMk cId="3116444911" sldId="396"/>
            <ac:picMk id="26" creationId="{F2395E3D-A090-F077-3AF9-9A7DA5A49571}"/>
          </ac:picMkLst>
        </pc:picChg>
      </pc:sldChg>
      <pc:sldChg chg="addSp delSp modSp add mod modClrScheme chgLayout">
        <pc:chgData name="Yuliia Yanchuk" userId="da8c62c5-263a-4788-bb0f-2989127690b9" providerId="ADAL" clId="{B49A8B9B-9D6A-46E0-A701-68796EEE3E80}" dt="2025-09-23T08:55:13.699" v="857" actId="962"/>
        <pc:sldMkLst>
          <pc:docMk/>
          <pc:sldMk cId="2822338246" sldId="397"/>
        </pc:sldMkLst>
        <pc:spChg chg="add mod">
          <ac:chgData name="Yuliia Yanchuk" userId="da8c62c5-263a-4788-bb0f-2989127690b9" providerId="ADAL" clId="{B49A8B9B-9D6A-46E0-A701-68796EEE3E80}" dt="2025-09-23T08:49:00.825" v="819" actId="1076"/>
          <ac:spMkLst>
            <pc:docMk/>
            <pc:sldMk cId="2822338246" sldId="397"/>
            <ac:spMk id="11" creationId="{60AE0ADE-3EF0-3C29-F7A1-42ADD4B0D1DB}"/>
          </ac:spMkLst>
        </pc:spChg>
        <pc:spChg chg="add mod">
          <ac:chgData name="Yuliia Yanchuk" userId="da8c62c5-263a-4788-bb0f-2989127690b9" providerId="ADAL" clId="{B49A8B9B-9D6A-46E0-A701-68796EEE3E80}" dt="2025-09-23T08:49:00.825" v="819" actId="1076"/>
          <ac:spMkLst>
            <pc:docMk/>
            <pc:sldMk cId="2822338246" sldId="397"/>
            <ac:spMk id="12" creationId="{CD29E406-0605-11C7-2FCE-638516229D37}"/>
          </ac:spMkLst>
        </pc:spChg>
        <pc:spChg chg="add mod">
          <ac:chgData name="Yuliia Yanchuk" userId="da8c62c5-263a-4788-bb0f-2989127690b9" providerId="ADAL" clId="{B49A8B9B-9D6A-46E0-A701-68796EEE3E80}" dt="2025-09-23T08:49:00.825" v="819" actId="1076"/>
          <ac:spMkLst>
            <pc:docMk/>
            <pc:sldMk cId="2822338246" sldId="397"/>
            <ac:spMk id="13" creationId="{B9A3C828-30A9-76D7-FB94-4A53FFE63D58}"/>
          </ac:spMkLst>
        </pc:spChg>
        <pc:spChg chg="add mod">
          <ac:chgData name="Yuliia Yanchuk" userId="da8c62c5-263a-4788-bb0f-2989127690b9" providerId="ADAL" clId="{B49A8B9B-9D6A-46E0-A701-68796EEE3E80}" dt="2025-09-23T08:49:00.825" v="819" actId="1076"/>
          <ac:spMkLst>
            <pc:docMk/>
            <pc:sldMk cId="2822338246" sldId="397"/>
            <ac:spMk id="14" creationId="{947B03B2-3288-FC83-8C40-B933B2032B88}"/>
          </ac:spMkLst>
        </pc:spChg>
        <pc:spChg chg="add mod">
          <ac:chgData name="Yuliia Yanchuk" userId="da8c62c5-263a-4788-bb0f-2989127690b9" providerId="ADAL" clId="{B49A8B9B-9D6A-46E0-A701-68796EEE3E80}" dt="2025-09-23T08:49:00.825" v="819" actId="1076"/>
          <ac:spMkLst>
            <pc:docMk/>
            <pc:sldMk cId="2822338246" sldId="397"/>
            <ac:spMk id="15" creationId="{FE685CAF-6630-339D-27F1-44CB4F7A5B54}"/>
          </ac:spMkLst>
        </pc:spChg>
        <pc:spChg chg="add mod">
          <ac:chgData name="Yuliia Yanchuk" userId="da8c62c5-263a-4788-bb0f-2989127690b9" providerId="ADAL" clId="{B49A8B9B-9D6A-46E0-A701-68796EEE3E80}" dt="2025-09-23T08:49:00.825" v="819" actId="1076"/>
          <ac:spMkLst>
            <pc:docMk/>
            <pc:sldMk cId="2822338246" sldId="397"/>
            <ac:spMk id="16" creationId="{F4E49546-22F9-A96A-1927-5B31AFF911E7}"/>
          </ac:spMkLst>
        </pc:spChg>
        <pc:spChg chg="mod">
          <ac:chgData name="Yuliia Yanchuk" userId="da8c62c5-263a-4788-bb0f-2989127690b9" providerId="ADAL" clId="{B49A8B9B-9D6A-46E0-A701-68796EEE3E80}" dt="2025-09-23T08:22:16.151" v="754"/>
          <ac:spMkLst>
            <pc:docMk/>
            <pc:sldMk cId="2822338246" sldId="397"/>
            <ac:spMk id="17" creationId="{ED4291CE-485F-D35A-603E-B17B7BD46B2F}"/>
          </ac:spMkLst>
        </pc:spChg>
        <pc:spChg chg="add mod">
          <ac:chgData name="Yuliia Yanchuk" userId="da8c62c5-263a-4788-bb0f-2989127690b9" providerId="ADAL" clId="{B49A8B9B-9D6A-46E0-A701-68796EEE3E80}" dt="2025-09-23T08:50:35.038" v="841" actId="20577"/>
          <ac:spMkLst>
            <pc:docMk/>
            <pc:sldMk cId="2822338246" sldId="397"/>
            <ac:spMk id="18" creationId="{B468DD4F-8807-EF77-A6F9-5614E6CCDC10}"/>
          </ac:spMkLst>
        </pc:spChg>
        <pc:spChg chg="add mod">
          <ac:chgData name="Yuliia Yanchuk" userId="da8c62c5-263a-4788-bb0f-2989127690b9" providerId="ADAL" clId="{B49A8B9B-9D6A-46E0-A701-68796EEE3E80}" dt="2025-09-23T08:50:34.560" v="840" actId="20577"/>
          <ac:spMkLst>
            <pc:docMk/>
            <pc:sldMk cId="2822338246" sldId="397"/>
            <ac:spMk id="19" creationId="{37B9D97F-2788-2579-9BF7-9B09AE1FF27A}"/>
          </ac:spMkLst>
        </pc:spChg>
        <pc:spChg chg="add mod">
          <ac:chgData name="Yuliia Yanchuk" userId="da8c62c5-263a-4788-bb0f-2989127690b9" providerId="ADAL" clId="{B49A8B9B-9D6A-46E0-A701-68796EEE3E80}" dt="2025-09-23T08:50:33.651" v="839" actId="20577"/>
          <ac:spMkLst>
            <pc:docMk/>
            <pc:sldMk cId="2822338246" sldId="397"/>
            <ac:spMk id="25" creationId="{7A8A85A3-FF1E-D21B-CA56-F9BCF15FCEA2}"/>
          </ac:spMkLst>
        </pc:spChg>
        <pc:picChg chg="add mod">
          <ac:chgData name="Yuliia Yanchuk" userId="da8c62c5-263a-4788-bb0f-2989127690b9" providerId="ADAL" clId="{B49A8B9B-9D6A-46E0-A701-68796EEE3E80}" dt="2025-09-23T08:50:58.287" v="845" actId="208"/>
          <ac:picMkLst>
            <pc:docMk/>
            <pc:sldMk cId="2822338246" sldId="397"/>
            <ac:picMk id="26" creationId="{33147521-39CE-F6E9-8AE7-D0CBCEC43F11}"/>
          </ac:picMkLst>
        </pc:picChg>
        <pc:picChg chg="add mod">
          <ac:chgData name="Yuliia Yanchuk" userId="da8c62c5-263a-4788-bb0f-2989127690b9" providerId="ADAL" clId="{B49A8B9B-9D6A-46E0-A701-68796EEE3E80}" dt="2025-09-23T08:51:10.311" v="847" actId="1076"/>
          <ac:picMkLst>
            <pc:docMk/>
            <pc:sldMk cId="2822338246" sldId="397"/>
            <ac:picMk id="27" creationId="{8A41AD1E-EE92-99E0-6302-DED8BC267EA9}"/>
          </ac:picMkLst>
        </pc:picChg>
        <pc:picChg chg="add mod">
          <ac:chgData name="Yuliia Yanchuk" userId="da8c62c5-263a-4788-bb0f-2989127690b9" providerId="ADAL" clId="{B49A8B9B-9D6A-46E0-A701-68796EEE3E80}" dt="2025-09-23T08:51:21.096" v="849" actId="1076"/>
          <ac:picMkLst>
            <pc:docMk/>
            <pc:sldMk cId="2822338246" sldId="397"/>
            <ac:picMk id="28" creationId="{567DFD5C-72E3-E94C-8CA8-EB2B23DB0277}"/>
          </ac:picMkLst>
        </pc:picChg>
        <pc:picChg chg="add mod">
          <ac:chgData name="Yuliia Yanchuk" userId="da8c62c5-263a-4788-bb0f-2989127690b9" providerId="ADAL" clId="{B49A8B9B-9D6A-46E0-A701-68796EEE3E80}" dt="2025-09-23T08:52:17.294" v="851" actId="27614"/>
          <ac:picMkLst>
            <pc:docMk/>
            <pc:sldMk cId="2822338246" sldId="397"/>
            <ac:picMk id="31" creationId="{340CBFFE-382D-7117-7050-F42F829415C2}"/>
          </ac:picMkLst>
        </pc:picChg>
        <pc:picChg chg="add mod">
          <ac:chgData name="Yuliia Yanchuk" userId="da8c62c5-263a-4788-bb0f-2989127690b9" providerId="ADAL" clId="{B49A8B9B-9D6A-46E0-A701-68796EEE3E80}" dt="2025-09-23T08:53:26.369" v="854" actId="962"/>
          <ac:picMkLst>
            <pc:docMk/>
            <pc:sldMk cId="2822338246" sldId="397"/>
            <ac:picMk id="33" creationId="{D2D4FCCB-6DDA-5C06-17E6-A59920C66FD5}"/>
          </ac:picMkLst>
        </pc:picChg>
        <pc:picChg chg="add mod">
          <ac:chgData name="Yuliia Yanchuk" userId="da8c62c5-263a-4788-bb0f-2989127690b9" providerId="ADAL" clId="{B49A8B9B-9D6A-46E0-A701-68796EEE3E80}" dt="2025-09-23T08:55:13.699" v="857" actId="962"/>
          <ac:picMkLst>
            <pc:docMk/>
            <pc:sldMk cId="2822338246" sldId="397"/>
            <ac:picMk id="35" creationId="{AA22F368-E1AF-B72E-2F00-ACF435B915AE}"/>
          </ac:picMkLst>
        </pc:picChg>
      </pc:sldChg>
      <pc:sldMasterChg chg="delSldLayout">
        <pc:chgData name="Yuliia Yanchuk" userId="da8c62c5-263a-4788-bb0f-2989127690b9" providerId="ADAL" clId="{B49A8B9B-9D6A-46E0-A701-68796EEE3E80}" dt="2025-09-23T08:55:44.938" v="897" actId="47"/>
        <pc:sldMasterMkLst>
          <pc:docMk/>
          <pc:sldMasterMk cId="309464254" sldId="2147483705"/>
        </pc:sldMasterMkLst>
      </pc:sldMasterChg>
    </pc:docChg>
  </pc:docChgLst>
  <pc:docChgLst>
    <pc:chgData name="Tetiana Demchenko" userId="a1258dcb-57bf-415f-8283-7a71d04fa34c" providerId="ADAL" clId="{512F3CBB-8C7E-4D51-9AA0-42A9513FABE2}"/>
    <pc:docChg chg="custSel modSld">
      <pc:chgData name="Tetiana Demchenko" userId="a1258dcb-57bf-415f-8283-7a71d04fa34c" providerId="ADAL" clId="{512F3CBB-8C7E-4D51-9AA0-42A9513FABE2}" dt="2025-10-01T07:26:27.268" v="0" actId="478"/>
      <pc:docMkLst>
        <pc:docMk/>
      </pc:docMkLst>
      <pc:sldChg chg="delSp mod">
        <pc:chgData name="Tetiana Demchenko" userId="a1258dcb-57bf-415f-8283-7a71d04fa34c" providerId="ADAL" clId="{512F3CBB-8C7E-4D51-9AA0-42A9513FABE2}" dt="2025-10-01T07:26:27.268" v="0" actId="478"/>
        <pc:sldMkLst>
          <pc:docMk/>
          <pc:sldMk cId="1890481214" sldId="402"/>
        </pc:sldMkLst>
        <pc:picChg chg="del">
          <ac:chgData name="Tetiana Demchenko" userId="a1258dcb-57bf-415f-8283-7a71d04fa34c" providerId="ADAL" clId="{512F3CBB-8C7E-4D51-9AA0-42A9513FABE2}" dt="2025-10-01T07:26:27.268" v="0" actId="478"/>
          <ac:picMkLst>
            <pc:docMk/>
            <pc:sldMk cId="1890481214" sldId="402"/>
            <ac:picMk id="9" creationId="{CA007388-734A-72C8-12B4-36B7255E0C76}"/>
          </ac:picMkLst>
        </pc:picChg>
      </pc:sldChg>
    </pc:docChg>
  </pc:docChgLst>
  <pc:docChgLst>
    <pc:chgData name="Anastasiia Skok" userId="S::askok@bdo.ua::4ef8d847-678c-4ccd-986b-7dd6811c6cfa" providerId="AD" clId="Web-{681EDB27-51FC-04BB-1314-CA9CC4CC18CC}"/>
    <pc:docChg chg="addSld delSld modSld sldOrd modSection">
      <pc:chgData name="Anastasiia Skok" userId="S::askok@bdo.ua::4ef8d847-678c-4ccd-986b-7dd6811c6cfa" providerId="AD" clId="Web-{681EDB27-51FC-04BB-1314-CA9CC4CC18CC}" dt="2025-09-30T08:58:28.014" v="19"/>
      <pc:docMkLst>
        <pc:docMk/>
      </pc:docMkLst>
      <pc:sldChg chg="del">
        <pc:chgData name="Anastasiia Skok" userId="S::askok@bdo.ua::4ef8d847-678c-4ccd-986b-7dd6811c6cfa" providerId="AD" clId="Web-{681EDB27-51FC-04BB-1314-CA9CC4CC18CC}" dt="2025-09-30T08:57:34.340" v="0"/>
        <pc:sldMkLst>
          <pc:docMk/>
          <pc:sldMk cId="296694578" sldId="335"/>
        </pc:sldMkLst>
      </pc:sldChg>
      <pc:sldChg chg="del">
        <pc:chgData name="Anastasiia Skok" userId="S::askok@bdo.ua::4ef8d847-678c-4ccd-986b-7dd6811c6cfa" providerId="AD" clId="Web-{681EDB27-51FC-04BB-1314-CA9CC4CC18CC}" dt="2025-09-30T08:58:19.482" v="18"/>
        <pc:sldMkLst>
          <pc:docMk/>
          <pc:sldMk cId="1796986469" sldId="336"/>
        </pc:sldMkLst>
      </pc:sldChg>
      <pc:sldChg chg="add">
        <pc:chgData name="Anastasiia Skok" userId="S::askok@bdo.ua::4ef8d847-678c-4ccd-986b-7dd6811c6cfa" providerId="AD" clId="Web-{681EDB27-51FC-04BB-1314-CA9CC4CC18CC}" dt="2025-09-30T08:58:28.014" v="19"/>
        <pc:sldMkLst>
          <pc:docMk/>
          <pc:sldMk cId="1796986469" sldId="398"/>
        </pc:sldMkLst>
      </pc:sldChg>
      <pc:sldChg chg="modSp add ord">
        <pc:chgData name="Anastasiia Skok" userId="S::askok@bdo.ua::4ef8d847-678c-4ccd-986b-7dd6811c6cfa" providerId="AD" clId="Web-{681EDB27-51FC-04BB-1314-CA9CC4CC18CC}" dt="2025-09-30T08:58:03.950" v="16" actId="20577"/>
        <pc:sldMkLst>
          <pc:docMk/>
          <pc:sldMk cId="1890481214" sldId="402"/>
        </pc:sldMkLst>
        <pc:spChg chg="mod">
          <ac:chgData name="Anastasiia Skok" userId="S::askok@bdo.ua::4ef8d847-678c-4ccd-986b-7dd6811c6cfa" providerId="AD" clId="Web-{681EDB27-51FC-04BB-1314-CA9CC4CC18CC}" dt="2025-09-30T08:58:03.950" v="16" actId="20577"/>
          <ac:spMkLst>
            <pc:docMk/>
            <pc:sldMk cId="1890481214" sldId="402"/>
            <ac:spMk id="3" creationId="{64EE5E7F-5F9B-7EBD-2421-F08A79345CC3}"/>
          </ac:spMkLst>
        </pc:spChg>
      </pc:sldChg>
      <pc:sldChg chg="add">
        <pc:chgData name="Anastasiia Skok" userId="S::askok@bdo.ua::4ef8d847-678c-4ccd-986b-7dd6811c6cfa" providerId="AD" clId="Web-{681EDB27-51FC-04BB-1314-CA9CC4CC18CC}" dt="2025-09-30T08:58:15.999" v="17"/>
        <pc:sldMkLst>
          <pc:docMk/>
          <pc:sldMk cId="2126048656" sldId="4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01/10/2025</a:t>
            </a:fld>
            <a:endParaRPr lang="fr-FR"/>
          </a:p>
        </p:txBody>
      </p:sp>
      <p:sp>
        <p:nvSpPr>
          <p:cNvPr id="4" name="Espace réservé du pied de page 3">
            <a:extLst>
              <a:ext uri="{FF2B5EF4-FFF2-40B4-BE49-F238E27FC236}">
                <a16:creationId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dirty="0" err="1"/>
              <a:t>Presentation</a:t>
            </a:r>
            <a:r>
              <a:rPr lang="es-419" dirty="0"/>
              <a:t> </a:t>
            </a:r>
            <a:r>
              <a:rPr lang="es-419" dirty="0" err="1"/>
              <a:t>Title</a:t>
            </a:r>
            <a:endParaRPr lang="es-419" dirty="0"/>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dirty="0"/>
              <a:t>Haga clic para modificar el estilo de título del patrón</a:t>
            </a:r>
          </a:p>
        </p:txBody>
      </p:sp>
      <p:sp>
        <p:nvSpPr>
          <p:cNvPr id="5" name="Marcador de texto 2">
            <a:extLst>
              <a:ext uri="{FF2B5EF4-FFF2-40B4-BE49-F238E27FC236}">
                <a16:creationId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r>
              <a:rPr lang="ru-RU" dirty="0"/>
              <a:t> </a:t>
            </a:r>
            <a:r>
              <a:rPr lang="es-MX" dirty="0" err="1"/>
              <a:t>example</a:t>
            </a:r>
            <a:endParaRPr lang="es-419" dirty="0"/>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r>
              <a:rPr lang="ru-RU" dirty="0"/>
              <a:t> </a:t>
            </a:r>
            <a:r>
              <a:rPr lang="es-MX" dirty="0" err="1"/>
              <a:t>example</a:t>
            </a:r>
            <a:endParaRPr lang="es-419" dirty="0"/>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
        <p:nvSpPr>
          <p:cNvPr id="5" name="Marcador de texto 8">
            <a:extLst>
              <a:ext uri="{FF2B5EF4-FFF2-40B4-BE49-F238E27FC236}">
                <a16:creationId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br>
              <a:rPr lang="es-MX" dirty="0"/>
            </a:br>
            <a:r>
              <a:rPr lang="es-MX" dirty="0" err="1"/>
              <a:t>example</a:t>
            </a:r>
            <a:endParaRPr lang="es-419" dirty="0"/>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pic>
        <p:nvPicPr>
          <p:cNvPr id="12" name="Imagen 11">
            <a:extLst>
              <a:ext uri="{FF2B5EF4-FFF2-40B4-BE49-F238E27FC236}">
                <a16:creationId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a16="http://schemas.microsoft.com/office/drawing/2014/main" id="{88C9D5C0-F9DE-C5A7-18DB-22B64C4B18F8}"/>
              </a:ext>
            </a:extLst>
          </p:cNvPr>
          <p:cNvPicPr>
            <a:picLocks noChangeAspect="1"/>
          </p:cNvPicPr>
          <p:nvPr userDrawn="1"/>
        </p:nvPicPr>
        <p:blipFill>
          <a:blip r:embed="rId53"/>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svg"/><Relationship Id="rId7"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Layout" Target="../slideLayouts/slideLayout49.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6.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a16="http://schemas.microsoft.com/office/drawing/2014/main" id="{2786DA5D-7210-6FC4-E126-60E8ADDC58A2}"/>
              </a:ext>
            </a:extLst>
          </p:cNvPr>
          <p:cNvPicPr>
            <a:picLocks noChangeAspect="1"/>
          </p:cNvPicPr>
          <p:nvPr/>
        </p:nvPicPr>
        <p:blipFill>
          <a:blip r:embed="rId3"/>
          <a:stretch>
            <a:fillRect/>
          </a:stretch>
        </p:blipFill>
        <p:spPr>
          <a:xfrm>
            <a:off x="11148140" y="2863331"/>
            <a:ext cx="12539297" cy="10272467"/>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atin typeface="Trebuchet MS" panose="020B0603020202020204" pitchFamily="34" charset="0"/>
              </a:rPr>
              <a:t>Course name</a:t>
            </a:r>
          </a:p>
          <a:p>
            <a:pPr algn="ctr"/>
            <a:endParaRPr lang="en-GB" sz="4800" dirty="0">
              <a:latin typeface="Trebuchet MS" panose="020B0603020202020204" pitchFamily="34" charset="0"/>
            </a:endParaRPr>
          </a:p>
          <a:p>
            <a:pPr algn="ctr"/>
            <a:r>
              <a:rPr lang="en-GB" sz="4800" dirty="0">
                <a:latin typeface="Trebuchet MS" panose="020B0603020202020204" pitchFamily="34" charset="0"/>
              </a:rPr>
              <a:t>Presenter</a:t>
            </a: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sp>
        <p:nvSpPr>
          <p:cNvPr id="3"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dirty="0" err="1">
                <a:solidFill>
                  <a:srgbClr val="FFFFFF"/>
                </a:solidFill>
                <a:latin typeface="Trebuchet MS"/>
              </a:rPr>
              <a:t>Екологічно</a:t>
            </a:r>
            <a:r>
              <a:rPr lang="en-GB" sz="3200" b="1" dirty="0">
                <a:solidFill>
                  <a:srgbClr val="FFFFFF"/>
                </a:solidFill>
                <a:latin typeface="Trebuchet MS"/>
              </a:rPr>
              <a:t> </a:t>
            </a:r>
            <a:r>
              <a:rPr lang="en-GB" sz="3200" b="1" dirty="0" err="1">
                <a:solidFill>
                  <a:srgbClr val="FFFFFF"/>
                </a:solidFill>
                <a:latin typeface="Trebuchet MS"/>
              </a:rPr>
              <a:t>чисті</a:t>
            </a:r>
            <a:r>
              <a:rPr lang="en-GB" sz="3200" b="1" dirty="0">
                <a:solidFill>
                  <a:srgbClr val="FFFFFF"/>
                </a:solidFill>
                <a:latin typeface="Trebuchet MS"/>
              </a:rPr>
              <a:t> </a:t>
            </a:r>
            <a:r>
              <a:rPr lang="en-GB" sz="3200" b="1" dirty="0" err="1">
                <a:solidFill>
                  <a:srgbClr val="FFFFFF"/>
                </a:solidFill>
                <a:latin typeface="Trebuchet MS"/>
              </a:rPr>
              <a:t>матеріали</a:t>
            </a:r>
            <a:r>
              <a:rPr lang="en-GB" sz="3200" b="1" dirty="0">
                <a:solidFill>
                  <a:srgbClr val="FFFFFF"/>
                </a:solidFill>
                <a:latin typeface="Trebuchet MS"/>
              </a:rPr>
              <a:t> </a:t>
            </a:r>
            <a:r>
              <a:rPr lang="en-GB" sz="3200" b="1" dirty="0" err="1">
                <a:solidFill>
                  <a:srgbClr val="FFFFFF"/>
                </a:solidFill>
                <a:latin typeface="Trebuchet MS"/>
              </a:rPr>
              <a:t>та</a:t>
            </a:r>
            <a:r>
              <a:rPr lang="en-GB" sz="3200" b="1" dirty="0">
                <a:solidFill>
                  <a:srgbClr val="FFFFFF"/>
                </a:solidFill>
                <a:latin typeface="Trebuchet MS"/>
              </a:rPr>
              <a:t> </a:t>
            </a:r>
            <a:r>
              <a:rPr lang="en-GB" sz="3200" b="1" dirty="0" err="1">
                <a:solidFill>
                  <a:srgbClr val="FFFFFF"/>
                </a:solidFill>
                <a:latin typeface="Trebuchet MS"/>
              </a:rPr>
              <a:t>інструменти</a:t>
            </a:r>
            <a:r>
              <a:rPr lang="en-GB" sz="3200" b="1" dirty="0">
                <a:solidFill>
                  <a:srgbClr val="FFFFFF"/>
                </a:solidFill>
                <a:latin typeface="Trebuchet MS"/>
              </a:rPr>
              <a:t> </a:t>
            </a:r>
            <a:r>
              <a:rPr lang="en-GB" sz="3200" b="1" dirty="0" err="1">
                <a:solidFill>
                  <a:srgbClr val="FFFFFF"/>
                </a:solidFill>
                <a:latin typeface="Trebuchet MS"/>
              </a:rPr>
              <a:t>енергоефективності</a:t>
            </a:r>
            <a:r>
              <a:rPr lang="en-GB" sz="3200" b="1" dirty="0">
                <a:solidFill>
                  <a:srgbClr val="FFFFFF"/>
                </a:solidFill>
                <a:latin typeface="Trebuchet MS"/>
              </a:rPr>
              <a:t> в </a:t>
            </a:r>
            <a:r>
              <a:rPr lang="en-GB" sz="3200" b="1" dirty="0" err="1">
                <a:solidFill>
                  <a:srgbClr val="FFFFFF"/>
                </a:solidFill>
                <a:latin typeface="Trebuchet MS"/>
              </a:rPr>
              <a:t>реконструкції</a:t>
            </a:r>
            <a:r>
              <a:rPr lang="en-GB" sz="3200" b="1" dirty="0">
                <a:solidFill>
                  <a:srgbClr val="FFFFFF"/>
                </a:solidFill>
                <a:latin typeface="Trebuchet MS"/>
              </a:rPr>
              <a:t> </a:t>
            </a:r>
            <a:r>
              <a:rPr lang="en-GB" sz="3200" b="1" dirty="0" err="1">
                <a:solidFill>
                  <a:srgbClr val="FFFFFF"/>
                </a:solidFill>
                <a:latin typeface="Trebuchet MS"/>
              </a:rPr>
              <a:t>муніципальних</a:t>
            </a:r>
            <a:r>
              <a:rPr lang="en-GB" sz="3200" b="1" dirty="0">
                <a:solidFill>
                  <a:srgbClr val="FFFFFF"/>
                </a:solidFill>
                <a:latin typeface="Trebuchet MS"/>
              </a:rPr>
              <a:t> </a:t>
            </a:r>
            <a:r>
              <a:rPr lang="en-GB" sz="3200" b="1" dirty="0" err="1">
                <a:solidFill>
                  <a:srgbClr val="FFFFFF"/>
                </a:solidFill>
                <a:latin typeface="Trebuchet MS"/>
              </a:rPr>
              <a:t>об'єктів</a:t>
            </a:r>
            <a:br>
              <a:rPr lang="en-GB" sz="3200" b="1" dirty="0">
                <a:solidFill>
                  <a:srgbClr val="FFFFFF"/>
                </a:solidFill>
                <a:latin typeface="Trebuchet MS"/>
              </a:rPr>
            </a:br>
            <a:br>
              <a:rPr lang="en-US" dirty="0"/>
            </a:br>
            <a:r>
              <a:rPr lang="en-GB" sz="3200" b="1" dirty="0" err="1">
                <a:solidFill>
                  <a:schemeClr val="bg1"/>
                </a:solidFill>
                <a:latin typeface="Trebuchet MS"/>
                <a:ea typeface="Calibri"/>
                <a:cs typeface="Calibri"/>
              </a:rPr>
              <a:t>Впровадження</a:t>
            </a:r>
            <a:r>
              <a:rPr lang="en-GB" sz="3200" b="1" dirty="0">
                <a:solidFill>
                  <a:schemeClr val="bg1"/>
                </a:solidFill>
                <a:latin typeface="Trebuchet MS"/>
                <a:ea typeface="Calibri"/>
                <a:cs typeface="Calibri"/>
              </a:rPr>
              <a:t> </a:t>
            </a:r>
            <a:r>
              <a:rPr lang="en-GB" sz="3200" b="1" dirty="0" err="1">
                <a:solidFill>
                  <a:schemeClr val="bg1"/>
                </a:solidFill>
                <a:latin typeface="Trebuchet MS"/>
                <a:ea typeface="Calibri"/>
                <a:cs typeface="Calibri"/>
              </a:rPr>
              <a:t>та</a:t>
            </a:r>
            <a:r>
              <a:rPr lang="en-GB" sz="3200" b="1" dirty="0">
                <a:solidFill>
                  <a:schemeClr val="bg1"/>
                </a:solidFill>
                <a:latin typeface="Trebuchet MS"/>
                <a:ea typeface="Calibri"/>
                <a:cs typeface="Calibri"/>
              </a:rPr>
              <a:t> </a:t>
            </a:r>
            <a:r>
              <a:rPr lang="en-GB" sz="3200" b="1" dirty="0" err="1">
                <a:solidFill>
                  <a:schemeClr val="bg1"/>
                </a:solidFill>
                <a:latin typeface="Trebuchet MS"/>
                <a:ea typeface="Calibri"/>
                <a:cs typeface="Calibri"/>
              </a:rPr>
              <a:t>оцінка</a:t>
            </a:r>
            <a:br>
              <a:rPr lang="en-US" sz="2800" dirty="0">
                <a:solidFill>
                  <a:schemeClr val="bg1"/>
                </a:solidFill>
                <a:latin typeface="Trebuchet MS"/>
                <a:ea typeface="Calibri"/>
                <a:cs typeface="Calibri"/>
              </a:rPr>
            </a:br>
            <a:r>
              <a:rPr lang="en-US" sz="2800" b="1" dirty="0" err="1">
                <a:solidFill>
                  <a:srgbClr val="242424"/>
                </a:solidFill>
                <a:latin typeface="Trebuchet MS"/>
              </a:rPr>
              <a:t>Лекція</a:t>
            </a:r>
            <a:r>
              <a:rPr lang="en-US" sz="2800" b="1" dirty="0">
                <a:solidFill>
                  <a:srgbClr val="242424"/>
                </a:solidFill>
                <a:latin typeface="Trebuchet MS"/>
              </a:rPr>
              <a:t> 3: </a:t>
            </a:r>
            <a:r>
              <a:rPr lang="en-US" sz="2800" b="1" dirty="0" err="1">
                <a:solidFill>
                  <a:srgbClr val="242424"/>
                </a:solidFill>
                <a:latin typeface="Trebuchet MS"/>
              </a:rPr>
              <a:t>Посткризова</a:t>
            </a:r>
            <a:r>
              <a:rPr lang="en-US" sz="2800" b="1" dirty="0">
                <a:solidFill>
                  <a:srgbClr val="242424"/>
                </a:solidFill>
                <a:latin typeface="Trebuchet MS"/>
              </a:rPr>
              <a:t> </a:t>
            </a:r>
            <a:r>
              <a:rPr lang="en-US" sz="2800" b="1" dirty="0" err="1">
                <a:solidFill>
                  <a:srgbClr val="242424"/>
                </a:solidFill>
                <a:latin typeface="Trebuchet MS"/>
              </a:rPr>
              <a:t>реконструкція</a:t>
            </a:r>
            <a:r>
              <a:rPr lang="en-US" sz="2800" b="1" dirty="0">
                <a:solidFill>
                  <a:srgbClr val="242424"/>
                </a:solidFill>
                <a:latin typeface="Trebuchet MS"/>
              </a:rPr>
              <a:t>  </a:t>
            </a:r>
            <a:br>
              <a:rPr lang="en-US" sz="4000" b="1" dirty="0">
                <a:latin typeface="Trebuchet MS"/>
              </a:rPr>
            </a:br>
            <a:br>
              <a:rPr lang="en-US" sz="2400" b="1" dirty="0">
                <a:latin typeface="Trebuchet MS"/>
              </a:rPr>
            </a:br>
            <a:endParaRPr lang="en-US" sz="2400" b="1" dirty="0">
              <a:solidFill>
                <a:srgbClr val="242424"/>
              </a:solidFill>
              <a:latin typeface="Trebuchet MS"/>
            </a:endParaRPr>
          </a:p>
          <a:p>
            <a:pPr algn="ctr"/>
            <a:r>
              <a:rPr lang="en-GB" sz="4800" err="1">
                <a:latin typeface="Trebuchet MS"/>
              </a:rPr>
              <a:t>Скок</a:t>
            </a:r>
            <a:r>
              <a:rPr lang="en-GB" sz="4800" dirty="0">
                <a:latin typeface="Trebuchet MS"/>
              </a:rPr>
              <a:t> </a:t>
            </a:r>
            <a:r>
              <a:rPr lang="en-GB" sz="4800" err="1">
                <a:latin typeface="Trebuchet MS"/>
              </a:rPr>
              <a:t>Анастасія</a:t>
            </a:r>
            <a:br>
              <a:rPr lang="en-US" dirty="0"/>
            </a:br>
            <a:r>
              <a:rPr lang="en-GB" sz="2800" i="1" err="1">
                <a:latin typeface="Trebuchet MS"/>
              </a:rPr>
              <a:t>керівниця</a:t>
            </a:r>
            <a:r>
              <a:rPr lang="en-GB" sz="2800" i="1" dirty="0">
                <a:latin typeface="Trebuchet MS"/>
              </a:rPr>
              <a:t> </a:t>
            </a:r>
            <a:r>
              <a:rPr lang="en-GB" sz="2800" i="1" err="1">
                <a:latin typeface="Trebuchet MS"/>
              </a:rPr>
              <a:t>відділу</a:t>
            </a:r>
            <a:r>
              <a:rPr lang="en-GB" sz="2800" i="1" dirty="0">
                <a:latin typeface="Trebuchet MS"/>
              </a:rPr>
              <a:t> ESG BDO in Ukraine</a:t>
            </a:r>
            <a:endParaRPr lang="en-GB" sz="2800" i="1" dirty="0">
              <a:latin typeface="Trebuchet MS" panose="020B0603020202020204" pitchFamily="34" charset="0"/>
            </a:endParaRPr>
          </a:p>
        </p:txBody>
      </p:sp>
    </p:spTree>
    <p:extLst>
      <p:ext uri="{BB962C8B-B14F-4D97-AF65-F5344CB8AC3E}">
        <p14:creationId xmlns:p14="http://schemas.microsoft.com/office/powerpoint/2010/main" val="18904812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0B208-618C-45C0-0A47-5572BFF81232}"/>
            </a:ext>
          </a:extLst>
        </p:cNvPr>
        <p:cNvGrpSpPr/>
        <p:nvPr/>
      </p:nvGrpSpPr>
      <p:grpSpPr>
        <a:xfrm>
          <a:off x="0" y="0"/>
          <a:ext cx="0" cy="0"/>
          <a:chOff x="0" y="0"/>
          <a:chExt cx="0" cy="0"/>
        </a:xfrm>
      </p:grpSpPr>
      <p:sp>
        <p:nvSpPr>
          <p:cNvPr id="5" name="Прямокутник 4">
            <a:extLst>
              <a:ext uri="{FF2B5EF4-FFF2-40B4-BE49-F238E27FC236}">
                <a16:creationId xmlns:a16="http://schemas.microsoft.com/office/drawing/2014/main" id="{37520994-9E29-6287-1570-636E563B978B}"/>
              </a:ext>
            </a:extLst>
          </p:cNvPr>
          <p:cNvSpPr/>
          <p:nvPr/>
        </p:nvSpPr>
        <p:spPr>
          <a:xfrm>
            <a:off x="2696816" y="4747499"/>
            <a:ext cx="8613913" cy="1951476"/>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Повернення ВПО та біженців. </a:t>
            </a:r>
          </a:p>
        </p:txBody>
      </p:sp>
      <p:sp>
        <p:nvSpPr>
          <p:cNvPr id="6" name="Прямокутник 5">
            <a:extLst>
              <a:ext uri="{FF2B5EF4-FFF2-40B4-BE49-F238E27FC236}">
                <a16:creationId xmlns:a16="http://schemas.microsoft.com/office/drawing/2014/main" id="{1ED4DD8A-80F8-7129-02ED-321EC092B5F4}"/>
              </a:ext>
            </a:extLst>
          </p:cNvPr>
          <p:cNvSpPr/>
          <p:nvPr/>
        </p:nvSpPr>
        <p:spPr>
          <a:xfrm>
            <a:off x="2696817" y="3419062"/>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7" name="Прямокутник 6">
            <a:extLst>
              <a:ext uri="{FF2B5EF4-FFF2-40B4-BE49-F238E27FC236}">
                <a16:creationId xmlns:a16="http://schemas.microsoft.com/office/drawing/2014/main" id="{B39F577F-C2FD-500D-AFB2-E14821A413C2}"/>
              </a:ext>
            </a:extLst>
          </p:cNvPr>
          <p:cNvSpPr/>
          <p:nvPr/>
        </p:nvSpPr>
        <p:spPr>
          <a:xfrm>
            <a:off x="2696816" y="8639447"/>
            <a:ext cx="8613913" cy="1951477"/>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Підтримка громадської участі (громадські слухання, бюджети участі).</a:t>
            </a:r>
          </a:p>
        </p:txBody>
      </p:sp>
      <p:sp>
        <p:nvSpPr>
          <p:cNvPr id="8" name="Прямокутник 7">
            <a:extLst>
              <a:ext uri="{FF2B5EF4-FFF2-40B4-BE49-F238E27FC236}">
                <a16:creationId xmlns:a16="http://schemas.microsoft.com/office/drawing/2014/main" id="{F80FD692-8F81-035E-B095-4FBD3B7F0F2B}"/>
              </a:ext>
            </a:extLst>
          </p:cNvPr>
          <p:cNvSpPr/>
          <p:nvPr/>
        </p:nvSpPr>
        <p:spPr>
          <a:xfrm>
            <a:off x="2696817" y="7311011"/>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9" name="Прямокутник 8">
            <a:extLst>
              <a:ext uri="{FF2B5EF4-FFF2-40B4-BE49-F238E27FC236}">
                <a16:creationId xmlns:a16="http://schemas.microsoft.com/office/drawing/2014/main" id="{B184DF2F-30D2-B746-01EA-1490C1C80DFF}"/>
              </a:ext>
            </a:extLst>
          </p:cNvPr>
          <p:cNvSpPr/>
          <p:nvPr/>
        </p:nvSpPr>
        <p:spPr>
          <a:xfrm>
            <a:off x="12543183" y="3419062"/>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10" name="Прямокутник 9">
            <a:extLst>
              <a:ext uri="{FF2B5EF4-FFF2-40B4-BE49-F238E27FC236}">
                <a16:creationId xmlns:a16="http://schemas.microsoft.com/office/drawing/2014/main" id="{1884E298-56A2-39DF-7BC5-83C15F63C41F}"/>
              </a:ext>
            </a:extLst>
          </p:cNvPr>
          <p:cNvSpPr/>
          <p:nvPr/>
        </p:nvSpPr>
        <p:spPr>
          <a:xfrm>
            <a:off x="12543183" y="8639448"/>
            <a:ext cx="8613913" cy="1951476"/>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Врахування гендерних аспектів у плануванні.</a:t>
            </a:r>
          </a:p>
        </p:txBody>
      </p:sp>
      <p:sp>
        <p:nvSpPr>
          <p:cNvPr id="11" name="Прямокутник 10">
            <a:extLst>
              <a:ext uri="{FF2B5EF4-FFF2-40B4-BE49-F238E27FC236}">
                <a16:creationId xmlns:a16="http://schemas.microsoft.com/office/drawing/2014/main" id="{0CB12400-8757-46AA-D6FC-4B98079F0F55}"/>
              </a:ext>
            </a:extLst>
          </p:cNvPr>
          <p:cNvSpPr/>
          <p:nvPr/>
        </p:nvSpPr>
        <p:spPr>
          <a:xfrm>
            <a:off x="12543184" y="7311011"/>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pic>
        <p:nvPicPr>
          <p:cNvPr id="12" name="Графіка 11" descr="Checkmark with solid fill">
            <a:extLst>
              <a:ext uri="{FF2B5EF4-FFF2-40B4-BE49-F238E27FC236}">
                <a16:creationId xmlns:a16="http://schemas.microsoft.com/office/drawing/2014/main" id="{65E00261-AE12-296F-8BE1-44B6C16F72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46572" y="3527081"/>
            <a:ext cx="914400" cy="914400"/>
          </a:xfrm>
          <a:prstGeom prst="rect">
            <a:avLst/>
          </a:prstGeom>
        </p:spPr>
      </p:pic>
      <p:pic>
        <p:nvPicPr>
          <p:cNvPr id="13" name="Графіка 12" descr="Checkmark with solid fill">
            <a:extLst>
              <a:ext uri="{FF2B5EF4-FFF2-40B4-BE49-F238E27FC236}">
                <a16:creationId xmlns:a16="http://schemas.microsoft.com/office/drawing/2014/main" id="{EECAC71D-DEB0-9FB5-F7ED-C1671ABDB3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4037" y="7398499"/>
            <a:ext cx="914400" cy="914400"/>
          </a:xfrm>
          <a:prstGeom prst="rect">
            <a:avLst/>
          </a:prstGeom>
        </p:spPr>
      </p:pic>
      <p:pic>
        <p:nvPicPr>
          <p:cNvPr id="14" name="Графіка 13" descr="Checkmark with solid fill">
            <a:extLst>
              <a:ext uri="{FF2B5EF4-FFF2-40B4-BE49-F238E27FC236}">
                <a16:creationId xmlns:a16="http://schemas.microsoft.com/office/drawing/2014/main" id="{550FBDA5-997D-C81D-A345-FDE4C1655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92938" y="3476994"/>
            <a:ext cx="914400" cy="914400"/>
          </a:xfrm>
          <a:prstGeom prst="rect">
            <a:avLst/>
          </a:prstGeom>
        </p:spPr>
      </p:pic>
      <p:pic>
        <p:nvPicPr>
          <p:cNvPr id="15" name="Графіка 14" descr="Checkmark with solid fill">
            <a:extLst>
              <a:ext uri="{FF2B5EF4-FFF2-40B4-BE49-F238E27FC236}">
                <a16:creationId xmlns:a16="http://schemas.microsoft.com/office/drawing/2014/main" id="{4D013DB0-2171-DD72-8469-5F8EBB537F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92938" y="7396796"/>
            <a:ext cx="914400" cy="914400"/>
          </a:xfrm>
          <a:prstGeom prst="rect">
            <a:avLst/>
          </a:prstGeom>
        </p:spPr>
      </p:pic>
      <p:sp>
        <p:nvSpPr>
          <p:cNvPr id="16" name="Прямокутник 15">
            <a:extLst>
              <a:ext uri="{FF2B5EF4-FFF2-40B4-BE49-F238E27FC236}">
                <a16:creationId xmlns:a16="http://schemas.microsoft.com/office/drawing/2014/main" id="{09D6D6B6-7267-EE82-441C-DAFB1EE6B78A}"/>
              </a:ext>
            </a:extLst>
          </p:cNvPr>
          <p:cNvSpPr/>
          <p:nvPr/>
        </p:nvSpPr>
        <p:spPr>
          <a:xfrm>
            <a:off x="12543182" y="4747499"/>
            <a:ext cx="8613913" cy="1951476"/>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Забезпечення доступного житла.</a:t>
            </a:r>
          </a:p>
        </p:txBody>
      </p:sp>
      <p:sp>
        <p:nvSpPr>
          <p:cNvPr id="17" name="Заголовок 13">
            <a:extLst>
              <a:ext uri="{FF2B5EF4-FFF2-40B4-BE49-F238E27FC236}">
                <a16:creationId xmlns:a16="http://schemas.microsoft.com/office/drawing/2014/main" id="{3FFBFB92-EF58-7AFD-EA85-280E0B22F975}"/>
              </a:ext>
            </a:extLst>
          </p:cNvPr>
          <p:cNvSpPr txBox="1">
            <a:spLocks/>
          </p:cNvSpPr>
          <p:nvPr/>
        </p:nvSpPr>
        <p:spPr>
          <a:xfrm>
            <a:off x="685011" y="1733142"/>
            <a:ext cx="15118206"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Соціальні аспекти реконструкції </a:t>
            </a:r>
          </a:p>
        </p:txBody>
      </p:sp>
      <p:pic>
        <p:nvPicPr>
          <p:cNvPr id="18" name="Графіка 17" descr="Puzzle with solid fill">
            <a:extLst>
              <a:ext uri="{FF2B5EF4-FFF2-40B4-BE49-F238E27FC236}">
                <a16:creationId xmlns:a16="http://schemas.microsoft.com/office/drawing/2014/main" id="{D516168A-82F2-F0F0-C2DD-713DB64A8E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0527" y="11094317"/>
            <a:ext cx="946817" cy="914400"/>
          </a:xfrm>
          <a:prstGeom prst="rect">
            <a:avLst/>
          </a:prstGeom>
        </p:spPr>
      </p:pic>
      <p:sp>
        <p:nvSpPr>
          <p:cNvPr id="19" name="TextBox 18">
            <a:extLst>
              <a:ext uri="{FF2B5EF4-FFF2-40B4-BE49-F238E27FC236}">
                <a16:creationId xmlns:a16="http://schemas.microsoft.com/office/drawing/2014/main" id="{6205CDAA-0EC0-9AD6-603D-59C4E268F7AC}"/>
              </a:ext>
            </a:extLst>
          </p:cNvPr>
          <p:cNvSpPr txBox="1"/>
          <p:nvPr/>
        </p:nvSpPr>
        <p:spPr>
          <a:xfrm>
            <a:off x="3448879" y="10961736"/>
            <a:ext cx="17708216" cy="1569660"/>
          </a:xfrm>
          <a:prstGeom prst="rect">
            <a:avLst/>
          </a:prstGeom>
          <a:noFill/>
        </p:spPr>
        <p:txBody>
          <a:bodyPr wrap="square">
            <a:spAutoFit/>
          </a:bodyPr>
          <a:lstStyle/>
          <a:p>
            <a:r>
              <a:rPr lang="uk-UA" sz="3200" b="1" i="1" noProof="0" dirty="0">
                <a:solidFill>
                  <a:srgbClr val="4D4D4D"/>
                </a:solidFill>
                <a:latin typeface="+mj-lt"/>
              </a:rPr>
              <a:t>Приклад: </a:t>
            </a:r>
            <a:r>
              <a:rPr lang="uk-UA" sz="3200" noProof="0" dirty="0">
                <a:solidFill>
                  <a:srgbClr val="4D4D4D"/>
                </a:solidFill>
                <a:latin typeface="+mj-lt"/>
              </a:rPr>
              <a:t>у Харкові мешканці брали участь у плануванні відновлення </a:t>
            </a:r>
            <a:r>
              <a:rPr lang="uk-UA" sz="3200" noProof="0" dirty="0" err="1">
                <a:solidFill>
                  <a:srgbClr val="4D4D4D"/>
                </a:solidFill>
                <a:latin typeface="+mj-lt"/>
              </a:rPr>
              <a:t>укриттів</a:t>
            </a:r>
            <a:r>
              <a:rPr lang="uk-UA" sz="3200" noProof="0" dirty="0">
                <a:solidFill>
                  <a:srgbClr val="4D4D4D"/>
                </a:solidFill>
                <a:latin typeface="+mj-lt"/>
              </a:rPr>
              <a:t> у школах, що підвищило рівень довіри та зменшило соціальну напругу. </a:t>
            </a:r>
            <a:br>
              <a:rPr lang="uk-UA" sz="3200" noProof="0" dirty="0">
                <a:solidFill>
                  <a:srgbClr val="4D4D4D"/>
                </a:solidFill>
                <a:latin typeface="+mj-lt"/>
              </a:rPr>
            </a:br>
            <a:endParaRPr lang="uk-UA" sz="3200" noProof="0" dirty="0">
              <a:solidFill>
                <a:srgbClr val="4D4D4D"/>
              </a:solidFill>
              <a:latin typeface="+mj-lt"/>
            </a:endParaRPr>
          </a:p>
        </p:txBody>
      </p:sp>
    </p:spTree>
    <p:extLst>
      <p:ext uri="{BB962C8B-B14F-4D97-AF65-F5344CB8AC3E}">
        <p14:creationId xmlns:p14="http://schemas.microsoft.com/office/powerpoint/2010/main" val="40507773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FDE3-01D4-B044-C38D-AF46FC267EE4}"/>
            </a:ext>
          </a:extLst>
        </p:cNvPr>
        <p:cNvGrpSpPr/>
        <p:nvPr/>
      </p:nvGrpSpPr>
      <p:grpSpPr>
        <a:xfrm>
          <a:off x="0" y="0"/>
          <a:ext cx="0" cy="0"/>
          <a:chOff x="0" y="0"/>
          <a:chExt cx="0" cy="0"/>
        </a:xfrm>
      </p:grpSpPr>
      <p:sp>
        <p:nvSpPr>
          <p:cNvPr id="27" name="Овал 26">
            <a:extLst>
              <a:ext uri="{FF2B5EF4-FFF2-40B4-BE49-F238E27FC236}">
                <a16:creationId xmlns:a16="http://schemas.microsoft.com/office/drawing/2014/main" id="{AFF4DC62-7F26-3640-81C9-7A7DC8C674CE}"/>
              </a:ext>
            </a:extLst>
          </p:cNvPr>
          <p:cNvSpPr/>
          <p:nvPr/>
        </p:nvSpPr>
        <p:spPr>
          <a:xfrm>
            <a:off x="1868550" y="4262353"/>
            <a:ext cx="1524004" cy="1476881"/>
          </a:xfrm>
          <a:prstGeom prst="ellipse">
            <a:avLst/>
          </a:prstGeom>
          <a:solidFill>
            <a:srgbClr val="EEDE66"/>
          </a:solidFill>
          <a:ln w="76200">
            <a:solidFill>
              <a:srgbClr val="4D4D4D"/>
            </a:solidFill>
          </a:ln>
          <a:effectLst>
            <a:outerShdw blurRad="203200" dist="38100" dir="5640000" sx="101000" sy="101000" algn="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17" name="Заголовок 13">
            <a:extLst>
              <a:ext uri="{FF2B5EF4-FFF2-40B4-BE49-F238E27FC236}">
                <a16:creationId xmlns:a16="http://schemas.microsoft.com/office/drawing/2014/main" id="{8F5C0815-D105-5F0B-7DAC-F1B63918C44B}"/>
              </a:ext>
            </a:extLst>
          </p:cNvPr>
          <p:cNvSpPr txBox="1">
            <a:spLocks/>
          </p:cNvSpPr>
          <p:nvPr/>
        </p:nvSpPr>
        <p:spPr>
          <a:xfrm>
            <a:off x="685011" y="1733142"/>
            <a:ext cx="15118206"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Фінансування реконструкції</a:t>
            </a:r>
          </a:p>
        </p:txBody>
      </p:sp>
      <p:pic>
        <p:nvPicPr>
          <p:cNvPr id="18" name="Графіка 17" descr="Puzzle with solid fill">
            <a:extLst>
              <a:ext uri="{FF2B5EF4-FFF2-40B4-BE49-F238E27FC236}">
                <a16:creationId xmlns:a16="http://schemas.microsoft.com/office/drawing/2014/main" id="{D4BE09BB-7C1D-E8AC-9ED2-EE6F9139E0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0040" y="10076924"/>
            <a:ext cx="946817" cy="914400"/>
          </a:xfrm>
          <a:prstGeom prst="rect">
            <a:avLst/>
          </a:prstGeom>
        </p:spPr>
      </p:pic>
      <p:sp>
        <p:nvSpPr>
          <p:cNvPr id="19" name="TextBox 18">
            <a:extLst>
              <a:ext uri="{FF2B5EF4-FFF2-40B4-BE49-F238E27FC236}">
                <a16:creationId xmlns:a16="http://schemas.microsoft.com/office/drawing/2014/main" id="{B9936F57-E998-E994-E664-590DB4FC2E77}"/>
              </a:ext>
            </a:extLst>
          </p:cNvPr>
          <p:cNvSpPr txBox="1"/>
          <p:nvPr/>
        </p:nvSpPr>
        <p:spPr>
          <a:xfrm>
            <a:off x="3528392" y="9944343"/>
            <a:ext cx="17708216" cy="1077218"/>
          </a:xfrm>
          <a:prstGeom prst="rect">
            <a:avLst/>
          </a:prstGeom>
          <a:noFill/>
        </p:spPr>
        <p:txBody>
          <a:bodyPr wrap="square">
            <a:spAutoFit/>
          </a:bodyPr>
          <a:lstStyle/>
          <a:p>
            <a:r>
              <a:rPr lang="uk-UA" sz="3200" b="1" i="1" noProof="0" dirty="0">
                <a:solidFill>
                  <a:srgbClr val="4D4D4D"/>
                </a:solidFill>
                <a:latin typeface="+mj-lt"/>
              </a:rPr>
              <a:t>Приклад: </a:t>
            </a:r>
            <a:r>
              <a:rPr lang="uk-UA" sz="3200" noProof="0" dirty="0">
                <a:solidFill>
                  <a:srgbClr val="4D4D4D"/>
                </a:solidFill>
                <a:latin typeface="+mj-lt"/>
              </a:rPr>
              <a:t>ЄБРР у партнерстві з місцевими громадами фінансує модернізацію тепломереж за принципом державно-приватного партнерства. </a:t>
            </a:r>
          </a:p>
        </p:txBody>
      </p:sp>
      <p:sp>
        <p:nvSpPr>
          <p:cNvPr id="2" name="Прямокутник 1">
            <a:extLst>
              <a:ext uri="{FF2B5EF4-FFF2-40B4-BE49-F238E27FC236}">
                <a16:creationId xmlns:a16="http://schemas.microsoft.com/office/drawing/2014/main" id="{3C7083CA-7460-C550-02D7-24C81FD61F4A}"/>
              </a:ext>
            </a:extLst>
          </p:cNvPr>
          <p:cNvSpPr/>
          <p:nvPr/>
        </p:nvSpPr>
        <p:spPr>
          <a:xfrm>
            <a:off x="3690728" y="4006113"/>
            <a:ext cx="7480856" cy="1951476"/>
          </a:xfrm>
          <a:prstGeom prst="rect">
            <a:avLst/>
          </a:prstGeom>
          <a:solidFill>
            <a:srgbClr val="EEDE66"/>
          </a:solidFill>
          <a:ln w="76200">
            <a:solidFill>
              <a:srgbClr val="4D4D4D"/>
            </a:solidFill>
          </a:ln>
          <a:effectLst>
            <a:outerShdw blurRad="203200" dist="38100" dir="5640000" sx="101000" sy="101000" algn="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Міжнародні донори (Світовий банк, ЄБРР, ЄІБ, USAID). </a:t>
            </a:r>
          </a:p>
        </p:txBody>
      </p:sp>
      <p:sp>
        <p:nvSpPr>
          <p:cNvPr id="4" name="Прямокутник 3">
            <a:extLst>
              <a:ext uri="{FF2B5EF4-FFF2-40B4-BE49-F238E27FC236}">
                <a16:creationId xmlns:a16="http://schemas.microsoft.com/office/drawing/2014/main" id="{93AA9685-4B5A-8390-CB91-903864E90289}"/>
              </a:ext>
            </a:extLst>
          </p:cNvPr>
          <p:cNvSpPr/>
          <p:nvPr/>
        </p:nvSpPr>
        <p:spPr>
          <a:xfrm>
            <a:off x="3690729" y="6764500"/>
            <a:ext cx="7480856" cy="1951477"/>
          </a:xfrm>
          <a:prstGeom prst="rect">
            <a:avLst/>
          </a:prstGeom>
          <a:solidFill>
            <a:srgbClr val="96D6F3"/>
          </a:solidFill>
          <a:ln w="76200">
            <a:solidFill>
              <a:srgbClr val="4D4D4D"/>
            </a:solidFill>
          </a:ln>
          <a:effectLst>
            <a:outerShdw blurRad="203200" dist="38100" dir="5640000" sx="101000" sy="101000" algn="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Приватні інвестори. </a:t>
            </a:r>
          </a:p>
        </p:txBody>
      </p:sp>
      <p:sp>
        <p:nvSpPr>
          <p:cNvPr id="21" name="Прямокутник 20">
            <a:extLst>
              <a:ext uri="{FF2B5EF4-FFF2-40B4-BE49-F238E27FC236}">
                <a16:creationId xmlns:a16="http://schemas.microsoft.com/office/drawing/2014/main" id="{8D7ED414-D6EC-2F13-2D32-6DC459552575}"/>
              </a:ext>
            </a:extLst>
          </p:cNvPr>
          <p:cNvSpPr/>
          <p:nvPr/>
        </p:nvSpPr>
        <p:spPr>
          <a:xfrm>
            <a:off x="14670150" y="4006113"/>
            <a:ext cx="7480857" cy="1951476"/>
          </a:xfrm>
          <a:prstGeom prst="rect">
            <a:avLst/>
          </a:prstGeom>
          <a:solidFill>
            <a:schemeClr val="bg2"/>
          </a:solidFill>
          <a:ln w="76200">
            <a:solidFill>
              <a:srgbClr val="4D4D4D"/>
            </a:solidFill>
          </a:ln>
          <a:effectLst>
            <a:outerShdw blurRad="203200" dist="38100" dir="5640000" sx="101000" sy="101000" algn="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Державні програми. </a:t>
            </a:r>
          </a:p>
        </p:txBody>
      </p:sp>
      <p:sp>
        <p:nvSpPr>
          <p:cNvPr id="23" name="Прямокутник 22">
            <a:extLst>
              <a:ext uri="{FF2B5EF4-FFF2-40B4-BE49-F238E27FC236}">
                <a16:creationId xmlns:a16="http://schemas.microsoft.com/office/drawing/2014/main" id="{95804D46-81FF-6333-83C3-54DB0D5373C1}"/>
              </a:ext>
            </a:extLst>
          </p:cNvPr>
          <p:cNvSpPr/>
          <p:nvPr/>
        </p:nvSpPr>
        <p:spPr>
          <a:xfrm>
            <a:off x="14670149" y="6764499"/>
            <a:ext cx="7480857" cy="1951477"/>
          </a:xfrm>
          <a:prstGeom prst="rect">
            <a:avLst/>
          </a:prstGeom>
          <a:solidFill>
            <a:srgbClr val="79C59F"/>
          </a:solidFill>
          <a:ln w="76200">
            <a:solidFill>
              <a:srgbClr val="4D4D4D"/>
            </a:solidFill>
          </a:ln>
          <a:effectLst>
            <a:outerShdw blurRad="203200" dist="38100" dir="5640000" sx="101000" sy="101000" algn="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Механізми державно-приватного партнерства (ДПП). </a:t>
            </a:r>
          </a:p>
        </p:txBody>
      </p:sp>
      <p:pic>
        <p:nvPicPr>
          <p:cNvPr id="26" name="Графіка 25" descr="Globe with solid fill">
            <a:extLst>
              <a:ext uri="{FF2B5EF4-FFF2-40B4-BE49-F238E27FC236}">
                <a16:creationId xmlns:a16="http://schemas.microsoft.com/office/drawing/2014/main" id="{6479F06C-325C-8528-30ED-F117D78B53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0040" y="4543593"/>
            <a:ext cx="914400" cy="914400"/>
          </a:xfrm>
          <a:prstGeom prst="rect">
            <a:avLst/>
          </a:prstGeom>
          <a:effectLst>
            <a:outerShdw blurRad="203200" dist="38100" dir="5640000" sx="101000" sy="101000" algn="l" rotWithShape="0">
              <a:prstClr val="black">
                <a:alpha val="32000"/>
              </a:prstClr>
            </a:outerShdw>
          </a:effectLst>
        </p:spPr>
      </p:pic>
      <p:sp>
        <p:nvSpPr>
          <p:cNvPr id="28" name="Овал 27">
            <a:extLst>
              <a:ext uri="{FF2B5EF4-FFF2-40B4-BE49-F238E27FC236}">
                <a16:creationId xmlns:a16="http://schemas.microsoft.com/office/drawing/2014/main" id="{8BAEDB3C-7445-5B68-C2BB-7B7D0076FEBD}"/>
              </a:ext>
            </a:extLst>
          </p:cNvPr>
          <p:cNvSpPr/>
          <p:nvPr/>
        </p:nvSpPr>
        <p:spPr>
          <a:xfrm>
            <a:off x="1868550" y="6982855"/>
            <a:ext cx="1524004" cy="1476881"/>
          </a:xfrm>
          <a:prstGeom prst="ellipse">
            <a:avLst/>
          </a:prstGeom>
          <a:solidFill>
            <a:srgbClr val="96D6F3"/>
          </a:solidFill>
          <a:ln w="76200">
            <a:solidFill>
              <a:srgbClr val="4D4D4D"/>
            </a:solidFill>
          </a:ln>
          <a:effectLst>
            <a:outerShdw blurRad="203200" dist="38100" dir="5640000" sx="101000" sy="101000" algn="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pic>
        <p:nvPicPr>
          <p:cNvPr id="30" name="Графіка 29" descr="Office worker male with solid fill">
            <a:extLst>
              <a:ext uri="{FF2B5EF4-FFF2-40B4-BE49-F238E27FC236}">
                <a16:creationId xmlns:a16="http://schemas.microsoft.com/office/drawing/2014/main" id="{9B97A21D-8AB2-CBFA-D289-401ECA937C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0040" y="7253898"/>
            <a:ext cx="914400" cy="914400"/>
          </a:xfrm>
          <a:prstGeom prst="rect">
            <a:avLst/>
          </a:prstGeom>
          <a:effectLst>
            <a:outerShdw blurRad="203200" dist="38100" dir="5640000" sx="101000" sy="101000" algn="l" rotWithShape="0">
              <a:prstClr val="black">
                <a:alpha val="32000"/>
              </a:prstClr>
            </a:outerShdw>
          </a:effectLst>
        </p:spPr>
      </p:pic>
      <p:sp>
        <p:nvSpPr>
          <p:cNvPr id="31" name="Овал 30">
            <a:extLst>
              <a:ext uri="{FF2B5EF4-FFF2-40B4-BE49-F238E27FC236}">
                <a16:creationId xmlns:a16="http://schemas.microsoft.com/office/drawing/2014/main" id="{0B4633BF-3629-3885-383B-99A0A04727C9}"/>
              </a:ext>
            </a:extLst>
          </p:cNvPr>
          <p:cNvSpPr/>
          <p:nvPr/>
        </p:nvSpPr>
        <p:spPr>
          <a:xfrm>
            <a:off x="12834724" y="4262353"/>
            <a:ext cx="1524004" cy="1476881"/>
          </a:xfrm>
          <a:prstGeom prst="ellipse">
            <a:avLst/>
          </a:prstGeom>
          <a:solidFill>
            <a:schemeClr val="bg2"/>
          </a:solidFill>
          <a:ln w="76200">
            <a:solidFill>
              <a:srgbClr val="4D4D4D"/>
            </a:solidFill>
          </a:ln>
          <a:effectLst>
            <a:outerShdw blurRad="203200" dist="38100" dir="5640000" sx="101000" sy="101000" algn="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pic>
        <p:nvPicPr>
          <p:cNvPr id="33" name="Графіка 32" descr="Bank with solid fill">
            <a:extLst>
              <a:ext uri="{FF2B5EF4-FFF2-40B4-BE49-F238E27FC236}">
                <a16:creationId xmlns:a16="http://schemas.microsoft.com/office/drawing/2014/main" id="{72A94A9C-739D-C809-9368-939C5FC315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39526" y="4524651"/>
            <a:ext cx="914400" cy="914400"/>
          </a:xfrm>
          <a:prstGeom prst="rect">
            <a:avLst/>
          </a:prstGeom>
          <a:effectLst>
            <a:outerShdw blurRad="203200" dist="38100" dir="5640000" sx="101000" sy="101000" algn="l" rotWithShape="0">
              <a:prstClr val="black">
                <a:alpha val="32000"/>
              </a:prstClr>
            </a:outerShdw>
          </a:effectLst>
        </p:spPr>
      </p:pic>
      <p:sp>
        <p:nvSpPr>
          <p:cNvPr id="34" name="Овал 33">
            <a:extLst>
              <a:ext uri="{FF2B5EF4-FFF2-40B4-BE49-F238E27FC236}">
                <a16:creationId xmlns:a16="http://schemas.microsoft.com/office/drawing/2014/main" id="{321B8528-B5DB-3CE8-1181-3C955A714625}"/>
              </a:ext>
            </a:extLst>
          </p:cNvPr>
          <p:cNvSpPr/>
          <p:nvPr/>
        </p:nvSpPr>
        <p:spPr>
          <a:xfrm>
            <a:off x="12834724" y="6972657"/>
            <a:ext cx="1524004" cy="1476881"/>
          </a:xfrm>
          <a:prstGeom prst="ellipse">
            <a:avLst/>
          </a:prstGeom>
          <a:solidFill>
            <a:srgbClr val="79C59F"/>
          </a:solidFill>
          <a:ln w="76200">
            <a:solidFill>
              <a:srgbClr val="4D4D4D"/>
            </a:solidFill>
          </a:ln>
          <a:effectLst>
            <a:outerShdw blurRad="203200" dist="38100" dir="5640000" sx="101000" sy="101000" algn="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pic>
        <p:nvPicPr>
          <p:cNvPr id="36" name="Графіка 35" descr="Handshake with solid fill">
            <a:extLst>
              <a:ext uri="{FF2B5EF4-FFF2-40B4-BE49-F238E27FC236}">
                <a16:creationId xmlns:a16="http://schemas.microsoft.com/office/drawing/2014/main" id="{E69503CF-CAD3-C563-D43B-959AEEC86B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152783" y="7296785"/>
            <a:ext cx="914400" cy="914400"/>
          </a:xfrm>
          <a:prstGeom prst="rect">
            <a:avLst/>
          </a:prstGeom>
          <a:effectLst>
            <a:outerShdw blurRad="203200" dist="38100" dir="5640000" sx="101000" sy="101000" algn="l" rotWithShape="0">
              <a:prstClr val="black">
                <a:alpha val="32000"/>
              </a:prstClr>
            </a:outerShdw>
          </a:effectLst>
        </p:spPr>
      </p:pic>
    </p:spTree>
    <p:extLst>
      <p:ext uri="{BB962C8B-B14F-4D97-AF65-F5344CB8AC3E}">
        <p14:creationId xmlns:p14="http://schemas.microsoft.com/office/powerpoint/2010/main" val="30826411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CF743-F3D0-FAA4-BF6E-B9423BAC456E}"/>
            </a:ext>
          </a:extLst>
        </p:cNvPr>
        <p:cNvGrpSpPr/>
        <p:nvPr/>
      </p:nvGrpSpPr>
      <p:grpSpPr>
        <a:xfrm>
          <a:off x="0" y="0"/>
          <a:ext cx="0" cy="0"/>
          <a:chOff x="0" y="0"/>
          <a:chExt cx="0" cy="0"/>
        </a:xfrm>
      </p:grpSpPr>
      <p:sp>
        <p:nvSpPr>
          <p:cNvPr id="17" name="Заголовок 13">
            <a:extLst>
              <a:ext uri="{FF2B5EF4-FFF2-40B4-BE49-F238E27FC236}">
                <a16:creationId xmlns:a16="http://schemas.microsoft.com/office/drawing/2014/main" id="{5B1CE007-E547-CF14-BD04-34A3BCA0F4CB}"/>
              </a:ext>
            </a:extLst>
          </p:cNvPr>
          <p:cNvSpPr txBox="1">
            <a:spLocks/>
          </p:cNvSpPr>
          <p:nvPr/>
        </p:nvSpPr>
        <p:spPr>
          <a:xfrm>
            <a:off x="685011" y="1733142"/>
            <a:ext cx="15118206"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Технологічні інновації </a:t>
            </a:r>
          </a:p>
        </p:txBody>
      </p:sp>
      <p:sp>
        <p:nvSpPr>
          <p:cNvPr id="2" name="Прямокутник: округлені кути 1">
            <a:extLst>
              <a:ext uri="{FF2B5EF4-FFF2-40B4-BE49-F238E27FC236}">
                <a16:creationId xmlns:a16="http://schemas.microsoft.com/office/drawing/2014/main" id="{83F8C79C-8124-F816-2897-F74E9C9CA7C4}"/>
              </a:ext>
            </a:extLst>
          </p:cNvPr>
          <p:cNvSpPr/>
          <p:nvPr/>
        </p:nvSpPr>
        <p:spPr>
          <a:xfrm>
            <a:off x="1175664" y="3640673"/>
            <a:ext cx="1888435" cy="139935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3" name="Прямокутник: округлені кути 2">
            <a:extLst>
              <a:ext uri="{FF2B5EF4-FFF2-40B4-BE49-F238E27FC236}">
                <a16:creationId xmlns:a16="http://schemas.microsoft.com/office/drawing/2014/main" id="{4DE1429E-249F-8DEE-29CE-1778BD004D4A}"/>
              </a:ext>
            </a:extLst>
          </p:cNvPr>
          <p:cNvSpPr/>
          <p:nvPr/>
        </p:nvSpPr>
        <p:spPr>
          <a:xfrm>
            <a:off x="3494793" y="3640672"/>
            <a:ext cx="8432163" cy="1399360"/>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«Розумні будинки» </a:t>
            </a:r>
            <a:r>
              <a:rPr lang="uk-UA" sz="3400" noProof="0" dirty="0">
                <a:solidFill>
                  <a:schemeClr val="bg1"/>
                </a:solidFill>
              </a:rPr>
              <a:t>з автоматичним контролем енергоспоживання </a:t>
            </a:r>
          </a:p>
        </p:txBody>
      </p:sp>
      <p:sp>
        <p:nvSpPr>
          <p:cNvPr id="4" name="Прямокутник: округлені кути 3">
            <a:extLst>
              <a:ext uri="{FF2B5EF4-FFF2-40B4-BE49-F238E27FC236}">
                <a16:creationId xmlns:a16="http://schemas.microsoft.com/office/drawing/2014/main" id="{FAF21CA2-7E9A-2976-3EC2-21117CFA62F2}"/>
              </a:ext>
            </a:extLst>
          </p:cNvPr>
          <p:cNvSpPr/>
          <p:nvPr/>
        </p:nvSpPr>
        <p:spPr>
          <a:xfrm>
            <a:off x="1175664" y="5808480"/>
            <a:ext cx="1888435" cy="139935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20" name="Прямокутник: округлені кути 19">
            <a:extLst>
              <a:ext uri="{FF2B5EF4-FFF2-40B4-BE49-F238E27FC236}">
                <a16:creationId xmlns:a16="http://schemas.microsoft.com/office/drawing/2014/main" id="{B60A580A-0E75-7382-6E6A-54A3F3174D65}"/>
              </a:ext>
            </a:extLst>
          </p:cNvPr>
          <p:cNvSpPr/>
          <p:nvPr/>
        </p:nvSpPr>
        <p:spPr>
          <a:xfrm>
            <a:off x="3494793" y="5808479"/>
            <a:ext cx="8432163" cy="1399360"/>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bg1"/>
                </a:solidFill>
              </a:rPr>
              <a:t>Використання</a:t>
            </a:r>
            <a:r>
              <a:rPr lang="uk-UA" sz="3400" b="1" noProof="0" dirty="0">
                <a:solidFill>
                  <a:schemeClr val="bg1"/>
                </a:solidFill>
              </a:rPr>
              <a:t> </a:t>
            </a:r>
            <a:r>
              <a:rPr lang="uk-UA" sz="3400" b="1" noProof="0" dirty="0" err="1">
                <a:solidFill>
                  <a:schemeClr val="bg1"/>
                </a:solidFill>
              </a:rPr>
              <a:t>дронів</a:t>
            </a:r>
            <a:r>
              <a:rPr lang="uk-UA" sz="3400" b="1" noProof="0" dirty="0">
                <a:solidFill>
                  <a:schemeClr val="bg1"/>
                </a:solidFill>
              </a:rPr>
              <a:t> та цифрових карт </a:t>
            </a:r>
            <a:r>
              <a:rPr lang="uk-UA" sz="3400" noProof="0" dirty="0">
                <a:solidFill>
                  <a:schemeClr val="bg1"/>
                </a:solidFill>
              </a:rPr>
              <a:t>для моніторингу. </a:t>
            </a:r>
          </a:p>
        </p:txBody>
      </p:sp>
      <p:sp>
        <p:nvSpPr>
          <p:cNvPr id="21" name="Прямокутник: округлені кути 20">
            <a:extLst>
              <a:ext uri="{FF2B5EF4-FFF2-40B4-BE49-F238E27FC236}">
                <a16:creationId xmlns:a16="http://schemas.microsoft.com/office/drawing/2014/main" id="{951844E7-10FE-836D-9574-F0DC052C6BE1}"/>
              </a:ext>
            </a:extLst>
          </p:cNvPr>
          <p:cNvSpPr/>
          <p:nvPr/>
        </p:nvSpPr>
        <p:spPr>
          <a:xfrm>
            <a:off x="1190067" y="7976287"/>
            <a:ext cx="1888435" cy="139935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22" name="Прямокутник: округлені кути 21">
            <a:extLst>
              <a:ext uri="{FF2B5EF4-FFF2-40B4-BE49-F238E27FC236}">
                <a16:creationId xmlns:a16="http://schemas.microsoft.com/office/drawing/2014/main" id="{33F5751B-4B8C-AF7A-BE23-08BF36996E01}"/>
              </a:ext>
            </a:extLst>
          </p:cNvPr>
          <p:cNvSpPr/>
          <p:nvPr/>
        </p:nvSpPr>
        <p:spPr>
          <a:xfrm>
            <a:off x="3469440" y="7976286"/>
            <a:ext cx="8457516" cy="139935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BIM </a:t>
            </a:r>
            <a:r>
              <a:rPr lang="uk-UA" sz="3400" noProof="0" dirty="0">
                <a:solidFill>
                  <a:schemeClr val="bg1"/>
                </a:solidFill>
              </a:rPr>
              <a:t>(</a:t>
            </a:r>
            <a:r>
              <a:rPr lang="uk-UA" sz="3400" noProof="0" dirty="0" err="1">
                <a:solidFill>
                  <a:schemeClr val="bg1"/>
                </a:solidFill>
              </a:rPr>
              <a:t>Building</a:t>
            </a:r>
            <a:r>
              <a:rPr lang="uk-UA" sz="3400" noProof="0" dirty="0">
                <a:solidFill>
                  <a:schemeClr val="bg1"/>
                </a:solidFill>
              </a:rPr>
              <a:t> </a:t>
            </a:r>
            <a:r>
              <a:rPr lang="uk-UA" sz="3400" noProof="0" dirty="0" err="1">
                <a:solidFill>
                  <a:schemeClr val="bg1"/>
                </a:solidFill>
              </a:rPr>
              <a:t>Information</a:t>
            </a:r>
            <a:r>
              <a:rPr lang="uk-UA" sz="3400" noProof="0" dirty="0">
                <a:solidFill>
                  <a:schemeClr val="bg1"/>
                </a:solidFill>
              </a:rPr>
              <a:t> </a:t>
            </a:r>
            <a:r>
              <a:rPr lang="uk-UA" sz="3400" noProof="0" dirty="0" err="1">
                <a:solidFill>
                  <a:schemeClr val="bg1"/>
                </a:solidFill>
              </a:rPr>
              <a:t>Modeling</a:t>
            </a:r>
            <a:r>
              <a:rPr lang="uk-UA" sz="3400" noProof="0" dirty="0">
                <a:solidFill>
                  <a:schemeClr val="bg1"/>
                </a:solidFill>
              </a:rPr>
              <a:t>) </a:t>
            </a:r>
            <a:r>
              <a:rPr lang="uk-UA" sz="3400" b="1" noProof="0" dirty="0">
                <a:solidFill>
                  <a:schemeClr val="bg1"/>
                </a:solidFill>
              </a:rPr>
              <a:t>для прозорого управління </a:t>
            </a:r>
            <a:r>
              <a:rPr lang="uk-UA" sz="3400" b="1" noProof="0" dirty="0" err="1">
                <a:solidFill>
                  <a:schemeClr val="bg1"/>
                </a:solidFill>
              </a:rPr>
              <a:t>проєктами</a:t>
            </a:r>
            <a:r>
              <a:rPr lang="uk-UA" sz="3400" b="1" noProof="0" dirty="0">
                <a:solidFill>
                  <a:schemeClr val="bg1"/>
                </a:solidFill>
              </a:rPr>
              <a:t>. </a:t>
            </a:r>
            <a:endParaRPr lang="uk-UA" sz="3400" noProof="0" dirty="0">
              <a:solidFill>
                <a:schemeClr val="bg1"/>
              </a:solidFill>
            </a:endParaRPr>
          </a:p>
        </p:txBody>
      </p:sp>
      <p:sp>
        <p:nvSpPr>
          <p:cNvPr id="23" name="Прямокутник: округлені кути 22">
            <a:extLst>
              <a:ext uri="{FF2B5EF4-FFF2-40B4-BE49-F238E27FC236}">
                <a16:creationId xmlns:a16="http://schemas.microsoft.com/office/drawing/2014/main" id="{F1060C11-4705-06F8-B882-0C5762E4D40B}"/>
              </a:ext>
            </a:extLst>
          </p:cNvPr>
          <p:cNvSpPr/>
          <p:nvPr/>
        </p:nvSpPr>
        <p:spPr>
          <a:xfrm>
            <a:off x="1190067" y="10144093"/>
            <a:ext cx="1888435" cy="139935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4</a:t>
            </a:r>
          </a:p>
        </p:txBody>
      </p:sp>
      <p:sp>
        <p:nvSpPr>
          <p:cNvPr id="24" name="Прямокутник: округлені кути 23">
            <a:extLst>
              <a:ext uri="{FF2B5EF4-FFF2-40B4-BE49-F238E27FC236}">
                <a16:creationId xmlns:a16="http://schemas.microsoft.com/office/drawing/2014/main" id="{5281ADCA-17A7-3B97-65CB-423BBB70352C}"/>
              </a:ext>
            </a:extLst>
          </p:cNvPr>
          <p:cNvSpPr/>
          <p:nvPr/>
        </p:nvSpPr>
        <p:spPr>
          <a:xfrm>
            <a:off x="3509197" y="10144092"/>
            <a:ext cx="8432162" cy="1399360"/>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err="1">
                <a:solidFill>
                  <a:schemeClr val="bg1"/>
                </a:solidFill>
              </a:rPr>
              <a:t>IoT</a:t>
            </a:r>
            <a:r>
              <a:rPr lang="uk-UA" sz="3400" b="1" noProof="0" dirty="0">
                <a:solidFill>
                  <a:schemeClr val="bg1"/>
                </a:solidFill>
              </a:rPr>
              <a:t>-сенсори </a:t>
            </a:r>
            <a:r>
              <a:rPr lang="uk-UA" sz="3400" noProof="0" dirty="0">
                <a:solidFill>
                  <a:schemeClr val="bg1"/>
                </a:solidFill>
              </a:rPr>
              <a:t>для контролю якості води та повітря. </a:t>
            </a:r>
          </a:p>
        </p:txBody>
      </p:sp>
      <p:pic>
        <p:nvPicPr>
          <p:cNvPr id="30" name="Рисунок 29" descr="Зображення, що містить електроніка, Електронна інженерія, схема, у приміщенні&#10;&#10;Вміст на основі ШІ може бути неправильним.">
            <a:extLst>
              <a:ext uri="{FF2B5EF4-FFF2-40B4-BE49-F238E27FC236}">
                <a16:creationId xmlns:a16="http://schemas.microsoft.com/office/drawing/2014/main" id="{BBB414C3-74CD-0AF6-E9B9-E9B123EABCD6}"/>
              </a:ext>
            </a:extLst>
          </p:cNvPr>
          <p:cNvPicPr>
            <a:picLocks noChangeAspect="1"/>
          </p:cNvPicPr>
          <p:nvPr/>
        </p:nvPicPr>
        <p:blipFill>
          <a:blip r:embed="rId2">
            <a:extLst>
              <a:ext uri="{28A0092B-C50C-407E-A947-70E740481C1C}">
                <a14:useLocalDpi xmlns:a14="http://schemas.microsoft.com/office/drawing/2010/main" val="0"/>
              </a:ext>
            </a:extLst>
          </a:blip>
          <a:srcRect l="19635" r="24337"/>
          <a:stretch>
            <a:fillRect/>
          </a:stretch>
        </p:blipFill>
        <p:spPr>
          <a:xfrm>
            <a:off x="13331688" y="0"/>
            <a:ext cx="11052312" cy="13716000"/>
          </a:xfrm>
          <a:prstGeom prst="rect">
            <a:avLst/>
          </a:prstGeom>
        </p:spPr>
      </p:pic>
    </p:spTree>
    <p:extLst>
      <p:ext uri="{BB962C8B-B14F-4D97-AF65-F5344CB8AC3E}">
        <p14:creationId xmlns:p14="http://schemas.microsoft.com/office/powerpoint/2010/main" val="198088328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DF306-B90D-17CA-32AD-6152A9ECAD05}"/>
            </a:ext>
          </a:extLst>
        </p:cNvPr>
        <p:cNvGrpSpPr/>
        <p:nvPr/>
      </p:nvGrpSpPr>
      <p:grpSpPr>
        <a:xfrm>
          <a:off x="0" y="0"/>
          <a:ext cx="0" cy="0"/>
          <a:chOff x="0" y="0"/>
          <a:chExt cx="0" cy="0"/>
        </a:xfrm>
      </p:grpSpPr>
      <p:sp>
        <p:nvSpPr>
          <p:cNvPr id="17" name="Заголовок 13">
            <a:extLst>
              <a:ext uri="{FF2B5EF4-FFF2-40B4-BE49-F238E27FC236}">
                <a16:creationId xmlns:a16="http://schemas.microsoft.com/office/drawing/2014/main" id="{ED4291CE-485F-D35A-603E-B17B7BD46B2F}"/>
              </a:ext>
            </a:extLst>
          </p:cNvPr>
          <p:cNvSpPr txBox="1">
            <a:spLocks/>
          </p:cNvSpPr>
          <p:nvPr/>
        </p:nvSpPr>
        <p:spPr>
          <a:xfrm>
            <a:off x="685011" y="1733142"/>
            <a:ext cx="15118206"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Міжнародні практики для України </a:t>
            </a:r>
          </a:p>
        </p:txBody>
      </p:sp>
      <p:pic>
        <p:nvPicPr>
          <p:cNvPr id="31" name="Місце для зображення 30" descr="Зображення, що містить текст, просто неба, будівля, чорно-білий&#10;&#10;Вміст на основі ШІ може бути неправильним.">
            <a:extLst>
              <a:ext uri="{FF2B5EF4-FFF2-40B4-BE49-F238E27FC236}">
                <a16:creationId xmlns:a16="http://schemas.microsoft.com/office/drawing/2014/main" id="{340CBFFE-382D-7117-7050-F42F829415C2}"/>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2803" r="22803"/>
          <a:stretch>
            <a:fillRect/>
          </a:stretch>
        </p:blipFill>
        <p:spPr/>
      </p:pic>
      <p:pic>
        <p:nvPicPr>
          <p:cNvPr id="35" name="Місце для зображення 34" descr="Зображення, що містить текст, Шрифт, почерк&#10;&#10;Вміст на основі ШІ може бути неправильним.">
            <a:extLst>
              <a:ext uri="{FF2B5EF4-FFF2-40B4-BE49-F238E27FC236}">
                <a16:creationId xmlns:a16="http://schemas.microsoft.com/office/drawing/2014/main" id="{AA22F368-E1AF-B72E-2F00-ACF435B915A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178" r="19178"/>
          <a:stretch>
            <a:fillRect/>
          </a:stretch>
        </p:blipFill>
        <p:spPr/>
      </p:pic>
      <p:pic>
        <p:nvPicPr>
          <p:cNvPr id="33" name="Місце для зображення 32" descr="Зображення, що містить просто неба, небо, забруднення, Катастрофа&#10;&#10;Вміст на основі ШІ може бути неправильним.">
            <a:extLst>
              <a:ext uri="{FF2B5EF4-FFF2-40B4-BE49-F238E27FC236}">
                <a16:creationId xmlns:a16="http://schemas.microsoft.com/office/drawing/2014/main" id="{D2D4FCCB-6DDA-5C06-17E6-A59920C66FD5}"/>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25837" r="25837"/>
          <a:stretch>
            <a:fillRect/>
          </a:stretch>
        </p:blipFill>
        <p:spPr/>
      </p:pic>
      <p:sp>
        <p:nvSpPr>
          <p:cNvPr id="11" name="Прямокутник 10">
            <a:extLst>
              <a:ext uri="{FF2B5EF4-FFF2-40B4-BE49-F238E27FC236}">
                <a16:creationId xmlns:a16="http://schemas.microsoft.com/office/drawing/2014/main" id="{60AE0ADE-3EF0-3C29-F7A1-42ADD4B0D1DB}"/>
              </a:ext>
            </a:extLst>
          </p:cNvPr>
          <p:cNvSpPr/>
          <p:nvPr/>
        </p:nvSpPr>
        <p:spPr>
          <a:xfrm>
            <a:off x="2146850" y="4472609"/>
            <a:ext cx="10045149" cy="1299950"/>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400" noProof="0" dirty="0">
                <a:solidFill>
                  <a:schemeClr val="tx1"/>
                </a:solidFill>
                <a:latin typeface="+mj-lt"/>
              </a:rPr>
              <a:t>план Маршалла </a:t>
            </a:r>
            <a:r>
              <a:rPr lang="ru-RU" sz="3400" noProof="0" dirty="0" err="1">
                <a:solidFill>
                  <a:schemeClr val="tx1"/>
                </a:solidFill>
                <a:latin typeface="+mj-lt"/>
              </a:rPr>
              <a:t>поєднував</a:t>
            </a:r>
            <a:r>
              <a:rPr lang="ru-RU" sz="3400" noProof="0" dirty="0">
                <a:solidFill>
                  <a:schemeClr val="tx1"/>
                </a:solidFill>
                <a:latin typeface="+mj-lt"/>
              </a:rPr>
              <a:t> </a:t>
            </a:r>
            <a:r>
              <a:rPr lang="ru-RU" sz="3400" noProof="0" dirty="0" err="1">
                <a:solidFill>
                  <a:schemeClr val="tx1"/>
                </a:solidFill>
                <a:latin typeface="+mj-lt"/>
              </a:rPr>
              <a:t>фінансову</a:t>
            </a:r>
            <a:r>
              <a:rPr lang="ru-RU" sz="3400" noProof="0" dirty="0">
                <a:solidFill>
                  <a:schemeClr val="tx1"/>
                </a:solidFill>
                <a:latin typeface="+mj-lt"/>
              </a:rPr>
              <a:t> </a:t>
            </a:r>
            <a:r>
              <a:rPr lang="ru-RU" sz="3400" noProof="0" dirty="0" err="1">
                <a:solidFill>
                  <a:schemeClr val="tx1"/>
                </a:solidFill>
                <a:latin typeface="+mj-lt"/>
              </a:rPr>
              <a:t>допомогу</a:t>
            </a:r>
            <a:r>
              <a:rPr lang="ru-RU" sz="3400" noProof="0" dirty="0">
                <a:solidFill>
                  <a:schemeClr val="tx1"/>
                </a:solidFill>
                <a:latin typeface="+mj-lt"/>
              </a:rPr>
              <a:t> і </a:t>
            </a:r>
            <a:r>
              <a:rPr lang="ru-RU" sz="3400" noProof="0" dirty="0" err="1">
                <a:solidFill>
                  <a:schemeClr val="tx1"/>
                </a:solidFill>
                <a:latin typeface="+mj-lt"/>
              </a:rPr>
              <a:t>структурні</a:t>
            </a:r>
            <a:r>
              <a:rPr lang="ru-RU" sz="3400" noProof="0" dirty="0">
                <a:solidFill>
                  <a:schemeClr val="tx1"/>
                </a:solidFill>
                <a:latin typeface="+mj-lt"/>
              </a:rPr>
              <a:t> </a:t>
            </a:r>
            <a:r>
              <a:rPr lang="ru-RU" sz="3400" noProof="0" dirty="0" err="1">
                <a:solidFill>
                  <a:schemeClr val="tx1"/>
                </a:solidFill>
                <a:latin typeface="+mj-lt"/>
              </a:rPr>
              <a:t>реформи</a:t>
            </a:r>
            <a:r>
              <a:rPr lang="ru-RU" sz="3400" noProof="0" dirty="0">
                <a:solidFill>
                  <a:schemeClr val="tx1"/>
                </a:solidFill>
                <a:latin typeface="+mj-lt"/>
              </a:rPr>
              <a:t>. </a:t>
            </a:r>
            <a:endParaRPr lang="uk-UA" sz="3400" noProof="0" dirty="0">
              <a:solidFill>
                <a:schemeClr val="tx1"/>
              </a:solidFill>
              <a:latin typeface="+mj-lt"/>
            </a:endParaRPr>
          </a:p>
        </p:txBody>
      </p:sp>
      <p:sp>
        <p:nvSpPr>
          <p:cNvPr id="12" name="Прямокутник 11">
            <a:extLst>
              <a:ext uri="{FF2B5EF4-FFF2-40B4-BE49-F238E27FC236}">
                <a16:creationId xmlns:a16="http://schemas.microsoft.com/office/drawing/2014/main" id="{CD29E406-0605-11C7-2FCE-638516229D37}"/>
              </a:ext>
            </a:extLst>
          </p:cNvPr>
          <p:cNvSpPr/>
          <p:nvPr/>
        </p:nvSpPr>
        <p:spPr>
          <a:xfrm>
            <a:off x="2146851" y="3454975"/>
            <a:ext cx="10045149" cy="826248"/>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Німеччина після Другої світової:</a:t>
            </a:r>
          </a:p>
        </p:txBody>
      </p:sp>
      <p:sp>
        <p:nvSpPr>
          <p:cNvPr id="13" name="Прямокутник 12">
            <a:extLst>
              <a:ext uri="{FF2B5EF4-FFF2-40B4-BE49-F238E27FC236}">
                <a16:creationId xmlns:a16="http://schemas.microsoft.com/office/drawing/2014/main" id="{B9A3C828-30A9-76D7-FB94-4A53FFE63D58}"/>
              </a:ext>
            </a:extLst>
          </p:cNvPr>
          <p:cNvSpPr/>
          <p:nvPr/>
        </p:nvSpPr>
        <p:spPr>
          <a:xfrm>
            <a:off x="2146850" y="7474513"/>
            <a:ext cx="10045149" cy="1299951"/>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400" noProof="0" dirty="0">
                <a:solidFill>
                  <a:schemeClr val="tx1"/>
                </a:solidFill>
                <a:latin typeface="+mj-lt"/>
              </a:rPr>
              <a:t>роль </a:t>
            </a:r>
            <a:r>
              <a:rPr lang="ru-RU" sz="3400" noProof="0" dirty="0" err="1">
                <a:solidFill>
                  <a:schemeClr val="tx1"/>
                </a:solidFill>
                <a:latin typeface="+mj-lt"/>
              </a:rPr>
              <a:t>місцевих</a:t>
            </a:r>
            <a:r>
              <a:rPr lang="ru-RU" sz="3400" noProof="0" dirty="0">
                <a:solidFill>
                  <a:schemeClr val="tx1"/>
                </a:solidFill>
                <a:latin typeface="+mj-lt"/>
              </a:rPr>
              <a:t> громад у </a:t>
            </a:r>
            <a:r>
              <a:rPr lang="ru-RU" sz="3400" noProof="0" dirty="0" err="1">
                <a:solidFill>
                  <a:schemeClr val="tx1"/>
                </a:solidFill>
                <a:latin typeface="+mj-lt"/>
              </a:rPr>
              <a:t>відбудові</a:t>
            </a:r>
            <a:r>
              <a:rPr lang="ru-RU" sz="3400" noProof="0" dirty="0">
                <a:solidFill>
                  <a:schemeClr val="tx1"/>
                </a:solidFill>
                <a:latin typeface="+mj-lt"/>
              </a:rPr>
              <a:t> </a:t>
            </a:r>
            <a:r>
              <a:rPr lang="ru-RU" sz="3400" noProof="0" dirty="0" err="1">
                <a:solidFill>
                  <a:schemeClr val="tx1"/>
                </a:solidFill>
                <a:latin typeface="+mj-lt"/>
              </a:rPr>
              <a:t>шкіл</a:t>
            </a:r>
            <a:r>
              <a:rPr lang="ru-RU" sz="3400" noProof="0" dirty="0">
                <a:solidFill>
                  <a:schemeClr val="tx1"/>
                </a:solidFill>
                <a:latin typeface="+mj-lt"/>
              </a:rPr>
              <a:t> і </a:t>
            </a:r>
            <a:r>
              <a:rPr lang="ru-RU" sz="3400" noProof="0" dirty="0" err="1">
                <a:solidFill>
                  <a:schemeClr val="tx1"/>
                </a:solidFill>
                <a:latin typeface="+mj-lt"/>
              </a:rPr>
              <a:t>лікарень</a:t>
            </a:r>
            <a:r>
              <a:rPr lang="ru-RU" sz="3400" noProof="0" dirty="0">
                <a:solidFill>
                  <a:schemeClr val="tx1"/>
                </a:solidFill>
                <a:latin typeface="+mj-lt"/>
              </a:rPr>
              <a:t>. </a:t>
            </a:r>
            <a:endParaRPr lang="uk-UA" sz="3400" noProof="0" dirty="0">
              <a:solidFill>
                <a:schemeClr val="tx1"/>
              </a:solidFill>
              <a:latin typeface="+mj-lt"/>
            </a:endParaRPr>
          </a:p>
        </p:txBody>
      </p:sp>
      <p:sp>
        <p:nvSpPr>
          <p:cNvPr id="14" name="Прямокутник 13">
            <a:extLst>
              <a:ext uri="{FF2B5EF4-FFF2-40B4-BE49-F238E27FC236}">
                <a16:creationId xmlns:a16="http://schemas.microsoft.com/office/drawing/2014/main" id="{947B03B2-3288-FC83-8C40-B933B2032B88}"/>
              </a:ext>
            </a:extLst>
          </p:cNvPr>
          <p:cNvSpPr/>
          <p:nvPr/>
        </p:nvSpPr>
        <p:spPr>
          <a:xfrm>
            <a:off x="2146851" y="6456880"/>
            <a:ext cx="10045149" cy="826248"/>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Балкани після конфліктів 1990-х:</a:t>
            </a:r>
          </a:p>
        </p:txBody>
      </p:sp>
      <p:sp>
        <p:nvSpPr>
          <p:cNvPr id="15" name="Прямокутник 14">
            <a:extLst>
              <a:ext uri="{FF2B5EF4-FFF2-40B4-BE49-F238E27FC236}">
                <a16:creationId xmlns:a16="http://schemas.microsoft.com/office/drawing/2014/main" id="{FE685CAF-6630-339D-27F1-44CB4F7A5B54}"/>
              </a:ext>
            </a:extLst>
          </p:cNvPr>
          <p:cNvSpPr/>
          <p:nvPr/>
        </p:nvSpPr>
        <p:spPr>
          <a:xfrm>
            <a:off x="2146850" y="10476419"/>
            <a:ext cx="10045149" cy="1299952"/>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400" noProof="0" dirty="0">
                <a:solidFill>
                  <a:schemeClr val="tx1"/>
                </a:solidFill>
                <a:latin typeface="+mj-lt"/>
              </a:rPr>
              <a:t>акцент на </a:t>
            </a:r>
            <a:r>
              <a:rPr lang="ru-RU" sz="3400" noProof="0" dirty="0" err="1">
                <a:solidFill>
                  <a:schemeClr val="tx1"/>
                </a:solidFill>
                <a:latin typeface="+mj-lt"/>
              </a:rPr>
              <a:t>інноваційних</a:t>
            </a:r>
            <a:r>
              <a:rPr lang="ru-RU" sz="3400" noProof="0" dirty="0">
                <a:solidFill>
                  <a:schemeClr val="tx1"/>
                </a:solidFill>
                <a:latin typeface="+mj-lt"/>
              </a:rPr>
              <a:t> </a:t>
            </a:r>
            <a:r>
              <a:rPr lang="ru-RU" sz="3400" noProof="0" dirty="0" err="1">
                <a:solidFill>
                  <a:schemeClr val="tx1"/>
                </a:solidFill>
                <a:latin typeface="+mj-lt"/>
              </a:rPr>
              <a:t>технологіях</a:t>
            </a:r>
            <a:r>
              <a:rPr lang="ru-RU" sz="3400" noProof="0" dirty="0">
                <a:solidFill>
                  <a:schemeClr val="tx1"/>
                </a:solidFill>
                <a:latin typeface="+mj-lt"/>
              </a:rPr>
              <a:t> і </a:t>
            </a:r>
            <a:r>
              <a:rPr lang="ru-RU" sz="3400" noProof="0" dirty="0" err="1">
                <a:solidFill>
                  <a:schemeClr val="tx1"/>
                </a:solidFill>
                <a:latin typeface="+mj-lt"/>
              </a:rPr>
              <a:t>екологічності</a:t>
            </a:r>
            <a:r>
              <a:rPr lang="ru-RU" sz="3400" noProof="0" dirty="0">
                <a:solidFill>
                  <a:schemeClr val="tx1"/>
                </a:solidFill>
                <a:latin typeface="+mj-lt"/>
              </a:rPr>
              <a:t>. </a:t>
            </a:r>
            <a:endParaRPr lang="uk-UA" sz="3400" noProof="0" dirty="0">
              <a:solidFill>
                <a:schemeClr val="tx1"/>
              </a:solidFill>
              <a:latin typeface="+mj-lt"/>
            </a:endParaRPr>
          </a:p>
        </p:txBody>
      </p:sp>
      <p:sp>
        <p:nvSpPr>
          <p:cNvPr id="16" name="Прямокутник 15">
            <a:extLst>
              <a:ext uri="{FF2B5EF4-FFF2-40B4-BE49-F238E27FC236}">
                <a16:creationId xmlns:a16="http://schemas.microsoft.com/office/drawing/2014/main" id="{F4E49546-22F9-A96A-1927-5B31AFF911E7}"/>
              </a:ext>
            </a:extLst>
          </p:cNvPr>
          <p:cNvSpPr/>
          <p:nvPr/>
        </p:nvSpPr>
        <p:spPr>
          <a:xfrm>
            <a:off x="2146851" y="9458785"/>
            <a:ext cx="10045149" cy="826248"/>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600" noProof="0" dirty="0" err="1"/>
              <a:t>Японія</a:t>
            </a:r>
            <a:r>
              <a:rPr lang="ru-RU" sz="3600" noProof="0" dirty="0"/>
              <a:t> </a:t>
            </a:r>
            <a:r>
              <a:rPr lang="ru-RU" sz="3600" noProof="0" dirty="0" err="1"/>
              <a:t>після</a:t>
            </a:r>
            <a:r>
              <a:rPr lang="ru-RU" sz="3600" noProof="0" dirty="0"/>
              <a:t> </a:t>
            </a:r>
            <a:r>
              <a:rPr lang="ru-RU" sz="3600" noProof="0" dirty="0" err="1"/>
              <a:t>землетрусу</a:t>
            </a:r>
            <a:r>
              <a:rPr lang="ru-RU" sz="3600" noProof="0" dirty="0"/>
              <a:t> 2011 року:</a:t>
            </a:r>
            <a:endParaRPr lang="uk-UA" sz="3600" noProof="0" dirty="0"/>
          </a:p>
        </p:txBody>
      </p:sp>
      <p:sp>
        <p:nvSpPr>
          <p:cNvPr id="18" name="Прямокутник: округлені кути 17">
            <a:extLst>
              <a:ext uri="{FF2B5EF4-FFF2-40B4-BE49-F238E27FC236}">
                <a16:creationId xmlns:a16="http://schemas.microsoft.com/office/drawing/2014/main" id="{B468DD4F-8807-EF77-A6F9-5614E6CCDC10}"/>
              </a:ext>
            </a:extLst>
          </p:cNvPr>
          <p:cNvSpPr/>
          <p:nvPr/>
        </p:nvSpPr>
        <p:spPr>
          <a:xfrm>
            <a:off x="685011" y="3454975"/>
            <a:ext cx="1231371" cy="231758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9" name="Прямокутник: округлені кути 18">
            <a:extLst>
              <a:ext uri="{FF2B5EF4-FFF2-40B4-BE49-F238E27FC236}">
                <a16:creationId xmlns:a16="http://schemas.microsoft.com/office/drawing/2014/main" id="{37B9D97F-2788-2579-9BF7-9B09AE1FF27A}"/>
              </a:ext>
            </a:extLst>
          </p:cNvPr>
          <p:cNvSpPr/>
          <p:nvPr/>
        </p:nvSpPr>
        <p:spPr>
          <a:xfrm>
            <a:off x="685010" y="6456880"/>
            <a:ext cx="1231371" cy="2317583"/>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25" name="Прямокутник: округлені кути 24">
            <a:extLst>
              <a:ext uri="{FF2B5EF4-FFF2-40B4-BE49-F238E27FC236}">
                <a16:creationId xmlns:a16="http://schemas.microsoft.com/office/drawing/2014/main" id="{7A8A85A3-FF1E-D21B-CA56-F9BCF15FCEA2}"/>
              </a:ext>
            </a:extLst>
          </p:cNvPr>
          <p:cNvSpPr/>
          <p:nvPr/>
        </p:nvSpPr>
        <p:spPr>
          <a:xfrm>
            <a:off x="685009" y="9458788"/>
            <a:ext cx="1231371" cy="2317583"/>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pic>
        <p:nvPicPr>
          <p:cNvPr id="26" name="Графіка 25" descr="Puzzle with solid fill">
            <a:extLst>
              <a:ext uri="{FF2B5EF4-FFF2-40B4-BE49-F238E27FC236}">
                <a16:creationId xmlns:a16="http://schemas.microsoft.com/office/drawing/2014/main" id="{33147521-39CE-F6E9-8AE7-D0CBCEC43F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285" y="4281223"/>
            <a:ext cx="946817" cy="914400"/>
          </a:xfrm>
          <a:prstGeom prst="rect">
            <a:avLst/>
          </a:prstGeom>
        </p:spPr>
      </p:pic>
      <p:pic>
        <p:nvPicPr>
          <p:cNvPr id="27" name="Графіка 26" descr="Puzzle with solid fill">
            <a:extLst>
              <a:ext uri="{FF2B5EF4-FFF2-40B4-BE49-F238E27FC236}">
                <a16:creationId xmlns:a16="http://schemas.microsoft.com/office/drawing/2014/main" id="{8A41AD1E-EE92-99E0-6302-DED8BC267E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285" y="7158471"/>
            <a:ext cx="946817" cy="914400"/>
          </a:xfrm>
          <a:prstGeom prst="rect">
            <a:avLst/>
          </a:prstGeom>
        </p:spPr>
      </p:pic>
      <p:pic>
        <p:nvPicPr>
          <p:cNvPr id="28" name="Графіка 27" descr="Puzzle with solid fill">
            <a:extLst>
              <a:ext uri="{FF2B5EF4-FFF2-40B4-BE49-F238E27FC236}">
                <a16:creationId xmlns:a16="http://schemas.microsoft.com/office/drawing/2014/main" id="{567DFD5C-72E3-E94C-8CA8-EB2B23DB02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284" y="10019219"/>
            <a:ext cx="946817" cy="914400"/>
          </a:xfrm>
          <a:prstGeom prst="rect">
            <a:avLst/>
          </a:prstGeom>
        </p:spPr>
      </p:pic>
    </p:spTree>
    <p:extLst>
      <p:ext uri="{BB962C8B-B14F-4D97-AF65-F5344CB8AC3E}">
        <p14:creationId xmlns:p14="http://schemas.microsoft.com/office/powerpoint/2010/main" val="28223382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3">
            <a:extLst>
              <a:ext uri="{FF2B5EF4-FFF2-40B4-BE49-F238E27FC236}">
                <a16:creationId xmlns:a16="http://schemas.microsoft.com/office/drawing/2014/main" id="{7181CF73-D34A-B71D-41A0-08967ABDD9D5}"/>
              </a:ext>
            </a:extLst>
          </p:cNvPr>
          <p:cNvSpPr txBox="1">
            <a:spLocks/>
          </p:cNvSpPr>
          <p:nvPr/>
        </p:nvSpPr>
        <p:spPr>
          <a:xfrm>
            <a:off x="685011" y="1733142"/>
            <a:ext cx="15118206"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Рекомендації для українських громад</a:t>
            </a:r>
          </a:p>
        </p:txBody>
      </p:sp>
      <p:sp>
        <p:nvSpPr>
          <p:cNvPr id="7" name="Прямокутник: округлені кути 6">
            <a:extLst>
              <a:ext uri="{FF2B5EF4-FFF2-40B4-BE49-F238E27FC236}">
                <a16:creationId xmlns:a16="http://schemas.microsoft.com/office/drawing/2014/main" id="{3A7000A1-25B0-1A89-971F-075E9CD050C3}"/>
              </a:ext>
            </a:extLst>
          </p:cNvPr>
          <p:cNvSpPr/>
          <p:nvPr/>
        </p:nvSpPr>
        <p:spPr>
          <a:xfrm>
            <a:off x="4276672" y="3485015"/>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8" name="Прямокутник: округлені кути 7">
            <a:extLst>
              <a:ext uri="{FF2B5EF4-FFF2-40B4-BE49-F238E27FC236}">
                <a16:creationId xmlns:a16="http://schemas.microsoft.com/office/drawing/2014/main" id="{B96C6C90-ED66-F272-324E-59BEF6FA1F36}"/>
              </a:ext>
            </a:extLst>
          </p:cNvPr>
          <p:cNvSpPr/>
          <p:nvPr/>
        </p:nvSpPr>
        <p:spPr>
          <a:xfrm>
            <a:off x="6715072" y="3485013"/>
            <a:ext cx="13222824"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Використовувати концепцію LCC (вартість життєвого циклу).</a:t>
            </a:r>
            <a:endParaRPr lang="uk-UA" sz="3400" noProof="0" dirty="0">
              <a:solidFill>
                <a:schemeClr val="bg1"/>
              </a:solidFill>
            </a:endParaRPr>
          </a:p>
        </p:txBody>
      </p:sp>
      <p:sp>
        <p:nvSpPr>
          <p:cNvPr id="9" name="Прямокутник: округлені кути 8">
            <a:extLst>
              <a:ext uri="{FF2B5EF4-FFF2-40B4-BE49-F238E27FC236}">
                <a16:creationId xmlns:a16="http://schemas.microsoft.com/office/drawing/2014/main" id="{6F7FBF22-6734-77C0-92BD-C15FA98C83C9}"/>
              </a:ext>
            </a:extLst>
          </p:cNvPr>
          <p:cNvSpPr/>
          <p:nvPr/>
        </p:nvSpPr>
        <p:spPr>
          <a:xfrm>
            <a:off x="4276672" y="5103445"/>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0" name="Прямокутник: округлені кути 9">
            <a:extLst>
              <a:ext uri="{FF2B5EF4-FFF2-40B4-BE49-F238E27FC236}">
                <a16:creationId xmlns:a16="http://schemas.microsoft.com/office/drawing/2014/main" id="{A4080D35-4B14-8FBD-9081-B59210F4C5C2}"/>
              </a:ext>
            </a:extLst>
          </p:cNvPr>
          <p:cNvSpPr/>
          <p:nvPr/>
        </p:nvSpPr>
        <p:spPr>
          <a:xfrm>
            <a:off x="6715072" y="5103443"/>
            <a:ext cx="13222824"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Включати «зелені критерії» у тендери. </a:t>
            </a:r>
            <a:endParaRPr lang="uk-UA" sz="3400" noProof="0" dirty="0">
              <a:solidFill>
                <a:schemeClr val="bg1"/>
              </a:solidFill>
            </a:endParaRPr>
          </a:p>
        </p:txBody>
      </p:sp>
      <p:sp>
        <p:nvSpPr>
          <p:cNvPr id="11" name="Прямокутник: округлені кути 10">
            <a:extLst>
              <a:ext uri="{FF2B5EF4-FFF2-40B4-BE49-F238E27FC236}">
                <a16:creationId xmlns:a16="http://schemas.microsoft.com/office/drawing/2014/main" id="{05A59CA0-365C-0420-E043-4985091D6B7F}"/>
              </a:ext>
            </a:extLst>
          </p:cNvPr>
          <p:cNvSpPr/>
          <p:nvPr/>
        </p:nvSpPr>
        <p:spPr>
          <a:xfrm>
            <a:off x="4276671" y="6745748"/>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2" name="Прямокутник: округлені кути 11">
            <a:extLst>
              <a:ext uri="{FF2B5EF4-FFF2-40B4-BE49-F238E27FC236}">
                <a16:creationId xmlns:a16="http://schemas.microsoft.com/office/drawing/2014/main" id="{04C8A52E-90EC-3994-D029-B489C076B77F}"/>
              </a:ext>
            </a:extLst>
          </p:cNvPr>
          <p:cNvSpPr/>
          <p:nvPr/>
        </p:nvSpPr>
        <p:spPr>
          <a:xfrm>
            <a:off x="6675314" y="6745747"/>
            <a:ext cx="13262581"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Формувати команди з управління ризиками та комунікацією. </a:t>
            </a:r>
            <a:endParaRPr lang="uk-UA" sz="3400" noProof="0" dirty="0">
              <a:solidFill>
                <a:schemeClr val="bg1"/>
              </a:solidFill>
            </a:endParaRPr>
          </a:p>
        </p:txBody>
      </p:sp>
      <p:sp>
        <p:nvSpPr>
          <p:cNvPr id="13" name="Прямокутник: округлені кути 12">
            <a:extLst>
              <a:ext uri="{FF2B5EF4-FFF2-40B4-BE49-F238E27FC236}">
                <a16:creationId xmlns:a16="http://schemas.microsoft.com/office/drawing/2014/main" id="{E4240085-A08F-BEFA-343B-43AD05F26AD9}"/>
              </a:ext>
            </a:extLst>
          </p:cNvPr>
          <p:cNvSpPr/>
          <p:nvPr/>
        </p:nvSpPr>
        <p:spPr>
          <a:xfrm>
            <a:off x="4276672" y="8388052"/>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4" name="Прямокутник: округлені кути 13">
            <a:extLst>
              <a:ext uri="{FF2B5EF4-FFF2-40B4-BE49-F238E27FC236}">
                <a16:creationId xmlns:a16="http://schemas.microsoft.com/office/drawing/2014/main" id="{474B0B68-196C-2AD3-1E42-268D7C67741F}"/>
              </a:ext>
            </a:extLst>
          </p:cNvPr>
          <p:cNvSpPr/>
          <p:nvPr/>
        </p:nvSpPr>
        <p:spPr>
          <a:xfrm>
            <a:off x="6715072" y="8388050"/>
            <a:ext cx="1322282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Забезпечувати прозорість через </a:t>
            </a:r>
            <a:r>
              <a:rPr lang="uk-UA" sz="3400" b="1" noProof="0" dirty="0" err="1">
                <a:solidFill>
                  <a:schemeClr val="bg1"/>
                </a:solidFill>
              </a:rPr>
              <a:t>Prozorro</a:t>
            </a:r>
            <a:r>
              <a:rPr lang="uk-UA" sz="3400" b="1" noProof="0" dirty="0">
                <a:solidFill>
                  <a:schemeClr val="bg1"/>
                </a:solidFill>
              </a:rPr>
              <a:t> та відкриті </a:t>
            </a:r>
            <a:r>
              <a:rPr lang="uk-UA" sz="3400" b="1" noProof="0" dirty="0" err="1">
                <a:solidFill>
                  <a:schemeClr val="bg1"/>
                </a:solidFill>
              </a:rPr>
              <a:t>дашборди</a:t>
            </a:r>
            <a:r>
              <a:rPr lang="uk-UA" sz="3400" b="1" noProof="0" dirty="0">
                <a:solidFill>
                  <a:schemeClr val="bg1"/>
                </a:solidFill>
              </a:rPr>
              <a:t>. </a:t>
            </a:r>
          </a:p>
        </p:txBody>
      </p:sp>
      <p:sp>
        <p:nvSpPr>
          <p:cNvPr id="15" name="Прямокутник: округлені кути 14">
            <a:extLst>
              <a:ext uri="{FF2B5EF4-FFF2-40B4-BE49-F238E27FC236}">
                <a16:creationId xmlns:a16="http://schemas.microsoft.com/office/drawing/2014/main" id="{D10C1AFC-4679-83B5-F36C-50AF7CA23E89}"/>
              </a:ext>
            </a:extLst>
          </p:cNvPr>
          <p:cNvSpPr/>
          <p:nvPr/>
        </p:nvSpPr>
        <p:spPr>
          <a:xfrm>
            <a:off x="4236915" y="10030356"/>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6" name="Прямокутник: округлені кути 15">
            <a:extLst>
              <a:ext uri="{FF2B5EF4-FFF2-40B4-BE49-F238E27FC236}">
                <a16:creationId xmlns:a16="http://schemas.microsoft.com/office/drawing/2014/main" id="{73DCE47F-563E-BD13-6905-A3C2783EC521}"/>
              </a:ext>
            </a:extLst>
          </p:cNvPr>
          <p:cNvSpPr/>
          <p:nvPr/>
        </p:nvSpPr>
        <p:spPr>
          <a:xfrm>
            <a:off x="6715071" y="10030354"/>
            <a:ext cx="1322282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Співпрацювати з міжнародними донорами та впроваджувати їхні стандарти. </a:t>
            </a:r>
            <a:endParaRPr lang="uk-UA" sz="3400" noProof="0" dirty="0">
              <a:solidFill>
                <a:schemeClr val="bg1"/>
              </a:solidFill>
            </a:endParaRPr>
          </a:p>
        </p:txBody>
      </p:sp>
      <p:pic>
        <p:nvPicPr>
          <p:cNvPr id="22" name="Графіка 21" descr="Checkmark with solid fill">
            <a:extLst>
              <a:ext uri="{FF2B5EF4-FFF2-40B4-BE49-F238E27FC236}">
                <a16:creationId xmlns:a16="http://schemas.microsoft.com/office/drawing/2014/main" id="{8322C0FB-6410-B0EC-8E02-A9744CE927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3688" y="3575247"/>
            <a:ext cx="914400" cy="914400"/>
          </a:xfrm>
          <a:prstGeom prst="rect">
            <a:avLst/>
          </a:prstGeom>
        </p:spPr>
      </p:pic>
      <p:pic>
        <p:nvPicPr>
          <p:cNvPr id="23" name="Графіка 22" descr="Checkmark with solid fill">
            <a:extLst>
              <a:ext uri="{FF2B5EF4-FFF2-40B4-BE49-F238E27FC236}">
                <a16:creationId xmlns:a16="http://schemas.microsoft.com/office/drawing/2014/main" id="{17A10DA2-5E37-42D9-8092-F4FFB00B3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3688" y="5193678"/>
            <a:ext cx="914400" cy="914400"/>
          </a:xfrm>
          <a:prstGeom prst="rect">
            <a:avLst/>
          </a:prstGeom>
        </p:spPr>
      </p:pic>
      <p:pic>
        <p:nvPicPr>
          <p:cNvPr id="24" name="Графіка 23" descr="Checkmark with solid fill">
            <a:extLst>
              <a:ext uri="{FF2B5EF4-FFF2-40B4-BE49-F238E27FC236}">
                <a16:creationId xmlns:a16="http://schemas.microsoft.com/office/drawing/2014/main" id="{F9AF4C64-CCB2-A210-A5BB-3B7F1C2C16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3688" y="6835981"/>
            <a:ext cx="914400" cy="914400"/>
          </a:xfrm>
          <a:prstGeom prst="rect">
            <a:avLst/>
          </a:prstGeom>
        </p:spPr>
      </p:pic>
      <p:pic>
        <p:nvPicPr>
          <p:cNvPr id="25" name="Графіка 24" descr="Checkmark with solid fill">
            <a:extLst>
              <a:ext uri="{FF2B5EF4-FFF2-40B4-BE49-F238E27FC236}">
                <a16:creationId xmlns:a16="http://schemas.microsoft.com/office/drawing/2014/main" id="{6D468B66-C073-7CFB-6FC4-97038F68B3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3688" y="8483737"/>
            <a:ext cx="914400" cy="914400"/>
          </a:xfrm>
          <a:prstGeom prst="rect">
            <a:avLst/>
          </a:prstGeom>
        </p:spPr>
      </p:pic>
      <p:pic>
        <p:nvPicPr>
          <p:cNvPr id="26" name="Графіка 25" descr="Checkmark with solid fill">
            <a:extLst>
              <a:ext uri="{FF2B5EF4-FFF2-40B4-BE49-F238E27FC236}">
                <a16:creationId xmlns:a16="http://schemas.microsoft.com/office/drawing/2014/main" id="{F2395E3D-A090-F077-3AF9-9A7DA5A495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3688" y="10120588"/>
            <a:ext cx="914400" cy="914400"/>
          </a:xfrm>
          <a:prstGeom prst="rect">
            <a:avLst/>
          </a:prstGeom>
        </p:spPr>
      </p:pic>
    </p:spTree>
    <p:extLst>
      <p:ext uri="{BB962C8B-B14F-4D97-AF65-F5344CB8AC3E}">
        <p14:creationId xmlns:p14="http://schemas.microsoft.com/office/powerpoint/2010/main" val="31164449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округлені кути 6">
            <a:extLst>
              <a:ext uri="{FF2B5EF4-FFF2-40B4-BE49-F238E27FC236}">
                <a16:creationId xmlns:a16="http://schemas.microsoft.com/office/drawing/2014/main" id="{02F9C815-910A-9D15-DECE-A799A4B828BB}"/>
              </a:ext>
            </a:extLst>
          </p:cNvPr>
          <p:cNvSpPr/>
          <p:nvPr/>
        </p:nvSpPr>
        <p:spPr>
          <a:xfrm>
            <a:off x="942711" y="7838095"/>
            <a:ext cx="9801487" cy="435131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Посткризова реконструкція в Україні — це шанс не лише відновити зруйновану інфраструктуру, а й зробити крок до модернізації та сталого розвитку. Виклики — від браку коштів до бюрократії — значні, але рішення є: від зеленого будівництва та цифрових технологій до активного залучення громад і міжнародної підтримки. </a:t>
            </a:r>
          </a:p>
        </p:txBody>
      </p:sp>
      <p:pic>
        <p:nvPicPr>
          <p:cNvPr id="9" name="Графіка 8" descr="Books on shelf with solid fill">
            <a:extLst>
              <a:ext uri="{FF2B5EF4-FFF2-40B4-BE49-F238E27FC236}">
                <a16:creationId xmlns:a16="http://schemas.microsoft.com/office/drawing/2014/main" id="{DDE841CA-4910-D633-2D70-C80D83DB4D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5747" y="4629927"/>
            <a:ext cx="1570383" cy="1570383"/>
          </a:xfrm>
          <a:prstGeom prst="rect">
            <a:avLst/>
          </a:prstGeom>
        </p:spPr>
      </p:pic>
      <p:sp>
        <p:nvSpPr>
          <p:cNvPr id="12" name="Заголовок 11">
            <a:extLst>
              <a:ext uri="{FF2B5EF4-FFF2-40B4-BE49-F238E27FC236}">
                <a16:creationId xmlns:a16="http://schemas.microsoft.com/office/drawing/2014/main" id="{6867AFB4-5A8F-3CCD-E8CB-998BE8D3A2E4}"/>
              </a:ext>
            </a:extLst>
          </p:cNvPr>
          <p:cNvSpPr>
            <a:spLocks noGrp="1"/>
          </p:cNvSpPr>
          <p:nvPr>
            <p:ph type="title"/>
          </p:nvPr>
        </p:nvSpPr>
        <p:spPr>
          <a:xfrm>
            <a:off x="3399679" y="4523875"/>
            <a:ext cx="9169580" cy="2651125"/>
          </a:xfrm>
        </p:spPr>
        <p:txBody>
          <a:bodyPr/>
          <a:lstStyle/>
          <a:p>
            <a:r>
              <a:rPr lang="uk-UA" noProof="0" dirty="0"/>
              <a:t>Висновки</a:t>
            </a:r>
          </a:p>
        </p:txBody>
      </p:sp>
      <p:sp>
        <p:nvSpPr>
          <p:cNvPr id="3" name="TextBox 2">
            <a:extLst>
              <a:ext uri="{FF2B5EF4-FFF2-40B4-BE49-F238E27FC236}">
                <a16:creationId xmlns:a16="http://schemas.microsoft.com/office/drawing/2014/main" id="{E59C4444-1801-7F54-7265-9B00A254B378}"/>
              </a:ext>
            </a:extLst>
          </p:cNvPr>
          <p:cNvSpPr txBox="1"/>
          <p:nvPr/>
        </p:nvSpPr>
        <p:spPr>
          <a:xfrm>
            <a:off x="1136523" y="1996823"/>
            <a:ext cx="9413861" cy="1708160"/>
          </a:xfrm>
          <a:prstGeom prst="rect">
            <a:avLst/>
          </a:prstGeom>
          <a:noFill/>
        </p:spPr>
        <p:txBody>
          <a:bodyPr wrap="square">
            <a:spAutoFit/>
          </a:bodyPr>
          <a:lstStyle/>
          <a:p>
            <a:pPr algn="ctr"/>
            <a:r>
              <a:rPr lang="uk-UA" sz="3500" b="1" i="1" noProof="0" dirty="0">
                <a:solidFill>
                  <a:srgbClr val="4D4D4D"/>
                </a:solidFill>
                <a:latin typeface="+mj-lt"/>
              </a:rPr>
              <a:t>Рішення є: від зеленого будівництва та цифрових технологій до активного залучення громад і міжнародної підтримки. </a:t>
            </a:r>
          </a:p>
        </p:txBody>
      </p:sp>
      <p:pic>
        <p:nvPicPr>
          <p:cNvPr id="6" name="Місце для зображення 5" descr="Зображення, що містить почерк, книга, у приміщенні&#10;&#10;Вміст на основі ШІ може бути неправильним.">
            <a:extLst>
              <a:ext uri="{FF2B5EF4-FFF2-40B4-BE49-F238E27FC236}">
                <a16:creationId xmlns:a16="http://schemas.microsoft.com/office/drawing/2014/main" id="{A2495FDF-38D2-2A08-DA4A-43B36ED85AD3}"/>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4094" b="14094"/>
          <a:stretch>
            <a:fillRect/>
          </a:stretch>
        </p:blipFill>
        <p:spPr/>
      </p:pic>
    </p:spTree>
    <p:extLst>
      <p:ext uri="{BB962C8B-B14F-4D97-AF65-F5344CB8AC3E}">
        <p14:creationId xmlns:p14="http://schemas.microsoft.com/office/powerpoint/2010/main" val="19290097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E945-AA82-088C-4824-33798C3AB53C}"/>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EF5A8617-C2B5-9175-66C9-CCA17BB1CFD9}"/>
              </a:ext>
            </a:extLst>
          </p:cNvPr>
          <p:cNvSpPr txBox="1">
            <a:spLocks/>
          </p:cNvSpPr>
          <p:nvPr/>
        </p:nvSpPr>
        <p:spPr>
          <a:xfrm>
            <a:off x="685010" y="1733142"/>
            <a:ext cx="16768103"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dirty="0"/>
              <a:t>Джерела</a:t>
            </a:r>
            <a:endParaRPr lang="uk-UA" sz="6000" noProof="0" dirty="0"/>
          </a:p>
        </p:txBody>
      </p:sp>
      <p:sp>
        <p:nvSpPr>
          <p:cNvPr id="3" name="Прямокутник: округлені кути 2">
            <a:extLst>
              <a:ext uri="{FF2B5EF4-FFF2-40B4-BE49-F238E27FC236}">
                <a16:creationId xmlns:a16="http://schemas.microsoft.com/office/drawing/2014/main" id="{C05237CA-F173-755C-B255-8EDBF1EFA27D}"/>
              </a:ext>
            </a:extLst>
          </p:cNvPr>
          <p:cNvSpPr/>
          <p:nvPr/>
        </p:nvSpPr>
        <p:spPr>
          <a:xfrm>
            <a:off x="2819233" y="2768037"/>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1</a:t>
            </a:r>
          </a:p>
        </p:txBody>
      </p:sp>
      <p:sp>
        <p:nvSpPr>
          <p:cNvPr id="5" name="Прямокутник: округлені кути 4">
            <a:extLst>
              <a:ext uri="{FF2B5EF4-FFF2-40B4-BE49-F238E27FC236}">
                <a16:creationId xmlns:a16="http://schemas.microsoft.com/office/drawing/2014/main" id="{86A83ECD-196E-B743-244B-EA5A04283600}"/>
              </a:ext>
            </a:extLst>
          </p:cNvPr>
          <p:cNvSpPr/>
          <p:nvPr/>
        </p:nvSpPr>
        <p:spPr>
          <a:xfrm>
            <a:off x="5257633" y="2768036"/>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000" b="1" noProof="0" dirty="0">
                <a:solidFill>
                  <a:schemeClr val="bg1"/>
                </a:solidFill>
              </a:rPr>
              <a:t>Орловська Ю.В., </a:t>
            </a:r>
            <a:r>
              <a:rPr lang="uk-UA" sz="3000" b="1" noProof="0" dirty="0" err="1">
                <a:solidFill>
                  <a:schemeClr val="bg1"/>
                </a:solidFill>
              </a:rPr>
              <a:t>Кухтін</a:t>
            </a:r>
            <a:r>
              <a:rPr lang="uk-UA" sz="3000" b="1" noProof="0" dirty="0">
                <a:solidFill>
                  <a:schemeClr val="bg1"/>
                </a:solidFill>
              </a:rPr>
              <a:t> О.О. Теоретичний базис формування та розвитку зеленого будівництва. Економічний простір, 2024 </a:t>
            </a:r>
          </a:p>
        </p:txBody>
      </p:sp>
      <p:sp>
        <p:nvSpPr>
          <p:cNvPr id="7" name="Прямокутник: округлені кути 6">
            <a:extLst>
              <a:ext uri="{FF2B5EF4-FFF2-40B4-BE49-F238E27FC236}">
                <a16:creationId xmlns:a16="http://schemas.microsoft.com/office/drawing/2014/main" id="{908CB35A-C41B-08B6-38CD-F9535E82CB0F}"/>
              </a:ext>
            </a:extLst>
          </p:cNvPr>
          <p:cNvSpPr/>
          <p:nvPr/>
        </p:nvSpPr>
        <p:spPr>
          <a:xfrm>
            <a:off x="2819233" y="3806120"/>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2</a:t>
            </a:r>
          </a:p>
        </p:txBody>
      </p:sp>
      <p:sp>
        <p:nvSpPr>
          <p:cNvPr id="8" name="Прямокутник: округлені кути 7">
            <a:extLst>
              <a:ext uri="{FF2B5EF4-FFF2-40B4-BE49-F238E27FC236}">
                <a16:creationId xmlns:a16="http://schemas.microsoft.com/office/drawing/2014/main" id="{0AF1C84E-930F-9FD1-D469-482BDCF62B20}"/>
              </a:ext>
            </a:extLst>
          </p:cNvPr>
          <p:cNvSpPr/>
          <p:nvPr/>
        </p:nvSpPr>
        <p:spPr>
          <a:xfrm>
            <a:off x="5257633" y="3806119"/>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000" b="1" noProof="0" dirty="0">
                <a:solidFill>
                  <a:schemeClr val="bg1"/>
                </a:solidFill>
              </a:rPr>
              <a:t>Закон </a:t>
            </a:r>
            <a:r>
              <a:rPr lang="ru-RU" sz="3000" b="1" noProof="0" dirty="0" err="1">
                <a:solidFill>
                  <a:schemeClr val="bg1"/>
                </a:solidFill>
              </a:rPr>
              <a:t>України</a:t>
            </a:r>
            <a:r>
              <a:rPr lang="ru-RU" sz="3000" b="1" noProof="0" dirty="0">
                <a:solidFill>
                  <a:schemeClr val="bg1"/>
                </a:solidFill>
              </a:rPr>
              <a:t> «Про </a:t>
            </a:r>
            <a:r>
              <a:rPr lang="ru-RU" sz="3000" b="1" noProof="0" dirty="0" err="1">
                <a:solidFill>
                  <a:schemeClr val="bg1"/>
                </a:solidFill>
              </a:rPr>
              <a:t>енергетичну</a:t>
            </a:r>
            <a:r>
              <a:rPr lang="ru-RU" sz="3000" b="1" noProof="0" dirty="0">
                <a:solidFill>
                  <a:schemeClr val="bg1"/>
                </a:solidFill>
              </a:rPr>
              <a:t> </a:t>
            </a:r>
            <a:r>
              <a:rPr lang="ru-RU" sz="3000" b="1" noProof="0" dirty="0" err="1">
                <a:solidFill>
                  <a:schemeClr val="bg1"/>
                </a:solidFill>
              </a:rPr>
              <a:t>ефективність</a:t>
            </a:r>
            <a:r>
              <a:rPr lang="ru-RU" sz="3000" b="1" noProof="0" dirty="0">
                <a:solidFill>
                  <a:schemeClr val="bg1"/>
                </a:solidFill>
              </a:rPr>
              <a:t> </a:t>
            </a:r>
            <a:r>
              <a:rPr lang="ru-RU" sz="3000" b="1" noProof="0" dirty="0" err="1">
                <a:solidFill>
                  <a:schemeClr val="bg1"/>
                </a:solidFill>
              </a:rPr>
              <a:t>будівель</a:t>
            </a:r>
            <a:r>
              <a:rPr lang="ru-RU" sz="3000" b="1" noProof="0" dirty="0">
                <a:solidFill>
                  <a:schemeClr val="bg1"/>
                </a:solidFill>
              </a:rPr>
              <a:t>». </a:t>
            </a:r>
            <a:endParaRPr lang="uk-UA" sz="3000" b="1" noProof="0" dirty="0">
              <a:solidFill>
                <a:schemeClr val="bg1"/>
              </a:solidFill>
            </a:endParaRPr>
          </a:p>
        </p:txBody>
      </p:sp>
      <p:sp>
        <p:nvSpPr>
          <p:cNvPr id="9" name="Прямокутник: округлені кути 8">
            <a:extLst>
              <a:ext uri="{FF2B5EF4-FFF2-40B4-BE49-F238E27FC236}">
                <a16:creationId xmlns:a16="http://schemas.microsoft.com/office/drawing/2014/main" id="{8B7E3230-12E5-6BF6-EA30-A7053AE13236}"/>
              </a:ext>
            </a:extLst>
          </p:cNvPr>
          <p:cNvSpPr/>
          <p:nvPr/>
        </p:nvSpPr>
        <p:spPr>
          <a:xfrm>
            <a:off x="2819233" y="4844203"/>
            <a:ext cx="1888435" cy="826247"/>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3</a:t>
            </a:r>
          </a:p>
        </p:txBody>
      </p:sp>
      <p:sp>
        <p:nvSpPr>
          <p:cNvPr id="10" name="Прямокутник: округлені кути 9">
            <a:extLst>
              <a:ext uri="{FF2B5EF4-FFF2-40B4-BE49-F238E27FC236}">
                <a16:creationId xmlns:a16="http://schemas.microsoft.com/office/drawing/2014/main" id="{5CAEFA59-E274-30C2-D0F9-D7C0C6AF0F1C}"/>
              </a:ext>
            </a:extLst>
          </p:cNvPr>
          <p:cNvSpPr/>
          <p:nvPr/>
        </p:nvSpPr>
        <p:spPr>
          <a:xfrm>
            <a:off x="5257633" y="4844202"/>
            <a:ext cx="16768103" cy="826247"/>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000" b="1" noProof="0" dirty="0">
                <a:solidFill>
                  <a:schemeClr val="bg1"/>
                </a:solidFill>
              </a:rPr>
              <a:t>Закон </a:t>
            </a:r>
            <a:r>
              <a:rPr lang="ru-RU" sz="3000" b="1" noProof="0" dirty="0" err="1">
                <a:solidFill>
                  <a:schemeClr val="bg1"/>
                </a:solidFill>
              </a:rPr>
              <a:t>України</a:t>
            </a:r>
            <a:r>
              <a:rPr lang="ru-RU" sz="3000" b="1" noProof="0" dirty="0">
                <a:solidFill>
                  <a:schemeClr val="bg1"/>
                </a:solidFill>
              </a:rPr>
              <a:t> «Про </a:t>
            </a:r>
            <a:r>
              <a:rPr lang="ru-RU" sz="3000" b="1" noProof="0" dirty="0" err="1">
                <a:solidFill>
                  <a:schemeClr val="bg1"/>
                </a:solidFill>
              </a:rPr>
              <a:t>регулювання</a:t>
            </a:r>
            <a:r>
              <a:rPr lang="ru-RU" sz="3000" b="1" noProof="0" dirty="0">
                <a:solidFill>
                  <a:schemeClr val="bg1"/>
                </a:solidFill>
              </a:rPr>
              <a:t> </a:t>
            </a:r>
            <a:r>
              <a:rPr lang="ru-RU" sz="3000" b="1" noProof="0" dirty="0" err="1">
                <a:solidFill>
                  <a:schemeClr val="bg1"/>
                </a:solidFill>
              </a:rPr>
              <a:t>містобудівної</a:t>
            </a:r>
            <a:r>
              <a:rPr lang="ru-RU" sz="3000" b="1" noProof="0" dirty="0">
                <a:solidFill>
                  <a:schemeClr val="bg1"/>
                </a:solidFill>
              </a:rPr>
              <a:t> </a:t>
            </a:r>
            <a:r>
              <a:rPr lang="ru-RU" sz="3000" b="1" noProof="0" dirty="0" err="1">
                <a:solidFill>
                  <a:schemeClr val="bg1"/>
                </a:solidFill>
              </a:rPr>
              <a:t>діяльності</a:t>
            </a:r>
            <a:r>
              <a:rPr lang="ru-RU" sz="3000" b="1" noProof="0" dirty="0">
                <a:solidFill>
                  <a:schemeClr val="bg1"/>
                </a:solidFill>
              </a:rPr>
              <a:t>». </a:t>
            </a:r>
            <a:endParaRPr lang="uk-UA" sz="3000" b="1" noProof="0" dirty="0">
              <a:solidFill>
                <a:schemeClr val="bg1"/>
              </a:solidFill>
            </a:endParaRPr>
          </a:p>
        </p:txBody>
      </p:sp>
      <p:sp>
        <p:nvSpPr>
          <p:cNvPr id="11" name="Прямокутник: округлені кути 10">
            <a:extLst>
              <a:ext uri="{FF2B5EF4-FFF2-40B4-BE49-F238E27FC236}">
                <a16:creationId xmlns:a16="http://schemas.microsoft.com/office/drawing/2014/main" id="{3530EF41-EEDB-BA17-39E4-84AE820CE6C0}"/>
              </a:ext>
            </a:extLst>
          </p:cNvPr>
          <p:cNvSpPr/>
          <p:nvPr/>
        </p:nvSpPr>
        <p:spPr>
          <a:xfrm>
            <a:off x="2819233" y="5866600"/>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4</a:t>
            </a:r>
          </a:p>
        </p:txBody>
      </p:sp>
      <p:sp>
        <p:nvSpPr>
          <p:cNvPr id="12" name="Прямокутник: округлені кути 11">
            <a:extLst>
              <a:ext uri="{FF2B5EF4-FFF2-40B4-BE49-F238E27FC236}">
                <a16:creationId xmlns:a16="http://schemas.microsoft.com/office/drawing/2014/main" id="{C0B116EB-EE29-CF1E-CE06-786A22C5B0F6}"/>
              </a:ext>
            </a:extLst>
          </p:cNvPr>
          <p:cNvSpPr/>
          <p:nvPr/>
        </p:nvSpPr>
        <p:spPr>
          <a:xfrm>
            <a:off x="5257633" y="5866599"/>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noProof="0" dirty="0" err="1">
                <a:solidFill>
                  <a:schemeClr val="bg1"/>
                </a:solidFill>
              </a:rPr>
              <a:t>Kryvomaz</a:t>
            </a:r>
            <a:r>
              <a:rPr lang="en-US" sz="3000" b="1" noProof="0" dirty="0">
                <a:solidFill>
                  <a:schemeClr val="bg1"/>
                </a:solidFill>
              </a:rPr>
              <a:t> T., Chmielewska J., </a:t>
            </a:r>
            <a:r>
              <a:rPr lang="en-US" sz="3000" b="1" noProof="0" dirty="0" err="1">
                <a:solidFill>
                  <a:schemeClr val="bg1"/>
                </a:solidFill>
              </a:rPr>
              <a:t>Kanashchuk</a:t>
            </a:r>
            <a:r>
              <a:rPr lang="en-US" sz="3000" b="1" noProof="0" dirty="0">
                <a:solidFill>
                  <a:schemeClr val="bg1"/>
                </a:solidFill>
              </a:rPr>
              <a:t> T. The prospects of green building in Ukraine on example of Poland. Environmental Safety and Natural Resources, 2020. </a:t>
            </a:r>
            <a:endParaRPr lang="uk-UA" sz="3000" b="1" dirty="0">
              <a:solidFill>
                <a:schemeClr val="bg1"/>
              </a:solidFill>
            </a:endParaRPr>
          </a:p>
        </p:txBody>
      </p:sp>
      <p:sp>
        <p:nvSpPr>
          <p:cNvPr id="4" name="Прямокутник: округлені кути 3">
            <a:extLst>
              <a:ext uri="{FF2B5EF4-FFF2-40B4-BE49-F238E27FC236}">
                <a16:creationId xmlns:a16="http://schemas.microsoft.com/office/drawing/2014/main" id="{0DADA899-636D-804A-60C0-2A37A9458F06}"/>
              </a:ext>
            </a:extLst>
          </p:cNvPr>
          <p:cNvSpPr/>
          <p:nvPr/>
        </p:nvSpPr>
        <p:spPr>
          <a:xfrm>
            <a:off x="2819233" y="6888998"/>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5</a:t>
            </a:r>
            <a:endParaRPr lang="uk-UA" sz="7800" b="1" noProof="0" dirty="0">
              <a:latin typeface="+mj-lt"/>
            </a:endParaRPr>
          </a:p>
        </p:txBody>
      </p:sp>
      <p:sp>
        <p:nvSpPr>
          <p:cNvPr id="6" name="Прямокутник: округлені кути 5">
            <a:extLst>
              <a:ext uri="{FF2B5EF4-FFF2-40B4-BE49-F238E27FC236}">
                <a16:creationId xmlns:a16="http://schemas.microsoft.com/office/drawing/2014/main" id="{6E38CA6B-5194-A089-CECF-6E26987C3CA1}"/>
              </a:ext>
            </a:extLst>
          </p:cNvPr>
          <p:cNvSpPr/>
          <p:nvPr/>
        </p:nvSpPr>
        <p:spPr>
          <a:xfrm>
            <a:off x="5257633" y="6888997"/>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rPr>
              <a:t>Bilotil</a:t>
            </a:r>
            <a:r>
              <a:rPr lang="en-US" sz="3000" b="1" dirty="0">
                <a:solidFill>
                  <a:schemeClr val="bg1"/>
                </a:solidFill>
              </a:rPr>
              <a:t> V. Green building as a direction of sustainable development. Balanced Nature Management, 2021. </a:t>
            </a:r>
            <a:endParaRPr lang="uk-UA" sz="3000" b="1" dirty="0">
              <a:solidFill>
                <a:schemeClr val="bg1"/>
              </a:solidFill>
            </a:endParaRPr>
          </a:p>
        </p:txBody>
      </p:sp>
      <p:sp>
        <p:nvSpPr>
          <p:cNvPr id="13" name="Прямокутник: округлені кути 12">
            <a:extLst>
              <a:ext uri="{FF2B5EF4-FFF2-40B4-BE49-F238E27FC236}">
                <a16:creationId xmlns:a16="http://schemas.microsoft.com/office/drawing/2014/main" id="{92CC291B-B02D-3E2F-CE89-54FABC7D48F0}"/>
              </a:ext>
            </a:extLst>
          </p:cNvPr>
          <p:cNvSpPr/>
          <p:nvPr/>
        </p:nvSpPr>
        <p:spPr>
          <a:xfrm>
            <a:off x="2819233" y="7927081"/>
            <a:ext cx="1888435" cy="826247"/>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6</a:t>
            </a:r>
            <a:endParaRPr lang="uk-UA" sz="7800" b="1" noProof="0" dirty="0">
              <a:latin typeface="+mj-lt"/>
            </a:endParaRPr>
          </a:p>
        </p:txBody>
      </p:sp>
      <p:sp>
        <p:nvSpPr>
          <p:cNvPr id="14" name="Прямокутник: округлені кути 13">
            <a:extLst>
              <a:ext uri="{FF2B5EF4-FFF2-40B4-BE49-F238E27FC236}">
                <a16:creationId xmlns:a16="http://schemas.microsoft.com/office/drawing/2014/main" id="{AED20360-FBCE-C488-DDCF-29A365BB0D99}"/>
              </a:ext>
            </a:extLst>
          </p:cNvPr>
          <p:cNvSpPr/>
          <p:nvPr/>
        </p:nvSpPr>
        <p:spPr>
          <a:xfrm>
            <a:off x="5257633" y="7927080"/>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UNDP. Guidance on Sustainable Reconstruction.</a:t>
            </a:r>
            <a:endParaRPr lang="uk-UA" sz="3000" b="1" dirty="0">
              <a:solidFill>
                <a:schemeClr val="bg1"/>
              </a:solidFill>
            </a:endParaRPr>
          </a:p>
        </p:txBody>
      </p:sp>
      <p:sp>
        <p:nvSpPr>
          <p:cNvPr id="15" name="Прямокутник: округлені кути 14">
            <a:extLst>
              <a:ext uri="{FF2B5EF4-FFF2-40B4-BE49-F238E27FC236}">
                <a16:creationId xmlns:a16="http://schemas.microsoft.com/office/drawing/2014/main" id="{7608E1FC-400F-8122-9A0B-21D4CF3DF49A}"/>
              </a:ext>
            </a:extLst>
          </p:cNvPr>
          <p:cNvSpPr/>
          <p:nvPr/>
        </p:nvSpPr>
        <p:spPr>
          <a:xfrm>
            <a:off x="2819233" y="8965162"/>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noProof="0" dirty="0">
                <a:latin typeface="+mj-lt"/>
              </a:rPr>
              <a:t>7</a:t>
            </a:r>
            <a:endParaRPr lang="uk-UA" sz="7800" b="1" noProof="0" dirty="0">
              <a:latin typeface="+mj-lt"/>
            </a:endParaRPr>
          </a:p>
        </p:txBody>
      </p:sp>
      <p:sp>
        <p:nvSpPr>
          <p:cNvPr id="16" name="Прямокутник: округлені кути 15">
            <a:extLst>
              <a:ext uri="{FF2B5EF4-FFF2-40B4-BE49-F238E27FC236}">
                <a16:creationId xmlns:a16="http://schemas.microsoft.com/office/drawing/2014/main" id="{003841A9-5DD8-F107-A34F-53FD2146BC45}"/>
              </a:ext>
            </a:extLst>
          </p:cNvPr>
          <p:cNvSpPr/>
          <p:nvPr/>
        </p:nvSpPr>
        <p:spPr>
          <a:xfrm>
            <a:off x="5257633" y="8965161"/>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World Bank. Building Back Better: Resilient Infrastructure in Post-Conflict Countries. </a:t>
            </a:r>
            <a:endParaRPr lang="uk-UA" sz="3000" b="1" dirty="0">
              <a:solidFill>
                <a:schemeClr val="bg1"/>
              </a:solidFill>
            </a:endParaRPr>
          </a:p>
        </p:txBody>
      </p:sp>
      <p:sp>
        <p:nvSpPr>
          <p:cNvPr id="17" name="Прямокутник: округлені кути 16">
            <a:extLst>
              <a:ext uri="{FF2B5EF4-FFF2-40B4-BE49-F238E27FC236}">
                <a16:creationId xmlns:a16="http://schemas.microsoft.com/office/drawing/2014/main" id="{B6997499-BCB9-FCF3-60E7-5F7C0B258020}"/>
              </a:ext>
            </a:extLst>
          </p:cNvPr>
          <p:cNvSpPr/>
          <p:nvPr/>
        </p:nvSpPr>
        <p:spPr>
          <a:xfrm>
            <a:off x="2819233" y="10003243"/>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8</a:t>
            </a:r>
            <a:endParaRPr lang="uk-UA" sz="7800" b="1" noProof="0" dirty="0">
              <a:latin typeface="+mj-lt"/>
            </a:endParaRPr>
          </a:p>
        </p:txBody>
      </p:sp>
      <p:sp>
        <p:nvSpPr>
          <p:cNvPr id="18" name="Прямокутник: округлені кути 17">
            <a:extLst>
              <a:ext uri="{FF2B5EF4-FFF2-40B4-BE49-F238E27FC236}">
                <a16:creationId xmlns:a16="http://schemas.microsoft.com/office/drawing/2014/main" id="{B545419B-B861-9B89-7BE3-2C648D3D8490}"/>
              </a:ext>
            </a:extLst>
          </p:cNvPr>
          <p:cNvSpPr/>
          <p:nvPr/>
        </p:nvSpPr>
        <p:spPr>
          <a:xfrm>
            <a:off x="5257633" y="10003242"/>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OECD. Resilient Cities and Post-Crisis Governance. </a:t>
            </a:r>
            <a:endParaRPr lang="uk-UA" sz="3000" b="1" dirty="0">
              <a:solidFill>
                <a:schemeClr val="bg1"/>
              </a:solidFill>
            </a:endParaRPr>
          </a:p>
        </p:txBody>
      </p:sp>
      <p:sp>
        <p:nvSpPr>
          <p:cNvPr id="19" name="Прямокутник: округлені кути 18">
            <a:extLst>
              <a:ext uri="{FF2B5EF4-FFF2-40B4-BE49-F238E27FC236}">
                <a16:creationId xmlns:a16="http://schemas.microsoft.com/office/drawing/2014/main" id="{3C754D40-F899-2EEC-B479-70660D580514}"/>
              </a:ext>
            </a:extLst>
          </p:cNvPr>
          <p:cNvSpPr/>
          <p:nvPr/>
        </p:nvSpPr>
        <p:spPr>
          <a:xfrm>
            <a:off x="2819233" y="11041324"/>
            <a:ext cx="1888435" cy="826247"/>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9</a:t>
            </a:r>
          </a:p>
        </p:txBody>
      </p:sp>
      <p:sp>
        <p:nvSpPr>
          <p:cNvPr id="20" name="Прямокутник: округлені кути 19">
            <a:extLst>
              <a:ext uri="{FF2B5EF4-FFF2-40B4-BE49-F238E27FC236}">
                <a16:creationId xmlns:a16="http://schemas.microsoft.com/office/drawing/2014/main" id="{85765268-3155-0A54-9335-7E144CDD7DE8}"/>
              </a:ext>
            </a:extLst>
          </p:cNvPr>
          <p:cNvSpPr/>
          <p:nvPr/>
        </p:nvSpPr>
        <p:spPr>
          <a:xfrm>
            <a:off x="5257633" y="11041323"/>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000" b="1" dirty="0">
                <a:solidFill>
                  <a:schemeClr val="bg1"/>
                </a:solidFill>
              </a:rPr>
              <a:t>ЄБРР. </a:t>
            </a:r>
            <a:r>
              <a:rPr lang="ru-RU" sz="3000" b="1" dirty="0" err="1">
                <a:solidFill>
                  <a:schemeClr val="bg1"/>
                </a:solidFill>
              </a:rPr>
              <a:t>Рекомендації</a:t>
            </a:r>
            <a:r>
              <a:rPr lang="ru-RU" sz="3000" b="1" dirty="0">
                <a:solidFill>
                  <a:schemeClr val="bg1"/>
                </a:solidFill>
              </a:rPr>
              <a:t> </a:t>
            </a:r>
            <a:r>
              <a:rPr lang="ru-RU" sz="3000" b="1" dirty="0" err="1">
                <a:solidFill>
                  <a:schemeClr val="bg1"/>
                </a:solidFill>
              </a:rPr>
              <a:t>щодо</a:t>
            </a:r>
            <a:r>
              <a:rPr lang="ru-RU" sz="3000" b="1" dirty="0">
                <a:solidFill>
                  <a:schemeClr val="bg1"/>
                </a:solidFill>
              </a:rPr>
              <a:t> </a:t>
            </a:r>
            <a:r>
              <a:rPr lang="ru-RU" sz="3000" b="1" dirty="0" err="1">
                <a:solidFill>
                  <a:schemeClr val="bg1"/>
                </a:solidFill>
              </a:rPr>
              <a:t>відновлення</a:t>
            </a:r>
            <a:r>
              <a:rPr lang="ru-RU" sz="3000" b="1" dirty="0">
                <a:solidFill>
                  <a:schemeClr val="bg1"/>
                </a:solidFill>
              </a:rPr>
              <a:t> </a:t>
            </a:r>
            <a:r>
              <a:rPr lang="ru-RU" sz="3000" b="1" dirty="0" err="1">
                <a:solidFill>
                  <a:schemeClr val="bg1"/>
                </a:solidFill>
              </a:rPr>
              <a:t>енергетичної</a:t>
            </a:r>
            <a:r>
              <a:rPr lang="ru-RU" sz="3000" b="1" dirty="0">
                <a:solidFill>
                  <a:schemeClr val="bg1"/>
                </a:solidFill>
              </a:rPr>
              <a:t> </a:t>
            </a:r>
            <a:r>
              <a:rPr lang="ru-RU" sz="3000" b="1" dirty="0" err="1">
                <a:solidFill>
                  <a:schemeClr val="bg1"/>
                </a:solidFill>
              </a:rPr>
              <a:t>інфраструктури</a:t>
            </a:r>
            <a:r>
              <a:rPr lang="ru-RU" sz="3000" b="1" dirty="0">
                <a:solidFill>
                  <a:schemeClr val="bg1"/>
                </a:solidFill>
              </a:rPr>
              <a:t>. </a:t>
            </a:r>
            <a:endParaRPr lang="uk-UA" sz="3000" b="1" dirty="0">
              <a:solidFill>
                <a:schemeClr val="bg1"/>
              </a:solidFill>
            </a:endParaRPr>
          </a:p>
        </p:txBody>
      </p:sp>
      <p:sp>
        <p:nvSpPr>
          <p:cNvPr id="21" name="Прямокутник: округлені кути 20">
            <a:extLst>
              <a:ext uri="{FF2B5EF4-FFF2-40B4-BE49-F238E27FC236}">
                <a16:creationId xmlns:a16="http://schemas.microsoft.com/office/drawing/2014/main" id="{F83B6D9A-FAF9-751A-EE4A-855DBF33FC96}"/>
              </a:ext>
            </a:extLst>
          </p:cNvPr>
          <p:cNvSpPr/>
          <p:nvPr/>
        </p:nvSpPr>
        <p:spPr>
          <a:xfrm>
            <a:off x="2819233" y="12079405"/>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dirty="0">
                <a:latin typeface="+mj-lt"/>
              </a:rPr>
              <a:t>10</a:t>
            </a:r>
            <a:endParaRPr lang="uk-UA" sz="7800" b="1" noProof="0" dirty="0">
              <a:latin typeface="+mj-lt"/>
            </a:endParaRPr>
          </a:p>
        </p:txBody>
      </p:sp>
      <p:sp>
        <p:nvSpPr>
          <p:cNvPr id="22" name="Прямокутник: округлені кути 21">
            <a:extLst>
              <a:ext uri="{FF2B5EF4-FFF2-40B4-BE49-F238E27FC236}">
                <a16:creationId xmlns:a16="http://schemas.microsoft.com/office/drawing/2014/main" id="{B9703555-2CE5-B2DF-6A17-915A9882046B}"/>
              </a:ext>
            </a:extLst>
          </p:cNvPr>
          <p:cNvSpPr/>
          <p:nvPr/>
        </p:nvSpPr>
        <p:spPr>
          <a:xfrm>
            <a:off x="5257633" y="12079404"/>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rPr>
              <a:t>Prozorro. </a:t>
            </a:r>
            <a:r>
              <a:rPr lang="ru-RU" sz="3000" b="1" dirty="0" err="1">
                <a:solidFill>
                  <a:schemeClr val="bg1"/>
                </a:solidFill>
              </a:rPr>
              <a:t>Публічні</a:t>
            </a:r>
            <a:r>
              <a:rPr lang="ru-RU" sz="3000" b="1" dirty="0">
                <a:solidFill>
                  <a:schemeClr val="bg1"/>
                </a:solidFill>
              </a:rPr>
              <a:t> </a:t>
            </a:r>
            <a:r>
              <a:rPr lang="ru-RU" sz="3000" b="1" dirty="0" err="1">
                <a:solidFill>
                  <a:schemeClr val="bg1"/>
                </a:solidFill>
              </a:rPr>
              <a:t>закупівлі</a:t>
            </a:r>
            <a:r>
              <a:rPr lang="ru-RU" sz="3000" b="1" dirty="0">
                <a:solidFill>
                  <a:schemeClr val="bg1"/>
                </a:solidFill>
              </a:rPr>
              <a:t> для </a:t>
            </a:r>
            <a:r>
              <a:rPr lang="ru-RU" sz="3000" b="1" dirty="0" err="1">
                <a:solidFill>
                  <a:schemeClr val="bg1"/>
                </a:solidFill>
              </a:rPr>
              <a:t>відбудови</a:t>
            </a:r>
            <a:r>
              <a:rPr lang="ru-RU" sz="3000" b="1" dirty="0">
                <a:solidFill>
                  <a:schemeClr val="bg1"/>
                </a:solidFill>
              </a:rPr>
              <a:t>.</a:t>
            </a:r>
            <a:endParaRPr lang="uk-UA" sz="3000" b="1" dirty="0">
              <a:solidFill>
                <a:schemeClr val="bg1"/>
              </a:solidFill>
            </a:endParaRPr>
          </a:p>
        </p:txBody>
      </p:sp>
    </p:spTree>
    <p:extLst>
      <p:ext uri="{BB962C8B-B14F-4D97-AF65-F5344CB8AC3E}">
        <p14:creationId xmlns:p14="http://schemas.microsoft.com/office/powerpoint/2010/main" val="247247712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sp>
        <p:nvSpPr>
          <p:cNvPr id="4" name="TextBox 3">
            <a:extLst>
              <a:ext uri="{FF2B5EF4-FFF2-40B4-BE49-F238E27FC236}">
                <a16:creationId xmlns:a16="http://schemas.microsoft.com/office/drawing/2014/main" id="{54803ED4-A956-F4D6-1A2B-543FB5CE5EE3}"/>
              </a:ext>
            </a:extLst>
          </p:cNvPr>
          <p:cNvSpPr txBox="1"/>
          <p:nvPr/>
        </p:nvSpPr>
        <p:spPr>
          <a:xfrm>
            <a:off x="2179767" y="11460304"/>
            <a:ext cx="17360234" cy="553998"/>
          </a:xfrm>
          <a:prstGeom prst="rect">
            <a:avLst/>
          </a:prstGeom>
          <a:noFill/>
        </p:spPr>
        <p:txBody>
          <a:bodyPr wrap="square" rtlCol="0">
            <a:spAutoFit/>
          </a:bodyPr>
          <a:lstStyle/>
          <a:p>
            <a:pPr algn="ctr"/>
            <a:r>
              <a:rPr lang="en-GB" sz="3000"/>
              <a:t>The project is supported by the Circular Bio-based Europe Joint Undertaking and its members.</a:t>
            </a:r>
          </a:p>
        </p:txBody>
      </p:sp>
      <p:sp>
        <p:nvSpPr>
          <p:cNvPr id="10" name="TextBox 9">
            <a:extLst>
              <a:ext uri="{FF2B5EF4-FFF2-40B4-BE49-F238E27FC236}">
                <a16:creationId xmlns:a16="http://schemas.microsoft.com/office/drawing/2014/main" id="{0C5F8EA4-E444-DE8C-2A09-6E576A57F43C}"/>
              </a:ext>
            </a:extLst>
          </p:cNvPr>
          <p:cNvSpPr txBox="1"/>
          <p:nvPr/>
        </p:nvSpPr>
        <p:spPr>
          <a:xfrm>
            <a:off x="850900" y="12055888"/>
            <a:ext cx="22537738" cy="1015663"/>
          </a:xfrm>
          <a:prstGeom prst="rect">
            <a:avLst/>
          </a:prstGeom>
          <a:noFill/>
        </p:spPr>
        <p:txBody>
          <a:bodyPr wrap="square" rtlCol="0">
            <a:spAutoFit/>
          </a:bodyPr>
          <a:lstStyle/>
          <a:p>
            <a:r>
              <a:rPr lang="en-GB" sz="3000"/>
              <a:t>Funded by the European Union. Views and opinions expressed are however those of the author(s) only and do not necessarily reflect those of the European Union or CBE JU. Neither the European Union nor the CBE JU can be held responsible for them. </a:t>
            </a:r>
          </a:p>
        </p:txBody>
      </p:sp>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Tree>
    <p:extLst>
      <p:ext uri="{BB962C8B-B14F-4D97-AF65-F5344CB8AC3E}">
        <p14:creationId xmlns:p14="http://schemas.microsoft.com/office/powerpoint/2010/main" val="17969864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uk-UA"/>
          </a:p>
          <a:p>
            <a:pPr algn="ctr">
              <a:buNone/>
            </a:pPr>
            <a:endParaRPr lang="uk-UA"/>
          </a:p>
          <a:p>
            <a:pPr marL="0" indent="0" algn="ctr">
              <a:buNone/>
            </a:pPr>
            <a:r>
              <a:rPr lang="uk-UA" sz="4000" dirty="0">
                <a:ea typeface="+mn-lt"/>
                <a:cs typeface="+mn-lt"/>
              </a:rPr>
              <a:t>Фінансується Європейським Союзом. Однак висловлені погляди та думки належать лише автору(</a:t>
            </a:r>
            <a:r>
              <a:rPr lang="uk-UA" sz="4000" dirty="0" err="1">
                <a:ea typeface="+mn-lt"/>
                <a:cs typeface="+mn-lt"/>
              </a:rPr>
              <a:t>ам</a:t>
            </a:r>
            <a:r>
              <a:rPr lang="uk-UA" sz="4000" dirty="0">
                <a:ea typeface="+mn-lt"/>
                <a:cs typeface="+mn-lt"/>
              </a:rPr>
              <a:t>) і не обов’язково відображають погляди Європейського Союзу чи CBE JU. Ні Європейський Союз, ні CBE JU не несуть за них відповідальності.</a:t>
            </a:r>
            <a:endParaRPr lang="uk-UA" dirty="0"/>
          </a:p>
          <a:p>
            <a:pPr algn="ctr"/>
            <a:endParaRPr lang="uk-UA" sz="4000"/>
          </a:p>
        </p:txBody>
      </p:sp>
    </p:spTree>
    <p:extLst>
      <p:ext uri="{BB962C8B-B14F-4D97-AF65-F5344CB8AC3E}">
        <p14:creationId xmlns:p14="http://schemas.microsoft.com/office/powerpoint/2010/main" val="21260486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83131-D587-B8F7-7C9B-113EBC2C0180}"/>
            </a:ext>
          </a:extLst>
        </p:cNvPr>
        <p:cNvGrpSpPr/>
        <p:nvPr/>
      </p:nvGrpSpPr>
      <p:grpSpPr>
        <a:xfrm>
          <a:off x="0" y="0"/>
          <a:ext cx="0" cy="0"/>
          <a:chOff x="0" y="0"/>
          <a:chExt cx="0" cy="0"/>
        </a:xfrm>
      </p:grpSpPr>
      <p:sp>
        <p:nvSpPr>
          <p:cNvPr id="5" name="Текст 1">
            <a:extLst>
              <a:ext uri="{FF2B5EF4-FFF2-40B4-BE49-F238E27FC236}">
                <a16:creationId xmlns:a16="http://schemas.microsoft.com/office/drawing/2014/main" id="{C52CE44D-CE21-1A16-F1EC-9AAD49CE298D}"/>
              </a:ext>
            </a:extLst>
          </p:cNvPr>
          <p:cNvSpPr>
            <a:spLocks noGrp="1"/>
          </p:cNvSpPr>
          <p:nvPr>
            <p:ph type="body" sz="quarter" idx="12"/>
          </p:nvPr>
        </p:nvSpPr>
        <p:spPr>
          <a:xfrm>
            <a:off x="8807212" y="3166543"/>
            <a:ext cx="774111" cy="1320946"/>
          </a:xfrm>
        </p:spPr>
        <p:txBody>
          <a:bodyPr/>
          <a:lstStyle/>
          <a:p>
            <a:r>
              <a:rPr lang="en-US" sz="9600" dirty="0">
                <a:solidFill>
                  <a:schemeClr val="bg1"/>
                </a:solidFill>
              </a:rPr>
              <a:t>3</a:t>
            </a:r>
            <a:endParaRPr lang="uk-UA" sz="9600" noProof="0" dirty="0">
              <a:solidFill>
                <a:schemeClr val="bg1"/>
              </a:solidFill>
            </a:endParaRPr>
          </a:p>
        </p:txBody>
      </p:sp>
      <p:sp>
        <p:nvSpPr>
          <p:cNvPr id="6" name="Текст 2">
            <a:extLst>
              <a:ext uri="{FF2B5EF4-FFF2-40B4-BE49-F238E27FC236}">
                <a16:creationId xmlns:a16="http://schemas.microsoft.com/office/drawing/2014/main" id="{4AF503F1-15EE-F76F-12B3-FA439C89FA4F}"/>
              </a:ext>
            </a:extLst>
          </p:cNvPr>
          <p:cNvSpPr>
            <a:spLocks noGrp="1"/>
          </p:cNvSpPr>
          <p:nvPr>
            <p:ph type="body" sz="quarter" idx="13"/>
          </p:nvPr>
        </p:nvSpPr>
        <p:spPr>
          <a:xfrm>
            <a:off x="11962695" y="2743587"/>
            <a:ext cx="11619710" cy="5724552"/>
          </a:xfrm>
        </p:spPr>
        <p:txBody>
          <a:bodyPr/>
          <a:lstStyle/>
          <a:p>
            <a:r>
              <a:rPr lang="ru-RU" sz="9600" noProof="0" dirty="0" err="1"/>
              <a:t>Посткризова</a:t>
            </a:r>
            <a:r>
              <a:rPr lang="ru-RU" sz="9600" noProof="0" dirty="0"/>
              <a:t> </a:t>
            </a:r>
            <a:r>
              <a:rPr lang="ru-RU" sz="9600" noProof="0" dirty="0" err="1"/>
              <a:t>реконструкція</a:t>
            </a:r>
            <a:r>
              <a:rPr lang="ru-RU" sz="9600" noProof="0" dirty="0"/>
              <a:t>: </a:t>
            </a:r>
            <a:r>
              <a:rPr lang="ru-RU" sz="9600" noProof="0" dirty="0" err="1"/>
              <a:t>виклики</a:t>
            </a:r>
            <a:r>
              <a:rPr lang="ru-RU" sz="9600" noProof="0" dirty="0"/>
              <a:t> та </a:t>
            </a:r>
            <a:r>
              <a:rPr lang="ru-RU" sz="9600" noProof="0" dirty="0" err="1"/>
              <a:t>рішення</a:t>
            </a:r>
            <a:endParaRPr lang="uk-UA" sz="9600" noProof="0" dirty="0"/>
          </a:p>
        </p:txBody>
      </p:sp>
    </p:spTree>
    <p:extLst>
      <p:ext uri="{BB962C8B-B14F-4D97-AF65-F5344CB8AC3E}">
        <p14:creationId xmlns:p14="http://schemas.microsoft.com/office/powerpoint/2010/main" val="5958979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E230-F2FD-B536-2A96-C60F33CC95AF}"/>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C26D089D-4ED9-3269-72D0-207773DE21C7}"/>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Вступ: контекст посткризової </a:t>
            </a:r>
            <a:endParaRPr lang="en-US" sz="6000" noProof="0" dirty="0"/>
          </a:p>
          <a:p>
            <a:r>
              <a:rPr lang="uk-UA" sz="6000" noProof="0" dirty="0"/>
              <a:t>відбудови</a:t>
            </a:r>
          </a:p>
        </p:txBody>
      </p:sp>
      <p:sp>
        <p:nvSpPr>
          <p:cNvPr id="7" name="Прямокутник: округлені кути 6">
            <a:extLst>
              <a:ext uri="{FF2B5EF4-FFF2-40B4-BE49-F238E27FC236}">
                <a16:creationId xmlns:a16="http://schemas.microsoft.com/office/drawing/2014/main" id="{AA804248-0DEA-482A-EB03-B6064615D0BE}"/>
              </a:ext>
            </a:extLst>
          </p:cNvPr>
          <p:cNvSpPr/>
          <p:nvPr/>
        </p:nvSpPr>
        <p:spPr>
          <a:xfrm>
            <a:off x="1199322" y="4292532"/>
            <a:ext cx="10992678" cy="242312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b="1" noProof="0" dirty="0">
                <a:solidFill>
                  <a:srgbClr val="4D4D4D"/>
                </a:solidFill>
                <a:latin typeface="+mj-lt"/>
              </a:rPr>
              <a:t>Посткризова реконструкція </a:t>
            </a:r>
            <a:r>
              <a:rPr lang="uk-UA" sz="3200" noProof="0" dirty="0">
                <a:solidFill>
                  <a:srgbClr val="4D4D4D"/>
                </a:solidFill>
                <a:latin typeface="+mj-lt"/>
              </a:rPr>
              <a:t>— це не лише відновлення пошкоджених будівель та інфраструктури, а й створення більш стійких, екологічних та інклюзивних систем. </a:t>
            </a:r>
          </a:p>
        </p:txBody>
      </p:sp>
      <p:sp>
        <p:nvSpPr>
          <p:cNvPr id="3" name="Прямокутник: округлені кути 2">
            <a:extLst>
              <a:ext uri="{FF2B5EF4-FFF2-40B4-BE49-F238E27FC236}">
                <a16:creationId xmlns:a16="http://schemas.microsoft.com/office/drawing/2014/main" id="{F59BA7F0-40F9-EEB8-BFFB-F1E2CC5AD681}"/>
              </a:ext>
            </a:extLst>
          </p:cNvPr>
          <p:cNvSpPr/>
          <p:nvPr/>
        </p:nvSpPr>
        <p:spPr>
          <a:xfrm>
            <a:off x="1199322" y="7477960"/>
            <a:ext cx="10992678" cy="3372370"/>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Українські громади сьогодні стоять перед унікальним завданням: </a:t>
            </a:r>
            <a:r>
              <a:rPr lang="uk-UA" sz="3200" b="1" noProof="0" dirty="0">
                <a:solidFill>
                  <a:srgbClr val="4D4D4D"/>
                </a:solidFill>
                <a:latin typeface="+mj-lt"/>
              </a:rPr>
              <a:t>не просто відбудувати зруйноване війною, а зробити це краще, ніж було — з урахуванням стандартів сталого розвитку, кліматичних викликів та соціальних потреб населення. </a:t>
            </a:r>
          </a:p>
        </p:txBody>
      </p:sp>
      <p:pic>
        <p:nvPicPr>
          <p:cNvPr id="5" name="Рисунок 4" descr="Зображення, що містить просто неба, будівля, небо, дерево&#10;&#10;Вміст на основі ШІ може бути неправильним.">
            <a:extLst>
              <a:ext uri="{FF2B5EF4-FFF2-40B4-BE49-F238E27FC236}">
                <a16:creationId xmlns:a16="http://schemas.microsoft.com/office/drawing/2014/main" id="{79C51D8D-7ED5-20AE-B2E2-C1A9BD97C92D}"/>
              </a:ext>
            </a:extLst>
          </p:cNvPr>
          <p:cNvPicPr>
            <a:picLocks noChangeAspect="1"/>
          </p:cNvPicPr>
          <p:nvPr/>
        </p:nvPicPr>
        <p:blipFill>
          <a:blip r:embed="rId2">
            <a:extLst>
              <a:ext uri="{28A0092B-C50C-407E-A947-70E740481C1C}">
                <a14:useLocalDpi xmlns:a14="http://schemas.microsoft.com/office/drawing/2010/main" val="0"/>
              </a:ext>
            </a:extLst>
          </a:blip>
          <a:srcRect l="37118" r="9452"/>
          <a:stretch>
            <a:fillRect/>
          </a:stretch>
        </p:blipFill>
        <p:spPr>
          <a:xfrm>
            <a:off x="13775635" y="0"/>
            <a:ext cx="10992678" cy="13716000"/>
          </a:xfrm>
          <a:prstGeom prst="rect">
            <a:avLst/>
          </a:prstGeom>
        </p:spPr>
      </p:pic>
    </p:spTree>
    <p:extLst>
      <p:ext uri="{BB962C8B-B14F-4D97-AF65-F5344CB8AC3E}">
        <p14:creationId xmlns:p14="http://schemas.microsoft.com/office/powerpoint/2010/main" val="812281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E230-F2FD-B536-2A96-C60F33CC95AF}"/>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61C3C960-3078-A71E-1385-E9A9DAA448D7}"/>
              </a:ext>
            </a:extLst>
          </p:cNvPr>
          <p:cNvSpPr/>
          <p:nvPr/>
        </p:nvSpPr>
        <p:spPr>
          <a:xfrm>
            <a:off x="967408" y="5125186"/>
            <a:ext cx="7202558" cy="1951476"/>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Десятки тисяч зруйнованих будівель і сотні інфраструктурних об’єктів. </a:t>
            </a:r>
          </a:p>
        </p:txBody>
      </p:sp>
      <p:sp>
        <p:nvSpPr>
          <p:cNvPr id="3" name="Прямокутник 2">
            <a:extLst>
              <a:ext uri="{FF2B5EF4-FFF2-40B4-BE49-F238E27FC236}">
                <a16:creationId xmlns:a16="http://schemas.microsoft.com/office/drawing/2014/main" id="{D90CBC72-50DF-B53C-513D-8E218B3FD98E}"/>
              </a:ext>
            </a:extLst>
          </p:cNvPr>
          <p:cNvSpPr/>
          <p:nvPr/>
        </p:nvSpPr>
        <p:spPr>
          <a:xfrm>
            <a:off x="967409" y="3796749"/>
            <a:ext cx="7202558"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Масштаби руйнувань </a:t>
            </a:r>
          </a:p>
        </p:txBody>
      </p:sp>
      <p:sp>
        <p:nvSpPr>
          <p:cNvPr id="5" name="Заголовок 13">
            <a:extLst>
              <a:ext uri="{FF2B5EF4-FFF2-40B4-BE49-F238E27FC236}">
                <a16:creationId xmlns:a16="http://schemas.microsoft.com/office/drawing/2014/main" id="{F3FF679B-A72D-EA08-15DE-F906D78B24B5}"/>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Виклики посткризової реконструкції</a:t>
            </a:r>
          </a:p>
        </p:txBody>
      </p:sp>
      <p:sp>
        <p:nvSpPr>
          <p:cNvPr id="6" name="Прямокутник 5">
            <a:extLst>
              <a:ext uri="{FF2B5EF4-FFF2-40B4-BE49-F238E27FC236}">
                <a16:creationId xmlns:a16="http://schemas.microsoft.com/office/drawing/2014/main" id="{D86874B8-7FFF-E9C7-3C63-0D72B88C5F29}"/>
              </a:ext>
            </a:extLst>
          </p:cNvPr>
          <p:cNvSpPr/>
          <p:nvPr/>
        </p:nvSpPr>
        <p:spPr>
          <a:xfrm>
            <a:off x="8613912" y="5125186"/>
            <a:ext cx="7202558" cy="1951476"/>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Конкуренція між нагальними гуманітарними потребами та довгостроковою відбудовою. </a:t>
            </a:r>
          </a:p>
        </p:txBody>
      </p:sp>
      <p:sp>
        <p:nvSpPr>
          <p:cNvPr id="7" name="Прямокутник 6">
            <a:extLst>
              <a:ext uri="{FF2B5EF4-FFF2-40B4-BE49-F238E27FC236}">
                <a16:creationId xmlns:a16="http://schemas.microsoft.com/office/drawing/2014/main" id="{23B48203-0B5F-6550-82E8-652D826C8A14}"/>
              </a:ext>
            </a:extLst>
          </p:cNvPr>
          <p:cNvSpPr/>
          <p:nvPr/>
        </p:nvSpPr>
        <p:spPr>
          <a:xfrm>
            <a:off x="8613913" y="3796749"/>
            <a:ext cx="7202558"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Обмежені ресурси </a:t>
            </a:r>
          </a:p>
        </p:txBody>
      </p:sp>
      <p:sp>
        <p:nvSpPr>
          <p:cNvPr id="9" name="Прямокутник 8">
            <a:extLst>
              <a:ext uri="{FF2B5EF4-FFF2-40B4-BE49-F238E27FC236}">
                <a16:creationId xmlns:a16="http://schemas.microsoft.com/office/drawing/2014/main" id="{A9AD1AE3-3AA7-99EA-0681-3375184F8F7D}"/>
              </a:ext>
            </a:extLst>
          </p:cNvPr>
          <p:cNvSpPr/>
          <p:nvPr/>
        </p:nvSpPr>
        <p:spPr>
          <a:xfrm>
            <a:off x="16260415" y="5125186"/>
            <a:ext cx="7202558" cy="1951476"/>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Складні процедури </a:t>
            </a:r>
            <a:r>
              <a:rPr lang="uk-UA" sz="3400" noProof="0" dirty="0" err="1">
                <a:solidFill>
                  <a:schemeClr val="tx1"/>
                </a:solidFill>
                <a:latin typeface="+mj-lt"/>
              </a:rPr>
              <a:t>закупівель</a:t>
            </a:r>
            <a:r>
              <a:rPr lang="uk-UA" sz="3400" noProof="0" dirty="0">
                <a:solidFill>
                  <a:schemeClr val="tx1"/>
                </a:solidFill>
                <a:latin typeface="+mj-lt"/>
              </a:rPr>
              <a:t> і затримки у фінансуванні. </a:t>
            </a:r>
          </a:p>
        </p:txBody>
      </p:sp>
      <p:sp>
        <p:nvSpPr>
          <p:cNvPr id="10" name="Прямокутник 9">
            <a:extLst>
              <a:ext uri="{FF2B5EF4-FFF2-40B4-BE49-F238E27FC236}">
                <a16:creationId xmlns:a16="http://schemas.microsoft.com/office/drawing/2014/main" id="{1E03288D-E9A6-8475-1DC5-187D82E2C39A}"/>
              </a:ext>
            </a:extLst>
          </p:cNvPr>
          <p:cNvSpPr/>
          <p:nvPr/>
        </p:nvSpPr>
        <p:spPr>
          <a:xfrm>
            <a:off x="16260416" y="3796749"/>
            <a:ext cx="7202558"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Бюрократичні бар’єри</a:t>
            </a:r>
          </a:p>
        </p:txBody>
      </p:sp>
      <p:sp>
        <p:nvSpPr>
          <p:cNvPr id="12" name="Прямокутник 11">
            <a:extLst>
              <a:ext uri="{FF2B5EF4-FFF2-40B4-BE49-F238E27FC236}">
                <a16:creationId xmlns:a16="http://schemas.microsoft.com/office/drawing/2014/main" id="{95C386CE-5719-4EBE-680F-99E5AA2595EC}"/>
              </a:ext>
            </a:extLst>
          </p:cNvPr>
          <p:cNvSpPr/>
          <p:nvPr/>
        </p:nvSpPr>
        <p:spPr>
          <a:xfrm>
            <a:off x="4870173" y="8935186"/>
            <a:ext cx="7202558" cy="1951476"/>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Відтік населення, недовіра до влади, втома від війни.</a:t>
            </a:r>
          </a:p>
        </p:txBody>
      </p:sp>
      <p:sp>
        <p:nvSpPr>
          <p:cNvPr id="13" name="Прямокутник 12">
            <a:extLst>
              <a:ext uri="{FF2B5EF4-FFF2-40B4-BE49-F238E27FC236}">
                <a16:creationId xmlns:a16="http://schemas.microsoft.com/office/drawing/2014/main" id="{A49C8A32-691E-740B-90BA-82968C0F7207}"/>
              </a:ext>
            </a:extLst>
          </p:cNvPr>
          <p:cNvSpPr/>
          <p:nvPr/>
        </p:nvSpPr>
        <p:spPr>
          <a:xfrm>
            <a:off x="4870174" y="7606749"/>
            <a:ext cx="7202558"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Соціальні ризики</a:t>
            </a:r>
          </a:p>
        </p:txBody>
      </p:sp>
      <p:sp>
        <p:nvSpPr>
          <p:cNvPr id="16" name="Прямокутник 15">
            <a:extLst>
              <a:ext uri="{FF2B5EF4-FFF2-40B4-BE49-F238E27FC236}">
                <a16:creationId xmlns:a16="http://schemas.microsoft.com/office/drawing/2014/main" id="{91746B46-64F5-172C-A2CE-4FE4D75219EF}"/>
              </a:ext>
            </a:extLst>
          </p:cNvPr>
          <p:cNvSpPr/>
          <p:nvPr/>
        </p:nvSpPr>
        <p:spPr>
          <a:xfrm>
            <a:off x="12516676" y="8935186"/>
            <a:ext cx="7202558" cy="1951476"/>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Необхідність інтеграції принципів зеленого будівництва.</a:t>
            </a:r>
          </a:p>
        </p:txBody>
      </p:sp>
      <p:sp>
        <p:nvSpPr>
          <p:cNvPr id="17" name="Прямокутник 16">
            <a:extLst>
              <a:ext uri="{FF2B5EF4-FFF2-40B4-BE49-F238E27FC236}">
                <a16:creationId xmlns:a16="http://schemas.microsoft.com/office/drawing/2014/main" id="{83D1727E-8524-2B3F-3F8A-67D0AD3784B3}"/>
              </a:ext>
            </a:extLst>
          </p:cNvPr>
          <p:cNvSpPr/>
          <p:nvPr/>
        </p:nvSpPr>
        <p:spPr>
          <a:xfrm>
            <a:off x="12516677" y="7606749"/>
            <a:ext cx="7202558"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Екологічні виклики</a:t>
            </a:r>
          </a:p>
        </p:txBody>
      </p:sp>
    </p:spTree>
    <p:extLst>
      <p:ext uri="{BB962C8B-B14F-4D97-AF65-F5344CB8AC3E}">
        <p14:creationId xmlns:p14="http://schemas.microsoft.com/office/powerpoint/2010/main" val="39236496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E230-F2FD-B536-2A96-C60F33CC95AF}"/>
            </a:ext>
          </a:extLst>
        </p:cNvPr>
        <p:cNvGrpSpPr/>
        <p:nvPr/>
      </p:nvGrpSpPr>
      <p:grpSpPr>
        <a:xfrm>
          <a:off x="0" y="0"/>
          <a:ext cx="0" cy="0"/>
          <a:chOff x="0" y="0"/>
          <a:chExt cx="0" cy="0"/>
        </a:xfrm>
      </p:grpSpPr>
      <p:sp>
        <p:nvSpPr>
          <p:cNvPr id="2" name="Прямокутник: округлені кути 1">
            <a:extLst>
              <a:ext uri="{FF2B5EF4-FFF2-40B4-BE49-F238E27FC236}">
                <a16:creationId xmlns:a16="http://schemas.microsoft.com/office/drawing/2014/main" id="{365AA811-A308-7FB9-2A69-8B34182F64BF}"/>
              </a:ext>
            </a:extLst>
          </p:cNvPr>
          <p:cNvSpPr/>
          <p:nvPr/>
        </p:nvSpPr>
        <p:spPr>
          <a:xfrm>
            <a:off x="4276672" y="3485015"/>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3" name="Прямокутник: округлені кути 2">
            <a:extLst>
              <a:ext uri="{FF2B5EF4-FFF2-40B4-BE49-F238E27FC236}">
                <a16:creationId xmlns:a16="http://schemas.microsoft.com/office/drawing/2014/main" id="{162E79B3-D99C-B950-AE63-5CCA3D4CE73E}"/>
              </a:ext>
            </a:extLst>
          </p:cNvPr>
          <p:cNvSpPr/>
          <p:nvPr/>
        </p:nvSpPr>
        <p:spPr>
          <a:xfrm>
            <a:off x="6715072" y="3485013"/>
            <a:ext cx="13222824"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Відновлення критичної інфраструктури </a:t>
            </a:r>
            <a:r>
              <a:rPr lang="uk-UA" sz="3400" noProof="0" dirty="0">
                <a:solidFill>
                  <a:schemeClr val="bg1"/>
                </a:solidFill>
              </a:rPr>
              <a:t>(енергетика, вода, транспорт). </a:t>
            </a:r>
          </a:p>
        </p:txBody>
      </p:sp>
      <p:sp>
        <p:nvSpPr>
          <p:cNvPr id="4" name="Прямокутник: округлені кути 3">
            <a:extLst>
              <a:ext uri="{FF2B5EF4-FFF2-40B4-BE49-F238E27FC236}">
                <a16:creationId xmlns:a16="http://schemas.microsoft.com/office/drawing/2014/main" id="{011E6E91-3828-B694-3655-BB25B1420119}"/>
              </a:ext>
            </a:extLst>
          </p:cNvPr>
          <p:cNvSpPr/>
          <p:nvPr/>
        </p:nvSpPr>
        <p:spPr>
          <a:xfrm>
            <a:off x="4276672" y="5103445"/>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5" name="Прямокутник: округлені кути 4">
            <a:extLst>
              <a:ext uri="{FF2B5EF4-FFF2-40B4-BE49-F238E27FC236}">
                <a16:creationId xmlns:a16="http://schemas.microsoft.com/office/drawing/2014/main" id="{28896901-D308-77C4-450A-AADBE53389F3}"/>
              </a:ext>
            </a:extLst>
          </p:cNvPr>
          <p:cNvSpPr/>
          <p:nvPr/>
        </p:nvSpPr>
        <p:spPr>
          <a:xfrm>
            <a:off x="6715072" y="5103443"/>
            <a:ext cx="13222824"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Соціальні об’єкти </a:t>
            </a:r>
            <a:r>
              <a:rPr lang="uk-UA" sz="3400" noProof="0" dirty="0">
                <a:solidFill>
                  <a:schemeClr val="bg1"/>
                </a:solidFill>
              </a:rPr>
              <a:t>(школи, лікарні, укриття). </a:t>
            </a:r>
          </a:p>
        </p:txBody>
      </p:sp>
      <p:sp>
        <p:nvSpPr>
          <p:cNvPr id="6" name="Прямокутник: округлені кути 5">
            <a:extLst>
              <a:ext uri="{FF2B5EF4-FFF2-40B4-BE49-F238E27FC236}">
                <a16:creationId xmlns:a16="http://schemas.microsoft.com/office/drawing/2014/main" id="{87FE9E23-AE04-94A6-32AF-8581430122EB}"/>
              </a:ext>
            </a:extLst>
          </p:cNvPr>
          <p:cNvSpPr/>
          <p:nvPr/>
        </p:nvSpPr>
        <p:spPr>
          <a:xfrm>
            <a:off x="4276671" y="6745748"/>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7" name="Прямокутник: округлені кути 6">
            <a:extLst>
              <a:ext uri="{FF2B5EF4-FFF2-40B4-BE49-F238E27FC236}">
                <a16:creationId xmlns:a16="http://schemas.microsoft.com/office/drawing/2014/main" id="{BB5E7838-C89F-D252-9EF4-194B7BE1A0D3}"/>
              </a:ext>
            </a:extLst>
          </p:cNvPr>
          <p:cNvSpPr/>
          <p:nvPr/>
        </p:nvSpPr>
        <p:spPr>
          <a:xfrm>
            <a:off x="6675314" y="6745747"/>
            <a:ext cx="13262581"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Житло — </a:t>
            </a:r>
            <a:r>
              <a:rPr lang="uk-UA" sz="3400" noProof="0" dirty="0">
                <a:solidFill>
                  <a:schemeClr val="bg1"/>
                </a:solidFill>
              </a:rPr>
              <a:t>із врахуванням стандартів енергоефективності та безпеки. </a:t>
            </a:r>
          </a:p>
        </p:txBody>
      </p:sp>
      <p:sp>
        <p:nvSpPr>
          <p:cNvPr id="8" name="Заголовок 13">
            <a:extLst>
              <a:ext uri="{FF2B5EF4-FFF2-40B4-BE49-F238E27FC236}">
                <a16:creationId xmlns:a16="http://schemas.microsoft.com/office/drawing/2014/main" id="{B4B0DE21-85AF-AC27-DC41-B4B485ECCC29}"/>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Пріоритети відбудови</a:t>
            </a:r>
          </a:p>
        </p:txBody>
      </p:sp>
      <p:sp>
        <p:nvSpPr>
          <p:cNvPr id="9" name="Прямокутник: округлені кути 8">
            <a:extLst>
              <a:ext uri="{FF2B5EF4-FFF2-40B4-BE49-F238E27FC236}">
                <a16:creationId xmlns:a16="http://schemas.microsoft.com/office/drawing/2014/main" id="{D6604228-BFCC-84EF-B282-D90D9CAA43CF}"/>
              </a:ext>
            </a:extLst>
          </p:cNvPr>
          <p:cNvSpPr/>
          <p:nvPr/>
        </p:nvSpPr>
        <p:spPr>
          <a:xfrm>
            <a:off x="4276672" y="8388052"/>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0" name="Прямокутник: округлені кути 9">
            <a:extLst>
              <a:ext uri="{FF2B5EF4-FFF2-40B4-BE49-F238E27FC236}">
                <a16:creationId xmlns:a16="http://schemas.microsoft.com/office/drawing/2014/main" id="{C878DCE2-EF44-3AE7-EDA5-57A315526DB0}"/>
              </a:ext>
            </a:extLst>
          </p:cNvPr>
          <p:cNvSpPr/>
          <p:nvPr/>
        </p:nvSpPr>
        <p:spPr>
          <a:xfrm>
            <a:off x="6715072" y="8388050"/>
            <a:ext cx="1322282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Місцевий бізнес та робочі місця. </a:t>
            </a:r>
          </a:p>
        </p:txBody>
      </p:sp>
      <p:sp>
        <p:nvSpPr>
          <p:cNvPr id="11" name="Прямокутник: округлені кути 10">
            <a:extLst>
              <a:ext uri="{FF2B5EF4-FFF2-40B4-BE49-F238E27FC236}">
                <a16:creationId xmlns:a16="http://schemas.microsoft.com/office/drawing/2014/main" id="{9A802F52-455E-31C0-830D-9A96D756CE91}"/>
              </a:ext>
            </a:extLst>
          </p:cNvPr>
          <p:cNvSpPr/>
          <p:nvPr/>
        </p:nvSpPr>
        <p:spPr>
          <a:xfrm>
            <a:off x="4236915" y="10030356"/>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2" name="Прямокутник: округлені кути 11">
            <a:extLst>
              <a:ext uri="{FF2B5EF4-FFF2-40B4-BE49-F238E27FC236}">
                <a16:creationId xmlns:a16="http://schemas.microsoft.com/office/drawing/2014/main" id="{5CE12449-B385-D90C-B026-C6E46C827466}"/>
              </a:ext>
            </a:extLst>
          </p:cNvPr>
          <p:cNvSpPr/>
          <p:nvPr/>
        </p:nvSpPr>
        <p:spPr>
          <a:xfrm>
            <a:off x="6715071" y="10030354"/>
            <a:ext cx="1322282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Екологічна стійкість — </a:t>
            </a:r>
            <a:r>
              <a:rPr lang="uk-UA" sz="3400" noProof="0" dirty="0">
                <a:solidFill>
                  <a:schemeClr val="bg1"/>
                </a:solidFill>
              </a:rPr>
              <a:t>повторне використання матеріалів, управління відходами.</a:t>
            </a:r>
          </a:p>
        </p:txBody>
      </p:sp>
      <p:pic>
        <p:nvPicPr>
          <p:cNvPr id="16" name="Графіка 15" descr="Handwashing with solid fill">
            <a:extLst>
              <a:ext uri="{FF2B5EF4-FFF2-40B4-BE49-F238E27FC236}">
                <a16:creationId xmlns:a16="http://schemas.microsoft.com/office/drawing/2014/main" id="{924875A0-240B-5BF8-8DD8-E96AA2AAB5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3688" y="3575247"/>
            <a:ext cx="914400" cy="914400"/>
          </a:xfrm>
          <a:prstGeom prst="rect">
            <a:avLst/>
          </a:prstGeom>
        </p:spPr>
      </p:pic>
      <p:pic>
        <p:nvPicPr>
          <p:cNvPr id="18" name="Графіка 17" descr="Schoolhouse with solid fill">
            <a:extLst>
              <a:ext uri="{FF2B5EF4-FFF2-40B4-BE49-F238E27FC236}">
                <a16:creationId xmlns:a16="http://schemas.microsoft.com/office/drawing/2014/main" id="{478EBA1A-E402-185E-B15A-BCD52CB024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63688" y="5193677"/>
            <a:ext cx="914400" cy="914400"/>
          </a:xfrm>
          <a:prstGeom prst="rect">
            <a:avLst/>
          </a:prstGeom>
        </p:spPr>
      </p:pic>
      <p:pic>
        <p:nvPicPr>
          <p:cNvPr id="20" name="Графіка 19" descr="Renovation (House With Sparkles) with solid fill">
            <a:extLst>
              <a:ext uri="{FF2B5EF4-FFF2-40B4-BE49-F238E27FC236}">
                <a16:creationId xmlns:a16="http://schemas.microsoft.com/office/drawing/2014/main" id="{1DBA37C6-7DFB-40B7-982A-B2CDC76BF3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3688" y="6848559"/>
            <a:ext cx="914400" cy="914400"/>
          </a:xfrm>
          <a:prstGeom prst="rect">
            <a:avLst/>
          </a:prstGeom>
        </p:spPr>
      </p:pic>
      <p:pic>
        <p:nvPicPr>
          <p:cNvPr id="22" name="Графіка 21" descr="Briefcase with solid fill">
            <a:extLst>
              <a:ext uri="{FF2B5EF4-FFF2-40B4-BE49-F238E27FC236}">
                <a16:creationId xmlns:a16="http://schemas.microsoft.com/office/drawing/2014/main" id="{500F0F07-8FCF-7FA5-3BF2-A1AE571F12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3688" y="8478284"/>
            <a:ext cx="914400" cy="914400"/>
          </a:xfrm>
          <a:prstGeom prst="rect">
            <a:avLst/>
          </a:prstGeom>
        </p:spPr>
      </p:pic>
      <p:pic>
        <p:nvPicPr>
          <p:cNvPr id="24" name="Графіка 23" descr="Sustainability with solid fill">
            <a:extLst>
              <a:ext uri="{FF2B5EF4-FFF2-40B4-BE49-F238E27FC236}">
                <a16:creationId xmlns:a16="http://schemas.microsoft.com/office/drawing/2014/main" id="{227A4ADC-C4A1-17B8-5209-65AB2F23C9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63688" y="10120588"/>
            <a:ext cx="914400" cy="914400"/>
          </a:xfrm>
          <a:prstGeom prst="rect">
            <a:avLst/>
          </a:prstGeom>
        </p:spPr>
      </p:pic>
    </p:spTree>
    <p:extLst>
      <p:ext uri="{BB962C8B-B14F-4D97-AF65-F5344CB8AC3E}">
        <p14:creationId xmlns:p14="http://schemas.microsoft.com/office/powerpoint/2010/main" val="26145529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66F40-8B08-6C30-7144-EB7F267B2E0A}"/>
            </a:ext>
          </a:extLst>
        </p:cNvPr>
        <p:cNvGrpSpPr/>
        <p:nvPr/>
      </p:nvGrpSpPr>
      <p:grpSpPr>
        <a:xfrm>
          <a:off x="0" y="0"/>
          <a:ext cx="0" cy="0"/>
          <a:chOff x="0" y="0"/>
          <a:chExt cx="0" cy="0"/>
        </a:xfrm>
      </p:grpSpPr>
      <p:sp>
        <p:nvSpPr>
          <p:cNvPr id="8" name="Заголовок 13">
            <a:extLst>
              <a:ext uri="{FF2B5EF4-FFF2-40B4-BE49-F238E27FC236}">
                <a16:creationId xmlns:a16="http://schemas.microsoft.com/office/drawing/2014/main" id="{9AD0E43C-EA99-C581-BF11-9C3EC93A6351}"/>
              </a:ext>
            </a:extLst>
          </p:cNvPr>
          <p:cNvSpPr txBox="1">
            <a:spLocks/>
          </p:cNvSpPr>
          <p:nvPr/>
        </p:nvSpPr>
        <p:spPr>
          <a:xfrm>
            <a:off x="685011" y="1733142"/>
            <a:ext cx="15515772"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Принцип «</a:t>
            </a:r>
            <a:r>
              <a:rPr lang="uk-UA" sz="6000" noProof="0" dirty="0" err="1"/>
              <a:t>Build</a:t>
            </a:r>
            <a:r>
              <a:rPr lang="uk-UA" sz="6000" noProof="0" dirty="0"/>
              <a:t> </a:t>
            </a:r>
            <a:r>
              <a:rPr lang="uk-UA" sz="6000" noProof="0" dirty="0" err="1"/>
              <a:t>Back</a:t>
            </a:r>
            <a:r>
              <a:rPr lang="uk-UA" sz="6000" noProof="0" dirty="0"/>
              <a:t> </a:t>
            </a:r>
            <a:r>
              <a:rPr lang="uk-UA" sz="6000" noProof="0" dirty="0" err="1"/>
              <a:t>Better</a:t>
            </a:r>
            <a:r>
              <a:rPr lang="uk-UA" sz="6000" noProof="0" dirty="0"/>
              <a:t>» (Відбудувати краще)</a:t>
            </a:r>
          </a:p>
        </p:txBody>
      </p:sp>
      <p:sp>
        <p:nvSpPr>
          <p:cNvPr id="13" name="Прямокутник: округлені кути 12">
            <a:extLst>
              <a:ext uri="{FF2B5EF4-FFF2-40B4-BE49-F238E27FC236}">
                <a16:creationId xmlns:a16="http://schemas.microsoft.com/office/drawing/2014/main" id="{FB863B06-270E-16D1-E352-C3695B4EF7CE}"/>
              </a:ext>
            </a:extLst>
          </p:cNvPr>
          <p:cNvSpPr/>
          <p:nvPr/>
        </p:nvSpPr>
        <p:spPr>
          <a:xfrm>
            <a:off x="1199322" y="3795214"/>
            <a:ext cx="12116912"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i="1" noProof="0" dirty="0">
                <a:solidFill>
                  <a:srgbClr val="4D4D4D"/>
                </a:solidFill>
                <a:latin typeface="+mj-lt"/>
              </a:rPr>
              <a:t>Концепція ООН передбачає: </a:t>
            </a:r>
          </a:p>
        </p:txBody>
      </p:sp>
      <p:sp>
        <p:nvSpPr>
          <p:cNvPr id="14" name="Прямокутник: округлені кути 13">
            <a:extLst>
              <a:ext uri="{FF2B5EF4-FFF2-40B4-BE49-F238E27FC236}">
                <a16:creationId xmlns:a16="http://schemas.microsoft.com/office/drawing/2014/main" id="{351042BB-C241-B531-A3F5-336DA1CC97DB}"/>
              </a:ext>
            </a:extLst>
          </p:cNvPr>
          <p:cNvSpPr/>
          <p:nvPr/>
        </p:nvSpPr>
        <p:spPr>
          <a:xfrm>
            <a:off x="1193341" y="5031037"/>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15" name="Прямокутник: округлені кути 14">
            <a:extLst>
              <a:ext uri="{FF2B5EF4-FFF2-40B4-BE49-F238E27FC236}">
                <a16:creationId xmlns:a16="http://schemas.microsoft.com/office/drawing/2014/main" id="{2DD8589F-5B81-8E3D-A678-6F561465521C}"/>
              </a:ext>
            </a:extLst>
          </p:cNvPr>
          <p:cNvSpPr/>
          <p:nvPr/>
        </p:nvSpPr>
        <p:spPr>
          <a:xfrm>
            <a:off x="3552227" y="5031037"/>
            <a:ext cx="9764007"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Стійкість до майбутніх криз. </a:t>
            </a:r>
          </a:p>
        </p:txBody>
      </p:sp>
      <p:sp>
        <p:nvSpPr>
          <p:cNvPr id="17" name="Прямокутник: округлені кути 16">
            <a:extLst>
              <a:ext uri="{FF2B5EF4-FFF2-40B4-BE49-F238E27FC236}">
                <a16:creationId xmlns:a16="http://schemas.microsoft.com/office/drawing/2014/main" id="{E8FE8D3D-A6D3-F200-2DC8-C28C00EA5395}"/>
              </a:ext>
            </a:extLst>
          </p:cNvPr>
          <p:cNvSpPr/>
          <p:nvPr/>
        </p:nvSpPr>
        <p:spPr>
          <a:xfrm>
            <a:off x="1193341" y="6649467"/>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19" name="Прямокутник: округлені кути 18">
            <a:extLst>
              <a:ext uri="{FF2B5EF4-FFF2-40B4-BE49-F238E27FC236}">
                <a16:creationId xmlns:a16="http://schemas.microsoft.com/office/drawing/2014/main" id="{5B9F328D-B952-1B9A-6847-2FB42D18DFE2}"/>
              </a:ext>
            </a:extLst>
          </p:cNvPr>
          <p:cNvSpPr/>
          <p:nvPr/>
        </p:nvSpPr>
        <p:spPr>
          <a:xfrm>
            <a:off x="3552227" y="6649467"/>
            <a:ext cx="9764007"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err="1">
                <a:solidFill>
                  <a:schemeClr val="bg1"/>
                </a:solidFill>
              </a:rPr>
              <a:t>Інклюзивність</a:t>
            </a:r>
            <a:r>
              <a:rPr lang="uk-UA" sz="3400" b="1" noProof="0" dirty="0">
                <a:solidFill>
                  <a:schemeClr val="bg1"/>
                </a:solidFill>
              </a:rPr>
              <a:t> — </a:t>
            </a:r>
            <a:r>
              <a:rPr lang="uk-UA" sz="3400" noProof="0" dirty="0">
                <a:solidFill>
                  <a:schemeClr val="bg1"/>
                </a:solidFill>
              </a:rPr>
              <a:t>врахування потреб усіх груп (жінок, дітей, ветеранів, ВПО). </a:t>
            </a:r>
          </a:p>
        </p:txBody>
      </p:sp>
      <p:sp>
        <p:nvSpPr>
          <p:cNvPr id="21" name="Прямокутник: округлені кути 20">
            <a:extLst>
              <a:ext uri="{FF2B5EF4-FFF2-40B4-BE49-F238E27FC236}">
                <a16:creationId xmlns:a16="http://schemas.microsoft.com/office/drawing/2014/main" id="{5A3A2723-9D2B-223A-172B-BB256D6631CA}"/>
              </a:ext>
            </a:extLst>
          </p:cNvPr>
          <p:cNvSpPr/>
          <p:nvPr/>
        </p:nvSpPr>
        <p:spPr>
          <a:xfrm>
            <a:off x="1193340" y="8291770"/>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23" name="Прямокутник: округлені кути 22">
            <a:extLst>
              <a:ext uri="{FF2B5EF4-FFF2-40B4-BE49-F238E27FC236}">
                <a16:creationId xmlns:a16="http://schemas.microsoft.com/office/drawing/2014/main" id="{5020AF66-F77B-3113-64D0-2978AB73ABF0}"/>
              </a:ext>
            </a:extLst>
          </p:cNvPr>
          <p:cNvSpPr/>
          <p:nvPr/>
        </p:nvSpPr>
        <p:spPr>
          <a:xfrm>
            <a:off x="3512470" y="8291770"/>
            <a:ext cx="9797782"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Екологічність — </a:t>
            </a:r>
            <a:r>
              <a:rPr lang="uk-UA" sz="3400" noProof="0" dirty="0">
                <a:solidFill>
                  <a:schemeClr val="bg1"/>
                </a:solidFill>
              </a:rPr>
              <a:t>енергоефективність, низькі викиди, «зелена» інфраструктура. </a:t>
            </a:r>
          </a:p>
        </p:txBody>
      </p:sp>
      <p:sp>
        <p:nvSpPr>
          <p:cNvPr id="25" name="Прямокутник: округлені кути 24">
            <a:extLst>
              <a:ext uri="{FF2B5EF4-FFF2-40B4-BE49-F238E27FC236}">
                <a16:creationId xmlns:a16="http://schemas.microsoft.com/office/drawing/2014/main" id="{F732984B-E3BB-FA66-6584-7F797ED3A3FE}"/>
              </a:ext>
            </a:extLst>
          </p:cNvPr>
          <p:cNvSpPr/>
          <p:nvPr/>
        </p:nvSpPr>
        <p:spPr>
          <a:xfrm>
            <a:off x="1193341" y="9934074"/>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4</a:t>
            </a:r>
          </a:p>
        </p:txBody>
      </p:sp>
      <p:sp>
        <p:nvSpPr>
          <p:cNvPr id="26" name="Прямокутник: округлені кути 25">
            <a:extLst>
              <a:ext uri="{FF2B5EF4-FFF2-40B4-BE49-F238E27FC236}">
                <a16:creationId xmlns:a16="http://schemas.microsoft.com/office/drawing/2014/main" id="{32037D3B-2989-F82D-7242-CA74E59E49C9}"/>
              </a:ext>
            </a:extLst>
          </p:cNvPr>
          <p:cNvSpPr/>
          <p:nvPr/>
        </p:nvSpPr>
        <p:spPr>
          <a:xfrm>
            <a:off x="3552227" y="9934073"/>
            <a:ext cx="9764007"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err="1">
                <a:solidFill>
                  <a:schemeClr val="bg1"/>
                </a:solidFill>
              </a:rPr>
              <a:t>Інноваційність</a:t>
            </a:r>
            <a:r>
              <a:rPr lang="uk-UA" sz="3400" b="1" noProof="0" dirty="0">
                <a:solidFill>
                  <a:schemeClr val="bg1"/>
                </a:solidFill>
              </a:rPr>
              <a:t> — </a:t>
            </a:r>
            <a:r>
              <a:rPr lang="uk-UA" sz="3400" noProof="0" dirty="0">
                <a:solidFill>
                  <a:schemeClr val="bg1"/>
                </a:solidFill>
              </a:rPr>
              <a:t>використання цифрових технологій, «розумних міст».</a:t>
            </a:r>
          </a:p>
        </p:txBody>
      </p:sp>
      <p:pic>
        <p:nvPicPr>
          <p:cNvPr id="27" name="Графіка 26" descr="Puzzle with solid fill">
            <a:extLst>
              <a:ext uri="{FF2B5EF4-FFF2-40B4-BE49-F238E27FC236}">
                <a16:creationId xmlns:a16="http://schemas.microsoft.com/office/drawing/2014/main" id="{D4F4871E-4BEF-14FC-013A-2F145BA0FD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35991" y="3927795"/>
            <a:ext cx="957704" cy="914400"/>
          </a:xfrm>
          <a:prstGeom prst="rect">
            <a:avLst/>
          </a:prstGeom>
        </p:spPr>
      </p:pic>
      <p:sp>
        <p:nvSpPr>
          <p:cNvPr id="28" name="TextBox 27">
            <a:extLst>
              <a:ext uri="{FF2B5EF4-FFF2-40B4-BE49-F238E27FC236}">
                <a16:creationId xmlns:a16="http://schemas.microsoft.com/office/drawing/2014/main" id="{6154A72D-26BC-992C-4F27-7CF36587B6CD}"/>
              </a:ext>
            </a:extLst>
          </p:cNvPr>
          <p:cNvSpPr txBox="1"/>
          <p:nvPr/>
        </p:nvSpPr>
        <p:spPr>
          <a:xfrm>
            <a:off x="15694343" y="3795214"/>
            <a:ext cx="8060178" cy="2554545"/>
          </a:xfrm>
          <a:prstGeom prst="rect">
            <a:avLst/>
          </a:prstGeom>
          <a:noFill/>
        </p:spPr>
        <p:txBody>
          <a:bodyPr wrap="square">
            <a:spAutoFit/>
          </a:bodyPr>
          <a:lstStyle/>
          <a:p>
            <a:r>
              <a:rPr lang="uk-UA" sz="3200" b="1" i="1" noProof="0" dirty="0">
                <a:solidFill>
                  <a:srgbClr val="4D4D4D"/>
                </a:solidFill>
                <a:latin typeface="+mj-lt"/>
              </a:rPr>
              <a:t>Приклад: </a:t>
            </a:r>
            <a:r>
              <a:rPr lang="uk-UA" sz="3200" noProof="0" dirty="0">
                <a:solidFill>
                  <a:srgbClr val="4D4D4D"/>
                </a:solidFill>
                <a:latin typeface="+mj-lt"/>
              </a:rPr>
              <a:t>після землетрусу 2010 року в Чилі відбудова шкіл базувалася на принципі «</a:t>
            </a:r>
            <a:r>
              <a:rPr lang="uk-UA" sz="3200" noProof="0" dirty="0" err="1">
                <a:solidFill>
                  <a:srgbClr val="4D4D4D"/>
                </a:solidFill>
                <a:latin typeface="+mj-lt"/>
              </a:rPr>
              <a:t>build</a:t>
            </a:r>
            <a:r>
              <a:rPr lang="uk-UA" sz="3200" noProof="0" dirty="0">
                <a:solidFill>
                  <a:srgbClr val="4D4D4D"/>
                </a:solidFill>
                <a:latin typeface="+mj-lt"/>
              </a:rPr>
              <a:t> </a:t>
            </a:r>
            <a:r>
              <a:rPr lang="uk-UA" sz="3200" noProof="0" dirty="0" err="1">
                <a:solidFill>
                  <a:srgbClr val="4D4D4D"/>
                </a:solidFill>
                <a:latin typeface="+mj-lt"/>
              </a:rPr>
              <a:t>back</a:t>
            </a:r>
            <a:r>
              <a:rPr lang="uk-UA" sz="3200" noProof="0" dirty="0">
                <a:solidFill>
                  <a:srgbClr val="4D4D4D"/>
                </a:solidFill>
                <a:latin typeface="+mj-lt"/>
              </a:rPr>
              <a:t> </a:t>
            </a:r>
            <a:r>
              <a:rPr lang="uk-UA" sz="3200" noProof="0" dirty="0" err="1">
                <a:solidFill>
                  <a:srgbClr val="4D4D4D"/>
                </a:solidFill>
                <a:latin typeface="+mj-lt"/>
              </a:rPr>
              <a:t>safer</a:t>
            </a:r>
            <a:r>
              <a:rPr lang="uk-UA" sz="3200" noProof="0" dirty="0">
                <a:solidFill>
                  <a:srgbClr val="4D4D4D"/>
                </a:solidFill>
                <a:latin typeface="+mj-lt"/>
              </a:rPr>
              <a:t>» — нові будівлі </a:t>
            </a:r>
            <a:r>
              <a:rPr lang="uk-UA" sz="3200" noProof="0" dirty="0" err="1">
                <a:solidFill>
                  <a:srgbClr val="4D4D4D"/>
                </a:solidFill>
                <a:latin typeface="+mj-lt"/>
              </a:rPr>
              <a:t>проєктувалися</a:t>
            </a:r>
            <a:r>
              <a:rPr lang="uk-UA" sz="3200" noProof="0" dirty="0">
                <a:solidFill>
                  <a:srgbClr val="4D4D4D"/>
                </a:solidFill>
                <a:latin typeface="+mj-lt"/>
              </a:rPr>
              <a:t> з підвищеною сейсмостійкістю. </a:t>
            </a:r>
            <a:br>
              <a:rPr lang="uk-UA" sz="3200" noProof="0" dirty="0">
                <a:solidFill>
                  <a:srgbClr val="4D4D4D"/>
                </a:solidFill>
                <a:latin typeface="+mj-lt"/>
              </a:rPr>
            </a:br>
            <a:endParaRPr lang="uk-UA" sz="3200" noProof="0" dirty="0">
              <a:solidFill>
                <a:srgbClr val="4D4D4D"/>
              </a:solidFill>
              <a:latin typeface="+mj-lt"/>
            </a:endParaRPr>
          </a:p>
        </p:txBody>
      </p:sp>
      <p:pic>
        <p:nvPicPr>
          <p:cNvPr id="30" name="Рисунок 29" descr="Зображення, що містить просто неба, небо, будівля, Міська територія&#10;&#10;Вміст на основі ШІ може бути неправильним.">
            <a:extLst>
              <a:ext uri="{FF2B5EF4-FFF2-40B4-BE49-F238E27FC236}">
                <a16:creationId xmlns:a16="http://schemas.microsoft.com/office/drawing/2014/main" id="{67EF217C-62EF-3F1C-15DA-E9224C3F848B}"/>
              </a:ext>
            </a:extLst>
          </p:cNvPr>
          <p:cNvPicPr>
            <a:picLocks noChangeAspect="1"/>
          </p:cNvPicPr>
          <p:nvPr/>
        </p:nvPicPr>
        <p:blipFill>
          <a:blip r:embed="rId4">
            <a:extLst>
              <a:ext uri="{28A0092B-C50C-407E-A947-70E740481C1C}">
                <a14:useLocalDpi xmlns:a14="http://schemas.microsoft.com/office/drawing/2010/main" val="0"/>
              </a:ext>
            </a:extLst>
          </a:blip>
          <a:srcRect t="18086" b="6716"/>
          <a:stretch>
            <a:fillRect/>
          </a:stretch>
        </p:blipFill>
        <p:spPr>
          <a:xfrm>
            <a:off x="14335992" y="6349759"/>
            <a:ext cx="9418530" cy="5157062"/>
          </a:xfrm>
          <a:prstGeom prst="rect">
            <a:avLst/>
          </a:prstGeom>
        </p:spPr>
      </p:pic>
    </p:spTree>
    <p:extLst>
      <p:ext uri="{BB962C8B-B14F-4D97-AF65-F5344CB8AC3E}">
        <p14:creationId xmlns:p14="http://schemas.microsoft.com/office/powerpoint/2010/main" val="30002581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4FF9-F23E-DB08-9BFB-80675342A529}"/>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43B4F14B-0B63-B32E-9D71-3A7228F5E06B}"/>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ru-RU" sz="6000" noProof="0" dirty="0"/>
              <a:t>Роль зеленого </a:t>
            </a:r>
            <a:r>
              <a:rPr lang="ru-RU" sz="6000" noProof="0" dirty="0" err="1"/>
              <a:t>будівництва</a:t>
            </a:r>
            <a:r>
              <a:rPr lang="ru-RU" sz="6000" noProof="0" dirty="0"/>
              <a:t> у </a:t>
            </a:r>
            <a:r>
              <a:rPr lang="ru-RU" sz="6000" noProof="0" dirty="0" err="1"/>
              <a:t>відбудові</a:t>
            </a:r>
            <a:endParaRPr lang="uk-UA" sz="6000" noProof="0" dirty="0"/>
          </a:p>
        </p:txBody>
      </p:sp>
      <p:sp>
        <p:nvSpPr>
          <p:cNvPr id="7" name="Прямокутник: округлені кути 6">
            <a:extLst>
              <a:ext uri="{FF2B5EF4-FFF2-40B4-BE49-F238E27FC236}">
                <a16:creationId xmlns:a16="http://schemas.microsoft.com/office/drawing/2014/main" id="{64DF7301-4087-9127-092E-5D4953408AE9}"/>
              </a:ext>
            </a:extLst>
          </p:cNvPr>
          <p:cNvSpPr/>
          <p:nvPr/>
        </p:nvSpPr>
        <p:spPr>
          <a:xfrm>
            <a:off x="685011" y="3399024"/>
            <a:ext cx="10992678" cy="2423120"/>
          </a:xfrm>
          <a:prstGeom prst="roundRect">
            <a:avLst/>
          </a:prstGeom>
          <a:noFill/>
          <a:ln w="76200">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b="1" noProof="0" dirty="0">
                <a:solidFill>
                  <a:srgbClr val="4D4D4D"/>
                </a:solidFill>
                <a:latin typeface="+mj-lt"/>
              </a:rPr>
              <a:t>Зелене будівництво </a:t>
            </a:r>
            <a:r>
              <a:rPr lang="uk-UA" sz="3200" noProof="0" dirty="0">
                <a:solidFill>
                  <a:srgbClr val="4D4D4D"/>
                </a:solidFill>
                <a:latin typeface="+mj-lt"/>
              </a:rPr>
              <a:t>в Україні визначається як </a:t>
            </a:r>
            <a:r>
              <a:rPr lang="uk-UA" sz="3200" b="1" noProof="0" dirty="0" err="1">
                <a:solidFill>
                  <a:srgbClr val="4D4D4D"/>
                </a:solidFill>
                <a:latin typeface="+mj-lt"/>
              </a:rPr>
              <a:t>проєктування</a:t>
            </a:r>
            <a:r>
              <a:rPr lang="uk-UA" sz="3200" b="1" noProof="0" dirty="0">
                <a:solidFill>
                  <a:srgbClr val="4D4D4D"/>
                </a:solidFill>
                <a:latin typeface="+mj-lt"/>
              </a:rPr>
              <a:t> та експлуатація будівель із мінімальним негативним впливом на довкілля</a:t>
            </a:r>
            <a:r>
              <a:rPr lang="en-US" sz="3200" b="1" dirty="0">
                <a:solidFill>
                  <a:srgbClr val="4D4D4D"/>
                </a:solidFill>
                <a:latin typeface="+mj-lt"/>
              </a:rPr>
              <a:t>.</a:t>
            </a:r>
            <a:endParaRPr lang="uk-UA" sz="3200" noProof="0" dirty="0">
              <a:solidFill>
                <a:srgbClr val="4D4D4D"/>
              </a:solidFill>
              <a:latin typeface="+mj-lt"/>
            </a:endParaRPr>
          </a:p>
        </p:txBody>
      </p:sp>
      <p:sp>
        <p:nvSpPr>
          <p:cNvPr id="4" name="Прямокутник: округлені кути 3">
            <a:extLst>
              <a:ext uri="{FF2B5EF4-FFF2-40B4-BE49-F238E27FC236}">
                <a16:creationId xmlns:a16="http://schemas.microsoft.com/office/drawing/2014/main" id="{2F4DB058-EFCA-E3F2-0E59-30AC7AC8A38E}"/>
              </a:ext>
            </a:extLst>
          </p:cNvPr>
          <p:cNvSpPr/>
          <p:nvPr/>
        </p:nvSpPr>
        <p:spPr>
          <a:xfrm>
            <a:off x="685011" y="6343726"/>
            <a:ext cx="8121059" cy="1249769"/>
          </a:xfrm>
          <a:prstGeom prst="roundRect">
            <a:avLst/>
          </a:prstGeom>
          <a:solidFill>
            <a:srgbClr val="79C59F"/>
          </a:solidFill>
          <a:ln w="76200">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i="1" noProof="0" dirty="0">
                <a:solidFill>
                  <a:srgbClr val="4D4D4D"/>
                </a:solidFill>
                <a:latin typeface="+mj-lt"/>
              </a:rPr>
              <a:t>Основні елементи:</a:t>
            </a:r>
            <a:endParaRPr lang="uk-UA" sz="3600" i="1" noProof="0" dirty="0">
              <a:solidFill>
                <a:srgbClr val="4D4D4D"/>
              </a:solidFill>
              <a:latin typeface="+mj-lt"/>
            </a:endParaRPr>
          </a:p>
        </p:txBody>
      </p:sp>
      <p:sp>
        <p:nvSpPr>
          <p:cNvPr id="10" name="TextBox 9">
            <a:extLst>
              <a:ext uri="{FF2B5EF4-FFF2-40B4-BE49-F238E27FC236}">
                <a16:creationId xmlns:a16="http://schemas.microsoft.com/office/drawing/2014/main" id="{1D1A0D3E-3CCE-CD50-CEA6-EB743697AFEC}"/>
              </a:ext>
            </a:extLst>
          </p:cNvPr>
          <p:cNvSpPr txBox="1"/>
          <p:nvPr/>
        </p:nvSpPr>
        <p:spPr>
          <a:xfrm>
            <a:off x="685011" y="8115077"/>
            <a:ext cx="10546206" cy="3539430"/>
          </a:xfrm>
          <a:prstGeom prst="rect">
            <a:avLst/>
          </a:prstGeom>
          <a:noFill/>
        </p:spPr>
        <p:txBody>
          <a:bodyPr wrap="square">
            <a:spAutoFit/>
          </a:bodyPr>
          <a:lstStyle/>
          <a:p>
            <a:pPr marL="457200" indent="-457200">
              <a:buFont typeface="Wingdings" panose="05000000000000000000" pitchFamily="2" charset="2"/>
              <a:buChar char="ü"/>
            </a:pPr>
            <a:r>
              <a:rPr lang="uk-UA" sz="3200" dirty="0">
                <a:solidFill>
                  <a:srgbClr val="4D4D4D"/>
                </a:solidFill>
                <a:latin typeface="+mj-lt"/>
              </a:rPr>
              <a:t>Енергоефективність та відновлювані джерела енергії. </a:t>
            </a:r>
          </a:p>
          <a:p>
            <a:pPr marL="457200" indent="-457200">
              <a:buFont typeface="Wingdings" panose="05000000000000000000" pitchFamily="2" charset="2"/>
              <a:buChar char="ü"/>
            </a:pPr>
            <a:endParaRPr lang="uk-UA" sz="3200" dirty="0">
              <a:solidFill>
                <a:srgbClr val="4D4D4D"/>
              </a:solidFill>
              <a:latin typeface="+mj-lt"/>
            </a:endParaRPr>
          </a:p>
          <a:p>
            <a:pPr marL="457200" indent="-457200">
              <a:buFont typeface="Wingdings" panose="05000000000000000000" pitchFamily="2" charset="2"/>
              <a:buChar char="ü"/>
            </a:pPr>
            <a:r>
              <a:rPr lang="uk-UA" sz="3200" dirty="0">
                <a:solidFill>
                  <a:srgbClr val="4D4D4D"/>
                </a:solidFill>
                <a:latin typeface="+mj-lt"/>
              </a:rPr>
              <a:t>Використання екологічно чистих матеріалів. </a:t>
            </a:r>
          </a:p>
          <a:p>
            <a:pPr marL="457200" indent="-457200">
              <a:buFont typeface="Wingdings" panose="05000000000000000000" pitchFamily="2" charset="2"/>
              <a:buChar char="ü"/>
            </a:pPr>
            <a:endParaRPr lang="uk-UA" sz="3200" dirty="0">
              <a:solidFill>
                <a:srgbClr val="4D4D4D"/>
              </a:solidFill>
              <a:latin typeface="+mj-lt"/>
            </a:endParaRPr>
          </a:p>
          <a:p>
            <a:pPr marL="457200" indent="-457200">
              <a:buFont typeface="Wingdings" panose="05000000000000000000" pitchFamily="2" charset="2"/>
              <a:buChar char="ü"/>
            </a:pPr>
            <a:r>
              <a:rPr lang="uk-UA" sz="3200" dirty="0">
                <a:solidFill>
                  <a:srgbClr val="4D4D4D"/>
                </a:solidFill>
                <a:latin typeface="+mj-lt"/>
              </a:rPr>
              <a:t>Управління відходами і повторне використання ресурсів. </a:t>
            </a:r>
          </a:p>
          <a:p>
            <a:pPr marL="457200" indent="-457200">
              <a:buFont typeface="Wingdings" panose="05000000000000000000" pitchFamily="2" charset="2"/>
              <a:buChar char="ü"/>
            </a:pPr>
            <a:endParaRPr lang="uk-UA" sz="3200" dirty="0">
              <a:solidFill>
                <a:srgbClr val="4D4D4D"/>
              </a:solidFill>
              <a:latin typeface="+mj-lt"/>
            </a:endParaRPr>
          </a:p>
          <a:p>
            <a:pPr marL="457200" indent="-457200">
              <a:buFont typeface="Wingdings" panose="05000000000000000000" pitchFamily="2" charset="2"/>
              <a:buChar char="ü"/>
            </a:pPr>
            <a:r>
              <a:rPr lang="uk-UA" sz="3200" dirty="0">
                <a:solidFill>
                  <a:srgbClr val="4D4D4D"/>
                </a:solidFill>
                <a:latin typeface="+mj-lt"/>
              </a:rPr>
              <a:t>Здоровий внутрішній мікроклімат у будівлях. </a:t>
            </a:r>
          </a:p>
        </p:txBody>
      </p:sp>
      <p:pic>
        <p:nvPicPr>
          <p:cNvPr id="18" name="Місце для зображення 17" descr="Зображення, що містить будівля, цегла, Кам’яна стіна, будівельний матеріал&#10;&#10;Вміст на основі ШІ може бути неправильним.">
            <a:extLst>
              <a:ext uri="{FF2B5EF4-FFF2-40B4-BE49-F238E27FC236}">
                <a16:creationId xmlns:a16="http://schemas.microsoft.com/office/drawing/2014/main" id="{6AF3503D-320A-D401-415D-AC594918175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1504" r="11504"/>
          <a:stretch>
            <a:fillRect/>
          </a:stretch>
        </p:blipFill>
        <p:spPr/>
      </p:pic>
      <p:pic>
        <p:nvPicPr>
          <p:cNvPr id="20" name="Місце для зображення 19" descr="Зображення, що містить небо, хмара, Сонячна енергія, сонячна енергія&#10;&#10;Вміст на основі ШІ може бути неправильним.">
            <a:extLst>
              <a:ext uri="{FF2B5EF4-FFF2-40B4-BE49-F238E27FC236}">
                <a16:creationId xmlns:a16="http://schemas.microsoft.com/office/drawing/2014/main" id="{104B5482-E511-03D8-F17A-1355E663A829}"/>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5830" r="15830"/>
          <a:stretch>
            <a:fillRect/>
          </a:stretch>
        </p:blipFill>
        <p:spPr/>
      </p:pic>
      <p:pic>
        <p:nvPicPr>
          <p:cNvPr id="22" name="Місце для зображення 21" descr="Зображення, що містить небо, будівля, хмара, просто неба&#10;&#10;Вміст на основі ШІ може бути неправильним.">
            <a:extLst>
              <a:ext uri="{FF2B5EF4-FFF2-40B4-BE49-F238E27FC236}">
                <a16:creationId xmlns:a16="http://schemas.microsoft.com/office/drawing/2014/main" id="{AC2AFA3C-E8BA-E0CE-46FA-6A123D718349}"/>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43943" r="5763"/>
          <a:stretch>
            <a:fillRect/>
          </a:stretch>
        </p:blipFill>
        <p:spPr>
          <a:xfrm>
            <a:off x="17492636" y="7092697"/>
            <a:ext cx="4051520" cy="5370772"/>
          </a:xfrm>
        </p:spPr>
      </p:pic>
    </p:spTree>
    <p:extLst>
      <p:ext uri="{BB962C8B-B14F-4D97-AF65-F5344CB8AC3E}">
        <p14:creationId xmlns:p14="http://schemas.microsoft.com/office/powerpoint/2010/main" val="28865597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9FC5-92D6-391E-C34B-259BC9E02B43}"/>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58F98F17-4618-0E3C-37E3-A50CB7855240}"/>
              </a:ext>
            </a:extLst>
          </p:cNvPr>
          <p:cNvSpPr txBox="1">
            <a:spLocks/>
          </p:cNvSpPr>
          <p:nvPr/>
        </p:nvSpPr>
        <p:spPr>
          <a:xfrm>
            <a:off x="685011" y="1733142"/>
            <a:ext cx="15118206"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Проблеми впровадження «зелених» рішень</a:t>
            </a:r>
          </a:p>
        </p:txBody>
      </p:sp>
      <p:sp>
        <p:nvSpPr>
          <p:cNvPr id="12" name="Прямокутник: округлені кути 11">
            <a:extLst>
              <a:ext uri="{FF2B5EF4-FFF2-40B4-BE49-F238E27FC236}">
                <a16:creationId xmlns:a16="http://schemas.microsoft.com/office/drawing/2014/main" id="{8A948363-EE16-08FA-1C73-48BC7AFBE2C6}"/>
              </a:ext>
            </a:extLst>
          </p:cNvPr>
          <p:cNvSpPr/>
          <p:nvPr/>
        </p:nvSpPr>
        <p:spPr>
          <a:xfrm>
            <a:off x="4276672" y="3485015"/>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3" name="Прямокутник: округлені кути 12">
            <a:extLst>
              <a:ext uri="{FF2B5EF4-FFF2-40B4-BE49-F238E27FC236}">
                <a16:creationId xmlns:a16="http://schemas.microsoft.com/office/drawing/2014/main" id="{90CCCFB3-9609-EC8C-4E57-F788347A7C4A}"/>
              </a:ext>
            </a:extLst>
          </p:cNvPr>
          <p:cNvSpPr/>
          <p:nvPr/>
        </p:nvSpPr>
        <p:spPr>
          <a:xfrm>
            <a:off x="6715072" y="3485013"/>
            <a:ext cx="13222824"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Недостатня нормативно-правова база. </a:t>
            </a:r>
            <a:endParaRPr lang="uk-UA" sz="3400" noProof="0" dirty="0">
              <a:solidFill>
                <a:schemeClr val="bg1"/>
              </a:solidFill>
            </a:endParaRPr>
          </a:p>
        </p:txBody>
      </p:sp>
      <p:sp>
        <p:nvSpPr>
          <p:cNvPr id="14" name="Прямокутник: округлені кути 13">
            <a:extLst>
              <a:ext uri="{FF2B5EF4-FFF2-40B4-BE49-F238E27FC236}">
                <a16:creationId xmlns:a16="http://schemas.microsoft.com/office/drawing/2014/main" id="{27075BC1-6FD4-1113-7CBB-964835B4230E}"/>
              </a:ext>
            </a:extLst>
          </p:cNvPr>
          <p:cNvSpPr/>
          <p:nvPr/>
        </p:nvSpPr>
        <p:spPr>
          <a:xfrm>
            <a:off x="4276672" y="5103445"/>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5" name="Прямокутник: округлені кути 14">
            <a:extLst>
              <a:ext uri="{FF2B5EF4-FFF2-40B4-BE49-F238E27FC236}">
                <a16:creationId xmlns:a16="http://schemas.microsoft.com/office/drawing/2014/main" id="{4F82AC11-7EA7-8865-0741-D572C31A6DDC}"/>
              </a:ext>
            </a:extLst>
          </p:cNvPr>
          <p:cNvSpPr/>
          <p:nvPr/>
        </p:nvSpPr>
        <p:spPr>
          <a:xfrm>
            <a:off x="6715072" y="5103443"/>
            <a:ext cx="13222824"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Висока вартість екологічних технологій. </a:t>
            </a:r>
            <a:endParaRPr lang="uk-UA" sz="3400" noProof="0" dirty="0">
              <a:solidFill>
                <a:schemeClr val="bg1"/>
              </a:solidFill>
            </a:endParaRPr>
          </a:p>
        </p:txBody>
      </p:sp>
      <p:sp>
        <p:nvSpPr>
          <p:cNvPr id="16" name="Прямокутник: округлені кути 15">
            <a:extLst>
              <a:ext uri="{FF2B5EF4-FFF2-40B4-BE49-F238E27FC236}">
                <a16:creationId xmlns:a16="http://schemas.microsoft.com/office/drawing/2014/main" id="{FECF25A2-C945-1451-7EE9-915583A6C10B}"/>
              </a:ext>
            </a:extLst>
          </p:cNvPr>
          <p:cNvSpPr/>
          <p:nvPr/>
        </p:nvSpPr>
        <p:spPr>
          <a:xfrm>
            <a:off x="4276671" y="6745748"/>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17" name="Прямокутник: округлені кути 16">
            <a:extLst>
              <a:ext uri="{FF2B5EF4-FFF2-40B4-BE49-F238E27FC236}">
                <a16:creationId xmlns:a16="http://schemas.microsoft.com/office/drawing/2014/main" id="{DDC8FC5E-DC8F-3B56-9ECF-A2D338313EB0}"/>
              </a:ext>
            </a:extLst>
          </p:cNvPr>
          <p:cNvSpPr/>
          <p:nvPr/>
        </p:nvSpPr>
        <p:spPr>
          <a:xfrm>
            <a:off x="6675314" y="6745747"/>
            <a:ext cx="13262581"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Низька суспільна обізнаність. </a:t>
            </a:r>
            <a:endParaRPr lang="uk-UA" sz="3400" noProof="0" dirty="0">
              <a:solidFill>
                <a:schemeClr val="bg1"/>
              </a:solidFill>
            </a:endParaRPr>
          </a:p>
        </p:txBody>
      </p:sp>
      <p:sp>
        <p:nvSpPr>
          <p:cNvPr id="19" name="Прямокутник: округлені кути 18">
            <a:extLst>
              <a:ext uri="{FF2B5EF4-FFF2-40B4-BE49-F238E27FC236}">
                <a16:creationId xmlns:a16="http://schemas.microsoft.com/office/drawing/2014/main" id="{6E8B7DCA-EC9A-78E8-1AF0-30869A723E56}"/>
              </a:ext>
            </a:extLst>
          </p:cNvPr>
          <p:cNvSpPr/>
          <p:nvPr/>
        </p:nvSpPr>
        <p:spPr>
          <a:xfrm>
            <a:off x="4276672" y="8388052"/>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21" name="Прямокутник: округлені кути 20">
            <a:extLst>
              <a:ext uri="{FF2B5EF4-FFF2-40B4-BE49-F238E27FC236}">
                <a16:creationId xmlns:a16="http://schemas.microsoft.com/office/drawing/2014/main" id="{81BE6244-D870-A512-B060-001EA88B873D}"/>
              </a:ext>
            </a:extLst>
          </p:cNvPr>
          <p:cNvSpPr/>
          <p:nvPr/>
        </p:nvSpPr>
        <p:spPr>
          <a:xfrm>
            <a:off x="6715072" y="8388050"/>
            <a:ext cx="1322282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Брак кваліфікованих фахівців. </a:t>
            </a:r>
          </a:p>
        </p:txBody>
      </p:sp>
      <p:sp>
        <p:nvSpPr>
          <p:cNvPr id="23" name="Прямокутник: округлені кути 22">
            <a:extLst>
              <a:ext uri="{FF2B5EF4-FFF2-40B4-BE49-F238E27FC236}">
                <a16:creationId xmlns:a16="http://schemas.microsoft.com/office/drawing/2014/main" id="{4C314934-FA01-27FC-B889-FB7F749AB8A7}"/>
              </a:ext>
            </a:extLst>
          </p:cNvPr>
          <p:cNvSpPr/>
          <p:nvPr/>
        </p:nvSpPr>
        <p:spPr>
          <a:xfrm>
            <a:off x="4236915" y="10030356"/>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10000" b="1" noProof="0" dirty="0">
              <a:latin typeface="+mj-lt"/>
            </a:endParaRPr>
          </a:p>
        </p:txBody>
      </p:sp>
      <p:sp>
        <p:nvSpPr>
          <p:cNvPr id="24" name="Прямокутник: округлені кути 23">
            <a:extLst>
              <a:ext uri="{FF2B5EF4-FFF2-40B4-BE49-F238E27FC236}">
                <a16:creationId xmlns:a16="http://schemas.microsoft.com/office/drawing/2014/main" id="{B26EAE48-F419-F9DC-6E5D-CE12BAC16FE7}"/>
              </a:ext>
            </a:extLst>
          </p:cNvPr>
          <p:cNvSpPr/>
          <p:nvPr/>
        </p:nvSpPr>
        <p:spPr>
          <a:xfrm>
            <a:off x="6715071" y="10030354"/>
            <a:ext cx="13222823"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Технічні обмеження інфраструктури. </a:t>
            </a:r>
            <a:endParaRPr lang="uk-UA" sz="3400" noProof="0" dirty="0">
              <a:solidFill>
                <a:schemeClr val="bg1"/>
              </a:solidFill>
            </a:endParaRPr>
          </a:p>
        </p:txBody>
      </p:sp>
      <p:pic>
        <p:nvPicPr>
          <p:cNvPr id="31" name="Графіка 30" descr="Question mark with solid fill">
            <a:extLst>
              <a:ext uri="{FF2B5EF4-FFF2-40B4-BE49-F238E27FC236}">
                <a16:creationId xmlns:a16="http://schemas.microsoft.com/office/drawing/2014/main" id="{1D63C9FE-BB0C-38B1-4144-BDD00275B2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3932" y="3575247"/>
            <a:ext cx="914400" cy="914400"/>
          </a:xfrm>
          <a:prstGeom prst="rect">
            <a:avLst/>
          </a:prstGeom>
        </p:spPr>
      </p:pic>
      <p:pic>
        <p:nvPicPr>
          <p:cNvPr id="32" name="Графіка 31" descr="Question mark with solid fill">
            <a:extLst>
              <a:ext uri="{FF2B5EF4-FFF2-40B4-BE49-F238E27FC236}">
                <a16:creationId xmlns:a16="http://schemas.microsoft.com/office/drawing/2014/main" id="{DC38A8C4-097F-D3AA-E3EF-C6CC86D9FC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3932" y="5179251"/>
            <a:ext cx="914400" cy="914400"/>
          </a:xfrm>
          <a:prstGeom prst="rect">
            <a:avLst/>
          </a:prstGeom>
        </p:spPr>
      </p:pic>
      <p:pic>
        <p:nvPicPr>
          <p:cNvPr id="33" name="Графіка 32" descr="Question mark with solid fill">
            <a:extLst>
              <a:ext uri="{FF2B5EF4-FFF2-40B4-BE49-F238E27FC236}">
                <a16:creationId xmlns:a16="http://schemas.microsoft.com/office/drawing/2014/main" id="{1520C685-FE3C-7FE9-2AF0-50EC4C02D6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3932" y="6847920"/>
            <a:ext cx="914400" cy="914400"/>
          </a:xfrm>
          <a:prstGeom prst="rect">
            <a:avLst/>
          </a:prstGeom>
        </p:spPr>
      </p:pic>
      <p:pic>
        <p:nvPicPr>
          <p:cNvPr id="34" name="Графіка 33" descr="Question mark with solid fill">
            <a:extLst>
              <a:ext uri="{FF2B5EF4-FFF2-40B4-BE49-F238E27FC236}">
                <a16:creationId xmlns:a16="http://schemas.microsoft.com/office/drawing/2014/main" id="{08DC81BC-E68D-097A-1DF3-D25AC5441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3688" y="8478284"/>
            <a:ext cx="914400" cy="914400"/>
          </a:xfrm>
          <a:prstGeom prst="rect">
            <a:avLst/>
          </a:prstGeom>
        </p:spPr>
      </p:pic>
      <p:pic>
        <p:nvPicPr>
          <p:cNvPr id="35" name="Графіка 34" descr="Question mark with solid fill">
            <a:extLst>
              <a:ext uri="{FF2B5EF4-FFF2-40B4-BE49-F238E27FC236}">
                <a16:creationId xmlns:a16="http://schemas.microsoft.com/office/drawing/2014/main" id="{6E6E0052-6F55-C1CD-CD78-59E42FCC1B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3932" y="10116883"/>
            <a:ext cx="914400" cy="914400"/>
          </a:xfrm>
          <a:prstGeom prst="rect">
            <a:avLst/>
          </a:prstGeom>
        </p:spPr>
      </p:pic>
      <p:pic>
        <p:nvPicPr>
          <p:cNvPr id="36" name="Графіка 35" descr="Puzzle with solid fill">
            <a:extLst>
              <a:ext uri="{FF2B5EF4-FFF2-40B4-BE49-F238E27FC236}">
                <a16:creationId xmlns:a16="http://schemas.microsoft.com/office/drawing/2014/main" id="{00727F37-6403-855E-CC99-998F4F5A4F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6720" y="11635095"/>
            <a:ext cx="957704" cy="914400"/>
          </a:xfrm>
          <a:prstGeom prst="rect">
            <a:avLst/>
          </a:prstGeom>
        </p:spPr>
      </p:pic>
      <p:sp>
        <p:nvSpPr>
          <p:cNvPr id="37" name="TextBox 36">
            <a:extLst>
              <a:ext uri="{FF2B5EF4-FFF2-40B4-BE49-F238E27FC236}">
                <a16:creationId xmlns:a16="http://schemas.microsoft.com/office/drawing/2014/main" id="{B88AA40D-92D3-18DC-0D7F-0607966BA1DB}"/>
              </a:ext>
            </a:extLst>
          </p:cNvPr>
          <p:cNvSpPr txBox="1"/>
          <p:nvPr/>
        </p:nvSpPr>
        <p:spPr>
          <a:xfrm>
            <a:off x="6715071" y="11502514"/>
            <a:ext cx="13222823" cy="1077218"/>
          </a:xfrm>
          <a:prstGeom prst="rect">
            <a:avLst/>
          </a:prstGeom>
          <a:noFill/>
        </p:spPr>
        <p:txBody>
          <a:bodyPr wrap="square">
            <a:spAutoFit/>
          </a:bodyPr>
          <a:lstStyle/>
          <a:p>
            <a:r>
              <a:rPr lang="uk-UA" sz="3200" b="1" i="1" noProof="0" dirty="0">
                <a:solidFill>
                  <a:srgbClr val="4D4D4D"/>
                </a:solidFill>
                <a:latin typeface="+mj-lt"/>
              </a:rPr>
              <a:t>Шляхи вирішення: </a:t>
            </a:r>
            <a:r>
              <a:rPr lang="uk-UA" sz="3200" noProof="0" dirty="0">
                <a:solidFill>
                  <a:srgbClr val="4D4D4D"/>
                </a:solidFill>
                <a:latin typeface="+mj-lt"/>
              </a:rPr>
              <a:t>податкові пільги, субсидії, освітні програми, адаптація міжнародних стандартів (</a:t>
            </a:r>
            <a:r>
              <a:rPr lang="en-GB" sz="3200" noProof="0" dirty="0">
                <a:solidFill>
                  <a:srgbClr val="4D4D4D"/>
                </a:solidFill>
                <a:latin typeface="+mj-lt"/>
              </a:rPr>
              <a:t>BREEAM, LEED). </a:t>
            </a:r>
            <a:endParaRPr lang="uk-UA" sz="3200" noProof="0" dirty="0">
              <a:solidFill>
                <a:srgbClr val="4D4D4D"/>
              </a:solidFill>
              <a:latin typeface="+mj-lt"/>
            </a:endParaRPr>
          </a:p>
        </p:txBody>
      </p:sp>
    </p:spTree>
    <p:extLst>
      <p:ext uri="{BB962C8B-B14F-4D97-AF65-F5344CB8AC3E}">
        <p14:creationId xmlns:p14="http://schemas.microsoft.com/office/powerpoint/2010/main" val="3202187624"/>
      </p:ext>
    </p:extLst>
  </p:cSld>
  <p:clrMapOvr>
    <a:masterClrMapping/>
  </p:clrMapOvr>
  <p:transition spd="med"/>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BC7A3A-A679-488F-B3B3-5398433C51F2}">
  <ds:schemaRefs>
    <ds:schemaRef ds:uri="http://schemas.microsoft.com/sharepoint/v3/contenttype/forms"/>
  </ds:schemaRefs>
</ds:datastoreItem>
</file>

<file path=customXml/itemProps2.xml><?xml version="1.0" encoding="utf-8"?>
<ds:datastoreItem xmlns:ds="http://schemas.openxmlformats.org/officeDocument/2006/customXml" ds:itemID="{00B4A9C1-EAC9-4410-B7AC-76F80690E736}">
  <ds:schemaRefs>
    <ds:schemaRef ds:uri="7d00d6f7-ee89-4cc1-9a05-c30bb63bda15"/>
    <ds:schemaRef ds:uri="895e0921-fcab-4d31-9195-97c01b0ea55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186</TotalTime>
  <Words>925</Words>
  <Application>Microsoft Office PowerPoint</Application>
  <PresentationFormat>Довільний</PresentationFormat>
  <Paragraphs>119</Paragraphs>
  <Slides>17</Slides>
  <Notes>0</Notes>
  <HiddenSlides>0</HiddenSlides>
  <MMClips>0</MMClips>
  <ScaleCrop>false</ScaleCrop>
  <HeadingPairs>
    <vt:vector size="6" baseType="variant">
      <vt:variant>
        <vt:lpstr>Використані шрифти</vt:lpstr>
      </vt:variant>
      <vt:variant>
        <vt:i4>9</vt:i4>
      </vt:variant>
      <vt:variant>
        <vt:lpstr>Тема</vt:lpstr>
      </vt:variant>
      <vt:variant>
        <vt:i4>1</vt:i4>
      </vt:variant>
      <vt:variant>
        <vt:lpstr>Заголовки слайдів</vt:lpstr>
      </vt:variant>
      <vt:variant>
        <vt:i4>17</vt:i4>
      </vt:variant>
    </vt:vector>
  </HeadingPairs>
  <TitlesOfParts>
    <vt:vector size="27" baseType="lpstr">
      <vt:lpstr>Aptos</vt:lpstr>
      <vt:lpstr>Arial</vt:lpstr>
      <vt:lpstr>Calibri</vt:lpstr>
      <vt:lpstr>Calibri Light</vt:lpstr>
      <vt:lpstr>Google Sans</vt:lpstr>
      <vt:lpstr>Helvetica Neue</vt:lpstr>
      <vt:lpstr>TITILLIUMMAPS29L-400WT</vt:lpstr>
      <vt:lpstr>Trebuchet MS</vt:lpstr>
      <vt:lpstr>Wingdings</vt:lpstr>
      <vt:lpstr>Tittle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Висновки</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Tetiana Demchenko</cp:lastModifiedBy>
  <cp:revision>12</cp:revision>
  <dcterms:modified xsi:type="dcterms:W3CDTF">2025-10-01T07:26:29Z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