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705" r:id="rId4"/>
  </p:sldMasterIdLst>
  <p:notesMasterIdLst>
    <p:notesMasterId r:id="rId25"/>
  </p:notesMasterIdLst>
  <p:handoutMasterIdLst>
    <p:handoutMasterId r:id="rId26"/>
  </p:handoutMasterIdLst>
  <p:sldIdLst>
    <p:sldId id="402" r:id="rId5"/>
    <p:sldId id="403" r:id="rId6"/>
    <p:sldId id="378" r:id="rId7"/>
    <p:sldId id="380" r:id="rId8"/>
    <p:sldId id="381" r:id="rId9"/>
    <p:sldId id="382" r:id="rId10"/>
    <p:sldId id="383" r:id="rId11"/>
    <p:sldId id="384" r:id="rId12"/>
    <p:sldId id="385" r:id="rId13"/>
    <p:sldId id="386" r:id="rId14"/>
    <p:sldId id="387" r:id="rId15"/>
    <p:sldId id="388" r:id="rId16"/>
    <p:sldId id="389" r:id="rId17"/>
    <p:sldId id="390" r:id="rId18"/>
    <p:sldId id="391" r:id="rId19"/>
    <p:sldId id="392" r:id="rId20"/>
    <p:sldId id="393" r:id="rId21"/>
    <p:sldId id="394" r:id="rId22"/>
    <p:sldId id="395" r:id="rId23"/>
    <p:sldId id="398" r:id="rId24"/>
  </p:sldIdLst>
  <p:sldSz cx="24384000" cy="13716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A687278D-24A2-4F61-A694-A01028E61A51}">
          <p14:sldIdLst>
            <p14:sldId id="402"/>
            <p14:sldId id="403"/>
            <p14:sldId id="378"/>
            <p14:sldId id="380"/>
            <p14:sldId id="381"/>
            <p14:sldId id="382"/>
            <p14:sldId id="383"/>
            <p14:sldId id="384"/>
            <p14:sldId id="385"/>
            <p14:sldId id="386"/>
            <p14:sldId id="387"/>
            <p14:sldId id="388"/>
            <p14:sldId id="389"/>
            <p14:sldId id="390"/>
            <p14:sldId id="391"/>
            <p14:sldId id="392"/>
            <p14:sldId id="393"/>
            <p14:sldId id="394"/>
            <p14:sldId id="395"/>
            <p14:sldId id="398"/>
          </p14:sldIdLst>
        </p14:section>
      </p14:sectionLst>
    </p:ext>
    <p:ext uri="{EFAFB233-063F-42B5-8137-9DF3F51BA10A}">
      <p15:sldGuideLst xmlns:p15="http://schemas.microsoft.com/office/powerpoint/2012/main">
        <p15:guide id="1" pos="400" userDrawn="1">
          <p15:clr>
            <a:srgbClr val="A4A3A4"/>
          </p15:clr>
        </p15:guide>
        <p15:guide id="2" pos="14824" userDrawn="1">
          <p15:clr>
            <a:srgbClr val="A4A3A4"/>
          </p15:clr>
        </p15:guide>
        <p15:guide id="3" orient="horz" pos="351"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EF10F09-45BB-CA30-4218-6F7A9E62366E}" name="Oliver Jancke" initials="OJ" userId="S::oliver.jancke@innovawood.eu::702b9ec0-9e93-4445-a19f-702e1f6debe6" providerId="AD"/>
  <p188:author id="{9705AC9D-4963-E556-098A-DA5CA06E148F}" name="Florence Kuijl" initials="FK" userId="S::florence.kuijl@innovawood.eu::a4b191bc-683d-4c4a-ba71-999535989cd3" providerId="AD"/>
  <p188:author id="{0C0131A1-F5DF-A503-665D-60CB441A9EF6}" name="Andreja Kutnar" initials="AK" userId="S::andreja.kutnar@innorenew.eu::8b80f2f5-0949-4421-86cb-688eb2093d7c" providerId="AD"/>
  <p188:author id="{028ABFB6-87A1-32D6-863F-89393F38B432}" name="Marlene A Johansson" initials="MJ" userId="S::marlene.a.johansson@ri.se::0aed1438-17ac-435a-b824-fa3e95418fb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4D4D"/>
    <a:srgbClr val="79C59F"/>
    <a:srgbClr val="96D6F3"/>
    <a:srgbClr val="EEDE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8938BC-975E-477E-0ED9-D742EBFCB70A}" v="60" dt="2025-09-30T08:56:17.642"/>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a:tcStyle>
        <a:tcBdr/>
        <a:fill>
          <a:solidFill>
            <a:srgbClr val="D5D5D5"/>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firstRow>
  </a:tblStyle>
  <a:tblStyle styleId="{C7B018BB-80A7-4F77-B60F-C8B233D01FF8}"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a:tcStyle>
        <a:tcBdr/>
        <a:fill>
          <a:solidFill>
            <a:srgbClr val="D5D5D5"/>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firstCol>
    <a:lastRow>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2">
              <a:hueOff val="-357243"/>
              <a:satOff val="7293"/>
              <a:lumOff val="8906"/>
            </a:schemeClr>
          </a:solidFill>
        </a:fill>
      </a:tcStyle>
    </a:firstRow>
  </a:tblStyle>
  <a:tblStyle styleId="{EEE7283C-3CF3-47DC-8721-378D4A62B228}"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a:tcStyle>
        <a:tcBdr/>
        <a:fill>
          <a:solidFill>
            <a:srgbClr val="D5D5D5"/>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3">
              <a:satOff val="1412"/>
              <a:lumOff val="16412"/>
            </a:schemeClr>
          </a:solidFill>
        </a:fill>
      </a:tcStyle>
    </a:firstCol>
    <a:lastRow>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atOff val="1412"/>
                  <a:lumOff val="16412"/>
                </a:schemeClr>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6E937E"/>
          </a:solidFill>
        </a:fill>
      </a:tcStyle>
    </a:firstRow>
  </a:tblStyle>
  <a:tblStyle styleId="{CF821DB8-F4EB-4A41-A1BA-3FCAFE7338EE}"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AF7E9"/>
          </a:solidFill>
        </a:fill>
      </a:tcStyle>
    </a:wholeTbl>
    <a:band2H>
      <a:tcTxStyle/>
      <a:tcStyle>
        <a:tcBdr/>
        <a:fill>
          <a:solidFill>
            <a:srgbClr val="FFF171"/>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A51B"/>
          </a:solid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E1A84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AF7E9"/>
          </a:solid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4">
              <a:hueOff val="103425"/>
              <a:satOff val="-7243"/>
              <a:lumOff val="9921"/>
            </a:schemeClr>
          </a:solidFill>
        </a:fill>
      </a:tcStyle>
    </a:firstRow>
  </a:tblStyle>
  <a:tblStyle styleId="{33BA23B1-9221-436E-865A-0063620EA4FD}"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a:tcStyle>
        <a:tcBdr/>
        <a:fill>
          <a:solidFill>
            <a:schemeClr val="accent5"/>
          </a:solidFill>
        </a:fill>
      </a:tcStyle>
    </a:band2H>
    <a:firstCol>
      <a:tcTxStyle b="on" i="off">
        <a:font>
          <a:latin typeface="Graphik Semibold"/>
          <a:ea typeface="Graphik Semibold"/>
          <a:cs typeface="Graphik Semibold"/>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5">
              <a:lumOff val="-14283"/>
            </a:schemeClr>
          </a:solid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5">
                  <a:lumOff val="-14283"/>
                </a:schemeClr>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5">
              <a:satOff val="-6299"/>
              <a:lumOff val="-32309"/>
            </a:schemeClr>
          </a:solidFill>
        </a:fill>
      </a:tcStyle>
    </a:firstRow>
  </a:tblStyle>
  <a:tblStyle styleId="{2708684C-4D16-4618-839F-0558EEFCDFE6}"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a:tcStyle>
        <a:tcBdr/>
        <a:fill>
          <a:solidFill>
            <a:srgbClr val="EDEEEE"/>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5D5D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80" autoAdjust="0"/>
    <p:restoredTop sz="94658"/>
  </p:normalViewPr>
  <p:slideViewPr>
    <p:cSldViewPr snapToGrid="0">
      <p:cViewPr varScale="1">
        <p:scale>
          <a:sx n="35" d="100"/>
          <a:sy n="35" d="100"/>
        </p:scale>
        <p:origin x="1080" y="259"/>
      </p:cViewPr>
      <p:guideLst>
        <p:guide pos="400"/>
        <p:guide pos="14824"/>
        <p:guide orient="horz" pos="351"/>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etiana Demchenko" userId="a1258dcb-57bf-415f-8283-7a71d04fa34c" providerId="ADAL" clId="{E94E3230-B4A2-49CA-AEC6-326DDF733592}"/>
    <pc:docChg chg="custSel modSld">
      <pc:chgData name="Tetiana Demchenko" userId="a1258dcb-57bf-415f-8283-7a71d04fa34c" providerId="ADAL" clId="{E94E3230-B4A2-49CA-AEC6-326DDF733592}" dt="2025-10-01T07:26:07.218" v="0" actId="478"/>
      <pc:docMkLst>
        <pc:docMk/>
      </pc:docMkLst>
      <pc:sldChg chg="delSp mod">
        <pc:chgData name="Tetiana Demchenko" userId="a1258dcb-57bf-415f-8283-7a71d04fa34c" providerId="ADAL" clId="{E94E3230-B4A2-49CA-AEC6-326DDF733592}" dt="2025-10-01T07:26:07.218" v="0" actId="478"/>
        <pc:sldMkLst>
          <pc:docMk/>
          <pc:sldMk cId="1890481214" sldId="402"/>
        </pc:sldMkLst>
        <pc:picChg chg="del">
          <ac:chgData name="Tetiana Demchenko" userId="a1258dcb-57bf-415f-8283-7a71d04fa34c" providerId="ADAL" clId="{E94E3230-B4A2-49CA-AEC6-326DDF733592}" dt="2025-10-01T07:26:07.218" v="0" actId="478"/>
          <ac:picMkLst>
            <pc:docMk/>
            <pc:sldMk cId="1890481214" sldId="402"/>
            <ac:picMk id="9" creationId="{CA007388-734A-72C8-12B4-36B7255E0C76}"/>
          </ac:picMkLst>
        </pc:picChg>
      </pc:sldChg>
    </pc:docChg>
  </pc:docChgLst>
  <pc:docChgLst>
    <pc:chgData name="Oleksandra Riabtseva" userId="ac59d86c-c601-444d-b209-b636cc57981d" providerId="ADAL" clId="{78DA0C7C-0888-4AEC-AE9C-4E91C3AB0C5C}"/>
    <pc:docChg chg="undo custSel addSld modSld sldOrd">
      <pc:chgData name="Oleksandra Riabtseva" userId="ac59d86c-c601-444d-b209-b636cc57981d" providerId="ADAL" clId="{78DA0C7C-0888-4AEC-AE9C-4E91C3AB0C5C}" dt="2025-09-22T09:33:54.424" v="3333" actId="20577"/>
      <pc:docMkLst>
        <pc:docMk/>
      </pc:docMkLst>
      <pc:sldChg chg="addSp delSp mod">
        <pc:chgData name="Oleksandra Riabtseva" userId="ac59d86c-c601-444d-b209-b636cc57981d" providerId="ADAL" clId="{78DA0C7C-0888-4AEC-AE9C-4E91C3AB0C5C}" dt="2025-09-22T09:27:50.856" v="3116" actId="21"/>
        <pc:sldMkLst>
          <pc:docMk/>
          <pc:sldMk cId="404641428" sldId="386"/>
        </pc:sldMkLst>
        <pc:cxnChg chg="add del">
          <ac:chgData name="Oleksandra Riabtseva" userId="ac59d86c-c601-444d-b209-b636cc57981d" providerId="ADAL" clId="{78DA0C7C-0888-4AEC-AE9C-4E91C3AB0C5C}" dt="2025-09-22T09:27:50.856" v="3116" actId="21"/>
          <ac:cxnSpMkLst>
            <pc:docMk/>
            <pc:sldMk cId="404641428" sldId="386"/>
            <ac:cxnSpMk id="9" creationId="{1EC532B0-1C4B-A881-A751-D5ED0F18C595}"/>
          </ac:cxnSpMkLst>
        </pc:cxnChg>
      </pc:sldChg>
      <pc:sldChg chg="addSp delSp modSp mod">
        <pc:chgData name="Oleksandra Riabtseva" userId="ac59d86c-c601-444d-b209-b636cc57981d" providerId="ADAL" clId="{78DA0C7C-0888-4AEC-AE9C-4E91C3AB0C5C}" dt="2025-09-22T08:07:19.515" v="342" actId="207"/>
        <pc:sldMkLst>
          <pc:docMk/>
          <pc:sldMk cId="1894726536" sldId="391"/>
        </pc:sldMkLst>
        <pc:spChg chg="add mod">
          <ac:chgData name="Oleksandra Riabtseva" userId="ac59d86c-c601-444d-b209-b636cc57981d" providerId="ADAL" clId="{78DA0C7C-0888-4AEC-AE9C-4E91C3AB0C5C}" dt="2025-09-22T08:06:39.011" v="324" actId="108"/>
          <ac:spMkLst>
            <pc:docMk/>
            <pc:sldMk cId="1894726536" sldId="391"/>
            <ac:spMk id="13" creationId="{C6A98ACE-DE58-B62A-D494-ECA75838DA6B}"/>
          </ac:spMkLst>
        </pc:spChg>
        <pc:picChg chg="add mod">
          <ac:chgData name="Oleksandra Riabtseva" userId="ac59d86c-c601-444d-b209-b636cc57981d" providerId="ADAL" clId="{78DA0C7C-0888-4AEC-AE9C-4E91C3AB0C5C}" dt="2025-09-22T08:07:19.515" v="342" actId="207"/>
          <ac:picMkLst>
            <pc:docMk/>
            <pc:sldMk cId="1894726536" sldId="391"/>
            <ac:picMk id="7" creationId="{CD13A18C-4549-806D-32CC-BCF0C2837454}"/>
          </ac:picMkLst>
        </pc:picChg>
      </pc:sldChg>
      <pc:sldChg chg="modSp add mod ord">
        <pc:chgData name="Oleksandra Riabtseva" userId="ac59d86c-c601-444d-b209-b636cc57981d" providerId="ADAL" clId="{78DA0C7C-0888-4AEC-AE9C-4E91C3AB0C5C}" dt="2025-09-22T08:08:13.899" v="398" actId="1076"/>
        <pc:sldMkLst>
          <pc:docMk/>
          <pc:sldMk cId="1740978763" sldId="392"/>
        </pc:sldMkLst>
        <pc:spChg chg="mod">
          <ac:chgData name="Oleksandra Riabtseva" userId="ac59d86c-c601-444d-b209-b636cc57981d" providerId="ADAL" clId="{78DA0C7C-0888-4AEC-AE9C-4E91C3AB0C5C}" dt="2025-09-22T08:08:13.899" v="398" actId="1076"/>
          <ac:spMkLst>
            <pc:docMk/>
            <pc:sldMk cId="1740978763" sldId="392"/>
            <ac:spMk id="2" creationId="{5C403BAC-0FA6-A42C-DE15-22EB774D8B4B}"/>
          </ac:spMkLst>
        </pc:spChg>
      </pc:sldChg>
      <pc:sldChg chg="addSp delSp modSp add mod ord">
        <pc:chgData name="Oleksandra Riabtseva" userId="ac59d86c-c601-444d-b209-b636cc57981d" providerId="ADAL" clId="{78DA0C7C-0888-4AEC-AE9C-4E91C3AB0C5C}" dt="2025-09-22T08:21:39.445" v="690" actId="1036"/>
        <pc:sldMkLst>
          <pc:docMk/>
          <pc:sldMk cId="921337443" sldId="393"/>
        </pc:sldMkLst>
        <pc:spChg chg="mod">
          <ac:chgData name="Oleksandra Riabtseva" userId="ac59d86c-c601-444d-b209-b636cc57981d" providerId="ADAL" clId="{78DA0C7C-0888-4AEC-AE9C-4E91C3AB0C5C}" dt="2025-09-22T08:14:55.775" v="479" actId="113"/>
          <ac:spMkLst>
            <pc:docMk/>
            <pc:sldMk cId="921337443" sldId="393"/>
            <ac:spMk id="2" creationId="{3C7AA147-E23B-EE1D-DDFF-4D6FAB6B770B}"/>
          </ac:spMkLst>
        </pc:spChg>
        <pc:spChg chg="add del mod">
          <ac:chgData name="Oleksandra Riabtseva" userId="ac59d86c-c601-444d-b209-b636cc57981d" providerId="ADAL" clId="{78DA0C7C-0888-4AEC-AE9C-4E91C3AB0C5C}" dt="2025-09-22T08:21:21.681" v="650" actId="1037"/>
          <ac:spMkLst>
            <pc:docMk/>
            <pc:sldMk cId="921337443" sldId="393"/>
            <ac:spMk id="11" creationId="{3638239C-E598-1DB9-29BC-6F27F3F1A24B}"/>
          </ac:spMkLst>
        </pc:spChg>
        <pc:spChg chg="add mod">
          <ac:chgData name="Oleksandra Riabtseva" userId="ac59d86c-c601-444d-b209-b636cc57981d" providerId="ADAL" clId="{78DA0C7C-0888-4AEC-AE9C-4E91C3AB0C5C}" dt="2025-09-22T08:21:39.445" v="690" actId="1036"/>
          <ac:spMkLst>
            <pc:docMk/>
            <pc:sldMk cId="921337443" sldId="393"/>
            <ac:spMk id="12" creationId="{CBD7E4A4-0460-46ED-1514-592A4293C1B2}"/>
          </ac:spMkLst>
        </pc:spChg>
        <pc:spChg chg="add mod">
          <ac:chgData name="Oleksandra Riabtseva" userId="ac59d86c-c601-444d-b209-b636cc57981d" providerId="ADAL" clId="{78DA0C7C-0888-4AEC-AE9C-4E91C3AB0C5C}" dt="2025-09-22T08:21:33.325" v="679" actId="1036"/>
          <ac:spMkLst>
            <pc:docMk/>
            <pc:sldMk cId="921337443" sldId="393"/>
            <ac:spMk id="13" creationId="{2098BD14-B910-24C0-5C23-576C76A7F6E0}"/>
          </ac:spMkLst>
        </pc:spChg>
        <pc:spChg chg="add mod">
          <ac:chgData name="Oleksandra Riabtseva" userId="ac59d86c-c601-444d-b209-b636cc57981d" providerId="ADAL" clId="{78DA0C7C-0888-4AEC-AE9C-4E91C3AB0C5C}" dt="2025-09-22T08:21:35.479" v="684" actId="1036"/>
          <ac:spMkLst>
            <pc:docMk/>
            <pc:sldMk cId="921337443" sldId="393"/>
            <ac:spMk id="14" creationId="{B9ABE5C7-BF0B-5224-CC48-E012466E9D32}"/>
          </ac:spMkLst>
        </pc:spChg>
        <pc:spChg chg="add mod">
          <ac:chgData name="Oleksandra Riabtseva" userId="ac59d86c-c601-444d-b209-b636cc57981d" providerId="ADAL" clId="{78DA0C7C-0888-4AEC-AE9C-4E91C3AB0C5C}" dt="2025-09-22T08:21:21.681" v="650" actId="1037"/>
          <ac:spMkLst>
            <pc:docMk/>
            <pc:sldMk cId="921337443" sldId="393"/>
            <ac:spMk id="15" creationId="{113427BF-2D54-2345-27E1-88B0B79345B9}"/>
          </ac:spMkLst>
        </pc:spChg>
        <pc:picChg chg="add mod">
          <ac:chgData name="Oleksandra Riabtseva" userId="ac59d86c-c601-444d-b209-b636cc57981d" providerId="ADAL" clId="{78DA0C7C-0888-4AEC-AE9C-4E91C3AB0C5C}" dt="2025-09-22T08:21:06.416" v="646" actId="207"/>
          <ac:picMkLst>
            <pc:docMk/>
            <pc:sldMk cId="921337443" sldId="393"/>
            <ac:picMk id="5" creationId="{7A41CC60-FFCB-8ECD-91F7-4B938C96A9F4}"/>
          </ac:picMkLst>
        </pc:picChg>
        <pc:picChg chg="add mod">
          <ac:chgData name="Oleksandra Riabtseva" userId="ac59d86c-c601-444d-b209-b636cc57981d" providerId="ADAL" clId="{78DA0C7C-0888-4AEC-AE9C-4E91C3AB0C5C}" dt="2025-09-22T08:21:06.416" v="646" actId="207"/>
          <ac:picMkLst>
            <pc:docMk/>
            <pc:sldMk cId="921337443" sldId="393"/>
            <ac:picMk id="8" creationId="{C6767CFB-24FA-7A75-44DD-2A1FB9E167FF}"/>
          </ac:picMkLst>
        </pc:picChg>
        <pc:picChg chg="add mod">
          <ac:chgData name="Oleksandra Riabtseva" userId="ac59d86c-c601-444d-b209-b636cc57981d" providerId="ADAL" clId="{78DA0C7C-0888-4AEC-AE9C-4E91C3AB0C5C}" dt="2025-09-22T08:21:06.416" v="646" actId="207"/>
          <ac:picMkLst>
            <pc:docMk/>
            <pc:sldMk cId="921337443" sldId="393"/>
            <ac:picMk id="10" creationId="{84D0A7DA-3E0B-DD48-083C-83412731B838}"/>
          </ac:picMkLst>
        </pc:picChg>
        <pc:picChg chg="add mod">
          <ac:chgData name="Oleksandra Riabtseva" userId="ac59d86c-c601-444d-b209-b636cc57981d" providerId="ADAL" clId="{78DA0C7C-0888-4AEC-AE9C-4E91C3AB0C5C}" dt="2025-09-22T08:20:54.729" v="645" actId="1076"/>
          <ac:picMkLst>
            <pc:docMk/>
            <pc:sldMk cId="921337443" sldId="393"/>
            <ac:picMk id="17" creationId="{FBCE30B2-9185-02E1-0DBC-3A6329C8BABF}"/>
          </ac:picMkLst>
        </pc:picChg>
      </pc:sldChg>
      <pc:sldChg chg="modSp add mod ord">
        <pc:chgData name="Oleksandra Riabtseva" userId="ac59d86c-c601-444d-b209-b636cc57981d" providerId="ADAL" clId="{78DA0C7C-0888-4AEC-AE9C-4E91C3AB0C5C}" dt="2025-09-22T08:22:14.841" v="719" actId="1076"/>
        <pc:sldMkLst>
          <pc:docMk/>
          <pc:sldMk cId="1740130950" sldId="394"/>
        </pc:sldMkLst>
        <pc:spChg chg="mod">
          <ac:chgData name="Oleksandra Riabtseva" userId="ac59d86c-c601-444d-b209-b636cc57981d" providerId="ADAL" clId="{78DA0C7C-0888-4AEC-AE9C-4E91C3AB0C5C}" dt="2025-09-22T08:22:14.841" v="719" actId="1076"/>
          <ac:spMkLst>
            <pc:docMk/>
            <pc:sldMk cId="1740130950" sldId="394"/>
            <ac:spMk id="2" creationId="{0768DB6C-14BD-E66A-1000-6513E0BC88C0}"/>
          </ac:spMkLst>
        </pc:spChg>
      </pc:sldChg>
      <pc:sldChg chg="addSp delSp modSp add mod ord">
        <pc:chgData name="Oleksandra Riabtseva" userId="ac59d86c-c601-444d-b209-b636cc57981d" providerId="ADAL" clId="{78DA0C7C-0888-4AEC-AE9C-4E91C3AB0C5C}" dt="2025-09-22T08:36:25.846" v="1478" actId="1038"/>
        <pc:sldMkLst>
          <pc:docMk/>
          <pc:sldMk cId="565518011" sldId="395"/>
        </pc:sldMkLst>
        <pc:spChg chg="mod">
          <ac:chgData name="Oleksandra Riabtseva" userId="ac59d86c-c601-444d-b209-b636cc57981d" providerId="ADAL" clId="{78DA0C7C-0888-4AEC-AE9C-4E91C3AB0C5C}" dt="2025-09-22T08:36:25.846" v="1478" actId="1038"/>
          <ac:spMkLst>
            <pc:docMk/>
            <pc:sldMk cId="565518011" sldId="395"/>
            <ac:spMk id="4" creationId="{CD44909F-636C-0D66-4396-F37567D44BB3}"/>
          </ac:spMkLst>
        </pc:spChg>
        <pc:spChg chg="mod">
          <ac:chgData name="Oleksandra Riabtseva" userId="ac59d86c-c601-444d-b209-b636cc57981d" providerId="ADAL" clId="{78DA0C7C-0888-4AEC-AE9C-4E91C3AB0C5C}" dt="2025-09-22T08:36:25.846" v="1478" actId="1038"/>
          <ac:spMkLst>
            <pc:docMk/>
            <pc:sldMk cId="565518011" sldId="395"/>
            <ac:spMk id="5" creationId="{54A9D3F7-1BB0-6846-7929-E02222878E5F}"/>
          </ac:spMkLst>
        </pc:spChg>
        <pc:spChg chg="add del mod">
          <ac:chgData name="Oleksandra Riabtseva" userId="ac59d86c-c601-444d-b209-b636cc57981d" providerId="ADAL" clId="{78DA0C7C-0888-4AEC-AE9C-4E91C3AB0C5C}" dt="2025-09-22T08:36:25.846" v="1478" actId="1038"/>
          <ac:spMkLst>
            <pc:docMk/>
            <pc:sldMk cId="565518011" sldId="395"/>
            <ac:spMk id="9" creationId="{A85BC78B-6016-66DF-EF32-7220431F26CB}"/>
          </ac:spMkLst>
        </pc:spChg>
        <pc:spChg chg="mod">
          <ac:chgData name="Oleksandra Riabtseva" userId="ac59d86c-c601-444d-b209-b636cc57981d" providerId="ADAL" clId="{78DA0C7C-0888-4AEC-AE9C-4E91C3AB0C5C}" dt="2025-09-22T08:36:25.846" v="1478" actId="1038"/>
          <ac:spMkLst>
            <pc:docMk/>
            <pc:sldMk cId="565518011" sldId="395"/>
            <ac:spMk id="13" creationId="{342F6AC7-C2F9-8564-9468-485047B71D08}"/>
          </ac:spMkLst>
        </pc:spChg>
        <pc:picChg chg="add del mod">
          <ac:chgData name="Oleksandra Riabtseva" userId="ac59d86c-c601-444d-b209-b636cc57981d" providerId="ADAL" clId="{78DA0C7C-0888-4AEC-AE9C-4E91C3AB0C5C}" dt="2025-09-22T08:36:25.846" v="1478" actId="1038"/>
          <ac:picMkLst>
            <pc:docMk/>
            <pc:sldMk cId="565518011" sldId="395"/>
            <ac:picMk id="6" creationId="{8944059E-A77D-D74B-B8A6-1F8EA5410452}"/>
          </ac:picMkLst>
        </pc:picChg>
        <pc:picChg chg="add mod">
          <ac:chgData name="Oleksandra Riabtseva" userId="ac59d86c-c601-444d-b209-b636cc57981d" providerId="ADAL" clId="{78DA0C7C-0888-4AEC-AE9C-4E91C3AB0C5C}" dt="2025-09-22T08:36:25.846" v="1478" actId="1038"/>
          <ac:picMkLst>
            <pc:docMk/>
            <pc:sldMk cId="565518011" sldId="395"/>
            <ac:picMk id="11" creationId="{10A3CC62-F15E-E655-7EB3-A08F34168791}"/>
          </ac:picMkLst>
        </pc:picChg>
        <pc:picChg chg="add mod">
          <ac:chgData name="Oleksandra Riabtseva" userId="ac59d86c-c601-444d-b209-b636cc57981d" providerId="ADAL" clId="{78DA0C7C-0888-4AEC-AE9C-4E91C3AB0C5C}" dt="2025-09-22T08:36:25.846" v="1478" actId="1038"/>
          <ac:picMkLst>
            <pc:docMk/>
            <pc:sldMk cId="565518011" sldId="395"/>
            <ac:picMk id="15" creationId="{C926B5C7-3AF0-24DA-DF1F-E3C5477275B5}"/>
          </ac:picMkLst>
        </pc:picChg>
        <pc:picChg chg="add mod">
          <ac:chgData name="Oleksandra Riabtseva" userId="ac59d86c-c601-444d-b209-b636cc57981d" providerId="ADAL" clId="{78DA0C7C-0888-4AEC-AE9C-4E91C3AB0C5C}" dt="2025-09-22T08:36:25.846" v="1478" actId="1038"/>
          <ac:picMkLst>
            <pc:docMk/>
            <pc:sldMk cId="565518011" sldId="395"/>
            <ac:picMk id="17" creationId="{E4ED8D9E-F6EF-76EE-7004-D0134271C4B1}"/>
          </ac:picMkLst>
        </pc:picChg>
      </pc:sldChg>
      <pc:sldChg chg="addSp delSp modSp add mod ord">
        <pc:chgData name="Oleksandra Riabtseva" userId="ac59d86c-c601-444d-b209-b636cc57981d" providerId="ADAL" clId="{78DA0C7C-0888-4AEC-AE9C-4E91C3AB0C5C}" dt="2025-09-22T09:22:39.698" v="2645" actId="1038"/>
        <pc:sldMkLst>
          <pc:docMk/>
          <pc:sldMk cId="1091040532" sldId="397"/>
        </pc:sldMkLst>
      </pc:sldChg>
      <pc:sldChg chg="modSp add mod ord">
        <pc:chgData name="Oleksandra Riabtseva" userId="ac59d86c-c601-444d-b209-b636cc57981d" providerId="ADAL" clId="{78DA0C7C-0888-4AEC-AE9C-4E91C3AB0C5C}" dt="2025-09-22T09:04:29.309" v="2202" actId="1076"/>
        <pc:sldMkLst>
          <pc:docMk/>
          <pc:sldMk cId="3444148849" sldId="398"/>
        </pc:sldMkLst>
      </pc:sldChg>
      <pc:sldChg chg="addSp delSp modSp add mod ord">
        <pc:chgData name="Oleksandra Riabtseva" userId="ac59d86c-c601-444d-b209-b636cc57981d" providerId="ADAL" clId="{78DA0C7C-0888-4AEC-AE9C-4E91C3AB0C5C}" dt="2025-09-22T09:22:34.368" v="2630" actId="1038"/>
        <pc:sldMkLst>
          <pc:docMk/>
          <pc:sldMk cId="96122104" sldId="399"/>
        </pc:sldMkLst>
      </pc:sldChg>
      <pc:sldChg chg="modSp add mod ord">
        <pc:chgData name="Oleksandra Riabtseva" userId="ac59d86c-c601-444d-b209-b636cc57981d" providerId="ADAL" clId="{78DA0C7C-0888-4AEC-AE9C-4E91C3AB0C5C}" dt="2025-09-22T09:23:53.220" v="2708" actId="1076"/>
        <pc:sldMkLst>
          <pc:docMk/>
          <pc:sldMk cId="804739425" sldId="400"/>
        </pc:sldMkLst>
      </pc:sldChg>
      <pc:sldChg chg="addSp delSp modSp add mod ord">
        <pc:chgData name="Oleksandra Riabtseva" userId="ac59d86c-c601-444d-b209-b636cc57981d" providerId="ADAL" clId="{78DA0C7C-0888-4AEC-AE9C-4E91C3AB0C5C}" dt="2025-09-22T09:33:54.424" v="3333" actId="20577"/>
        <pc:sldMkLst>
          <pc:docMk/>
          <pc:sldMk cId="1082414230" sldId="401"/>
        </pc:sldMkLst>
      </pc:sldChg>
    </pc:docChg>
  </pc:docChgLst>
  <pc:docChgLst>
    <pc:chgData name="Anastasiia Skok" userId="S::askok@bdo.ua::4ef8d847-678c-4ccd-986b-7dd6811c6cfa" providerId="AD" clId="Web-{1B8938BC-975E-477E-0ED9-D742EBFCB70A}"/>
    <pc:docChg chg="addSld delSld modSld modSection">
      <pc:chgData name="Anastasiia Skok" userId="S::askok@bdo.ua::4ef8d847-678c-4ccd-986b-7dd6811c6cfa" providerId="AD" clId="Web-{1B8938BC-975E-477E-0ED9-D742EBFCB70A}" dt="2025-09-30T08:56:17.642" v="58"/>
      <pc:docMkLst>
        <pc:docMk/>
      </pc:docMkLst>
      <pc:sldChg chg="del">
        <pc:chgData name="Anastasiia Skok" userId="S::askok@bdo.ua::4ef8d847-678c-4ccd-986b-7dd6811c6cfa" providerId="AD" clId="Web-{1B8938BC-975E-477E-0ED9-D742EBFCB70A}" dt="2025-09-30T08:53:43.453" v="1"/>
        <pc:sldMkLst>
          <pc:docMk/>
          <pc:sldMk cId="296694578" sldId="335"/>
        </pc:sldMkLst>
      </pc:sldChg>
      <pc:sldChg chg="del">
        <pc:chgData name="Anastasiia Skok" userId="S::askok@bdo.ua::4ef8d847-678c-4ccd-986b-7dd6811c6cfa" providerId="AD" clId="Web-{1B8938BC-975E-477E-0ED9-D742EBFCB70A}" dt="2025-09-30T08:56:09.673" v="57"/>
        <pc:sldMkLst>
          <pc:docMk/>
          <pc:sldMk cId="1796986469" sldId="336"/>
        </pc:sldMkLst>
      </pc:sldChg>
      <pc:sldChg chg="del">
        <pc:chgData name="Anastasiia Skok" userId="S::askok@bdo.ua::4ef8d847-678c-4ccd-986b-7dd6811c6cfa" providerId="AD" clId="Web-{1B8938BC-975E-477E-0ED9-D742EBFCB70A}" dt="2025-09-30T08:55:24.891" v="16"/>
        <pc:sldMkLst>
          <pc:docMk/>
          <pc:sldMk cId="3923649624" sldId="337"/>
        </pc:sldMkLst>
      </pc:sldChg>
      <pc:sldChg chg="del">
        <pc:chgData name="Anastasiia Skok" userId="S::askok@bdo.ua::4ef8d847-678c-4ccd-986b-7dd6811c6cfa" providerId="AD" clId="Web-{1B8938BC-975E-477E-0ED9-D742EBFCB70A}" dt="2025-09-30T08:55:27.313" v="19"/>
        <pc:sldMkLst>
          <pc:docMk/>
          <pc:sldMk cId="3745997360" sldId="338"/>
        </pc:sldMkLst>
      </pc:sldChg>
      <pc:sldChg chg="del">
        <pc:chgData name="Anastasiia Skok" userId="S::askok@bdo.ua::4ef8d847-678c-4ccd-986b-7dd6811c6cfa" providerId="AD" clId="Web-{1B8938BC-975E-477E-0ED9-D742EBFCB70A}" dt="2025-09-30T08:55:27.985" v="20"/>
        <pc:sldMkLst>
          <pc:docMk/>
          <pc:sldMk cId="3621793025" sldId="339"/>
        </pc:sldMkLst>
      </pc:sldChg>
      <pc:sldChg chg="del">
        <pc:chgData name="Anastasiia Skok" userId="S::askok@bdo.ua::4ef8d847-678c-4ccd-986b-7dd6811c6cfa" providerId="AD" clId="Web-{1B8938BC-975E-477E-0ED9-D742EBFCB70A}" dt="2025-09-30T08:55:28.391" v="21"/>
        <pc:sldMkLst>
          <pc:docMk/>
          <pc:sldMk cId="157510990" sldId="340"/>
        </pc:sldMkLst>
      </pc:sldChg>
      <pc:sldChg chg="del">
        <pc:chgData name="Anastasiia Skok" userId="S::askok@bdo.ua::4ef8d847-678c-4ccd-986b-7dd6811c6cfa" providerId="AD" clId="Web-{1B8938BC-975E-477E-0ED9-D742EBFCB70A}" dt="2025-09-30T08:55:28.798" v="22"/>
        <pc:sldMkLst>
          <pc:docMk/>
          <pc:sldMk cId="767763097" sldId="341"/>
        </pc:sldMkLst>
      </pc:sldChg>
      <pc:sldChg chg="del">
        <pc:chgData name="Anastasiia Skok" userId="S::askok@bdo.ua::4ef8d847-678c-4ccd-986b-7dd6811c6cfa" providerId="AD" clId="Web-{1B8938BC-975E-477E-0ED9-D742EBFCB70A}" dt="2025-09-30T08:55:29.235" v="23"/>
        <pc:sldMkLst>
          <pc:docMk/>
          <pc:sldMk cId="3280377682" sldId="342"/>
        </pc:sldMkLst>
      </pc:sldChg>
      <pc:sldChg chg="del">
        <pc:chgData name="Anastasiia Skok" userId="S::askok@bdo.ua::4ef8d847-678c-4ccd-986b-7dd6811c6cfa" providerId="AD" clId="Web-{1B8938BC-975E-477E-0ED9-D742EBFCB70A}" dt="2025-09-30T08:55:29.563" v="24"/>
        <pc:sldMkLst>
          <pc:docMk/>
          <pc:sldMk cId="2465825342" sldId="343"/>
        </pc:sldMkLst>
      </pc:sldChg>
      <pc:sldChg chg="del">
        <pc:chgData name="Anastasiia Skok" userId="S::askok@bdo.ua::4ef8d847-678c-4ccd-986b-7dd6811c6cfa" providerId="AD" clId="Web-{1B8938BC-975E-477E-0ED9-D742EBFCB70A}" dt="2025-09-30T08:55:34.204" v="30"/>
        <pc:sldMkLst>
          <pc:docMk/>
          <pc:sldMk cId="3182545419" sldId="344"/>
        </pc:sldMkLst>
      </pc:sldChg>
      <pc:sldChg chg="del">
        <pc:chgData name="Anastasiia Skok" userId="S::askok@bdo.ua::4ef8d847-678c-4ccd-986b-7dd6811c6cfa" providerId="AD" clId="Web-{1B8938BC-975E-477E-0ED9-D742EBFCB70A}" dt="2025-09-30T08:55:49.001" v="36"/>
        <pc:sldMkLst>
          <pc:docMk/>
          <pc:sldMk cId="3976042760" sldId="345"/>
        </pc:sldMkLst>
      </pc:sldChg>
      <pc:sldChg chg="del">
        <pc:chgData name="Anastasiia Skok" userId="S::askok@bdo.ua::4ef8d847-678c-4ccd-986b-7dd6811c6cfa" providerId="AD" clId="Web-{1B8938BC-975E-477E-0ED9-D742EBFCB70A}" dt="2025-09-30T08:55:50.282" v="37"/>
        <pc:sldMkLst>
          <pc:docMk/>
          <pc:sldMk cId="103049283" sldId="346"/>
        </pc:sldMkLst>
      </pc:sldChg>
      <pc:sldChg chg="del">
        <pc:chgData name="Anastasiia Skok" userId="S::askok@bdo.ua::4ef8d847-678c-4ccd-986b-7dd6811c6cfa" providerId="AD" clId="Web-{1B8938BC-975E-477E-0ED9-D742EBFCB70A}" dt="2025-09-30T08:55:50.704" v="38"/>
        <pc:sldMkLst>
          <pc:docMk/>
          <pc:sldMk cId="1198997301" sldId="347"/>
        </pc:sldMkLst>
      </pc:sldChg>
      <pc:sldChg chg="del">
        <pc:chgData name="Anastasiia Skok" userId="S::askok@bdo.ua::4ef8d847-678c-4ccd-986b-7dd6811c6cfa" providerId="AD" clId="Web-{1B8938BC-975E-477E-0ED9-D742EBFCB70A}" dt="2025-09-30T08:55:51.298" v="39"/>
        <pc:sldMkLst>
          <pc:docMk/>
          <pc:sldMk cId="2246428361" sldId="348"/>
        </pc:sldMkLst>
      </pc:sldChg>
      <pc:sldChg chg="del">
        <pc:chgData name="Anastasiia Skok" userId="S::askok@bdo.ua::4ef8d847-678c-4ccd-986b-7dd6811c6cfa" providerId="AD" clId="Web-{1B8938BC-975E-477E-0ED9-D742EBFCB70A}" dt="2025-09-30T08:55:56.923" v="46"/>
        <pc:sldMkLst>
          <pc:docMk/>
          <pc:sldMk cId="1635593750" sldId="349"/>
        </pc:sldMkLst>
      </pc:sldChg>
      <pc:sldChg chg="del">
        <pc:chgData name="Anastasiia Skok" userId="S::askok@bdo.ua::4ef8d847-678c-4ccd-986b-7dd6811c6cfa" providerId="AD" clId="Web-{1B8938BC-975E-477E-0ED9-D742EBFCB70A}" dt="2025-09-30T08:55:57.720" v="47"/>
        <pc:sldMkLst>
          <pc:docMk/>
          <pc:sldMk cId="2983343588" sldId="350"/>
        </pc:sldMkLst>
      </pc:sldChg>
      <pc:sldChg chg="del">
        <pc:chgData name="Anastasiia Skok" userId="S::askok@bdo.ua::4ef8d847-678c-4ccd-986b-7dd6811c6cfa" providerId="AD" clId="Web-{1B8938BC-975E-477E-0ED9-D742EBFCB70A}" dt="2025-09-30T08:55:59.548" v="48"/>
        <pc:sldMkLst>
          <pc:docMk/>
          <pc:sldMk cId="2971360525" sldId="351"/>
        </pc:sldMkLst>
      </pc:sldChg>
      <pc:sldChg chg="del">
        <pc:chgData name="Anastasiia Skok" userId="S::askok@bdo.ua::4ef8d847-678c-4ccd-986b-7dd6811c6cfa" providerId="AD" clId="Web-{1B8938BC-975E-477E-0ED9-D742EBFCB70A}" dt="2025-09-30T08:56:00.485" v="49"/>
        <pc:sldMkLst>
          <pc:docMk/>
          <pc:sldMk cId="442242361" sldId="352"/>
        </pc:sldMkLst>
      </pc:sldChg>
      <pc:sldChg chg="del">
        <pc:chgData name="Anastasiia Skok" userId="S::askok@bdo.ua::4ef8d847-678c-4ccd-986b-7dd6811c6cfa" providerId="AD" clId="Web-{1B8938BC-975E-477E-0ED9-D742EBFCB70A}" dt="2025-09-30T08:55:51.688" v="40"/>
        <pc:sldMkLst>
          <pc:docMk/>
          <pc:sldMk cId="1494649642" sldId="353"/>
        </pc:sldMkLst>
      </pc:sldChg>
      <pc:sldChg chg="del">
        <pc:chgData name="Anastasiia Skok" userId="S::askok@bdo.ua::4ef8d847-678c-4ccd-986b-7dd6811c6cfa" providerId="AD" clId="Web-{1B8938BC-975E-477E-0ED9-D742EBFCB70A}" dt="2025-09-30T08:55:52.485" v="41"/>
        <pc:sldMkLst>
          <pc:docMk/>
          <pc:sldMk cId="2125136930" sldId="354"/>
        </pc:sldMkLst>
      </pc:sldChg>
      <pc:sldChg chg="del">
        <pc:chgData name="Anastasiia Skok" userId="S::askok@bdo.ua::4ef8d847-678c-4ccd-986b-7dd6811c6cfa" providerId="AD" clId="Web-{1B8938BC-975E-477E-0ED9-D742EBFCB70A}" dt="2025-09-30T08:55:53.157" v="42"/>
        <pc:sldMkLst>
          <pc:docMk/>
          <pc:sldMk cId="3668918409" sldId="355"/>
        </pc:sldMkLst>
      </pc:sldChg>
      <pc:sldChg chg="del">
        <pc:chgData name="Anastasiia Skok" userId="S::askok@bdo.ua::4ef8d847-678c-4ccd-986b-7dd6811c6cfa" providerId="AD" clId="Web-{1B8938BC-975E-477E-0ED9-D742EBFCB70A}" dt="2025-09-30T08:55:53.735" v="43"/>
        <pc:sldMkLst>
          <pc:docMk/>
          <pc:sldMk cId="528248793" sldId="356"/>
        </pc:sldMkLst>
      </pc:sldChg>
      <pc:sldChg chg="del">
        <pc:chgData name="Anastasiia Skok" userId="S::askok@bdo.ua::4ef8d847-678c-4ccd-986b-7dd6811c6cfa" providerId="AD" clId="Web-{1B8938BC-975E-477E-0ED9-D742EBFCB70A}" dt="2025-09-30T08:55:55.438" v="45"/>
        <pc:sldMkLst>
          <pc:docMk/>
          <pc:sldMk cId="4248871213" sldId="357"/>
        </pc:sldMkLst>
      </pc:sldChg>
      <pc:sldChg chg="del">
        <pc:chgData name="Anastasiia Skok" userId="S::askok@bdo.ua::4ef8d847-678c-4ccd-986b-7dd6811c6cfa" providerId="AD" clId="Web-{1B8938BC-975E-477E-0ED9-D742EBFCB70A}" dt="2025-09-30T08:55:54.548" v="44"/>
        <pc:sldMkLst>
          <pc:docMk/>
          <pc:sldMk cId="3172771478" sldId="358"/>
        </pc:sldMkLst>
      </pc:sldChg>
      <pc:sldChg chg="del">
        <pc:chgData name="Anastasiia Skok" userId="S::askok@bdo.ua::4ef8d847-678c-4ccd-986b-7dd6811c6cfa" providerId="AD" clId="Web-{1B8938BC-975E-477E-0ED9-D742EBFCB70A}" dt="2025-09-30T08:56:00.954" v="50"/>
        <pc:sldMkLst>
          <pc:docMk/>
          <pc:sldMk cId="4192652196" sldId="359"/>
        </pc:sldMkLst>
      </pc:sldChg>
      <pc:sldChg chg="del">
        <pc:chgData name="Anastasiia Skok" userId="S::askok@bdo.ua::4ef8d847-678c-4ccd-986b-7dd6811c6cfa" providerId="AD" clId="Web-{1B8938BC-975E-477E-0ED9-D742EBFCB70A}" dt="2025-09-30T08:56:01.235" v="51"/>
        <pc:sldMkLst>
          <pc:docMk/>
          <pc:sldMk cId="899733680" sldId="360"/>
        </pc:sldMkLst>
      </pc:sldChg>
      <pc:sldChg chg="del">
        <pc:chgData name="Anastasiia Skok" userId="S::askok@bdo.ua::4ef8d847-678c-4ccd-986b-7dd6811c6cfa" providerId="AD" clId="Web-{1B8938BC-975E-477E-0ED9-D742EBFCB70A}" dt="2025-09-30T08:56:01.876" v="52"/>
        <pc:sldMkLst>
          <pc:docMk/>
          <pc:sldMk cId="1472135137" sldId="361"/>
        </pc:sldMkLst>
      </pc:sldChg>
      <pc:sldChg chg="del">
        <pc:chgData name="Anastasiia Skok" userId="S::askok@bdo.ua::4ef8d847-678c-4ccd-986b-7dd6811c6cfa" providerId="AD" clId="Web-{1B8938BC-975E-477E-0ED9-D742EBFCB70A}" dt="2025-09-30T08:56:03.814" v="53"/>
        <pc:sldMkLst>
          <pc:docMk/>
          <pc:sldMk cId="3405072577" sldId="362"/>
        </pc:sldMkLst>
      </pc:sldChg>
      <pc:sldChg chg="del">
        <pc:chgData name="Anastasiia Skok" userId="S::askok@bdo.ua::4ef8d847-678c-4ccd-986b-7dd6811c6cfa" providerId="AD" clId="Web-{1B8938BC-975E-477E-0ED9-D742EBFCB70A}" dt="2025-09-30T08:56:05.001" v="54"/>
        <pc:sldMkLst>
          <pc:docMk/>
          <pc:sldMk cId="1978724570" sldId="363"/>
        </pc:sldMkLst>
      </pc:sldChg>
      <pc:sldChg chg="del">
        <pc:chgData name="Anastasiia Skok" userId="S::askok@bdo.ua::4ef8d847-678c-4ccd-986b-7dd6811c6cfa" providerId="AD" clId="Web-{1B8938BC-975E-477E-0ED9-D742EBFCB70A}" dt="2025-09-30T08:56:07.314" v="56"/>
        <pc:sldMkLst>
          <pc:docMk/>
          <pc:sldMk cId="809618437" sldId="364"/>
        </pc:sldMkLst>
      </pc:sldChg>
      <pc:sldChg chg="del">
        <pc:chgData name="Anastasiia Skok" userId="S::askok@bdo.ua::4ef8d847-678c-4ccd-986b-7dd6811c6cfa" providerId="AD" clId="Web-{1B8938BC-975E-477E-0ED9-D742EBFCB70A}" dt="2025-09-30T08:56:06.048" v="55"/>
        <pc:sldMkLst>
          <pc:docMk/>
          <pc:sldMk cId="498116522" sldId="365"/>
        </pc:sldMkLst>
      </pc:sldChg>
      <pc:sldChg chg="del">
        <pc:chgData name="Anastasiia Skok" userId="S::askok@bdo.ua::4ef8d847-678c-4ccd-986b-7dd6811c6cfa" providerId="AD" clId="Web-{1B8938BC-975E-477E-0ED9-D742EBFCB70A}" dt="2025-09-30T08:55:30.235" v="25"/>
        <pc:sldMkLst>
          <pc:docMk/>
          <pc:sldMk cId="827924651" sldId="366"/>
        </pc:sldMkLst>
      </pc:sldChg>
      <pc:sldChg chg="del">
        <pc:chgData name="Anastasiia Skok" userId="S::askok@bdo.ua::4ef8d847-678c-4ccd-986b-7dd6811c6cfa" providerId="AD" clId="Web-{1B8938BC-975E-477E-0ED9-D742EBFCB70A}" dt="2025-09-30T08:55:33.594" v="29"/>
        <pc:sldMkLst>
          <pc:docMk/>
          <pc:sldMk cId="1111651305" sldId="367"/>
        </pc:sldMkLst>
      </pc:sldChg>
      <pc:sldChg chg="del">
        <pc:chgData name="Anastasiia Skok" userId="S::askok@bdo.ua::4ef8d847-678c-4ccd-986b-7dd6811c6cfa" providerId="AD" clId="Web-{1B8938BC-975E-477E-0ED9-D742EBFCB70A}" dt="2025-09-30T08:55:32.844" v="28"/>
        <pc:sldMkLst>
          <pc:docMk/>
          <pc:sldMk cId="3809674920" sldId="368"/>
        </pc:sldMkLst>
      </pc:sldChg>
      <pc:sldChg chg="del">
        <pc:chgData name="Anastasiia Skok" userId="S::askok@bdo.ua::4ef8d847-678c-4ccd-986b-7dd6811c6cfa" providerId="AD" clId="Web-{1B8938BC-975E-477E-0ED9-D742EBFCB70A}" dt="2025-09-30T08:55:31.032" v="27"/>
        <pc:sldMkLst>
          <pc:docMk/>
          <pc:sldMk cId="2675454547" sldId="369"/>
        </pc:sldMkLst>
      </pc:sldChg>
      <pc:sldChg chg="del">
        <pc:chgData name="Anastasiia Skok" userId="S::askok@bdo.ua::4ef8d847-678c-4ccd-986b-7dd6811c6cfa" providerId="AD" clId="Web-{1B8938BC-975E-477E-0ED9-D742EBFCB70A}" dt="2025-09-30T08:55:30.719" v="26"/>
        <pc:sldMkLst>
          <pc:docMk/>
          <pc:sldMk cId="2446852029" sldId="370"/>
        </pc:sldMkLst>
      </pc:sldChg>
      <pc:sldChg chg="del">
        <pc:chgData name="Anastasiia Skok" userId="S::askok@bdo.ua::4ef8d847-678c-4ccd-986b-7dd6811c6cfa" providerId="AD" clId="Web-{1B8938BC-975E-477E-0ED9-D742EBFCB70A}" dt="2025-09-30T08:55:37.095" v="31"/>
        <pc:sldMkLst>
          <pc:docMk/>
          <pc:sldMk cId="817163700" sldId="371"/>
        </pc:sldMkLst>
      </pc:sldChg>
      <pc:sldChg chg="del">
        <pc:chgData name="Anastasiia Skok" userId="S::askok@bdo.ua::4ef8d847-678c-4ccd-986b-7dd6811c6cfa" providerId="AD" clId="Web-{1B8938BC-975E-477E-0ED9-D742EBFCB70A}" dt="2025-09-30T08:55:44.141" v="35"/>
        <pc:sldMkLst>
          <pc:docMk/>
          <pc:sldMk cId="1611471807" sldId="372"/>
        </pc:sldMkLst>
      </pc:sldChg>
      <pc:sldChg chg="del">
        <pc:chgData name="Anastasiia Skok" userId="S::askok@bdo.ua::4ef8d847-678c-4ccd-986b-7dd6811c6cfa" providerId="AD" clId="Web-{1B8938BC-975E-477E-0ED9-D742EBFCB70A}" dt="2025-09-30T08:55:39.798" v="33"/>
        <pc:sldMkLst>
          <pc:docMk/>
          <pc:sldMk cId="77752603" sldId="373"/>
        </pc:sldMkLst>
      </pc:sldChg>
      <pc:sldChg chg="del">
        <pc:chgData name="Anastasiia Skok" userId="S::askok@bdo.ua::4ef8d847-678c-4ccd-986b-7dd6811c6cfa" providerId="AD" clId="Web-{1B8938BC-975E-477E-0ED9-D742EBFCB70A}" dt="2025-09-30T08:55:37.251" v="32"/>
        <pc:sldMkLst>
          <pc:docMk/>
          <pc:sldMk cId="3911983301" sldId="374"/>
        </pc:sldMkLst>
      </pc:sldChg>
      <pc:sldChg chg="del">
        <pc:chgData name="Anastasiia Skok" userId="S::askok@bdo.ua::4ef8d847-678c-4ccd-986b-7dd6811c6cfa" providerId="AD" clId="Web-{1B8938BC-975E-477E-0ED9-D742EBFCB70A}" dt="2025-09-30T08:55:41.251" v="34"/>
        <pc:sldMkLst>
          <pc:docMk/>
          <pc:sldMk cId="402209403" sldId="375"/>
        </pc:sldMkLst>
      </pc:sldChg>
      <pc:sldChg chg="del">
        <pc:chgData name="Anastasiia Skok" userId="S::askok@bdo.ua::4ef8d847-678c-4ccd-986b-7dd6811c6cfa" providerId="AD" clId="Web-{1B8938BC-975E-477E-0ED9-D742EBFCB70A}" dt="2025-09-30T08:55:26.719" v="18"/>
        <pc:sldMkLst>
          <pc:docMk/>
          <pc:sldMk cId="550340334" sldId="376"/>
        </pc:sldMkLst>
      </pc:sldChg>
      <pc:sldChg chg="del">
        <pc:chgData name="Anastasiia Skok" userId="S::askok@bdo.ua::4ef8d847-678c-4ccd-986b-7dd6811c6cfa" providerId="AD" clId="Web-{1B8938BC-975E-477E-0ED9-D742EBFCB70A}" dt="2025-09-30T08:55:26.157" v="17"/>
        <pc:sldMkLst>
          <pc:docMk/>
          <pc:sldMk cId="4050777317" sldId="377"/>
        </pc:sldMkLst>
      </pc:sldChg>
      <pc:sldChg chg="del">
        <pc:chgData name="Anastasiia Skok" userId="S::askok@bdo.ua::4ef8d847-678c-4ccd-986b-7dd6811c6cfa" providerId="AD" clId="Web-{1B8938BC-975E-477E-0ED9-D742EBFCB70A}" dt="2025-09-30T08:55:06.626" v="10"/>
        <pc:sldMkLst>
          <pc:docMk/>
          <pc:sldMk cId="2679411221" sldId="396"/>
        </pc:sldMkLst>
      </pc:sldChg>
      <pc:sldChg chg="del">
        <pc:chgData name="Anastasiia Skok" userId="S::askok@bdo.ua::4ef8d847-678c-4ccd-986b-7dd6811c6cfa" providerId="AD" clId="Web-{1B8938BC-975E-477E-0ED9-D742EBFCB70A}" dt="2025-09-30T08:55:07.516" v="11"/>
        <pc:sldMkLst>
          <pc:docMk/>
          <pc:sldMk cId="1091040532" sldId="397"/>
        </pc:sldMkLst>
      </pc:sldChg>
      <pc:sldChg chg="add">
        <pc:chgData name="Anastasiia Skok" userId="S::askok@bdo.ua::4ef8d847-678c-4ccd-986b-7dd6811c6cfa" providerId="AD" clId="Web-{1B8938BC-975E-477E-0ED9-D742EBFCB70A}" dt="2025-09-30T08:56:17.642" v="58"/>
        <pc:sldMkLst>
          <pc:docMk/>
          <pc:sldMk cId="1796986469" sldId="398"/>
        </pc:sldMkLst>
      </pc:sldChg>
      <pc:sldChg chg="del">
        <pc:chgData name="Anastasiia Skok" userId="S::askok@bdo.ua::4ef8d847-678c-4ccd-986b-7dd6811c6cfa" providerId="AD" clId="Web-{1B8938BC-975E-477E-0ED9-D742EBFCB70A}" dt="2025-09-30T08:55:07.688" v="12"/>
        <pc:sldMkLst>
          <pc:docMk/>
          <pc:sldMk cId="3444148849" sldId="398"/>
        </pc:sldMkLst>
      </pc:sldChg>
      <pc:sldChg chg="del">
        <pc:chgData name="Anastasiia Skok" userId="S::askok@bdo.ua::4ef8d847-678c-4ccd-986b-7dd6811c6cfa" providerId="AD" clId="Web-{1B8938BC-975E-477E-0ED9-D742EBFCB70A}" dt="2025-09-30T08:55:11.844" v="13"/>
        <pc:sldMkLst>
          <pc:docMk/>
          <pc:sldMk cId="96122104" sldId="399"/>
        </pc:sldMkLst>
      </pc:sldChg>
      <pc:sldChg chg="del">
        <pc:chgData name="Anastasiia Skok" userId="S::askok@bdo.ua::4ef8d847-678c-4ccd-986b-7dd6811c6cfa" providerId="AD" clId="Web-{1B8938BC-975E-477E-0ED9-D742EBFCB70A}" dt="2025-09-30T08:55:12.172" v="14"/>
        <pc:sldMkLst>
          <pc:docMk/>
          <pc:sldMk cId="804739425" sldId="400"/>
        </pc:sldMkLst>
      </pc:sldChg>
      <pc:sldChg chg="del">
        <pc:chgData name="Anastasiia Skok" userId="S::askok@bdo.ua::4ef8d847-678c-4ccd-986b-7dd6811c6cfa" providerId="AD" clId="Web-{1B8938BC-975E-477E-0ED9-D742EBFCB70A}" dt="2025-09-30T08:55:24.016" v="15"/>
        <pc:sldMkLst>
          <pc:docMk/>
          <pc:sldMk cId="1082414230" sldId="401"/>
        </pc:sldMkLst>
      </pc:sldChg>
      <pc:sldChg chg="modSp add">
        <pc:chgData name="Anastasiia Skok" userId="S::askok@bdo.ua::4ef8d847-678c-4ccd-986b-7dd6811c6cfa" providerId="AD" clId="Web-{1B8938BC-975E-477E-0ED9-D742EBFCB70A}" dt="2025-09-30T08:54:11.578" v="8" actId="20577"/>
        <pc:sldMkLst>
          <pc:docMk/>
          <pc:sldMk cId="1890481214" sldId="402"/>
        </pc:sldMkLst>
        <pc:spChg chg="mod">
          <ac:chgData name="Anastasiia Skok" userId="S::askok@bdo.ua::4ef8d847-678c-4ccd-986b-7dd6811c6cfa" providerId="AD" clId="Web-{1B8938BC-975E-477E-0ED9-D742EBFCB70A}" dt="2025-09-30T08:54:11.578" v="8" actId="20577"/>
          <ac:spMkLst>
            <pc:docMk/>
            <pc:sldMk cId="1890481214" sldId="402"/>
            <ac:spMk id="3" creationId="{64EE5E7F-5F9B-7EBD-2421-F08A79345CC3}"/>
          </ac:spMkLst>
        </pc:spChg>
      </pc:sldChg>
      <pc:sldChg chg="add">
        <pc:chgData name="Anastasiia Skok" userId="S::askok@bdo.ua::4ef8d847-678c-4ccd-986b-7dd6811c6cfa" providerId="AD" clId="Web-{1B8938BC-975E-477E-0ED9-D742EBFCB70A}" dt="2025-09-30T08:54:21.813" v="9"/>
        <pc:sldMkLst>
          <pc:docMk/>
          <pc:sldMk cId="2126048656" sldId="40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F1241F5C-756D-D3CC-63B3-43FB7D8A0C1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29F8095-F2C3-D135-B725-98AD87268A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33762E1-9D42-4259-B438-FE50C692F378}" type="datetimeFigureOut">
              <a:rPr lang="fr-FR" smtClean="0"/>
              <a:t>01/10/2025</a:t>
            </a:fld>
            <a:endParaRPr lang="fr-FR"/>
          </a:p>
        </p:txBody>
      </p:sp>
      <p:sp>
        <p:nvSpPr>
          <p:cNvPr id="4" name="Espace réservé du pied de page 3">
            <a:extLst>
              <a:ext uri="{FF2B5EF4-FFF2-40B4-BE49-F238E27FC236}">
                <a16:creationId xmlns:a16="http://schemas.microsoft.com/office/drawing/2014/main" id="{230A0035-714C-FD55-7896-B015F958FA2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C844A786-78B4-153B-1EB0-23A7C6801CD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6B698FC-D56E-4827-B570-1DEE6236057F}" type="slidenum">
              <a:rPr lang="fr-FR" smtClean="0"/>
              <a:t>‹№›</a:t>
            </a:fld>
            <a:endParaRPr lang="fr-FR"/>
          </a:p>
        </p:txBody>
      </p:sp>
    </p:spTree>
    <p:extLst>
      <p:ext uri="{BB962C8B-B14F-4D97-AF65-F5344CB8AC3E}">
        <p14:creationId xmlns:p14="http://schemas.microsoft.com/office/powerpoint/2010/main" val="15965700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8" name="Shape 168"/>
          <p:cNvSpPr>
            <a:spLocks noGrp="1" noRot="1" noChangeAspect="1"/>
          </p:cNvSpPr>
          <p:nvPr>
            <p:ph type="sldImg"/>
          </p:nvPr>
        </p:nvSpPr>
        <p:spPr>
          <a:xfrm>
            <a:off x="1143000" y="685800"/>
            <a:ext cx="4572000" cy="3429000"/>
          </a:xfrm>
          <a:prstGeom prst="rect">
            <a:avLst/>
          </a:prstGeom>
        </p:spPr>
        <p:txBody>
          <a:bodyPr/>
          <a:lstStyle/>
          <a:p>
            <a:endParaRPr/>
          </a:p>
        </p:txBody>
      </p:sp>
      <p:sp>
        <p:nvSpPr>
          <p:cNvPr id="169" name="Shape 16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6_Basic">
    <p:spTree>
      <p:nvGrpSpPr>
        <p:cNvPr id="1" name=""/>
        <p:cNvGrpSpPr/>
        <p:nvPr/>
      </p:nvGrpSpPr>
      <p:grpSpPr>
        <a:xfrm>
          <a:off x="0" y="0"/>
          <a:ext cx="0" cy="0"/>
          <a:chOff x="0" y="0"/>
          <a:chExt cx="0" cy="0"/>
        </a:xfrm>
      </p:grpSpPr>
      <p:sp>
        <p:nvSpPr>
          <p:cNvPr id="2" name="Marcador de posición de imagen 8">
            <a:extLst>
              <a:ext uri="{FF2B5EF4-FFF2-40B4-BE49-F238E27FC236}">
                <a16:creationId xmlns:a16="http://schemas.microsoft.com/office/drawing/2014/main" id="{3F686C83-D228-FED8-0A4E-1768BF93AE16}"/>
              </a:ext>
            </a:extLst>
          </p:cNvPr>
          <p:cNvSpPr>
            <a:spLocks noGrp="1"/>
          </p:cNvSpPr>
          <p:nvPr>
            <p:ph type="pic" sz="quarter" idx="16"/>
          </p:nvPr>
        </p:nvSpPr>
        <p:spPr>
          <a:xfrm flipH="1">
            <a:off x="8207295" y="480269"/>
            <a:ext cx="15113619" cy="12767380"/>
          </a:xfrm>
          <a:prstGeom prst="parallelogram">
            <a:avLst>
              <a:gd name="adj" fmla="val 18169"/>
            </a:avLst>
          </a:prstGeom>
        </p:spPr>
        <p:txBody>
          <a:bodyPr/>
          <a:lstStyle/>
          <a:p>
            <a:endParaRPr lang="es-419"/>
          </a:p>
        </p:txBody>
      </p:sp>
      <p:pic>
        <p:nvPicPr>
          <p:cNvPr id="3" name="Imagen 2">
            <a:extLst>
              <a:ext uri="{FF2B5EF4-FFF2-40B4-BE49-F238E27FC236}">
                <a16:creationId xmlns:a16="http://schemas.microsoft.com/office/drawing/2014/main" id="{A318155C-1BCC-B809-2A4F-7926960749D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5"/>
            <a:ext cx="5445583" cy="1400783"/>
          </a:xfrm>
          <a:prstGeom prst="rect">
            <a:avLst/>
          </a:prstGeom>
        </p:spPr>
      </p:pic>
      <p:sp>
        <p:nvSpPr>
          <p:cNvPr id="6" name="Marcador de pie de página 19">
            <a:extLst>
              <a:ext uri="{FF2B5EF4-FFF2-40B4-BE49-F238E27FC236}">
                <a16:creationId xmlns:a16="http://schemas.microsoft.com/office/drawing/2014/main" id="{BD0FE0E0-226E-58E2-FE8B-67B6553DCFFF}"/>
              </a:ext>
            </a:extLst>
          </p:cNvPr>
          <p:cNvSpPr>
            <a:spLocks noGrp="1"/>
          </p:cNvSpPr>
          <p:nvPr>
            <p:ph type="ftr" sz="quarter" idx="3"/>
          </p:nvPr>
        </p:nvSpPr>
        <p:spPr>
          <a:xfrm>
            <a:off x="672301" y="12712700"/>
            <a:ext cx="8229600" cy="730250"/>
          </a:xfrm>
          <a:prstGeom prst="rect">
            <a:avLst/>
          </a:prstGeom>
        </p:spPr>
        <p:txBody>
          <a:bodyPr vert="horz" lIns="91440" tIns="45720" rIns="91440" bIns="45720" rtlCol="0" anchor="ctr"/>
          <a:lstStyle>
            <a:lvl1pPr algn="l">
              <a:defRPr sz="2000" baseline="0">
                <a:solidFill>
                  <a:schemeClr val="tx1">
                    <a:tint val="75000"/>
                  </a:schemeClr>
                </a:solidFill>
              </a:defRPr>
            </a:lvl1pPr>
          </a:lstStyle>
          <a:p>
            <a:r>
              <a:rPr lang="es-419" err="1"/>
              <a:t>Presentation</a:t>
            </a:r>
            <a:r>
              <a:rPr lang="es-419"/>
              <a:t> Name | Speaker | Date</a:t>
            </a:r>
          </a:p>
        </p:txBody>
      </p:sp>
    </p:spTree>
    <p:extLst>
      <p:ext uri="{BB962C8B-B14F-4D97-AF65-F5344CB8AC3E}">
        <p14:creationId xmlns:p14="http://schemas.microsoft.com/office/powerpoint/2010/main" val="76226584"/>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2_Basic">
    <p:spTree>
      <p:nvGrpSpPr>
        <p:cNvPr id="1" name=""/>
        <p:cNvGrpSpPr/>
        <p:nvPr/>
      </p:nvGrpSpPr>
      <p:grpSpPr>
        <a:xfrm>
          <a:off x="0" y="0"/>
          <a:ext cx="0" cy="0"/>
          <a:chOff x="0" y="0"/>
          <a:chExt cx="0" cy="0"/>
        </a:xfrm>
      </p:grpSpPr>
      <p:sp>
        <p:nvSpPr>
          <p:cNvPr id="2" name="Rectángulo redondeado 3">
            <a:extLst>
              <a:ext uri="{FF2B5EF4-FFF2-40B4-BE49-F238E27FC236}">
                <a16:creationId xmlns:a16="http://schemas.microsoft.com/office/drawing/2014/main" id="{82A04377-9AF4-3EF1-69B2-E363568A22E3}"/>
              </a:ext>
            </a:extLst>
          </p:cNvPr>
          <p:cNvSpPr/>
          <p:nvPr userDrawn="1"/>
        </p:nvSpPr>
        <p:spPr>
          <a:xfrm>
            <a:off x="11881002" y="1853083"/>
            <a:ext cx="11830697" cy="4896633"/>
          </a:xfrm>
          <a:prstGeom prst="roundRect">
            <a:avLst>
              <a:gd name="adj" fmla="val 6269"/>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 name="Rectángulo redondeado 3">
            <a:extLst>
              <a:ext uri="{FF2B5EF4-FFF2-40B4-BE49-F238E27FC236}">
                <a16:creationId xmlns:a16="http://schemas.microsoft.com/office/drawing/2014/main" id="{11B26958-410C-928D-2272-26941F451BF0}"/>
              </a:ext>
            </a:extLst>
          </p:cNvPr>
          <p:cNvSpPr/>
          <p:nvPr userDrawn="1"/>
        </p:nvSpPr>
        <p:spPr>
          <a:xfrm>
            <a:off x="672301" y="1918447"/>
            <a:ext cx="10673478" cy="4831269"/>
          </a:xfrm>
          <a:prstGeom prst="roundRect">
            <a:avLst>
              <a:gd name="adj" fmla="val 6269"/>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8" name="Rectángulo redondeado 7">
            <a:extLst>
              <a:ext uri="{FF2B5EF4-FFF2-40B4-BE49-F238E27FC236}">
                <a16:creationId xmlns:a16="http://schemas.microsoft.com/office/drawing/2014/main" id="{9DDD7C09-608C-8C80-B065-8B2FFBB56996}"/>
              </a:ext>
            </a:extLst>
          </p:cNvPr>
          <p:cNvSpPr/>
          <p:nvPr userDrawn="1"/>
        </p:nvSpPr>
        <p:spPr>
          <a:xfrm>
            <a:off x="672301" y="7631560"/>
            <a:ext cx="10673478" cy="4676745"/>
          </a:xfrm>
          <a:prstGeom prst="roundRect">
            <a:avLst>
              <a:gd name="adj" fmla="val 6269"/>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9" name="Rectángulo redondeado 8">
            <a:extLst>
              <a:ext uri="{FF2B5EF4-FFF2-40B4-BE49-F238E27FC236}">
                <a16:creationId xmlns:a16="http://schemas.microsoft.com/office/drawing/2014/main" id="{B9FE35CE-3579-B4B2-AF08-77658E2B867A}"/>
              </a:ext>
            </a:extLst>
          </p:cNvPr>
          <p:cNvSpPr/>
          <p:nvPr userDrawn="1"/>
        </p:nvSpPr>
        <p:spPr>
          <a:xfrm>
            <a:off x="12007516" y="7631560"/>
            <a:ext cx="11704183" cy="4793522"/>
          </a:xfrm>
          <a:prstGeom prst="roundRect">
            <a:avLst>
              <a:gd name="adj" fmla="val 6269"/>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0" name="Marcador de texto 8">
            <a:extLst>
              <a:ext uri="{FF2B5EF4-FFF2-40B4-BE49-F238E27FC236}">
                <a16:creationId xmlns:a16="http://schemas.microsoft.com/office/drawing/2014/main" id="{3C448E6D-40CF-B7A3-DE75-A5B526573DD9}"/>
              </a:ext>
            </a:extLst>
          </p:cNvPr>
          <p:cNvSpPr>
            <a:spLocks noGrp="1"/>
          </p:cNvSpPr>
          <p:nvPr>
            <p:ph type="body" sz="quarter" idx="13" hasCustomPrompt="1"/>
          </p:nvPr>
        </p:nvSpPr>
        <p:spPr>
          <a:xfrm>
            <a:off x="1207525" y="2511908"/>
            <a:ext cx="6149509" cy="1071134"/>
          </a:xfrm>
          <a:prstGeom prst="rect">
            <a:avLst/>
          </a:prstGeom>
        </p:spPr>
        <p:txBody>
          <a:bodyPr/>
          <a:lstStyle>
            <a:lvl1pPr marL="0" indent="0">
              <a:buNone/>
              <a:defRPr sz="7000" b="0" i="0">
                <a:solidFill>
                  <a:schemeClr val="bg2">
                    <a:lumMod val="25000"/>
                  </a:schemeClr>
                </a:solidFill>
                <a:latin typeface="TITILLIUMMAPS29L-400WT" pitchFamily="2" charset="77"/>
              </a:defRPr>
            </a:lvl1pPr>
          </a:lstStyle>
          <a:p>
            <a:pPr lvl="0"/>
            <a:r>
              <a:rPr lang="es-419"/>
              <a:t>Title</a:t>
            </a:r>
          </a:p>
        </p:txBody>
      </p:sp>
      <p:sp>
        <p:nvSpPr>
          <p:cNvPr id="13" name="Marcador de texto 8">
            <a:extLst>
              <a:ext uri="{FF2B5EF4-FFF2-40B4-BE49-F238E27FC236}">
                <a16:creationId xmlns:a16="http://schemas.microsoft.com/office/drawing/2014/main" id="{74E65F4F-860E-FB02-17FC-428D5B8CE0C0}"/>
              </a:ext>
            </a:extLst>
          </p:cNvPr>
          <p:cNvSpPr>
            <a:spLocks noGrp="1"/>
          </p:cNvSpPr>
          <p:nvPr>
            <p:ph type="body" sz="quarter" idx="16" hasCustomPrompt="1"/>
          </p:nvPr>
        </p:nvSpPr>
        <p:spPr>
          <a:xfrm>
            <a:off x="1207524" y="7992125"/>
            <a:ext cx="6149509" cy="1071134"/>
          </a:xfrm>
          <a:prstGeom prst="rect">
            <a:avLst/>
          </a:prstGeom>
        </p:spPr>
        <p:txBody>
          <a:bodyPr/>
          <a:lstStyle>
            <a:lvl1pPr marL="0" indent="0">
              <a:buNone/>
              <a:defRPr sz="7000" b="0" i="0">
                <a:solidFill>
                  <a:schemeClr val="bg2">
                    <a:lumMod val="25000"/>
                  </a:schemeClr>
                </a:solidFill>
                <a:latin typeface="TITILLIUMMAPS29L-400WT" pitchFamily="2" charset="77"/>
              </a:defRPr>
            </a:lvl1pPr>
          </a:lstStyle>
          <a:p>
            <a:pPr lvl="0"/>
            <a:r>
              <a:rPr lang="es-419" err="1"/>
              <a:t>Title</a:t>
            </a:r>
            <a:endParaRPr lang="es-419"/>
          </a:p>
        </p:txBody>
      </p:sp>
      <p:sp>
        <p:nvSpPr>
          <p:cNvPr id="15" name="Marcador de texto 8">
            <a:extLst>
              <a:ext uri="{FF2B5EF4-FFF2-40B4-BE49-F238E27FC236}">
                <a16:creationId xmlns:a16="http://schemas.microsoft.com/office/drawing/2014/main" id="{C0DA4B3E-78E4-F41A-A554-33FC4A33FFC2}"/>
              </a:ext>
            </a:extLst>
          </p:cNvPr>
          <p:cNvSpPr>
            <a:spLocks noGrp="1"/>
          </p:cNvSpPr>
          <p:nvPr>
            <p:ph type="body" sz="quarter" idx="17" hasCustomPrompt="1"/>
          </p:nvPr>
        </p:nvSpPr>
        <p:spPr>
          <a:xfrm>
            <a:off x="12479567" y="2511908"/>
            <a:ext cx="6149509" cy="1071134"/>
          </a:xfrm>
          <a:prstGeom prst="rect">
            <a:avLst/>
          </a:prstGeom>
        </p:spPr>
        <p:txBody>
          <a:bodyPr/>
          <a:lstStyle>
            <a:lvl1pPr marL="0" indent="0">
              <a:buNone/>
              <a:defRPr sz="7000" b="0" i="0">
                <a:solidFill>
                  <a:schemeClr val="bg2">
                    <a:lumMod val="25000"/>
                  </a:schemeClr>
                </a:solidFill>
                <a:latin typeface="TITILLIUMMAPS29L-400WT" pitchFamily="2" charset="77"/>
              </a:defRPr>
            </a:lvl1pPr>
          </a:lstStyle>
          <a:p>
            <a:pPr lvl="0"/>
            <a:r>
              <a:rPr lang="es-419" err="1"/>
              <a:t>Title</a:t>
            </a:r>
            <a:endParaRPr lang="es-419"/>
          </a:p>
        </p:txBody>
      </p:sp>
      <p:sp>
        <p:nvSpPr>
          <p:cNvPr id="18" name="Marcador de texto 8">
            <a:extLst>
              <a:ext uri="{FF2B5EF4-FFF2-40B4-BE49-F238E27FC236}">
                <a16:creationId xmlns:a16="http://schemas.microsoft.com/office/drawing/2014/main" id="{E82940A0-3D4F-EB53-FCC7-2230ECBCBD0F}"/>
              </a:ext>
            </a:extLst>
          </p:cNvPr>
          <p:cNvSpPr>
            <a:spLocks noGrp="1"/>
          </p:cNvSpPr>
          <p:nvPr>
            <p:ph type="body" sz="quarter" idx="18" hasCustomPrompt="1"/>
          </p:nvPr>
        </p:nvSpPr>
        <p:spPr>
          <a:xfrm>
            <a:off x="1207524" y="3882890"/>
            <a:ext cx="9693086" cy="2533252"/>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err="1"/>
              <a:t>Lorem</a:t>
            </a:r>
            <a:r>
              <a:rPr lang="es-419"/>
              <a:t> </a:t>
            </a:r>
            <a:r>
              <a:rPr lang="es-419" err="1"/>
              <a:t>ipsum</a:t>
            </a:r>
            <a:r>
              <a:rPr lang="es-419"/>
              <a:t> dolor </a:t>
            </a:r>
            <a:r>
              <a:rPr lang="es-419" err="1"/>
              <a:t>sit</a:t>
            </a:r>
            <a:r>
              <a:rPr lang="es-419"/>
              <a:t> </a:t>
            </a:r>
            <a:r>
              <a:rPr lang="es-419" err="1"/>
              <a:t>amet</a:t>
            </a:r>
            <a:r>
              <a:rPr lang="es-419"/>
              <a:t>, </a:t>
            </a:r>
            <a:r>
              <a:rPr lang="es-419" err="1"/>
              <a:t>consectetur</a:t>
            </a:r>
            <a:r>
              <a:rPr lang="es-419"/>
              <a:t> </a:t>
            </a:r>
            <a:r>
              <a:rPr lang="es-419" err="1"/>
              <a:t>adipiscing</a:t>
            </a:r>
            <a:r>
              <a:rPr lang="es-419"/>
              <a:t> </a:t>
            </a:r>
            <a:r>
              <a:rPr lang="es-419" err="1"/>
              <a:t>elit</a:t>
            </a:r>
            <a:r>
              <a:rPr lang="es-419"/>
              <a:t>, sed do </a:t>
            </a:r>
            <a:r>
              <a:rPr lang="es-419" err="1"/>
              <a:t>eiusmod</a:t>
            </a:r>
            <a:r>
              <a:rPr lang="es-419"/>
              <a:t> </a:t>
            </a:r>
            <a:r>
              <a:rPr lang="es-419" err="1"/>
              <a:t>tempor</a:t>
            </a:r>
            <a:r>
              <a:rPr lang="es-419"/>
              <a:t> </a:t>
            </a:r>
            <a:r>
              <a:rPr lang="es-419" err="1"/>
              <a:t>incididunt</a:t>
            </a:r>
            <a:r>
              <a:rPr lang="es-419"/>
              <a:t> ut labore et </a:t>
            </a:r>
            <a:r>
              <a:rPr lang="es-419" err="1"/>
              <a:t>dolore</a:t>
            </a:r>
            <a:r>
              <a:rPr lang="es-419"/>
              <a:t> magna </a:t>
            </a:r>
            <a:r>
              <a:rPr lang="es-419" err="1"/>
              <a:t>aliqua</a:t>
            </a:r>
            <a:r>
              <a:rPr lang="es-419"/>
              <a:t>. Ut </a:t>
            </a:r>
            <a:r>
              <a:rPr lang="es-419" err="1"/>
              <a:t>enim</a:t>
            </a:r>
            <a:r>
              <a:rPr lang="es-419"/>
              <a:t> ad </a:t>
            </a:r>
            <a:r>
              <a:rPr lang="es-419" err="1"/>
              <a:t>minim</a:t>
            </a:r>
            <a:r>
              <a:rPr lang="es-419"/>
              <a:t> </a:t>
            </a:r>
            <a:r>
              <a:rPr lang="es-419" err="1"/>
              <a:t>veniam</a:t>
            </a:r>
            <a:r>
              <a:rPr lang="es-419"/>
              <a:t>, quis.</a:t>
            </a:r>
          </a:p>
        </p:txBody>
      </p:sp>
      <p:sp>
        <p:nvSpPr>
          <p:cNvPr id="19" name="Marcador de texto 8">
            <a:extLst>
              <a:ext uri="{FF2B5EF4-FFF2-40B4-BE49-F238E27FC236}">
                <a16:creationId xmlns:a16="http://schemas.microsoft.com/office/drawing/2014/main" id="{EF29851C-4134-99AE-F05B-90BFC28D61EA}"/>
              </a:ext>
            </a:extLst>
          </p:cNvPr>
          <p:cNvSpPr>
            <a:spLocks noGrp="1"/>
          </p:cNvSpPr>
          <p:nvPr>
            <p:ph type="body" sz="quarter" idx="19" hasCustomPrompt="1"/>
          </p:nvPr>
        </p:nvSpPr>
        <p:spPr>
          <a:xfrm>
            <a:off x="1207524" y="9363107"/>
            <a:ext cx="9909655" cy="2589596"/>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err="1"/>
              <a:t>Lorem</a:t>
            </a:r>
            <a:r>
              <a:rPr lang="es-419"/>
              <a:t> </a:t>
            </a:r>
            <a:r>
              <a:rPr lang="es-419" err="1"/>
              <a:t>ipsum</a:t>
            </a:r>
            <a:r>
              <a:rPr lang="es-419"/>
              <a:t> dolor </a:t>
            </a:r>
            <a:r>
              <a:rPr lang="es-419" err="1"/>
              <a:t>sit</a:t>
            </a:r>
            <a:r>
              <a:rPr lang="es-419"/>
              <a:t> </a:t>
            </a:r>
            <a:r>
              <a:rPr lang="es-419" err="1"/>
              <a:t>amet</a:t>
            </a:r>
            <a:r>
              <a:rPr lang="es-419"/>
              <a:t>, </a:t>
            </a:r>
            <a:r>
              <a:rPr lang="es-419" err="1"/>
              <a:t>consectetur</a:t>
            </a:r>
            <a:r>
              <a:rPr lang="es-419"/>
              <a:t> </a:t>
            </a:r>
            <a:r>
              <a:rPr lang="es-419" err="1"/>
              <a:t>adipiscing</a:t>
            </a:r>
            <a:r>
              <a:rPr lang="es-419"/>
              <a:t> </a:t>
            </a:r>
            <a:r>
              <a:rPr lang="es-419" err="1"/>
              <a:t>elit</a:t>
            </a:r>
            <a:r>
              <a:rPr lang="es-419"/>
              <a:t>, sed do </a:t>
            </a:r>
            <a:r>
              <a:rPr lang="es-419" err="1"/>
              <a:t>eiusmod</a:t>
            </a:r>
            <a:r>
              <a:rPr lang="es-419"/>
              <a:t> </a:t>
            </a:r>
            <a:r>
              <a:rPr lang="es-419" err="1"/>
              <a:t>tempor</a:t>
            </a:r>
            <a:r>
              <a:rPr lang="es-419"/>
              <a:t> </a:t>
            </a:r>
            <a:r>
              <a:rPr lang="es-419" err="1"/>
              <a:t>incididunt</a:t>
            </a:r>
            <a:r>
              <a:rPr lang="es-419"/>
              <a:t> ut labore et </a:t>
            </a:r>
            <a:r>
              <a:rPr lang="es-419" err="1"/>
              <a:t>dolore</a:t>
            </a:r>
            <a:r>
              <a:rPr lang="es-419"/>
              <a:t> magna </a:t>
            </a:r>
            <a:r>
              <a:rPr lang="es-419" err="1"/>
              <a:t>aliqua</a:t>
            </a:r>
            <a:r>
              <a:rPr lang="es-419"/>
              <a:t>. Ut </a:t>
            </a:r>
            <a:r>
              <a:rPr lang="es-419" err="1"/>
              <a:t>enim</a:t>
            </a:r>
            <a:r>
              <a:rPr lang="es-419"/>
              <a:t> ad </a:t>
            </a:r>
            <a:r>
              <a:rPr lang="es-419" err="1"/>
              <a:t>minim</a:t>
            </a:r>
            <a:r>
              <a:rPr lang="es-419"/>
              <a:t> </a:t>
            </a:r>
            <a:r>
              <a:rPr lang="es-419" err="1"/>
              <a:t>veniam</a:t>
            </a:r>
            <a:r>
              <a:rPr lang="es-419"/>
              <a:t>, quis</a:t>
            </a:r>
          </a:p>
        </p:txBody>
      </p:sp>
      <p:sp>
        <p:nvSpPr>
          <p:cNvPr id="20" name="Marcador de texto 8">
            <a:extLst>
              <a:ext uri="{FF2B5EF4-FFF2-40B4-BE49-F238E27FC236}">
                <a16:creationId xmlns:a16="http://schemas.microsoft.com/office/drawing/2014/main" id="{5026DD43-DEAD-E314-B6E9-49BEC15E5378}"/>
              </a:ext>
            </a:extLst>
          </p:cNvPr>
          <p:cNvSpPr>
            <a:spLocks noGrp="1"/>
          </p:cNvSpPr>
          <p:nvPr>
            <p:ph type="body" sz="quarter" idx="20" hasCustomPrompt="1"/>
          </p:nvPr>
        </p:nvSpPr>
        <p:spPr>
          <a:xfrm>
            <a:off x="12479567" y="3882890"/>
            <a:ext cx="9766822" cy="2328716"/>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err="1"/>
              <a:t>Lorem</a:t>
            </a:r>
            <a:r>
              <a:rPr lang="es-419"/>
              <a:t> </a:t>
            </a:r>
            <a:r>
              <a:rPr lang="es-419" err="1"/>
              <a:t>ipsum</a:t>
            </a:r>
            <a:r>
              <a:rPr lang="es-419"/>
              <a:t> dolor </a:t>
            </a:r>
            <a:r>
              <a:rPr lang="es-419" err="1"/>
              <a:t>sit</a:t>
            </a:r>
            <a:r>
              <a:rPr lang="es-419"/>
              <a:t> </a:t>
            </a:r>
            <a:r>
              <a:rPr lang="es-419" err="1"/>
              <a:t>amet</a:t>
            </a:r>
            <a:r>
              <a:rPr lang="es-419"/>
              <a:t>, </a:t>
            </a:r>
            <a:r>
              <a:rPr lang="es-419" err="1"/>
              <a:t>consectetur</a:t>
            </a:r>
            <a:r>
              <a:rPr lang="es-419"/>
              <a:t> </a:t>
            </a:r>
            <a:r>
              <a:rPr lang="es-419" err="1"/>
              <a:t>adipiscing</a:t>
            </a:r>
            <a:r>
              <a:rPr lang="es-419"/>
              <a:t> </a:t>
            </a:r>
            <a:r>
              <a:rPr lang="es-419" err="1"/>
              <a:t>elit</a:t>
            </a:r>
            <a:r>
              <a:rPr lang="es-419"/>
              <a:t>, sed do </a:t>
            </a:r>
            <a:r>
              <a:rPr lang="es-419" err="1"/>
              <a:t>eiusmod</a:t>
            </a:r>
            <a:r>
              <a:rPr lang="es-419"/>
              <a:t> </a:t>
            </a:r>
            <a:r>
              <a:rPr lang="es-419" err="1"/>
              <a:t>tempor</a:t>
            </a:r>
            <a:r>
              <a:rPr lang="es-419"/>
              <a:t> </a:t>
            </a:r>
            <a:r>
              <a:rPr lang="es-419" err="1"/>
              <a:t>incididunt</a:t>
            </a:r>
            <a:r>
              <a:rPr lang="es-419"/>
              <a:t> ut labore et </a:t>
            </a:r>
            <a:r>
              <a:rPr lang="es-419" err="1"/>
              <a:t>dolore</a:t>
            </a:r>
            <a:r>
              <a:rPr lang="es-419"/>
              <a:t> magna </a:t>
            </a:r>
            <a:r>
              <a:rPr lang="es-419" err="1"/>
              <a:t>aliqua</a:t>
            </a:r>
            <a:r>
              <a:rPr lang="es-419"/>
              <a:t>.</a:t>
            </a:r>
          </a:p>
        </p:txBody>
      </p:sp>
      <p:sp>
        <p:nvSpPr>
          <p:cNvPr id="11" name="Marcador de pie de página 19">
            <a:extLst>
              <a:ext uri="{FF2B5EF4-FFF2-40B4-BE49-F238E27FC236}">
                <a16:creationId xmlns:a16="http://schemas.microsoft.com/office/drawing/2014/main" id="{C2E3020A-CC46-1BDC-FE56-FB7C0EFB26E7}"/>
              </a:ext>
            </a:extLst>
          </p:cNvPr>
          <p:cNvSpPr>
            <a:spLocks noGrp="1"/>
          </p:cNvSpPr>
          <p:nvPr>
            <p:ph type="ftr" sz="quarter" idx="3"/>
          </p:nvPr>
        </p:nvSpPr>
        <p:spPr>
          <a:xfrm>
            <a:off x="672301" y="12712700"/>
            <a:ext cx="8229600" cy="730250"/>
          </a:xfrm>
          <a:prstGeom prst="rect">
            <a:avLst/>
          </a:prstGeom>
        </p:spPr>
        <p:txBody>
          <a:bodyPr vert="horz" lIns="91440" tIns="45720" rIns="91440" bIns="45720" rtlCol="0" anchor="ctr"/>
          <a:lstStyle>
            <a:lvl1pPr algn="l">
              <a:defRPr sz="2000" baseline="0">
                <a:solidFill>
                  <a:schemeClr val="tx1">
                    <a:tint val="75000"/>
                  </a:schemeClr>
                </a:solidFill>
              </a:defRPr>
            </a:lvl1pPr>
          </a:lstStyle>
          <a:p>
            <a:r>
              <a:rPr lang="es-419" err="1"/>
              <a:t>Presentation</a:t>
            </a:r>
            <a:r>
              <a:rPr lang="es-419"/>
              <a:t> Name | Speaker | Date</a:t>
            </a:r>
          </a:p>
        </p:txBody>
      </p:sp>
      <p:sp>
        <p:nvSpPr>
          <p:cNvPr id="3" name="Marcador de texto 8">
            <a:extLst>
              <a:ext uri="{FF2B5EF4-FFF2-40B4-BE49-F238E27FC236}">
                <a16:creationId xmlns:a16="http://schemas.microsoft.com/office/drawing/2014/main" id="{5BC06321-C0A1-5269-A818-D7EB02C9A2F0}"/>
              </a:ext>
            </a:extLst>
          </p:cNvPr>
          <p:cNvSpPr>
            <a:spLocks noGrp="1"/>
          </p:cNvSpPr>
          <p:nvPr>
            <p:ph type="body" sz="quarter" idx="21" hasCustomPrompt="1"/>
          </p:nvPr>
        </p:nvSpPr>
        <p:spPr>
          <a:xfrm>
            <a:off x="12607904" y="7992125"/>
            <a:ext cx="6149509" cy="1071134"/>
          </a:xfrm>
          <a:prstGeom prst="rect">
            <a:avLst/>
          </a:prstGeom>
        </p:spPr>
        <p:txBody>
          <a:bodyPr/>
          <a:lstStyle>
            <a:lvl1pPr marL="0" indent="0">
              <a:buNone/>
              <a:defRPr sz="7000" b="0" i="0">
                <a:solidFill>
                  <a:schemeClr val="bg2">
                    <a:lumMod val="25000"/>
                  </a:schemeClr>
                </a:solidFill>
                <a:latin typeface="TITILLIUMMAPS29L-400WT" pitchFamily="2" charset="77"/>
              </a:defRPr>
            </a:lvl1pPr>
          </a:lstStyle>
          <a:p>
            <a:pPr lvl="0"/>
            <a:r>
              <a:rPr lang="es-419" err="1"/>
              <a:t>Title</a:t>
            </a:r>
            <a:endParaRPr lang="es-419"/>
          </a:p>
        </p:txBody>
      </p:sp>
      <p:sp>
        <p:nvSpPr>
          <p:cNvPr id="5" name="Marcador de texto 8">
            <a:extLst>
              <a:ext uri="{FF2B5EF4-FFF2-40B4-BE49-F238E27FC236}">
                <a16:creationId xmlns:a16="http://schemas.microsoft.com/office/drawing/2014/main" id="{54C96818-C3E3-68B6-E61F-6130A84962D2}"/>
              </a:ext>
            </a:extLst>
          </p:cNvPr>
          <p:cNvSpPr>
            <a:spLocks noGrp="1"/>
          </p:cNvSpPr>
          <p:nvPr>
            <p:ph type="body" sz="quarter" idx="22" hasCustomPrompt="1"/>
          </p:nvPr>
        </p:nvSpPr>
        <p:spPr>
          <a:xfrm>
            <a:off x="12645327" y="9341582"/>
            <a:ext cx="9766822" cy="2328716"/>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err="1"/>
              <a:t>Lorem</a:t>
            </a:r>
            <a:r>
              <a:rPr lang="es-419"/>
              <a:t> </a:t>
            </a:r>
            <a:r>
              <a:rPr lang="es-419" err="1"/>
              <a:t>ipsum</a:t>
            </a:r>
            <a:r>
              <a:rPr lang="es-419"/>
              <a:t> dolor </a:t>
            </a:r>
            <a:r>
              <a:rPr lang="es-419" err="1"/>
              <a:t>sit</a:t>
            </a:r>
            <a:r>
              <a:rPr lang="es-419"/>
              <a:t> </a:t>
            </a:r>
            <a:r>
              <a:rPr lang="es-419" err="1"/>
              <a:t>amet</a:t>
            </a:r>
            <a:r>
              <a:rPr lang="es-419"/>
              <a:t>, </a:t>
            </a:r>
            <a:r>
              <a:rPr lang="es-419" err="1"/>
              <a:t>consectetur</a:t>
            </a:r>
            <a:r>
              <a:rPr lang="es-419"/>
              <a:t> </a:t>
            </a:r>
            <a:r>
              <a:rPr lang="es-419" err="1"/>
              <a:t>adipiscing</a:t>
            </a:r>
            <a:r>
              <a:rPr lang="es-419"/>
              <a:t> </a:t>
            </a:r>
            <a:r>
              <a:rPr lang="es-419" err="1"/>
              <a:t>elit</a:t>
            </a:r>
            <a:r>
              <a:rPr lang="es-419"/>
              <a:t>, sed do </a:t>
            </a:r>
            <a:r>
              <a:rPr lang="es-419" err="1"/>
              <a:t>eiusmod</a:t>
            </a:r>
            <a:r>
              <a:rPr lang="es-419"/>
              <a:t> </a:t>
            </a:r>
            <a:r>
              <a:rPr lang="es-419" err="1"/>
              <a:t>tempor</a:t>
            </a:r>
            <a:r>
              <a:rPr lang="es-419"/>
              <a:t> </a:t>
            </a:r>
            <a:r>
              <a:rPr lang="es-419" err="1"/>
              <a:t>incididunt</a:t>
            </a:r>
            <a:r>
              <a:rPr lang="es-419"/>
              <a:t> ut labore et </a:t>
            </a:r>
            <a:r>
              <a:rPr lang="es-419" err="1"/>
              <a:t>dolore</a:t>
            </a:r>
            <a:r>
              <a:rPr lang="es-419"/>
              <a:t> magna </a:t>
            </a:r>
            <a:r>
              <a:rPr lang="es-419" err="1"/>
              <a:t>aliqua</a:t>
            </a:r>
            <a:r>
              <a:rPr lang="es-419"/>
              <a:t>.</a:t>
            </a:r>
          </a:p>
        </p:txBody>
      </p:sp>
    </p:spTree>
    <p:extLst>
      <p:ext uri="{BB962C8B-B14F-4D97-AF65-F5344CB8AC3E}">
        <p14:creationId xmlns:p14="http://schemas.microsoft.com/office/powerpoint/2010/main" val="3239032549"/>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cyan - image">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81AEC1E5-B985-C1CF-3FC7-4B5EE8DD4F47}"/>
              </a:ext>
            </a:extLst>
          </p:cNvPr>
          <p:cNvSpPr/>
          <p:nvPr userDrawn="1"/>
        </p:nvSpPr>
        <p:spPr>
          <a:xfrm>
            <a:off x="672301" y="4643600"/>
            <a:ext cx="5535812" cy="6565509"/>
          </a:xfrm>
          <a:prstGeom prst="roundRect">
            <a:avLst>
              <a:gd name="adj" fmla="val 3006"/>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 name="Rectángulo redondeado 3">
            <a:extLst>
              <a:ext uri="{FF2B5EF4-FFF2-40B4-BE49-F238E27FC236}">
                <a16:creationId xmlns:a16="http://schemas.microsoft.com/office/drawing/2014/main" id="{27571CA0-871C-9B2B-9FD0-F586D66734E4}"/>
              </a:ext>
            </a:extLst>
          </p:cNvPr>
          <p:cNvSpPr/>
          <p:nvPr userDrawn="1"/>
        </p:nvSpPr>
        <p:spPr>
          <a:xfrm>
            <a:off x="672301" y="11525764"/>
            <a:ext cx="5535812" cy="910551"/>
          </a:xfrm>
          <a:prstGeom prst="roundRect">
            <a:avLst>
              <a:gd name="adj" fmla="val 18555"/>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3" name="Rectángulo redondeado 2">
            <a:extLst>
              <a:ext uri="{FF2B5EF4-FFF2-40B4-BE49-F238E27FC236}">
                <a16:creationId xmlns:a16="http://schemas.microsoft.com/office/drawing/2014/main" id="{7ED3E08B-A61A-16CD-B431-DA2D772FB084}"/>
              </a:ext>
            </a:extLst>
          </p:cNvPr>
          <p:cNvSpPr/>
          <p:nvPr userDrawn="1"/>
        </p:nvSpPr>
        <p:spPr>
          <a:xfrm>
            <a:off x="672301" y="2116184"/>
            <a:ext cx="5535812" cy="2210762"/>
          </a:xfrm>
          <a:prstGeom prst="roundRect">
            <a:avLst>
              <a:gd name="adj" fmla="val 6551"/>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Marcador de texto 8">
            <a:extLst>
              <a:ext uri="{FF2B5EF4-FFF2-40B4-BE49-F238E27FC236}">
                <a16:creationId xmlns:a16="http://schemas.microsoft.com/office/drawing/2014/main" id="{8EE046E4-924B-F24C-2827-293282982A4E}"/>
              </a:ext>
            </a:extLst>
          </p:cNvPr>
          <p:cNvSpPr>
            <a:spLocks noGrp="1"/>
          </p:cNvSpPr>
          <p:nvPr>
            <p:ph type="body" sz="quarter" idx="13" hasCustomPrompt="1"/>
          </p:nvPr>
        </p:nvSpPr>
        <p:spPr>
          <a:xfrm>
            <a:off x="1139725" y="2754834"/>
            <a:ext cx="4269636" cy="1071134"/>
          </a:xfrm>
          <a:prstGeom prst="rect">
            <a:avLst/>
          </a:prstGeom>
        </p:spPr>
        <p:txBody>
          <a:bodyPr/>
          <a:lstStyle>
            <a:lvl1pPr marL="0" indent="0">
              <a:buNone/>
              <a:defRPr sz="5000" b="0" i="0">
                <a:solidFill>
                  <a:srgbClr val="4D4D4D"/>
                </a:solidFill>
                <a:latin typeface="TITILLIUMMAPS29L-400WT" pitchFamily="2" charset="77"/>
              </a:defRPr>
            </a:lvl1pPr>
          </a:lstStyle>
          <a:p>
            <a:pPr lvl="0"/>
            <a:r>
              <a:rPr lang="es-419"/>
              <a:t>Title</a:t>
            </a:r>
          </a:p>
        </p:txBody>
      </p:sp>
      <p:sp>
        <p:nvSpPr>
          <p:cNvPr id="12" name="Marcador de texto 8">
            <a:extLst>
              <a:ext uri="{FF2B5EF4-FFF2-40B4-BE49-F238E27FC236}">
                <a16:creationId xmlns:a16="http://schemas.microsoft.com/office/drawing/2014/main" id="{C6C1D0D4-64D2-37FF-250C-1F408EE3E0BF}"/>
              </a:ext>
            </a:extLst>
          </p:cNvPr>
          <p:cNvSpPr>
            <a:spLocks noGrp="1"/>
          </p:cNvSpPr>
          <p:nvPr>
            <p:ph type="body" sz="quarter" idx="17" hasCustomPrompt="1"/>
          </p:nvPr>
        </p:nvSpPr>
        <p:spPr>
          <a:xfrm>
            <a:off x="1113599" y="6134713"/>
            <a:ext cx="4572000" cy="4650852"/>
          </a:xfrm>
          <a:prstGeom prst="rect">
            <a:avLst/>
          </a:prstGeom>
        </p:spPr>
        <p:txBody>
          <a:bodyPr/>
          <a:lstStyle>
            <a:lvl1pPr marL="0" indent="0">
              <a:lnSpc>
                <a:spcPts val="3800"/>
              </a:lnSpc>
              <a:buNone/>
              <a:defRPr sz="3000" b="0" i="0">
                <a:solidFill>
                  <a:schemeClr val="bg1"/>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a:t>
            </a:r>
          </a:p>
        </p:txBody>
      </p:sp>
      <p:sp>
        <p:nvSpPr>
          <p:cNvPr id="13" name="Marcador de posición de imagen 8">
            <a:extLst>
              <a:ext uri="{FF2B5EF4-FFF2-40B4-BE49-F238E27FC236}">
                <a16:creationId xmlns:a16="http://schemas.microsoft.com/office/drawing/2014/main" id="{8F45B707-8CF9-86B3-904B-1D81B52013F1}"/>
              </a:ext>
            </a:extLst>
          </p:cNvPr>
          <p:cNvSpPr>
            <a:spLocks noGrp="1"/>
          </p:cNvSpPr>
          <p:nvPr>
            <p:ph type="pic" sz="quarter" idx="16"/>
          </p:nvPr>
        </p:nvSpPr>
        <p:spPr>
          <a:xfrm>
            <a:off x="6880466" y="532768"/>
            <a:ext cx="16831233" cy="12616275"/>
          </a:xfrm>
          <a:prstGeom prst="roundRect">
            <a:avLst>
              <a:gd name="adj" fmla="val 5203"/>
            </a:avLst>
          </a:prstGeom>
        </p:spPr>
        <p:txBody>
          <a:bodyPr/>
          <a:lstStyle/>
          <a:p>
            <a:endParaRPr lang="es-419"/>
          </a:p>
        </p:txBody>
      </p:sp>
      <p:sp>
        <p:nvSpPr>
          <p:cNvPr id="5" name="Marcador de texto 8">
            <a:extLst>
              <a:ext uri="{FF2B5EF4-FFF2-40B4-BE49-F238E27FC236}">
                <a16:creationId xmlns:a16="http://schemas.microsoft.com/office/drawing/2014/main" id="{8F65DC7E-9431-7E5A-7947-DF1510BFC4A9}"/>
              </a:ext>
            </a:extLst>
          </p:cNvPr>
          <p:cNvSpPr>
            <a:spLocks noGrp="1"/>
          </p:cNvSpPr>
          <p:nvPr>
            <p:ph type="body" sz="quarter" idx="18" hasCustomPrompt="1"/>
          </p:nvPr>
        </p:nvSpPr>
        <p:spPr>
          <a:xfrm>
            <a:off x="1113599" y="11704319"/>
            <a:ext cx="4572000" cy="584933"/>
          </a:xfrm>
          <a:prstGeom prst="rect">
            <a:avLst/>
          </a:prstGeom>
        </p:spPr>
        <p:txBody>
          <a:bodyPr/>
          <a:lstStyle>
            <a:lvl1pPr marL="0" indent="0">
              <a:lnSpc>
                <a:spcPts val="3800"/>
              </a:lnSpc>
              <a:buNone/>
              <a:defRPr sz="2000" b="0" i="0" baseline="0">
                <a:solidFill>
                  <a:schemeClr val="bg2">
                    <a:lumMod val="50000"/>
                  </a:schemeClr>
                </a:solidFill>
                <a:latin typeface="Calibri Light" panose="020F0302020204030204" pitchFamily="34" charset="0"/>
                <a:cs typeface="Calibri" panose="020F0502020204030204" pitchFamily="34" charset="0"/>
              </a:defRPr>
            </a:lvl1pPr>
          </a:lstStyle>
          <a:p>
            <a:pPr lvl="0"/>
            <a:r>
              <a:rPr lang="es-419" b="0" i="0">
                <a:solidFill>
                  <a:srgbClr val="040C28"/>
                </a:solidFill>
                <a:effectLst/>
                <a:latin typeface="Google Sans"/>
              </a:rPr>
              <a:t>© Photo credits</a:t>
            </a:r>
            <a:endParaRPr lang="es-419"/>
          </a:p>
        </p:txBody>
      </p:sp>
      <p:sp>
        <p:nvSpPr>
          <p:cNvPr id="9" name="Marcador de pie de página 8">
            <a:extLst>
              <a:ext uri="{FF2B5EF4-FFF2-40B4-BE49-F238E27FC236}">
                <a16:creationId xmlns:a16="http://schemas.microsoft.com/office/drawing/2014/main" id="{B40EA4FB-35FB-3A3B-EDE2-259ED680FE7A}"/>
              </a:ext>
            </a:extLst>
          </p:cNvPr>
          <p:cNvSpPr>
            <a:spLocks noGrp="1"/>
          </p:cNvSpPr>
          <p:nvPr>
            <p:ph type="ftr" sz="quarter" idx="19"/>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378095610"/>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cyan - image">
    <p:spTree>
      <p:nvGrpSpPr>
        <p:cNvPr id="1" name=""/>
        <p:cNvGrpSpPr/>
        <p:nvPr/>
      </p:nvGrpSpPr>
      <p:grpSpPr>
        <a:xfrm>
          <a:off x="0" y="0"/>
          <a:ext cx="0" cy="0"/>
          <a:chOff x="0" y="0"/>
          <a:chExt cx="0" cy="0"/>
        </a:xfrm>
      </p:grpSpPr>
      <p:sp>
        <p:nvSpPr>
          <p:cNvPr id="13" name="Marcador de posición de imagen 8">
            <a:extLst>
              <a:ext uri="{FF2B5EF4-FFF2-40B4-BE49-F238E27FC236}">
                <a16:creationId xmlns:a16="http://schemas.microsoft.com/office/drawing/2014/main" id="{8F45B707-8CF9-86B3-904B-1D81B52013F1}"/>
              </a:ext>
            </a:extLst>
          </p:cNvPr>
          <p:cNvSpPr>
            <a:spLocks noGrp="1"/>
          </p:cNvSpPr>
          <p:nvPr>
            <p:ph type="pic" sz="quarter" idx="16"/>
          </p:nvPr>
        </p:nvSpPr>
        <p:spPr>
          <a:xfrm>
            <a:off x="6675538" y="564088"/>
            <a:ext cx="7932560" cy="5845936"/>
          </a:xfrm>
          <a:prstGeom prst="roundRect">
            <a:avLst>
              <a:gd name="adj" fmla="val 5203"/>
            </a:avLst>
          </a:prstGeom>
        </p:spPr>
        <p:txBody>
          <a:bodyPr/>
          <a:lstStyle/>
          <a:p>
            <a:endParaRPr lang="es-419"/>
          </a:p>
        </p:txBody>
      </p:sp>
      <p:sp>
        <p:nvSpPr>
          <p:cNvPr id="6" name="Marcador de posición de imagen 8">
            <a:extLst>
              <a:ext uri="{FF2B5EF4-FFF2-40B4-BE49-F238E27FC236}">
                <a16:creationId xmlns:a16="http://schemas.microsoft.com/office/drawing/2014/main" id="{D3956099-0E35-4D38-EFF0-AD0B7BEB2994}"/>
              </a:ext>
            </a:extLst>
          </p:cNvPr>
          <p:cNvSpPr>
            <a:spLocks noGrp="1"/>
          </p:cNvSpPr>
          <p:nvPr>
            <p:ph type="pic" sz="quarter" idx="17"/>
          </p:nvPr>
        </p:nvSpPr>
        <p:spPr>
          <a:xfrm>
            <a:off x="15016649" y="564088"/>
            <a:ext cx="8695049" cy="11943236"/>
          </a:xfrm>
          <a:prstGeom prst="roundRect">
            <a:avLst>
              <a:gd name="adj" fmla="val 5203"/>
            </a:avLst>
          </a:prstGeom>
        </p:spPr>
        <p:txBody>
          <a:bodyPr/>
          <a:lstStyle/>
          <a:p>
            <a:endParaRPr lang="es-419"/>
          </a:p>
        </p:txBody>
      </p:sp>
      <p:sp>
        <p:nvSpPr>
          <p:cNvPr id="9" name="Marcador de posición de imagen 8">
            <a:extLst>
              <a:ext uri="{FF2B5EF4-FFF2-40B4-BE49-F238E27FC236}">
                <a16:creationId xmlns:a16="http://schemas.microsoft.com/office/drawing/2014/main" id="{67C8DBA5-64C4-3F8F-C706-31B75FA823FD}"/>
              </a:ext>
            </a:extLst>
          </p:cNvPr>
          <p:cNvSpPr>
            <a:spLocks noGrp="1"/>
          </p:cNvSpPr>
          <p:nvPr>
            <p:ph type="pic" sz="quarter" idx="18"/>
          </p:nvPr>
        </p:nvSpPr>
        <p:spPr>
          <a:xfrm>
            <a:off x="10210313" y="6858000"/>
            <a:ext cx="4397785" cy="5653668"/>
          </a:xfrm>
          <a:prstGeom prst="roundRect">
            <a:avLst>
              <a:gd name="adj" fmla="val 5203"/>
            </a:avLst>
          </a:prstGeom>
        </p:spPr>
        <p:txBody>
          <a:bodyPr/>
          <a:lstStyle/>
          <a:p>
            <a:endParaRPr lang="es-419"/>
          </a:p>
        </p:txBody>
      </p:sp>
      <p:sp>
        <p:nvSpPr>
          <p:cNvPr id="10" name="Rectángulo redondeado 9">
            <a:extLst>
              <a:ext uri="{FF2B5EF4-FFF2-40B4-BE49-F238E27FC236}">
                <a16:creationId xmlns:a16="http://schemas.microsoft.com/office/drawing/2014/main" id="{A2205E88-46B2-E4FD-0A73-0FFFEB844A16}"/>
              </a:ext>
            </a:extLst>
          </p:cNvPr>
          <p:cNvSpPr/>
          <p:nvPr userDrawn="1"/>
        </p:nvSpPr>
        <p:spPr>
          <a:xfrm>
            <a:off x="672301" y="6809596"/>
            <a:ext cx="9129461" cy="3293409"/>
          </a:xfrm>
          <a:prstGeom prst="roundRect">
            <a:avLst>
              <a:gd name="adj" fmla="val 7069"/>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4" name="Marcador de texto 8">
            <a:extLst>
              <a:ext uri="{FF2B5EF4-FFF2-40B4-BE49-F238E27FC236}">
                <a16:creationId xmlns:a16="http://schemas.microsoft.com/office/drawing/2014/main" id="{4DB5F03F-4320-D5F5-F788-383CAD6FD516}"/>
              </a:ext>
            </a:extLst>
          </p:cNvPr>
          <p:cNvSpPr>
            <a:spLocks noGrp="1"/>
          </p:cNvSpPr>
          <p:nvPr>
            <p:ph type="body" sz="quarter" idx="19" hasCustomPrompt="1"/>
          </p:nvPr>
        </p:nvSpPr>
        <p:spPr>
          <a:xfrm>
            <a:off x="1027344" y="7163283"/>
            <a:ext cx="8295075" cy="2672093"/>
          </a:xfrm>
          <a:prstGeom prst="rect">
            <a:avLst/>
          </a:prstGeom>
        </p:spPr>
        <p:txBody>
          <a:bodyPr/>
          <a:lstStyle>
            <a:lvl1pPr marL="0" indent="0">
              <a:lnSpc>
                <a:spcPts val="3800"/>
              </a:lnSpc>
              <a:buNone/>
              <a:defRPr sz="3000" b="0" i="0">
                <a:solidFill>
                  <a:schemeClr val="bg1"/>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a:t>
            </a:r>
          </a:p>
        </p:txBody>
      </p:sp>
      <p:sp>
        <p:nvSpPr>
          <p:cNvPr id="15" name="Rectángulo redondeado 14">
            <a:extLst>
              <a:ext uri="{FF2B5EF4-FFF2-40B4-BE49-F238E27FC236}">
                <a16:creationId xmlns:a16="http://schemas.microsoft.com/office/drawing/2014/main" id="{EE148415-73E5-B20E-4468-17313C338404}"/>
              </a:ext>
            </a:extLst>
          </p:cNvPr>
          <p:cNvSpPr/>
          <p:nvPr userDrawn="1"/>
        </p:nvSpPr>
        <p:spPr>
          <a:xfrm>
            <a:off x="672301" y="2116184"/>
            <a:ext cx="5535812" cy="4293840"/>
          </a:xfrm>
          <a:prstGeom prst="roundRect">
            <a:avLst>
              <a:gd name="adj" fmla="val 6551"/>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6" name="Marcador de texto 8">
            <a:extLst>
              <a:ext uri="{FF2B5EF4-FFF2-40B4-BE49-F238E27FC236}">
                <a16:creationId xmlns:a16="http://schemas.microsoft.com/office/drawing/2014/main" id="{0CD4E795-FC79-B416-5C98-75EC41B3ED39}"/>
              </a:ext>
            </a:extLst>
          </p:cNvPr>
          <p:cNvSpPr>
            <a:spLocks noGrp="1"/>
          </p:cNvSpPr>
          <p:nvPr>
            <p:ph type="body" sz="quarter" idx="13" hasCustomPrompt="1"/>
          </p:nvPr>
        </p:nvSpPr>
        <p:spPr>
          <a:xfrm>
            <a:off x="1027344" y="2578472"/>
            <a:ext cx="4257465" cy="3510093"/>
          </a:xfrm>
          <a:prstGeom prst="rect">
            <a:avLst/>
          </a:prstGeom>
        </p:spPr>
        <p:txBody>
          <a:bodyPr/>
          <a:lstStyle>
            <a:lvl1pPr marL="0" indent="0">
              <a:lnSpc>
                <a:spcPts val="8200"/>
              </a:lnSpc>
              <a:buNone/>
              <a:defRPr sz="8000" b="0" i="0">
                <a:solidFill>
                  <a:srgbClr val="4D4D4D"/>
                </a:solidFill>
                <a:latin typeface="TITILLIUMMAPS29L-400WT" pitchFamily="2" charset="77"/>
              </a:defRPr>
            </a:lvl1pPr>
          </a:lstStyle>
          <a:p>
            <a:pPr lvl="0"/>
            <a:r>
              <a:rPr lang="es-419"/>
              <a:t>Title</a:t>
            </a:r>
          </a:p>
          <a:p>
            <a:pPr lvl="0"/>
            <a:r>
              <a:rPr lang="es-419"/>
              <a:t>Lorem</a:t>
            </a:r>
          </a:p>
          <a:p>
            <a:pPr lvl="0"/>
            <a:r>
              <a:rPr lang="es-419"/>
              <a:t>ipsum</a:t>
            </a:r>
          </a:p>
        </p:txBody>
      </p:sp>
      <p:sp>
        <p:nvSpPr>
          <p:cNvPr id="17" name="Rectángulo redondeado 16">
            <a:extLst>
              <a:ext uri="{FF2B5EF4-FFF2-40B4-BE49-F238E27FC236}">
                <a16:creationId xmlns:a16="http://schemas.microsoft.com/office/drawing/2014/main" id="{82A969DB-7217-C85A-742A-A991C74D9452}"/>
              </a:ext>
            </a:extLst>
          </p:cNvPr>
          <p:cNvSpPr/>
          <p:nvPr userDrawn="1"/>
        </p:nvSpPr>
        <p:spPr>
          <a:xfrm>
            <a:off x="672301" y="10456692"/>
            <a:ext cx="9129461" cy="2077278"/>
          </a:xfrm>
          <a:prstGeom prst="roundRect">
            <a:avLst>
              <a:gd name="adj" fmla="val 10521"/>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8" name="Marcador de texto 8">
            <a:extLst>
              <a:ext uri="{FF2B5EF4-FFF2-40B4-BE49-F238E27FC236}">
                <a16:creationId xmlns:a16="http://schemas.microsoft.com/office/drawing/2014/main" id="{8472D728-4D17-9618-9FDA-7A5F432D842F}"/>
              </a:ext>
            </a:extLst>
          </p:cNvPr>
          <p:cNvSpPr>
            <a:spLocks noGrp="1"/>
          </p:cNvSpPr>
          <p:nvPr>
            <p:ph type="body" sz="quarter" idx="20" hasCustomPrompt="1"/>
          </p:nvPr>
        </p:nvSpPr>
        <p:spPr>
          <a:xfrm>
            <a:off x="1027344" y="10735902"/>
            <a:ext cx="8295075" cy="1597348"/>
          </a:xfrm>
          <a:prstGeom prst="rect">
            <a:avLst/>
          </a:prstGeom>
        </p:spPr>
        <p:txBody>
          <a:bodyPr/>
          <a:lstStyle>
            <a:lvl1pPr marL="0" indent="0">
              <a:lnSpc>
                <a:spcPts val="3800"/>
              </a:lnSpc>
              <a:buNone/>
              <a:defRPr sz="3000" b="0" i="0">
                <a:solidFill>
                  <a:srgbClr val="4D4D4D"/>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a:t>
            </a:r>
          </a:p>
        </p:txBody>
      </p:sp>
      <p:sp>
        <p:nvSpPr>
          <p:cNvPr id="20" name="Marcador de pie de página 19">
            <a:extLst>
              <a:ext uri="{FF2B5EF4-FFF2-40B4-BE49-F238E27FC236}">
                <a16:creationId xmlns:a16="http://schemas.microsoft.com/office/drawing/2014/main" id="{1AA63623-FA59-5448-8178-EDDE55F65ED6}"/>
              </a:ext>
            </a:extLst>
          </p:cNvPr>
          <p:cNvSpPr>
            <a:spLocks noGrp="1"/>
          </p:cNvSpPr>
          <p:nvPr>
            <p:ph type="ftr" sz="quarter" idx="21"/>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57705128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1_Basic">
    <p:spTree>
      <p:nvGrpSpPr>
        <p:cNvPr id="1" name=""/>
        <p:cNvGrpSpPr/>
        <p:nvPr/>
      </p:nvGrpSpPr>
      <p:grpSpPr>
        <a:xfrm>
          <a:off x="0" y="0"/>
          <a:ext cx="0" cy="0"/>
          <a:chOff x="0" y="0"/>
          <a:chExt cx="0" cy="0"/>
        </a:xfrm>
      </p:grpSpPr>
      <p:sp>
        <p:nvSpPr>
          <p:cNvPr id="3" name="Marcador de posición de imagen 8">
            <a:extLst>
              <a:ext uri="{FF2B5EF4-FFF2-40B4-BE49-F238E27FC236}">
                <a16:creationId xmlns:a16="http://schemas.microsoft.com/office/drawing/2014/main" id="{003290F6-4A33-5A58-492D-C91A7A039EAE}"/>
              </a:ext>
            </a:extLst>
          </p:cNvPr>
          <p:cNvSpPr>
            <a:spLocks noGrp="1"/>
          </p:cNvSpPr>
          <p:nvPr>
            <p:ph type="pic" sz="quarter" idx="16"/>
          </p:nvPr>
        </p:nvSpPr>
        <p:spPr>
          <a:xfrm>
            <a:off x="11651298" y="0"/>
            <a:ext cx="12732702" cy="13716000"/>
          </a:xfrm>
          <a:prstGeom prst="rect">
            <a:avLst/>
          </a:prstGeom>
        </p:spPr>
        <p:txBody>
          <a:bodyPr/>
          <a:lstStyle/>
          <a:p>
            <a:endParaRPr lang="es-419"/>
          </a:p>
        </p:txBody>
      </p:sp>
      <p:sp>
        <p:nvSpPr>
          <p:cNvPr id="11" name="Rectángulo redondeado 10">
            <a:extLst>
              <a:ext uri="{FF2B5EF4-FFF2-40B4-BE49-F238E27FC236}">
                <a16:creationId xmlns:a16="http://schemas.microsoft.com/office/drawing/2014/main" id="{783DE469-6E35-C70F-4B26-27B0955939F3}"/>
              </a:ext>
            </a:extLst>
          </p:cNvPr>
          <p:cNvSpPr/>
          <p:nvPr userDrawn="1"/>
        </p:nvSpPr>
        <p:spPr>
          <a:xfrm>
            <a:off x="672301" y="3893122"/>
            <a:ext cx="10278197" cy="3091726"/>
          </a:xfrm>
          <a:prstGeom prst="roundRect">
            <a:avLst>
              <a:gd name="adj" fmla="val 8468"/>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2" name="Rectángulo redondeado 11">
            <a:extLst>
              <a:ext uri="{FF2B5EF4-FFF2-40B4-BE49-F238E27FC236}">
                <a16:creationId xmlns:a16="http://schemas.microsoft.com/office/drawing/2014/main" id="{4118C72A-8F6A-5900-A4F9-09AF2215AC1A}"/>
              </a:ext>
            </a:extLst>
          </p:cNvPr>
          <p:cNvSpPr/>
          <p:nvPr userDrawn="1"/>
        </p:nvSpPr>
        <p:spPr>
          <a:xfrm>
            <a:off x="672301" y="7278909"/>
            <a:ext cx="10278197" cy="5139730"/>
          </a:xfrm>
          <a:prstGeom prst="roundRect">
            <a:avLst>
              <a:gd name="adj" fmla="val 8468"/>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3" name="Marcador de texto 8">
            <a:extLst>
              <a:ext uri="{FF2B5EF4-FFF2-40B4-BE49-F238E27FC236}">
                <a16:creationId xmlns:a16="http://schemas.microsoft.com/office/drawing/2014/main" id="{1B0AC39A-0260-C14E-6976-0593088EF4BD}"/>
              </a:ext>
            </a:extLst>
          </p:cNvPr>
          <p:cNvSpPr>
            <a:spLocks noGrp="1"/>
          </p:cNvSpPr>
          <p:nvPr>
            <p:ph type="body" sz="quarter" idx="17" hasCustomPrompt="1"/>
          </p:nvPr>
        </p:nvSpPr>
        <p:spPr>
          <a:xfrm>
            <a:off x="1279934" y="7945729"/>
            <a:ext cx="9169580" cy="3945170"/>
          </a:xfrm>
          <a:prstGeom prst="rect">
            <a:avLst/>
          </a:prstGeom>
        </p:spPr>
        <p:txBody>
          <a:bodyPr/>
          <a:lstStyle>
            <a:lvl1pPr marL="0" indent="0">
              <a:lnSpc>
                <a:spcPts val="3600"/>
              </a:lnSpc>
              <a:spcBef>
                <a:spcPts val="0"/>
              </a:spcBef>
              <a:buNone/>
              <a:defRPr sz="3000">
                <a:solidFill>
                  <a:srgbClr val="4D4D4D"/>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4" name="Título 1">
            <a:extLst>
              <a:ext uri="{FF2B5EF4-FFF2-40B4-BE49-F238E27FC236}">
                <a16:creationId xmlns:a16="http://schemas.microsoft.com/office/drawing/2014/main" id="{9F8A0A09-A788-14E3-E2B6-B92685EF0820}"/>
              </a:ext>
            </a:extLst>
          </p:cNvPr>
          <p:cNvSpPr>
            <a:spLocks noGrp="1"/>
          </p:cNvSpPr>
          <p:nvPr>
            <p:ph type="title" hasCustomPrompt="1"/>
          </p:nvPr>
        </p:nvSpPr>
        <p:spPr>
          <a:xfrm>
            <a:off x="1279934" y="4627784"/>
            <a:ext cx="9169580" cy="2651125"/>
          </a:xfrm>
          <a:prstGeom prst="rect">
            <a:avLst/>
          </a:prstGeom>
        </p:spPr>
        <p:txBody>
          <a:bodyPr/>
          <a:lstStyle>
            <a:lvl1pPr>
              <a:defRPr sz="13000" b="0" i="0">
                <a:solidFill>
                  <a:schemeClr val="bg1"/>
                </a:solidFill>
                <a:latin typeface="TITILLIUMMAPS29L-400WT" pitchFamily="2" charset="77"/>
                <a:cs typeface="Calibri" panose="020F0502020204030204" pitchFamily="34" charset="0"/>
              </a:defRPr>
            </a:lvl1pPr>
          </a:lstStyle>
          <a:p>
            <a:r>
              <a:rPr lang="es-MX"/>
              <a:t>Subtitle</a:t>
            </a:r>
            <a:endParaRPr lang="es-419"/>
          </a:p>
        </p:txBody>
      </p:sp>
      <p:sp>
        <p:nvSpPr>
          <p:cNvPr id="15" name="Marcador de pie de página 14">
            <a:extLst>
              <a:ext uri="{FF2B5EF4-FFF2-40B4-BE49-F238E27FC236}">
                <a16:creationId xmlns:a16="http://schemas.microsoft.com/office/drawing/2014/main" id="{8E32F769-5CCB-8E0E-9DBD-7B935A1DCFC2}"/>
              </a:ext>
            </a:extLst>
          </p:cNvPr>
          <p:cNvSpPr>
            <a:spLocks noGrp="1"/>
          </p:cNvSpPr>
          <p:nvPr>
            <p:ph type="ftr" sz="quarter" idx="18"/>
          </p:nvPr>
        </p:nvSpPr>
        <p:spPr/>
        <p:txBody>
          <a:bodyPr/>
          <a:lstStyle/>
          <a:p>
            <a:r>
              <a:rPr lang="es-419" err="1"/>
              <a:t>Presentation</a:t>
            </a:r>
            <a:r>
              <a:rPr lang="es-419"/>
              <a:t> Name | Speaker | Date</a:t>
            </a:r>
          </a:p>
        </p:txBody>
      </p:sp>
      <p:sp>
        <p:nvSpPr>
          <p:cNvPr id="16" name="Rectángulo redondeado 15">
            <a:extLst>
              <a:ext uri="{FF2B5EF4-FFF2-40B4-BE49-F238E27FC236}">
                <a16:creationId xmlns:a16="http://schemas.microsoft.com/office/drawing/2014/main" id="{556A4243-B5B6-B650-093C-0D0D9C868111}"/>
              </a:ext>
            </a:extLst>
          </p:cNvPr>
          <p:cNvSpPr/>
          <p:nvPr userDrawn="1"/>
        </p:nvSpPr>
        <p:spPr>
          <a:xfrm>
            <a:off x="672301" y="1903359"/>
            <a:ext cx="10278197" cy="1762554"/>
          </a:xfrm>
          <a:prstGeom prst="roundRect">
            <a:avLst>
              <a:gd name="adj" fmla="val 17325"/>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rgbClr val="4D4D4D"/>
              </a:solidFill>
            </a:endParaRPr>
          </a:p>
        </p:txBody>
      </p:sp>
      <p:sp>
        <p:nvSpPr>
          <p:cNvPr id="17" name="Marcador de texto 8">
            <a:extLst>
              <a:ext uri="{FF2B5EF4-FFF2-40B4-BE49-F238E27FC236}">
                <a16:creationId xmlns:a16="http://schemas.microsoft.com/office/drawing/2014/main" id="{F5CD748A-53B9-4980-D50D-017F2B039919}"/>
              </a:ext>
            </a:extLst>
          </p:cNvPr>
          <p:cNvSpPr>
            <a:spLocks noGrp="1"/>
          </p:cNvSpPr>
          <p:nvPr>
            <p:ph type="body" sz="quarter" idx="19" hasCustomPrompt="1"/>
          </p:nvPr>
        </p:nvSpPr>
        <p:spPr>
          <a:xfrm>
            <a:off x="1279934" y="2258607"/>
            <a:ext cx="9169580" cy="1006367"/>
          </a:xfrm>
          <a:prstGeom prst="rect">
            <a:avLst/>
          </a:prstGeom>
        </p:spPr>
        <p:txBody>
          <a:bodyPr/>
          <a:lstStyle>
            <a:lvl1pPr marL="0" indent="0">
              <a:lnSpc>
                <a:spcPts val="3600"/>
              </a:lnSpc>
              <a:spcBef>
                <a:spcPts val="0"/>
              </a:spcBef>
              <a:buNone/>
              <a:defRPr sz="3000">
                <a:solidFill>
                  <a:srgbClr val="4D4D4D"/>
                </a:solidFill>
                <a:latin typeface="+mj-lt"/>
              </a:defRPr>
            </a:lvl1pPr>
          </a:lstStyle>
          <a:p>
            <a:pPr lvl="0"/>
            <a:r>
              <a:rPr lang="es-419"/>
              <a:t>Chapter XX</a:t>
            </a:r>
          </a:p>
        </p:txBody>
      </p:sp>
    </p:spTree>
    <p:extLst>
      <p:ext uri="{BB962C8B-B14F-4D97-AF65-F5344CB8AC3E}">
        <p14:creationId xmlns:p14="http://schemas.microsoft.com/office/powerpoint/2010/main" val="831755870"/>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cyan - image">
    <p:spTree>
      <p:nvGrpSpPr>
        <p:cNvPr id="1" name=""/>
        <p:cNvGrpSpPr/>
        <p:nvPr/>
      </p:nvGrpSpPr>
      <p:grpSpPr>
        <a:xfrm>
          <a:off x="0" y="0"/>
          <a:ext cx="0" cy="0"/>
          <a:chOff x="0" y="0"/>
          <a:chExt cx="0" cy="0"/>
        </a:xfrm>
      </p:grpSpPr>
      <p:sp>
        <p:nvSpPr>
          <p:cNvPr id="13" name="Marcador de posición de imagen 8">
            <a:extLst>
              <a:ext uri="{FF2B5EF4-FFF2-40B4-BE49-F238E27FC236}">
                <a16:creationId xmlns:a16="http://schemas.microsoft.com/office/drawing/2014/main" id="{8F45B707-8CF9-86B3-904B-1D81B52013F1}"/>
              </a:ext>
            </a:extLst>
          </p:cNvPr>
          <p:cNvSpPr>
            <a:spLocks noGrp="1"/>
          </p:cNvSpPr>
          <p:nvPr>
            <p:ph type="pic" sz="quarter" idx="16"/>
          </p:nvPr>
        </p:nvSpPr>
        <p:spPr>
          <a:xfrm>
            <a:off x="0" y="0"/>
            <a:ext cx="24384000" cy="13715999"/>
          </a:xfrm>
          <a:prstGeom prst="rect">
            <a:avLst/>
          </a:prstGeom>
        </p:spPr>
        <p:txBody>
          <a:bodyPr/>
          <a:lstStyle/>
          <a:p>
            <a:endParaRPr lang="es-419"/>
          </a:p>
        </p:txBody>
      </p:sp>
      <p:sp>
        <p:nvSpPr>
          <p:cNvPr id="3" name="Marcador de pie de página 2">
            <a:extLst>
              <a:ext uri="{FF2B5EF4-FFF2-40B4-BE49-F238E27FC236}">
                <a16:creationId xmlns:a16="http://schemas.microsoft.com/office/drawing/2014/main" id="{B02BB92B-8139-DE02-D7F7-21BD069A302F}"/>
              </a:ext>
            </a:extLst>
          </p:cNvPr>
          <p:cNvSpPr>
            <a:spLocks noGrp="1"/>
          </p:cNvSpPr>
          <p:nvPr>
            <p:ph type="ftr" sz="quarter" idx="17"/>
          </p:nvPr>
        </p:nvSpPr>
        <p:spPr/>
        <p:txBody>
          <a:bodyPr/>
          <a:lstStyle/>
          <a:p>
            <a:r>
              <a:rPr lang="es-419" err="1"/>
              <a:t>Presentation</a:t>
            </a:r>
            <a:r>
              <a:rPr lang="es-419"/>
              <a:t> Name | Speaker | Date</a:t>
            </a:r>
          </a:p>
        </p:txBody>
      </p:sp>
      <p:pic>
        <p:nvPicPr>
          <p:cNvPr id="4" name="Imatge" descr="Imatge">
            <a:extLst>
              <a:ext uri="{FF2B5EF4-FFF2-40B4-BE49-F238E27FC236}">
                <a16:creationId xmlns:a16="http://schemas.microsoft.com/office/drawing/2014/main" id="{6CE7F1C7-3004-BD6A-AE0E-315D921438D1}"/>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Tree>
    <p:extLst>
      <p:ext uri="{BB962C8B-B14F-4D97-AF65-F5344CB8AC3E}">
        <p14:creationId xmlns:p14="http://schemas.microsoft.com/office/powerpoint/2010/main" val="1069257359"/>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Basic">
    <p:spTree>
      <p:nvGrpSpPr>
        <p:cNvPr id="1" name=""/>
        <p:cNvGrpSpPr/>
        <p:nvPr/>
      </p:nvGrpSpPr>
      <p:grpSpPr>
        <a:xfrm>
          <a:off x="0" y="0"/>
          <a:ext cx="0" cy="0"/>
          <a:chOff x="0" y="0"/>
          <a:chExt cx="0" cy="0"/>
        </a:xfrm>
      </p:grpSpPr>
      <p:sp>
        <p:nvSpPr>
          <p:cNvPr id="8" name="Marcador de texto 8">
            <a:extLst>
              <a:ext uri="{FF2B5EF4-FFF2-40B4-BE49-F238E27FC236}">
                <a16:creationId xmlns:a16="http://schemas.microsoft.com/office/drawing/2014/main" id="{27DE553B-F79E-791B-43F3-8F7F4FBCFB40}"/>
              </a:ext>
            </a:extLst>
          </p:cNvPr>
          <p:cNvSpPr>
            <a:spLocks noGrp="1"/>
          </p:cNvSpPr>
          <p:nvPr>
            <p:ph type="body" sz="quarter" idx="12" hasCustomPrompt="1"/>
          </p:nvPr>
        </p:nvSpPr>
        <p:spPr>
          <a:xfrm>
            <a:off x="1699772" y="3936322"/>
            <a:ext cx="6699250" cy="720725"/>
          </a:xfrm>
          <a:prstGeom prst="rect">
            <a:avLst/>
          </a:prstGeom>
        </p:spPr>
        <p:txBody>
          <a:bodyPr/>
          <a:lstStyle>
            <a:lvl1pPr marL="0" indent="0">
              <a:buNone/>
              <a:defRPr sz="3200"/>
            </a:lvl1pPr>
          </a:lstStyle>
          <a:p>
            <a:pPr lvl="0"/>
            <a:r>
              <a:rPr lang="es-419"/>
              <a:t>Chapter XX</a:t>
            </a:r>
          </a:p>
        </p:txBody>
      </p:sp>
      <p:sp>
        <p:nvSpPr>
          <p:cNvPr id="9" name="Marcador de texto 8">
            <a:extLst>
              <a:ext uri="{FF2B5EF4-FFF2-40B4-BE49-F238E27FC236}">
                <a16:creationId xmlns:a16="http://schemas.microsoft.com/office/drawing/2014/main" id="{587E988A-13B3-BFB4-0571-B790D14E5705}"/>
              </a:ext>
            </a:extLst>
          </p:cNvPr>
          <p:cNvSpPr>
            <a:spLocks noGrp="1"/>
          </p:cNvSpPr>
          <p:nvPr>
            <p:ph type="body" sz="quarter" idx="13" hasCustomPrompt="1"/>
          </p:nvPr>
        </p:nvSpPr>
        <p:spPr>
          <a:xfrm>
            <a:off x="1699772" y="4982013"/>
            <a:ext cx="12290229" cy="1071134"/>
          </a:xfrm>
          <a:prstGeom prst="rect">
            <a:avLst/>
          </a:prstGeom>
        </p:spPr>
        <p:txBody>
          <a:bodyPr/>
          <a:lstStyle>
            <a:lvl1pPr marL="0" indent="0">
              <a:buNone/>
              <a:defRPr sz="8200" b="0" i="0">
                <a:latin typeface="TITILLIUMMAPS29L-400WT" pitchFamily="2" charset="77"/>
              </a:defRPr>
            </a:lvl1pPr>
          </a:lstStyle>
          <a:p>
            <a:pPr lvl="0"/>
            <a:r>
              <a:rPr lang="es-419" dirty="0" err="1"/>
              <a:t>Presentation</a:t>
            </a:r>
            <a:r>
              <a:rPr lang="es-419" dirty="0"/>
              <a:t> </a:t>
            </a:r>
            <a:r>
              <a:rPr lang="es-419" dirty="0" err="1"/>
              <a:t>Title</a:t>
            </a:r>
            <a:endParaRPr lang="es-419" dirty="0"/>
          </a:p>
        </p:txBody>
      </p:sp>
      <p:sp>
        <p:nvSpPr>
          <p:cNvPr id="10" name="Marcador de texto 8">
            <a:extLst>
              <a:ext uri="{FF2B5EF4-FFF2-40B4-BE49-F238E27FC236}">
                <a16:creationId xmlns:a16="http://schemas.microsoft.com/office/drawing/2014/main" id="{CC97AC21-1DA1-4B50-8775-85ABA9169DA1}"/>
              </a:ext>
            </a:extLst>
          </p:cNvPr>
          <p:cNvSpPr>
            <a:spLocks noGrp="1"/>
          </p:cNvSpPr>
          <p:nvPr>
            <p:ph type="body" sz="quarter" idx="16" hasCustomPrompt="1"/>
          </p:nvPr>
        </p:nvSpPr>
        <p:spPr>
          <a:xfrm>
            <a:off x="1699771" y="6623304"/>
            <a:ext cx="15764951" cy="2873808"/>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3" name="Marcador de pie de página 2">
            <a:extLst>
              <a:ext uri="{FF2B5EF4-FFF2-40B4-BE49-F238E27FC236}">
                <a16:creationId xmlns:a16="http://schemas.microsoft.com/office/drawing/2014/main" id="{D92C6131-4169-2580-7C4F-037DE2A58499}"/>
              </a:ext>
            </a:extLst>
          </p:cNvPr>
          <p:cNvSpPr>
            <a:spLocks noGrp="1"/>
          </p:cNvSpPr>
          <p:nvPr>
            <p:ph type="ftr" sz="quarter" idx="17"/>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047045796"/>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9_Basic">
    <p:spTree>
      <p:nvGrpSpPr>
        <p:cNvPr id="1" name=""/>
        <p:cNvGrpSpPr/>
        <p:nvPr/>
      </p:nvGrpSpPr>
      <p:grpSpPr>
        <a:xfrm>
          <a:off x="0" y="0"/>
          <a:ext cx="0" cy="0"/>
          <a:chOff x="0" y="0"/>
          <a:chExt cx="0" cy="0"/>
        </a:xfrm>
      </p:grpSpPr>
      <p:sp>
        <p:nvSpPr>
          <p:cNvPr id="8" name="Marcador de texto 8">
            <a:extLst>
              <a:ext uri="{FF2B5EF4-FFF2-40B4-BE49-F238E27FC236}">
                <a16:creationId xmlns:a16="http://schemas.microsoft.com/office/drawing/2014/main" id="{27DE553B-F79E-791B-43F3-8F7F4FBCFB40}"/>
              </a:ext>
            </a:extLst>
          </p:cNvPr>
          <p:cNvSpPr>
            <a:spLocks noGrp="1"/>
          </p:cNvSpPr>
          <p:nvPr>
            <p:ph type="body" sz="quarter" idx="12" hasCustomPrompt="1"/>
          </p:nvPr>
        </p:nvSpPr>
        <p:spPr>
          <a:xfrm>
            <a:off x="1588260" y="3936322"/>
            <a:ext cx="6699250" cy="720725"/>
          </a:xfrm>
          <a:prstGeom prst="rect">
            <a:avLst/>
          </a:prstGeom>
        </p:spPr>
        <p:txBody>
          <a:bodyPr/>
          <a:lstStyle>
            <a:lvl1pPr marL="0" indent="0">
              <a:buNone/>
              <a:defRPr sz="3200"/>
            </a:lvl1pPr>
          </a:lstStyle>
          <a:p>
            <a:pPr lvl="0"/>
            <a:r>
              <a:rPr lang="es-419"/>
              <a:t>Chapter XX</a:t>
            </a:r>
          </a:p>
        </p:txBody>
      </p:sp>
      <p:sp>
        <p:nvSpPr>
          <p:cNvPr id="9" name="Marcador de texto 8">
            <a:extLst>
              <a:ext uri="{FF2B5EF4-FFF2-40B4-BE49-F238E27FC236}">
                <a16:creationId xmlns:a16="http://schemas.microsoft.com/office/drawing/2014/main" id="{587E988A-13B3-BFB4-0571-B790D14E5705}"/>
              </a:ext>
            </a:extLst>
          </p:cNvPr>
          <p:cNvSpPr>
            <a:spLocks noGrp="1"/>
          </p:cNvSpPr>
          <p:nvPr>
            <p:ph type="body" sz="quarter" idx="13" hasCustomPrompt="1"/>
          </p:nvPr>
        </p:nvSpPr>
        <p:spPr>
          <a:xfrm>
            <a:off x="1588260" y="4982013"/>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10" name="Marcador de texto 8">
            <a:extLst>
              <a:ext uri="{FF2B5EF4-FFF2-40B4-BE49-F238E27FC236}">
                <a16:creationId xmlns:a16="http://schemas.microsoft.com/office/drawing/2014/main" id="{CC97AC21-1DA1-4B50-8775-85ABA9169DA1}"/>
              </a:ext>
            </a:extLst>
          </p:cNvPr>
          <p:cNvSpPr>
            <a:spLocks noGrp="1"/>
          </p:cNvSpPr>
          <p:nvPr>
            <p:ph type="body" sz="quarter" idx="16" hasCustomPrompt="1"/>
          </p:nvPr>
        </p:nvSpPr>
        <p:spPr>
          <a:xfrm>
            <a:off x="1588259" y="6623304"/>
            <a:ext cx="10767293" cy="3858842"/>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2" name="Imatge" descr="Imatge">
            <a:extLst>
              <a:ext uri="{FF2B5EF4-FFF2-40B4-BE49-F238E27FC236}">
                <a16:creationId xmlns:a16="http://schemas.microsoft.com/office/drawing/2014/main" id="{B88D17C5-E30C-6859-3FA6-00633E47C7B4}"/>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3" name="Marcador de posición de imagen 8">
            <a:extLst>
              <a:ext uri="{FF2B5EF4-FFF2-40B4-BE49-F238E27FC236}">
                <a16:creationId xmlns:a16="http://schemas.microsoft.com/office/drawing/2014/main" id="{6F9EA907-544E-FFAE-97A3-638E52467728}"/>
              </a:ext>
            </a:extLst>
          </p:cNvPr>
          <p:cNvSpPr>
            <a:spLocks noGrp="1"/>
          </p:cNvSpPr>
          <p:nvPr>
            <p:ph type="pic" sz="quarter" idx="18"/>
          </p:nvPr>
        </p:nvSpPr>
        <p:spPr>
          <a:xfrm>
            <a:off x="13366684" y="5517580"/>
            <a:ext cx="3706409" cy="3566425"/>
          </a:xfrm>
          <a:prstGeom prst="roundRect">
            <a:avLst>
              <a:gd name="adj" fmla="val 5203"/>
            </a:avLst>
          </a:prstGeom>
          <a:ln w="127000">
            <a:solidFill>
              <a:srgbClr val="EEDE66"/>
            </a:solidFill>
          </a:ln>
        </p:spPr>
        <p:txBody>
          <a:bodyPr/>
          <a:lstStyle/>
          <a:p>
            <a:endParaRPr lang="es-419"/>
          </a:p>
        </p:txBody>
      </p:sp>
      <p:sp>
        <p:nvSpPr>
          <p:cNvPr id="6" name="Marcador de posición de imagen 8">
            <a:extLst>
              <a:ext uri="{FF2B5EF4-FFF2-40B4-BE49-F238E27FC236}">
                <a16:creationId xmlns:a16="http://schemas.microsoft.com/office/drawing/2014/main" id="{A7757D9A-C3D2-86BF-03B2-83F2D82E01DA}"/>
              </a:ext>
            </a:extLst>
          </p:cNvPr>
          <p:cNvSpPr>
            <a:spLocks noGrp="1"/>
          </p:cNvSpPr>
          <p:nvPr>
            <p:ph type="pic" sz="quarter" idx="19"/>
          </p:nvPr>
        </p:nvSpPr>
        <p:spPr>
          <a:xfrm>
            <a:off x="17492636" y="1351355"/>
            <a:ext cx="5478876" cy="5271949"/>
          </a:xfrm>
          <a:prstGeom prst="roundRect">
            <a:avLst>
              <a:gd name="adj" fmla="val 5203"/>
            </a:avLst>
          </a:prstGeom>
          <a:ln w="127000">
            <a:solidFill>
              <a:srgbClr val="96D6F3"/>
            </a:solidFill>
          </a:ln>
        </p:spPr>
        <p:txBody>
          <a:bodyPr/>
          <a:lstStyle/>
          <a:p>
            <a:endParaRPr lang="es-419"/>
          </a:p>
        </p:txBody>
      </p:sp>
      <p:sp>
        <p:nvSpPr>
          <p:cNvPr id="7" name="Marcador de posición de imagen 8">
            <a:extLst>
              <a:ext uri="{FF2B5EF4-FFF2-40B4-BE49-F238E27FC236}">
                <a16:creationId xmlns:a16="http://schemas.microsoft.com/office/drawing/2014/main" id="{AB231EC0-88FD-7DCB-CCEC-DA710861F02A}"/>
              </a:ext>
            </a:extLst>
          </p:cNvPr>
          <p:cNvSpPr>
            <a:spLocks noGrp="1"/>
          </p:cNvSpPr>
          <p:nvPr>
            <p:ph type="pic" sz="quarter" idx="20"/>
          </p:nvPr>
        </p:nvSpPr>
        <p:spPr>
          <a:xfrm>
            <a:off x="17492636" y="7092697"/>
            <a:ext cx="4051520" cy="5370772"/>
          </a:xfrm>
          <a:prstGeom prst="roundRect">
            <a:avLst>
              <a:gd name="adj" fmla="val 5203"/>
            </a:avLst>
          </a:prstGeom>
          <a:ln w="127000">
            <a:solidFill>
              <a:srgbClr val="79C59F"/>
            </a:solidFill>
          </a:ln>
        </p:spPr>
        <p:txBody>
          <a:bodyPr/>
          <a:lstStyle/>
          <a:p>
            <a:endParaRPr lang="es-419"/>
          </a:p>
        </p:txBody>
      </p:sp>
      <p:sp>
        <p:nvSpPr>
          <p:cNvPr id="11" name="Marcador de pie de página 10">
            <a:extLst>
              <a:ext uri="{FF2B5EF4-FFF2-40B4-BE49-F238E27FC236}">
                <a16:creationId xmlns:a16="http://schemas.microsoft.com/office/drawing/2014/main" id="{ED03E41E-B760-C623-CD61-D017D3057490}"/>
              </a:ext>
            </a:extLst>
          </p:cNvPr>
          <p:cNvSpPr>
            <a:spLocks noGrp="1"/>
          </p:cNvSpPr>
          <p:nvPr>
            <p:ph type="ftr" sz="quarter" idx="21"/>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265898770"/>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Basic">
    <p:spTree>
      <p:nvGrpSpPr>
        <p:cNvPr id="1" name=""/>
        <p:cNvGrpSpPr/>
        <p:nvPr/>
      </p:nvGrpSpPr>
      <p:grpSpPr>
        <a:xfrm>
          <a:off x="0" y="0"/>
          <a:ext cx="0" cy="0"/>
          <a:chOff x="0" y="0"/>
          <a:chExt cx="0" cy="0"/>
        </a:xfrm>
      </p:grpSpPr>
      <p:sp>
        <p:nvSpPr>
          <p:cNvPr id="11" name="Marcador de texto 8">
            <a:extLst>
              <a:ext uri="{FF2B5EF4-FFF2-40B4-BE49-F238E27FC236}">
                <a16:creationId xmlns:a16="http://schemas.microsoft.com/office/drawing/2014/main" id="{BA4EFA3B-03D5-8EB7-E1C4-08B32BAD9F86}"/>
              </a:ext>
            </a:extLst>
          </p:cNvPr>
          <p:cNvSpPr>
            <a:spLocks noGrp="1"/>
          </p:cNvSpPr>
          <p:nvPr>
            <p:ph type="body" sz="quarter" idx="12" hasCustomPrompt="1"/>
          </p:nvPr>
        </p:nvSpPr>
        <p:spPr>
          <a:xfrm>
            <a:off x="1521352" y="3214219"/>
            <a:ext cx="6699250" cy="720725"/>
          </a:xfrm>
          <a:prstGeom prst="rect">
            <a:avLst/>
          </a:prstGeom>
        </p:spPr>
        <p:txBody>
          <a:bodyPr/>
          <a:lstStyle>
            <a:lvl1pPr marL="0" indent="0">
              <a:buNone/>
              <a:defRPr sz="3200"/>
            </a:lvl1pPr>
          </a:lstStyle>
          <a:p>
            <a:pPr lvl="0"/>
            <a:r>
              <a:rPr lang="es-419"/>
              <a:t>Chapter XX</a:t>
            </a:r>
          </a:p>
        </p:txBody>
      </p:sp>
      <p:sp>
        <p:nvSpPr>
          <p:cNvPr id="12" name="Marcador de texto 8">
            <a:extLst>
              <a:ext uri="{FF2B5EF4-FFF2-40B4-BE49-F238E27FC236}">
                <a16:creationId xmlns:a16="http://schemas.microsoft.com/office/drawing/2014/main" id="{F98DFA96-889D-730B-C1C5-D858FEB8D1C1}"/>
              </a:ext>
            </a:extLst>
          </p:cNvPr>
          <p:cNvSpPr>
            <a:spLocks noGrp="1"/>
          </p:cNvSpPr>
          <p:nvPr>
            <p:ph type="body" sz="quarter" idx="13" hasCustomPrompt="1"/>
          </p:nvPr>
        </p:nvSpPr>
        <p:spPr>
          <a:xfrm>
            <a:off x="1521352" y="4259910"/>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13" name="Marcador de texto 8">
            <a:extLst>
              <a:ext uri="{FF2B5EF4-FFF2-40B4-BE49-F238E27FC236}">
                <a16:creationId xmlns:a16="http://schemas.microsoft.com/office/drawing/2014/main" id="{4C59F15A-68B1-D332-9206-A9E136AB6B47}"/>
              </a:ext>
            </a:extLst>
          </p:cNvPr>
          <p:cNvSpPr>
            <a:spLocks noGrp="1"/>
          </p:cNvSpPr>
          <p:nvPr>
            <p:ph type="body" sz="quarter" idx="17" hasCustomPrompt="1"/>
          </p:nvPr>
        </p:nvSpPr>
        <p:spPr>
          <a:xfrm>
            <a:off x="1521353" y="6035776"/>
            <a:ext cx="7561474" cy="5068388"/>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4" name="Marcador de texto 8">
            <a:extLst>
              <a:ext uri="{FF2B5EF4-FFF2-40B4-BE49-F238E27FC236}">
                <a16:creationId xmlns:a16="http://schemas.microsoft.com/office/drawing/2014/main" id="{29DECB5B-C37F-F866-9E80-D07F43D577D4}"/>
              </a:ext>
            </a:extLst>
          </p:cNvPr>
          <p:cNvSpPr>
            <a:spLocks noGrp="1"/>
          </p:cNvSpPr>
          <p:nvPr>
            <p:ph type="body" sz="quarter" idx="18" hasCustomPrompt="1"/>
          </p:nvPr>
        </p:nvSpPr>
        <p:spPr>
          <a:xfrm>
            <a:off x="9620324" y="6035776"/>
            <a:ext cx="7561474" cy="5068388"/>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2" name="Imatge" descr="Imatge">
            <a:extLst>
              <a:ext uri="{FF2B5EF4-FFF2-40B4-BE49-F238E27FC236}">
                <a16:creationId xmlns:a16="http://schemas.microsoft.com/office/drawing/2014/main" id="{9D914E70-46B4-A7A4-107D-2C2370E74C8F}"/>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3" name="Marcador de pie de página 2">
            <a:extLst>
              <a:ext uri="{FF2B5EF4-FFF2-40B4-BE49-F238E27FC236}">
                <a16:creationId xmlns:a16="http://schemas.microsoft.com/office/drawing/2014/main" id="{2CE1CC54-DBC1-D9FC-6A2B-06D30755B097}"/>
              </a:ext>
            </a:extLst>
          </p:cNvPr>
          <p:cNvSpPr>
            <a:spLocks noGrp="1"/>
          </p:cNvSpPr>
          <p:nvPr>
            <p:ph type="ftr" sz="quarter" idx="19"/>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316132180"/>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 image">
    <p:spTree>
      <p:nvGrpSpPr>
        <p:cNvPr id="1" name=""/>
        <p:cNvGrpSpPr/>
        <p:nvPr/>
      </p:nvGrpSpPr>
      <p:grpSpPr>
        <a:xfrm>
          <a:off x="0" y="0"/>
          <a:ext cx="0" cy="0"/>
          <a:chOff x="0" y="0"/>
          <a:chExt cx="0" cy="0"/>
        </a:xfrm>
      </p:grpSpPr>
      <p:sp>
        <p:nvSpPr>
          <p:cNvPr id="11" name="Marcador de texto 8">
            <a:extLst>
              <a:ext uri="{FF2B5EF4-FFF2-40B4-BE49-F238E27FC236}">
                <a16:creationId xmlns:a16="http://schemas.microsoft.com/office/drawing/2014/main" id="{CE62B938-8827-EB03-DBB1-4D200D2B4E9B}"/>
              </a:ext>
            </a:extLst>
          </p:cNvPr>
          <p:cNvSpPr>
            <a:spLocks noGrp="1"/>
          </p:cNvSpPr>
          <p:nvPr>
            <p:ph type="body" sz="quarter" idx="13" hasCustomPrompt="1"/>
          </p:nvPr>
        </p:nvSpPr>
        <p:spPr>
          <a:xfrm>
            <a:off x="1699773" y="4078314"/>
            <a:ext cx="7561474" cy="1071134"/>
          </a:xfrm>
          <a:prstGeom prst="rect">
            <a:avLst/>
          </a:prstGeom>
        </p:spPr>
        <p:txBody>
          <a:bodyPr/>
          <a:lstStyle>
            <a:lvl1pPr marL="0" indent="0">
              <a:buNone/>
              <a:defRPr sz="5000" b="0" i="0">
                <a:latin typeface="TITILLIUMMAPS29L-400WT" pitchFamily="2" charset="77"/>
              </a:defRPr>
            </a:lvl1pPr>
          </a:lstStyle>
          <a:p>
            <a:pPr lvl="0"/>
            <a:r>
              <a:rPr lang="es-419"/>
              <a:t>Title</a:t>
            </a:r>
          </a:p>
        </p:txBody>
      </p:sp>
      <p:sp>
        <p:nvSpPr>
          <p:cNvPr id="4" name="Marcador de texto 8">
            <a:extLst>
              <a:ext uri="{FF2B5EF4-FFF2-40B4-BE49-F238E27FC236}">
                <a16:creationId xmlns:a16="http://schemas.microsoft.com/office/drawing/2014/main" id="{87190646-00E4-1884-3240-5886BA586AC4}"/>
              </a:ext>
            </a:extLst>
          </p:cNvPr>
          <p:cNvSpPr>
            <a:spLocks noGrp="1"/>
          </p:cNvSpPr>
          <p:nvPr>
            <p:ph type="body" sz="quarter" idx="17" hasCustomPrompt="1"/>
          </p:nvPr>
        </p:nvSpPr>
        <p:spPr>
          <a:xfrm>
            <a:off x="1699773" y="5487136"/>
            <a:ext cx="7561474" cy="5068388"/>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5" name="Marcador de posición de imagen 8">
            <a:extLst>
              <a:ext uri="{FF2B5EF4-FFF2-40B4-BE49-F238E27FC236}">
                <a16:creationId xmlns:a16="http://schemas.microsoft.com/office/drawing/2014/main" id="{16DB3AD8-C233-12E5-4782-F04C2C55F50C}"/>
              </a:ext>
            </a:extLst>
          </p:cNvPr>
          <p:cNvSpPr>
            <a:spLocks noGrp="1"/>
          </p:cNvSpPr>
          <p:nvPr>
            <p:ph type="pic" sz="quarter" idx="16"/>
          </p:nvPr>
        </p:nvSpPr>
        <p:spPr>
          <a:xfrm>
            <a:off x="12192000" y="340895"/>
            <a:ext cx="11911556" cy="13034209"/>
          </a:xfrm>
          <a:prstGeom prst="roundRect">
            <a:avLst>
              <a:gd name="adj" fmla="val 4871"/>
            </a:avLst>
          </a:prstGeom>
        </p:spPr>
        <p:txBody>
          <a:bodyPr/>
          <a:lstStyle/>
          <a:p>
            <a:endParaRPr lang="es-419"/>
          </a:p>
        </p:txBody>
      </p:sp>
      <p:pic>
        <p:nvPicPr>
          <p:cNvPr id="2" name="Imatge" descr="Imatge">
            <a:extLst>
              <a:ext uri="{FF2B5EF4-FFF2-40B4-BE49-F238E27FC236}">
                <a16:creationId xmlns:a16="http://schemas.microsoft.com/office/drawing/2014/main" id="{2AFE932C-9B06-9B96-52B0-269435A4B5AE}"/>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3" name="Marcador de pie de página 2">
            <a:extLst>
              <a:ext uri="{FF2B5EF4-FFF2-40B4-BE49-F238E27FC236}">
                <a16:creationId xmlns:a16="http://schemas.microsoft.com/office/drawing/2014/main" id="{2D2F739F-4F1E-0CEC-DCA2-F7530CDE021E}"/>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1361835562"/>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images">
    <p:spTree>
      <p:nvGrpSpPr>
        <p:cNvPr id="1" name=""/>
        <p:cNvGrpSpPr/>
        <p:nvPr/>
      </p:nvGrpSpPr>
      <p:grpSpPr>
        <a:xfrm>
          <a:off x="0" y="0"/>
          <a:ext cx="0" cy="0"/>
          <a:chOff x="0" y="0"/>
          <a:chExt cx="0" cy="0"/>
        </a:xfrm>
      </p:grpSpPr>
      <p:sp>
        <p:nvSpPr>
          <p:cNvPr id="9" name="Marcador de posición de imagen 8">
            <a:extLst>
              <a:ext uri="{FF2B5EF4-FFF2-40B4-BE49-F238E27FC236}">
                <a16:creationId xmlns:a16="http://schemas.microsoft.com/office/drawing/2014/main" id="{A12C7E26-962E-B614-43BA-0DB65F481D11}"/>
              </a:ext>
            </a:extLst>
          </p:cNvPr>
          <p:cNvSpPr>
            <a:spLocks noGrp="1"/>
          </p:cNvSpPr>
          <p:nvPr>
            <p:ph type="pic" sz="quarter" idx="16"/>
          </p:nvPr>
        </p:nvSpPr>
        <p:spPr>
          <a:xfrm>
            <a:off x="672302" y="1895708"/>
            <a:ext cx="12040088" cy="10043744"/>
          </a:xfrm>
          <a:prstGeom prst="roundRect">
            <a:avLst>
              <a:gd name="adj" fmla="val 2874"/>
            </a:avLst>
          </a:prstGeom>
        </p:spPr>
        <p:txBody>
          <a:bodyPr/>
          <a:lstStyle/>
          <a:p>
            <a:endParaRPr lang="es-419"/>
          </a:p>
        </p:txBody>
      </p:sp>
      <p:sp>
        <p:nvSpPr>
          <p:cNvPr id="6" name="Marcador de posición de imagen 8">
            <a:extLst>
              <a:ext uri="{FF2B5EF4-FFF2-40B4-BE49-F238E27FC236}">
                <a16:creationId xmlns:a16="http://schemas.microsoft.com/office/drawing/2014/main" id="{DC996BB8-12E7-5A27-6C69-5F33124D0F9D}"/>
              </a:ext>
            </a:extLst>
          </p:cNvPr>
          <p:cNvSpPr>
            <a:spLocks noGrp="1"/>
          </p:cNvSpPr>
          <p:nvPr>
            <p:ph type="pic" sz="quarter" idx="17"/>
          </p:nvPr>
        </p:nvSpPr>
        <p:spPr>
          <a:xfrm>
            <a:off x="13359160" y="6601522"/>
            <a:ext cx="10352537" cy="5337929"/>
          </a:xfrm>
          <a:prstGeom prst="roundRect">
            <a:avLst>
              <a:gd name="adj" fmla="val 3984"/>
            </a:avLst>
          </a:prstGeom>
        </p:spPr>
        <p:txBody>
          <a:bodyPr/>
          <a:lstStyle/>
          <a:p>
            <a:endParaRPr lang="es-419"/>
          </a:p>
        </p:txBody>
      </p:sp>
      <p:pic>
        <p:nvPicPr>
          <p:cNvPr id="7" name="Imatge" descr="Imatge">
            <a:extLst>
              <a:ext uri="{FF2B5EF4-FFF2-40B4-BE49-F238E27FC236}">
                <a16:creationId xmlns:a16="http://schemas.microsoft.com/office/drawing/2014/main" id="{C6BE3F3D-EB50-DEBC-4C09-11F6D9327713}"/>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8" name="Marcador de posición de imagen 8">
            <a:extLst>
              <a:ext uri="{FF2B5EF4-FFF2-40B4-BE49-F238E27FC236}">
                <a16:creationId xmlns:a16="http://schemas.microsoft.com/office/drawing/2014/main" id="{25A8B6E9-3B6D-B4BA-E451-A64E6A433FD3}"/>
              </a:ext>
            </a:extLst>
          </p:cNvPr>
          <p:cNvSpPr>
            <a:spLocks noGrp="1"/>
          </p:cNvSpPr>
          <p:nvPr>
            <p:ph type="pic" sz="quarter" idx="18"/>
          </p:nvPr>
        </p:nvSpPr>
        <p:spPr>
          <a:xfrm>
            <a:off x="13359161" y="1895708"/>
            <a:ext cx="4438185" cy="4148254"/>
          </a:xfrm>
          <a:prstGeom prst="roundRect">
            <a:avLst>
              <a:gd name="adj" fmla="val 3984"/>
            </a:avLst>
          </a:prstGeom>
        </p:spPr>
        <p:txBody>
          <a:bodyPr/>
          <a:lstStyle/>
          <a:p>
            <a:endParaRPr lang="es-419"/>
          </a:p>
        </p:txBody>
      </p:sp>
      <p:sp>
        <p:nvSpPr>
          <p:cNvPr id="10" name="Marcador de texto 8">
            <a:extLst>
              <a:ext uri="{FF2B5EF4-FFF2-40B4-BE49-F238E27FC236}">
                <a16:creationId xmlns:a16="http://schemas.microsoft.com/office/drawing/2014/main" id="{07E46148-6955-3C73-3B4A-F9E9CD89A860}"/>
              </a:ext>
            </a:extLst>
          </p:cNvPr>
          <p:cNvSpPr>
            <a:spLocks noGrp="1"/>
          </p:cNvSpPr>
          <p:nvPr>
            <p:ph type="body" sz="quarter" idx="13" hasCustomPrompt="1"/>
          </p:nvPr>
        </p:nvSpPr>
        <p:spPr>
          <a:xfrm>
            <a:off x="18136670" y="1895708"/>
            <a:ext cx="7561474" cy="602165"/>
          </a:xfrm>
          <a:prstGeom prst="rect">
            <a:avLst/>
          </a:prstGeom>
        </p:spPr>
        <p:txBody>
          <a:bodyPr/>
          <a:lstStyle>
            <a:lvl1pPr marL="0" indent="0">
              <a:buNone/>
              <a:defRPr sz="4000" b="0" i="0">
                <a:solidFill>
                  <a:srgbClr val="4D4D4D"/>
                </a:solidFill>
                <a:latin typeface="TITILLIUMMAPS29L-400WT" pitchFamily="2" charset="77"/>
              </a:defRPr>
            </a:lvl1pPr>
          </a:lstStyle>
          <a:p>
            <a:pPr lvl="0"/>
            <a:r>
              <a:rPr lang="es-419"/>
              <a:t>Title</a:t>
            </a:r>
          </a:p>
        </p:txBody>
      </p:sp>
      <p:sp>
        <p:nvSpPr>
          <p:cNvPr id="11" name="Marcador de texto 8">
            <a:extLst>
              <a:ext uri="{FF2B5EF4-FFF2-40B4-BE49-F238E27FC236}">
                <a16:creationId xmlns:a16="http://schemas.microsoft.com/office/drawing/2014/main" id="{599A35E0-CFFC-2361-F3AC-53341DF6F480}"/>
              </a:ext>
            </a:extLst>
          </p:cNvPr>
          <p:cNvSpPr>
            <a:spLocks noGrp="1"/>
          </p:cNvSpPr>
          <p:nvPr>
            <p:ph type="body" sz="quarter" idx="19" hasCustomPrompt="1"/>
          </p:nvPr>
        </p:nvSpPr>
        <p:spPr>
          <a:xfrm>
            <a:off x="18136670" y="3055433"/>
            <a:ext cx="5749242" cy="3073968"/>
          </a:xfrm>
          <a:prstGeom prst="rect">
            <a:avLst/>
          </a:prstGeom>
        </p:spPr>
        <p:txBody>
          <a:bodyPr/>
          <a:lstStyle>
            <a:lvl1pPr marL="0" indent="0">
              <a:lnSpc>
                <a:spcPts val="2700"/>
              </a:lnSpc>
              <a:buNone/>
              <a:defRPr sz="23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enimx ad minim veniam, quis nostrud exercitation ullamco laboris nisi ut aliquip ex ea commodo consequat. Duis aute irure dolor in reprehenderit in voluptate velit esse cillum dolore eu fugiat nulla pariatur. </a:t>
            </a:r>
          </a:p>
        </p:txBody>
      </p:sp>
      <p:sp>
        <p:nvSpPr>
          <p:cNvPr id="12" name="Marcador de pie de página 11">
            <a:extLst>
              <a:ext uri="{FF2B5EF4-FFF2-40B4-BE49-F238E27FC236}">
                <a16:creationId xmlns:a16="http://schemas.microsoft.com/office/drawing/2014/main" id="{1374FEDD-FC7D-01BD-9C0A-F16BA77A7A71}"/>
              </a:ext>
            </a:extLst>
          </p:cNvPr>
          <p:cNvSpPr>
            <a:spLocks noGrp="1"/>
          </p:cNvSpPr>
          <p:nvPr>
            <p:ph type="ftr" sz="quarter" idx="20"/>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97698872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3_Basic">
    <p:spTree>
      <p:nvGrpSpPr>
        <p:cNvPr id="1" name=""/>
        <p:cNvGrpSpPr/>
        <p:nvPr/>
      </p:nvGrpSpPr>
      <p:grpSpPr>
        <a:xfrm>
          <a:off x="0" y="0"/>
          <a:ext cx="0" cy="0"/>
          <a:chOff x="0" y="0"/>
          <a:chExt cx="0" cy="0"/>
        </a:xfrm>
      </p:grpSpPr>
      <p:sp>
        <p:nvSpPr>
          <p:cNvPr id="4" name="Marcador de título 1">
            <a:extLst>
              <a:ext uri="{FF2B5EF4-FFF2-40B4-BE49-F238E27FC236}">
                <a16:creationId xmlns:a16="http://schemas.microsoft.com/office/drawing/2014/main" id="{E211D543-6CC1-2DBE-327B-4787814125BE}"/>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lvl1pPr>
              <a:defRPr sz="6000">
                <a:latin typeface="TITILLIUMMAPS29L-400WT"/>
              </a:defRPr>
            </a:lvl1pPr>
          </a:lstStyle>
          <a:p>
            <a:r>
              <a:rPr lang="es-ES" dirty="0"/>
              <a:t>Haga clic para modificar el estilo de título del patrón</a:t>
            </a:r>
          </a:p>
        </p:txBody>
      </p:sp>
      <p:sp>
        <p:nvSpPr>
          <p:cNvPr id="5" name="Marcador de texto 2">
            <a:extLst>
              <a:ext uri="{FF2B5EF4-FFF2-40B4-BE49-F238E27FC236}">
                <a16:creationId xmlns:a16="http://schemas.microsoft.com/office/drawing/2014/main" id="{0E371362-0C9B-0876-83A0-46A568DF9695}"/>
              </a:ext>
            </a:extLst>
          </p:cNvPr>
          <p:cNvSpPr>
            <a:spLocks noGrp="1"/>
          </p:cNvSpPr>
          <p:nvPr>
            <p:ph idx="1"/>
          </p:nvPr>
        </p:nvSpPr>
        <p:spPr>
          <a:xfrm>
            <a:off x="1676400" y="3651250"/>
            <a:ext cx="21031200" cy="8702676"/>
          </a:xfrm>
          <a:prstGeom prst="rect">
            <a:avLst/>
          </a:prstGeom>
        </p:spPr>
        <p:txBody>
          <a:bodyPr vert="horz" lIns="91440" tIns="45720" rIns="91440" bIns="45720" rtlCol="0">
            <a:normAutofit/>
          </a:bodyPr>
          <a:lstStyle>
            <a:lvl1pPr marL="285750" indent="-285750">
              <a:buFont typeface="Arial" panose="020B0604020202020204" pitchFamily="34" charset="0"/>
              <a:buChar char="•"/>
              <a:defRPr sz="3600"/>
            </a:lvl1pPr>
            <a:lvl2pPr marL="742950" indent="-285750">
              <a:buFont typeface="Arial" panose="020B0604020202020204" pitchFamily="34" charset="0"/>
              <a:buChar char="•"/>
              <a:defRPr sz="3000"/>
            </a:lvl2pPr>
            <a:lvl3pPr marL="1200150" indent="-285750">
              <a:buFont typeface="Arial" panose="020B0604020202020204" pitchFamily="34" charset="0"/>
              <a:buChar char="•"/>
              <a:defRPr sz="2800"/>
            </a:lvl3pPr>
            <a:lvl4pPr marL="1657350" indent="-285750">
              <a:buFont typeface="Arial" panose="020B0604020202020204" pitchFamily="34" charset="0"/>
              <a:buChar char="•"/>
              <a:defRPr sz="2400"/>
            </a:lvl4pPr>
            <a:lvl5pPr marL="2114550" indent="-285750">
              <a:buFont typeface="Arial" panose="020B0604020202020204" pitchFamily="34" charset="0"/>
              <a:buChar char="•"/>
              <a:defRPr sz="2000"/>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Tree>
    <p:extLst>
      <p:ext uri="{BB962C8B-B14F-4D97-AF65-F5344CB8AC3E}">
        <p14:creationId xmlns:p14="http://schemas.microsoft.com/office/powerpoint/2010/main" val="2454461624"/>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Basic">
    <p:bg>
      <p:bgPr>
        <a:solidFill>
          <a:srgbClr val="96D6F3"/>
        </a:solidFill>
        <a:effectLst/>
      </p:bgPr>
    </p:bg>
    <p:spTree>
      <p:nvGrpSpPr>
        <p:cNvPr id="1" name=""/>
        <p:cNvGrpSpPr/>
        <p:nvPr/>
      </p:nvGrpSpPr>
      <p:grpSpPr>
        <a:xfrm>
          <a:off x="0" y="0"/>
          <a:ext cx="0" cy="0"/>
          <a:chOff x="0" y="0"/>
          <a:chExt cx="0" cy="0"/>
        </a:xfrm>
      </p:grpSpPr>
      <p:sp>
        <p:nvSpPr>
          <p:cNvPr id="4" name="Marcador de texto 8">
            <a:extLst>
              <a:ext uri="{FF2B5EF4-FFF2-40B4-BE49-F238E27FC236}">
                <a16:creationId xmlns:a16="http://schemas.microsoft.com/office/drawing/2014/main" id="{F42FA0AA-C3E1-6357-F949-7E5614453E88}"/>
              </a:ext>
            </a:extLst>
          </p:cNvPr>
          <p:cNvSpPr>
            <a:spLocks noGrp="1"/>
          </p:cNvSpPr>
          <p:nvPr>
            <p:ph type="body" sz="quarter" idx="17" hasCustomPrompt="1"/>
          </p:nvPr>
        </p:nvSpPr>
        <p:spPr>
          <a:xfrm>
            <a:off x="1496484" y="7415554"/>
            <a:ext cx="13088438" cy="3397633"/>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5" name="Título 1">
            <a:extLst>
              <a:ext uri="{FF2B5EF4-FFF2-40B4-BE49-F238E27FC236}">
                <a16:creationId xmlns:a16="http://schemas.microsoft.com/office/drawing/2014/main" id="{4A2027F7-EEDA-DAF9-C566-FCBC19DF7201}"/>
              </a:ext>
            </a:extLst>
          </p:cNvPr>
          <p:cNvSpPr>
            <a:spLocks noGrp="1"/>
          </p:cNvSpPr>
          <p:nvPr>
            <p:ph type="title" hasCustomPrompt="1"/>
          </p:nvPr>
        </p:nvSpPr>
        <p:spPr>
          <a:xfrm>
            <a:off x="1496483" y="3944684"/>
            <a:ext cx="10371364" cy="2651125"/>
          </a:xfrm>
          <a:prstGeom prst="rect">
            <a:avLst/>
          </a:prstGeom>
        </p:spPr>
        <p:txBody>
          <a:bodyPr/>
          <a:lstStyle>
            <a:lvl1pPr>
              <a:defRPr sz="20000" b="0" i="0">
                <a:solidFill>
                  <a:schemeClr val="bg2">
                    <a:lumMod val="25000"/>
                  </a:schemeClr>
                </a:solidFill>
                <a:latin typeface="TITILLIUMMAPS29L-400WT" pitchFamily="2" charset="77"/>
                <a:cs typeface="Calibri" panose="020F0502020204030204" pitchFamily="34" charset="0"/>
              </a:defRPr>
            </a:lvl1pPr>
          </a:lstStyle>
          <a:p>
            <a:r>
              <a:rPr lang="es-MX"/>
              <a:t>Subtitle</a:t>
            </a:r>
            <a:endParaRPr lang="es-419"/>
          </a:p>
        </p:txBody>
      </p:sp>
      <p:pic>
        <p:nvPicPr>
          <p:cNvPr id="2" name="Imagen 1">
            <a:extLst>
              <a:ext uri="{FF2B5EF4-FFF2-40B4-BE49-F238E27FC236}">
                <a16:creationId xmlns:a16="http://schemas.microsoft.com/office/drawing/2014/main" id="{866A6616-5ABE-D9ED-B192-FB919E452B8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1"/>
            <a:ext cx="5445583" cy="1400783"/>
          </a:xfrm>
          <a:prstGeom prst="rect">
            <a:avLst/>
          </a:prstGeom>
        </p:spPr>
      </p:pic>
      <p:sp>
        <p:nvSpPr>
          <p:cNvPr id="3" name="Marcador de pie de página 2">
            <a:extLst>
              <a:ext uri="{FF2B5EF4-FFF2-40B4-BE49-F238E27FC236}">
                <a16:creationId xmlns:a16="http://schemas.microsoft.com/office/drawing/2014/main" id="{29F15089-6427-854D-D6F8-1D6E8569728B}"/>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329369494"/>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2_Basic">
    <p:bg>
      <p:bgPr>
        <a:solidFill>
          <a:srgbClr val="4D4D4D"/>
        </a:solidFill>
        <a:effectLst/>
      </p:bgPr>
    </p:bg>
    <p:spTree>
      <p:nvGrpSpPr>
        <p:cNvPr id="1" name=""/>
        <p:cNvGrpSpPr/>
        <p:nvPr/>
      </p:nvGrpSpPr>
      <p:grpSpPr>
        <a:xfrm>
          <a:off x="0" y="0"/>
          <a:ext cx="0" cy="0"/>
          <a:chOff x="0" y="0"/>
          <a:chExt cx="0" cy="0"/>
        </a:xfrm>
      </p:grpSpPr>
      <p:sp>
        <p:nvSpPr>
          <p:cNvPr id="4" name="Paralelogramo 3">
            <a:extLst>
              <a:ext uri="{FF2B5EF4-FFF2-40B4-BE49-F238E27FC236}">
                <a16:creationId xmlns:a16="http://schemas.microsoft.com/office/drawing/2014/main" id="{CCFE221F-CB6F-81C5-C2B8-0C26D1FBD1B5}"/>
              </a:ext>
            </a:extLst>
          </p:cNvPr>
          <p:cNvSpPr/>
          <p:nvPr userDrawn="1"/>
        </p:nvSpPr>
        <p:spPr>
          <a:xfrm flipH="1">
            <a:off x="5292459" y="866889"/>
            <a:ext cx="18497344" cy="12037640"/>
          </a:xfrm>
          <a:prstGeom prst="parallelogram">
            <a:avLst>
              <a:gd name="adj" fmla="val 32329"/>
            </a:avLst>
          </a:prstGeom>
          <a:solidFill>
            <a:srgbClr val="96D6F3"/>
          </a:solidFill>
          <a:ln w="609600">
            <a:solidFill>
              <a:srgbClr val="96D6F3"/>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bg1"/>
              </a:solidFill>
            </a:endParaRPr>
          </a:p>
        </p:txBody>
      </p:sp>
      <p:sp>
        <p:nvSpPr>
          <p:cNvPr id="18" name="Título 1">
            <a:extLst>
              <a:ext uri="{FF2B5EF4-FFF2-40B4-BE49-F238E27FC236}">
                <a16:creationId xmlns:a16="http://schemas.microsoft.com/office/drawing/2014/main" id="{62C73EFF-0EA2-BCC2-C57A-FCE644F29B1F}"/>
              </a:ext>
            </a:extLst>
          </p:cNvPr>
          <p:cNvSpPr>
            <a:spLocks noGrp="1"/>
          </p:cNvSpPr>
          <p:nvPr>
            <p:ph type="title" hasCustomPrompt="1"/>
          </p:nvPr>
        </p:nvSpPr>
        <p:spPr>
          <a:xfrm>
            <a:off x="6827775" y="839180"/>
            <a:ext cx="9160369" cy="3751558"/>
          </a:xfrm>
          <a:prstGeom prst="rect">
            <a:avLst/>
          </a:prstGeom>
        </p:spPr>
        <p:txBody>
          <a:bodyPr/>
          <a:lstStyle>
            <a:lvl1pPr>
              <a:defRPr sz="13000" b="0" i="0">
                <a:solidFill>
                  <a:srgbClr val="4D4D4D"/>
                </a:solidFill>
                <a:latin typeface="TITILLIUMMAPS29L-400WT" pitchFamily="2" charset="77"/>
                <a:cs typeface="Calibri" panose="020F0502020204030204" pitchFamily="34" charset="0"/>
              </a:defRPr>
            </a:lvl1pPr>
          </a:lstStyle>
          <a:p>
            <a:r>
              <a:rPr lang="es-MX"/>
              <a:t>Subtitle</a:t>
            </a:r>
            <a:br>
              <a:rPr lang="es-MX"/>
            </a:br>
            <a:r>
              <a:rPr lang="es-MX"/>
              <a:t>			example</a:t>
            </a:r>
            <a:endParaRPr lang="es-419"/>
          </a:p>
        </p:txBody>
      </p:sp>
      <p:sp>
        <p:nvSpPr>
          <p:cNvPr id="8" name="Marcador de texto 8">
            <a:extLst>
              <a:ext uri="{FF2B5EF4-FFF2-40B4-BE49-F238E27FC236}">
                <a16:creationId xmlns:a16="http://schemas.microsoft.com/office/drawing/2014/main" id="{DC2F827E-8287-79B9-07EA-274759EAA441}"/>
              </a:ext>
            </a:extLst>
          </p:cNvPr>
          <p:cNvSpPr>
            <a:spLocks noGrp="1"/>
          </p:cNvSpPr>
          <p:nvPr>
            <p:ph type="body" sz="quarter" idx="17" hasCustomPrompt="1"/>
          </p:nvPr>
        </p:nvSpPr>
        <p:spPr>
          <a:xfrm>
            <a:off x="9737230" y="10010543"/>
            <a:ext cx="12624006" cy="2652511"/>
          </a:xfrm>
          <a:prstGeom prst="rect">
            <a:avLst/>
          </a:prstGeom>
        </p:spPr>
        <p:txBody>
          <a:bodyPr/>
          <a:lstStyle>
            <a:lvl1pPr marL="0" indent="0">
              <a:lnSpc>
                <a:spcPts val="3600"/>
              </a:lnSpc>
              <a:spcBef>
                <a:spcPts val="0"/>
              </a:spcBef>
              <a:buNone/>
              <a:defRPr sz="3000">
                <a:solidFill>
                  <a:srgbClr val="4D4D4D"/>
                </a:solidFill>
                <a:latin typeface="+mj-lt"/>
              </a:defRPr>
            </a:lvl1pPr>
          </a:lstStyle>
          <a:p>
            <a:pPr marL="0" marR="0" lvl="0" indent="0" algn="l" defTabSz="914400" rtl="0" eaLnBrk="1" fontAlgn="auto" latinLnBrk="0" hangingPunct="1">
              <a:lnSpc>
                <a:spcPts val="3600"/>
              </a:lnSpc>
              <a:spcBef>
                <a:spcPts val="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a:t>
            </a:r>
          </a:p>
          <a:p>
            <a:pPr lvl="0"/>
            <a:endParaRPr lang="es-419"/>
          </a:p>
        </p:txBody>
      </p:sp>
      <p:sp>
        <p:nvSpPr>
          <p:cNvPr id="3" name="Marcador de pie de página 2">
            <a:extLst>
              <a:ext uri="{FF2B5EF4-FFF2-40B4-BE49-F238E27FC236}">
                <a16:creationId xmlns:a16="http://schemas.microsoft.com/office/drawing/2014/main" id="{1B371A6C-EC52-1EFE-CEB3-8C9224D76A59}"/>
              </a:ext>
            </a:extLst>
          </p:cNvPr>
          <p:cNvSpPr>
            <a:spLocks noGrp="1"/>
          </p:cNvSpPr>
          <p:nvPr>
            <p:ph type="ftr" sz="quarter" idx="18"/>
          </p:nvPr>
        </p:nvSpPr>
        <p:spPr/>
        <p:txBody>
          <a:bodyPr/>
          <a:lstStyle/>
          <a:p>
            <a:r>
              <a:rPr lang="es-419" err="1"/>
              <a:t>Presentation</a:t>
            </a:r>
            <a:r>
              <a:rPr lang="es-419"/>
              <a:t> Name | Speaker | Date</a:t>
            </a:r>
          </a:p>
        </p:txBody>
      </p:sp>
      <p:pic>
        <p:nvPicPr>
          <p:cNvPr id="5" name="Imagen 4">
            <a:extLst>
              <a:ext uri="{FF2B5EF4-FFF2-40B4-BE49-F238E27FC236}">
                <a16:creationId xmlns:a16="http://schemas.microsoft.com/office/drawing/2014/main" id="{8CC089E4-12FB-B4D1-D8C8-97425A7CD51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9842" t="37138" b="37138"/>
          <a:stretch/>
        </p:blipFill>
        <p:spPr>
          <a:xfrm>
            <a:off x="1471961" y="212645"/>
            <a:ext cx="3820500" cy="1400783"/>
          </a:xfrm>
          <a:prstGeom prst="rect">
            <a:avLst/>
          </a:prstGeom>
        </p:spPr>
      </p:pic>
    </p:spTree>
    <p:extLst>
      <p:ext uri="{BB962C8B-B14F-4D97-AF65-F5344CB8AC3E}">
        <p14:creationId xmlns:p14="http://schemas.microsoft.com/office/powerpoint/2010/main" val="42274843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0_Basic">
    <p:spTree>
      <p:nvGrpSpPr>
        <p:cNvPr id="1" name=""/>
        <p:cNvGrpSpPr/>
        <p:nvPr/>
      </p:nvGrpSpPr>
      <p:grpSpPr>
        <a:xfrm>
          <a:off x="0" y="0"/>
          <a:ext cx="0" cy="0"/>
          <a:chOff x="0" y="0"/>
          <a:chExt cx="0" cy="0"/>
        </a:xfrm>
      </p:grpSpPr>
      <p:sp>
        <p:nvSpPr>
          <p:cNvPr id="4" name="Paralelogramo 3">
            <a:extLst>
              <a:ext uri="{FF2B5EF4-FFF2-40B4-BE49-F238E27FC236}">
                <a16:creationId xmlns:a16="http://schemas.microsoft.com/office/drawing/2014/main" id="{CCFE221F-CB6F-81C5-C2B8-0C26D1FBD1B5}"/>
              </a:ext>
            </a:extLst>
          </p:cNvPr>
          <p:cNvSpPr/>
          <p:nvPr userDrawn="1"/>
        </p:nvSpPr>
        <p:spPr>
          <a:xfrm flipH="1">
            <a:off x="13069229" y="866889"/>
            <a:ext cx="10720574" cy="12037640"/>
          </a:xfrm>
          <a:prstGeom prst="parallelogram">
            <a:avLst>
              <a:gd name="adj" fmla="val 0"/>
            </a:avLst>
          </a:prstGeom>
          <a:solidFill>
            <a:srgbClr val="96D6F3"/>
          </a:solidFill>
          <a:ln w="609600">
            <a:solidFill>
              <a:srgbClr val="96D6F3"/>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bg1"/>
              </a:solidFill>
            </a:endParaRPr>
          </a:p>
        </p:txBody>
      </p:sp>
      <p:sp>
        <p:nvSpPr>
          <p:cNvPr id="18" name="Título 1">
            <a:extLst>
              <a:ext uri="{FF2B5EF4-FFF2-40B4-BE49-F238E27FC236}">
                <a16:creationId xmlns:a16="http://schemas.microsoft.com/office/drawing/2014/main" id="{62C73EFF-0EA2-BCC2-C57A-FCE644F29B1F}"/>
              </a:ext>
            </a:extLst>
          </p:cNvPr>
          <p:cNvSpPr>
            <a:spLocks noGrp="1"/>
          </p:cNvSpPr>
          <p:nvPr>
            <p:ph type="title" hasCustomPrompt="1"/>
          </p:nvPr>
        </p:nvSpPr>
        <p:spPr>
          <a:xfrm>
            <a:off x="13595552" y="1052945"/>
            <a:ext cx="9160369" cy="3751558"/>
          </a:xfrm>
          <a:prstGeom prst="rect">
            <a:avLst/>
          </a:prstGeom>
        </p:spPr>
        <p:txBody>
          <a:bodyPr/>
          <a:lstStyle>
            <a:lvl1pPr>
              <a:defRPr sz="10000" b="0" i="0">
                <a:solidFill>
                  <a:srgbClr val="4D4D4D"/>
                </a:solidFill>
                <a:latin typeface="TITILLIUMMAPS29L-400WT" pitchFamily="2" charset="77"/>
                <a:cs typeface="Calibri" panose="020F0502020204030204" pitchFamily="34" charset="0"/>
              </a:defRPr>
            </a:lvl1pPr>
          </a:lstStyle>
          <a:p>
            <a:r>
              <a:rPr lang="es-MX"/>
              <a:t>Subtitle</a:t>
            </a:r>
            <a:br>
              <a:rPr lang="es-MX"/>
            </a:br>
            <a:r>
              <a:rPr lang="es-MX"/>
              <a:t>example</a:t>
            </a:r>
            <a:endParaRPr lang="es-419"/>
          </a:p>
        </p:txBody>
      </p:sp>
      <p:sp>
        <p:nvSpPr>
          <p:cNvPr id="8" name="Marcador de texto 8">
            <a:extLst>
              <a:ext uri="{FF2B5EF4-FFF2-40B4-BE49-F238E27FC236}">
                <a16:creationId xmlns:a16="http://schemas.microsoft.com/office/drawing/2014/main" id="{DC2F827E-8287-79B9-07EA-274759EAA441}"/>
              </a:ext>
            </a:extLst>
          </p:cNvPr>
          <p:cNvSpPr>
            <a:spLocks noGrp="1"/>
          </p:cNvSpPr>
          <p:nvPr>
            <p:ph type="body" sz="quarter" idx="17" hasCustomPrompt="1"/>
          </p:nvPr>
        </p:nvSpPr>
        <p:spPr>
          <a:xfrm>
            <a:off x="13595552" y="8318811"/>
            <a:ext cx="8952214" cy="4344244"/>
          </a:xfrm>
          <a:prstGeom prst="rect">
            <a:avLst/>
          </a:prstGeom>
        </p:spPr>
        <p:txBody>
          <a:bodyPr/>
          <a:lstStyle>
            <a:lvl1pPr marL="0" indent="0">
              <a:lnSpc>
                <a:spcPts val="3600"/>
              </a:lnSpc>
              <a:spcBef>
                <a:spcPts val="0"/>
              </a:spcBef>
              <a:buNone/>
              <a:defRPr sz="3000">
                <a:solidFill>
                  <a:srgbClr val="4D4D4D"/>
                </a:solidFill>
                <a:latin typeface="+mj-lt"/>
              </a:defRPr>
            </a:lvl1pPr>
          </a:lstStyle>
          <a:p>
            <a:pPr marL="0" marR="0" lvl="0" indent="0" algn="l" defTabSz="914400" rtl="0" eaLnBrk="1" fontAlgn="auto" latinLnBrk="0" hangingPunct="1">
              <a:lnSpc>
                <a:spcPts val="3600"/>
              </a:lnSpc>
              <a:spcBef>
                <a:spcPts val="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a:t>
            </a:r>
          </a:p>
          <a:p>
            <a:pPr lvl="0"/>
            <a:endParaRPr lang="es-419"/>
          </a:p>
        </p:txBody>
      </p:sp>
      <p:sp>
        <p:nvSpPr>
          <p:cNvPr id="3" name="Marcador de pie de página 2">
            <a:extLst>
              <a:ext uri="{FF2B5EF4-FFF2-40B4-BE49-F238E27FC236}">
                <a16:creationId xmlns:a16="http://schemas.microsoft.com/office/drawing/2014/main" id="{1B371A6C-EC52-1EFE-CEB3-8C9224D76A59}"/>
              </a:ext>
            </a:extLst>
          </p:cNvPr>
          <p:cNvSpPr>
            <a:spLocks noGrp="1"/>
          </p:cNvSpPr>
          <p:nvPr>
            <p:ph type="ftr" sz="quarter" idx="18"/>
          </p:nvPr>
        </p:nvSpPr>
        <p:spPr/>
        <p:txBody>
          <a:bodyPr/>
          <a:lstStyle/>
          <a:p>
            <a:r>
              <a:rPr lang="es-419" err="1"/>
              <a:t>Presentation</a:t>
            </a:r>
            <a:r>
              <a:rPr lang="es-419"/>
              <a:t> Name | Speaker | Date</a:t>
            </a:r>
          </a:p>
        </p:txBody>
      </p:sp>
      <p:sp>
        <p:nvSpPr>
          <p:cNvPr id="2" name="Marcador de posición de imagen 8">
            <a:extLst>
              <a:ext uri="{FF2B5EF4-FFF2-40B4-BE49-F238E27FC236}">
                <a16:creationId xmlns:a16="http://schemas.microsoft.com/office/drawing/2014/main" id="{37D7F065-C2E2-7072-E224-70F126A13518}"/>
              </a:ext>
            </a:extLst>
          </p:cNvPr>
          <p:cNvSpPr>
            <a:spLocks noGrp="1"/>
          </p:cNvSpPr>
          <p:nvPr>
            <p:ph type="pic" sz="quarter" idx="16"/>
          </p:nvPr>
        </p:nvSpPr>
        <p:spPr>
          <a:xfrm>
            <a:off x="618830" y="1449659"/>
            <a:ext cx="11573170" cy="10988743"/>
          </a:xfrm>
          <a:prstGeom prst="roundRect">
            <a:avLst>
              <a:gd name="adj" fmla="val 2807"/>
            </a:avLst>
          </a:prstGeom>
        </p:spPr>
        <p:txBody>
          <a:bodyPr/>
          <a:lstStyle/>
          <a:p>
            <a:endParaRPr lang="es-419"/>
          </a:p>
        </p:txBody>
      </p:sp>
    </p:spTree>
    <p:extLst>
      <p:ext uri="{BB962C8B-B14F-4D97-AF65-F5344CB8AC3E}">
        <p14:creationId xmlns:p14="http://schemas.microsoft.com/office/powerpoint/2010/main" val="17856053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Basic">
    <p:bg>
      <p:bgPr>
        <a:solidFill>
          <a:srgbClr val="96D6F3"/>
        </a:solidFill>
        <a:effectLst/>
      </p:bgPr>
    </p:bg>
    <p:spTree>
      <p:nvGrpSpPr>
        <p:cNvPr id="1" name=""/>
        <p:cNvGrpSpPr/>
        <p:nvPr/>
      </p:nvGrpSpPr>
      <p:grpSpPr>
        <a:xfrm>
          <a:off x="0" y="0"/>
          <a:ext cx="0" cy="0"/>
          <a:chOff x="0" y="0"/>
          <a:chExt cx="0" cy="0"/>
        </a:xfrm>
      </p:grpSpPr>
      <p:sp>
        <p:nvSpPr>
          <p:cNvPr id="3" name="Marcador de posición de imagen 8">
            <a:extLst>
              <a:ext uri="{FF2B5EF4-FFF2-40B4-BE49-F238E27FC236}">
                <a16:creationId xmlns:a16="http://schemas.microsoft.com/office/drawing/2014/main" id="{003290F6-4A33-5A58-492D-C91A7A039EAE}"/>
              </a:ext>
            </a:extLst>
          </p:cNvPr>
          <p:cNvSpPr>
            <a:spLocks noGrp="1"/>
          </p:cNvSpPr>
          <p:nvPr>
            <p:ph type="pic" sz="quarter" idx="16"/>
          </p:nvPr>
        </p:nvSpPr>
        <p:spPr>
          <a:xfrm>
            <a:off x="11651298" y="0"/>
            <a:ext cx="12732702" cy="13716000"/>
          </a:xfrm>
          <a:prstGeom prst="rect">
            <a:avLst/>
          </a:prstGeom>
        </p:spPr>
        <p:txBody>
          <a:bodyPr/>
          <a:lstStyle/>
          <a:p>
            <a:endParaRPr lang="es-419"/>
          </a:p>
        </p:txBody>
      </p:sp>
      <p:sp>
        <p:nvSpPr>
          <p:cNvPr id="4" name="Marcador de texto 8">
            <a:extLst>
              <a:ext uri="{FF2B5EF4-FFF2-40B4-BE49-F238E27FC236}">
                <a16:creationId xmlns:a16="http://schemas.microsoft.com/office/drawing/2014/main" id="{C9E683D2-AB64-AD79-E2E4-619E1313E3BE}"/>
              </a:ext>
            </a:extLst>
          </p:cNvPr>
          <p:cNvSpPr>
            <a:spLocks noGrp="1"/>
          </p:cNvSpPr>
          <p:nvPr>
            <p:ph type="body" sz="quarter" idx="17" hasCustomPrompt="1"/>
          </p:nvPr>
        </p:nvSpPr>
        <p:spPr>
          <a:xfrm>
            <a:off x="1123951" y="7692257"/>
            <a:ext cx="9169580" cy="3945170"/>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5" name="Título 1">
            <a:extLst>
              <a:ext uri="{FF2B5EF4-FFF2-40B4-BE49-F238E27FC236}">
                <a16:creationId xmlns:a16="http://schemas.microsoft.com/office/drawing/2014/main" id="{05F0C0D4-54BD-681E-6DE9-9544BF4BC254}"/>
              </a:ext>
            </a:extLst>
          </p:cNvPr>
          <p:cNvSpPr>
            <a:spLocks noGrp="1"/>
          </p:cNvSpPr>
          <p:nvPr>
            <p:ph type="title" hasCustomPrompt="1"/>
          </p:nvPr>
        </p:nvSpPr>
        <p:spPr>
          <a:xfrm>
            <a:off x="1123950" y="4206875"/>
            <a:ext cx="10371364" cy="2651125"/>
          </a:xfrm>
          <a:prstGeom prst="rect">
            <a:avLst/>
          </a:prstGeom>
        </p:spPr>
        <p:txBody>
          <a:bodyPr/>
          <a:lstStyle>
            <a:lvl1pPr>
              <a:defRPr sz="20000" b="0" i="0">
                <a:solidFill>
                  <a:schemeClr val="bg2">
                    <a:lumMod val="25000"/>
                  </a:schemeClr>
                </a:solidFill>
                <a:latin typeface="TITILLIUMMAPS29L-400WT" pitchFamily="2" charset="77"/>
                <a:cs typeface="Calibri" panose="020F0502020204030204" pitchFamily="34" charset="0"/>
              </a:defRPr>
            </a:lvl1pPr>
          </a:lstStyle>
          <a:p>
            <a:r>
              <a:rPr lang="es-MX"/>
              <a:t>Subtitle</a:t>
            </a:r>
            <a:endParaRPr lang="es-419"/>
          </a:p>
        </p:txBody>
      </p:sp>
      <p:pic>
        <p:nvPicPr>
          <p:cNvPr id="2" name="Imagen 1">
            <a:extLst>
              <a:ext uri="{FF2B5EF4-FFF2-40B4-BE49-F238E27FC236}">
                <a16:creationId xmlns:a16="http://schemas.microsoft.com/office/drawing/2014/main" id="{1B538E89-6806-7BE5-8E1A-02D9633416F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1"/>
            <a:ext cx="5445583" cy="1400783"/>
          </a:xfrm>
          <a:prstGeom prst="rect">
            <a:avLst/>
          </a:prstGeom>
        </p:spPr>
      </p:pic>
      <p:sp>
        <p:nvSpPr>
          <p:cNvPr id="7" name="Marcador de pie de página 6">
            <a:extLst>
              <a:ext uri="{FF2B5EF4-FFF2-40B4-BE49-F238E27FC236}">
                <a16:creationId xmlns:a16="http://schemas.microsoft.com/office/drawing/2014/main" id="{58C3ECDA-1CE3-20EC-10A2-4EA6C5B84643}"/>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4227627953"/>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8_Basic">
    <p:spTree>
      <p:nvGrpSpPr>
        <p:cNvPr id="1" name=""/>
        <p:cNvGrpSpPr/>
        <p:nvPr/>
      </p:nvGrpSpPr>
      <p:grpSpPr>
        <a:xfrm>
          <a:off x="0" y="0"/>
          <a:ext cx="0" cy="0"/>
          <a:chOff x="0" y="0"/>
          <a:chExt cx="0" cy="0"/>
        </a:xfrm>
      </p:grpSpPr>
      <p:sp>
        <p:nvSpPr>
          <p:cNvPr id="3" name="Marcador de posición de imagen 8">
            <a:extLst>
              <a:ext uri="{FF2B5EF4-FFF2-40B4-BE49-F238E27FC236}">
                <a16:creationId xmlns:a16="http://schemas.microsoft.com/office/drawing/2014/main" id="{003290F6-4A33-5A58-492D-C91A7A039EAE}"/>
              </a:ext>
            </a:extLst>
          </p:cNvPr>
          <p:cNvSpPr>
            <a:spLocks noGrp="1"/>
          </p:cNvSpPr>
          <p:nvPr>
            <p:ph type="pic" sz="quarter" idx="16"/>
          </p:nvPr>
        </p:nvSpPr>
        <p:spPr>
          <a:xfrm>
            <a:off x="11651298" y="0"/>
            <a:ext cx="12732702" cy="13716000"/>
          </a:xfrm>
          <a:prstGeom prst="rect">
            <a:avLst/>
          </a:prstGeom>
        </p:spPr>
        <p:txBody>
          <a:bodyPr/>
          <a:lstStyle/>
          <a:p>
            <a:endParaRPr lang="es-419"/>
          </a:p>
        </p:txBody>
      </p:sp>
      <p:pic>
        <p:nvPicPr>
          <p:cNvPr id="2" name="Imagen 1">
            <a:extLst>
              <a:ext uri="{FF2B5EF4-FFF2-40B4-BE49-F238E27FC236}">
                <a16:creationId xmlns:a16="http://schemas.microsoft.com/office/drawing/2014/main" id="{1B538E89-6806-7BE5-8E1A-02D9633416F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1"/>
            <a:ext cx="5445583" cy="1400783"/>
          </a:xfrm>
          <a:prstGeom prst="rect">
            <a:avLst/>
          </a:prstGeom>
        </p:spPr>
      </p:pic>
      <p:sp>
        <p:nvSpPr>
          <p:cNvPr id="11" name="Rectángulo redondeado 10">
            <a:extLst>
              <a:ext uri="{FF2B5EF4-FFF2-40B4-BE49-F238E27FC236}">
                <a16:creationId xmlns:a16="http://schemas.microsoft.com/office/drawing/2014/main" id="{783DE469-6E35-C70F-4B26-27B0955939F3}"/>
              </a:ext>
            </a:extLst>
          </p:cNvPr>
          <p:cNvSpPr/>
          <p:nvPr userDrawn="1"/>
        </p:nvSpPr>
        <p:spPr>
          <a:xfrm>
            <a:off x="672301" y="3960964"/>
            <a:ext cx="10278197" cy="3091726"/>
          </a:xfrm>
          <a:prstGeom prst="roundRect">
            <a:avLst>
              <a:gd name="adj" fmla="val 8468"/>
            </a:avLst>
          </a:prstGeom>
          <a:solidFill>
            <a:srgbClr val="4D4D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2" name="Rectángulo redondeado 11">
            <a:extLst>
              <a:ext uri="{FF2B5EF4-FFF2-40B4-BE49-F238E27FC236}">
                <a16:creationId xmlns:a16="http://schemas.microsoft.com/office/drawing/2014/main" id="{4118C72A-8F6A-5900-A4F9-09AF2215AC1A}"/>
              </a:ext>
            </a:extLst>
          </p:cNvPr>
          <p:cNvSpPr/>
          <p:nvPr userDrawn="1"/>
        </p:nvSpPr>
        <p:spPr>
          <a:xfrm>
            <a:off x="672301" y="7278909"/>
            <a:ext cx="10278197" cy="5307980"/>
          </a:xfrm>
          <a:prstGeom prst="roundRect">
            <a:avLst>
              <a:gd name="adj" fmla="val 8468"/>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3" name="Marcador de texto 8">
            <a:extLst>
              <a:ext uri="{FF2B5EF4-FFF2-40B4-BE49-F238E27FC236}">
                <a16:creationId xmlns:a16="http://schemas.microsoft.com/office/drawing/2014/main" id="{1B0AC39A-0260-C14E-6976-0593088EF4BD}"/>
              </a:ext>
            </a:extLst>
          </p:cNvPr>
          <p:cNvSpPr>
            <a:spLocks noGrp="1"/>
          </p:cNvSpPr>
          <p:nvPr>
            <p:ph type="body" sz="quarter" idx="17" hasCustomPrompt="1"/>
          </p:nvPr>
        </p:nvSpPr>
        <p:spPr>
          <a:xfrm>
            <a:off x="1279934" y="7945729"/>
            <a:ext cx="9169580" cy="3945170"/>
          </a:xfrm>
          <a:prstGeom prst="rect">
            <a:avLst/>
          </a:prstGeom>
        </p:spPr>
        <p:txBody>
          <a:bodyPr/>
          <a:lstStyle>
            <a:lvl1pPr marL="0" indent="0">
              <a:lnSpc>
                <a:spcPts val="3600"/>
              </a:lnSpc>
              <a:spcBef>
                <a:spcPts val="0"/>
              </a:spcBef>
              <a:buNone/>
              <a:defRPr sz="3000">
                <a:solidFill>
                  <a:srgbClr val="4D4D4D"/>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4" name="Título 1">
            <a:extLst>
              <a:ext uri="{FF2B5EF4-FFF2-40B4-BE49-F238E27FC236}">
                <a16:creationId xmlns:a16="http://schemas.microsoft.com/office/drawing/2014/main" id="{9F8A0A09-A788-14E3-E2B6-B92685EF0820}"/>
              </a:ext>
            </a:extLst>
          </p:cNvPr>
          <p:cNvSpPr>
            <a:spLocks noGrp="1"/>
          </p:cNvSpPr>
          <p:nvPr>
            <p:ph type="title" hasCustomPrompt="1"/>
          </p:nvPr>
        </p:nvSpPr>
        <p:spPr>
          <a:xfrm>
            <a:off x="1279934" y="4627784"/>
            <a:ext cx="9169580" cy="2651125"/>
          </a:xfrm>
          <a:prstGeom prst="rect">
            <a:avLst/>
          </a:prstGeom>
        </p:spPr>
        <p:txBody>
          <a:bodyPr/>
          <a:lstStyle>
            <a:lvl1pPr>
              <a:defRPr sz="13000" b="0" i="0">
                <a:solidFill>
                  <a:schemeClr val="bg1"/>
                </a:solidFill>
                <a:latin typeface="TITILLIUMMAPS29L-400WT" pitchFamily="2" charset="77"/>
                <a:cs typeface="Calibri" panose="020F0502020204030204" pitchFamily="34" charset="0"/>
              </a:defRPr>
            </a:lvl1pPr>
          </a:lstStyle>
          <a:p>
            <a:r>
              <a:rPr lang="es-MX"/>
              <a:t>Subtitle</a:t>
            </a:r>
            <a:endParaRPr lang="es-419"/>
          </a:p>
        </p:txBody>
      </p:sp>
      <p:sp>
        <p:nvSpPr>
          <p:cNvPr id="15" name="Marcador de pie de página 14">
            <a:extLst>
              <a:ext uri="{FF2B5EF4-FFF2-40B4-BE49-F238E27FC236}">
                <a16:creationId xmlns:a16="http://schemas.microsoft.com/office/drawing/2014/main" id="{8E32F769-5CCB-8E0E-9DBD-7B935A1DCFC2}"/>
              </a:ext>
            </a:extLst>
          </p:cNvPr>
          <p:cNvSpPr>
            <a:spLocks noGrp="1"/>
          </p:cNvSpPr>
          <p:nvPr>
            <p:ph type="ftr" sz="quarter" idx="18"/>
          </p:nvPr>
        </p:nvSpPr>
        <p:spPr/>
        <p:txBody>
          <a:bodyPr/>
          <a:lstStyle/>
          <a:p>
            <a:r>
              <a:rPr lang="es-419" err="1"/>
              <a:t>Presentation</a:t>
            </a:r>
            <a:r>
              <a:rPr lang="es-419"/>
              <a:t> Name | Speaker | Date</a:t>
            </a:r>
          </a:p>
        </p:txBody>
      </p:sp>
      <p:sp>
        <p:nvSpPr>
          <p:cNvPr id="16" name="Rectángulo redondeado 15">
            <a:extLst>
              <a:ext uri="{FF2B5EF4-FFF2-40B4-BE49-F238E27FC236}">
                <a16:creationId xmlns:a16="http://schemas.microsoft.com/office/drawing/2014/main" id="{556A4243-B5B6-B650-093C-0D0D9C868111}"/>
              </a:ext>
            </a:extLst>
          </p:cNvPr>
          <p:cNvSpPr/>
          <p:nvPr userDrawn="1"/>
        </p:nvSpPr>
        <p:spPr>
          <a:xfrm>
            <a:off x="672301" y="1903359"/>
            <a:ext cx="10278197" cy="1762554"/>
          </a:xfrm>
          <a:prstGeom prst="roundRect">
            <a:avLst>
              <a:gd name="adj" fmla="val 8468"/>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rgbClr val="4D4D4D"/>
              </a:solidFill>
            </a:endParaRPr>
          </a:p>
        </p:txBody>
      </p:sp>
      <p:sp>
        <p:nvSpPr>
          <p:cNvPr id="17" name="Marcador de texto 8">
            <a:extLst>
              <a:ext uri="{FF2B5EF4-FFF2-40B4-BE49-F238E27FC236}">
                <a16:creationId xmlns:a16="http://schemas.microsoft.com/office/drawing/2014/main" id="{F5CD748A-53B9-4980-D50D-017F2B039919}"/>
              </a:ext>
            </a:extLst>
          </p:cNvPr>
          <p:cNvSpPr>
            <a:spLocks noGrp="1"/>
          </p:cNvSpPr>
          <p:nvPr>
            <p:ph type="body" sz="quarter" idx="19" hasCustomPrompt="1"/>
          </p:nvPr>
        </p:nvSpPr>
        <p:spPr>
          <a:xfrm>
            <a:off x="1279934" y="2258607"/>
            <a:ext cx="9169580" cy="1006367"/>
          </a:xfrm>
          <a:prstGeom prst="rect">
            <a:avLst/>
          </a:prstGeom>
        </p:spPr>
        <p:txBody>
          <a:bodyPr/>
          <a:lstStyle>
            <a:lvl1pPr marL="0" indent="0">
              <a:lnSpc>
                <a:spcPts val="3600"/>
              </a:lnSpc>
              <a:spcBef>
                <a:spcPts val="0"/>
              </a:spcBef>
              <a:buNone/>
              <a:defRPr sz="3000">
                <a:solidFill>
                  <a:srgbClr val="4D4D4D"/>
                </a:solidFill>
                <a:latin typeface="+mj-lt"/>
              </a:defRPr>
            </a:lvl1pPr>
          </a:lstStyle>
          <a:p>
            <a:pPr lvl="0"/>
            <a:r>
              <a:rPr lang="es-419"/>
              <a:t>Chapter XX</a:t>
            </a:r>
          </a:p>
        </p:txBody>
      </p:sp>
    </p:spTree>
    <p:extLst>
      <p:ext uri="{BB962C8B-B14F-4D97-AF65-F5344CB8AC3E}">
        <p14:creationId xmlns:p14="http://schemas.microsoft.com/office/powerpoint/2010/main" val="3139917535"/>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Basic">
    <p:bg>
      <p:bgPr>
        <a:solidFill>
          <a:srgbClr val="EEDE66"/>
        </a:solidFill>
        <a:effectLst/>
      </p:bgPr>
    </p:bg>
    <p:spTree>
      <p:nvGrpSpPr>
        <p:cNvPr id="1" name=""/>
        <p:cNvGrpSpPr/>
        <p:nvPr/>
      </p:nvGrpSpPr>
      <p:grpSpPr>
        <a:xfrm>
          <a:off x="0" y="0"/>
          <a:ext cx="0" cy="0"/>
          <a:chOff x="0" y="0"/>
          <a:chExt cx="0" cy="0"/>
        </a:xfrm>
      </p:grpSpPr>
      <p:sp>
        <p:nvSpPr>
          <p:cNvPr id="5" name="Marcador de texto 8">
            <a:extLst>
              <a:ext uri="{FF2B5EF4-FFF2-40B4-BE49-F238E27FC236}">
                <a16:creationId xmlns:a16="http://schemas.microsoft.com/office/drawing/2014/main" id="{C62A4378-BF69-10FB-3916-E1208E713B38}"/>
              </a:ext>
            </a:extLst>
          </p:cNvPr>
          <p:cNvSpPr>
            <a:spLocks noGrp="1"/>
          </p:cNvSpPr>
          <p:nvPr>
            <p:ph type="body" sz="quarter" idx="17" hasCustomPrompt="1"/>
          </p:nvPr>
        </p:nvSpPr>
        <p:spPr>
          <a:xfrm>
            <a:off x="1496484" y="7415554"/>
            <a:ext cx="13088438" cy="3397633"/>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6" name="Título 1">
            <a:extLst>
              <a:ext uri="{FF2B5EF4-FFF2-40B4-BE49-F238E27FC236}">
                <a16:creationId xmlns:a16="http://schemas.microsoft.com/office/drawing/2014/main" id="{3D6980B0-7FB0-90F6-012C-B9793EB2012E}"/>
              </a:ext>
            </a:extLst>
          </p:cNvPr>
          <p:cNvSpPr>
            <a:spLocks noGrp="1"/>
          </p:cNvSpPr>
          <p:nvPr>
            <p:ph type="title" hasCustomPrompt="1"/>
          </p:nvPr>
        </p:nvSpPr>
        <p:spPr>
          <a:xfrm>
            <a:off x="1496483" y="3944684"/>
            <a:ext cx="10371364" cy="2651125"/>
          </a:xfrm>
          <a:prstGeom prst="rect">
            <a:avLst/>
          </a:prstGeom>
        </p:spPr>
        <p:txBody>
          <a:bodyPr/>
          <a:lstStyle>
            <a:lvl1pPr>
              <a:defRPr sz="20000" b="0" i="0">
                <a:solidFill>
                  <a:schemeClr val="bg2">
                    <a:lumMod val="25000"/>
                  </a:schemeClr>
                </a:solidFill>
                <a:latin typeface="TITILLIUMMAPS29L-400WT" pitchFamily="2" charset="77"/>
                <a:cs typeface="Calibri" panose="020F0502020204030204" pitchFamily="34" charset="0"/>
              </a:defRPr>
            </a:lvl1pPr>
          </a:lstStyle>
          <a:p>
            <a:r>
              <a:rPr lang="es-MX"/>
              <a:t>Subtitle</a:t>
            </a:r>
            <a:endParaRPr lang="es-419"/>
          </a:p>
        </p:txBody>
      </p:sp>
      <p:pic>
        <p:nvPicPr>
          <p:cNvPr id="2" name="Imagen 1">
            <a:extLst>
              <a:ext uri="{FF2B5EF4-FFF2-40B4-BE49-F238E27FC236}">
                <a16:creationId xmlns:a16="http://schemas.microsoft.com/office/drawing/2014/main" id="{7257A4C7-F253-B88A-3301-26404CF31CA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1"/>
            <a:ext cx="5445583" cy="1400783"/>
          </a:xfrm>
          <a:prstGeom prst="rect">
            <a:avLst/>
          </a:prstGeom>
        </p:spPr>
      </p:pic>
      <p:sp>
        <p:nvSpPr>
          <p:cNvPr id="3" name="Marcador de pie de página 2">
            <a:extLst>
              <a:ext uri="{FF2B5EF4-FFF2-40B4-BE49-F238E27FC236}">
                <a16:creationId xmlns:a16="http://schemas.microsoft.com/office/drawing/2014/main" id="{C99ECBBE-48DC-8D93-2D61-7CBC5D2DC0F1}"/>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068426397"/>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_Basic">
    <p:bg>
      <p:bgPr>
        <a:solidFill>
          <a:srgbClr val="4D4D4D"/>
        </a:solidFill>
        <a:effectLst/>
      </p:bgPr>
    </p:bg>
    <p:spTree>
      <p:nvGrpSpPr>
        <p:cNvPr id="1" name=""/>
        <p:cNvGrpSpPr/>
        <p:nvPr/>
      </p:nvGrpSpPr>
      <p:grpSpPr>
        <a:xfrm>
          <a:off x="0" y="0"/>
          <a:ext cx="0" cy="0"/>
          <a:chOff x="0" y="0"/>
          <a:chExt cx="0" cy="0"/>
        </a:xfrm>
      </p:grpSpPr>
      <p:sp>
        <p:nvSpPr>
          <p:cNvPr id="4" name="Paralelogramo 3">
            <a:extLst>
              <a:ext uri="{FF2B5EF4-FFF2-40B4-BE49-F238E27FC236}">
                <a16:creationId xmlns:a16="http://schemas.microsoft.com/office/drawing/2014/main" id="{CCFE221F-CB6F-81C5-C2B8-0C26D1FBD1B5}"/>
              </a:ext>
            </a:extLst>
          </p:cNvPr>
          <p:cNvSpPr/>
          <p:nvPr userDrawn="1"/>
        </p:nvSpPr>
        <p:spPr>
          <a:xfrm flipH="1">
            <a:off x="5292459" y="866889"/>
            <a:ext cx="18497344" cy="12037640"/>
          </a:xfrm>
          <a:prstGeom prst="parallelogram">
            <a:avLst>
              <a:gd name="adj" fmla="val 32329"/>
            </a:avLst>
          </a:prstGeom>
          <a:solidFill>
            <a:srgbClr val="EEDE66"/>
          </a:solidFill>
          <a:ln w="609600">
            <a:solidFill>
              <a:srgbClr val="EEDE66"/>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bg1"/>
              </a:solidFill>
            </a:endParaRPr>
          </a:p>
        </p:txBody>
      </p:sp>
      <p:sp>
        <p:nvSpPr>
          <p:cNvPr id="18" name="Título 1">
            <a:extLst>
              <a:ext uri="{FF2B5EF4-FFF2-40B4-BE49-F238E27FC236}">
                <a16:creationId xmlns:a16="http://schemas.microsoft.com/office/drawing/2014/main" id="{62C73EFF-0EA2-BCC2-C57A-FCE644F29B1F}"/>
              </a:ext>
            </a:extLst>
          </p:cNvPr>
          <p:cNvSpPr>
            <a:spLocks noGrp="1"/>
          </p:cNvSpPr>
          <p:nvPr>
            <p:ph type="title" hasCustomPrompt="1"/>
          </p:nvPr>
        </p:nvSpPr>
        <p:spPr>
          <a:xfrm>
            <a:off x="6827775" y="839180"/>
            <a:ext cx="9160369" cy="3751558"/>
          </a:xfrm>
          <a:prstGeom prst="rect">
            <a:avLst/>
          </a:prstGeom>
        </p:spPr>
        <p:txBody>
          <a:bodyPr/>
          <a:lstStyle>
            <a:lvl1pPr>
              <a:defRPr sz="13000" b="0" i="0">
                <a:solidFill>
                  <a:srgbClr val="4D4D4D"/>
                </a:solidFill>
                <a:latin typeface="TITILLIUMMAPS29L-400WT" pitchFamily="2" charset="77"/>
                <a:cs typeface="Calibri" panose="020F0502020204030204" pitchFamily="34" charset="0"/>
              </a:defRPr>
            </a:lvl1pPr>
          </a:lstStyle>
          <a:p>
            <a:r>
              <a:rPr lang="es-MX"/>
              <a:t>Subtitle</a:t>
            </a:r>
            <a:br>
              <a:rPr lang="es-MX"/>
            </a:br>
            <a:r>
              <a:rPr lang="es-MX"/>
              <a:t>			example</a:t>
            </a:r>
            <a:endParaRPr lang="es-419"/>
          </a:p>
        </p:txBody>
      </p:sp>
      <p:sp>
        <p:nvSpPr>
          <p:cNvPr id="8" name="Marcador de texto 8">
            <a:extLst>
              <a:ext uri="{FF2B5EF4-FFF2-40B4-BE49-F238E27FC236}">
                <a16:creationId xmlns:a16="http://schemas.microsoft.com/office/drawing/2014/main" id="{DC2F827E-8287-79B9-07EA-274759EAA441}"/>
              </a:ext>
            </a:extLst>
          </p:cNvPr>
          <p:cNvSpPr>
            <a:spLocks noGrp="1"/>
          </p:cNvSpPr>
          <p:nvPr>
            <p:ph type="body" sz="quarter" idx="17" hasCustomPrompt="1"/>
          </p:nvPr>
        </p:nvSpPr>
        <p:spPr>
          <a:xfrm>
            <a:off x="9737230" y="10010543"/>
            <a:ext cx="12624006" cy="2652511"/>
          </a:xfrm>
          <a:prstGeom prst="rect">
            <a:avLst/>
          </a:prstGeom>
        </p:spPr>
        <p:txBody>
          <a:bodyPr/>
          <a:lstStyle>
            <a:lvl1pPr marL="0" indent="0">
              <a:lnSpc>
                <a:spcPts val="3600"/>
              </a:lnSpc>
              <a:spcBef>
                <a:spcPts val="0"/>
              </a:spcBef>
              <a:buNone/>
              <a:defRPr sz="3000">
                <a:solidFill>
                  <a:srgbClr val="4D4D4D"/>
                </a:solidFill>
                <a:latin typeface="+mj-lt"/>
              </a:defRPr>
            </a:lvl1pPr>
          </a:lstStyle>
          <a:p>
            <a:pPr marL="0" marR="0" lvl="0" indent="0" algn="l" defTabSz="914400" rtl="0" eaLnBrk="1" fontAlgn="auto" latinLnBrk="0" hangingPunct="1">
              <a:lnSpc>
                <a:spcPts val="3600"/>
              </a:lnSpc>
              <a:spcBef>
                <a:spcPts val="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a:t>
            </a:r>
          </a:p>
          <a:p>
            <a:pPr lvl="0"/>
            <a:endParaRPr lang="es-419"/>
          </a:p>
        </p:txBody>
      </p:sp>
      <p:sp>
        <p:nvSpPr>
          <p:cNvPr id="3" name="Marcador de pie de página 2">
            <a:extLst>
              <a:ext uri="{FF2B5EF4-FFF2-40B4-BE49-F238E27FC236}">
                <a16:creationId xmlns:a16="http://schemas.microsoft.com/office/drawing/2014/main" id="{1F60C665-D5F7-AD97-CD69-D340D2E53AE9}"/>
              </a:ext>
            </a:extLst>
          </p:cNvPr>
          <p:cNvSpPr>
            <a:spLocks noGrp="1"/>
          </p:cNvSpPr>
          <p:nvPr>
            <p:ph type="ftr" sz="quarter" idx="18"/>
          </p:nvPr>
        </p:nvSpPr>
        <p:spPr/>
        <p:txBody>
          <a:bodyPr/>
          <a:lstStyle/>
          <a:p>
            <a:r>
              <a:rPr lang="es-419" err="1"/>
              <a:t>Presentation</a:t>
            </a:r>
            <a:r>
              <a:rPr lang="es-419"/>
              <a:t> Name | Speaker | Date</a:t>
            </a:r>
          </a:p>
        </p:txBody>
      </p:sp>
      <p:pic>
        <p:nvPicPr>
          <p:cNvPr id="5" name="Imagen 4">
            <a:extLst>
              <a:ext uri="{FF2B5EF4-FFF2-40B4-BE49-F238E27FC236}">
                <a16:creationId xmlns:a16="http://schemas.microsoft.com/office/drawing/2014/main" id="{737BA883-31F0-B991-4DFA-664DE88C48F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9842" t="37138" b="37138"/>
          <a:stretch/>
        </p:blipFill>
        <p:spPr>
          <a:xfrm>
            <a:off x="1471961" y="212645"/>
            <a:ext cx="3820500" cy="1400783"/>
          </a:xfrm>
          <a:prstGeom prst="rect">
            <a:avLst/>
          </a:prstGeom>
        </p:spPr>
      </p:pic>
    </p:spTree>
    <p:extLst>
      <p:ext uri="{BB962C8B-B14F-4D97-AF65-F5344CB8AC3E}">
        <p14:creationId xmlns:p14="http://schemas.microsoft.com/office/powerpoint/2010/main" val="973159354"/>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Basic">
    <p:bg>
      <p:bgPr>
        <a:solidFill>
          <a:srgbClr val="EEDE66"/>
        </a:solidFill>
        <a:effectLst/>
      </p:bgPr>
    </p:bg>
    <p:spTree>
      <p:nvGrpSpPr>
        <p:cNvPr id="1" name=""/>
        <p:cNvGrpSpPr/>
        <p:nvPr/>
      </p:nvGrpSpPr>
      <p:grpSpPr>
        <a:xfrm>
          <a:off x="0" y="0"/>
          <a:ext cx="0" cy="0"/>
          <a:chOff x="0" y="0"/>
          <a:chExt cx="0" cy="0"/>
        </a:xfrm>
      </p:grpSpPr>
      <p:sp>
        <p:nvSpPr>
          <p:cNvPr id="3" name="Marcador de posición de imagen 8">
            <a:extLst>
              <a:ext uri="{FF2B5EF4-FFF2-40B4-BE49-F238E27FC236}">
                <a16:creationId xmlns:a16="http://schemas.microsoft.com/office/drawing/2014/main" id="{003290F6-4A33-5A58-492D-C91A7A039EAE}"/>
              </a:ext>
            </a:extLst>
          </p:cNvPr>
          <p:cNvSpPr>
            <a:spLocks noGrp="1"/>
          </p:cNvSpPr>
          <p:nvPr>
            <p:ph type="pic" sz="quarter" idx="16"/>
          </p:nvPr>
        </p:nvSpPr>
        <p:spPr>
          <a:xfrm>
            <a:off x="11651298" y="0"/>
            <a:ext cx="12732702" cy="13716000"/>
          </a:xfrm>
          <a:prstGeom prst="rect">
            <a:avLst/>
          </a:prstGeom>
        </p:spPr>
        <p:txBody>
          <a:bodyPr/>
          <a:lstStyle/>
          <a:p>
            <a:endParaRPr lang="es-419"/>
          </a:p>
        </p:txBody>
      </p:sp>
      <p:sp>
        <p:nvSpPr>
          <p:cNvPr id="6" name="Marcador de texto 8">
            <a:extLst>
              <a:ext uri="{FF2B5EF4-FFF2-40B4-BE49-F238E27FC236}">
                <a16:creationId xmlns:a16="http://schemas.microsoft.com/office/drawing/2014/main" id="{F1E72D97-10A5-BD54-8AAB-CDC2805A7507}"/>
              </a:ext>
            </a:extLst>
          </p:cNvPr>
          <p:cNvSpPr>
            <a:spLocks noGrp="1"/>
          </p:cNvSpPr>
          <p:nvPr>
            <p:ph type="body" sz="quarter" idx="17" hasCustomPrompt="1"/>
          </p:nvPr>
        </p:nvSpPr>
        <p:spPr>
          <a:xfrm>
            <a:off x="1279935" y="7149042"/>
            <a:ext cx="9169580" cy="3945170"/>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1" name="Título 1">
            <a:extLst>
              <a:ext uri="{FF2B5EF4-FFF2-40B4-BE49-F238E27FC236}">
                <a16:creationId xmlns:a16="http://schemas.microsoft.com/office/drawing/2014/main" id="{489BD5B0-A9C3-F0CF-213F-FEB15C94B2E8}"/>
              </a:ext>
            </a:extLst>
          </p:cNvPr>
          <p:cNvSpPr>
            <a:spLocks noGrp="1"/>
          </p:cNvSpPr>
          <p:nvPr>
            <p:ph type="title" hasCustomPrompt="1"/>
          </p:nvPr>
        </p:nvSpPr>
        <p:spPr>
          <a:xfrm>
            <a:off x="1279934" y="3663660"/>
            <a:ext cx="10371364" cy="2651125"/>
          </a:xfrm>
          <a:prstGeom prst="rect">
            <a:avLst/>
          </a:prstGeom>
        </p:spPr>
        <p:txBody>
          <a:bodyPr/>
          <a:lstStyle>
            <a:lvl1pPr>
              <a:defRPr sz="20000" b="0" i="0">
                <a:solidFill>
                  <a:schemeClr val="bg2">
                    <a:lumMod val="25000"/>
                  </a:schemeClr>
                </a:solidFill>
                <a:latin typeface="TITILLIUMMAPS29L-400WT" pitchFamily="2" charset="77"/>
                <a:cs typeface="Calibri" panose="020F0502020204030204" pitchFamily="34" charset="0"/>
              </a:defRPr>
            </a:lvl1pPr>
          </a:lstStyle>
          <a:p>
            <a:r>
              <a:rPr lang="es-MX"/>
              <a:t>Subtitle</a:t>
            </a:r>
            <a:endParaRPr lang="es-419"/>
          </a:p>
        </p:txBody>
      </p:sp>
      <p:pic>
        <p:nvPicPr>
          <p:cNvPr id="12" name="Imagen 11">
            <a:extLst>
              <a:ext uri="{FF2B5EF4-FFF2-40B4-BE49-F238E27FC236}">
                <a16:creationId xmlns:a16="http://schemas.microsoft.com/office/drawing/2014/main" id="{E4B88C05-BE8D-9D65-9272-AEB6136F80F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1"/>
            <a:ext cx="5445583" cy="1400783"/>
          </a:xfrm>
          <a:prstGeom prst="rect">
            <a:avLst/>
          </a:prstGeom>
        </p:spPr>
      </p:pic>
      <p:sp>
        <p:nvSpPr>
          <p:cNvPr id="4" name="Marcador de pie de página 3">
            <a:extLst>
              <a:ext uri="{FF2B5EF4-FFF2-40B4-BE49-F238E27FC236}">
                <a16:creationId xmlns:a16="http://schemas.microsoft.com/office/drawing/2014/main" id="{0177D8B5-CCD1-8913-CA3B-8D1B2FB3F95B}"/>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458310936"/>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7_Basic">
    <p:spTree>
      <p:nvGrpSpPr>
        <p:cNvPr id="1" name=""/>
        <p:cNvGrpSpPr/>
        <p:nvPr/>
      </p:nvGrpSpPr>
      <p:grpSpPr>
        <a:xfrm>
          <a:off x="0" y="0"/>
          <a:ext cx="0" cy="0"/>
          <a:chOff x="0" y="0"/>
          <a:chExt cx="0" cy="0"/>
        </a:xfrm>
      </p:grpSpPr>
      <p:sp>
        <p:nvSpPr>
          <p:cNvPr id="3" name="Marcador de posición de imagen 8">
            <a:extLst>
              <a:ext uri="{FF2B5EF4-FFF2-40B4-BE49-F238E27FC236}">
                <a16:creationId xmlns:a16="http://schemas.microsoft.com/office/drawing/2014/main" id="{003290F6-4A33-5A58-492D-C91A7A039EAE}"/>
              </a:ext>
            </a:extLst>
          </p:cNvPr>
          <p:cNvSpPr>
            <a:spLocks noGrp="1"/>
          </p:cNvSpPr>
          <p:nvPr>
            <p:ph type="pic" sz="quarter" idx="16"/>
          </p:nvPr>
        </p:nvSpPr>
        <p:spPr>
          <a:xfrm>
            <a:off x="11651298" y="0"/>
            <a:ext cx="12732702" cy="13716000"/>
          </a:xfrm>
          <a:prstGeom prst="rect">
            <a:avLst/>
          </a:prstGeom>
        </p:spPr>
        <p:txBody>
          <a:bodyPr/>
          <a:lstStyle/>
          <a:p>
            <a:endParaRPr lang="es-419"/>
          </a:p>
        </p:txBody>
      </p:sp>
      <p:sp>
        <p:nvSpPr>
          <p:cNvPr id="10" name="Rectángulo redondeado 9">
            <a:extLst>
              <a:ext uri="{FF2B5EF4-FFF2-40B4-BE49-F238E27FC236}">
                <a16:creationId xmlns:a16="http://schemas.microsoft.com/office/drawing/2014/main" id="{A3B94FA9-7BA4-6EDF-7A8E-27C2E5B46A36}"/>
              </a:ext>
            </a:extLst>
          </p:cNvPr>
          <p:cNvSpPr/>
          <p:nvPr userDrawn="1"/>
        </p:nvSpPr>
        <p:spPr>
          <a:xfrm>
            <a:off x="672301" y="3960964"/>
            <a:ext cx="10278197" cy="3091726"/>
          </a:xfrm>
          <a:prstGeom prst="roundRect">
            <a:avLst>
              <a:gd name="adj" fmla="val 8468"/>
            </a:avLst>
          </a:prstGeom>
          <a:solidFill>
            <a:srgbClr val="4D4D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4" name="Rectángulo redondeado 13">
            <a:extLst>
              <a:ext uri="{FF2B5EF4-FFF2-40B4-BE49-F238E27FC236}">
                <a16:creationId xmlns:a16="http://schemas.microsoft.com/office/drawing/2014/main" id="{13DAE41F-54C7-6A00-001C-218EDB8320B2}"/>
              </a:ext>
            </a:extLst>
          </p:cNvPr>
          <p:cNvSpPr/>
          <p:nvPr userDrawn="1"/>
        </p:nvSpPr>
        <p:spPr>
          <a:xfrm>
            <a:off x="672301" y="7278909"/>
            <a:ext cx="10278197" cy="5307980"/>
          </a:xfrm>
          <a:prstGeom prst="roundRect">
            <a:avLst>
              <a:gd name="adj" fmla="val 8468"/>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5" name="Marcador de texto 8">
            <a:extLst>
              <a:ext uri="{FF2B5EF4-FFF2-40B4-BE49-F238E27FC236}">
                <a16:creationId xmlns:a16="http://schemas.microsoft.com/office/drawing/2014/main" id="{C169941C-8030-EDD7-C59E-FE2C2D1F7B85}"/>
              </a:ext>
            </a:extLst>
          </p:cNvPr>
          <p:cNvSpPr>
            <a:spLocks noGrp="1"/>
          </p:cNvSpPr>
          <p:nvPr>
            <p:ph type="body" sz="quarter" idx="17" hasCustomPrompt="1"/>
          </p:nvPr>
        </p:nvSpPr>
        <p:spPr>
          <a:xfrm>
            <a:off x="1279934" y="7945729"/>
            <a:ext cx="9169580" cy="3945170"/>
          </a:xfrm>
          <a:prstGeom prst="rect">
            <a:avLst/>
          </a:prstGeom>
        </p:spPr>
        <p:txBody>
          <a:bodyPr/>
          <a:lstStyle>
            <a:lvl1pPr marL="0" indent="0">
              <a:lnSpc>
                <a:spcPts val="3600"/>
              </a:lnSpc>
              <a:spcBef>
                <a:spcPts val="0"/>
              </a:spcBef>
              <a:buNone/>
              <a:defRPr sz="3000">
                <a:solidFill>
                  <a:srgbClr val="4D4D4D"/>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6" name="Título 1">
            <a:extLst>
              <a:ext uri="{FF2B5EF4-FFF2-40B4-BE49-F238E27FC236}">
                <a16:creationId xmlns:a16="http://schemas.microsoft.com/office/drawing/2014/main" id="{D04FD543-6D7F-86AD-1316-8EFB4884C237}"/>
              </a:ext>
            </a:extLst>
          </p:cNvPr>
          <p:cNvSpPr>
            <a:spLocks noGrp="1"/>
          </p:cNvSpPr>
          <p:nvPr>
            <p:ph type="title" hasCustomPrompt="1"/>
          </p:nvPr>
        </p:nvSpPr>
        <p:spPr>
          <a:xfrm>
            <a:off x="1279934" y="4627784"/>
            <a:ext cx="9169580" cy="2651125"/>
          </a:xfrm>
          <a:prstGeom prst="rect">
            <a:avLst/>
          </a:prstGeom>
        </p:spPr>
        <p:txBody>
          <a:bodyPr/>
          <a:lstStyle>
            <a:lvl1pPr>
              <a:defRPr sz="13000" b="0" i="0">
                <a:solidFill>
                  <a:schemeClr val="bg1"/>
                </a:solidFill>
                <a:latin typeface="TITILLIUMMAPS29L-400WT" pitchFamily="2" charset="77"/>
                <a:cs typeface="Calibri" panose="020F0502020204030204" pitchFamily="34" charset="0"/>
              </a:defRPr>
            </a:lvl1pPr>
          </a:lstStyle>
          <a:p>
            <a:r>
              <a:rPr lang="es-MX"/>
              <a:t>Subtitle</a:t>
            </a:r>
            <a:endParaRPr lang="es-419"/>
          </a:p>
        </p:txBody>
      </p:sp>
      <p:sp>
        <p:nvSpPr>
          <p:cNvPr id="17" name="Marcador de pie de página 16">
            <a:extLst>
              <a:ext uri="{FF2B5EF4-FFF2-40B4-BE49-F238E27FC236}">
                <a16:creationId xmlns:a16="http://schemas.microsoft.com/office/drawing/2014/main" id="{854237D1-9CB8-C19F-8BAC-07921CCA3093}"/>
              </a:ext>
            </a:extLst>
          </p:cNvPr>
          <p:cNvSpPr>
            <a:spLocks noGrp="1"/>
          </p:cNvSpPr>
          <p:nvPr>
            <p:ph type="ftr" sz="quarter" idx="18"/>
          </p:nvPr>
        </p:nvSpPr>
        <p:spPr/>
        <p:txBody>
          <a:bodyPr/>
          <a:lstStyle/>
          <a:p>
            <a:r>
              <a:rPr lang="es-419" err="1"/>
              <a:t>Presentation</a:t>
            </a:r>
            <a:r>
              <a:rPr lang="es-419"/>
              <a:t> Name | Speaker | Date</a:t>
            </a:r>
          </a:p>
        </p:txBody>
      </p:sp>
      <p:sp>
        <p:nvSpPr>
          <p:cNvPr id="18" name="Rectángulo redondeado 17">
            <a:extLst>
              <a:ext uri="{FF2B5EF4-FFF2-40B4-BE49-F238E27FC236}">
                <a16:creationId xmlns:a16="http://schemas.microsoft.com/office/drawing/2014/main" id="{5219DCBF-4955-5B50-A6C3-8354B235EEC9}"/>
              </a:ext>
            </a:extLst>
          </p:cNvPr>
          <p:cNvSpPr/>
          <p:nvPr userDrawn="1"/>
        </p:nvSpPr>
        <p:spPr>
          <a:xfrm>
            <a:off x="672301" y="1903359"/>
            <a:ext cx="10278197" cy="1762554"/>
          </a:xfrm>
          <a:prstGeom prst="roundRect">
            <a:avLst>
              <a:gd name="adj" fmla="val 8468"/>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9" name="Marcador de texto 8">
            <a:extLst>
              <a:ext uri="{FF2B5EF4-FFF2-40B4-BE49-F238E27FC236}">
                <a16:creationId xmlns:a16="http://schemas.microsoft.com/office/drawing/2014/main" id="{200FE395-8642-53B2-BF28-619B98189F3A}"/>
              </a:ext>
            </a:extLst>
          </p:cNvPr>
          <p:cNvSpPr>
            <a:spLocks noGrp="1"/>
          </p:cNvSpPr>
          <p:nvPr>
            <p:ph type="body" sz="quarter" idx="19" hasCustomPrompt="1"/>
          </p:nvPr>
        </p:nvSpPr>
        <p:spPr>
          <a:xfrm>
            <a:off x="1279934" y="2258607"/>
            <a:ext cx="9169580" cy="1006367"/>
          </a:xfrm>
          <a:prstGeom prst="rect">
            <a:avLst/>
          </a:prstGeom>
        </p:spPr>
        <p:txBody>
          <a:bodyPr/>
          <a:lstStyle>
            <a:lvl1pPr marL="0" indent="0">
              <a:lnSpc>
                <a:spcPts val="3600"/>
              </a:lnSpc>
              <a:spcBef>
                <a:spcPts val="0"/>
              </a:spcBef>
              <a:buNone/>
              <a:defRPr sz="3000">
                <a:solidFill>
                  <a:srgbClr val="4D4D4D"/>
                </a:solidFill>
                <a:latin typeface="+mj-lt"/>
              </a:defRPr>
            </a:lvl1pPr>
          </a:lstStyle>
          <a:p>
            <a:pPr lvl="0"/>
            <a:r>
              <a:rPr lang="es-419"/>
              <a:t>Chapter XX</a:t>
            </a:r>
          </a:p>
        </p:txBody>
      </p:sp>
    </p:spTree>
    <p:extLst>
      <p:ext uri="{BB962C8B-B14F-4D97-AF65-F5344CB8AC3E}">
        <p14:creationId xmlns:p14="http://schemas.microsoft.com/office/powerpoint/2010/main" val="2235210136"/>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Basic">
    <p:bg>
      <p:bgPr>
        <a:solidFill>
          <a:srgbClr val="EEDE66"/>
        </a:solidFill>
        <a:effectLst/>
      </p:bgPr>
    </p:bg>
    <p:spTree>
      <p:nvGrpSpPr>
        <p:cNvPr id="1" name=""/>
        <p:cNvGrpSpPr/>
        <p:nvPr/>
      </p:nvGrpSpPr>
      <p:grpSpPr>
        <a:xfrm>
          <a:off x="0" y="0"/>
          <a:ext cx="0" cy="0"/>
          <a:chOff x="0" y="0"/>
          <a:chExt cx="0" cy="0"/>
        </a:xfrm>
      </p:grpSpPr>
      <p:sp>
        <p:nvSpPr>
          <p:cNvPr id="17" name="Marcador de texto 8">
            <a:extLst>
              <a:ext uri="{FF2B5EF4-FFF2-40B4-BE49-F238E27FC236}">
                <a16:creationId xmlns:a16="http://schemas.microsoft.com/office/drawing/2014/main" id="{76DCBFDC-2E41-F424-9EDE-10F1279F008D}"/>
              </a:ext>
            </a:extLst>
          </p:cNvPr>
          <p:cNvSpPr>
            <a:spLocks noGrp="1"/>
          </p:cNvSpPr>
          <p:nvPr>
            <p:ph type="body" sz="quarter" idx="17" hasCustomPrompt="1"/>
          </p:nvPr>
        </p:nvSpPr>
        <p:spPr>
          <a:xfrm>
            <a:off x="1496484" y="7415554"/>
            <a:ext cx="13088438" cy="3397633"/>
          </a:xfrm>
          <a:prstGeom prst="rect">
            <a:avLst/>
          </a:prstGeom>
        </p:spPr>
        <p:txBody>
          <a:bodyPr/>
          <a:lstStyle>
            <a:lvl1pPr marL="0" indent="0">
              <a:lnSpc>
                <a:spcPts val="3600"/>
              </a:lnSpc>
              <a:spcBef>
                <a:spcPts val="0"/>
              </a:spcBef>
              <a:buNone/>
              <a:defRPr sz="3000">
                <a:solidFill>
                  <a:srgbClr val="4D4D4D"/>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8" name="Título 1">
            <a:extLst>
              <a:ext uri="{FF2B5EF4-FFF2-40B4-BE49-F238E27FC236}">
                <a16:creationId xmlns:a16="http://schemas.microsoft.com/office/drawing/2014/main" id="{62C73EFF-0EA2-BCC2-C57A-FCE644F29B1F}"/>
              </a:ext>
            </a:extLst>
          </p:cNvPr>
          <p:cNvSpPr>
            <a:spLocks noGrp="1"/>
          </p:cNvSpPr>
          <p:nvPr>
            <p:ph type="title" hasCustomPrompt="1"/>
          </p:nvPr>
        </p:nvSpPr>
        <p:spPr>
          <a:xfrm>
            <a:off x="1496483" y="3944684"/>
            <a:ext cx="10371364" cy="2651125"/>
          </a:xfrm>
          <a:prstGeom prst="rect">
            <a:avLst/>
          </a:prstGeom>
        </p:spPr>
        <p:txBody>
          <a:bodyPr/>
          <a:lstStyle>
            <a:lvl1pPr>
              <a:defRPr sz="20000" b="0" i="0">
                <a:solidFill>
                  <a:srgbClr val="4D4D4D"/>
                </a:solidFill>
                <a:latin typeface="TITILLIUMMAPS29L-400WT" pitchFamily="2" charset="77"/>
                <a:cs typeface="Calibri" panose="020F0502020204030204" pitchFamily="34" charset="0"/>
              </a:defRPr>
            </a:lvl1pPr>
          </a:lstStyle>
          <a:p>
            <a:r>
              <a:rPr lang="es-MX"/>
              <a:t>Subtitle</a:t>
            </a:r>
            <a:endParaRPr lang="es-419"/>
          </a:p>
        </p:txBody>
      </p:sp>
      <p:pic>
        <p:nvPicPr>
          <p:cNvPr id="2" name="Imagen 1">
            <a:extLst>
              <a:ext uri="{FF2B5EF4-FFF2-40B4-BE49-F238E27FC236}">
                <a16:creationId xmlns:a16="http://schemas.microsoft.com/office/drawing/2014/main" id="{953DD07F-F99F-3973-F972-19AFA8DAFA4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5"/>
            <a:ext cx="5445583" cy="1400783"/>
          </a:xfrm>
          <a:prstGeom prst="rect">
            <a:avLst/>
          </a:prstGeom>
        </p:spPr>
      </p:pic>
      <p:sp>
        <p:nvSpPr>
          <p:cNvPr id="3" name="Marcador de pie de página 2">
            <a:extLst>
              <a:ext uri="{FF2B5EF4-FFF2-40B4-BE49-F238E27FC236}">
                <a16:creationId xmlns:a16="http://schemas.microsoft.com/office/drawing/2014/main" id="{65F5D1A4-2F5A-EE2F-936A-9D7901C4C273}"/>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87909045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4_Basic">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6223906"/>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3_Basic">
    <p:bg>
      <p:bgPr>
        <a:solidFill>
          <a:srgbClr val="4D4D4D"/>
        </a:solidFill>
        <a:effectLst/>
      </p:bgPr>
    </p:bg>
    <p:spTree>
      <p:nvGrpSpPr>
        <p:cNvPr id="1" name=""/>
        <p:cNvGrpSpPr/>
        <p:nvPr/>
      </p:nvGrpSpPr>
      <p:grpSpPr>
        <a:xfrm>
          <a:off x="0" y="0"/>
          <a:ext cx="0" cy="0"/>
          <a:chOff x="0" y="0"/>
          <a:chExt cx="0" cy="0"/>
        </a:xfrm>
      </p:grpSpPr>
      <p:sp>
        <p:nvSpPr>
          <p:cNvPr id="4" name="Paralelogramo 3">
            <a:extLst>
              <a:ext uri="{FF2B5EF4-FFF2-40B4-BE49-F238E27FC236}">
                <a16:creationId xmlns:a16="http://schemas.microsoft.com/office/drawing/2014/main" id="{CCFE221F-CB6F-81C5-C2B8-0C26D1FBD1B5}"/>
              </a:ext>
            </a:extLst>
          </p:cNvPr>
          <p:cNvSpPr/>
          <p:nvPr userDrawn="1"/>
        </p:nvSpPr>
        <p:spPr>
          <a:xfrm flipH="1">
            <a:off x="5292459" y="866889"/>
            <a:ext cx="18497344" cy="12037640"/>
          </a:xfrm>
          <a:prstGeom prst="parallelogram">
            <a:avLst>
              <a:gd name="adj" fmla="val 32329"/>
            </a:avLst>
          </a:prstGeom>
          <a:solidFill>
            <a:srgbClr val="79C59F"/>
          </a:solidFill>
          <a:ln w="609600">
            <a:solidFill>
              <a:srgbClr val="79C59F"/>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bg1"/>
              </a:solidFill>
            </a:endParaRPr>
          </a:p>
        </p:txBody>
      </p:sp>
      <p:sp>
        <p:nvSpPr>
          <p:cNvPr id="18" name="Título 1">
            <a:extLst>
              <a:ext uri="{FF2B5EF4-FFF2-40B4-BE49-F238E27FC236}">
                <a16:creationId xmlns:a16="http://schemas.microsoft.com/office/drawing/2014/main" id="{62C73EFF-0EA2-BCC2-C57A-FCE644F29B1F}"/>
              </a:ext>
            </a:extLst>
          </p:cNvPr>
          <p:cNvSpPr>
            <a:spLocks noGrp="1"/>
          </p:cNvSpPr>
          <p:nvPr>
            <p:ph type="title" hasCustomPrompt="1"/>
          </p:nvPr>
        </p:nvSpPr>
        <p:spPr>
          <a:xfrm>
            <a:off x="6827775" y="839180"/>
            <a:ext cx="9160369" cy="3751558"/>
          </a:xfrm>
          <a:prstGeom prst="rect">
            <a:avLst/>
          </a:prstGeom>
        </p:spPr>
        <p:txBody>
          <a:bodyPr/>
          <a:lstStyle>
            <a:lvl1pPr>
              <a:defRPr sz="13000" b="0" i="0">
                <a:solidFill>
                  <a:schemeClr val="bg1"/>
                </a:solidFill>
                <a:latin typeface="TITILLIUMMAPS29L-400WT" pitchFamily="2" charset="77"/>
                <a:cs typeface="Calibri" panose="020F0502020204030204" pitchFamily="34" charset="0"/>
              </a:defRPr>
            </a:lvl1pPr>
          </a:lstStyle>
          <a:p>
            <a:r>
              <a:rPr lang="es-MX"/>
              <a:t>Subtitle</a:t>
            </a:r>
            <a:br>
              <a:rPr lang="es-MX"/>
            </a:br>
            <a:r>
              <a:rPr lang="es-MX"/>
              <a:t>			example</a:t>
            </a:r>
            <a:endParaRPr lang="es-419"/>
          </a:p>
        </p:txBody>
      </p:sp>
      <p:sp>
        <p:nvSpPr>
          <p:cNvPr id="8" name="Marcador de texto 8">
            <a:extLst>
              <a:ext uri="{FF2B5EF4-FFF2-40B4-BE49-F238E27FC236}">
                <a16:creationId xmlns:a16="http://schemas.microsoft.com/office/drawing/2014/main" id="{DC2F827E-8287-79B9-07EA-274759EAA441}"/>
              </a:ext>
            </a:extLst>
          </p:cNvPr>
          <p:cNvSpPr>
            <a:spLocks noGrp="1"/>
          </p:cNvSpPr>
          <p:nvPr>
            <p:ph type="body" sz="quarter" idx="17" hasCustomPrompt="1"/>
          </p:nvPr>
        </p:nvSpPr>
        <p:spPr>
          <a:xfrm>
            <a:off x="9737230" y="10010543"/>
            <a:ext cx="12624006" cy="2652511"/>
          </a:xfrm>
          <a:prstGeom prst="rect">
            <a:avLst/>
          </a:prstGeom>
        </p:spPr>
        <p:txBody>
          <a:bodyPr/>
          <a:lstStyle>
            <a:lvl1pPr marL="0" indent="0">
              <a:lnSpc>
                <a:spcPts val="3600"/>
              </a:lnSpc>
              <a:spcBef>
                <a:spcPts val="0"/>
              </a:spcBef>
              <a:buNone/>
              <a:defRPr sz="3000">
                <a:solidFill>
                  <a:schemeClr val="bg1"/>
                </a:solidFill>
                <a:latin typeface="+mj-lt"/>
              </a:defRPr>
            </a:lvl1pPr>
          </a:lstStyle>
          <a:p>
            <a:pPr marL="0" marR="0" lvl="0" indent="0" algn="l" defTabSz="914400" rtl="0" eaLnBrk="1" fontAlgn="auto" latinLnBrk="0" hangingPunct="1">
              <a:lnSpc>
                <a:spcPts val="3600"/>
              </a:lnSpc>
              <a:spcBef>
                <a:spcPts val="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a:t>
            </a:r>
          </a:p>
          <a:p>
            <a:pPr lvl="0"/>
            <a:endParaRPr lang="es-419"/>
          </a:p>
        </p:txBody>
      </p:sp>
      <p:sp>
        <p:nvSpPr>
          <p:cNvPr id="3" name="Marcador de pie de página 2">
            <a:extLst>
              <a:ext uri="{FF2B5EF4-FFF2-40B4-BE49-F238E27FC236}">
                <a16:creationId xmlns:a16="http://schemas.microsoft.com/office/drawing/2014/main" id="{5409E8AD-3A04-7715-0F29-FC9D1EB9BF60}"/>
              </a:ext>
            </a:extLst>
          </p:cNvPr>
          <p:cNvSpPr>
            <a:spLocks noGrp="1"/>
          </p:cNvSpPr>
          <p:nvPr>
            <p:ph type="ftr" sz="quarter" idx="18"/>
          </p:nvPr>
        </p:nvSpPr>
        <p:spPr/>
        <p:txBody>
          <a:bodyPr/>
          <a:lstStyle/>
          <a:p>
            <a:r>
              <a:rPr lang="es-419" err="1"/>
              <a:t>Presentation</a:t>
            </a:r>
            <a:r>
              <a:rPr lang="es-419"/>
              <a:t> Name | Speaker | Date</a:t>
            </a:r>
          </a:p>
        </p:txBody>
      </p:sp>
      <p:pic>
        <p:nvPicPr>
          <p:cNvPr id="6" name="Imagen 5">
            <a:extLst>
              <a:ext uri="{FF2B5EF4-FFF2-40B4-BE49-F238E27FC236}">
                <a16:creationId xmlns:a16="http://schemas.microsoft.com/office/drawing/2014/main" id="{6B534CE1-1201-321D-52C9-7B410318F5A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9842" t="37138" b="37138"/>
          <a:stretch/>
        </p:blipFill>
        <p:spPr>
          <a:xfrm>
            <a:off x="1471961" y="212645"/>
            <a:ext cx="3820500" cy="1400783"/>
          </a:xfrm>
          <a:prstGeom prst="rect">
            <a:avLst/>
          </a:prstGeom>
        </p:spPr>
      </p:pic>
    </p:spTree>
    <p:extLst>
      <p:ext uri="{BB962C8B-B14F-4D97-AF65-F5344CB8AC3E}">
        <p14:creationId xmlns:p14="http://schemas.microsoft.com/office/powerpoint/2010/main" val="2824223890"/>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Basic">
    <p:bg>
      <p:bgPr>
        <a:solidFill>
          <a:srgbClr val="79C59F"/>
        </a:solidFill>
        <a:effectLst/>
      </p:bgPr>
    </p:bg>
    <p:spTree>
      <p:nvGrpSpPr>
        <p:cNvPr id="1" name=""/>
        <p:cNvGrpSpPr/>
        <p:nvPr/>
      </p:nvGrpSpPr>
      <p:grpSpPr>
        <a:xfrm>
          <a:off x="0" y="0"/>
          <a:ext cx="0" cy="0"/>
          <a:chOff x="0" y="0"/>
          <a:chExt cx="0" cy="0"/>
        </a:xfrm>
      </p:grpSpPr>
      <p:sp>
        <p:nvSpPr>
          <p:cNvPr id="3" name="Marcador de posición de imagen 8">
            <a:extLst>
              <a:ext uri="{FF2B5EF4-FFF2-40B4-BE49-F238E27FC236}">
                <a16:creationId xmlns:a16="http://schemas.microsoft.com/office/drawing/2014/main" id="{003290F6-4A33-5A58-492D-C91A7A039EAE}"/>
              </a:ext>
            </a:extLst>
          </p:cNvPr>
          <p:cNvSpPr>
            <a:spLocks noGrp="1"/>
          </p:cNvSpPr>
          <p:nvPr>
            <p:ph type="pic" sz="quarter" idx="16"/>
          </p:nvPr>
        </p:nvSpPr>
        <p:spPr>
          <a:xfrm>
            <a:off x="11651298" y="0"/>
            <a:ext cx="12732702" cy="13716000"/>
          </a:xfrm>
          <a:prstGeom prst="rect">
            <a:avLst/>
          </a:prstGeom>
        </p:spPr>
        <p:txBody>
          <a:bodyPr/>
          <a:lstStyle/>
          <a:p>
            <a:endParaRPr lang="es-419"/>
          </a:p>
        </p:txBody>
      </p:sp>
      <p:sp>
        <p:nvSpPr>
          <p:cNvPr id="14" name="Marcador de texto 8">
            <a:extLst>
              <a:ext uri="{FF2B5EF4-FFF2-40B4-BE49-F238E27FC236}">
                <a16:creationId xmlns:a16="http://schemas.microsoft.com/office/drawing/2014/main" id="{A94B9B9A-328A-2851-922E-9F82F11FEFF9}"/>
              </a:ext>
            </a:extLst>
          </p:cNvPr>
          <p:cNvSpPr>
            <a:spLocks noGrp="1"/>
          </p:cNvSpPr>
          <p:nvPr>
            <p:ph type="body" sz="quarter" idx="17" hasCustomPrompt="1"/>
          </p:nvPr>
        </p:nvSpPr>
        <p:spPr>
          <a:xfrm>
            <a:off x="1279935" y="7149042"/>
            <a:ext cx="9169580" cy="3945170"/>
          </a:xfrm>
          <a:prstGeom prst="rect">
            <a:avLst/>
          </a:prstGeom>
        </p:spPr>
        <p:txBody>
          <a:bodyPr/>
          <a:lstStyle>
            <a:lvl1pPr marL="0" indent="0">
              <a:lnSpc>
                <a:spcPts val="3600"/>
              </a:lnSpc>
              <a:spcBef>
                <a:spcPts val="0"/>
              </a:spcBef>
              <a:buNone/>
              <a:defRPr sz="3000">
                <a:solidFill>
                  <a:schemeClr val="bg1"/>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5" name="Título 1">
            <a:extLst>
              <a:ext uri="{FF2B5EF4-FFF2-40B4-BE49-F238E27FC236}">
                <a16:creationId xmlns:a16="http://schemas.microsoft.com/office/drawing/2014/main" id="{4311D180-357D-7280-517D-EEF82F9BC727}"/>
              </a:ext>
            </a:extLst>
          </p:cNvPr>
          <p:cNvSpPr>
            <a:spLocks noGrp="1"/>
          </p:cNvSpPr>
          <p:nvPr>
            <p:ph type="title" hasCustomPrompt="1"/>
          </p:nvPr>
        </p:nvSpPr>
        <p:spPr>
          <a:xfrm>
            <a:off x="1279934" y="3663660"/>
            <a:ext cx="10371364" cy="2651125"/>
          </a:xfrm>
          <a:prstGeom prst="rect">
            <a:avLst/>
          </a:prstGeom>
        </p:spPr>
        <p:txBody>
          <a:bodyPr/>
          <a:lstStyle>
            <a:lvl1pPr>
              <a:defRPr sz="20000" b="0" i="0">
                <a:solidFill>
                  <a:schemeClr val="bg1"/>
                </a:solidFill>
                <a:latin typeface="TITILLIUMMAPS29L-400WT" pitchFamily="2" charset="77"/>
                <a:cs typeface="Calibri" panose="020F0502020204030204" pitchFamily="34" charset="0"/>
              </a:defRPr>
            </a:lvl1pPr>
          </a:lstStyle>
          <a:p>
            <a:r>
              <a:rPr lang="es-MX"/>
              <a:t>Subtitle</a:t>
            </a:r>
            <a:endParaRPr lang="es-419"/>
          </a:p>
        </p:txBody>
      </p:sp>
      <p:pic>
        <p:nvPicPr>
          <p:cNvPr id="17" name="Imagen 16">
            <a:extLst>
              <a:ext uri="{FF2B5EF4-FFF2-40B4-BE49-F238E27FC236}">
                <a16:creationId xmlns:a16="http://schemas.microsoft.com/office/drawing/2014/main" id="{67BA2111-07CF-D0AD-8F4F-C6E29F65C43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5"/>
            <a:ext cx="5445583" cy="1400783"/>
          </a:xfrm>
          <a:prstGeom prst="rect">
            <a:avLst/>
          </a:prstGeom>
        </p:spPr>
      </p:pic>
      <p:sp>
        <p:nvSpPr>
          <p:cNvPr id="4" name="Marcador de pie de página 3">
            <a:extLst>
              <a:ext uri="{FF2B5EF4-FFF2-40B4-BE49-F238E27FC236}">
                <a16:creationId xmlns:a16="http://schemas.microsoft.com/office/drawing/2014/main" id="{8CDE9AAD-6846-BEF8-32A1-B475C5B8CDE3}"/>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61518730"/>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1_Basic">
    <p:spTree>
      <p:nvGrpSpPr>
        <p:cNvPr id="1" name=""/>
        <p:cNvGrpSpPr/>
        <p:nvPr/>
      </p:nvGrpSpPr>
      <p:grpSpPr>
        <a:xfrm>
          <a:off x="0" y="0"/>
          <a:ext cx="0" cy="0"/>
          <a:chOff x="0" y="0"/>
          <a:chExt cx="0" cy="0"/>
        </a:xfrm>
      </p:grpSpPr>
      <p:sp>
        <p:nvSpPr>
          <p:cNvPr id="3" name="Marcador de posición de imagen 8">
            <a:extLst>
              <a:ext uri="{FF2B5EF4-FFF2-40B4-BE49-F238E27FC236}">
                <a16:creationId xmlns:a16="http://schemas.microsoft.com/office/drawing/2014/main" id="{003290F6-4A33-5A58-492D-C91A7A039EAE}"/>
              </a:ext>
            </a:extLst>
          </p:cNvPr>
          <p:cNvSpPr>
            <a:spLocks noGrp="1"/>
          </p:cNvSpPr>
          <p:nvPr>
            <p:ph type="pic" sz="quarter" idx="16"/>
          </p:nvPr>
        </p:nvSpPr>
        <p:spPr>
          <a:xfrm>
            <a:off x="11651298" y="0"/>
            <a:ext cx="12732702" cy="13716000"/>
          </a:xfrm>
          <a:prstGeom prst="rect">
            <a:avLst/>
          </a:prstGeom>
        </p:spPr>
        <p:txBody>
          <a:bodyPr/>
          <a:lstStyle/>
          <a:p>
            <a:endParaRPr lang="es-419"/>
          </a:p>
        </p:txBody>
      </p:sp>
      <p:sp>
        <p:nvSpPr>
          <p:cNvPr id="16" name="Marcador de texto 4">
            <a:extLst>
              <a:ext uri="{FF2B5EF4-FFF2-40B4-BE49-F238E27FC236}">
                <a16:creationId xmlns:a16="http://schemas.microsoft.com/office/drawing/2014/main" id="{ACCA442E-AA52-5D80-993C-D9559CA36DAC}"/>
              </a:ext>
            </a:extLst>
          </p:cNvPr>
          <p:cNvSpPr>
            <a:spLocks noGrp="1"/>
          </p:cNvSpPr>
          <p:nvPr>
            <p:ph type="body" sz="quarter" idx="15" hasCustomPrompt="1"/>
          </p:nvPr>
        </p:nvSpPr>
        <p:spPr>
          <a:xfrm>
            <a:off x="594196" y="12876820"/>
            <a:ext cx="8124825" cy="549275"/>
          </a:xfrm>
          <a:prstGeom prst="rect">
            <a:avLst/>
          </a:prstGeom>
        </p:spPr>
        <p:txBody>
          <a:bodyPr/>
          <a:lstStyle>
            <a:lvl1pPr marL="0" indent="0">
              <a:buNone/>
              <a:defRPr sz="20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err="1"/>
              <a:t>Presentation</a:t>
            </a:r>
            <a:r>
              <a:rPr lang="es-ES"/>
              <a:t> </a:t>
            </a:r>
            <a:r>
              <a:rPr lang="es-ES" err="1"/>
              <a:t>name</a:t>
            </a:r>
            <a:r>
              <a:rPr lang="es-ES"/>
              <a:t> | Speaker | Date</a:t>
            </a:r>
          </a:p>
        </p:txBody>
      </p:sp>
      <p:sp>
        <p:nvSpPr>
          <p:cNvPr id="2" name="Rectángulo redondeado 1">
            <a:extLst>
              <a:ext uri="{FF2B5EF4-FFF2-40B4-BE49-F238E27FC236}">
                <a16:creationId xmlns:a16="http://schemas.microsoft.com/office/drawing/2014/main" id="{50888D35-BD79-344B-9AAF-C2F05D6E746E}"/>
              </a:ext>
            </a:extLst>
          </p:cNvPr>
          <p:cNvSpPr/>
          <p:nvPr userDrawn="1"/>
        </p:nvSpPr>
        <p:spPr>
          <a:xfrm>
            <a:off x="672301" y="3960964"/>
            <a:ext cx="10278197" cy="3091726"/>
          </a:xfrm>
          <a:prstGeom prst="roundRect">
            <a:avLst>
              <a:gd name="adj" fmla="val 8468"/>
            </a:avLst>
          </a:prstGeom>
          <a:solidFill>
            <a:srgbClr val="4D4D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bg1"/>
              </a:solidFill>
            </a:endParaRPr>
          </a:p>
        </p:txBody>
      </p:sp>
      <p:sp>
        <p:nvSpPr>
          <p:cNvPr id="4" name="Rectángulo redondeado 3">
            <a:extLst>
              <a:ext uri="{FF2B5EF4-FFF2-40B4-BE49-F238E27FC236}">
                <a16:creationId xmlns:a16="http://schemas.microsoft.com/office/drawing/2014/main" id="{CACD1DB2-D6B1-36ED-5CF2-638B8CEF6755}"/>
              </a:ext>
            </a:extLst>
          </p:cNvPr>
          <p:cNvSpPr/>
          <p:nvPr userDrawn="1"/>
        </p:nvSpPr>
        <p:spPr>
          <a:xfrm>
            <a:off x="672301" y="7278909"/>
            <a:ext cx="10278197" cy="5307980"/>
          </a:xfrm>
          <a:prstGeom prst="roundRect">
            <a:avLst>
              <a:gd name="adj" fmla="val 8468"/>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5" name="Marcador de texto 8">
            <a:extLst>
              <a:ext uri="{FF2B5EF4-FFF2-40B4-BE49-F238E27FC236}">
                <a16:creationId xmlns:a16="http://schemas.microsoft.com/office/drawing/2014/main" id="{593B83E4-3758-AA77-955A-76D8EB71EFB5}"/>
              </a:ext>
            </a:extLst>
          </p:cNvPr>
          <p:cNvSpPr>
            <a:spLocks noGrp="1"/>
          </p:cNvSpPr>
          <p:nvPr>
            <p:ph type="body" sz="quarter" idx="17" hasCustomPrompt="1"/>
          </p:nvPr>
        </p:nvSpPr>
        <p:spPr>
          <a:xfrm>
            <a:off x="1279934" y="7945729"/>
            <a:ext cx="9169580" cy="3945170"/>
          </a:xfrm>
          <a:prstGeom prst="rect">
            <a:avLst/>
          </a:prstGeom>
        </p:spPr>
        <p:txBody>
          <a:bodyPr/>
          <a:lstStyle>
            <a:lvl1pPr marL="0" indent="0">
              <a:lnSpc>
                <a:spcPts val="3600"/>
              </a:lnSpc>
              <a:spcBef>
                <a:spcPts val="0"/>
              </a:spcBef>
              <a:buNone/>
              <a:defRPr sz="3000">
                <a:solidFill>
                  <a:schemeClr val="bg1"/>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6" name="Título 1">
            <a:extLst>
              <a:ext uri="{FF2B5EF4-FFF2-40B4-BE49-F238E27FC236}">
                <a16:creationId xmlns:a16="http://schemas.microsoft.com/office/drawing/2014/main" id="{0CF7E5C2-1B0C-0C74-B58E-323F285342F2}"/>
              </a:ext>
            </a:extLst>
          </p:cNvPr>
          <p:cNvSpPr>
            <a:spLocks noGrp="1"/>
          </p:cNvSpPr>
          <p:nvPr>
            <p:ph type="title" hasCustomPrompt="1"/>
          </p:nvPr>
        </p:nvSpPr>
        <p:spPr>
          <a:xfrm>
            <a:off x="1279934" y="4627784"/>
            <a:ext cx="9169580" cy="2651125"/>
          </a:xfrm>
          <a:prstGeom prst="rect">
            <a:avLst/>
          </a:prstGeom>
        </p:spPr>
        <p:txBody>
          <a:bodyPr/>
          <a:lstStyle>
            <a:lvl1pPr>
              <a:defRPr sz="13000" b="0" i="0">
                <a:solidFill>
                  <a:schemeClr val="bg1"/>
                </a:solidFill>
                <a:latin typeface="TITILLIUMMAPS29L-400WT" pitchFamily="2" charset="77"/>
                <a:cs typeface="Calibri" panose="020F0502020204030204" pitchFamily="34" charset="0"/>
              </a:defRPr>
            </a:lvl1pPr>
          </a:lstStyle>
          <a:p>
            <a:r>
              <a:rPr lang="es-MX"/>
              <a:t>Subtitle</a:t>
            </a:r>
            <a:endParaRPr lang="es-419"/>
          </a:p>
        </p:txBody>
      </p:sp>
      <p:sp>
        <p:nvSpPr>
          <p:cNvPr id="7" name="Marcador de pie de página 6">
            <a:extLst>
              <a:ext uri="{FF2B5EF4-FFF2-40B4-BE49-F238E27FC236}">
                <a16:creationId xmlns:a16="http://schemas.microsoft.com/office/drawing/2014/main" id="{F0D24E5D-21D6-E301-C4BF-956F7F06670B}"/>
              </a:ext>
            </a:extLst>
          </p:cNvPr>
          <p:cNvSpPr>
            <a:spLocks noGrp="1"/>
          </p:cNvSpPr>
          <p:nvPr>
            <p:ph type="ftr" sz="quarter" idx="18"/>
          </p:nvPr>
        </p:nvSpPr>
        <p:spPr/>
        <p:txBody>
          <a:bodyPr/>
          <a:lstStyle/>
          <a:p>
            <a:r>
              <a:rPr lang="es-419" err="1"/>
              <a:t>Presentation</a:t>
            </a:r>
            <a:r>
              <a:rPr lang="es-419"/>
              <a:t> Name | Speaker | Date</a:t>
            </a:r>
          </a:p>
        </p:txBody>
      </p:sp>
      <p:sp>
        <p:nvSpPr>
          <p:cNvPr id="8" name="Rectángulo redondeado 7">
            <a:extLst>
              <a:ext uri="{FF2B5EF4-FFF2-40B4-BE49-F238E27FC236}">
                <a16:creationId xmlns:a16="http://schemas.microsoft.com/office/drawing/2014/main" id="{F45FAD1A-655D-504C-0EDD-82AFCA1B4D88}"/>
              </a:ext>
            </a:extLst>
          </p:cNvPr>
          <p:cNvSpPr/>
          <p:nvPr userDrawn="1"/>
        </p:nvSpPr>
        <p:spPr>
          <a:xfrm>
            <a:off x="672301" y="1903359"/>
            <a:ext cx="10278197" cy="1762554"/>
          </a:xfrm>
          <a:prstGeom prst="roundRect">
            <a:avLst>
              <a:gd name="adj" fmla="val 8468"/>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0" name="Marcador de texto 8">
            <a:extLst>
              <a:ext uri="{FF2B5EF4-FFF2-40B4-BE49-F238E27FC236}">
                <a16:creationId xmlns:a16="http://schemas.microsoft.com/office/drawing/2014/main" id="{F6916AEA-72D3-2D32-8FFA-F83CE94EFCD9}"/>
              </a:ext>
            </a:extLst>
          </p:cNvPr>
          <p:cNvSpPr>
            <a:spLocks noGrp="1"/>
          </p:cNvSpPr>
          <p:nvPr>
            <p:ph type="body" sz="quarter" idx="19" hasCustomPrompt="1"/>
          </p:nvPr>
        </p:nvSpPr>
        <p:spPr>
          <a:xfrm>
            <a:off x="1279934" y="2258607"/>
            <a:ext cx="9169580" cy="1006367"/>
          </a:xfrm>
          <a:prstGeom prst="rect">
            <a:avLst/>
          </a:prstGeom>
        </p:spPr>
        <p:txBody>
          <a:bodyPr/>
          <a:lstStyle>
            <a:lvl1pPr marL="0" indent="0">
              <a:lnSpc>
                <a:spcPts val="3600"/>
              </a:lnSpc>
              <a:spcBef>
                <a:spcPts val="0"/>
              </a:spcBef>
              <a:buNone/>
              <a:defRPr sz="3000">
                <a:solidFill>
                  <a:schemeClr val="bg1"/>
                </a:solidFill>
                <a:latin typeface="+mj-lt"/>
              </a:defRPr>
            </a:lvl1pPr>
          </a:lstStyle>
          <a:p>
            <a:pPr lvl="0"/>
            <a:r>
              <a:rPr lang="es-419"/>
              <a:t>Chapter XX</a:t>
            </a:r>
          </a:p>
        </p:txBody>
      </p:sp>
    </p:spTree>
    <p:extLst>
      <p:ext uri="{BB962C8B-B14F-4D97-AF65-F5344CB8AC3E}">
        <p14:creationId xmlns:p14="http://schemas.microsoft.com/office/powerpoint/2010/main" val="4169611963"/>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yan - block">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DC566E76-578D-4CE4-2664-62CBC7F6B4CD}"/>
              </a:ext>
            </a:extLst>
          </p:cNvPr>
          <p:cNvSpPr/>
          <p:nvPr userDrawn="1"/>
        </p:nvSpPr>
        <p:spPr>
          <a:xfrm>
            <a:off x="672301" y="2116183"/>
            <a:ext cx="23023722" cy="9562011"/>
          </a:xfrm>
          <a:prstGeom prst="roundRect">
            <a:avLst>
              <a:gd name="adj" fmla="val 3006"/>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9" name="Marcador de texto 8">
            <a:extLst>
              <a:ext uri="{FF2B5EF4-FFF2-40B4-BE49-F238E27FC236}">
                <a16:creationId xmlns:a16="http://schemas.microsoft.com/office/drawing/2014/main" id="{1790DC50-E4D6-D003-DE7D-D18568EFCB16}"/>
              </a:ext>
            </a:extLst>
          </p:cNvPr>
          <p:cNvSpPr>
            <a:spLocks noGrp="1"/>
          </p:cNvSpPr>
          <p:nvPr>
            <p:ph type="body" sz="quarter" idx="12" hasCustomPrompt="1"/>
          </p:nvPr>
        </p:nvSpPr>
        <p:spPr>
          <a:xfrm>
            <a:off x="2078913" y="3936322"/>
            <a:ext cx="6699250" cy="720725"/>
          </a:xfrm>
          <a:prstGeom prst="rect">
            <a:avLst/>
          </a:prstGeom>
        </p:spPr>
        <p:txBody>
          <a:bodyPr/>
          <a:lstStyle>
            <a:lvl1pPr marL="0" indent="0">
              <a:buNone/>
              <a:defRPr sz="3200"/>
            </a:lvl1pPr>
          </a:lstStyle>
          <a:p>
            <a:pPr lvl="0"/>
            <a:r>
              <a:rPr lang="es-419"/>
              <a:t>Chapter XX</a:t>
            </a:r>
          </a:p>
        </p:txBody>
      </p:sp>
      <p:sp>
        <p:nvSpPr>
          <p:cNvPr id="10" name="Marcador de texto 8">
            <a:extLst>
              <a:ext uri="{FF2B5EF4-FFF2-40B4-BE49-F238E27FC236}">
                <a16:creationId xmlns:a16="http://schemas.microsoft.com/office/drawing/2014/main" id="{A3AE725E-55EE-31E6-20CB-36CABDEBDF94}"/>
              </a:ext>
            </a:extLst>
          </p:cNvPr>
          <p:cNvSpPr>
            <a:spLocks noGrp="1"/>
          </p:cNvSpPr>
          <p:nvPr>
            <p:ph type="body" sz="quarter" idx="13" hasCustomPrompt="1"/>
          </p:nvPr>
        </p:nvSpPr>
        <p:spPr>
          <a:xfrm>
            <a:off x="2078913" y="4982013"/>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5" name="Marcador de texto 8">
            <a:extLst>
              <a:ext uri="{FF2B5EF4-FFF2-40B4-BE49-F238E27FC236}">
                <a16:creationId xmlns:a16="http://schemas.microsoft.com/office/drawing/2014/main" id="{B586618D-DCC3-0291-FA8A-80A79324B199}"/>
              </a:ext>
            </a:extLst>
          </p:cNvPr>
          <p:cNvSpPr>
            <a:spLocks noGrp="1"/>
          </p:cNvSpPr>
          <p:nvPr>
            <p:ph type="body" sz="quarter" idx="16" hasCustomPrompt="1"/>
          </p:nvPr>
        </p:nvSpPr>
        <p:spPr>
          <a:xfrm>
            <a:off x="2078912" y="6623304"/>
            <a:ext cx="15764951" cy="2873808"/>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8" name="Marcador de texto 4">
            <a:extLst>
              <a:ext uri="{FF2B5EF4-FFF2-40B4-BE49-F238E27FC236}">
                <a16:creationId xmlns:a16="http://schemas.microsoft.com/office/drawing/2014/main" id="{620762EC-034F-64ED-563B-20B38FAA75D4}"/>
              </a:ext>
            </a:extLst>
          </p:cNvPr>
          <p:cNvSpPr>
            <a:spLocks noGrp="1"/>
          </p:cNvSpPr>
          <p:nvPr>
            <p:ph type="body" sz="quarter" idx="15" hasCustomPrompt="1"/>
          </p:nvPr>
        </p:nvSpPr>
        <p:spPr>
          <a:xfrm>
            <a:off x="672301" y="12876820"/>
            <a:ext cx="8124825" cy="549275"/>
          </a:xfrm>
          <a:prstGeom prst="rect">
            <a:avLst/>
          </a:prstGeom>
        </p:spPr>
        <p:txBody>
          <a:bodyPr/>
          <a:lstStyle>
            <a:lvl1pPr marL="0" indent="0">
              <a:buNone/>
              <a:defRPr sz="2000">
                <a:solidFill>
                  <a:schemeClr val="bg1">
                    <a:lumMod val="50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err="1"/>
              <a:t>Presentation</a:t>
            </a:r>
            <a:r>
              <a:rPr lang="es-ES"/>
              <a:t> </a:t>
            </a:r>
            <a:r>
              <a:rPr lang="es-ES" err="1"/>
              <a:t>name</a:t>
            </a:r>
            <a:r>
              <a:rPr lang="es-ES"/>
              <a:t> | Speaker | Date</a:t>
            </a:r>
          </a:p>
        </p:txBody>
      </p:sp>
      <p:pic>
        <p:nvPicPr>
          <p:cNvPr id="3" name="Imatge" descr="Imatge">
            <a:extLst>
              <a:ext uri="{FF2B5EF4-FFF2-40B4-BE49-F238E27FC236}">
                <a16:creationId xmlns:a16="http://schemas.microsoft.com/office/drawing/2014/main" id="{B697E368-5F56-03E4-4257-8DDE85E1DC14}"/>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4" name="Marcador de pie de página 3">
            <a:extLst>
              <a:ext uri="{FF2B5EF4-FFF2-40B4-BE49-F238E27FC236}">
                <a16:creationId xmlns:a16="http://schemas.microsoft.com/office/drawing/2014/main" id="{3A7ADD8D-4734-B96C-86C1-86113955FDE9}"/>
              </a:ext>
            </a:extLst>
          </p:cNvPr>
          <p:cNvSpPr>
            <a:spLocks noGrp="1"/>
          </p:cNvSpPr>
          <p:nvPr>
            <p:ph type="ftr" sz="quarter" idx="17"/>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869100073"/>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cyan - image">
    <p:spTree>
      <p:nvGrpSpPr>
        <p:cNvPr id="1" name=""/>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7ED3E08B-A61A-16CD-B431-DA2D772FB084}"/>
              </a:ext>
            </a:extLst>
          </p:cNvPr>
          <p:cNvSpPr/>
          <p:nvPr userDrawn="1"/>
        </p:nvSpPr>
        <p:spPr>
          <a:xfrm>
            <a:off x="672301" y="2116183"/>
            <a:ext cx="14649475" cy="9562011"/>
          </a:xfrm>
          <a:prstGeom prst="roundRect">
            <a:avLst>
              <a:gd name="adj" fmla="val 3006"/>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Marcador de texto 8">
            <a:extLst>
              <a:ext uri="{FF2B5EF4-FFF2-40B4-BE49-F238E27FC236}">
                <a16:creationId xmlns:a16="http://schemas.microsoft.com/office/drawing/2014/main" id="{8EE046E4-924B-F24C-2827-293282982A4E}"/>
              </a:ext>
            </a:extLst>
          </p:cNvPr>
          <p:cNvSpPr>
            <a:spLocks noGrp="1"/>
          </p:cNvSpPr>
          <p:nvPr>
            <p:ph type="body" sz="quarter" idx="13" hasCustomPrompt="1"/>
          </p:nvPr>
        </p:nvSpPr>
        <p:spPr>
          <a:xfrm>
            <a:off x="1200816" y="2754834"/>
            <a:ext cx="4269636" cy="1071134"/>
          </a:xfrm>
          <a:prstGeom prst="rect">
            <a:avLst/>
          </a:prstGeom>
        </p:spPr>
        <p:txBody>
          <a:bodyPr/>
          <a:lstStyle>
            <a:lvl1pPr marL="0" indent="0">
              <a:buNone/>
              <a:defRPr sz="5000" b="0" i="0">
                <a:solidFill>
                  <a:srgbClr val="4D4D4D"/>
                </a:solidFill>
                <a:latin typeface="TITILLIUMMAPS29L-400WT" pitchFamily="2" charset="77"/>
              </a:defRPr>
            </a:lvl1pPr>
          </a:lstStyle>
          <a:p>
            <a:pPr lvl="0"/>
            <a:r>
              <a:rPr lang="es-419"/>
              <a:t>Title</a:t>
            </a:r>
          </a:p>
        </p:txBody>
      </p:sp>
      <p:sp>
        <p:nvSpPr>
          <p:cNvPr id="12" name="Marcador de texto 8">
            <a:extLst>
              <a:ext uri="{FF2B5EF4-FFF2-40B4-BE49-F238E27FC236}">
                <a16:creationId xmlns:a16="http://schemas.microsoft.com/office/drawing/2014/main" id="{C6C1D0D4-64D2-37FF-250C-1F408EE3E0BF}"/>
              </a:ext>
            </a:extLst>
          </p:cNvPr>
          <p:cNvSpPr>
            <a:spLocks noGrp="1"/>
          </p:cNvSpPr>
          <p:nvPr>
            <p:ph type="body" sz="quarter" idx="17" hasCustomPrompt="1"/>
          </p:nvPr>
        </p:nvSpPr>
        <p:spPr>
          <a:xfrm>
            <a:off x="1200816" y="6606887"/>
            <a:ext cx="13429584" cy="4650852"/>
          </a:xfrm>
          <a:prstGeom prst="rect">
            <a:avLst/>
          </a:prstGeom>
        </p:spPr>
        <p:txBody>
          <a:bodyPr/>
          <a:lstStyle>
            <a:lvl1pPr marL="0" indent="0">
              <a:lnSpc>
                <a:spcPts val="3800"/>
              </a:lnSpc>
              <a:buNone/>
              <a:defRPr sz="3000" b="0" i="0">
                <a:solidFill>
                  <a:srgbClr val="4D4D4D"/>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a:t>
            </a:r>
          </a:p>
          <a:p>
            <a:pPr marL="0" marR="0" lvl="0" indent="0" algn="l" defTabSz="914400" rtl="0" eaLnBrk="1" fontAlgn="auto" latinLnBrk="0" hangingPunct="1">
              <a:lnSpc>
                <a:spcPts val="3800"/>
              </a:lnSpc>
              <a:spcBef>
                <a:spcPts val="100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a:t>
            </a:r>
          </a:p>
          <a:p>
            <a:pPr marL="0" marR="0" lvl="0" indent="0" algn="l" defTabSz="914400" rtl="0" eaLnBrk="1" fontAlgn="auto" latinLnBrk="0" hangingPunct="1">
              <a:lnSpc>
                <a:spcPts val="3800"/>
              </a:lnSpc>
              <a:spcBef>
                <a:spcPts val="100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a:t>
            </a:r>
          </a:p>
          <a:p>
            <a:pPr lvl="0"/>
            <a:endParaRPr lang="es-419"/>
          </a:p>
        </p:txBody>
      </p:sp>
      <p:sp>
        <p:nvSpPr>
          <p:cNvPr id="6" name="Marcador de posición de imagen 8">
            <a:extLst>
              <a:ext uri="{FF2B5EF4-FFF2-40B4-BE49-F238E27FC236}">
                <a16:creationId xmlns:a16="http://schemas.microsoft.com/office/drawing/2014/main" id="{D62C81C7-6606-007C-98C1-8AA6BB405784}"/>
              </a:ext>
            </a:extLst>
          </p:cNvPr>
          <p:cNvSpPr>
            <a:spLocks noGrp="1"/>
          </p:cNvSpPr>
          <p:nvPr>
            <p:ph type="pic" sz="quarter" idx="16"/>
          </p:nvPr>
        </p:nvSpPr>
        <p:spPr>
          <a:xfrm>
            <a:off x="15978730" y="340895"/>
            <a:ext cx="8124825" cy="13034209"/>
          </a:xfrm>
          <a:prstGeom prst="roundRect">
            <a:avLst>
              <a:gd name="adj" fmla="val 2807"/>
            </a:avLst>
          </a:prstGeom>
        </p:spPr>
        <p:txBody>
          <a:bodyPr/>
          <a:lstStyle/>
          <a:p>
            <a:endParaRPr lang="es-419"/>
          </a:p>
        </p:txBody>
      </p:sp>
      <p:pic>
        <p:nvPicPr>
          <p:cNvPr id="7" name="Imatge" descr="Imatge">
            <a:extLst>
              <a:ext uri="{FF2B5EF4-FFF2-40B4-BE49-F238E27FC236}">
                <a16:creationId xmlns:a16="http://schemas.microsoft.com/office/drawing/2014/main" id="{191F1AF3-90BF-5498-08F5-8F8213319AAF}"/>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2" name="Marcador de pie de página 1">
            <a:extLst>
              <a:ext uri="{FF2B5EF4-FFF2-40B4-BE49-F238E27FC236}">
                <a16:creationId xmlns:a16="http://schemas.microsoft.com/office/drawing/2014/main" id="{773B8664-827E-B53E-04B9-45ED9218A86E}"/>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5896126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yan - image">
    <p:spTree>
      <p:nvGrpSpPr>
        <p:cNvPr id="1" name=""/>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7ED3E08B-A61A-16CD-B431-DA2D772FB084}"/>
              </a:ext>
            </a:extLst>
          </p:cNvPr>
          <p:cNvSpPr/>
          <p:nvPr userDrawn="1"/>
        </p:nvSpPr>
        <p:spPr>
          <a:xfrm>
            <a:off x="672301" y="2116183"/>
            <a:ext cx="10587881" cy="9562011"/>
          </a:xfrm>
          <a:prstGeom prst="roundRect">
            <a:avLst>
              <a:gd name="adj" fmla="val 3006"/>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Marcador de texto 8">
            <a:extLst>
              <a:ext uri="{FF2B5EF4-FFF2-40B4-BE49-F238E27FC236}">
                <a16:creationId xmlns:a16="http://schemas.microsoft.com/office/drawing/2014/main" id="{8EE046E4-924B-F24C-2827-293282982A4E}"/>
              </a:ext>
            </a:extLst>
          </p:cNvPr>
          <p:cNvSpPr>
            <a:spLocks noGrp="1"/>
          </p:cNvSpPr>
          <p:nvPr>
            <p:ph type="body" sz="quarter" idx="13" hasCustomPrompt="1"/>
          </p:nvPr>
        </p:nvSpPr>
        <p:spPr>
          <a:xfrm>
            <a:off x="1401624" y="2747355"/>
            <a:ext cx="7561474" cy="1071134"/>
          </a:xfrm>
          <a:prstGeom prst="rect">
            <a:avLst/>
          </a:prstGeom>
        </p:spPr>
        <p:txBody>
          <a:bodyPr/>
          <a:lstStyle>
            <a:lvl1pPr marL="0" indent="0">
              <a:buNone/>
              <a:defRPr sz="5000" b="0" i="0">
                <a:latin typeface="TITILLIUMMAPS29L-400WT" pitchFamily="2" charset="77"/>
              </a:defRPr>
            </a:lvl1pPr>
          </a:lstStyle>
          <a:p>
            <a:pPr lvl="0"/>
            <a:r>
              <a:rPr lang="es-419"/>
              <a:t>Title</a:t>
            </a:r>
          </a:p>
        </p:txBody>
      </p:sp>
      <p:sp>
        <p:nvSpPr>
          <p:cNvPr id="12" name="Marcador de texto 8">
            <a:extLst>
              <a:ext uri="{FF2B5EF4-FFF2-40B4-BE49-F238E27FC236}">
                <a16:creationId xmlns:a16="http://schemas.microsoft.com/office/drawing/2014/main" id="{C6C1D0D4-64D2-37FF-250C-1F408EE3E0BF}"/>
              </a:ext>
            </a:extLst>
          </p:cNvPr>
          <p:cNvSpPr>
            <a:spLocks noGrp="1"/>
          </p:cNvSpPr>
          <p:nvPr>
            <p:ph type="body" sz="quarter" idx="17" hasCustomPrompt="1"/>
          </p:nvPr>
        </p:nvSpPr>
        <p:spPr>
          <a:xfrm>
            <a:off x="1401624" y="6790959"/>
            <a:ext cx="9063176" cy="4177686"/>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5" name="Imatge" descr="Imatge">
            <a:extLst>
              <a:ext uri="{FF2B5EF4-FFF2-40B4-BE49-F238E27FC236}">
                <a16:creationId xmlns:a16="http://schemas.microsoft.com/office/drawing/2014/main" id="{22BE337A-FC42-2C7E-6D0B-EF59D9BABFF1}"/>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6" name="Marcador de posición de imagen 8">
            <a:extLst>
              <a:ext uri="{FF2B5EF4-FFF2-40B4-BE49-F238E27FC236}">
                <a16:creationId xmlns:a16="http://schemas.microsoft.com/office/drawing/2014/main" id="{FDDB0523-5123-12D0-1313-A935E1C7D722}"/>
              </a:ext>
            </a:extLst>
          </p:cNvPr>
          <p:cNvSpPr>
            <a:spLocks noGrp="1"/>
          </p:cNvSpPr>
          <p:nvPr>
            <p:ph type="pic" sz="quarter" idx="16"/>
          </p:nvPr>
        </p:nvSpPr>
        <p:spPr>
          <a:xfrm>
            <a:off x="11989506" y="340895"/>
            <a:ext cx="12074826" cy="13034209"/>
          </a:xfrm>
          <a:prstGeom prst="roundRect">
            <a:avLst>
              <a:gd name="adj" fmla="val 4871"/>
            </a:avLst>
          </a:prstGeom>
        </p:spPr>
        <p:txBody>
          <a:bodyPr/>
          <a:lstStyle/>
          <a:p>
            <a:endParaRPr lang="es-419"/>
          </a:p>
        </p:txBody>
      </p:sp>
      <p:sp>
        <p:nvSpPr>
          <p:cNvPr id="7" name="Marcador de pie de página 6">
            <a:extLst>
              <a:ext uri="{FF2B5EF4-FFF2-40B4-BE49-F238E27FC236}">
                <a16:creationId xmlns:a16="http://schemas.microsoft.com/office/drawing/2014/main" id="{91678981-631B-A862-1877-86A90FF88B9F}"/>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19988916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yan - image">
    <p:spTree>
      <p:nvGrpSpPr>
        <p:cNvPr id="1" name=""/>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7ED3E08B-A61A-16CD-B431-DA2D772FB084}"/>
              </a:ext>
            </a:extLst>
          </p:cNvPr>
          <p:cNvSpPr/>
          <p:nvPr userDrawn="1"/>
        </p:nvSpPr>
        <p:spPr>
          <a:xfrm>
            <a:off x="672301" y="2116183"/>
            <a:ext cx="6172637" cy="9562011"/>
          </a:xfrm>
          <a:prstGeom prst="roundRect">
            <a:avLst>
              <a:gd name="adj" fmla="val 3006"/>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Marcador de texto 8">
            <a:extLst>
              <a:ext uri="{FF2B5EF4-FFF2-40B4-BE49-F238E27FC236}">
                <a16:creationId xmlns:a16="http://schemas.microsoft.com/office/drawing/2014/main" id="{8EE046E4-924B-F24C-2827-293282982A4E}"/>
              </a:ext>
            </a:extLst>
          </p:cNvPr>
          <p:cNvSpPr>
            <a:spLocks noGrp="1"/>
          </p:cNvSpPr>
          <p:nvPr>
            <p:ph type="body" sz="quarter" idx="13" hasCustomPrompt="1"/>
          </p:nvPr>
        </p:nvSpPr>
        <p:spPr>
          <a:xfrm>
            <a:off x="1200816" y="2754834"/>
            <a:ext cx="4269636" cy="1071134"/>
          </a:xfrm>
          <a:prstGeom prst="rect">
            <a:avLst/>
          </a:prstGeom>
        </p:spPr>
        <p:txBody>
          <a:bodyPr/>
          <a:lstStyle>
            <a:lvl1pPr marL="0" indent="0">
              <a:buNone/>
              <a:defRPr sz="5000" b="0" i="0">
                <a:latin typeface="TITILLIUMMAPS29L-400WT" pitchFamily="2" charset="77"/>
              </a:defRPr>
            </a:lvl1pPr>
          </a:lstStyle>
          <a:p>
            <a:pPr lvl="0"/>
            <a:r>
              <a:rPr lang="es-419"/>
              <a:t>Title</a:t>
            </a:r>
          </a:p>
        </p:txBody>
      </p:sp>
      <p:sp>
        <p:nvSpPr>
          <p:cNvPr id="12" name="Marcador de texto 8">
            <a:extLst>
              <a:ext uri="{FF2B5EF4-FFF2-40B4-BE49-F238E27FC236}">
                <a16:creationId xmlns:a16="http://schemas.microsoft.com/office/drawing/2014/main" id="{C6C1D0D4-64D2-37FF-250C-1F408EE3E0BF}"/>
              </a:ext>
            </a:extLst>
          </p:cNvPr>
          <p:cNvSpPr>
            <a:spLocks noGrp="1"/>
          </p:cNvSpPr>
          <p:nvPr>
            <p:ph type="body" sz="quarter" idx="17" hasCustomPrompt="1"/>
          </p:nvPr>
        </p:nvSpPr>
        <p:spPr>
          <a:xfrm>
            <a:off x="1200816" y="6606887"/>
            <a:ext cx="4572000" cy="4650852"/>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a:t>
            </a:r>
          </a:p>
        </p:txBody>
      </p:sp>
      <p:sp>
        <p:nvSpPr>
          <p:cNvPr id="13" name="Marcador de posición de imagen 8">
            <a:extLst>
              <a:ext uri="{FF2B5EF4-FFF2-40B4-BE49-F238E27FC236}">
                <a16:creationId xmlns:a16="http://schemas.microsoft.com/office/drawing/2014/main" id="{8F45B707-8CF9-86B3-904B-1D81B52013F1}"/>
              </a:ext>
            </a:extLst>
          </p:cNvPr>
          <p:cNvSpPr>
            <a:spLocks noGrp="1"/>
          </p:cNvSpPr>
          <p:nvPr>
            <p:ph type="pic" sz="quarter" idx="16"/>
          </p:nvPr>
        </p:nvSpPr>
        <p:spPr>
          <a:xfrm>
            <a:off x="7312362" y="340895"/>
            <a:ext cx="16791194" cy="13034209"/>
          </a:xfrm>
          <a:prstGeom prst="roundRect">
            <a:avLst>
              <a:gd name="adj" fmla="val 2807"/>
            </a:avLst>
          </a:prstGeom>
        </p:spPr>
        <p:txBody>
          <a:bodyPr/>
          <a:lstStyle/>
          <a:p>
            <a:endParaRPr lang="es-419"/>
          </a:p>
        </p:txBody>
      </p:sp>
      <p:pic>
        <p:nvPicPr>
          <p:cNvPr id="6" name="Imatge" descr="Imatge">
            <a:extLst>
              <a:ext uri="{FF2B5EF4-FFF2-40B4-BE49-F238E27FC236}">
                <a16:creationId xmlns:a16="http://schemas.microsoft.com/office/drawing/2014/main" id="{0EAB5948-7A0D-3075-CE56-1411D8F64D02}"/>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7" name="Marcador de pie de página 6">
            <a:extLst>
              <a:ext uri="{FF2B5EF4-FFF2-40B4-BE49-F238E27FC236}">
                <a16:creationId xmlns:a16="http://schemas.microsoft.com/office/drawing/2014/main" id="{64AE8CEA-805B-5457-164A-EC50FBA0A193}"/>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15919611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yan - block">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B8F8D116-DC9A-2503-9A69-F5996A5F1373}"/>
              </a:ext>
            </a:extLst>
          </p:cNvPr>
          <p:cNvSpPr/>
          <p:nvPr userDrawn="1"/>
        </p:nvSpPr>
        <p:spPr>
          <a:xfrm>
            <a:off x="93249" y="125807"/>
            <a:ext cx="24197502" cy="13464386"/>
          </a:xfrm>
          <a:prstGeom prst="rect">
            <a:avLst/>
          </a:prstGeom>
          <a:ln w="317500">
            <a:solidFill>
              <a:srgbClr val="96D6F3"/>
            </a:solidFill>
            <a:miter lim="400000"/>
          </a:ln>
        </p:spPr>
        <p:txBody>
          <a:bodyPr lIns="50800" tIns="50800" rIns="50800" bIns="50800" anchor="ctr"/>
          <a:lstStyle/>
          <a:p>
            <a:pPr algn="ctr" defTabSz="825500">
              <a:spcBef>
                <a:spcPts val="0"/>
              </a:spcBef>
              <a:defRPr sz="3200">
                <a:solidFill>
                  <a:srgbClr val="FFFFFF"/>
                </a:solidFill>
              </a:defRPr>
            </a:pPr>
            <a:endParaRPr/>
          </a:p>
        </p:txBody>
      </p:sp>
      <p:sp>
        <p:nvSpPr>
          <p:cNvPr id="8" name="Marcador de texto 8">
            <a:extLst>
              <a:ext uri="{FF2B5EF4-FFF2-40B4-BE49-F238E27FC236}">
                <a16:creationId xmlns:a16="http://schemas.microsoft.com/office/drawing/2014/main" id="{D65AFC41-A111-3F9D-8FAB-DCC99EFBE42B}"/>
              </a:ext>
            </a:extLst>
          </p:cNvPr>
          <p:cNvSpPr>
            <a:spLocks noGrp="1"/>
          </p:cNvSpPr>
          <p:nvPr>
            <p:ph type="body" sz="quarter" idx="12" hasCustomPrompt="1"/>
          </p:nvPr>
        </p:nvSpPr>
        <p:spPr>
          <a:xfrm>
            <a:off x="2078913" y="4063174"/>
            <a:ext cx="6699250" cy="720725"/>
          </a:xfrm>
          <a:prstGeom prst="rect">
            <a:avLst/>
          </a:prstGeom>
        </p:spPr>
        <p:txBody>
          <a:bodyPr/>
          <a:lstStyle>
            <a:lvl1pPr marL="0" indent="0">
              <a:buNone/>
              <a:defRPr sz="3200"/>
            </a:lvl1pPr>
          </a:lstStyle>
          <a:p>
            <a:pPr lvl="0"/>
            <a:r>
              <a:rPr lang="es-419"/>
              <a:t>Chapter XX</a:t>
            </a:r>
          </a:p>
        </p:txBody>
      </p:sp>
      <p:sp>
        <p:nvSpPr>
          <p:cNvPr id="11" name="Marcador de texto 8">
            <a:extLst>
              <a:ext uri="{FF2B5EF4-FFF2-40B4-BE49-F238E27FC236}">
                <a16:creationId xmlns:a16="http://schemas.microsoft.com/office/drawing/2014/main" id="{702AD8CA-483D-0FF4-E265-AAD737A4AF12}"/>
              </a:ext>
            </a:extLst>
          </p:cNvPr>
          <p:cNvSpPr>
            <a:spLocks noGrp="1"/>
          </p:cNvSpPr>
          <p:nvPr>
            <p:ph type="body" sz="quarter" idx="13" hasCustomPrompt="1"/>
          </p:nvPr>
        </p:nvSpPr>
        <p:spPr>
          <a:xfrm>
            <a:off x="2078913" y="5108865"/>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12" name="Marcador de texto 8">
            <a:extLst>
              <a:ext uri="{FF2B5EF4-FFF2-40B4-BE49-F238E27FC236}">
                <a16:creationId xmlns:a16="http://schemas.microsoft.com/office/drawing/2014/main" id="{5C458215-A879-6E26-A2CE-9B0040D0B042}"/>
              </a:ext>
            </a:extLst>
          </p:cNvPr>
          <p:cNvSpPr>
            <a:spLocks noGrp="1"/>
          </p:cNvSpPr>
          <p:nvPr>
            <p:ph type="body" sz="quarter" idx="16" hasCustomPrompt="1"/>
          </p:nvPr>
        </p:nvSpPr>
        <p:spPr>
          <a:xfrm>
            <a:off x="2078912" y="6654601"/>
            <a:ext cx="15764951" cy="2873808"/>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2" name="Imatge" descr="Imatge">
            <a:extLst>
              <a:ext uri="{FF2B5EF4-FFF2-40B4-BE49-F238E27FC236}">
                <a16:creationId xmlns:a16="http://schemas.microsoft.com/office/drawing/2014/main" id="{5C0CF086-1355-B1B0-6500-2F2CCB74DF07}"/>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4" name="Marcador de pie de página 3">
            <a:extLst>
              <a:ext uri="{FF2B5EF4-FFF2-40B4-BE49-F238E27FC236}">
                <a16:creationId xmlns:a16="http://schemas.microsoft.com/office/drawing/2014/main" id="{1D31E11C-9826-8007-1AD6-83F373CEFB7D}"/>
              </a:ext>
            </a:extLst>
          </p:cNvPr>
          <p:cNvSpPr>
            <a:spLocks noGrp="1"/>
          </p:cNvSpPr>
          <p:nvPr>
            <p:ph type="ftr" sz="quarter" idx="17"/>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527808203"/>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yan - block">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B8F8D116-DC9A-2503-9A69-F5996A5F1373}"/>
              </a:ext>
            </a:extLst>
          </p:cNvPr>
          <p:cNvSpPr/>
          <p:nvPr userDrawn="1"/>
        </p:nvSpPr>
        <p:spPr>
          <a:xfrm>
            <a:off x="93249" y="125807"/>
            <a:ext cx="24197502" cy="13464386"/>
          </a:xfrm>
          <a:prstGeom prst="rect">
            <a:avLst/>
          </a:prstGeom>
          <a:ln w="317500">
            <a:solidFill>
              <a:srgbClr val="96D6F3"/>
            </a:solidFill>
            <a:miter lim="400000"/>
          </a:ln>
        </p:spPr>
        <p:txBody>
          <a:bodyPr lIns="50800" tIns="50800" rIns="50800" bIns="50800" anchor="ctr"/>
          <a:lstStyle/>
          <a:p>
            <a:pPr algn="ctr" defTabSz="825500">
              <a:spcBef>
                <a:spcPts val="0"/>
              </a:spcBef>
              <a:defRPr sz="3200">
                <a:solidFill>
                  <a:srgbClr val="FFFFFF"/>
                </a:solidFill>
              </a:defRPr>
            </a:pPr>
            <a:endParaRPr/>
          </a:p>
        </p:txBody>
      </p:sp>
      <p:sp>
        <p:nvSpPr>
          <p:cNvPr id="15" name="Marcador de texto 8">
            <a:extLst>
              <a:ext uri="{FF2B5EF4-FFF2-40B4-BE49-F238E27FC236}">
                <a16:creationId xmlns:a16="http://schemas.microsoft.com/office/drawing/2014/main" id="{EFB7B0AE-B365-77C7-4925-5BAF2E2ECD9B}"/>
              </a:ext>
            </a:extLst>
          </p:cNvPr>
          <p:cNvSpPr>
            <a:spLocks noGrp="1"/>
          </p:cNvSpPr>
          <p:nvPr>
            <p:ph type="body" sz="quarter" idx="12" hasCustomPrompt="1"/>
          </p:nvPr>
        </p:nvSpPr>
        <p:spPr>
          <a:xfrm>
            <a:off x="2078913" y="3214219"/>
            <a:ext cx="6699250" cy="720725"/>
          </a:xfrm>
          <a:prstGeom prst="rect">
            <a:avLst/>
          </a:prstGeom>
        </p:spPr>
        <p:txBody>
          <a:bodyPr/>
          <a:lstStyle>
            <a:lvl1pPr marL="0" indent="0">
              <a:buNone/>
              <a:defRPr sz="3200"/>
            </a:lvl1pPr>
          </a:lstStyle>
          <a:p>
            <a:pPr lvl="0"/>
            <a:r>
              <a:rPr lang="es-419"/>
              <a:t>Chapter XX</a:t>
            </a:r>
          </a:p>
        </p:txBody>
      </p:sp>
      <p:sp>
        <p:nvSpPr>
          <p:cNvPr id="16" name="Marcador de texto 8">
            <a:extLst>
              <a:ext uri="{FF2B5EF4-FFF2-40B4-BE49-F238E27FC236}">
                <a16:creationId xmlns:a16="http://schemas.microsoft.com/office/drawing/2014/main" id="{724C1586-051B-9E48-285D-7339259071E1}"/>
              </a:ext>
            </a:extLst>
          </p:cNvPr>
          <p:cNvSpPr>
            <a:spLocks noGrp="1"/>
          </p:cNvSpPr>
          <p:nvPr>
            <p:ph type="body" sz="quarter" idx="13" hasCustomPrompt="1"/>
          </p:nvPr>
        </p:nvSpPr>
        <p:spPr>
          <a:xfrm>
            <a:off x="2078913" y="4259910"/>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17" name="Marcador de texto 8">
            <a:extLst>
              <a:ext uri="{FF2B5EF4-FFF2-40B4-BE49-F238E27FC236}">
                <a16:creationId xmlns:a16="http://schemas.microsoft.com/office/drawing/2014/main" id="{60A4D13F-C80C-D13D-E04D-78694204BE2E}"/>
              </a:ext>
            </a:extLst>
          </p:cNvPr>
          <p:cNvSpPr>
            <a:spLocks noGrp="1"/>
          </p:cNvSpPr>
          <p:nvPr>
            <p:ph type="body" sz="quarter" idx="17" hasCustomPrompt="1"/>
          </p:nvPr>
        </p:nvSpPr>
        <p:spPr>
          <a:xfrm>
            <a:off x="2078914" y="6035776"/>
            <a:ext cx="7561474" cy="5068388"/>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8" name="Marcador de texto 8">
            <a:extLst>
              <a:ext uri="{FF2B5EF4-FFF2-40B4-BE49-F238E27FC236}">
                <a16:creationId xmlns:a16="http://schemas.microsoft.com/office/drawing/2014/main" id="{4F390B13-FDDB-B1DE-B15C-580B8A7C5CAE}"/>
              </a:ext>
            </a:extLst>
          </p:cNvPr>
          <p:cNvSpPr>
            <a:spLocks noGrp="1"/>
          </p:cNvSpPr>
          <p:nvPr>
            <p:ph type="body" sz="quarter" idx="18" hasCustomPrompt="1"/>
          </p:nvPr>
        </p:nvSpPr>
        <p:spPr>
          <a:xfrm>
            <a:off x="10177885" y="6035776"/>
            <a:ext cx="7561474" cy="5068388"/>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2" name="Imatge" descr="Imatge">
            <a:extLst>
              <a:ext uri="{FF2B5EF4-FFF2-40B4-BE49-F238E27FC236}">
                <a16:creationId xmlns:a16="http://schemas.microsoft.com/office/drawing/2014/main" id="{C79130BF-F1F4-02C4-647A-D6D83BA55D88}"/>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4" name="Marcador de pie de página 3">
            <a:extLst>
              <a:ext uri="{FF2B5EF4-FFF2-40B4-BE49-F238E27FC236}">
                <a16:creationId xmlns:a16="http://schemas.microsoft.com/office/drawing/2014/main" id="{7BCEBF76-E89C-7243-5B8F-DCC72294ADBF}"/>
              </a:ext>
            </a:extLst>
          </p:cNvPr>
          <p:cNvSpPr>
            <a:spLocks noGrp="1"/>
          </p:cNvSpPr>
          <p:nvPr>
            <p:ph type="ftr" sz="quarter" idx="19"/>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718165133"/>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yellow - block">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DC566E76-578D-4CE4-2664-62CBC7F6B4CD}"/>
              </a:ext>
            </a:extLst>
          </p:cNvPr>
          <p:cNvSpPr/>
          <p:nvPr userDrawn="1"/>
        </p:nvSpPr>
        <p:spPr>
          <a:xfrm>
            <a:off x="672301" y="2116183"/>
            <a:ext cx="23023722" cy="9562011"/>
          </a:xfrm>
          <a:prstGeom prst="roundRect">
            <a:avLst>
              <a:gd name="adj" fmla="val 3006"/>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8" name="Marcador de texto 8">
            <a:extLst>
              <a:ext uri="{FF2B5EF4-FFF2-40B4-BE49-F238E27FC236}">
                <a16:creationId xmlns:a16="http://schemas.microsoft.com/office/drawing/2014/main" id="{787630F0-7B9C-AB8B-EE02-410A616E39A1}"/>
              </a:ext>
            </a:extLst>
          </p:cNvPr>
          <p:cNvSpPr>
            <a:spLocks noGrp="1"/>
          </p:cNvSpPr>
          <p:nvPr>
            <p:ph type="body" sz="quarter" idx="12" hasCustomPrompt="1"/>
          </p:nvPr>
        </p:nvSpPr>
        <p:spPr>
          <a:xfrm>
            <a:off x="2078913" y="3936322"/>
            <a:ext cx="6699250" cy="720725"/>
          </a:xfrm>
          <a:prstGeom prst="rect">
            <a:avLst/>
          </a:prstGeom>
        </p:spPr>
        <p:txBody>
          <a:bodyPr/>
          <a:lstStyle>
            <a:lvl1pPr marL="0" indent="0">
              <a:buNone/>
              <a:defRPr sz="3200"/>
            </a:lvl1pPr>
          </a:lstStyle>
          <a:p>
            <a:pPr lvl="0"/>
            <a:r>
              <a:rPr lang="es-419"/>
              <a:t>Chapter XX</a:t>
            </a:r>
          </a:p>
        </p:txBody>
      </p:sp>
      <p:sp>
        <p:nvSpPr>
          <p:cNvPr id="11" name="Marcador de texto 8">
            <a:extLst>
              <a:ext uri="{FF2B5EF4-FFF2-40B4-BE49-F238E27FC236}">
                <a16:creationId xmlns:a16="http://schemas.microsoft.com/office/drawing/2014/main" id="{D59B6086-F1DF-9AC9-A749-76FA772C224D}"/>
              </a:ext>
            </a:extLst>
          </p:cNvPr>
          <p:cNvSpPr>
            <a:spLocks noGrp="1"/>
          </p:cNvSpPr>
          <p:nvPr>
            <p:ph type="body" sz="quarter" idx="13" hasCustomPrompt="1"/>
          </p:nvPr>
        </p:nvSpPr>
        <p:spPr>
          <a:xfrm>
            <a:off x="2078913" y="4982013"/>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12" name="Marcador de texto 8">
            <a:extLst>
              <a:ext uri="{FF2B5EF4-FFF2-40B4-BE49-F238E27FC236}">
                <a16:creationId xmlns:a16="http://schemas.microsoft.com/office/drawing/2014/main" id="{67842D57-5670-E3AD-7730-4E339A7F1B81}"/>
              </a:ext>
            </a:extLst>
          </p:cNvPr>
          <p:cNvSpPr>
            <a:spLocks noGrp="1"/>
          </p:cNvSpPr>
          <p:nvPr>
            <p:ph type="body" sz="quarter" idx="16" hasCustomPrompt="1"/>
          </p:nvPr>
        </p:nvSpPr>
        <p:spPr>
          <a:xfrm>
            <a:off x="2078912" y="6623304"/>
            <a:ext cx="15764951" cy="2873808"/>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3" name="Imatge" descr="Imatge">
            <a:extLst>
              <a:ext uri="{FF2B5EF4-FFF2-40B4-BE49-F238E27FC236}">
                <a16:creationId xmlns:a16="http://schemas.microsoft.com/office/drawing/2014/main" id="{780D2FF9-1FBE-6046-B69E-435847F76051}"/>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4" name="Marcador de pie de página 3">
            <a:extLst>
              <a:ext uri="{FF2B5EF4-FFF2-40B4-BE49-F238E27FC236}">
                <a16:creationId xmlns:a16="http://schemas.microsoft.com/office/drawing/2014/main" id="{DFA01793-6C53-56F2-1BE5-DDC276AF039B}"/>
              </a:ext>
            </a:extLst>
          </p:cNvPr>
          <p:cNvSpPr>
            <a:spLocks noGrp="1"/>
          </p:cNvSpPr>
          <p:nvPr>
            <p:ph type="ftr" sz="quarter" idx="17"/>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195845107"/>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5_Basic">
    <p:spTree>
      <p:nvGrpSpPr>
        <p:cNvPr id="1" name=""/>
        <p:cNvGrpSpPr/>
        <p:nvPr/>
      </p:nvGrpSpPr>
      <p:grpSpPr>
        <a:xfrm>
          <a:off x="0" y="0"/>
          <a:ext cx="0" cy="0"/>
          <a:chOff x="0" y="0"/>
          <a:chExt cx="0" cy="0"/>
        </a:xfrm>
      </p:grpSpPr>
      <p:pic>
        <p:nvPicPr>
          <p:cNvPr id="2" name="Imatge" descr="Imatge">
            <a:extLst>
              <a:ext uri="{FF2B5EF4-FFF2-40B4-BE49-F238E27FC236}">
                <a16:creationId xmlns:a16="http://schemas.microsoft.com/office/drawing/2014/main" id="{FE5AC35A-0C13-8619-49F7-F3F7D2C07EAB}"/>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3" name="Título 1">
            <a:extLst>
              <a:ext uri="{FF2B5EF4-FFF2-40B4-BE49-F238E27FC236}">
                <a16:creationId xmlns:a16="http://schemas.microsoft.com/office/drawing/2014/main" id="{1681E95E-CA43-B8A1-D7E1-E72ADA128E97}"/>
              </a:ext>
            </a:extLst>
          </p:cNvPr>
          <p:cNvSpPr>
            <a:spLocks noGrp="1"/>
          </p:cNvSpPr>
          <p:nvPr>
            <p:ph type="title" hasCustomPrompt="1"/>
          </p:nvPr>
        </p:nvSpPr>
        <p:spPr>
          <a:xfrm>
            <a:off x="672301" y="2618571"/>
            <a:ext cx="17281880" cy="1941218"/>
          </a:xfrm>
          <a:prstGeom prst="rect">
            <a:avLst/>
          </a:prstGeom>
        </p:spPr>
        <p:txBody>
          <a:bodyPr/>
          <a:lstStyle>
            <a:lvl1pPr>
              <a:defRPr sz="15000" b="0" i="0">
                <a:solidFill>
                  <a:srgbClr val="4D4D4D"/>
                </a:solidFill>
                <a:latin typeface="TITILLIUMMAPS29L-400WT" pitchFamily="2" charset="77"/>
                <a:cs typeface="Calibri" panose="020F0502020204030204" pitchFamily="34" charset="0"/>
              </a:defRPr>
            </a:lvl1pPr>
          </a:lstStyle>
          <a:p>
            <a:r>
              <a:rPr lang="es-MX" dirty="0" err="1"/>
              <a:t>Subtitle</a:t>
            </a:r>
            <a:r>
              <a:rPr lang="ru-RU" dirty="0"/>
              <a:t> </a:t>
            </a:r>
            <a:r>
              <a:rPr lang="es-MX" dirty="0" err="1"/>
              <a:t>example</a:t>
            </a:r>
            <a:endParaRPr lang="es-419" dirty="0"/>
          </a:p>
        </p:txBody>
      </p:sp>
      <p:sp>
        <p:nvSpPr>
          <p:cNvPr id="4" name="Marcador de texto 8">
            <a:extLst>
              <a:ext uri="{FF2B5EF4-FFF2-40B4-BE49-F238E27FC236}">
                <a16:creationId xmlns:a16="http://schemas.microsoft.com/office/drawing/2014/main" id="{87D6F96B-8C04-F522-1C32-E14F97E62CB3}"/>
              </a:ext>
            </a:extLst>
          </p:cNvPr>
          <p:cNvSpPr>
            <a:spLocks noGrp="1"/>
          </p:cNvSpPr>
          <p:nvPr>
            <p:ph type="body" sz="quarter" idx="20" hasCustomPrompt="1"/>
          </p:nvPr>
        </p:nvSpPr>
        <p:spPr>
          <a:xfrm>
            <a:off x="672300" y="5631366"/>
            <a:ext cx="22964939" cy="7330254"/>
          </a:xfrm>
          <a:prstGeom prst="rect">
            <a:avLst/>
          </a:prstGeom>
        </p:spPr>
        <p:txBody>
          <a:bodyPr/>
          <a:lstStyle>
            <a:lvl1pPr marL="0" indent="0">
              <a:lnSpc>
                <a:spcPts val="3500"/>
              </a:lnSpc>
              <a:buNone/>
              <a:defRPr sz="3000" b="0" i="0">
                <a:solidFill>
                  <a:srgbClr val="4D4D4D"/>
                </a:solidFill>
                <a:latin typeface="+mj-lt"/>
                <a:cs typeface="Calibri" panose="020F0502020204030204" pitchFamily="34" charset="0"/>
              </a:defRPr>
            </a:lvl1pPr>
          </a:lstStyle>
          <a:p>
            <a:pPr lvl="0"/>
            <a:r>
              <a:rPr lang="es-419" dirty="0" err="1"/>
              <a:t>Lorem</a:t>
            </a:r>
            <a:r>
              <a:rPr lang="es-419" dirty="0"/>
              <a:t> </a:t>
            </a:r>
            <a:r>
              <a:rPr lang="es-419" dirty="0" err="1"/>
              <a:t>ipsum</a:t>
            </a:r>
            <a:r>
              <a:rPr lang="es-419" dirty="0"/>
              <a:t> dolor </a:t>
            </a:r>
            <a:r>
              <a:rPr lang="es-419" dirty="0" err="1"/>
              <a:t>sit</a:t>
            </a:r>
            <a:r>
              <a:rPr lang="es-419" dirty="0"/>
              <a:t> </a:t>
            </a:r>
            <a:r>
              <a:rPr lang="es-419" dirty="0" err="1"/>
              <a:t>amet</a:t>
            </a:r>
            <a:r>
              <a:rPr lang="es-419" dirty="0"/>
              <a:t>, </a:t>
            </a:r>
            <a:r>
              <a:rPr lang="es-419" dirty="0" err="1"/>
              <a:t>consectetur</a:t>
            </a:r>
            <a:r>
              <a:rPr lang="es-419" dirty="0"/>
              <a:t> </a:t>
            </a:r>
            <a:r>
              <a:rPr lang="es-419" dirty="0" err="1"/>
              <a:t>adipiscing</a:t>
            </a:r>
            <a:r>
              <a:rPr lang="es-419" dirty="0"/>
              <a:t> </a:t>
            </a:r>
            <a:r>
              <a:rPr lang="es-419" dirty="0" err="1"/>
              <a:t>elit</a:t>
            </a:r>
            <a:r>
              <a:rPr lang="es-419" dirty="0"/>
              <a:t>, sed do </a:t>
            </a:r>
            <a:r>
              <a:rPr lang="es-419" dirty="0" err="1"/>
              <a:t>eiusmod</a:t>
            </a:r>
            <a:r>
              <a:rPr lang="es-419" dirty="0"/>
              <a:t> </a:t>
            </a:r>
            <a:r>
              <a:rPr lang="es-419" dirty="0" err="1"/>
              <a:t>tempor</a:t>
            </a:r>
            <a:r>
              <a:rPr lang="es-419" dirty="0"/>
              <a:t> </a:t>
            </a:r>
            <a:r>
              <a:rPr lang="es-419" dirty="0" err="1"/>
              <a:t>incididunt</a:t>
            </a:r>
            <a:r>
              <a:rPr lang="es-419" dirty="0"/>
              <a:t> ut labore et </a:t>
            </a:r>
            <a:r>
              <a:rPr lang="es-419" dirty="0" err="1"/>
              <a:t>dolore</a:t>
            </a:r>
            <a:r>
              <a:rPr lang="es-419" dirty="0"/>
              <a:t> magna </a:t>
            </a:r>
            <a:r>
              <a:rPr lang="es-419" dirty="0" err="1"/>
              <a:t>aliqua</a:t>
            </a:r>
            <a:r>
              <a:rPr lang="es-419" dirty="0"/>
              <a:t>. Ut </a:t>
            </a:r>
            <a:r>
              <a:rPr lang="es-419" dirty="0" err="1"/>
              <a:t>enim</a:t>
            </a:r>
            <a:r>
              <a:rPr lang="es-419" dirty="0"/>
              <a:t> ad </a:t>
            </a:r>
            <a:r>
              <a:rPr lang="es-419" dirty="0" err="1"/>
              <a:t>minim</a:t>
            </a:r>
            <a:r>
              <a:rPr lang="es-419" dirty="0"/>
              <a:t> </a:t>
            </a:r>
            <a:r>
              <a:rPr lang="es-419" dirty="0" err="1"/>
              <a:t>veniam</a:t>
            </a:r>
            <a:r>
              <a:rPr lang="es-419" dirty="0"/>
              <a:t>, quis </a:t>
            </a:r>
            <a:r>
              <a:rPr lang="es-419" dirty="0" err="1"/>
              <a:t>nostrud</a:t>
            </a:r>
            <a:r>
              <a:rPr lang="es-419" dirty="0"/>
              <a:t> </a:t>
            </a:r>
            <a:r>
              <a:rPr lang="es-419" dirty="0" err="1"/>
              <a:t>exercitation</a:t>
            </a:r>
            <a:r>
              <a:rPr lang="es-419" dirty="0"/>
              <a:t> </a:t>
            </a:r>
            <a:r>
              <a:rPr lang="es-419" dirty="0" err="1"/>
              <a:t>ullamco</a:t>
            </a:r>
            <a:r>
              <a:rPr lang="es-419" dirty="0"/>
              <a:t> </a:t>
            </a:r>
            <a:r>
              <a:rPr lang="es-419" dirty="0" err="1"/>
              <a:t>laboris</a:t>
            </a:r>
            <a:r>
              <a:rPr lang="es-419" dirty="0"/>
              <a:t> </a:t>
            </a:r>
            <a:r>
              <a:rPr lang="es-419" dirty="0" err="1"/>
              <a:t>nisi</a:t>
            </a:r>
            <a:r>
              <a:rPr lang="es-419" dirty="0"/>
              <a:t> ut </a:t>
            </a:r>
            <a:r>
              <a:rPr lang="es-419" dirty="0" err="1"/>
              <a:t>aliquip</a:t>
            </a:r>
            <a:r>
              <a:rPr lang="es-419" dirty="0"/>
              <a:t> ex </a:t>
            </a:r>
            <a:r>
              <a:rPr lang="es-419" dirty="0" err="1"/>
              <a:t>ea</a:t>
            </a:r>
            <a:r>
              <a:rPr lang="es-419" dirty="0"/>
              <a:t> commodo </a:t>
            </a:r>
            <a:r>
              <a:rPr lang="es-419" dirty="0" err="1"/>
              <a:t>consequat</a:t>
            </a:r>
            <a:r>
              <a:rPr lang="es-419" dirty="0"/>
              <a:t>. </a:t>
            </a:r>
            <a:r>
              <a:rPr lang="es-419" dirty="0" err="1"/>
              <a:t>Duis</a:t>
            </a:r>
            <a:r>
              <a:rPr lang="es-419" dirty="0"/>
              <a:t> </a:t>
            </a:r>
            <a:r>
              <a:rPr lang="es-419" dirty="0" err="1"/>
              <a:t>aute</a:t>
            </a:r>
            <a:r>
              <a:rPr lang="es-419" dirty="0"/>
              <a:t> </a:t>
            </a:r>
            <a:r>
              <a:rPr lang="es-419" dirty="0" err="1"/>
              <a:t>irure</a:t>
            </a:r>
            <a:r>
              <a:rPr lang="es-419" dirty="0"/>
              <a:t> dolor in </a:t>
            </a:r>
            <a:r>
              <a:rPr lang="es-419" dirty="0" err="1"/>
              <a:t>reprehenderit</a:t>
            </a:r>
            <a:r>
              <a:rPr lang="es-419" dirty="0"/>
              <a:t> in </a:t>
            </a:r>
            <a:r>
              <a:rPr lang="es-419" dirty="0" err="1"/>
              <a:t>voluptate</a:t>
            </a:r>
            <a:r>
              <a:rPr lang="es-419" dirty="0"/>
              <a:t> </a:t>
            </a:r>
            <a:r>
              <a:rPr lang="es-419" dirty="0" err="1"/>
              <a:t>velit</a:t>
            </a:r>
            <a:r>
              <a:rPr lang="es-419" dirty="0"/>
              <a:t> </a:t>
            </a:r>
            <a:r>
              <a:rPr lang="es-419" dirty="0" err="1"/>
              <a:t>esse</a:t>
            </a:r>
            <a:r>
              <a:rPr lang="es-419" dirty="0"/>
              <a:t> </a:t>
            </a:r>
            <a:r>
              <a:rPr lang="es-419" dirty="0" err="1"/>
              <a:t>cillum</a:t>
            </a:r>
            <a:r>
              <a:rPr lang="es-419" dirty="0"/>
              <a:t> </a:t>
            </a:r>
            <a:r>
              <a:rPr lang="es-419" dirty="0" err="1"/>
              <a:t>dolore</a:t>
            </a:r>
            <a:r>
              <a:rPr lang="es-419" dirty="0"/>
              <a:t> </a:t>
            </a:r>
            <a:r>
              <a:rPr lang="es-419" dirty="0" err="1"/>
              <a:t>eu</a:t>
            </a:r>
            <a:r>
              <a:rPr lang="es-419" dirty="0"/>
              <a:t> </a:t>
            </a:r>
            <a:r>
              <a:rPr lang="es-419" dirty="0" err="1"/>
              <a:t>fugiat</a:t>
            </a:r>
            <a:r>
              <a:rPr lang="es-419" dirty="0"/>
              <a:t> </a:t>
            </a:r>
            <a:r>
              <a:rPr lang="es-419" dirty="0" err="1"/>
              <a:t>nulla</a:t>
            </a:r>
            <a:r>
              <a:rPr lang="es-419" dirty="0"/>
              <a:t> </a:t>
            </a:r>
            <a:r>
              <a:rPr lang="es-419" dirty="0" err="1"/>
              <a:t>pariatur</a:t>
            </a:r>
            <a:r>
              <a:rPr lang="es-419" dirty="0"/>
              <a:t>. </a:t>
            </a:r>
            <a:r>
              <a:rPr lang="es-419" dirty="0" err="1"/>
              <a:t>Excepteur</a:t>
            </a:r>
            <a:r>
              <a:rPr lang="es-419" dirty="0"/>
              <a:t> </a:t>
            </a:r>
            <a:r>
              <a:rPr lang="es-419" dirty="0" err="1"/>
              <a:t>sint</a:t>
            </a:r>
            <a:r>
              <a:rPr lang="es-419" dirty="0"/>
              <a:t> </a:t>
            </a:r>
            <a:r>
              <a:rPr lang="es-419" dirty="0" err="1"/>
              <a:t>occaecat</a:t>
            </a:r>
            <a:r>
              <a:rPr lang="es-419" dirty="0"/>
              <a:t> </a:t>
            </a:r>
            <a:r>
              <a:rPr lang="es-419" dirty="0" err="1"/>
              <a:t>cupidatat</a:t>
            </a:r>
            <a:r>
              <a:rPr lang="es-419" dirty="0"/>
              <a:t> non </a:t>
            </a:r>
            <a:r>
              <a:rPr lang="es-419" dirty="0" err="1"/>
              <a:t>proident</a:t>
            </a:r>
            <a:r>
              <a:rPr lang="es-419" dirty="0"/>
              <a:t>, sunt in culpa qui </a:t>
            </a:r>
            <a:r>
              <a:rPr lang="es-419" dirty="0" err="1"/>
              <a:t>officia</a:t>
            </a:r>
            <a:r>
              <a:rPr lang="es-419" dirty="0"/>
              <a:t> </a:t>
            </a:r>
            <a:r>
              <a:rPr lang="es-419" dirty="0" err="1"/>
              <a:t>deserunt</a:t>
            </a:r>
            <a:r>
              <a:rPr lang="es-419" dirty="0"/>
              <a:t> </a:t>
            </a:r>
            <a:r>
              <a:rPr lang="es-419" dirty="0" err="1"/>
              <a:t>mollit</a:t>
            </a:r>
            <a:r>
              <a:rPr lang="es-419" dirty="0"/>
              <a:t> </a:t>
            </a:r>
            <a:r>
              <a:rPr lang="es-419" dirty="0" err="1"/>
              <a:t>anim</a:t>
            </a:r>
            <a:r>
              <a:rPr lang="es-419" dirty="0"/>
              <a:t> id </a:t>
            </a:r>
            <a:r>
              <a:rPr lang="es-419" dirty="0" err="1"/>
              <a:t>est</a:t>
            </a:r>
            <a:r>
              <a:rPr lang="es-419" dirty="0"/>
              <a:t> </a:t>
            </a:r>
            <a:r>
              <a:rPr lang="es-419" dirty="0" err="1"/>
              <a:t>laborum</a:t>
            </a:r>
            <a:r>
              <a:rPr lang="es-419" dirty="0"/>
              <a:t>.</a:t>
            </a:r>
          </a:p>
        </p:txBody>
      </p:sp>
    </p:spTree>
    <p:extLst>
      <p:ext uri="{BB962C8B-B14F-4D97-AF65-F5344CB8AC3E}">
        <p14:creationId xmlns:p14="http://schemas.microsoft.com/office/powerpoint/2010/main" val="3363416293"/>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cyan - image">
    <p:spTree>
      <p:nvGrpSpPr>
        <p:cNvPr id="1" name=""/>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7ED3E08B-A61A-16CD-B431-DA2D772FB084}"/>
              </a:ext>
            </a:extLst>
          </p:cNvPr>
          <p:cNvSpPr/>
          <p:nvPr userDrawn="1"/>
        </p:nvSpPr>
        <p:spPr>
          <a:xfrm>
            <a:off x="672301" y="2116183"/>
            <a:ext cx="14649475" cy="9562011"/>
          </a:xfrm>
          <a:prstGeom prst="roundRect">
            <a:avLst>
              <a:gd name="adj" fmla="val 3006"/>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Marcador de texto 8">
            <a:extLst>
              <a:ext uri="{FF2B5EF4-FFF2-40B4-BE49-F238E27FC236}">
                <a16:creationId xmlns:a16="http://schemas.microsoft.com/office/drawing/2014/main" id="{8EE046E4-924B-F24C-2827-293282982A4E}"/>
              </a:ext>
            </a:extLst>
          </p:cNvPr>
          <p:cNvSpPr>
            <a:spLocks noGrp="1"/>
          </p:cNvSpPr>
          <p:nvPr>
            <p:ph type="body" sz="quarter" idx="13" hasCustomPrompt="1"/>
          </p:nvPr>
        </p:nvSpPr>
        <p:spPr>
          <a:xfrm>
            <a:off x="1200816" y="2754834"/>
            <a:ext cx="4269636" cy="1071134"/>
          </a:xfrm>
          <a:prstGeom prst="rect">
            <a:avLst/>
          </a:prstGeom>
        </p:spPr>
        <p:txBody>
          <a:bodyPr/>
          <a:lstStyle>
            <a:lvl1pPr marL="0" indent="0">
              <a:buNone/>
              <a:defRPr sz="5000" b="0" i="0">
                <a:solidFill>
                  <a:srgbClr val="4D4D4D"/>
                </a:solidFill>
                <a:latin typeface="TITILLIUMMAPS29L-400WT" pitchFamily="2" charset="77"/>
              </a:defRPr>
            </a:lvl1pPr>
          </a:lstStyle>
          <a:p>
            <a:pPr lvl="0"/>
            <a:r>
              <a:rPr lang="es-419"/>
              <a:t>Title</a:t>
            </a:r>
          </a:p>
        </p:txBody>
      </p:sp>
      <p:sp>
        <p:nvSpPr>
          <p:cNvPr id="12" name="Marcador de texto 8">
            <a:extLst>
              <a:ext uri="{FF2B5EF4-FFF2-40B4-BE49-F238E27FC236}">
                <a16:creationId xmlns:a16="http://schemas.microsoft.com/office/drawing/2014/main" id="{C6C1D0D4-64D2-37FF-250C-1F408EE3E0BF}"/>
              </a:ext>
            </a:extLst>
          </p:cNvPr>
          <p:cNvSpPr>
            <a:spLocks noGrp="1"/>
          </p:cNvSpPr>
          <p:nvPr>
            <p:ph type="body" sz="quarter" idx="17" hasCustomPrompt="1"/>
          </p:nvPr>
        </p:nvSpPr>
        <p:spPr>
          <a:xfrm>
            <a:off x="1200816" y="6606887"/>
            <a:ext cx="13429584" cy="4650852"/>
          </a:xfrm>
          <a:prstGeom prst="rect">
            <a:avLst/>
          </a:prstGeom>
        </p:spPr>
        <p:txBody>
          <a:bodyPr/>
          <a:lstStyle>
            <a:lvl1pPr marL="0" indent="0">
              <a:lnSpc>
                <a:spcPts val="3800"/>
              </a:lnSpc>
              <a:buNone/>
              <a:defRPr sz="3000" b="0" i="0">
                <a:solidFill>
                  <a:srgbClr val="4D4D4D"/>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a:t>
            </a:r>
          </a:p>
          <a:p>
            <a:pPr marL="0" marR="0" lvl="0" indent="0" algn="l" defTabSz="914400" rtl="0" eaLnBrk="1" fontAlgn="auto" latinLnBrk="0" hangingPunct="1">
              <a:lnSpc>
                <a:spcPts val="3800"/>
              </a:lnSpc>
              <a:spcBef>
                <a:spcPts val="100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a:t>
            </a:r>
          </a:p>
          <a:p>
            <a:pPr marL="0" marR="0" lvl="0" indent="0" algn="l" defTabSz="914400" rtl="0" eaLnBrk="1" fontAlgn="auto" latinLnBrk="0" hangingPunct="1">
              <a:lnSpc>
                <a:spcPts val="3800"/>
              </a:lnSpc>
              <a:spcBef>
                <a:spcPts val="100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a:t>
            </a:r>
          </a:p>
          <a:p>
            <a:pPr lvl="0"/>
            <a:endParaRPr lang="es-419"/>
          </a:p>
        </p:txBody>
      </p:sp>
      <p:sp>
        <p:nvSpPr>
          <p:cNvPr id="6" name="Marcador de posición de imagen 8">
            <a:extLst>
              <a:ext uri="{FF2B5EF4-FFF2-40B4-BE49-F238E27FC236}">
                <a16:creationId xmlns:a16="http://schemas.microsoft.com/office/drawing/2014/main" id="{D62C81C7-6606-007C-98C1-8AA6BB405784}"/>
              </a:ext>
            </a:extLst>
          </p:cNvPr>
          <p:cNvSpPr>
            <a:spLocks noGrp="1"/>
          </p:cNvSpPr>
          <p:nvPr>
            <p:ph type="pic" sz="quarter" idx="16"/>
          </p:nvPr>
        </p:nvSpPr>
        <p:spPr>
          <a:xfrm>
            <a:off x="15978730" y="340895"/>
            <a:ext cx="8124825" cy="13034209"/>
          </a:xfrm>
          <a:prstGeom prst="roundRect">
            <a:avLst>
              <a:gd name="adj" fmla="val 2807"/>
            </a:avLst>
          </a:prstGeom>
        </p:spPr>
        <p:txBody>
          <a:bodyPr/>
          <a:lstStyle/>
          <a:p>
            <a:endParaRPr lang="es-419"/>
          </a:p>
        </p:txBody>
      </p:sp>
      <p:pic>
        <p:nvPicPr>
          <p:cNvPr id="7" name="Imatge" descr="Imatge">
            <a:extLst>
              <a:ext uri="{FF2B5EF4-FFF2-40B4-BE49-F238E27FC236}">
                <a16:creationId xmlns:a16="http://schemas.microsoft.com/office/drawing/2014/main" id="{191F1AF3-90BF-5498-08F5-8F8213319AAF}"/>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2" name="Marcador de pie de página 1">
            <a:extLst>
              <a:ext uri="{FF2B5EF4-FFF2-40B4-BE49-F238E27FC236}">
                <a16:creationId xmlns:a16="http://schemas.microsoft.com/office/drawing/2014/main" id="{5DAE54D4-42AE-7A03-B5A6-D219B329BC52}"/>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6454690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yellow - image">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43997819-B191-F042-7817-03434C2DD301}"/>
              </a:ext>
            </a:extLst>
          </p:cNvPr>
          <p:cNvSpPr/>
          <p:nvPr userDrawn="1"/>
        </p:nvSpPr>
        <p:spPr>
          <a:xfrm>
            <a:off x="672301" y="2116183"/>
            <a:ext cx="10587881" cy="9562011"/>
          </a:xfrm>
          <a:prstGeom prst="roundRect">
            <a:avLst>
              <a:gd name="adj" fmla="val 3006"/>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 name="Marcador de texto 8">
            <a:extLst>
              <a:ext uri="{FF2B5EF4-FFF2-40B4-BE49-F238E27FC236}">
                <a16:creationId xmlns:a16="http://schemas.microsoft.com/office/drawing/2014/main" id="{C34DDE80-EE97-8E60-AC6C-7A3108F96F68}"/>
              </a:ext>
            </a:extLst>
          </p:cNvPr>
          <p:cNvSpPr>
            <a:spLocks noGrp="1"/>
          </p:cNvSpPr>
          <p:nvPr>
            <p:ph type="body" sz="quarter" idx="13" hasCustomPrompt="1"/>
          </p:nvPr>
        </p:nvSpPr>
        <p:spPr>
          <a:xfrm>
            <a:off x="1401624" y="2747355"/>
            <a:ext cx="7561474" cy="1071134"/>
          </a:xfrm>
          <a:prstGeom prst="rect">
            <a:avLst/>
          </a:prstGeom>
        </p:spPr>
        <p:txBody>
          <a:bodyPr/>
          <a:lstStyle>
            <a:lvl1pPr marL="0" indent="0">
              <a:buNone/>
              <a:defRPr sz="5000" b="0" i="0">
                <a:latin typeface="TITILLIUMMAPS29L-400WT" pitchFamily="2" charset="77"/>
              </a:defRPr>
            </a:lvl1pPr>
          </a:lstStyle>
          <a:p>
            <a:pPr lvl="0"/>
            <a:r>
              <a:rPr lang="es-419"/>
              <a:t>Title</a:t>
            </a:r>
          </a:p>
        </p:txBody>
      </p:sp>
      <p:sp>
        <p:nvSpPr>
          <p:cNvPr id="5" name="Marcador de texto 8">
            <a:extLst>
              <a:ext uri="{FF2B5EF4-FFF2-40B4-BE49-F238E27FC236}">
                <a16:creationId xmlns:a16="http://schemas.microsoft.com/office/drawing/2014/main" id="{0E8C5193-BCA7-A8A8-9002-F067194C1A1E}"/>
              </a:ext>
            </a:extLst>
          </p:cNvPr>
          <p:cNvSpPr>
            <a:spLocks noGrp="1"/>
          </p:cNvSpPr>
          <p:nvPr>
            <p:ph type="body" sz="quarter" idx="17" hasCustomPrompt="1"/>
          </p:nvPr>
        </p:nvSpPr>
        <p:spPr>
          <a:xfrm>
            <a:off x="1401624" y="6790959"/>
            <a:ext cx="9063176" cy="4177686"/>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7" name="Imatge" descr="Imatge">
            <a:extLst>
              <a:ext uri="{FF2B5EF4-FFF2-40B4-BE49-F238E27FC236}">
                <a16:creationId xmlns:a16="http://schemas.microsoft.com/office/drawing/2014/main" id="{1029E6A2-BD8B-7D39-8C97-DAAA4CC06F4A}"/>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8" name="Marcador de posición de imagen 8">
            <a:extLst>
              <a:ext uri="{FF2B5EF4-FFF2-40B4-BE49-F238E27FC236}">
                <a16:creationId xmlns:a16="http://schemas.microsoft.com/office/drawing/2014/main" id="{FD079937-3EDB-F932-4037-0800E21AAE0C}"/>
              </a:ext>
            </a:extLst>
          </p:cNvPr>
          <p:cNvSpPr>
            <a:spLocks noGrp="1"/>
          </p:cNvSpPr>
          <p:nvPr>
            <p:ph type="pic" sz="quarter" idx="16"/>
          </p:nvPr>
        </p:nvSpPr>
        <p:spPr>
          <a:xfrm>
            <a:off x="11989506" y="340895"/>
            <a:ext cx="12074826" cy="13034209"/>
          </a:xfrm>
          <a:prstGeom prst="roundRect">
            <a:avLst>
              <a:gd name="adj" fmla="val 4871"/>
            </a:avLst>
          </a:prstGeom>
        </p:spPr>
        <p:txBody>
          <a:bodyPr/>
          <a:lstStyle/>
          <a:p>
            <a:endParaRPr lang="es-419"/>
          </a:p>
        </p:txBody>
      </p:sp>
      <p:sp>
        <p:nvSpPr>
          <p:cNvPr id="9" name="Marcador de pie de página 8">
            <a:extLst>
              <a:ext uri="{FF2B5EF4-FFF2-40B4-BE49-F238E27FC236}">
                <a16:creationId xmlns:a16="http://schemas.microsoft.com/office/drawing/2014/main" id="{BE45D74F-5DF6-6CDB-C59B-769E845474F7}"/>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17758531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cyan - image">
    <p:spTree>
      <p:nvGrpSpPr>
        <p:cNvPr id="1" name=""/>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7ED3E08B-A61A-16CD-B431-DA2D772FB084}"/>
              </a:ext>
            </a:extLst>
          </p:cNvPr>
          <p:cNvSpPr/>
          <p:nvPr userDrawn="1"/>
        </p:nvSpPr>
        <p:spPr>
          <a:xfrm>
            <a:off x="672301" y="2116183"/>
            <a:ext cx="6172637" cy="9562011"/>
          </a:xfrm>
          <a:prstGeom prst="roundRect">
            <a:avLst>
              <a:gd name="adj" fmla="val 3006"/>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Marcador de texto 8">
            <a:extLst>
              <a:ext uri="{FF2B5EF4-FFF2-40B4-BE49-F238E27FC236}">
                <a16:creationId xmlns:a16="http://schemas.microsoft.com/office/drawing/2014/main" id="{8EE046E4-924B-F24C-2827-293282982A4E}"/>
              </a:ext>
            </a:extLst>
          </p:cNvPr>
          <p:cNvSpPr>
            <a:spLocks noGrp="1"/>
          </p:cNvSpPr>
          <p:nvPr>
            <p:ph type="body" sz="quarter" idx="13" hasCustomPrompt="1"/>
          </p:nvPr>
        </p:nvSpPr>
        <p:spPr>
          <a:xfrm>
            <a:off x="1200816" y="2754834"/>
            <a:ext cx="4269636" cy="1071134"/>
          </a:xfrm>
          <a:prstGeom prst="rect">
            <a:avLst/>
          </a:prstGeom>
        </p:spPr>
        <p:txBody>
          <a:bodyPr/>
          <a:lstStyle>
            <a:lvl1pPr marL="0" indent="0">
              <a:buNone/>
              <a:defRPr sz="5000" b="0" i="0">
                <a:latin typeface="TITILLIUMMAPS29L-400WT" pitchFamily="2" charset="77"/>
              </a:defRPr>
            </a:lvl1pPr>
          </a:lstStyle>
          <a:p>
            <a:pPr lvl="0"/>
            <a:r>
              <a:rPr lang="es-419"/>
              <a:t>Title</a:t>
            </a:r>
          </a:p>
        </p:txBody>
      </p:sp>
      <p:sp>
        <p:nvSpPr>
          <p:cNvPr id="12" name="Marcador de texto 8">
            <a:extLst>
              <a:ext uri="{FF2B5EF4-FFF2-40B4-BE49-F238E27FC236}">
                <a16:creationId xmlns:a16="http://schemas.microsoft.com/office/drawing/2014/main" id="{C6C1D0D4-64D2-37FF-250C-1F408EE3E0BF}"/>
              </a:ext>
            </a:extLst>
          </p:cNvPr>
          <p:cNvSpPr>
            <a:spLocks noGrp="1"/>
          </p:cNvSpPr>
          <p:nvPr>
            <p:ph type="body" sz="quarter" idx="17" hasCustomPrompt="1"/>
          </p:nvPr>
        </p:nvSpPr>
        <p:spPr>
          <a:xfrm>
            <a:off x="1200816" y="6606887"/>
            <a:ext cx="4572000" cy="4650852"/>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a:t>
            </a:r>
          </a:p>
        </p:txBody>
      </p:sp>
      <p:sp>
        <p:nvSpPr>
          <p:cNvPr id="6" name="Marcador de posición de imagen 8">
            <a:extLst>
              <a:ext uri="{FF2B5EF4-FFF2-40B4-BE49-F238E27FC236}">
                <a16:creationId xmlns:a16="http://schemas.microsoft.com/office/drawing/2014/main" id="{1E0E857B-6880-1F8C-21BA-8A1F3434E98F}"/>
              </a:ext>
            </a:extLst>
          </p:cNvPr>
          <p:cNvSpPr>
            <a:spLocks noGrp="1"/>
          </p:cNvSpPr>
          <p:nvPr>
            <p:ph type="pic" sz="quarter" idx="16"/>
          </p:nvPr>
        </p:nvSpPr>
        <p:spPr>
          <a:xfrm>
            <a:off x="7312362" y="340895"/>
            <a:ext cx="16791194" cy="13034209"/>
          </a:xfrm>
          <a:prstGeom prst="roundRect">
            <a:avLst>
              <a:gd name="adj" fmla="val 2807"/>
            </a:avLst>
          </a:prstGeom>
        </p:spPr>
        <p:txBody>
          <a:bodyPr/>
          <a:lstStyle/>
          <a:p>
            <a:endParaRPr lang="es-419"/>
          </a:p>
        </p:txBody>
      </p:sp>
      <p:pic>
        <p:nvPicPr>
          <p:cNvPr id="9" name="Imatge" descr="Imatge">
            <a:extLst>
              <a:ext uri="{FF2B5EF4-FFF2-40B4-BE49-F238E27FC236}">
                <a16:creationId xmlns:a16="http://schemas.microsoft.com/office/drawing/2014/main" id="{2167D3BB-E8C5-534C-6263-6AEAC51E72E3}"/>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10" name="Marcador de pie de página 9">
            <a:extLst>
              <a:ext uri="{FF2B5EF4-FFF2-40B4-BE49-F238E27FC236}">
                <a16:creationId xmlns:a16="http://schemas.microsoft.com/office/drawing/2014/main" id="{F192BFF7-54ED-D3BF-7BA2-73224BABD4A6}"/>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9545282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yellow - block">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9B35FA50-E0A5-1D84-9436-A4EC793413B1}"/>
              </a:ext>
            </a:extLst>
          </p:cNvPr>
          <p:cNvSpPr/>
          <p:nvPr userDrawn="1"/>
        </p:nvSpPr>
        <p:spPr>
          <a:xfrm>
            <a:off x="93249" y="125807"/>
            <a:ext cx="24197502" cy="13464386"/>
          </a:xfrm>
          <a:prstGeom prst="rect">
            <a:avLst/>
          </a:prstGeom>
          <a:ln w="317500">
            <a:solidFill>
              <a:srgbClr val="EDDE66"/>
            </a:solidFill>
            <a:miter lim="400000"/>
          </a:ln>
        </p:spPr>
        <p:txBody>
          <a:bodyPr lIns="50800" tIns="50800" rIns="50800" bIns="50800" anchor="ctr"/>
          <a:lstStyle/>
          <a:p>
            <a:pPr algn="ctr" defTabSz="825500">
              <a:spcBef>
                <a:spcPts val="0"/>
              </a:spcBef>
              <a:defRPr sz="3200">
                <a:solidFill>
                  <a:srgbClr val="FFFFFF"/>
                </a:solidFill>
              </a:defRPr>
            </a:pPr>
            <a:endParaRPr/>
          </a:p>
        </p:txBody>
      </p:sp>
      <p:sp>
        <p:nvSpPr>
          <p:cNvPr id="3" name="Marcador de texto 8">
            <a:extLst>
              <a:ext uri="{FF2B5EF4-FFF2-40B4-BE49-F238E27FC236}">
                <a16:creationId xmlns:a16="http://schemas.microsoft.com/office/drawing/2014/main" id="{7D27D1D5-92DC-536B-0E6D-2EBF2AE50A1F}"/>
              </a:ext>
            </a:extLst>
          </p:cNvPr>
          <p:cNvSpPr>
            <a:spLocks noGrp="1"/>
          </p:cNvSpPr>
          <p:nvPr>
            <p:ph type="body" sz="quarter" idx="12" hasCustomPrompt="1"/>
          </p:nvPr>
        </p:nvSpPr>
        <p:spPr>
          <a:xfrm>
            <a:off x="2078913" y="4063174"/>
            <a:ext cx="6699250" cy="720725"/>
          </a:xfrm>
          <a:prstGeom prst="rect">
            <a:avLst/>
          </a:prstGeom>
        </p:spPr>
        <p:txBody>
          <a:bodyPr/>
          <a:lstStyle>
            <a:lvl1pPr marL="0" indent="0">
              <a:buNone/>
              <a:defRPr sz="3200"/>
            </a:lvl1pPr>
          </a:lstStyle>
          <a:p>
            <a:pPr lvl="0"/>
            <a:r>
              <a:rPr lang="es-419"/>
              <a:t>Chapter XX</a:t>
            </a:r>
          </a:p>
        </p:txBody>
      </p:sp>
      <p:sp>
        <p:nvSpPr>
          <p:cNvPr id="8" name="Marcador de texto 8">
            <a:extLst>
              <a:ext uri="{FF2B5EF4-FFF2-40B4-BE49-F238E27FC236}">
                <a16:creationId xmlns:a16="http://schemas.microsoft.com/office/drawing/2014/main" id="{285A72BF-1857-B280-5084-5D836D494414}"/>
              </a:ext>
            </a:extLst>
          </p:cNvPr>
          <p:cNvSpPr>
            <a:spLocks noGrp="1"/>
          </p:cNvSpPr>
          <p:nvPr>
            <p:ph type="body" sz="quarter" idx="13" hasCustomPrompt="1"/>
          </p:nvPr>
        </p:nvSpPr>
        <p:spPr>
          <a:xfrm>
            <a:off x="2078913" y="5108865"/>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11" name="Marcador de texto 8">
            <a:extLst>
              <a:ext uri="{FF2B5EF4-FFF2-40B4-BE49-F238E27FC236}">
                <a16:creationId xmlns:a16="http://schemas.microsoft.com/office/drawing/2014/main" id="{FC3D0478-7D0B-F789-D859-F1CA1966AC29}"/>
              </a:ext>
            </a:extLst>
          </p:cNvPr>
          <p:cNvSpPr>
            <a:spLocks noGrp="1"/>
          </p:cNvSpPr>
          <p:nvPr>
            <p:ph type="body" sz="quarter" idx="16" hasCustomPrompt="1"/>
          </p:nvPr>
        </p:nvSpPr>
        <p:spPr>
          <a:xfrm>
            <a:off x="2078912" y="6654601"/>
            <a:ext cx="15764951" cy="2873808"/>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2" name="Imatge" descr="Imatge">
            <a:extLst>
              <a:ext uri="{FF2B5EF4-FFF2-40B4-BE49-F238E27FC236}">
                <a16:creationId xmlns:a16="http://schemas.microsoft.com/office/drawing/2014/main" id="{BD458FAB-1417-0B0B-5282-4AF540B0AE0E}"/>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5" name="Marcador de pie de página 4">
            <a:extLst>
              <a:ext uri="{FF2B5EF4-FFF2-40B4-BE49-F238E27FC236}">
                <a16:creationId xmlns:a16="http://schemas.microsoft.com/office/drawing/2014/main" id="{5C97A7EA-7DCC-1474-45CE-8734FCEF7DA0}"/>
              </a:ext>
            </a:extLst>
          </p:cNvPr>
          <p:cNvSpPr>
            <a:spLocks noGrp="1"/>
          </p:cNvSpPr>
          <p:nvPr>
            <p:ph type="ftr" sz="quarter" idx="17"/>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1425061515"/>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yellow - block">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9B35FA50-E0A5-1D84-9436-A4EC793413B1}"/>
              </a:ext>
            </a:extLst>
          </p:cNvPr>
          <p:cNvSpPr/>
          <p:nvPr userDrawn="1"/>
        </p:nvSpPr>
        <p:spPr>
          <a:xfrm>
            <a:off x="93249" y="125807"/>
            <a:ext cx="24197502" cy="13464386"/>
          </a:xfrm>
          <a:prstGeom prst="rect">
            <a:avLst/>
          </a:prstGeom>
          <a:ln w="317500">
            <a:solidFill>
              <a:srgbClr val="EDDE66"/>
            </a:solidFill>
            <a:miter lim="400000"/>
          </a:ln>
        </p:spPr>
        <p:txBody>
          <a:bodyPr lIns="50800" tIns="50800" rIns="50800" bIns="50800" anchor="ctr"/>
          <a:lstStyle/>
          <a:p>
            <a:pPr algn="ctr" defTabSz="825500">
              <a:spcBef>
                <a:spcPts val="0"/>
              </a:spcBef>
              <a:defRPr sz="3200">
                <a:solidFill>
                  <a:srgbClr val="FFFFFF"/>
                </a:solidFill>
              </a:defRPr>
            </a:pPr>
            <a:endParaRPr/>
          </a:p>
        </p:txBody>
      </p:sp>
      <p:sp>
        <p:nvSpPr>
          <p:cNvPr id="11" name="Marcador de texto 8">
            <a:extLst>
              <a:ext uri="{FF2B5EF4-FFF2-40B4-BE49-F238E27FC236}">
                <a16:creationId xmlns:a16="http://schemas.microsoft.com/office/drawing/2014/main" id="{28DE7718-58C3-0DBC-B3F7-F71C64CA76FE}"/>
              </a:ext>
            </a:extLst>
          </p:cNvPr>
          <p:cNvSpPr>
            <a:spLocks noGrp="1"/>
          </p:cNvSpPr>
          <p:nvPr>
            <p:ph type="body" sz="quarter" idx="12" hasCustomPrompt="1"/>
          </p:nvPr>
        </p:nvSpPr>
        <p:spPr>
          <a:xfrm>
            <a:off x="2078913" y="3214219"/>
            <a:ext cx="6699250" cy="720725"/>
          </a:xfrm>
          <a:prstGeom prst="rect">
            <a:avLst/>
          </a:prstGeom>
        </p:spPr>
        <p:txBody>
          <a:bodyPr/>
          <a:lstStyle>
            <a:lvl1pPr marL="0" indent="0">
              <a:buNone/>
              <a:defRPr sz="3200"/>
            </a:lvl1pPr>
          </a:lstStyle>
          <a:p>
            <a:pPr lvl="0"/>
            <a:r>
              <a:rPr lang="es-419"/>
              <a:t>Chapter XX</a:t>
            </a:r>
          </a:p>
        </p:txBody>
      </p:sp>
      <p:sp>
        <p:nvSpPr>
          <p:cNvPr id="12" name="Marcador de texto 8">
            <a:extLst>
              <a:ext uri="{FF2B5EF4-FFF2-40B4-BE49-F238E27FC236}">
                <a16:creationId xmlns:a16="http://schemas.microsoft.com/office/drawing/2014/main" id="{8E661F3A-53AB-F451-9027-CFA831AA8A8D}"/>
              </a:ext>
            </a:extLst>
          </p:cNvPr>
          <p:cNvSpPr>
            <a:spLocks noGrp="1"/>
          </p:cNvSpPr>
          <p:nvPr>
            <p:ph type="body" sz="quarter" idx="13" hasCustomPrompt="1"/>
          </p:nvPr>
        </p:nvSpPr>
        <p:spPr>
          <a:xfrm>
            <a:off x="2078913" y="4259910"/>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13" name="Marcador de texto 8">
            <a:extLst>
              <a:ext uri="{FF2B5EF4-FFF2-40B4-BE49-F238E27FC236}">
                <a16:creationId xmlns:a16="http://schemas.microsoft.com/office/drawing/2014/main" id="{2B37ECF3-0C4E-BCBF-789E-AB61F2061B8C}"/>
              </a:ext>
            </a:extLst>
          </p:cNvPr>
          <p:cNvSpPr>
            <a:spLocks noGrp="1"/>
          </p:cNvSpPr>
          <p:nvPr>
            <p:ph type="body" sz="quarter" idx="17" hasCustomPrompt="1"/>
          </p:nvPr>
        </p:nvSpPr>
        <p:spPr>
          <a:xfrm>
            <a:off x="2078914" y="6035776"/>
            <a:ext cx="7561474" cy="5068388"/>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4" name="Marcador de texto 8">
            <a:extLst>
              <a:ext uri="{FF2B5EF4-FFF2-40B4-BE49-F238E27FC236}">
                <a16:creationId xmlns:a16="http://schemas.microsoft.com/office/drawing/2014/main" id="{D3A57D10-B939-99FD-28ED-2A6C29A0FE53}"/>
              </a:ext>
            </a:extLst>
          </p:cNvPr>
          <p:cNvSpPr>
            <a:spLocks noGrp="1"/>
          </p:cNvSpPr>
          <p:nvPr>
            <p:ph type="body" sz="quarter" idx="18" hasCustomPrompt="1"/>
          </p:nvPr>
        </p:nvSpPr>
        <p:spPr>
          <a:xfrm>
            <a:off x="10177885" y="6035776"/>
            <a:ext cx="7561474" cy="5068388"/>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2" name="Imatge" descr="Imatge">
            <a:extLst>
              <a:ext uri="{FF2B5EF4-FFF2-40B4-BE49-F238E27FC236}">
                <a16:creationId xmlns:a16="http://schemas.microsoft.com/office/drawing/2014/main" id="{3994009A-C37C-D19C-5CF3-67BFA36DFE55}"/>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3" name="Marcador de pie de página 2">
            <a:extLst>
              <a:ext uri="{FF2B5EF4-FFF2-40B4-BE49-F238E27FC236}">
                <a16:creationId xmlns:a16="http://schemas.microsoft.com/office/drawing/2014/main" id="{6C477245-0990-628D-A963-F85689195A69}"/>
              </a:ext>
            </a:extLst>
          </p:cNvPr>
          <p:cNvSpPr>
            <a:spLocks noGrp="1"/>
          </p:cNvSpPr>
          <p:nvPr>
            <p:ph type="ftr" sz="quarter" idx="19"/>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175905235"/>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green - block">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DC566E76-578D-4CE4-2664-62CBC7F6B4CD}"/>
              </a:ext>
            </a:extLst>
          </p:cNvPr>
          <p:cNvSpPr/>
          <p:nvPr userDrawn="1"/>
        </p:nvSpPr>
        <p:spPr>
          <a:xfrm>
            <a:off x="836023" y="2116183"/>
            <a:ext cx="22860000" cy="9562011"/>
          </a:xfrm>
          <a:prstGeom prst="roundRect">
            <a:avLst>
              <a:gd name="adj" fmla="val 3006"/>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5" name="Marcador de texto 8">
            <a:extLst>
              <a:ext uri="{FF2B5EF4-FFF2-40B4-BE49-F238E27FC236}">
                <a16:creationId xmlns:a16="http://schemas.microsoft.com/office/drawing/2014/main" id="{330745CC-4AD4-D0BE-9BD6-D810DF5514D9}"/>
              </a:ext>
            </a:extLst>
          </p:cNvPr>
          <p:cNvSpPr>
            <a:spLocks noGrp="1"/>
          </p:cNvSpPr>
          <p:nvPr>
            <p:ph type="body" sz="quarter" idx="12" hasCustomPrompt="1"/>
          </p:nvPr>
        </p:nvSpPr>
        <p:spPr>
          <a:xfrm>
            <a:off x="2078913" y="3936322"/>
            <a:ext cx="6699250" cy="720725"/>
          </a:xfrm>
          <a:prstGeom prst="rect">
            <a:avLst/>
          </a:prstGeom>
        </p:spPr>
        <p:txBody>
          <a:bodyPr/>
          <a:lstStyle>
            <a:lvl1pPr marL="0" indent="0">
              <a:buNone/>
              <a:defRPr sz="3200">
                <a:solidFill>
                  <a:schemeClr val="bg1"/>
                </a:solidFill>
              </a:defRPr>
            </a:lvl1pPr>
          </a:lstStyle>
          <a:p>
            <a:pPr lvl="0"/>
            <a:r>
              <a:rPr lang="es-419"/>
              <a:t>Chapter XX</a:t>
            </a:r>
          </a:p>
        </p:txBody>
      </p:sp>
      <p:sp>
        <p:nvSpPr>
          <p:cNvPr id="11" name="Marcador de texto 8">
            <a:extLst>
              <a:ext uri="{FF2B5EF4-FFF2-40B4-BE49-F238E27FC236}">
                <a16:creationId xmlns:a16="http://schemas.microsoft.com/office/drawing/2014/main" id="{1C63F7A7-512D-997F-3159-8500632C878C}"/>
              </a:ext>
            </a:extLst>
          </p:cNvPr>
          <p:cNvSpPr>
            <a:spLocks noGrp="1"/>
          </p:cNvSpPr>
          <p:nvPr>
            <p:ph type="body" sz="quarter" idx="13" hasCustomPrompt="1"/>
          </p:nvPr>
        </p:nvSpPr>
        <p:spPr>
          <a:xfrm>
            <a:off x="2078913" y="4982013"/>
            <a:ext cx="12290229" cy="1071134"/>
          </a:xfrm>
          <a:prstGeom prst="rect">
            <a:avLst/>
          </a:prstGeom>
        </p:spPr>
        <p:txBody>
          <a:bodyPr/>
          <a:lstStyle>
            <a:lvl1pPr marL="0" indent="0">
              <a:buNone/>
              <a:defRPr sz="8200" b="0" i="0">
                <a:solidFill>
                  <a:schemeClr val="bg1"/>
                </a:solidFill>
                <a:latin typeface="TITILLIUMMAPS29L-400WT" pitchFamily="2" charset="77"/>
              </a:defRPr>
            </a:lvl1pPr>
          </a:lstStyle>
          <a:p>
            <a:pPr lvl="0"/>
            <a:r>
              <a:rPr lang="es-419"/>
              <a:t>Presentation Title</a:t>
            </a:r>
          </a:p>
        </p:txBody>
      </p:sp>
      <p:sp>
        <p:nvSpPr>
          <p:cNvPr id="12" name="Marcador de texto 8">
            <a:extLst>
              <a:ext uri="{FF2B5EF4-FFF2-40B4-BE49-F238E27FC236}">
                <a16:creationId xmlns:a16="http://schemas.microsoft.com/office/drawing/2014/main" id="{ED511C54-ED72-9C67-418A-D243818E9C96}"/>
              </a:ext>
            </a:extLst>
          </p:cNvPr>
          <p:cNvSpPr>
            <a:spLocks noGrp="1"/>
          </p:cNvSpPr>
          <p:nvPr>
            <p:ph type="body" sz="quarter" idx="16" hasCustomPrompt="1"/>
          </p:nvPr>
        </p:nvSpPr>
        <p:spPr>
          <a:xfrm>
            <a:off x="2078912" y="6623304"/>
            <a:ext cx="15764951" cy="2873808"/>
          </a:xfrm>
          <a:prstGeom prst="rect">
            <a:avLst/>
          </a:prstGeom>
        </p:spPr>
        <p:txBody>
          <a:bodyPr/>
          <a:lstStyle>
            <a:lvl1pPr marL="0" indent="0">
              <a:lnSpc>
                <a:spcPts val="3600"/>
              </a:lnSpc>
              <a:spcBef>
                <a:spcPts val="0"/>
              </a:spcBef>
              <a:buNone/>
              <a:defRPr sz="3000">
                <a:solidFill>
                  <a:schemeClr val="bg1"/>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3" name="Imatge" descr="Imatge">
            <a:extLst>
              <a:ext uri="{FF2B5EF4-FFF2-40B4-BE49-F238E27FC236}">
                <a16:creationId xmlns:a16="http://schemas.microsoft.com/office/drawing/2014/main" id="{C9BB895D-7130-1215-3DF1-AD61C5A0C6A5}"/>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4" name="Marcador de pie de página 3">
            <a:extLst>
              <a:ext uri="{FF2B5EF4-FFF2-40B4-BE49-F238E27FC236}">
                <a16:creationId xmlns:a16="http://schemas.microsoft.com/office/drawing/2014/main" id="{D02FC2BF-1F3E-BA04-4355-752DC9CC82A2}"/>
              </a:ext>
            </a:extLst>
          </p:cNvPr>
          <p:cNvSpPr>
            <a:spLocks noGrp="1"/>
          </p:cNvSpPr>
          <p:nvPr>
            <p:ph type="ftr" sz="quarter" idx="17"/>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643899360"/>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REC-GREEN">
    <p:spTree>
      <p:nvGrpSpPr>
        <p:cNvPr id="1" name=""/>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7ED3E08B-A61A-16CD-B431-DA2D772FB084}"/>
              </a:ext>
            </a:extLst>
          </p:cNvPr>
          <p:cNvSpPr/>
          <p:nvPr userDrawn="1"/>
        </p:nvSpPr>
        <p:spPr>
          <a:xfrm>
            <a:off x="672301" y="2116183"/>
            <a:ext cx="14649475" cy="9562011"/>
          </a:xfrm>
          <a:prstGeom prst="roundRect">
            <a:avLst>
              <a:gd name="adj" fmla="val 3006"/>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Marcador de texto 8">
            <a:extLst>
              <a:ext uri="{FF2B5EF4-FFF2-40B4-BE49-F238E27FC236}">
                <a16:creationId xmlns:a16="http://schemas.microsoft.com/office/drawing/2014/main" id="{8EE046E4-924B-F24C-2827-293282982A4E}"/>
              </a:ext>
            </a:extLst>
          </p:cNvPr>
          <p:cNvSpPr>
            <a:spLocks noGrp="1"/>
          </p:cNvSpPr>
          <p:nvPr>
            <p:ph type="body" sz="quarter" idx="13" hasCustomPrompt="1"/>
          </p:nvPr>
        </p:nvSpPr>
        <p:spPr>
          <a:xfrm>
            <a:off x="1200816" y="2754834"/>
            <a:ext cx="4269636" cy="1071134"/>
          </a:xfrm>
          <a:prstGeom prst="rect">
            <a:avLst/>
          </a:prstGeom>
        </p:spPr>
        <p:txBody>
          <a:bodyPr/>
          <a:lstStyle>
            <a:lvl1pPr marL="0" indent="0">
              <a:buNone/>
              <a:defRPr sz="5000" b="0" i="0">
                <a:solidFill>
                  <a:schemeClr val="bg1"/>
                </a:solidFill>
                <a:latin typeface="TITILLIUMMAPS29L-400WT" pitchFamily="2" charset="77"/>
              </a:defRPr>
            </a:lvl1pPr>
          </a:lstStyle>
          <a:p>
            <a:pPr lvl="0"/>
            <a:r>
              <a:rPr lang="es-419"/>
              <a:t>Title</a:t>
            </a:r>
          </a:p>
        </p:txBody>
      </p:sp>
      <p:sp>
        <p:nvSpPr>
          <p:cNvPr id="12" name="Marcador de texto 8">
            <a:extLst>
              <a:ext uri="{FF2B5EF4-FFF2-40B4-BE49-F238E27FC236}">
                <a16:creationId xmlns:a16="http://schemas.microsoft.com/office/drawing/2014/main" id="{C6C1D0D4-64D2-37FF-250C-1F408EE3E0BF}"/>
              </a:ext>
            </a:extLst>
          </p:cNvPr>
          <p:cNvSpPr>
            <a:spLocks noGrp="1"/>
          </p:cNvSpPr>
          <p:nvPr>
            <p:ph type="body" sz="quarter" idx="17" hasCustomPrompt="1"/>
          </p:nvPr>
        </p:nvSpPr>
        <p:spPr>
          <a:xfrm>
            <a:off x="1200816" y="6606887"/>
            <a:ext cx="13429584" cy="4650852"/>
          </a:xfrm>
          <a:prstGeom prst="rect">
            <a:avLst/>
          </a:prstGeom>
        </p:spPr>
        <p:txBody>
          <a:bodyPr/>
          <a:lstStyle>
            <a:lvl1pPr marL="0" indent="0">
              <a:lnSpc>
                <a:spcPts val="3800"/>
              </a:lnSpc>
              <a:buNone/>
              <a:defRPr sz="3000" b="0" i="0">
                <a:solidFill>
                  <a:schemeClr val="bg1"/>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a:t>
            </a:r>
          </a:p>
          <a:p>
            <a:pPr marL="0" marR="0" lvl="0" indent="0" algn="l" defTabSz="914400" rtl="0" eaLnBrk="1" fontAlgn="auto" latinLnBrk="0" hangingPunct="1">
              <a:lnSpc>
                <a:spcPts val="3800"/>
              </a:lnSpc>
              <a:spcBef>
                <a:spcPts val="100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a:t>
            </a:r>
          </a:p>
          <a:p>
            <a:pPr marL="0" marR="0" lvl="0" indent="0" algn="l" defTabSz="914400" rtl="0" eaLnBrk="1" fontAlgn="auto" latinLnBrk="0" hangingPunct="1">
              <a:lnSpc>
                <a:spcPts val="3800"/>
              </a:lnSpc>
              <a:spcBef>
                <a:spcPts val="100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a:t>
            </a:r>
          </a:p>
          <a:p>
            <a:pPr lvl="0"/>
            <a:endParaRPr lang="es-419"/>
          </a:p>
        </p:txBody>
      </p:sp>
      <p:sp>
        <p:nvSpPr>
          <p:cNvPr id="6" name="Marcador de posición de imagen 8">
            <a:extLst>
              <a:ext uri="{FF2B5EF4-FFF2-40B4-BE49-F238E27FC236}">
                <a16:creationId xmlns:a16="http://schemas.microsoft.com/office/drawing/2014/main" id="{D62C81C7-6606-007C-98C1-8AA6BB405784}"/>
              </a:ext>
            </a:extLst>
          </p:cNvPr>
          <p:cNvSpPr>
            <a:spLocks noGrp="1"/>
          </p:cNvSpPr>
          <p:nvPr>
            <p:ph type="pic" sz="quarter" idx="16"/>
          </p:nvPr>
        </p:nvSpPr>
        <p:spPr>
          <a:xfrm>
            <a:off x="15978730" y="340895"/>
            <a:ext cx="8124825" cy="13034209"/>
          </a:xfrm>
          <a:prstGeom prst="roundRect">
            <a:avLst>
              <a:gd name="adj" fmla="val 2807"/>
            </a:avLst>
          </a:prstGeom>
        </p:spPr>
        <p:txBody>
          <a:bodyPr/>
          <a:lstStyle/>
          <a:p>
            <a:endParaRPr lang="es-419"/>
          </a:p>
        </p:txBody>
      </p:sp>
      <p:pic>
        <p:nvPicPr>
          <p:cNvPr id="7" name="Imatge" descr="Imatge">
            <a:extLst>
              <a:ext uri="{FF2B5EF4-FFF2-40B4-BE49-F238E27FC236}">
                <a16:creationId xmlns:a16="http://schemas.microsoft.com/office/drawing/2014/main" id="{191F1AF3-90BF-5498-08F5-8F8213319AAF}"/>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2" name="Marcador de pie de página 1">
            <a:extLst>
              <a:ext uri="{FF2B5EF4-FFF2-40B4-BE49-F238E27FC236}">
                <a16:creationId xmlns:a16="http://schemas.microsoft.com/office/drawing/2014/main" id="{936DEF6E-5E7E-A2D9-A719-650C85734EC5}"/>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3577334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REC-GREEN!">
    <p:spTree>
      <p:nvGrpSpPr>
        <p:cNvPr id="1" name=""/>
        <p:cNvGrpSpPr/>
        <p:nvPr/>
      </p:nvGrpSpPr>
      <p:grpSpPr>
        <a:xfrm>
          <a:off x="0" y="0"/>
          <a:ext cx="0" cy="0"/>
          <a:chOff x="0" y="0"/>
          <a:chExt cx="0" cy="0"/>
        </a:xfrm>
      </p:grpSpPr>
      <p:sp>
        <p:nvSpPr>
          <p:cNvPr id="17" name="Rectángulo redondeado 16">
            <a:extLst>
              <a:ext uri="{FF2B5EF4-FFF2-40B4-BE49-F238E27FC236}">
                <a16:creationId xmlns:a16="http://schemas.microsoft.com/office/drawing/2014/main" id="{5A577A40-8D4C-7CFF-F576-CEBA8BD320C3}"/>
              </a:ext>
            </a:extLst>
          </p:cNvPr>
          <p:cNvSpPr/>
          <p:nvPr userDrawn="1"/>
        </p:nvSpPr>
        <p:spPr>
          <a:xfrm>
            <a:off x="672301" y="2116183"/>
            <a:ext cx="10568129" cy="9562011"/>
          </a:xfrm>
          <a:prstGeom prst="roundRect">
            <a:avLst>
              <a:gd name="adj" fmla="val 4172"/>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 name="Marcador de texto 8">
            <a:extLst>
              <a:ext uri="{FF2B5EF4-FFF2-40B4-BE49-F238E27FC236}">
                <a16:creationId xmlns:a16="http://schemas.microsoft.com/office/drawing/2014/main" id="{69AF6AAA-DB1A-A019-2C5C-3D34430743F0}"/>
              </a:ext>
            </a:extLst>
          </p:cNvPr>
          <p:cNvSpPr>
            <a:spLocks noGrp="1"/>
          </p:cNvSpPr>
          <p:nvPr>
            <p:ph type="body" sz="quarter" idx="13" hasCustomPrompt="1"/>
          </p:nvPr>
        </p:nvSpPr>
        <p:spPr>
          <a:xfrm>
            <a:off x="1401624" y="2747355"/>
            <a:ext cx="7561474" cy="1071134"/>
          </a:xfrm>
          <a:prstGeom prst="rect">
            <a:avLst/>
          </a:prstGeom>
        </p:spPr>
        <p:txBody>
          <a:bodyPr/>
          <a:lstStyle>
            <a:lvl1pPr marL="0" indent="0">
              <a:buNone/>
              <a:defRPr sz="5000" b="0" i="0">
                <a:solidFill>
                  <a:schemeClr val="bg1"/>
                </a:solidFill>
                <a:latin typeface="TITILLIUMMAPS29L-400WT" pitchFamily="2" charset="77"/>
              </a:defRPr>
            </a:lvl1pPr>
          </a:lstStyle>
          <a:p>
            <a:pPr lvl="0"/>
            <a:r>
              <a:rPr lang="es-419"/>
              <a:t>Title</a:t>
            </a:r>
          </a:p>
        </p:txBody>
      </p:sp>
      <p:sp>
        <p:nvSpPr>
          <p:cNvPr id="5" name="Marcador de texto 8">
            <a:extLst>
              <a:ext uri="{FF2B5EF4-FFF2-40B4-BE49-F238E27FC236}">
                <a16:creationId xmlns:a16="http://schemas.microsoft.com/office/drawing/2014/main" id="{5260C6E6-1948-251F-054F-14B8EB1C8E28}"/>
              </a:ext>
            </a:extLst>
          </p:cNvPr>
          <p:cNvSpPr>
            <a:spLocks noGrp="1"/>
          </p:cNvSpPr>
          <p:nvPr>
            <p:ph type="body" sz="quarter" idx="17" hasCustomPrompt="1"/>
          </p:nvPr>
        </p:nvSpPr>
        <p:spPr>
          <a:xfrm>
            <a:off x="1401624" y="6790959"/>
            <a:ext cx="9063176" cy="4177686"/>
          </a:xfrm>
          <a:prstGeom prst="rect">
            <a:avLst/>
          </a:prstGeom>
        </p:spPr>
        <p:txBody>
          <a:bodyPr/>
          <a:lstStyle>
            <a:lvl1pPr marL="0" indent="0">
              <a:lnSpc>
                <a:spcPts val="3800"/>
              </a:lnSpc>
              <a:buNone/>
              <a:defRPr sz="3000" b="0" i="0">
                <a:solidFill>
                  <a:schemeClr val="bg1"/>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7" name="Marcador de posición de imagen 8">
            <a:extLst>
              <a:ext uri="{FF2B5EF4-FFF2-40B4-BE49-F238E27FC236}">
                <a16:creationId xmlns:a16="http://schemas.microsoft.com/office/drawing/2014/main" id="{DE2E9639-5BA7-839D-14F6-8DF64F96D26E}"/>
              </a:ext>
            </a:extLst>
          </p:cNvPr>
          <p:cNvSpPr>
            <a:spLocks noGrp="1"/>
          </p:cNvSpPr>
          <p:nvPr>
            <p:ph type="pic" sz="quarter" idx="16"/>
          </p:nvPr>
        </p:nvSpPr>
        <p:spPr>
          <a:xfrm>
            <a:off x="11989506" y="340895"/>
            <a:ext cx="12074826" cy="13034209"/>
          </a:xfrm>
          <a:prstGeom prst="roundRect">
            <a:avLst>
              <a:gd name="adj" fmla="val 4871"/>
            </a:avLst>
          </a:prstGeom>
        </p:spPr>
        <p:txBody>
          <a:bodyPr/>
          <a:lstStyle/>
          <a:p>
            <a:endParaRPr lang="es-419"/>
          </a:p>
        </p:txBody>
      </p:sp>
      <p:pic>
        <p:nvPicPr>
          <p:cNvPr id="8" name="Imatge" descr="Imatge">
            <a:extLst>
              <a:ext uri="{FF2B5EF4-FFF2-40B4-BE49-F238E27FC236}">
                <a16:creationId xmlns:a16="http://schemas.microsoft.com/office/drawing/2014/main" id="{2AC56E62-21F2-7F82-4335-5CB990105E3A}"/>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16" name="Marcador de pie de página 15">
            <a:extLst>
              <a:ext uri="{FF2B5EF4-FFF2-40B4-BE49-F238E27FC236}">
                <a16:creationId xmlns:a16="http://schemas.microsoft.com/office/drawing/2014/main" id="{94F47E25-ADE8-AE08-4120-51E18CEBBBEA}"/>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7775256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REC-GREEN!!">
    <p:spTree>
      <p:nvGrpSpPr>
        <p:cNvPr id="1" name=""/>
        <p:cNvGrpSpPr/>
        <p:nvPr/>
      </p:nvGrpSpPr>
      <p:grpSpPr>
        <a:xfrm>
          <a:off x="0" y="0"/>
          <a:ext cx="0" cy="0"/>
          <a:chOff x="0" y="0"/>
          <a:chExt cx="0" cy="0"/>
        </a:xfrm>
      </p:grpSpPr>
      <p:sp>
        <p:nvSpPr>
          <p:cNvPr id="10" name="Rectángulo redondeado 9">
            <a:extLst>
              <a:ext uri="{FF2B5EF4-FFF2-40B4-BE49-F238E27FC236}">
                <a16:creationId xmlns:a16="http://schemas.microsoft.com/office/drawing/2014/main" id="{E3D59629-D459-1786-5B6A-7396ADB29A94}"/>
              </a:ext>
            </a:extLst>
          </p:cNvPr>
          <p:cNvSpPr/>
          <p:nvPr userDrawn="1"/>
        </p:nvSpPr>
        <p:spPr>
          <a:xfrm>
            <a:off x="672301" y="2076994"/>
            <a:ext cx="5973826" cy="9562011"/>
          </a:xfrm>
          <a:prstGeom prst="roundRect">
            <a:avLst>
              <a:gd name="adj" fmla="val 3006"/>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Marcador de texto 8">
            <a:extLst>
              <a:ext uri="{FF2B5EF4-FFF2-40B4-BE49-F238E27FC236}">
                <a16:creationId xmlns:a16="http://schemas.microsoft.com/office/drawing/2014/main" id="{8EE046E4-924B-F24C-2827-293282982A4E}"/>
              </a:ext>
            </a:extLst>
          </p:cNvPr>
          <p:cNvSpPr>
            <a:spLocks noGrp="1"/>
          </p:cNvSpPr>
          <p:nvPr>
            <p:ph type="body" sz="quarter" idx="13" hasCustomPrompt="1"/>
          </p:nvPr>
        </p:nvSpPr>
        <p:spPr>
          <a:xfrm>
            <a:off x="1200816" y="2754834"/>
            <a:ext cx="4269636" cy="1071134"/>
          </a:xfrm>
          <a:prstGeom prst="rect">
            <a:avLst/>
          </a:prstGeom>
        </p:spPr>
        <p:txBody>
          <a:bodyPr/>
          <a:lstStyle>
            <a:lvl1pPr marL="0" indent="0">
              <a:buNone/>
              <a:defRPr sz="5000" b="0" i="0">
                <a:solidFill>
                  <a:schemeClr val="bg1"/>
                </a:solidFill>
                <a:latin typeface="TITILLIUMMAPS29L-400WT" pitchFamily="2" charset="77"/>
              </a:defRPr>
            </a:lvl1pPr>
          </a:lstStyle>
          <a:p>
            <a:pPr lvl="0"/>
            <a:r>
              <a:rPr lang="es-419"/>
              <a:t>Title</a:t>
            </a:r>
          </a:p>
        </p:txBody>
      </p:sp>
      <p:sp>
        <p:nvSpPr>
          <p:cNvPr id="12" name="Marcador de texto 8">
            <a:extLst>
              <a:ext uri="{FF2B5EF4-FFF2-40B4-BE49-F238E27FC236}">
                <a16:creationId xmlns:a16="http://schemas.microsoft.com/office/drawing/2014/main" id="{C6C1D0D4-64D2-37FF-250C-1F408EE3E0BF}"/>
              </a:ext>
            </a:extLst>
          </p:cNvPr>
          <p:cNvSpPr>
            <a:spLocks noGrp="1"/>
          </p:cNvSpPr>
          <p:nvPr>
            <p:ph type="body" sz="quarter" idx="17" hasCustomPrompt="1"/>
          </p:nvPr>
        </p:nvSpPr>
        <p:spPr>
          <a:xfrm>
            <a:off x="1200816" y="6606887"/>
            <a:ext cx="4572000" cy="4650852"/>
          </a:xfrm>
          <a:prstGeom prst="rect">
            <a:avLst/>
          </a:prstGeom>
        </p:spPr>
        <p:txBody>
          <a:bodyPr/>
          <a:lstStyle>
            <a:lvl1pPr marL="0" indent="0">
              <a:lnSpc>
                <a:spcPts val="3800"/>
              </a:lnSpc>
              <a:buNone/>
              <a:defRPr sz="3000" b="0" i="0">
                <a:solidFill>
                  <a:schemeClr val="bg1"/>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a:t>
            </a:r>
          </a:p>
        </p:txBody>
      </p:sp>
      <p:sp>
        <p:nvSpPr>
          <p:cNvPr id="6" name="Marcador de posición de imagen 8">
            <a:extLst>
              <a:ext uri="{FF2B5EF4-FFF2-40B4-BE49-F238E27FC236}">
                <a16:creationId xmlns:a16="http://schemas.microsoft.com/office/drawing/2014/main" id="{D62C81C7-6606-007C-98C1-8AA6BB405784}"/>
              </a:ext>
            </a:extLst>
          </p:cNvPr>
          <p:cNvSpPr>
            <a:spLocks noGrp="1"/>
          </p:cNvSpPr>
          <p:nvPr>
            <p:ph type="pic" sz="quarter" idx="16"/>
          </p:nvPr>
        </p:nvSpPr>
        <p:spPr>
          <a:xfrm>
            <a:off x="7312362" y="340895"/>
            <a:ext cx="16791194" cy="13034209"/>
          </a:xfrm>
          <a:prstGeom prst="roundRect">
            <a:avLst>
              <a:gd name="adj" fmla="val 2807"/>
            </a:avLst>
          </a:prstGeom>
        </p:spPr>
        <p:txBody>
          <a:bodyPr/>
          <a:lstStyle/>
          <a:p>
            <a:endParaRPr lang="es-419"/>
          </a:p>
        </p:txBody>
      </p:sp>
      <p:pic>
        <p:nvPicPr>
          <p:cNvPr id="7" name="Imatge" descr="Imatge">
            <a:extLst>
              <a:ext uri="{FF2B5EF4-FFF2-40B4-BE49-F238E27FC236}">
                <a16:creationId xmlns:a16="http://schemas.microsoft.com/office/drawing/2014/main" id="{191F1AF3-90BF-5498-08F5-8F8213319AAF}"/>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14" name="Marcador de pie de página 13">
            <a:extLst>
              <a:ext uri="{FF2B5EF4-FFF2-40B4-BE49-F238E27FC236}">
                <a16:creationId xmlns:a16="http://schemas.microsoft.com/office/drawing/2014/main" id="{E6A7C9F2-2166-17E7-BF02-238EEC4E4D30}"/>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3528588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green - block">
    <p:spTree>
      <p:nvGrpSpPr>
        <p:cNvPr id="1" name=""/>
        <p:cNvGrpSpPr/>
        <p:nvPr/>
      </p:nvGrpSpPr>
      <p:grpSpPr>
        <a:xfrm>
          <a:off x="0" y="0"/>
          <a:ext cx="0" cy="0"/>
          <a:chOff x="0" y="0"/>
          <a:chExt cx="0" cy="0"/>
        </a:xfrm>
      </p:grpSpPr>
      <p:sp>
        <p:nvSpPr>
          <p:cNvPr id="9" name="Marcador de texto 8">
            <a:extLst>
              <a:ext uri="{FF2B5EF4-FFF2-40B4-BE49-F238E27FC236}">
                <a16:creationId xmlns:a16="http://schemas.microsoft.com/office/drawing/2014/main" id="{1790DC50-E4D6-D003-DE7D-D18568EFCB16}"/>
              </a:ext>
            </a:extLst>
          </p:cNvPr>
          <p:cNvSpPr>
            <a:spLocks noGrp="1"/>
          </p:cNvSpPr>
          <p:nvPr>
            <p:ph type="body" sz="quarter" idx="12" hasCustomPrompt="1"/>
          </p:nvPr>
        </p:nvSpPr>
        <p:spPr>
          <a:xfrm>
            <a:off x="1677469" y="4063174"/>
            <a:ext cx="6699250" cy="720725"/>
          </a:xfrm>
          <a:prstGeom prst="rect">
            <a:avLst/>
          </a:prstGeom>
        </p:spPr>
        <p:txBody>
          <a:bodyPr/>
          <a:lstStyle>
            <a:lvl1pPr marL="0" indent="0">
              <a:buNone/>
              <a:defRPr sz="3200"/>
            </a:lvl1pPr>
          </a:lstStyle>
          <a:p>
            <a:pPr lvl="0"/>
            <a:r>
              <a:rPr lang="es-419"/>
              <a:t>Chapter XX</a:t>
            </a:r>
          </a:p>
        </p:txBody>
      </p:sp>
      <p:sp>
        <p:nvSpPr>
          <p:cNvPr id="10" name="Marcador de texto 8">
            <a:extLst>
              <a:ext uri="{FF2B5EF4-FFF2-40B4-BE49-F238E27FC236}">
                <a16:creationId xmlns:a16="http://schemas.microsoft.com/office/drawing/2014/main" id="{A3AE725E-55EE-31E6-20CB-36CABDEBDF94}"/>
              </a:ext>
            </a:extLst>
          </p:cNvPr>
          <p:cNvSpPr>
            <a:spLocks noGrp="1"/>
          </p:cNvSpPr>
          <p:nvPr>
            <p:ph type="body" sz="quarter" idx="13" hasCustomPrompt="1"/>
          </p:nvPr>
        </p:nvSpPr>
        <p:spPr>
          <a:xfrm>
            <a:off x="1677469" y="5108865"/>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3" name="Rectangle">
            <a:extLst>
              <a:ext uri="{FF2B5EF4-FFF2-40B4-BE49-F238E27FC236}">
                <a16:creationId xmlns:a16="http://schemas.microsoft.com/office/drawing/2014/main" id="{EA2DF046-E65F-79EE-3B5A-AD944F1B9A8F}"/>
              </a:ext>
            </a:extLst>
          </p:cNvPr>
          <p:cNvSpPr/>
          <p:nvPr userDrawn="1"/>
        </p:nvSpPr>
        <p:spPr>
          <a:xfrm>
            <a:off x="93249" y="125807"/>
            <a:ext cx="24197502" cy="13464386"/>
          </a:xfrm>
          <a:prstGeom prst="rect">
            <a:avLst/>
          </a:prstGeom>
          <a:ln w="317500">
            <a:solidFill>
              <a:srgbClr val="79C59F"/>
            </a:solidFill>
            <a:miter lim="400000"/>
          </a:ln>
        </p:spPr>
        <p:txBody>
          <a:bodyPr lIns="50800" tIns="50800" rIns="50800" bIns="50800" anchor="ctr"/>
          <a:lstStyle/>
          <a:p>
            <a:pPr algn="ctr" defTabSz="825500">
              <a:spcBef>
                <a:spcPts val="0"/>
              </a:spcBef>
              <a:defRPr sz="3200">
                <a:solidFill>
                  <a:srgbClr val="FFFFFF"/>
                </a:solidFill>
              </a:defRPr>
            </a:pPr>
            <a:endParaRPr/>
          </a:p>
        </p:txBody>
      </p:sp>
      <p:sp>
        <p:nvSpPr>
          <p:cNvPr id="4" name="Marcador de texto 8">
            <a:extLst>
              <a:ext uri="{FF2B5EF4-FFF2-40B4-BE49-F238E27FC236}">
                <a16:creationId xmlns:a16="http://schemas.microsoft.com/office/drawing/2014/main" id="{5A23AE85-EF83-BA01-8934-D08105AA0867}"/>
              </a:ext>
            </a:extLst>
          </p:cNvPr>
          <p:cNvSpPr>
            <a:spLocks noGrp="1"/>
          </p:cNvSpPr>
          <p:nvPr>
            <p:ph type="body" sz="quarter" idx="16" hasCustomPrompt="1"/>
          </p:nvPr>
        </p:nvSpPr>
        <p:spPr>
          <a:xfrm>
            <a:off x="1677468" y="6654601"/>
            <a:ext cx="15764951" cy="2873808"/>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2" name="Imatge" descr="Imatge">
            <a:extLst>
              <a:ext uri="{FF2B5EF4-FFF2-40B4-BE49-F238E27FC236}">
                <a16:creationId xmlns:a16="http://schemas.microsoft.com/office/drawing/2014/main" id="{0E1FE1CB-17F0-E127-2E0B-7C5AB744DAA8}"/>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6" name="Marcador de pie de página 5">
            <a:extLst>
              <a:ext uri="{FF2B5EF4-FFF2-40B4-BE49-F238E27FC236}">
                <a16:creationId xmlns:a16="http://schemas.microsoft.com/office/drawing/2014/main" id="{12E7C7CA-FB54-9627-A76D-8772198D46C2}"/>
              </a:ext>
            </a:extLst>
          </p:cNvPr>
          <p:cNvSpPr>
            <a:spLocks noGrp="1"/>
          </p:cNvSpPr>
          <p:nvPr>
            <p:ph type="ftr" sz="quarter" idx="17"/>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795422892"/>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6_Basic">
    <p:spTree>
      <p:nvGrpSpPr>
        <p:cNvPr id="1" name=""/>
        <p:cNvGrpSpPr/>
        <p:nvPr/>
      </p:nvGrpSpPr>
      <p:grpSpPr>
        <a:xfrm>
          <a:off x="0" y="0"/>
          <a:ext cx="0" cy="0"/>
          <a:chOff x="0" y="0"/>
          <a:chExt cx="0" cy="0"/>
        </a:xfrm>
      </p:grpSpPr>
      <p:pic>
        <p:nvPicPr>
          <p:cNvPr id="2" name="Imatge" descr="Imatge">
            <a:extLst>
              <a:ext uri="{FF2B5EF4-FFF2-40B4-BE49-F238E27FC236}">
                <a16:creationId xmlns:a16="http://schemas.microsoft.com/office/drawing/2014/main" id="{FE5AC35A-0C13-8619-49F7-F3F7D2C07EAB}"/>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3" name="Título 1">
            <a:extLst>
              <a:ext uri="{FF2B5EF4-FFF2-40B4-BE49-F238E27FC236}">
                <a16:creationId xmlns:a16="http://schemas.microsoft.com/office/drawing/2014/main" id="{1681E95E-CA43-B8A1-D7E1-E72ADA128E97}"/>
              </a:ext>
            </a:extLst>
          </p:cNvPr>
          <p:cNvSpPr>
            <a:spLocks noGrp="1"/>
          </p:cNvSpPr>
          <p:nvPr>
            <p:ph type="title" hasCustomPrompt="1"/>
          </p:nvPr>
        </p:nvSpPr>
        <p:spPr>
          <a:xfrm>
            <a:off x="672301" y="2618571"/>
            <a:ext cx="17281880" cy="1941218"/>
          </a:xfrm>
          <a:prstGeom prst="rect">
            <a:avLst/>
          </a:prstGeom>
        </p:spPr>
        <p:txBody>
          <a:bodyPr/>
          <a:lstStyle>
            <a:lvl1pPr>
              <a:defRPr sz="15000" b="0" i="0">
                <a:solidFill>
                  <a:srgbClr val="4D4D4D"/>
                </a:solidFill>
                <a:latin typeface="TITILLIUMMAPS29L-400WT" pitchFamily="2" charset="77"/>
                <a:cs typeface="Calibri" panose="020F0502020204030204" pitchFamily="34" charset="0"/>
              </a:defRPr>
            </a:lvl1pPr>
          </a:lstStyle>
          <a:p>
            <a:r>
              <a:rPr lang="es-MX" dirty="0" err="1"/>
              <a:t>Subtitle</a:t>
            </a:r>
            <a:r>
              <a:rPr lang="ru-RU" dirty="0"/>
              <a:t> </a:t>
            </a:r>
            <a:r>
              <a:rPr lang="es-MX" dirty="0" err="1"/>
              <a:t>example</a:t>
            </a:r>
            <a:endParaRPr lang="es-419" dirty="0"/>
          </a:p>
        </p:txBody>
      </p:sp>
      <p:sp>
        <p:nvSpPr>
          <p:cNvPr id="4" name="Marcador de texto 8">
            <a:extLst>
              <a:ext uri="{FF2B5EF4-FFF2-40B4-BE49-F238E27FC236}">
                <a16:creationId xmlns:a16="http://schemas.microsoft.com/office/drawing/2014/main" id="{87D6F96B-8C04-F522-1C32-E14F97E62CB3}"/>
              </a:ext>
            </a:extLst>
          </p:cNvPr>
          <p:cNvSpPr>
            <a:spLocks noGrp="1"/>
          </p:cNvSpPr>
          <p:nvPr>
            <p:ph type="body" sz="quarter" idx="20" hasCustomPrompt="1"/>
          </p:nvPr>
        </p:nvSpPr>
        <p:spPr>
          <a:xfrm>
            <a:off x="672301" y="5631366"/>
            <a:ext cx="11032020" cy="7330254"/>
          </a:xfrm>
          <a:prstGeom prst="rect">
            <a:avLst/>
          </a:prstGeom>
        </p:spPr>
        <p:txBody>
          <a:bodyPr/>
          <a:lstStyle>
            <a:lvl1pPr marL="0" indent="0">
              <a:lnSpc>
                <a:spcPts val="3500"/>
              </a:lnSpc>
              <a:buNone/>
              <a:defRPr sz="3000" b="0" i="0">
                <a:solidFill>
                  <a:srgbClr val="4D4D4D"/>
                </a:solidFill>
                <a:latin typeface="+mj-lt"/>
                <a:cs typeface="Calibri" panose="020F0502020204030204" pitchFamily="34" charset="0"/>
              </a:defRPr>
            </a:lvl1pPr>
          </a:lstStyle>
          <a:p>
            <a:pPr lvl="0"/>
            <a:r>
              <a:rPr lang="es-419" dirty="0" err="1"/>
              <a:t>Lorem</a:t>
            </a:r>
            <a:r>
              <a:rPr lang="es-419" dirty="0"/>
              <a:t> </a:t>
            </a:r>
            <a:r>
              <a:rPr lang="es-419" dirty="0" err="1"/>
              <a:t>ipsum</a:t>
            </a:r>
            <a:r>
              <a:rPr lang="es-419" dirty="0"/>
              <a:t> dolor </a:t>
            </a:r>
            <a:r>
              <a:rPr lang="es-419" dirty="0" err="1"/>
              <a:t>sit</a:t>
            </a:r>
            <a:r>
              <a:rPr lang="es-419" dirty="0"/>
              <a:t> </a:t>
            </a:r>
            <a:r>
              <a:rPr lang="es-419" dirty="0" err="1"/>
              <a:t>amet</a:t>
            </a:r>
            <a:r>
              <a:rPr lang="es-419" dirty="0"/>
              <a:t>, </a:t>
            </a:r>
            <a:r>
              <a:rPr lang="es-419" dirty="0" err="1"/>
              <a:t>consectetur</a:t>
            </a:r>
            <a:r>
              <a:rPr lang="es-419" dirty="0"/>
              <a:t> </a:t>
            </a:r>
            <a:r>
              <a:rPr lang="es-419" dirty="0" err="1"/>
              <a:t>adipiscing</a:t>
            </a:r>
            <a:r>
              <a:rPr lang="es-419" dirty="0"/>
              <a:t> </a:t>
            </a:r>
            <a:r>
              <a:rPr lang="es-419" dirty="0" err="1"/>
              <a:t>elit</a:t>
            </a:r>
            <a:r>
              <a:rPr lang="es-419" dirty="0"/>
              <a:t>, sed do </a:t>
            </a:r>
            <a:r>
              <a:rPr lang="es-419" dirty="0" err="1"/>
              <a:t>eiusmod</a:t>
            </a:r>
            <a:r>
              <a:rPr lang="es-419" dirty="0"/>
              <a:t> </a:t>
            </a:r>
            <a:r>
              <a:rPr lang="es-419" dirty="0" err="1"/>
              <a:t>tempor</a:t>
            </a:r>
            <a:r>
              <a:rPr lang="es-419" dirty="0"/>
              <a:t> </a:t>
            </a:r>
            <a:r>
              <a:rPr lang="es-419" dirty="0" err="1"/>
              <a:t>incididunt</a:t>
            </a:r>
            <a:r>
              <a:rPr lang="es-419" dirty="0"/>
              <a:t> ut labore et </a:t>
            </a:r>
            <a:r>
              <a:rPr lang="es-419" dirty="0" err="1"/>
              <a:t>dolore</a:t>
            </a:r>
            <a:r>
              <a:rPr lang="es-419" dirty="0"/>
              <a:t> magna </a:t>
            </a:r>
            <a:r>
              <a:rPr lang="es-419" dirty="0" err="1"/>
              <a:t>aliqua</a:t>
            </a:r>
            <a:r>
              <a:rPr lang="es-419" dirty="0"/>
              <a:t>. Ut </a:t>
            </a:r>
            <a:r>
              <a:rPr lang="es-419" dirty="0" err="1"/>
              <a:t>enim</a:t>
            </a:r>
            <a:r>
              <a:rPr lang="es-419" dirty="0"/>
              <a:t> ad </a:t>
            </a:r>
            <a:r>
              <a:rPr lang="es-419" dirty="0" err="1"/>
              <a:t>minim</a:t>
            </a:r>
            <a:r>
              <a:rPr lang="es-419" dirty="0"/>
              <a:t> </a:t>
            </a:r>
            <a:r>
              <a:rPr lang="es-419" dirty="0" err="1"/>
              <a:t>veniam</a:t>
            </a:r>
            <a:r>
              <a:rPr lang="es-419" dirty="0"/>
              <a:t>, quis </a:t>
            </a:r>
            <a:r>
              <a:rPr lang="es-419" dirty="0" err="1"/>
              <a:t>nostrud</a:t>
            </a:r>
            <a:r>
              <a:rPr lang="es-419" dirty="0"/>
              <a:t> </a:t>
            </a:r>
            <a:r>
              <a:rPr lang="es-419" dirty="0" err="1"/>
              <a:t>exercitation</a:t>
            </a:r>
            <a:r>
              <a:rPr lang="es-419" dirty="0"/>
              <a:t> </a:t>
            </a:r>
            <a:r>
              <a:rPr lang="es-419" dirty="0" err="1"/>
              <a:t>ullamco</a:t>
            </a:r>
            <a:r>
              <a:rPr lang="es-419" dirty="0"/>
              <a:t> </a:t>
            </a:r>
            <a:r>
              <a:rPr lang="es-419" dirty="0" err="1"/>
              <a:t>laboris</a:t>
            </a:r>
            <a:r>
              <a:rPr lang="es-419" dirty="0"/>
              <a:t> </a:t>
            </a:r>
            <a:r>
              <a:rPr lang="es-419" dirty="0" err="1"/>
              <a:t>nisi</a:t>
            </a:r>
            <a:r>
              <a:rPr lang="es-419" dirty="0"/>
              <a:t> ut </a:t>
            </a:r>
            <a:r>
              <a:rPr lang="es-419" dirty="0" err="1"/>
              <a:t>aliquip</a:t>
            </a:r>
            <a:r>
              <a:rPr lang="es-419" dirty="0"/>
              <a:t> ex </a:t>
            </a:r>
            <a:r>
              <a:rPr lang="es-419" dirty="0" err="1"/>
              <a:t>ea</a:t>
            </a:r>
            <a:r>
              <a:rPr lang="es-419" dirty="0"/>
              <a:t> commodo </a:t>
            </a:r>
            <a:r>
              <a:rPr lang="es-419" dirty="0" err="1"/>
              <a:t>consequat</a:t>
            </a:r>
            <a:r>
              <a:rPr lang="es-419" dirty="0"/>
              <a:t>. </a:t>
            </a:r>
            <a:r>
              <a:rPr lang="es-419" dirty="0" err="1"/>
              <a:t>Duis</a:t>
            </a:r>
            <a:r>
              <a:rPr lang="es-419" dirty="0"/>
              <a:t> </a:t>
            </a:r>
            <a:r>
              <a:rPr lang="es-419" dirty="0" err="1"/>
              <a:t>aute</a:t>
            </a:r>
            <a:r>
              <a:rPr lang="es-419" dirty="0"/>
              <a:t> </a:t>
            </a:r>
            <a:r>
              <a:rPr lang="es-419" dirty="0" err="1"/>
              <a:t>irure</a:t>
            </a:r>
            <a:r>
              <a:rPr lang="es-419" dirty="0"/>
              <a:t> dolor in </a:t>
            </a:r>
            <a:r>
              <a:rPr lang="es-419" dirty="0" err="1"/>
              <a:t>reprehenderit</a:t>
            </a:r>
            <a:r>
              <a:rPr lang="es-419" dirty="0"/>
              <a:t> in </a:t>
            </a:r>
            <a:r>
              <a:rPr lang="es-419" dirty="0" err="1"/>
              <a:t>voluptate</a:t>
            </a:r>
            <a:r>
              <a:rPr lang="es-419" dirty="0"/>
              <a:t> </a:t>
            </a:r>
            <a:r>
              <a:rPr lang="es-419" dirty="0" err="1"/>
              <a:t>velit</a:t>
            </a:r>
            <a:r>
              <a:rPr lang="es-419" dirty="0"/>
              <a:t> </a:t>
            </a:r>
            <a:r>
              <a:rPr lang="es-419" dirty="0" err="1"/>
              <a:t>esse</a:t>
            </a:r>
            <a:r>
              <a:rPr lang="es-419" dirty="0"/>
              <a:t> </a:t>
            </a:r>
            <a:r>
              <a:rPr lang="es-419" dirty="0" err="1"/>
              <a:t>cillum</a:t>
            </a:r>
            <a:r>
              <a:rPr lang="es-419" dirty="0"/>
              <a:t> </a:t>
            </a:r>
            <a:r>
              <a:rPr lang="es-419" dirty="0" err="1"/>
              <a:t>dolore</a:t>
            </a:r>
            <a:r>
              <a:rPr lang="es-419" dirty="0"/>
              <a:t> </a:t>
            </a:r>
            <a:r>
              <a:rPr lang="es-419" dirty="0" err="1"/>
              <a:t>eu</a:t>
            </a:r>
            <a:r>
              <a:rPr lang="es-419" dirty="0"/>
              <a:t> </a:t>
            </a:r>
            <a:r>
              <a:rPr lang="es-419" dirty="0" err="1"/>
              <a:t>fugiat</a:t>
            </a:r>
            <a:r>
              <a:rPr lang="es-419" dirty="0"/>
              <a:t> </a:t>
            </a:r>
            <a:r>
              <a:rPr lang="es-419" dirty="0" err="1"/>
              <a:t>nulla</a:t>
            </a:r>
            <a:r>
              <a:rPr lang="es-419" dirty="0"/>
              <a:t> </a:t>
            </a:r>
            <a:r>
              <a:rPr lang="es-419" dirty="0" err="1"/>
              <a:t>pariatur</a:t>
            </a:r>
            <a:r>
              <a:rPr lang="es-419" dirty="0"/>
              <a:t>. </a:t>
            </a:r>
            <a:r>
              <a:rPr lang="es-419" dirty="0" err="1"/>
              <a:t>Excepteur</a:t>
            </a:r>
            <a:r>
              <a:rPr lang="es-419" dirty="0"/>
              <a:t> </a:t>
            </a:r>
            <a:r>
              <a:rPr lang="es-419" dirty="0" err="1"/>
              <a:t>sint</a:t>
            </a:r>
            <a:r>
              <a:rPr lang="es-419" dirty="0"/>
              <a:t> </a:t>
            </a:r>
            <a:r>
              <a:rPr lang="es-419" dirty="0" err="1"/>
              <a:t>occaecat</a:t>
            </a:r>
            <a:r>
              <a:rPr lang="es-419" dirty="0"/>
              <a:t> </a:t>
            </a:r>
            <a:r>
              <a:rPr lang="es-419" dirty="0" err="1"/>
              <a:t>cupidatat</a:t>
            </a:r>
            <a:r>
              <a:rPr lang="es-419" dirty="0"/>
              <a:t> non </a:t>
            </a:r>
            <a:r>
              <a:rPr lang="es-419" dirty="0" err="1"/>
              <a:t>proident</a:t>
            </a:r>
            <a:r>
              <a:rPr lang="es-419" dirty="0"/>
              <a:t>, sunt in culpa qui </a:t>
            </a:r>
            <a:r>
              <a:rPr lang="es-419" dirty="0" err="1"/>
              <a:t>officia</a:t>
            </a:r>
            <a:r>
              <a:rPr lang="es-419" dirty="0"/>
              <a:t> </a:t>
            </a:r>
            <a:r>
              <a:rPr lang="es-419" dirty="0" err="1"/>
              <a:t>deserunt</a:t>
            </a:r>
            <a:r>
              <a:rPr lang="es-419" dirty="0"/>
              <a:t> </a:t>
            </a:r>
            <a:r>
              <a:rPr lang="es-419" dirty="0" err="1"/>
              <a:t>mollit</a:t>
            </a:r>
            <a:r>
              <a:rPr lang="es-419" dirty="0"/>
              <a:t> </a:t>
            </a:r>
            <a:r>
              <a:rPr lang="es-419" dirty="0" err="1"/>
              <a:t>anim</a:t>
            </a:r>
            <a:r>
              <a:rPr lang="es-419" dirty="0"/>
              <a:t> id </a:t>
            </a:r>
            <a:r>
              <a:rPr lang="es-419" dirty="0" err="1"/>
              <a:t>est</a:t>
            </a:r>
            <a:r>
              <a:rPr lang="es-419" dirty="0"/>
              <a:t> </a:t>
            </a:r>
            <a:r>
              <a:rPr lang="es-419" dirty="0" err="1"/>
              <a:t>laborum</a:t>
            </a:r>
            <a:r>
              <a:rPr lang="es-419" dirty="0"/>
              <a:t>.</a:t>
            </a:r>
          </a:p>
        </p:txBody>
      </p:sp>
      <p:sp>
        <p:nvSpPr>
          <p:cNvPr id="5" name="Marcador de texto 8">
            <a:extLst>
              <a:ext uri="{FF2B5EF4-FFF2-40B4-BE49-F238E27FC236}">
                <a16:creationId xmlns:a16="http://schemas.microsoft.com/office/drawing/2014/main" id="{353ED575-E98C-8D29-F390-0CDEA53750A3}"/>
              </a:ext>
            </a:extLst>
          </p:cNvPr>
          <p:cNvSpPr>
            <a:spLocks noGrp="1"/>
          </p:cNvSpPr>
          <p:nvPr>
            <p:ph type="body" sz="quarter" idx="21" hasCustomPrompt="1"/>
          </p:nvPr>
        </p:nvSpPr>
        <p:spPr>
          <a:xfrm>
            <a:off x="12679679" y="5631366"/>
            <a:ext cx="11032020" cy="7330254"/>
          </a:xfrm>
          <a:prstGeom prst="rect">
            <a:avLst/>
          </a:prstGeom>
        </p:spPr>
        <p:txBody>
          <a:bodyPr/>
          <a:lstStyle>
            <a:lvl1pPr marL="0" indent="0">
              <a:lnSpc>
                <a:spcPts val="3500"/>
              </a:lnSpc>
              <a:buNone/>
              <a:defRPr sz="3000" b="0" i="0">
                <a:solidFill>
                  <a:srgbClr val="4D4D4D"/>
                </a:solidFill>
                <a:latin typeface="+mj-lt"/>
                <a:cs typeface="Calibri" panose="020F0502020204030204" pitchFamily="34" charset="0"/>
              </a:defRPr>
            </a:lvl1pPr>
          </a:lstStyle>
          <a:p>
            <a:pPr lvl="0"/>
            <a:r>
              <a:rPr lang="es-419" dirty="0" err="1"/>
              <a:t>Lorem</a:t>
            </a:r>
            <a:r>
              <a:rPr lang="es-419" dirty="0"/>
              <a:t> </a:t>
            </a:r>
            <a:r>
              <a:rPr lang="es-419" dirty="0" err="1"/>
              <a:t>ipsum</a:t>
            </a:r>
            <a:r>
              <a:rPr lang="es-419" dirty="0"/>
              <a:t> dolor </a:t>
            </a:r>
            <a:r>
              <a:rPr lang="es-419" dirty="0" err="1"/>
              <a:t>sit</a:t>
            </a:r>
            <a:r>
              <a:rPr lang="es-419" dirty="0"/>
              <a:t> </a:t>
            </a:r>
            <a:r>
              <a:rPr lang="es-419" dirty="0" err="1"/>
              <a:t>amet</a:t>
            </a:r>
            <a:r>
              <a:rPr lang="es-419" dirty="0"/>
              <a:t>, </a:t>
            </a:r>
            <a:r>
              <a:rPr lang="es-419" dirty="0" err="1"/>
              <a:t>consectetur</a:t>
            </a:r>
            <a:r>
              <a:rPr lang="es-419" dirty="0"/>
              <a:t> </a:t>
            </a:r>
            <a:r>
              <a:rPr lang="es-419" dirty="0" err="1"/>
              <a:t>adipiscing</a:t>
            </a:r>
            <a:r>
              <a:rPr lang="es-419" dirty="0"/>
              <a:t> </a:t>
            </a:r>
            <a:r>
              <a:rPr lang="es-419" dirty="0" err="1"/>
              <a:t>elit</a:t>
            </a:r>
            <a:r>
              <a:rPr lang="es-419" dirty="0"/>
              <a:t>, sed do </a:t>
            </a:r>
            <a:r>
              <a:rPr lang="es-419" dirty="0" err="1"/>
              <a:t>eiusmod</a:t>
            </a:r>
            <a:r>
              <a:rPr lang="es-419" dirty="0"/>
              <a:t> </a:t>
            </a:r>
            <a:r>
              <a:rPr lang="es-419" dirty="0" err="1"/>
              <a:t>tempor</a:t>
            </a:r>
            <a:r>
              <a:rPr lang="es-419" dirty="0"/>
              <a:t> </a:t>
            </a:r>
            <a:r>
              <a:rPr lang="es-419" dirty="0" err="1"/>
              <a:t>incididunt</a:t>
            </a:r>
            <a:r>
              <a:rPr lang="es-419" dirty="0"/>
              <a:t> ut labore et </a:t>
            </a:r>
            <a:r>
              <a:rPr lang="es-419" dirty="0" err="1"/>
              <a:t>dolore</a:t>
            </a:r>
            <a:r>
              <a:rPr lang="es-419" dirty="0"/>
              <a:t> magna </a:t>
            </a:r>
            <a:r>
              <a:rPr lang="es-419" dirty="0" err="1"/>
              <a:t>aliqua</a:t>
            </a:r>
            <a:r>
              <a:rPr lang="es-419" dirty="0"/>
              <a:t>. Ut </a:t>
            </a:r>
            <a:r>
              <a:rPr lang="es-419" dirty="0" err="1"/>
              <a:t>enim</a:t>
            </a:r>
            <a:r>
              <a:rPr lang="es-419" dirty="0"/>
              <a:t> ad </a:t>
            </a:r>
            <a:r>
              <a:rPr lang="es-419" dirty="0" err="1"/>
              <a:t>minim</a:t>
            </a:r>
            <a:r>
              <a:rPr lang="es-419" dirty="0"/>
              <a:t> </a:t>
            </a:r>
            <a:r>
              <a:rPr lang="es-419" dirty="0" err="1"/>
              <a:t>veniam</a:t>
            </a:r>
            <a:r>
              <a:rPr lang="es-419" dirty="0"/>
              <a:t>, quis </a:t>
            </a:r>
            <a:r>
              <a:rPr lang="es-419" dirty="0" err="1"/>
              <a:t>nostrud</a:t>
            </a:r>
            <a:r>
              <a:rPr lang="es-419" dirty="0"/>
              <a:t> </a:t>
            </a:r>
            <a:r>
              <a:rPr lang="es-419" dirty="0" err="1"/>
              <a:t>exercitation</a:t>
            </a:r>
            <a:r>
              <a:rPr lang="es-419" dirty="0"/>
              <a:t> </a:t>
            </a:r>
            <a:r>
              <a:rPr lang="es-419" dirty="0" err="1"/>
              <a:t>ullamco</a:t>
            </a:r>
            <a:r>
              <a:rPr lang="es-419" dirty="0"/>
              <a:t> </a:t>
            </a:r>
            <a:r>
              <a:rPr lang="es-419" dirty="0" err="1"/>
              <a:t>laboris</a:t>
            </a:r>
            <a:r>
              <a:rPr lang="es-419" dirty="0"/>
              <a:t> </a:t>
            </a:r>
            <a:r>
              <a:rPr lang="es-419" dirty="0" err="1"/>
              <a:t>nisi</a:t>
            </a:r>
            <a:r>
              <a:rPr lang="es-419" dirty="0"/>
              <a:t> ut </a:t>
            </a:r>
            <a:r>
              <a:rPr lang="es-419" dirty="0" err="1"/>
              <a:t>aliquip</a:t>
            </a:r>
            <a:r>
              <a:rPr lang="es-419" dirty="0"/>
              <a:t> ex </a:t>
            </a:r>
            <a:r>
              <a:rPr lang="es-419" dirty="0" err="1"/>
              <a:t>ea</a:t>
            </a:r>
            <a:r>
              <a:rPr lang="es-419" dirty="0"/>
              <a:t> commodo </a:t>
            </a:r>
            <a:r>
              <a:rPr lang="es-419" dirty="0" err="1"/>
              <a:t>consequat</a:t>
            </a:r>
            <a:r>
              <a:rPr lang="es-419" dirty="0"/>
              <a:t>. </a:t>
            </a:r>
            <a:r>
              <a:rPr lang="es-419" dirty="0" err="1"/>
              <a:t>Duis</a:t>
            </a:r>
            <a:r>
              <a:rPr lang="es-419" dirty="0"/>
              <a:t> </a:t>
            </a:r>
            <a:r>
              <a:rPr lang="es-419" dirty="0" err="1"/>
              <a:t>aute</a:t>
            </a:r>
            <a:r>
              <a:rPr lang="es-419" dirty="0"/>
              <a:t> </a:t>
            </a:r>
            <a:r>
              <a:rPr lang="es-419" dirty="0" err="1"/>
              <a:t>irure</a:t>
            </a:r>
            <a:r>
              <a:rPr lang="es-419" dirty="0"/>
              <a:t> dolor in </a:t>
            </a:r>
            <a:r>
              <a:rPr lang="es-419" dirty="0" err="1"/>
              <a:t>reprehenderit</a:t>
            </a:r>
            <a:r>
              <a:rPr lang="es-419" dirty="0"/>
              <a:t> in </a:t>
            </a:r>
            <a:r>
              <a:rPr lang="es-419" dirty="0" err="1"/>
              <a:t>voluptate</a:t>
            </a:r>
            <a:r>
              <a:rPr lang="es-419" dirty="0"/>
              <a:t> </a:t>
            </a:r>
            <a:r>
              <a:rPr lang="es-419" dirty="0" err="1"/>
              <a:t>velit</a:t>
            </a:r>
            <a:r>
              <a:rPr lang="es-419" dirty="0"/>
              <a:t> </a:t>
            </a:r>
            <a:r>
              <a:rPr lang="es-419" dirty="0" err="1"/>
              <a:t>esse</a:t>
            </a:r>
            <a:r>
              <a:rPr lang="es-419" dirty="0"/>
              <a:t> </a:t>
            </a:r>
            <a:r>
              <a:rPr lang="es-419" dirty="0" err="1"/>
              <a:t>cillum</a:t>
            </a:r>
            <a:r>
              <a:rPr lang="es-419" dirty="0"/>
              <a:t> </a:t>
            </a:r>
            <a:r>
              <a:rPr lang="es-419" dirty="0" err="1"/>
              <a:t>dolore</a:t>
            </a:r>
            <a:r>
              <a:rPr lang="es-419" dirty="0"/>
              <a:t> </a:t>
            </a:r>
            <a:r>
              <a:rPr lang="es-419" dirty="0" err="1"/>
              <a:t>eu</a:t>
            </a:r>
            <a:r>
              <a:rPr lang="es-419" dirty="0"/>
              <a:t> </a:t>
            </a:r>
            <a:r>
              <a:rPr lang="es-419" dirty="0" err="1"/>
              <a:t>fugiat</a:t>
            </a:r>
            <a:r>
              <a:rPr lang="es-419" dirty="0"/>
              <a:t> </a:t>
            </a:r>
            <a:r>
              <a:rPr lang="es-419" dirty="0" err="1"/>
              <a:t>nulla</a:t>
            </a:r>
            <a:r>
              <a:rPr lang="es-419" dirty="0"/>
              <a:t> </a:t>
            </a:r>
            <a:r>
              <a:rPr lang="es-419" dirty="0" err="1"/>
              <a:t>pariatur</a:t>
            </a:r>
            <a:r>
              <a:rPr lang="es-419" dirty="0"/>
              <a:t>. </a:t>
            </a:r>
            <a:r>
              <a:rPr lang="es-419" dirty="0" err="1"/>
              <a:t>Excepteur</a:t>
            </a:r>
            <a:r>
              <a:rPr lang="es-419" dirty="0"/>
              <a:t> </a:t>
            </a:r>
            <a:r>
              <a:rPr lang="es-419" dirty="0" err="1"/>
              <a:t>sint</a:t>
            </a:r>
            <a:r>
              <a:rPr lang="es-419" dirty="0"/>
              <a:t> </a:t>
            </a:r>
            <a:r>
              <a:rPr lang="es-419" dirty="0" err="1"/>
              <a:t>occaecat</a:t>
            </a:r>
            <a:r>
              <a:rPr lang="es-419" dirty="0"/>
              <a:t> </a:t>
            </a:r>
            <a:r>
              <a:rPr lang="es-419" dirty="0" err="1"/>
              <a:t>cupidatat</a:t>
            </a:r>
            <a:r>
              <a:rPr lang="es-419" dirty="0"/>
              <a:t> non </a:t>
            </a:r>
            <a:r>
              <a:rPr lang="es-419" dirty="0" err="1"/>
              <a:t>proident</a:t>
            </a:r>
            <a:r>
              <a:rPr lang="es-419" dirty="0"/>
              <a:t>, sunt in culpa qui </a:t>
            </a:r>
            <a:r>
              <a:rPr lang="es-419" dirty="0" err="1"/>
              <a:t>officia</a:t>
            </a:r>
            <a:r>
              <a:rPr lang="es-419" dirty="0"/>
              <a:t> </a:t>
            </a:r>
            <a:r>
              <a:rPr lang="es-419" dirty="0" err="1"/>
              <a:t>deserunt</a:t>
            </a:r>
            <a:r>
              <a:rPr lang="es-419" dirty="0"/>
              <a:t> </a:t>
            </a:r>
            <a:r>
              <a:rPr lang="es-419" dirty="0" err="1"/>
              <a:t>mollit</a:t>
            </a:r>
            <a:r>
              <a:rPr lang="es-419" dirty="0"/>
              <a:t> </a:t>
            </a:r>
            <a:r>
              <a:rPr lang="es-419" dirty="0" err="1"/>
              <a:t>anim</a:t>
            </a:r>
            <a:r>
              <a:rPr lang="es-419" dirty="0"/>
              <a:t> id </a:t>
            </a:r>
            <a:r>
              <a:rPr lang="es-419" dirty="0" err="1"/>
              <a:t>est</a:t>
            </a:r>
            <a:r>
              <a:rPr lang="es-419" dirty="0"/>
              <a:t> </a:t>
            </a:r>
            <a:r>
              <a:rPr lang="es-419" dirty="0" err="1"/>
              <a:t>laborum</a:t>
            </a:r>
            <a:r>
              <a:rPr lang="es-419" dirty="0"/>
              <a:t>.</a:t>
            </a:r>
          </a:p>
        </p:txBody>
      </p:sp>
    </p:spTree>
    <p:extLst>
      <p:ext uri="{BB962C8B-B14F-4D97-AF65-F5344CB8AC3E}">
        <p14:creationId xmlns:p14="http://schemas.microsoft.com/office/powerpoint/2010/main" val="1942009677"/>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green - block">
    <p:spTree>
      <p:nvGrpSpPr>
        <p:cNvPr id="1" name=""/>
        <p:cNvGrpSpPr/>
        <p:nvPr/>
      </p:nvGrpSpPr>
      <p:grpSpPr>
        <a:xfrm>
          <a:off x="0" y="0"/>
          <a:ext cx="0" cy="0"/>
          <a:chOff x="0" y="0"/>
          <a:chExt cx="0" cy="0"/>
        </a:xfrm>
      </p:grpSpPr>
      <p:sp>
        <p:nvSpPr>
          <p:cNvPr id="9" name="Marcador de texto 8">
            <a:extLst>
              <a:ext uri="{FF2B5EF4-FFF2-40B4-BE49-F238E27FC236}">
                <a16:creationId xmlns:a16="http://schemas.microsoft.com/office/drawing/2014/main" id="{1790DC50-E4D6-D003-DE7D-D18568EFCB16}"/>
              </a:ext>
            </a:extLst>
          </p:cNvPr>
          <p:cNvSpPr>
            <a:spLocks noGrp="1"/>
          </p:cNvSpPr>
          <p:nvPr>
            <p:ph type="body" sz="quarter" idx="12" hasCustomPrompt="1"/>
          </p:nvPr>
        </p:nvSpPr>
        <p:spPr>
          <a:xfrm>
            <a:off x="1655166" y="3214219"/>
            <a:ext cx="6699250" cy="720725"/>
          </a:xfrm>
          <a:prstGeom prst="rect">
            <a:avLst/>
          </a:prstGeom>
        </p:spPr>
        <p:txBody>
          <a:bodyPr/>
          <a:lstStyle>
            <a:lvl1pPr marL="0" indent="0">
              <a:buNone/>
              <a:defRPr sz="3200"/>
            </a:lvl1pPr>
          </a:lstStyle>
          <a:p>
            <a:pPr lvl="0"/>
            <a:r>
              <a:rPr lang="es-419"/>
              <a:t>Chapter XX</a:t>
            </a:r>
          </a:p>
        </p:txBody>
      </p:sp>
      <p:sp>
        <p:nvSpPr>
          <p:cNvPr id="10" name="Marcador de texto 8">
            <a:extLst>
              <a:ext uri="{FF2B5EF4-FFF2-40B4-BE49-F238E27FC236}">
                <a16:creationId xmlns:a16="http://schemas.microsoft.com/office/drawing/2014/main" id="{A3AE725E-55EE-31E6-20CB-36CABDEBDF94}"/>
              </a:ext>
            </a:extLst>
          </p:cNvPr>
          <p:cNvSpPr>
            <a:spLocks noGrp="1"/>
          </p:cNvSpPr>
          <p:nvPr>
            <p:ph type="body" sz="quarter" idx="13" hasCustomPrompt="1"/>
          </p:nvPr>
        </p:nvSpPr>
        <p:spPr>
          <a:xfrm>
            <a:off x="1655166" y="4259910"/>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3" name="Rectangle">
            <a:extLst>
              <a:ext uri="{FF2B5EF4-FFF2-40B4-BE49-F238E27FC236}">
                <a16:creationId xmlns:a16="http://schemas.microsoft.com/office/drawing/2014/main" id="{EA2DF046-E65F-79EE-3B5A-AD944F1B9A8F}"/>
              </a:ext>
            </a:extLst>
          </p:cNvPr>
          <p:cNvSpPr/>
          <p:nvPr userDrawn="1"/>
        </p:nvSpPr>
        <p:spPr>
          <a:xfrm>
            <a:off x="93249" y="125807"/>
            <a:ext cx="24197502" cy="13464386"/>
          </a:xfrm>
          <a:prstGeom prst="rect">
            <a:avLst/>
          </a:prstGeom>
          <a:ln w="317500">
            <a:solidFill>
              <a:srgbClr val="79C59F"/>
            </a:solidFill>
            <a:miter lim="400000"/>
          </a:ln>
        </p:spPr>
        <p:txBody>
          <a:bodyPr lIns="50800" tIns="50800" rIns="50800" bIns="50800" anchor="ctr"/>
          <a:lstStyle/>
          <a:p>
            <a:pPr algn="ctr" defTabSz="825500">
              <a:spcBef>
                <a:spcPts val="0"/>
              </a:spcBef>
              <a:defRPr sz="3200">
                <a:solidFill>
                  <a:srgbClr val="FFFFFF"/>
                </a:solidFill>
              </a:defRPr>
            </a:pPr>
            <a:endParaRPr/>
          </a:p>
        </p:txBody>
      </p:sp>
      <p:sp>
        <p:nvSpPr>
          <p:cNvPr id="11" name="Marcador de texto 8">
            <a:extLst>
              <a:ext uri="{FF2B5EF4-FFF2-40B4-BE49-F238E27FC236}">
                <a16:creationId xmlns:a16="http://schemas.microsoft.com/office/drawing/2014/main" id="{0A4CF0F6-9F35-49D0-4578-D5F45D9AB4F4}"/>
              </a:ext>
            </a:extLst>
          </p:cNvPr>
          <p:cNvSpPr>
            <a:spLocks noGrp="1"/>
          </p:cNvSpPr>
          <p:nvPr>
            <p:ph type="body" sz="quarter" idx="17" hasCustomPrompt="1"/>
          </p:nvPr>
        </p:nvSpPr>
        <p:spPr>
          <a:xfrm>
            <a:off x="1655167" y="6035776"/>
            <a:ext cx="7561474" cy="5068388"/>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2" name="Marcador de texto 8">
            <a:extLst>
              <a:ext uri="{FF2B5EF4-FFF2-40B4-BE49-F238E27FC236}">
                <a16:creationId xmlns:a16="http://schemas.microsoft.com/office/drawing/2014/main" id="{B9FBF337-FE3B-AF8B-F429-3B6A7D6F19F0}"/>
              </a:ext>
            </a:extLst>
          </p:cNvPr>
          <p:cNvSpPr>
            <a:spLocks noGrp="1"/>
          </p:cNvSpPr>
          <p:nvPr>
            <p:ph type="body" sz="quarter" idx="18" hasCustomPrompt="1"/>
          </p:nvPr>
        </p:nvSpPr>
        <p:spPr>
          <a:xfrm>
            <a:off x="9754138" y="6035776"/>
            <a:ext cx="7561474" cy="5068388"/>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2" name="Imatge" descr="Imatge">
            <a:extLst>
              <a:ext uri="{FF2B5EF4-FFF2-40B4-BE49-F238E27FC236}">
                <a16:creationId xmlns:a16="http://schemas.microsoft.com/office/drawing/2014/main" id="{C946C874-B433-B39B-02CD-0BDF2F6F80AD}"/>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4" name="Marcador de pie de página 3">
            <a:extLst>
              <a:ext uri="{FF2B5EF4-FFF2-40B4-BE49-F238E27FC236}">
                <a16:creationId xmlns:a16="http://schemas.microsoft.com/office/drawing/2014/main" id="{BC5E6E0F-6DBE-74CA-650B-1D5B3EC43515}"/>
              </a:ext>
            </a:extLst>
          </p:cNvPr>
          <p:cNvSpPr>
            <a:spLocks noGrp="1"/>
          </p:cNvSpPr>
          <p:nvPr>
            <p:ph type="ftr" sz="quarter" idx="19"/>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178104212"/>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Close">
    <p:spTree>
      <p:nvGrpSpPr>
        <p:cNvPr id="1" name=""/>
        <p:cNvGrpSpPr/>
        <p:nvPr/>
      </p:nvGrpSpPr>
      <p:grpSpPr>
        <a:xfrm>
          <a:off x="0" y="0"/>
          <a:ext cx="0" cy="0"/>
          <a:chOff x="0" y="0"/>
          <a:chExt cx="0" cy="0"/>
        </a:xfrm>
      </p:grpSpPr>
      <p:sp>
        <p:nvSpPr>
          <p:cNvPr id="9" name="Rectángulo redondeado 8">
            <a:extLst>
              <a:ext uri="{FF2B5EF4-FFF2-40B4-BE49-F238E27FC236}">
                <a16:creationId xmlns:a16="http://schemas.microsoft.com/office/drawing/2014/main" id="{5A4E765F-EB06-226E-84AF-DCC1C17DD52A}"/>
              </a:ext>
            </a:extLst>
          </p:cNvPr>
          <p:cNvSpPr/>
          <p:nvPr userDrawn="1"/>
        </p:nvSpPr>
        <p:spPr>
          <a:xfrm>
            <a:off x="14236547" y="9346299"/>
            <a:ext cx="9245671" cy="3182927"/>
          </a:xfrm>
          <a:prstGeom prst="roundRect">
            <a:avLst>
              <a:gd name="adj" fmla="val 10947"/>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5" name="Rectángulo redondeado 4">
            <a:extLst>
              <a:ext uri="{FF2B5EF4-FFF2-40B4-BE49-F238E27FC236}">
                <a16:creationId xmlns:a16="http://schemas.microsoft.com/office/drawing/2014/main" id="{8F56F828-72EB-16EE-1728-C66A14C71CAA}"/>
              </a:ext>
            </a:extLst>
          </p:cNvPr>
          <p:cNvSpPr/>
          <p:nvPr userDrawn="1"/>
        </p:nvSpPr>
        <p:spPr>
          <a:xfrm>
            <a:off x="14236548" y="5680954"/>
            <a:ext cx="5860798" cy="3326859"/>
          </a:xfrm>
          <a:prstGeom prst="roundRect">
            <a:avLst>
              <a:gd name="adj" fmla="val 10947"/>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 name="Rectángulo redondeado 3">
            <a:extLst>
              <a:ext uri="{FF2B5EF4-FFF2-40B4-BE49-F238E27FC236}">
                <a16:creationId xmlns:a16="http://schemas.microsoft.com/office/drawing/2014/main" id="{42FFFA45-BF8E-AB81-E5F3-2A627D836B82}"/>
              </a:ext>
            </a:extLst>
          </p:cNvPr>
          <p:cNvSpPr/>
          <p:nvPr userDrawn="1"/>
        </p:nvSpPr>
        <p:spPr>
          <a:xfrm>
            <a:off x="831833" y="5680955"/>
            <a:ext cx="13100201" cy="6848272"/>
          </a:xfrm>
          <a:prstGeom prst="roundRect">
            <a:avLst>
              <a:gd name="adj" fmla="val 5099"/>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7" name="Imatge" descr="Imatge">
            <a:extLst>
              <a:ext uri="{FF2B5EF4-FFF2-40B4-BE49-F238E27FC236}">
                <a16:creationId xmlns:a16="http://schemas.microsoft.com/office/drawing/2014/main" id="{74ABD226-CA58-3900-F274-2AA850DDB84C}"/>
              </a:ext>
            </a:extLst>
          </p:cNvPr>
          <p:cNvPicPr>
            <a:picLocks noChangeAspect="1"/>
          </p:cNvPicPr>
          <p:nvPr userDrawn="1"/>
        </p:nvPicPr>
        <p:blipFill>
          <a:blip r:embed="rId2"/>
          <a:stretch>
            <a:fillRect/>
          </a:stretch>
        </p:blipFill>
        <p:spPr>
          <a:xfrm>
            <a:off x="831833" y="839089"/>
            <a:ext cx="8787704" cy="1637098"/>
          </a:xfrm>
          <a:prstGeom prst="rect">
            <a:avLst/>
          </a:prstGeom>
          <a:ln w="12700">
            <a:miter lim="400000"/>
          </a:ln>
        </p:spPr>
      </p:pic>
      <p:pic>
        <p:nvPicPr>
          <p:cNvPr id="8" name="1 -CBE+BIC+EU.png" descr="1 -CBE+BIC+EU.png">
            <a:extLst>
              <a:ext uri="{FF2B5EF4-FFF2-40B4-BE49-F238E27FC236}">
                <a16:creationId xmlns:a16="http://schemas.microsoft.com/office/drawing/2014/main" id="{4FC60845-ACFF-5DD9-C3A5-0B951C5E0E6D}"/>
              </a:ext>
            </a:extLst>
          </p:cNvPr>
          <p:cNvPicPr>
            <a:picLocks noChangeAspect="1"/>
          </p:cNvPicPr>
          <p:nvPr userDrawn="1"/>
        </p:nvPicPr>
        <p:blipFill>
          <a:blip r:embed="rId3"/>
          <a:stretch>
            <a:fillRect/>
          </a:stretch>
        </p:blipFill>
        <p:spPr>
          <a:xfrm>
            <a:off x="15217792" y="208555"/>
            <a:ext cx="8264426" cy="3770645"/>
          </a:xfrm>
          <a:prstGeom prst="rect">
            <a:avLst/>
          </a:prstGeom>
          <a:ln w="12700">
            <a:miter lim="400000"/>
          </a:ln>
        </p:spPr>
      </p:pic>
      <p:sp>
        <p:nvSpPr>
          <p:cNvPr id="17" name="Marcador de texto 16">
            <a:extLst>
              <a:ext uri="{FF2B5EF4-FFF2-40B4-BE49-F238E27FC236}">
                <a16:creationId xmlns:a16="http://schemas.microsoft.com/office/drawing/2014/main" id="{E591231B-FB65-5CF1-2785-1B90F4125A6A}"/>
              </a:ext>
            </a:extLst>
          </p:cNvPr>
          <p:cNvSpPr>
            <a:spLocks noGrp="1"/>
          </p:cNvSpPr>
          <p:nvPr>
            <p:ph type="body" sz="quarter" idx="10" hasCustomPrompt="1"/>
          </p:nvPr>
        </p:nvSpPr>
        <p:spPr>
          <a:xfrm>
            <a:off x="14865889" y="6572180"/>
            <a:ext cx="4628341" cy="602040"/>
          </a:xfrm>
          <a:prstGeom prst="rect">
            <a:avLst/>
          </a:prstGeom>
        </p:spPr>
        <p:txBody>
          <a:bodyPr/>
          <a:lstStyle>
            <a:lvl1pPr marL="0" indent="0">
              <a:lnSpc>
                <a:spcPts val="4500"/>
              </a:lnSpc>
              <a:buNone/>
              <a:defRPr sz="3500" b="0" i="0">
                <a:latin typeface="TITILLIUMMAPS29L-400WT" pitchFamily="2" charset="77"/>
              </a:defRPr>
            </a:lvl1pPr>
          </a:lstStyle>
          <a:p>
            <a:pPr lvl="0"/>
            <a:r>
              <a:rPr lang="es-419"/>
              <a:t>Speaker</a:t>
            </a:r>
          </a:p>
        </p:txBody>
      </p:sp>
      <p:sp>
        <p:nvSpPr>
          <p:cNvPr id="18" name="Marcador de texto 16">
            <a:extLst>
              <a:ext uri="{FF2B5EF4-FFF2-40B4-BE49-F238E27FC236}">
                <a16:creationId xmlns:a16="http://schemas.microsoft.com/office/drawing/2014/main" id="{B11BE6E2-65B5-219B-7C8E-8FF3A0F57DF2}"/>
              </a:ext>
            </a:extLst>
          </p:cNvPr>
          <p:cNvSpPr>
            <a:spLocks noGrp="1"/>
          </p:cNvSpPr>
          <p:nvPr>
            <p:ph type="body" sz="quarter" idx="11" hasCustomPrompt="1"/>
          </p:nvPr>
        </p:nvSpPr>
        <p:spPr>
          <a:xfrm>
            <a:off x="14865889" y="7512706"/>
            <a:ext cx="4628341" cy="602040"/>
          </a:xfrm>
          <a:prstGeom prst="rect">
            <a:avLst/>
          </a:prstGeom>
        </p:spPr>
        <p:txBody>
          <a:bodyPr/>
          <a:lstStyle>
            <a:lvl1pPr marL="0" indent="0">
              <a:lnSpc>
                <a:spcPts val="4500"/>
              </a:lnSpc>
              <a:buNone/>
              <a:defRPr sz="3500" b="0" i="0">
                <a:latin typeface="TITILLIUMMAPS29L-400WT" pitchFamily="2" charset="77"/>
              </a:defRPr>
            </a:lvl1pPr>
          </a:lstStyle>
          <a:p>
            <a:pPr lvl="0"/>
            <a:r>
              <a:rPr lang="es-419"/>
              <a:t>Date</a:t>
            </a:r>
          </a:p>
        </p:txBody>
      </p:sp>
      <p:sp>
        <p:nvSpPr>
          <p:cNvPr id="19" name="Marcador de texto 16">
            <a:extLst>
              <a:ext uri="{FF2B5EF4-FFF2-40B4-BE49-F238E27FC236}">
                <a16:creationId xmlns:a16="http://schemas.microsoft.com/office/drawing/2014/main" id="{CAAC04DC-55E1-79F2-A89B-73A60A0DEFEE}"/>
              </a:ext>
            </a:extLst>
          </p:cNvPr>
          <p:cNvSpPr>
            <a:spLocks noGrp="1"/>
          </p:cNvSpPr>
          <p:nvPr>
            <p:ph type="body" sz="quarter" idx="12" hasCustomPrompt="1"/>
          </p:nvPr>
        </p:nvSpPr>
        <p:spPr>
          <a:xfrm>
            <a:off x="14865889" y="10073526"/>
            <a:ext cx="6422028" cy="602040"/>
          </a:xfrm>
          <a:prstGeom prst="rect">
            <a:avLst/>
          </a:prstGeom>
        </p:spPr>
        <p:txBody>
          <a:bodyPr/>
          <a:lstStyle>
            <a:lvl1pPr marL="0" indent="0">
              <a:lnSpc>
                <a:spcPts val="4500"/>
              </a:lnSpc>
              <a:buNone/>
              <a:defRPr sz="3500" b="0" i="0">
                <a:latin typeface="TITILLIUMMAPS29L-400WT" pitchFamily="2" charset="77"/>
              </a:defRPr>
            </a:lvl1pPr>
          </a:lstStyle>
          <a:p>
            <a:pPr lvl="0"/>
            <a:r>
              <a:rPr lang="es-419"/>
              <a:t>Contact</a:t>
            </a:r>
          </a:p>
        </p:txBody>
      </p:sp>
      <p:sp>
        <p:nvSpPr>
          <p:cNvPr id="20" name="Marcador de texto 16">
            <a:extLst>
              <a:ext uri="{FF2B5EF4-FFF2-40B4-BE49-F238E27FC236}">
                <a16:creationId xmlns:a16="http://schemas.microsoft.com/office/drawing/2014/main" id="{D11253D7-07D3-427F-7EC0-468B5A699418}"/>
              </a:ext>
            </a:extLst>
          </p:cNvPr>
          <p:cNvSpPr>
            <a:spLocks noGrp="1"/>
          </p:cNvSpPr>
          <p:nvPr>
            <p:ph type="body" sz="quarter" idx="13" hasCustomPrompt="1"/>
          </p:nvPr>
        </p:nvSpPr>
        <p:spPr>
          <a:xfrm>
            <a:off x="14865889" y="11037186"/>
            <a:ext cx="6422028" cy="602040"/>
          </a:xfrm>
          <a:prstGeom prst="rect">
            <a:avLst/>
          </a:prstGeom>
        </p:spPr>
        <p:txBody>
          <a:bodyPr/>
          <a:lstStyle>
            <a:lvl1pPr marL="0" indent="0">
              <a:lnSpc>
                <a:spcPts val="4500"/>
              </a:lnSpc>
              <a:buNone/>
              <a:defRPr sz="3500" b="0" i="0">
                <a:latin typeface="TITILLIUMMAPS29L-400WT" pitchFamily="2" charset="77"/>
              </a:defRPr>
            </a:lvl1pPr>
          </a:lstStyle>
          <a:p>
            <a:pPr lvl="0"/>
            <a:r>
              <a:rPr lang="es-419"/>
              <a:t>Mail Adress</a:t>
            </a:r>
          </a:p>
        </p:txBody>
      </p:sp>
      <p:sp>
        <p:nvSpPr>
          <p:cNvPr id="3" name="Título 1">
            <a:extLst>
              <a:ext uri="{FF2B5EF4-FFF2-40B4-BE49-F238E27FC236}">
                <a16:creationId xmlns:a16="http://schemas.microsoft.com/office/drawing/2014/main" id="{0254DC49-E6F8-F47B-F35E-82A5DA0F5737}"/>
              </a:ext>
            </a:extLst>
          </p:cNvPr>
          <p:cNvSpPr>
            <a:spLocks noGrp="1"/>
          </p:cNvSpPr>
          <p:nvPr>
            <p:ph type="title" hasCustomPrompt="1"/>
          </p:nvPr>
        </p:nvSpPr>
        <p:spPr>
          <a:xfrm>
            <a:off x="1727866" y="7715733"/>
            <a:ext cx="8174891" cy="2974496"/>
          </a:xfrm>
          <a:prstGeom prst="rect">
            <a:avLst/>
          </a:prstGeom>
        </p:spPr>
        <p:txBody>
          <a:bodyPr/>
          <a:lstStyle>
            <a:lvl1pPr>
              <a:defRPr sz="10000" b="0" i="0">
                <a:solidFill>
                  <a:schemeClr val="bg2">
                    <a:lumMod val="25000"/>
                  </a:schemeClr>
                </a:solidFill>
                <a:latin typeface="TITILLIUMMAPS29L-400WT" pitchFamily="2" charset="77"/>
                <a:cs typeface="Calibri" panose="020F0502020204030204" pitchFamily="34" charset="0"/>
              </a:defRPr>
            </a:lvl1pPr>
          </a:lstStyle>
          <a:p>
            <a:r>
              <a:rPr lang="es-MX"/>
              <a:t>Thanks for your attention</a:t>
            </a:r>
            <a:endParaRPr lang="es-419"/>
          </a:p>
        </p:txBody>
      </p:sp>
    </p:spTree>
    <p:extLst>
      <p:ext uri="{BB962C8B-B14F-4D97-AF65-F5344CB8AC3E}">
        <p14:creationId xmlns:p14="http://schemas.microsoft.com/office/powerpoint/2010/main" val="1594515806"/>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Tittle">
    <p:spTree>
      <p:nvGrpSpPr>
        <p:cNvPr id="1" name=""/>
        <p:cNvGrpSpPr/>
        <p:nvPr/>
      </p:nvGrpSpPr>
      <p:grpSpPr>
        <a:xfrm>
          <a:off x="0" y="0"/>
          <a:ext cx="0" cy="0"/>
          <a:chOff x="0" y="0"/>
          <a:chExt cx="0" cy="0"/>
        </a:xfrm>
      </p:grpSpPr>
      <p:sp>
        <p:nvSpPr>
          <p:cNvPr id="9" name="Rectángulo redondeado 8">
            <a:extLst>
              <a:ext uri="{FF2B5EF4-FFF2-40B4-BE49-F238E27FC236}">
                <a16:creationId xmlns:a16="http://schemas.microsoft.com/office/drawing/2014/main" id="{9B20D6A2-4801-54DE-6518-D9BE5E434AAE}"/>
              </a:ext>
            </a:extLst>
          </p:cNvPr>
          <p:cNvSpPr/>
          <p:nvPr userDrawn="1"/>
        </p:nvSpPr>
        <p:spPr>
          <a:xfrm>
            <a:off x="504066" y="3268019"/>
            <a:ext cx="13925465" cy="10037045"/>
          </a:xfrm>
          <a:prstGeom prst="roundRect">
            <a:avLst>
              <a:gd name="adj" fmla="val 5292"/>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10" name="Imatge" descr="Imatge">
            <a:extLst>
              <a:ext uri="{FF2B5EF4-FFF2-40B4-BE49-F238E27FC236}">
                <a16:creationId xmlns:a16="http://schemas.microsoft.com/office/drawing/2014/main" id="{3BFCD34C-0A80-7057-37A9-B61E3B35B84E}"/>
              </a:ext>
            </a:extLst>
          </p:cNvPr>
          <p:cNvPicPr>
            <a:picLocks noChangeAspect="1"/>
          </p:cNvPicPr>
          <p:nvPr userDrawn="1"/>
        </p:nvPicPr>
        <p:blipFill>
          <a:blip r:embed="rId2"/>
          <a:stretch>
            <a:fillRect/>
          </a:stretch>
        </p:blipFill>
        <p:spPr>
          <a:xfrm>
            <a:off x="729459" y="570112"/>
            <a:ext cx="8787704" cy="1637098"/>
          </a:xfrm>
          <a:prstGeom prst="rect">
            <a:avLst/>
          </a:prstGeom>
          <a:ln w="12700">
            <a:miter lim="400000"/>
          </a:ln>
        </p:spPr>
      </p:pic>
      <p:pic>
        <p:nvPicPr>
          <p:cNvPr id="11" name="1 -CBE+BIC+EU.png" descr="1 -CBE+BIC+EU.png">
            <a:extLst>
              <a:ext uri="{FF2B5EF4-FFF2-40B4-BE49-F238E27FC236}">
                <a16:creationId xmlns:a16="http://schemas.microsoft.com/office/drawing/2014/main" id="{AADC4A04-DA7D-B5C6-42BC-9968B35639A7}"/>
              </a:ext>
            </a:extLst>
          </p:cNvPr>
          <p:cNvPicPr>
            <a:picLocks noChangeAspect="1"/>
          </p:cNvPicPr>
          <p:nvPr userDrawn="1"/>
        </p:nvPicPr>
        <p:blipFill>
          <a:blip r:embed="rId3"/>
          <a:stretch>
            <a:fillRect/>
          </a:stretch>
        </p:blipFill>
        <p:spPr>
          <a:xfrm>
            <a:off x="17128273" y="10120135"/>
            <a:ext cx="6980665" cy="3184929"/>
          </a:xfrm>
          <a:prstGeom prst="rect">
            <a:avLst/>
          </a:prstGeom>
          <a:ln w="12700">
            <a:miter lim="400000"/>
          </a:ln>
        </p:spPr>
      </p:pic>
      <p:sp>
        <p:nvSpPr>
          <p:cNvPr id="13" name="Rectángulo redondeado 12">
            <a:extLst>
              <a:ext uri="{FF2B5EF4-FFF2-40B4-BE49-F238E27FC236}">
                <a16:creationId xmlns:a16="http://schemas.microsoft.com/office/drawing/2014/main" id="{35FE6B7D-1D4F-AF58-E6B6-9C85F7A70284}"/>
              </a:ext>
            </a:extLst>
          </p:cNvPr>
          <p:cNvSpPr/>
          <p:nvPr userDrawn="1"/>
        </p:nvSpPr>
        <p:spPr>
          <a:xfrm>
            <a:off x="14866838" y="6449632"/>
            <a:ext cx="5272264" cy="2702135"/>
          </a:xfrm>
          <a:prstGeom prst="roundRect">
            <a:avLst>
              <a:gd name="adj" fmla="val 6269"/>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4" name="Rectángulo redondeado 13">
            <a:extLst>
              <a:ext uri="{FF2B5EF4-FFF2-40B4-BE49-F238E27FC236}">
                <a16:creationId xmlns:a16="http://schemas.microsoft.com/office/drawing/2014/main" id="{FDB7CF50-5A41-D870-14A3-4ED9F2B3FCA1}"/>
              </a:ext>
            </a:extLst>
          </p:cNvPr>
          <p:cNvSpPr/>
          <p:nvPr userDrawn="1"/>
        </p:nvSpPr>
        <p:spPr>
          <a:xfrm>
            <a:off x="14866838" y="410936"/>
            <a:ext cx="9013096" cy="5714167"/>
          </a:xfrm>
          <a:prstGeom prst="roundRect">
            <a:avLst>
              <a:gd name="adj" fmla="val 5292"/>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Tree>
    <p:extLst>
      <p:ext uri="{BB962C8B-B14F-4D97-AF65-F5344CB8AC3E}">
        <p14:creationId xmlns:p14="http://schemas.microsoft.com/office/powerpoint/2010/main" val="293406146"/>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5_Basic">
    <p:bg>
      <p:bgPr>
        <a:solidFill>
          <a:srgbClr val="4D4D4D"/>
        </a:solidFill>
        <a:effectLst/>
      </p:bgPr>
    </p:bg>
    <p:spTree>
      <p:nvGrpSpPr>
        <p:cNvPr id="1" name=""/>
        <p:cNvGrpSpPr/>
        <p:nvPr/>
      </p:nvGrpSpPr>
      <p:grpSpPr>
        <a:xfrm>
          <a:off x="0" y="0"/>
          <a:ext cx="0" cy="0"/>
          <a:chOff x="0" y="0"/>
          <a:chExt cx="0" cy="0"/>
        </a:xfrm>
      </p:grpSpPr>
      <p:sp>
        <p:nvSpPr>
          <p:cNvPr id="9" name="Rectángulo redondeado 8">
            <a:extLst>
              <a:ext uri="{FF2B5EF4-FFF2-40B4-BE49-F238E27FC236}">
                <a16:creationId xmlns:a16="http://schemas.microsoft.com/office/drawing/2014/main" id="{4B8563A8-570C-28BB-4873-2E0A9DA7BE96}"/>
              </a:ext>
            </a:extLst>
          </p:cNvPr>
          <p:cNvSpPr/>
          <p:nvPr userDrawn="1"/>
        </p:nvSpPr>
        <p:spPr>
          <a:xfrm>
            <a:off x="665653" y="2272145"/>
            <a:ext cx="14170681" cy="10058400"/>
          </a:xfrm>
          <a:prstGeom prst="roundRect">
            <a:avLst>
              <a:gd name="adj" fmla="val 5346"/>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3" name="Rectángulo redondeado 2">
            <a:extLst>
              <a:ext uri="{FF2B5EF4-FFF2-40B4-BE49-F238E27FC236}">
                <a16:creationId xmlns:a16="http://schemas.microsoft.com/office/drawing/2014/main" id="{D631F8D3-C367-E52E-7EA2-A392449083B9}"/>
              </a:ext>
            </a:extLst>
          </p:cNvPr>
          <p:cNvSpPr/>
          <p:nvPr userDrawn="1"/>
        </p:nvSpPr>
        <p:spPr>
          <a:xfrm>
            <a:off x="15296054" y="2272145"/>
            <a:ext cx="8195588" cy="7509163"/>
          </a:xfrm>
          <a:prstGeom prst="roundRect">
            <a:avLst>
              <a:gd name="adj" fmla="val 5346"/>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8" name="Título 1">
            <a:extLst>
              <a:ext uri="{FF2B5EF4-FFF2-40B4-BE49-F238E27FC236}">
                <a16:creationId xmlns:a16="http://schemas.microsoft.com/office/drawing/2014/main" id="{62C73EFF-0EA2-BCC2-C57A-FCE644F29B1F}"/>
              </a:ext>
            </a:extLst>
          </p:cNvPr>
          <p:cNvSpPr>
            <a:spLocks noGrp="1"/>
          </p:cNvSpPr>
          <p:nvPr>
            <p:ph type="title" hasCustomPrompt="1"/>
          </p:nvPr>
        </p:nvSpPr>
        <p:spPr>
          <a:xfrm>
            <a:off x="1189000" y="2882242"/>
            <a:ext cx="8206922" cy="4419103"/>
          </a:xfrm>
          <a:prstGeom prst="rect">
            <a:avLst/>
          </a:prstGeom>
        </p:spPr>
        <p:txBody>
          <a:bodyPr/>
          <a:lstStyle>
            <a:lvl1pPr>
              <a:defRPr sz="15000" b="0" i="0">
                <a:solidFill>
                  <a:srgbClr val="4D4D4D"/>
                </a:solidFill>
                <a:latin typeface="TITILLIUMMAPS29L-400WT" pitchFamily="2" charset="77"/>
                <a:cs typeface="Calibri" panose="020F0502020204030204" pitchFamily="34" charset="0"/>
              </a:defRPr>
            </a:lvl1pPr>
          </a:lstStyle>
          <a:p>
            <a:r>
              <a:rPr lang="es-MX" dirty="0" err="1"/>
              <a:t>Subtitle</a:t>
            </a:r>
            <a:br>
              <a:rPr lang="es-MX" dirty="0"/>
            </a:br>
            <a:r>
              <a:rPr lang="es-MX" dirty="0" err="1"/>
              <a:t>example</a:t>
            </a:r>
            <a:endParaRPr lang="es-419" dirty="0"/>
          </a:p>
        </p:txBody>
      </p:sp>
      <p:sp>
        <p:nvSpPr>
          <p:cNvPr id="8" name="Marcador de texto 8">
            <a:extLst>
              <a:ext uri="{FF2B5EF4-FFF2-40B4-BE49-F238E27FC236}">
                <a16:creationId xmlns:a16="http://schemas.microsoft.com/office/drawing/2014/main" id="{DC2F827E-8287-79B9-07EA-274759EAA441}"/>
              </a:ext>
            </a:extLst>
          </p:cNvPr>
          <p:cNvSpPr>
            <a:spLocks noGrp="1"/>
          </p:cNvSpPr>
          <p:nvPr>
            <p:ph type="body" sz="quarter" idx="17" hasCustomPrompt="1"/>
          </p:nvPr>
        </p:nvSpPr>
        <p:spPr>
          <a:xfrm>
            <a:off x="15955403" y="2984637"/>
            <a:ext cx="6417171" cy="5749142"/>
          </a:xfrm>
          <a:prstGeom prst="rect">
            <a:avLst/>
          </a:prstGeom>
        </p:spPr>
        <p:txBody>
          <a:bodyPr/>
          <a:lstStyle>
            <a:lvl1pPr marL="0" indent="0">
              <a:lnSpc>
                <a:spcPts val="3600"/>
              </a:lnSpc>
              <a:spcBef>
                <a:spcPts val="0"/>
              </a:spcBef>
              <a:buNone/>
              <a:defRPr sz="3000">
                <a:solidFill>
                  <a:schemeClr val="bg1"/>
                </a:solidFill>
                <a:latin typeface="+mj-lt"/>
              </a:defRPr>
            </a:lvl1pPr>
          </a:lstStyle>
          <a:p>
            <a:pPr marL="0" marR="0" lvl="0" indent="0" algn="l" defTabSz="914400" rtl="0" eaLnBrk="1" fontAlgn="auto" latinLnBrk="0" hangingPunct="1">
              <a:lnSpc>
                <a:spcPts val="3600"/>
              </a:lnSpc>
              <a:spcBef>
                <a:spcPts val="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a:t>
            </a:r>
          </a:p>
          <a:p>
            <a:pPr lvl="0"/>
            <a:endParaRPr lang="es-419"/>
          </a:p>
        </p:txBody>
      </p:sp>
      <p:sp>
        <p:nvSpPr>
          <p:cNvPr id="5" name="Rectángulo redondeado 4">
            <a:extLst>
              <a:ext uri="{FF2B5EF4-FFF2-40B4-BE49-F238E27FC236}">
                <a16:creationId xmlns:a16="http://schemas.microsoft.com/office/drawing/2014/main" id="{579454E9-15FC-7081-7B2B-0713AB1AFC21}"/>
              </a:ext>
            </a:extLst>
          </p:cNvPr>
          <p:cNvSpPr/>
          <p:nvPr userDrawn="1"/>
        </p:nvSpPr>
        <p:spPr>
          <a:xfrm>
            <a:off x="15296054" y="10307782"/>
            <a:ext cx="8195588" cy="2022763"/>
          </a:xfrm>
          <a:prstGeom prst="roundRect">
            <a:avLst>
              <a:gd name="adj" fmla="val 13267"/>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6" name="Marcador de texto 8">
            <a:extLst>
              <a:ext uri="{FF2B5EF4-FFF2-40B4-BE49-F238E27FC236}">
                <a16:creationId xmlns:a16="http://schemas.microsoft.com/office/drawing/2014/main" id="{E046CB68-2D34-BFD1-7070-AAD74C4AFA02}"/>
              </a:ext>
            </a:extLst>
          </p:cNvPr>
          <p:cNvSpPr>
            <a:spLocks noGrp="1"/>
          </p:cNvSpPr>
          <p:nvPr>
            <p:ph type="body" sz="quarter" idx="18" hasCustomPrompt="1"/>
          </p:nvPr>
        </p:nvSpPr>
        <p:spPr>
          <a:xfrm>
            <a:off x="15955403" y="10731362"/>
            <a:ext cx="6417171" cy="1327507"/>
          </a:xfrm>
          <a:prstGeom prst="rect">
            <a:avLst/>
          </a:prstGeom>
        </p:spPr>
        <p:txBody>
          <a:bodyPr/>
          <a:lstStyle>
            <a:lvl1pPr marL="0" indent="0">
              <a:lnSpc>
                <a:spcPts val="3600"/>
              </a:lnSpc>
              <a:spcBef>
                <a:spcPts val="0"/>
              </a:spcBef>
              <a:buNone/>
              <a:defRPr sz="3000">
                <a:solidFill>
                  <a:srgbClr val="4D4D4D"/>
                </a:solidFill>
                <a:latin typeface="+mj-lt"/>
              </a:defRPr>
            </a:lvl1pPr>
          </a:lstStyle>
          <a:p>
            <a:pPr marL="0" marR="0" lvl="0" indent="0" algn="l" defTabSz="914400" rtl="0" eaLnBrk="1" fontAlgn="auto" latinLnBrk="0" hangingPunct="1">
              <a:lnSpc>
                <a:spcPts val="3600"/>
              </a:lnSpc>
              <a:spcBef>
                <a:spcPts val="0"/>
              </a:spcBef>
              <a:spcAft>
                <a:spcPts val="0"/>
              </a:spcAft>
              <a:buClrTx/>
              <a:buSzTx/>
              <a:buFont typeface="Arial" panose="020B0604020202020204" pitchFamily="34" charset="0"/>
              <a:buNone/>
              <a:tabLst/>
              <a:defRPr/>
            </a:pPr>
            <a:r>
              <a:rPr lang="es-419"/>
              <a:t>Lorem ipsum dolor sit amet, consectetur adipiscing elit, sed do eiusmod</a:t>
            </a:r>
          </a:p>
        </p:txBody>
      </p:sp>
      <p:pic>
        <p:nvPicPr>
          <p:cNvPr id="10" name="Imagen 9">
            <a:extLst>
              <a:ext uri="{FF2B5EF4-FFF2-40B4-BE49-F238E27FC236}">
                <a16:creationId xmlns:a16="http://schemas.microsoft.com/office/drawing/2014/main" id="{FCBEB71E-9E5E-2693-044B-F9DEFBEACC7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5"/>
            <a:ext cx="5445583" cy="1400783"/>
          </a:xfrm>
          <a:prstGeom prst="rect">
            <a:avLst/>
          </a:prstGeom>
        </p:spPr>
      </p:pic>
      <p:sp>
        <p:nvSpPr>
          <p:cNvPr id="12" name="Marcador de pie de página 19">
            <a:extLst>
              <a:ext uri="{FF2B5EF4-FFF2-40B4-BE49-F238E27FC236}">
                <a16:creationId xmlns:a16="http://schemas.microsoft.com/office/drawing/2014/main" id="{C3492001-3DE8-293E-6301-A901936878C3}"/>
              </a:ext>
            </a:extLst>
          </p:cNvPr>
          <p:cNvSpPr>
            <a:spLocks noGrp="1"/>
          </p:cNvSpPr>
          <p:nvPr>
            <p:ph type="ftr" sz="quarter" idx="3"/>
          </p:nvPr>
        </p:nvSpPr>
        <p:spPr>
          <a:xfrm>
            <a:off x="672301" y="12712700"/>
            <a:ext cx="8229600" cy="730250"/>
          </a:xfrm>
          <a:prstGeom prst="rect">
            <a:avLst/>
          </a:prstGeom>
        </p:spPr>
        <p:txBody>
          <a:bodyPr vert="horz" lIns="91440" tIns="45720" rIns="91440" bIns="45720" rtlCol="0" anchor="ctr"/>
          <a:lstStyle>
            <a:lvl1pPr algn="l">
              <a:defRPr sz="2000" baseline="0">
                <a:solidFill>
                  <a:schemeClr val="tx1">
                    <a:tint val="75000"/>
                  </a:schemeClr>
                </a:solidFill>
              </a:defRPr>
            </a:lvl1pPr>
          </a:lstStyle>
          <a:p>
            <a:r>
              <a:rPr lang="es-419" err="1"/>
              <a:t>Presentation</a:t>
            </a:r>
            <a:r>
              <a:rPr lang="es-419"/>
              <a:t> Name | Speaker | Date</a:t>
            </a:r>
          </a:p>
        </p:txBody>
      </p:sp>
    </p:spTree>
    <p:extLst>
      <p:ext uri="{BB962C8B-B14F-4D97-AF65-F5344CB8AC3E}">
        <p14:creationId xmlns:p14="http://schemas.microsoft.com/office/powerpoint/2010/main" val="3003436776"/>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yan - block">
    <p:bg>
      <p:bgPr>
        <a:solidFill>
          <a:srgbClr val="4D4D4D"/>
        </a:solidFill>
        <a:effectLst/>
      </p:bgPr>
    </p:bg>
    <p:spTree>
      <p:nvGrpSpPr>
        <p:cNvPr id="1" name=""/>
        <p:cNvGrpSpPr/>
        <p:nvPr/>
      </p:nvGrpSpPr>
      <p:grpSpPr>
        <a:xfrm>
          <a:off x="0" y="0"/>
          <a:ext cx="0" cy="0"/>
          <a:chOff x="0" y="0"/>
          <a:chExt cx="0" cy="0"/>
        </a:xfrm>
      </p:grpSpPr>
      <p:sp>
        <p:nvSpPr>
          <p:cNvPr id="5" name="Rectángulo redondeado 4">
            <a:extLst>
              <a:ext uri="{FF2B5EF4-FFF2-40B4-BE49-F238E27FC236}">
                <a16:creationId xmlns:a16="http://schemas.microsoft.com/office/drawing/2014/main" id="{50F88918-1759-11DD-2A84-8398567A5B2E}"/>
              </a:ext>
            </a:extLst>
          </p:cNvPr>
          <p:cNvSpPr/>
          <p:nvPr userDrawn="1"/>
        </p:nvSpPr>
        <p:spPr>
          <a:xfrm>
            <a:off x="8037025" y="2850403"/>
            <a:ext cx="2387136" cy="2072499"/>
          </a:xfrm>
          <a:prstGeom prst="roundRect">
            <a:avLst>
              <a:gd name="adj" fmla="val 8006"/>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 name="Rectángulo redondeado 3">
            <a:extLst>
              <a:ext uri="{FF2B5EF4-FFF2-40B4-BE49-F238E27FC236}">
                <a16:creationId xmlns:a16="http://schemas.microsoft.com/office/drawing/2014/main" id="{DBC3D8D1-00E6-E0DE-003B-3EF96FF5433D}"/>
              </a:ext>
            </a:extLst>
          </p:cNvPr>
          <p:cNvSpPr/>
          <p:nvPr userDrawn="1"/>
        </p:nvSpPr>
        <p:spPr>
          <a:xfrm>
            <a:off x="672301" y="5247578"/>
            <a:ext cx="9751860" cy="7180613"/>
          </a:xfrm>
          <a:prstGeom prst="roundRect">
            <a:avLst>
              <a:gd name="adj" fmla="val 3006"/>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Rectángulo redondeado 1">
            <a:extLst>
              <a:ext uri="{FF2B5EF4-FFF2-40B4-BE49-F238E27FC236}">
                <a16:creationId xmlns:a16="http://schemas.microsoft.com/office/drawing/2014/main" id="{DC566E76-578D-4CE4-2664-62CBC7F6B4CD}"/>
              </a:ext>
            </a:extLst>
          </p:cNvPr>
          <p:cNvSpPr/>
          <p:nvPr userDrawn="1"/>
        </p:nvSpPr>
        <p:spPr>
          <a:xfrm>
            <a:off x="10914743" y="564088"/>
            <a:ext cx="12796956" cy="11864103"/>
          </a:xfrm>
          <a:prstGeom prst="roundRect">
            <a:avLst>
              <a:gd name="adj" fmla="val 3006"/>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9" name="Marcador de texto 8">
            <a:extLst>
              <a:ext uri="{FF2B5EF4-FFF2-40B4-BE49-F238E27FC236}">
                <a16:creationId xmlns:a16="http://schemas.microsoft.com/office/drawing/2014/main" id="{1790DC50-E4D6-D003-DE7D-D18568EFCB16}"/>
              </a:ext>
            </a:extLst>
          </p:cNvPr>
          <p:cNvSpPr>
            <a:spLocks noGrp="1"/>
          </p:cNvSpPr>
          <p:nvPr>
            <p:ph type="body" sz="quarter" idx="12" hasCustomPrompt="1"/>
          </p:nvPr>
        </p:nvSpPr>
        <p:spPr>
          <a:xfrm>
            <a:off x="8568672" y="3226179"/>
            <a:ext cx="2231830" cy="1320946"/>
          </a:xfrm>
          <a:prstGeom prst="rect">
            <a:avLst/>
          </a:prstGeom>
        </p:spPr>
        <p:txBody>
          <a:bodyPr/>
          <a:lstStyle>
            <a:lvl1pPr marL="0" indent="0">
              <a:buNone/>
              <a:defRPr sz="3200">
                <a:solidFill>
                  <a:schemeClr val="bg2">
                    <a:lumMod val="25000"/>
                  </a:schemeClr>
                </a:solidFill>
              </a:defRPr>
            </a:lvl1pPr>
          </a:lstStyle>
          <a:p>
            <a:pPr lvl="0"/>
            <a:r>
              <a:rPr lang="es-419"/>
              <a:t>Chapter </a:t>
            </a:r>
          </a:p>
          <a:p>
            <a:pPr lvl="0"/>
            <a:r>
              <a:rPr lang="es-419"/>
              <a:t>XX</a:t>
            </a:r>
          </a:p>
        </p:txBody>
      </p:sp>
      <p:sp>
        <p:nvSpPr>
          <p:cNvPr id="10" name="Marcador de texto 8">
            <a:extLst>
              <a:ext uri="{FF2B5EF4-FFF2-40B4-BE49-F238E27FC236}">
                <a16:creationId xmlns:a16="http://schemas.microsoft.com/office/drawing/2014/main" id="{A3AE725E-55EE-31E6-20CB-36CABDEBDF94}"/>
              </a:ext>
            </a:extLst>
          </p:cNvPr>
          <p:cNvSpPr>
            <a:spLocks noGrp="1"/>
          </p:cNvSpPr>
          <p:nvPr>
            <p:ph type="body" sz="quarter" idx="13" hasCustomPrompt="1"/>
          </p:nvPr>
        </p:nvSpPr>
        <p:spPr>
          <a:xfrm>
            <a:off x="11485617" y="1133448"/>
            <a:ext cx="11619710" cy="5724552"/>
          </a:xfrm>
          <a:prstGeom prst="rect">
            <a:avLst/>
          </a:prstGeom>
        </p:spPr>
        <p:txBody>
          <a:bodyPr/>
          <a:lstStyle>
            <a:lvl1pPr marL="0" indent="0">
              <a:buNone/>
              <a:defRPr sz="15000" b="0" i="0">
                <a:solidFill>
                  <a:schemeClr val="bg1"/>
                </a:solidFill>
                <a:latin typeface="TITILLIUMMAPS29L-400WT" pitchFamily="2" charset="77"/>
              </a:defRPr>
            </a:lvl1pPr>
          </a:lstStyle>
          <a:p>
            <a:pPr lvl="0"/>
            <a:r>
              <a:rPr lang="es-419"/>
              <a:t>Presentation Title</a:t>
            </a:r>
          </a:p>
        </p:txBody>
      </p:sp>
      <p:sp>
        <p:nvSpPr>
          <p:cNvPr id="7" name="Marcador de texto 8">
            <a:extLst>
              <a:ext uri="{FF2B5EF4-FFF2-40B4-BE49-F238E27FC236}">
                <a16:creationId xmlns:a16="http://schemas.microsoft.com/office/drawing/2014/main" id="{C4910D0B-6845-A5C1-E96B-DCD17695CE4A}"/>
              </a:ext>
            </a:extLst>
          </p:cNvPr>
          <p:cNvSpPr>
            <a:spLocks noGrp="1"/>
          </p:cNvSpPr>
          <p:nvPr>
            <p:ph type="body" sz="quarter" idx="20" hasCustomPrompt="1"/>
          </p:nvPr>
        </p:nvSpPr>
        <p:spPr>
          <a:xfrm>
            <a:off x="1131041" y="7734486"/>
            <a:ext cx="8860452" cy="4487251"/>
          </a:xfrm>
          <a:prstGeom prst="rect">
            <a:avLst/>
          </a:prstGeom>
        </p:spPr>
        <p:txBody>
          <a:bodyPr/>
          <a:lstStyle>
            <a:lvl1pPr marL="0" indent="0">
              <a:lnSpc>
                <a:spcPts val="3500"/>
              </a:lnSpc>
              <a:buNone/>
              <a:defRPr sz="3000" b="0" i="0">
                <a:solidFill>
                  <a:srgbClr val="4D4D4D"/>
                </a:solidFill>
                <a:latin typeface="+mj-lt"/>
                <a:cs typeface="Calibri" panose="020F0502020204030204" pitchFamily="34" charset="0"/>
              </a:defRPr>
            </a:lvl1pPr>
          </a:lstStyle>
          <a:p>
            <a:pPr lvl="0"/>
            <a:r>
              <a:rPr lang="es-419" dirty="0" err="1"/>
              <a:t>Lorem</a:t>
            </a:r>
            <a:r>
              <a:rPr lang="es-419" dirty="0"/>
              <a:t> </a:t>
            </a:r>
            <a:r>
              <a:rPr lang="es-419" dirty="0" err="1"/>
              <a:t>ipsum</a:t>
            </a:r>
            <a:r>
              <a:rPr lang="es-419" dirty="0"/>
              <a:t> dolor </a:t>
            </a:r>
            <a:r>
              <a:rPr lang="es-419" dirty="0" err="1"/>
              <a:t>sit</a:t>
            </a:r>
            <a:r>
              <a:rPr lang="es-419" dirty="0"/>
              <a:t> </a:t>
            </a:r>
            <a:r>
              <a:rPr lang="es-419" dirty="0" err="1"/>
              <a:t>amet</a:t>
            </a:r>
            <a:r>
              <a:rPr lang="es-419" dirty="0"/>
              <a:t>, </a:t>
            </a:r>
            <a:r>
              <a:rPr lang="es-419" dirty="0" err="1"/>
              <a:t>consectetur</a:t>
            </a:r>
            <a:r>
              <a:rPr lang="es-419" dirty="0"/>
              <a:t> </a:t>
            </a:r>
            <a:r>
              <a:rPr lang="es-419" dirty="0" err="1"/>
              <a:t>adipiscing</a:t>
            </a:r>
            <a:r>
              <a:rPr lang="es-419" dirty="0"/>
              <a:t> </a:t>
            </a:r>
            <a:r>
              <a:rPr lang="es-419" dirty="0" err="1"/>
              <a:t>elit</a:t>
            </a:r>
            <a:r>
              <a:rPr lang="es-419" dirty="0"/>
              <a:t>, sed do </a:t>
            </a:r>
            <a:r>
              <a:rPr lang="es-419" dirty="0" err="1"/>
              <a:t>eiusmod</a:t>
            </a:r>
            <a:r>
              <a:rPr lang="es-419" dirty="0"/>
              <a:t> </a:t>
            </a:r>
            <a:r>
              <a:rPr lang="es-419" dirty="0" err="1"/>
              <a:t>tempor</a:t>
            </a:r>
            <a:r>
              <a:rPr lang="es-419" dirty="0"/>
              <a:t> </a:t>
            </a:r>
            <a:r>
              <a:rPr lang="es-419" dirty="0" err="1"/>
              <a:t>incididunt</a:t>
            </a:r>
            <a:r>
              <a:rPr lang="es-419" dirty="0"/>
              <a:t> ut labore et </a:t>
            </a:r>
            <a:r>
              <a:rPr lang="es-419" dirty="0" err="1"/>
              <a:t>dolore</a:t>
            </a:r>
            <a:r>
              <a:rPr lang="es-419" dirty="0"/>
              <a:t> magna </a:t>
            </a:r>
            <a:r>
              <a:rPr lang="es-419" dirty="0" err="1"/>
              <a:t>aliqua</a:t>
            </a:r>
            <a:r>
              <a:rPr lang="es-419" dirty="0"/>
              <a:t>. Ut </a:t>
            </a:r>
            <a:r>
              <a:rPr lang="es-419" dirty="0" err="1"/>
              <a:t>enim</a:t>
            </a:r>
            <a:r>
              <a:rPr lang="es-419" dirty="0"/>
              <a:t> ad </a:t>
            </a:r>
            <a:r>
              <a:rPr lang="es-419" dirty="0" err="1"/>
              <a:t>minim</a:t>
            </a:r>
            <a:r>
              <a:rPr lang="es-419" dirty="0"/>
              <a:t> </a:t>
            </a:r>
            <a:r>
              <a:rPr lang="es-419" dirty="0" err="1"/>
              <a:t>veniam</a:t>
            </a:r>
            <a:r>
              <a:rPr lang="es-419" dirty="0"/>
              <a:t>, quis </a:t>
            </a:r>
            <a:r>
              <a:rPr lang="es-419" dirty="0" err="1"/>
              <a:t>nostrud</a:t>
            </a:r>
            <a:r>
              <a:rPr lang="es-419" dirty="0"/>
              <a:t> </a:t>
            </a:r>
            <a:r>
              <a:rPr lang="es-419" dirty="0" err="1"/>
              <a:t>exercitation</a:t>
            </a:r>
            <a:r>
              <a:rPr lang="es-419" dirty="0"/>
              <a:t> </a:t>
            </a:r>
            <a:r>
              <a:rPr lang="es-419" dirty="0" err="1"/>
              <a:t>ullamco</a:t>
            </a:r>
            <a:r>
              <a:rPr lang="es-419" dirty="0"/>
              <a:t> </a:t>
            </a:r>
            <a:r>
              <a:rPr lang="es-419" dirty="0" err="1"/>
              <a:t>laboris</a:t>
            </a:r>
            <a:r>
              <a:rPr lang="es-419" dirty="0"/>
              <a:t> </a:t>
            </a:r>
            <a:r>
              <a:rPr lang="es-419" dirty="0" err="1"/>
              <a:t>nisi</a:t>
            </a:r>
            <a:r>
              <a:rPr lang="es-419" dirty="0"/>
              <a:t> ut </a:t>
            </a:r>
            <a:r>
              <a:rPr lang="es-419" dirty="0" err="1"/>
              <a:t>aliquip</a:t>
            </a:r>
            <a:r>
              <a:rPr lang="es-419" dirty="0"/>
              <a:t> ex </a:t>
            </a:r>
            <a:r>
              <a:rPr lang="es-419" dirty="0" err="1"/>
              <a:t>ea</a:t>
            </a:r>
            <a:r>
              <a:rPr lang="es-419" dirty="0"/>
              <a:t> commodo </a:t>
            </a:r>
            <a:r>
              <a:rPr lang="es-419" dirty="0" err="1"/>
              <a:t>consequat</a:t>
            </a:r>
            <a:r>
              <a:rPr lang="es-419" dirty="0"/>
              <a:t>. </a:t>
            </a:r>
            <a:r>
              <a:rPr lang="es-419" dirty="0" err="1"/>
              <a:t>Duis</a:t>
            </a:r>
            <a:r>
              <a:rPr lang="es-419" dirty="0"/>
              <a:t> </a:t>
            </a:r>
            <a:r>
              <a:rPr lang="es-419" dirty="0" err="1"/>
              <a:t>aute</a:t>
            </a:r>
            <a:r>
              <a:rPr lang="es-419" dirty="0"/>
              <a:t> </a:t>
            </a:r>
            <a:r>
              <a:rPr lang="es-419" dirty="0" err="1"/>
              <a:t>irure</a:t>
            </a:r>
            <a:r>
              <a:rPr lang="es-419" dirty="0"/>
              <a:t> dolor in </a:t>
            </a:r>
            <a:r>
              <a:rPr lang="es-419" dirty="0" err="1"/>
              <a:t>reprehenderit</a:t>
            </a:r>
            <a:r>
              <a:rPr lang="es-419" dirty="0"/>
              <a:t> in </a:t>
            </a:r>
            <a:r>
              <a:rPr lang="es-419" dirty="0" err="1"/>
              <a:t>voluptate</a:t>
            </a:r>
            <a:r>
              <a:rPr lang="es-419" dirty="0"/>
              <a:t> </a:t>
            </a:r>
            <a:r>
              <a:rPr lang="es-419" dirty="0" err="1"/>
              <a:t>velit</a:t>
            </a:r>
            <a:r>
              <a:rPr lang="es-419" dirty="0"/>
              <a:t> </a:t>
            </a:r>
            <a:r>
              <a:rPr lang="es-419" dirty="0" err="1"/>
              <a:t>esse</a:t>
            </a:r>
            <a:r>
              <a:rPr lang="es-419" dirty="0"/>
              <a:t> </a:t>
            </a:r>
            <a:r>
              <a:rPr lang="es-419" dirty="0" err="1"/>
              <a:t>cillum</a:t>
            </a:r>
            <a:r>
              <a:rPr lang="es-419" dirty="0"/>
              <a:t> </a:t>
            </a:r>
            <a:r>
              <a:rPr lang="es-419" dirty="0" err="1"/>
              <a:t>dolore</a:t>
            </a:r>
            <a:r>
              <a:rPr lang="es-419" dirty="0"/>
              <a:t> </a:t>
            </a:r>
            <a:r>
              <a:rPr lang="es-419" dirty="0" err="1"/>
              <a:t>eu</a:t>
            </a:r>
            <a:r>
              <a:rPr lang="es-419" dirty="0"/>
              <a:t> </a:t>
            </a:r>
            <a:r>
              <a:rPr lang="es-419" dirty="0" err="1"/>
              <a:t>fugiat</a:t>
            </a:r>
            <a:r>
              <a:rPr lang="es-419" dirty="0"/>
              <a:t> </a:t>
            </a:r>
            <a:r>
              <a:rPr lang="es-419" dirty="0" err="1"/>
              <a:t>nulla</a:t>
            </a:r>
            <a:r>
              <a:rPr lang="es-419" dirty="0"/>
              <a:t> </a:t>
            </a:r>
            <a:r>
              <a:rPr lang="es-419" dirty="0" err="1"/>
              <a:t>pariatur</a:t>
            </a:r>
            <a:r>
              <a:rPr lang="es-419" dirty="0"/>
              <a:t>. </a:t>
            </a:r>
            <a:r>
              <a:rPr lang="es-419" dirty="0" err="1"/>
              <a:t>Excepteur</a:t>
            </a:r>
            <a:r>
              <a:rPr lang="es-419" dirty="0"/>
              <a:t> </a:t>
            </a:r>
            <a:r>
              <a:rPr lang="es-419" dirty="0" err="1"/>
              <a:t>sint</a:t>
            </a:r>
            <a:r>
              <a:rPr lang="es-419" dirty="0"/>
              <a:t> </a:t>
            </a:r>
            <a:r>
              <a:rPr lang="es-419" dirty="0" err="1"/>
              <a:t>occaecat</a:t>
            </a:r>
            <a:r>
              <a:rPr lang="es-419" dirty="0"/>
              <a:t> </a:t>
            </a:r>
            <a:r>
              <a:rPr lang="es-419" dirty="0" err="1"/>
              <a:t>cupidatat</a:t>
            </a:r>
            <a:r>
              <a:rPr lang="es-419" dirty="0"/>
              <a:t> non </a:t>
            </a:r>
            <a:r>
              <a:rPr lang="es-419" dirty="0" err="1"/>
              <a:t>proident</a:t>
            </a:r>
            <a:r>
              <a:rPr lang="es-419" dirty="0"/>
              <a:t>, sunt in culpa qui </a:t>
            </a:r>
            <a:r>
              <a:rPr lang="es-419" dirty="0" err="1"/>
              <a:t>officia</a:t>
            </a:r>
            <a:r>
              <a:rPr lang="es-419" dirty="0"/>
              <a:t> </a:t>
            </a:r>
            <a:r>
              <a:rPr lang="es-419" dirty="0" err="1"/>
              <a:t>deserunt</a:t>
            </a:r>
            <a:r>
              <a:rPr lang="es-419" dirty="0"/>
              <a:t> </a:t>
            </a:r>
            <a:r>
              <a:rPr lang="es-419" dirty="0" err="1"/>
              <a:t>mollit</a:t>
            </a:r>
            <a:r>
              <a:rPr lang="es-419" dirty="0"/>
              <a:t> </a:t>
            </a:r>
            <a:r>
              <a:rPr lang="es-419" dirty="0" err="1"/>
              <a:t>anim</a:t>
            </a:r>
            <a:r>
              <a:rPr lang="es-419" dirty="0"/>
              <a:t> id </a:t>
            </a:r>
            <a:r>
              <a:rPr lang="es-419" dirty="0" err="1"/>
              <a:t>est</a:t>
            </a:r>
            <a:r>
              <a:rPr lang="es-419" dirty="0"/>
              <a:t> </a:t>
            </a:r>
            <a:r>
              <a:rPr lang="es-419" dirty="0" err="1"/>
              <a:t>laborum</a:t>
            </a:r>
            <a:r>
              <a:rPr lang="es-419" dirty="0"/>
              <a:t>.</a:t>
            </a:r>
          </a:p>
        </p:txBody>
      </p:sp>
      <p:pic>
        <p:nvPicPr>
          <p:cNvPr id="12" name="Imagen 11">
            <a:extLst>
              <a:ext uri="{FF2B5EF4-FFF2-40B4-BE49-F238E27FC236}">
                <a16:creationId xmlns:a16="http://schemas.microsoft.com/office/drawing/2014/main" id="{B116131E-ED2D-3D06-687F-96178CEE763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5"/>
            <a:ext cx="5445583" cy="1400783"/>
          </a:xfrm>
          <a:prstGeom prst="rect">
            <a:avLst/>
          </a:prstGeom>
        </p:spPr>
      </p:pic>
      <p:sp>
        <p:nvSpPr>
          <p:cNvPr id="13" name="Marcador de pie de página 19">
            <a:extLst>
              <a:ext uri="{FF2B5EF4-FFF2-40B4-BE49-F238E27FC236}">
                <a16:creationId xmlns:a16="http://schemas.microsoft.com/office/drawing/2014/main" id="{F3231A96-A4DD-1910-2B47-E0E4F247E120}"/>
              </a:ext>
            </a:extLst>
          </p:cNvPr>
          <p:cNvSpPr>
            <a:spLocks noGrp="1"/>
          </p:cNvSpPr>
          <p:nvPr>
            <p:ph type="ftr" sz="quarter" idx="3"/>
          </p:nvPr>
        </p:nvSpPr>
        <p:spPr>
          <a:xfrm>
            <a:off x="672301" y="12712700"/>
            <a:ext cx="8229600" cy="730250"/>
          </a:xfrm>
          <a:prstGeom prst="rect">
            <a:avLst/>
          </a:prstGeom>
        </p:spPr>
        <p:txBody>
          <a:bodyPr vert="horz" lIns="91440" tIns="45720" rIns="91440" bIns="45720" rtlCol="0" anchor="ctr"/>
          <a:lstStyle>
            <a:lvl1pPr algn="l">
              <a:defRPr sz="2000" baseline="0">
                <a:solidFill>
                  <a:schemeClr val="tx1">
                    <a:tint val="75000"/>
                  </a:schemeClr>
                </a:solidFill>
              </a:defRPr>
            </a:lvl1pPr>
          </a:lstStyle>
          <a:p>
            <a:r>
              <a:rPr lang="es-419" err="1"/>
              <a:t>Presentation</a:t>
            </a:r>
            <a:r>
              <a:rPr lang="es-419"/>
              <a:t> Name | Speaker | Date</a:t>
            </a:r>
          </a:p>
        </p:txBody>
      </p:sp>
    </p:spTree>
    <p:extLst>
      <p:ext uri="{BB962C8B-B14F-4D97-AF65-F5344CB8AC3E}">
        <p14:creationId xmlns:p14="http://schemas.microsoft.com/office/powerpoint/2010/main" val="4167401288"/>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yan - block">
    <p:bg>
      <p:bgPr>
        <a:solidFill>
          <a:srgbClr val="4D4D4D"/>
        </a:solidFill>
        <a:effectLst/>
      </p:bgPr>
    </p:bg>
    <p:spTree>
      <p:nvGrpSpPr>
        <p:cNvPr id="1" name=""/>
        <p:cNvGrpSpPr/>
        <p:nvPr/>
      </p:nvGrpSpPr>
      <p:grpSpPr>
        <a:xfrm>
          <a:off x="0" y="0"/>
          <a:ext cx="0" cy="0"/>
          <a:chOff x="0" y="0"/>
          <a:chExt cx="0" cy="0"/>
        </a:xfrm>
      </p:grpSpPr>
      <p:sp>
        <p:nvSpPr>
          <p:cNvPr id="5" name="Rectángulo redondeado 4">
            <a:extLst>
              <a:ext uri="{FF2B5EF4-FFF2-40B4-BE49-F238E27FC236}">
                <a16:creationId xmlns:a16="http://schemas.microsoft.com/office/drawing/2014/main" id="{50F88918-1759-11DD-2A84-8398567A5B2E}"/>
              </a:ext>
            </a:extLst>
          </p:cNvPr>
          <p:cNvSpPr/>
          <p:nvPr userDrawn="1"/>
        </p:nvSpPr>
        <p:spPr>
          <a:xfrm>
            <a:off x="14714390" y="1813025"/>
            <a:ext cx="3261375" cy="5218769"/>
          </a:xfrm>
          <a:prstGeom prst="roundRect">
            <a:avLst>
              <a:gd name="adj" fmla="val 8006"/>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 name="Rectángulo redondeado 3">
            <a:extLst>
              <a:ext uri="{FF2B5EF4-FFF2-40B4-BE49-F238E27FC236}">
                <a16:creationId xmlns:a16="http://schemas.microsoft.com/office/drawing/2014/main" id="{DBC3D8D1-00E6-E0DE-003B-3EF96FF5433D}"/>
              </a:ext>
            </a:extLst>
          </p:cNvPr>
          <p:cNvSpPr/>
          <p:nvPr userDrawn="1"/>
        </p:nvSpPr>
        <p:spPr>
          <a:xfrm>
            <a:off x="672301" y="1719654"/>
            <a:ext cx="13489748" cy="5394823"/>
          </a:xfrm>
          <a:prstGeom prst="roundRect">
            <a:avLst>
              <a:gd name="adj" fmla="val 5900"/>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Rectángulo redondeado 1">
            <a:extLst>
              <a:ext uri="{FF2B5EF4-FFF2-40B4-BE49-F238E27FC236}">
                <a16:creationId xmlns:a16="http://schemas.microsoft.com/office/drawing/2014/main" id="{DC566E76-578D-4CE4-2664-62CBC7F6B4CD}"/>
              </a:ext>
            </a:extLst>
          </p:cNvPr>
          <p:cNvSpPr/>
          <p:nvPr userDrawn="1"/>
        </p:nvSpPr>
        <p:spPr>
          <a:xfrm>
            <a:off x="6270213" y="7493620"/>
            <a:ext cx="17348070" cy="5218770"/>
          </a:xfrm>
          <a:prstGeom prst="roundRect">
            <a:avLst>
              <a:gd name="adj" fmla="val 8134"/>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9" name="Marcador de texto 8">
            <a:extLst>
              <a:ext uri="{FF2B5EF4-FFF2-40B4-BE49-F238E27FC236}">
                <a16:creationId xmlns:a16="http://schemas.microsoft.com/office/drawing/2014/main" id="{1790DC50-E4D6-D003-DE7D-D18568EFCB16}"/>
              </a:ext>
            </a:extLst>
          </p:cNvPr>
          <p:cNvSpPr>
            <a:spLocks noGrp="1"/>
          </p:cNvSpPr>
          <p:nvPr>
            <p:ph type="body" sz="quarter" idx="12" hasCustomPrompt="1"/>
          </p:nvPr>
        </p:nvSpPr>
        <p:spPr>
          <a:xfrm>
            <a:off x="15229162" y="2392502"/>
            <a:ext cx="2231830" cy="1320946"/>
          </a:xfrm>
          <a:prstGeom prst="rect">
            <a:avLst/>
          </a:prstGeom>
        </p:spPr>
        <p:txBody>
          <a:bodyPr/>
          <a:lstStyle>
            <a:lvl1pPr marL="0" indent="0">
              <a:buNone/>
              <a:defRPr sz="3200">
                <a:solidFill>
                  <a:schemeClr val="bg2">
                    <a:lumMod val="25000"/>
                  </a:schemeClr>
                </a:solidFill>
              </a:defRPr>
            </a:lvl1pPr>
          </a:lstStyle>
          <a:p>
            <a:pPr lvl="0"/>
            <a:r>
              <a:rPr lang="es-419"/>
              <a:t>Chapter </a:t>
            </a:r>
          </a:p>
          <a:p>
            <a:pPr lvl="0"/>
            <a:r>
              <a:rPr lang="es-419"/>
              <a:t>XX</a:t>
            </a:r>
          </a:p>
        </p:txBody>
      </p:sp>
      <p:sp>
        <p:nvSpPr>
          <p:cNvPr id="10" name="Marcador de texto 8">
            <a:extLst>
              <a:ext uri="{FF2B5EF4-FFF2-40B4-BE49-F238E27FC236}">
                <a16:creationId xmlns:a16="http://schemas.microsoft.com/office/drawing/2014/main" id="{A3AE725E-55EE-31E6-20CB-36CABDEBDF94}"/>
              </a:ext>
            </a:extLst>
          </p:cNvPr>
          <p:cNvSpPr>
            <a:spLocks noGrp="1"/>
          </p:cNvSpPr>
          <p:nvPr>
            <p:ph type="body" sz="quarter" idx="13" hasCustomPrompt="1"/>
          </p:nvPr>
        </p:nvSpPr>
        <p:spPr>
          <a:xfrm>
            <a:off x="1381736" y="2256087"/>
            <a:ext cx="7848857" cy="2914722"/>
          </a:xfrm>
          <a:prstGeom prst="rect">
            <a:avLst/>
          </a:prstGeom>
        </p:spPr>
        <p:txBody>
          <a:bodyPr/>
          <a:lstStyle>
            <a:lvl1pPr marL="0" indent="0">
              <a:buNone/>
              <a:defRPr sz="10000" b="0" i="0">
                <a:solidFill>
                  <a:schemeClr val="bg2">
                    <a:lumMod val="25000"/>
                  </a:schemeClr>
                </a:solidFill>
                <a:latin typeface="TITILLIUMMAPS29L-400WT" pitchFamily="2" charset="77"/>
              </a:defRPr>
            </a:lvl1pPr>
          </a:lstStyle>
          <a:p>
            <a:pPr lvl="0"/>
            <a:r>
              <a:rPr lang="es-419"/>
              <a:t>Presentation Title</a:t>
            </a:r>
          </a:p>
        </p:txBody>
      </p:sp>
      <p:sp>
        <p:nvSpPr>
          <p:cNvPr id="7" name="Marcador de texto 8">
            <a:extLst>
              <a:ext uri="{FF2B5EF4-FFF2-40B4-BE49-F238E27FC236}">
                <a16:creationId xmlns:a16="http://schemas.microsoft.com/office/drawing/2014/main" id="{C4910D0B-6845-A5C1-E96B-DCD17695CE4A}"/>
              </a:ext>
            </a:extLst>
          </p:cNvPr>
          <p:cNvSpPr>
            <a:spLocks noGrp="1"/>
          </p:cNvSpPr>
          <p:nvPr>
            <p:ph type="body" sz="quarter" idx="20" hasCustomPrompt="1"/>
          </p:nvPr>
        </p:nvSpPr>
        <p:spPr>
          <a:xfrm>
            <a:off x="6904665" y="8347488"/>
            <a:ext cx="15933032" cy="4188095"/>
          </a:xfrm>
          <a:prstGeom prst="rect">
            <a:avLst/>
          </a:prstGeom>
        </p:spPr>
        <p:txBody>
          <a:bodyPr/>
          <a:lstStyle>
            <a:lvl1pPr marL="0" indent="0">
              <a:lnSpc>
                <a:spcPts val="4500"/>
              </a:lnSpc>
              <a:buNone/>
              <a:defRPr sz="4000" b="0" i="0">
                <a:solidFill>
                  <a:schemeClr val="bg1"/>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6" name="Imagen 5">
            <a:extLst>
              <a:ext uri="{FF2B5EF4-FFF2-40B4-BE49-F238E27FC236}">
                <a16:creationId xmlns:a16="http://schemas.microsoft.com/office/drawing/2014/main" id="{5F545696-E65A-72B4-EAD5-2055051E659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5"/>
            <a:ext cx="5445583" cy="1400783"/>
          </a:xfrm>
          <a:prstGeom prst="rect">
            <a:avLst/>
          </a:prstGeom>
        </p:spPr>
      </p:pic>
      <p:sp>
        <p:nvSpPr>
          <p:cNvPr id="8" name="Marcador de pie de página 19">
            <a:extLst>
              <a:ext uri="{FF2B5EF4-FFF2-40B4-BE49-F238E27FC236}">
                <a16:creationId xmlns:a16="http://schemas.microsoft.com/office/drawing/2014/main" id="{2F9F3E78-4243-5E5C-2685-0C3B1425EF04}"/>
              </a:ext>
            </a:extLst>
          </p:cNvPr>
          <p:cNvSpPr>
            <a:spLocks noGrp="1"/>
          </p:cNvSpPr>
          <p:nvPr>
            <p:ph type="ftr" sz="quarter" idx="3"/>
          </p:nvPr>
        </p:nvSpPr>
        <p:spPr>
          <a:xfrm>
            <a:off x="672301" y="12712700"/>
            <a:ext cx="8229600" cy="730250"/>
          </a:xfrm>
          <a:prstGeom prst="rect">
            <a:avLst/>
          </a:prstGeom>
        </p:spPr>
        <p:txBody>
          <a:bodyPr vert="horz" lIns="91440" tIns="45720" rIns="91440" bIns="45720" rtlCol="0" anchor="ctr"/>
          <a:lstStyle>
            <a:lvl1pPr algn="l">
              <a:defRPr sz="2000" baseline="0">
                <a:solidFill>
                  <a:schemeClr val="tx1">
                    <a:tint val="75000"/>
                  </a:schemeClr>
                </a:solidFill>
              </a:defRPr>
            </a:lvl1pPr>
          </a:lstStyle>
          <a:p>
            <a:r>
              <a:rPr lang="es-419" err="1"/>
              <a:t>Presentation</a:t>
            </a:r>
            <a:r>
              <a:rPr lang="es-419"/>
              <a:t> Name | Speaker | Date</a:t>
            </a:r>
          </a:p>
        </p:txBody>
      </p:sp>
    </p:spTree>
    <p:extLst>
      <p:ext uri="{BB962C8B-B14F-4D97-AF65-F5344CB8AC3E}">
        <p14:creationId xmlns:p14="http://schemas.microsoft.com/office/powerpoint/2010/main" val="3142544646"/>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Basic">
    <p:spTree>
      <p:nvGrpSpPr>
        <p:cNvPr id="1" name=""/>
        <p:cNvGrpSpPr/>
        <p:nvPr/>
      </p:nvGrpSpPr>
      <p:grpSpPr>
        <a:xfrm>
          <a:off x="0" y="0"/>
          <a:ext cx="0" cy="0"/>
          <a:chOff x="0" y="0"/>
          <a:chExt cx="0" cy="0"/>
        </a:xfrm>
      </p:grpSpPr>
      <p:sp>
        <p:nvSpPr>
          <p:cNvPr id="4" name="Rectángulo redondeado 3">
            <a:extLst>
              <a:ext uri="{FF2B5EF4-FFF2-40B4-BE49-F238E27FC236}">
                <a16:creationId xmlns:a16="http://schemas.microsoft.com/office/drawing/2014/main" id="{11B26958-410C-928D-2272-26941F451BF0}"/>
              </a:ext>
            </a:extLst>
          </p:cNvPr>
          <p:cNvSpPr/>
          <p:nvPr userDrawn="1"/>
        </p:nvSpPr>
        <p:spPr>
          <a:xfrm>
            <a:off x="672301" y="1918447"/>
            <a:ext cx="7115175" cy="10506635"/>
          </a:xfrm>
          <a:prstGeom prst="roundRect">
            <a:avLst>
              <a:gd name="adj" fmla="val 6269"/>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8" name="Rectángulo redondeado 7">
            <a:extLst>
              <a:ext uri="{FF2B5EF4-FFF2-40B4-BE49-F238E27FC236}">
                <a16:creationId xmlns:a16="http://schemas.microsoft.com/office/drawing/2014/main" id="{9DDD7C09-608C-8C80-B065-8B2FFBB56996}"/>
              </a:ext>
            </a:extLst>
          </p:cNvPr>
          <p:cNvSpPr/>
          <p:nvPr userDrawn="1"/>
        </p:nvSpPr>
        <p:spPr>
          <a:xfrm>
            <a:off x="8634412" y="1918447"/>
            <a:ext cx="7115175" cy="10506635"/>
          </a:xfrm>
          <a:prstGeom prst="roundRect">
            <a:avLst>
              <a:gd name="adj" fmla="val 6269"/>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9" name="Rectángulo redondeado 8">
            <a:extLst>
              <a:ext uri="{FF2B5EF4-FFF2-40B4-BE49-F238E27FC236}">
                <a16:creationId xmlns:a16="http://schemas.microsoft.com/office/drawing/2014/main" id="{B9FE35CE-3579-B4B2-AF08-77658E2B867A}"/>
              </a:ext>
            </a:extLst>
          </p:cNvPr>
          <p:cNvSpPr/>
          <p:nvPr userDrawn="1"/>
        </p:nvSpPr>
        <p:spPr>
          <a:xfrm>
            <a:off x="16596524" y="1918447"/>
            <a:ext cx="7115175" cy="10506635"/>
          </a:xfrm>
          <a:prstGeom prst="roundRect">
            <a:avLst>
              <a:gd name="adj" fmla="val 6269"/>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0" name="Marcador de texto 8">
            <a:extLst>
              <a:ext uri="{FF2B5EF4-FFF2-40B4-BE49-F238E27FC236}">
                <a16:creationId xmlns:a16="http://schemas.microsoft.com/office/drawing/2014/main" id="{3C448E6D-40CF-B7A3-DE75-A5B526573DD9}"/>
              </a:ext>
            </a:extLst>
          </p:cNvPr>
          <p:cNvSpPr>
            <a:spLocks noGrp="1"/>
          </p:cNvSpPr>
          <p:nvPr>
            <p:ph type="body" sz="quarter" idx="13" hasCustomPrompt="1"/>
          </p:nvPr>
        </p:nvSpPr>
        <p:spPr>
          <a:xfrm>
            <a:off x="1207525" y="2511908"/>
            <a:ext cx="6149509" cy="1071134"/>
          </a:xfrm>
          <a:prstGeom prst="rect">
            <a:avLst/>
          </a:prstGeom>
        </p:spPr>
        <p:txBody>
          <a:bodyPr/>
          <a:lstStyle>
            <a:lvl1pPr marL="0" indent="0">
              <a:buNone/>
              <a:defRPr sz="7000" b="0" i="0">
                <a:solidFill>
                  <a:schemeClr val="bg2">
                    <a:lumMod val="25000"/>
                  </a:schemeClr>
                </a:solidFill>
                <a:latin typeface="TITILLIUMMAPS29L-400WT" pitchFamily="2" charset="77"/>
              </a:defRPr>
            </a:lvl1pPr>
          </a:lstStyle>
          <a:p>
            <a:pPr lvl="0"/>
            <a:r>
              <a:rPr lang="es-419"/>
              <a:t>Title</a:t>
            </a:r>
          </a:p>
        </p:txBody>
      </p:sp>
      <p:sp>
        <p:nvSpPr>
          <p:cNvPr id="13" name="Marcador de texto 8">
            <a:extLst>
              <a:ext uri="{FF2B5EF4-FFF2-40B4-BE49-F238E27FC236}">
                <a16:creationId xmlns:a16="http://schemas.microsoft.com/office/drawing/2014/main" id="{74E65F4F-860E-FB02-17FC-428D5B8CE0C0}"/>
              </a:ext>
            </a:extLst>
          </p:cNvPr>
          <p:cNvSpPr>
            <a:spLocks noGrp="1"/>
          </p:cNvSpPr>
          <p:nvPr>
            <p:ph type="body" sz="quarter" idx="16" hasCustomPrompt="1"/>
          </p:nvPr>
        </p:nvSpPr>
        <p:spPr>
          <a:xfrm>
            <a:off x="9104193" y="2511908"/>
            <a:ext cx="6149509" cy="1071134"/>
          </a:xfrm>
          <a:prstGeom prst="rect">
            <a:avLst/>
          </a:prstGeom>
        </p:spPr>
        <p:txBody>
          <a:bodyPr/>
          <a:lstStyle>
            <a:lvl1pPr marL="0" indent="0">
              <a:buNone/>
              <a:defRPr sz="7000" b="0" i="0">
                <a:solidFill>
                  <a:schemeClr val="bg2">
                    <a:lumMod val="25000"/>
                  </a:schemeClr>
                </a:solidFill>
                <a:latin typeface="TITILLIUMMAPS29L-400WT" pitchFamily="2" charset="77"/>
              </a:defRPr>
            </a:lvl1pPr>
          </a:lstStyle>
          <a:p>
            <a:pPr lvl="0"/>
            <a:r>
              <a:rPr lang="es-419"/>
              <a:t>Title</a:t>
            </a:r>
          </a:p>
        </p:txBody>
      </p:sp>
      <p:sp>
        <p:nvSpPr>
          <p:cNvPr id="15" name="Marcador de texto 8">
            <a:extLst>
              <a:ext uri="{FF2B5EF4-FFF2-40B4-BE49-F238E27FC236}">
                <a16:creationId xmlns:a16="http://schemas.microsoft.com/office/drawing/2014/main" id="{C0DA4B3E-78E4-F41A-A554-33FC4A33FFC2}"/>
              </a:ext>
            </a:extLst>
          </p:cNvPr>
          <p:cNvSpPr>
            <a:spLocks noGrp="1"/>
          </p:cNvSpPr>
          <p:nvPr>
            <p:ph type="body" sz="quarter" idx="17" hasCustomPrompt="1"/>
          </p:nvPr>
        </p:nvSpPr>
        <p:spPr>
          <a:xfrm>
            <a:off x="17292199" y="2531628"/>
            <a:ext cx="6149509" cy="1071134"/>
          </a:xfrm>
          <a:prstGeom prst="rect">
            <a:avLst/>
          </a:prstGeom>
        </p:spPr>
        <p:txBody>
          <a:bodyPr/>
          <a:lstStyle>
            <a:lvl1pPr marL="0" indent="0">
              <a:buNone/>
              <a:defRPr sz="7000" b="0" i="0">
                <a:solidFill>
                  <a:schemeClr val="bg2">
                    <a:lumMod val="25000"/>
                  </a:schemeClr>
                </a:solidFill>
                <a:latin typeface="TITILLIUMMAPS29L-400WT" pitchFamily="2" charset="77"/>
              </a:defRPr>
            </a:lvl1pPr>
          </a:lstStyle>
          <a:p>
            <a:pPr lvl="0"/>
            <a:r>
              <a:rPr lang="es-419"/>
              <a:t>Title</a:t>
            </a:r>
          </a:p>
        </p:txBody>
      </p:sp>
      <p:sp>
        <p:nvSpPr>
          <p:cNvPr id="18" name="Marcador de texto 8">
            <a:extLst>
              <a:ext uri="{FF2B5EF4-FFF2-40B4-BE49-F238E27FC236}">
                <a16:creationId xmlns:a16="http://schemas.microsoft.com/office/drawing/2014/main" id="{E82940A0-3D4F-EB53-FCC7-2230ECBCBD0F}"/>
              </a:ext>
            </a:extLst>
          </p:cNvPr>
          <p:cNvSpPr>
            <a:spLocks noGrp="1"/>
          </p:cNvSpPr>
          <p:nvPr>
            <p:ph type="body" sz="quarter" idx="18" hasCustomPrompt="1"/>
          </p:nvPr>
        </p:nvSpPr>
        <p:spPr>
          <a:xfrm>
            <a:off x="1296150" y="4637569"/>
            <a:ext cx="5706549" cy="7159983"/>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9" name="Marcador de texto 8">
            <a:extLst>
              <a:ext uri="{FF2B5EF4-FFF2-40B4-BE49-F238E27FC236}">
                <a16:creationId xmlns:a16="http://schemas.microsoft.com/office/drawing/2014/main" id="{EF29851C-4134-99AE-F05B-90BFC28D61EA}"/>
              </a:ext>
            </a:extLst>
          </p:cNvPr>
          <p:cNvSpPr>
            <a:spLocks noGrp="1"/>
          </p:cNvSpPr>
          <p:nvPr>
            <p:ph type="body" sz="quarter" idx="19" hasCustomPrompt="1"/>
          </p:nvPr>
        </p:nvSpPr>
        <p:spPr>
          <a:xfrm>
            <a:off x="9180524" y="4637569"/>
            <a:ext cx="5706549" cy="7159983"/>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20" name="Marcador de texto 8">
            <a:extLst>
              <a:ext uri="{FF2B5EF4-FFF2-40B4-BE49-F238E27FC236}">
                <a16:creationId xmlns:a16="http://schemas.microsoft.com/office/drawing/2014/main" id="{5026DD43-DEAD-E314-B6E9-49BEC15E5378}"/>
              </a:ext>
            </a:extLst>
          </p:cNvPr>
          <p:cNvSpPr>
            <a:spLocks noGrp="1"/>
          </p:cNvSpPr>
          <p:nvPr>
            <p:ph type="body" sz="quarter" idx="20" hasCustomPrompt="1"/>
          </p:nvPr>
        </p:nvSpPr>
        <p:spPr>
          <a:xfrm>
            <a:off x="17286056" y="4637569"/>
            <a:ext cx="5706549" cy="7159983"/>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1" name="Marcador de pie de página 19">
            <a:extLst>
              <a:ext uri="{FF2B5EF4-FFF2-40B4-BE49-F238E27FC236}">
                <a16:creationId xmlns:a16="http://schemas.microsoft.com/office/drawing/2014/main" id="{C2E3020A-CC46-1BDC-FE56-FB7C0EFB26E7}"/>
              </a:ext>
            </a:extLst>
          </p:cNvPr>
          <p:cNvSpPr>
            <a:spLocks noGrp="1"/>
          </p:cNvSpPr>
          <p:nvPr>
            <p:ph type="ftr" sz="quarter" idx="3"/>
          </p:nvPr>
        </p:nvSpPr>
        <p:spPr>
          <a:xfrm>
            <a:off x="672301" y="12712700"/>
            <a:ext cx="8229600" cy="730250"/>
          </a:xfrm>
          <a:prstGeom prst="rect">
            <a:avLst/>
          </a:prstGeom>
        </p:spPr>
        <p:txBody>
          <a:bodyPr vert="horz" lIns="91440" tIns="45720" rIns="91440" bIns="45720" rtlCol="0" anchor="ctr"/>
          <a:lstStyle>
            <a:lvl1pPr algn="l">
              <a:defRPr sz="2000" baseline="0">
                <a:solidFill>
                  <a:schemeClr val="tx1">
                    <a:tint val="75000"/>
                  </a:schemeClr>
                </a:solidFill>
              </a:defRPr>
            </a:lvl1pPr>
          </a:lstStyle>
          <a:p>
            <a:r>
              <a:rPr lang="es-419" err="1"/>
              <a:t>Presentation</a:t>
            </a:r>
            <a:r>
              <a:rPr lang="es-419"/>
              <a:t> Name | Speaker | Date</a:t>
            </a:r>
          </a:p>
        </p:txBody>
      </p:sp>
    </p:spTree>
    <p:extLst>
      <p:ext uri="{BB962C8B-B14F-4D97-AF65-F5344CB8AC3E}">
        <p14:creationId xmlns:p14="http://schemas.microsoft.com/office/powerpoint/2010/main" val="2799254704"/>
      </p:ext>
    </p:extLst>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9" name="Imatge" descr="Imatge">
            <a:extLst>
              <a:ext uri="{FF2B5EF4-FFF2-40B4-BE49-F238E27FC236}">
                <a16:creationId xmlns:a16="http://schemas.microsoft.com/office/drawing/2014/main" id="{88C9D5C0-F9DE-C5A7-18DB-22B64C4B18F8}"/>
              </a:ext>
            </a:extLst>
          </p:cNvPr>
          <p:cNvPicPr>
            <a:picLocks noChangeAspect="1"/>
          </p:cNvPicPr>
          <p:nvPr userDrawn="1"/>
        </p:nvPicPr>
        <p:blipFill>
          <a:blip r:embed="rId54"/>
          <a:stretch>
            <a:fillRect/>
          </a:stretch>
        </p:blipFill>
        <p:spPr>
          <a:xfrm>
            <a:off x="672301" y="564088"/>
            <a:ext cx="3794738" cy="706937"/>
          </a:xfrm>
          <a:prstGeom prst="rect">
            <a:avLst/>
          </a:prstGeom>
          <a:ln w="12700">
            <a:miter lim="400000"/>
          </a:ln>
        </p:spPr>
      </p:pic>
      <p:sp>
        <p:nvSpPr>
          <p:cNvPr id="20" name="Marcador de pie de página 19">
            <a:extLst>
              <a:ext uri="{FF2B5EF4-FFF2-40B4-BE49-F238E27FC236}">
                <a16:creationId xmlns:a16="http://schemas.microsoft.com/office/drawing/2014/main" id="{1892943A-5211-4DC5-CBEC-5C3E35A17268}"/>
              </a:ext>
            </a:extLst>
          </p:cNvPr>
          <p:cNvSpPr>
            <a:spLocks noGrp="1"/>
          </p:cNvSpPr>
          <p:nvPr>
            <p:ph type="ftr" sz="quarter" idx="3"/>
          </p:nvPr>
        </p:nvSpPr>
        <p:spPr>
          <a:xfrm>
            <a:off x="672300" y="12712700"/>
            <a:ext cx="18385721" cy="730250"/>
          </a:xfrm>
          <a:prstGeom prst="rect">
            <a:avLst/>
          </a:prstGeom>
        </p:spPr>
        <p:txBody>
          <a:bodyPr vert="horz" lIns="91440" tIns="45720" rIns="91440" bIns="45720" rtlCol="0" anchor="ctr"/>
          <a:lstStyle>
            <a:lvl1pPr algn="l">
              <a:defRPr sz="2000" baseline="0">
                <a:solidFill>
                  <a:schemeClr val="tx1">
                    <a:tint val="75000"/>
                  </a:schemeClr>
                </a:solidFill>
              </a:defRPr>
            </a:lvl1pPr>
          </a:lstStyle>
          <a:p>
            <a:r>
              <a:rPr lang="en-US"/>
              <a:t>A flagship initiative on skills for sustainable construction |</a:t>
            </a:r>
            <a:r>
              <a:rPr lang="es-419"/>
              <a:t> Florence KUIJL | 12 </a:t>
            </a:r>
            <a:r>
              <a:rPr lang="es-419" err="1"/>
              <a:t>September</a:t>
            </a:r>
            <a:r>
              <a:rPr lang="es-419"/>
              <a:t> 2024</a:t>
            </a:r>
          </a:p>
        </p:txBody>
      </p:sp>
    </p:spTree>
    <p:extLst>
      <p:ext uri="{BB962C8B-B14F-4D97-AF65-F5344CB8AC3E}">
        <p14:creationId xmlns:p14="http://schemas.microsoft.com/office/powerpoint/2010/main" val="309464254"/>
      </p:ext>
    </p:extLst>
  </p:cSld>
  <p:clrMap bg1="lt1" tx1="dk1" bg2="lt2" tx2="dk2" accent1="accent1" accent2="accent2" accent3="accent3" accent4="accent4" accent5="accent5" accent6="accent6" hlink="hlink" folHlink="folHlink"/>
  <p:sldLayoutIdLst>
    <p:sldLayoutId id="2147483748" r:id="rId1"/>
    <p:sldLayoutId id="2147483768" r:id="rId2"/>
    <p:sldLayoutId id="2147483769" r:id="rId3"/>
    <p:sldLayoutId id="2147483770" r:id="rId4"/>
    <p:sldLayoutId id="2147483771" r:id="rId5"/>
    <p:sldLayoutId id="2147483747" r:id="rId6"/>
    <p:sldLayoutId id="2147483732" r:id="rId7"/>
    <p:sldLayoutId id="2147483749" r:id="rId8"/>
    <p:sldLayoutId id="2147483728" r:id="rId9"/>
    <p:sldLayoutId id="2147483762" r:id="rId10"/>
    <p:sldLayoutId id="2147483739" r:id="rId11"/>
    <p:sldLayoutId id="2147483753" r:id="rId12"/>
    <p:sldLayoutId id="2147483761" r:id="rId13"/>
    <p:sldLayoutId id="2147483740" r:id="rId14"/>
    <p:sldLayoutId id="2147483716" r:id="rId15"/>
    <p:sldLayoutId id="2147483754" r:id="rId16"/>
    <p:sldLayoutId id="2147483720" r:id="rId17"/>
    <p:sldLayoutId id="2147483721" r:id="rId18"/>
    <p:sldLayoutId id="2147483722" r:id="rId19"/>
    <p:sldLayoutId id="2147483731" r:id="rId20"/>
    <p:sldLayoutId id="2147483744" r:id="rId21"/>
    <p:sldLayoutId id="2147483760" r:id="rId22"/>
    <p:sldLayoutId id="2147483735" r:id="rId23"/>
    <p:sldLayoutId id="2147483758" r:id="rId24"/>
    <p:sldLayoutId id="2147483730" r:id="rId25"/>
    <p:sldLayoutId id="2147483746" r:id="rId26"/>
    <p:sldLayoutId id="2147483733" r:id="rId27"/>
    <p:sldLayoutId id="2147483751" r:id="rId28"/>
    <p:sldLayoutId id="2147483729" r:id="rId29"/>
    <p:sldLayoutId id="2147483745" r:id="rId30"/>
    <p:sldLayoutId id="2147483734" r:id="rId31"/>
    <p:sldLayoutId id="2147483759" r:id="rId32"/>
    <p:sldLayoutId id="2147483710" r:id="rId33"/>
    <p:sldLayoutId id="2147483757" r:id="rId34"/>
    <p:sldLayoutId id="2147483725" r:id="rId35"/>
    <p:sldLayoutId id="2147483736" r:id="rId36"/>
    <p:sldLayoutId id="2147483715" r:id="rId37"/>
    <p:sldLayoutId id="2147483717" r:id="rId38"/>
    <p:sldLayoutId id="2147483711" r:id="rId39"/>
    <p:sldLayoutId id="2147483756" r:id="rId40"/>
    <p:sldLayoutId id="2147483727" r:id="rId41"/>
    <p:sldLayoutId id="2147483741" r:id="rId42"/>
    <p:sldLayoutId id="2147483713" r:id="rId43"/>
    <p:sldLayoutId id="2147483718" r:id="rId44"/>
    <p:sldLayoutId id="2147483712" r:id="rId45"/>
    <p:sldLayoutId id="2147483755" r:id="rId46"/>
    <p:sldLayoutId id="2147483726" r:id="rId47"/>
    <p:sldLayoutId id="2147483742" r:id="rId48"/>
    <p:sldLayoutId id="2147483714" r:id="rId49"/>
    <p:sldLayoutId id="2147483719" r:id="rId50"/>
    <p:sldLayoutId id="2147483709" r:id="rId51"/>
    <p:sldLayoutId id="2147483767" r:id="rId5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419"/>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userDrawn="1">
          <p15:clr>
            <a:srgbClr val="F26B43"/>
          </p15:clr>
        </p15:guide>
        <p15:guide id="2" pos="76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35.xml"/><Relationship Id="rId4" Type="http://schemas.openxmlformats.org/officeDocument/2006/relationships/image" Target="../media/image3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19.jpg"/><Relationship Id="rId1" Type="http://schemas.openxmlformats.org/officeDocument/2006/relationships/slideLayout" Target="../slideLayouts/slideLayout43.xml"/><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19.jpg"/><Relationship Id="rId1" Type="http://schemas.openxmlformats.org/officeDocument/2006/relationships/slideLayout" Target="../slideLayouts/slideLayout43.xml"/><Relationship Id="rId6" Type="http://schemas.openxmlformats.org/officeDocument/2006/relationships/image" Target="../media/image42.sv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image" Target="../media/image53.svg"/><Relationship Id="rId7" Type="http://schemas.openxmlformats.org/officeDocument/2006/relationships/image" Target="../media/image57.svg"/><Relationship Id="rId2" Type="http://schemas.openxmlformats.org/officeDocument/2006/relationships/image" Target="../media/image52.png"/><Relationship Id="rId1" Type="http://schemas.openxmlformats.org/officeDocument/2006/relationships/slideLayout" Target="../slideLayouts/slideLayout42.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7.xml"/><Relationship Id="rId5" Type="http://schemas.openxmlformats.org/officeDocument/2006/relationships/image" Target="../media/image62.png"/><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jpe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4.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37.xml"/><Relationship Id="rId6" Type="http://schemas.openxmlformats.org/officeDocument/2006/relationships/image" Target="../media/image15.png"/><Relationship Id="rId5" Type="http://schemas.openxmlformats.org/officeDocument/2006/relationships/image" Target="../media/image14.svg"/><Relationship Id="rId10" Type="http://schemas.openxmlformats.org/officeDocument/2006/relationships/image" Target="../media/image19.jpg"/><Relationship Id="rId4" Type="http://schemas.openxmlformats.org/officeDocument/2006/relationships/image" Target="../media/image13.png"/><Relationship Id="rId9" Type="http://schemas.openxmlformats.org/officeDocument/2006/relationships/image" Target="../media/image18.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jpg"/><Relationship Id="rId1" Type="http://schemas.openxmlformats.org/officeDocument/2006/relationships/slideLayout" Target="../slideLayouts/slideLayout43.xml"/><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A close-up of a logo&#10;&#10;AI-generated content may be incorrect.">
            <a:extLst>
              <a:ext uri="{FF2B5EF4-FFF2-40B4-BE49-F238E27FC236}">
                <a16:creationId xmlns:a16="http://schemas.microsoft.com/office/drawing/2014/main" id="{EBB054AA-0312-F7ED-2AF2-EF3FEA5C2F60}"/>
              </a:ext>
            </a:extLst>
          </p:cNvPr>
          <p:cNvPicPr>
            <a:picLocks noChangeAspect="1"/>
          </p:cNvPicPr>
          <p:nvPr/>
        </p:nvPicPr>
        <p:blipFill>
          <a:blip r:embed="rId2"/>
          <a:stretch>
            <a:fillRect/>
          </a:stretch>
        </p:blipFill>
        <p:spPr>
          <a:xfrm>
            <a:off x="204506" y="8129493"/>
            <a:ext cx="11422841" cy="5211671"/>
          </a:xfrm>
          <a:prstGeom prst="rect">
            <a:avLst/>
          </a:prstGeom>
        </p:spPr>
      </p:pic>
      <p:pic>
        <p:nvPicPr>
          <p:cNvPr id="6" name="Picture 17" descr="A group of squares on a black background&#10;&#10;AI-generated content may be incorrect.">
            <a:extLst>
              <a:ext uri="{FF2B5EF4-FFF2-40B4-BE49-F238E27FC236}">
                <a16:creationId xmlns:a16="http://schemas.microsoft.com/office/drawing/2014/main" id="{2786DA5D-7210-6FC4-E126-60E8ADDC58A2}"/>
              </a:ext>
            </a:extLst>
          </p:cNvPr>
          <p:cNvPicPr>
            <a:picLocks noChangeAspect="1"/>
          </p:cNvPicPr>
          <p:nvPr/>
        </p:nvPicPr>
        <p:blipFill>
          <a:blip r:embed="rId3"/>
          <a:stretch>
            <a:fillRect/>
          </a:stretch>
        </p:blipFill>
        <p:spPr>
          <a:xfrm>
            <a:off x="11148140" y="2863331"/>
            <a:ext cx="12539297" cy="10272467"/>
          </a:xfrm>
          <a:prstGeom prst="rect">
            <a:avLst/>
          </a:prstGeom>
        </p:spPr>
      </p:pic>
      <p:sp>
        <p:nvSpPr>
          <p:cNvPr id="7" name="Rounded Rectangle 18">
            <a:extLst>
              <a:ext uri="{FF2B5EF4-FFF2-40B4-BE49-F238E27FC236}">
                <a16:creationId xmlns:a16="http://schemas.microsoft.com/office/drawing/2014/main" id="{64EE5E7F-5F9B-7EBD-2421-F08A79345CC3}"/>
              </a:ext>
            </a:extLst>
          </p:cNvPr>
          <p:cNvSpPr/>
          <p:nvPr/>
        </p:nvSpPr>
        <p:spPr>
          <a:xfrm>
            <a:off x="850900" y="2954948"/>
            <a:ext cx="9761682" cy="5211671"/>
          </a:xfrm>
          <a:prstGeom prst="roundRect">
            <a:avLst/>
          </a:prstGeom>
          <a:solidFill>
            <a:srgbClr val="79C4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800" dirty="0">
                <a:latin typeface="Trebuchet MS" panose="020B0603020202020204" pitchFamily="34" charset="0"/>
              </a:rPr>
              <a:t>Course name</a:t>
            </a:r>
          </a:p>
          <a:p>
            <a:pPr algn="ctr"/>
            <a:endParaRPr lang="en-GB" sz="4800" dirty="0">
              <a:latin typeface="Trebuchet MS" panose="020B0603020202020204" pitchFamily="34" charset="0"/>
            </a:endParaRPr>
          </a:p>
          <a:p>
            <a:pPr algn="ctr"/>
            <a:r>
              <a:rPr lang="en-GB" sz="4800" dirty="0">
                <a:latin typeface="Trebuchet MS" panose="020B0603020202020204" pitchFamily="34" charset="0"/>
              </a:rPr>
              <a:t>Presenter</a:t>
            </a:r>
          </a:p>
        </p:txBody>
      </p:sp>
      <p:pic>
        <p:nvPicPr>
          <p:cNvPr id="8" name="Picture 20" descr="A black background with white text&#10;&#10;AI-generated content may be incorrect.">
            <a:extLst>
              <a:ext uri="{FF2B5EF4-FFF2-40B4-BE49-F238E27FC236}">
                <a16:creationId xmlns:a16="http://schemas.microsoft.com/office/drawing/2014/main" id="{98F5AC2B-FF4E-337C-CDFD-950787D38E0A}"/>
              </a:ext>
            </a:extLst>
          </p:cNvPr>
          <p:cNvPicPr>
            <a:picLocks noChangeAspect="1"/>
          </p:cNvPicPr>
          <p:nvPr/>
        </p:nvPicPr>
        <p:blipFill>
          <a:blip r:embed="rId4"/>
          <a:stretch>
            <a:fillRect/>
          </a:stretch>
        </p:blipFill>
        <p:spPr>
          <a:xfrm>
            <a:off x="696563" y="-450243"/>
            <a:ext cx="22672451" cy="3199825"/>
          </a:xfrm>
          <a:prstGeom prst="rect">
            <a:avLst/>
          </a:prstGeom>
        </p:spPr>
      </p:pic>
      <p:sp>
        <p:nvSpPr>
          <p:cNvPr id="3" name="Rounded Rectangle 18">
            <a:extLst>
              <a:ext uri="{FF2B5EF4-FFF2-40B4-BE49-F238E27FC236}">
                <a16:creationId xmlns:a16="http://schemas.microsoft.com/office/drawing/2014/main" id="{64EE5E7F-5F9B-7EBD-2421-F08A79345CC3}"/>
              </a:ext>
            </a:extLst>
          </p:cNvPr>
          <p:cNvSpPr/>
          <p:nvPr/>
        </p:nvSpPr>
        <p:spPr>
          <a:xfrm>
            <a:off x="850900" y="2954948"/>
            <a:ext cx="9761682" cy="5211671"/>
          </a:xfrm>
          <a:prstGeom prst="roundRect">
            <a:avLst/>
          </a:prstGeom>
          <a:solidFill>
            <a:srgbClr val="79C49E"/>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s-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3200" b="1" dirty="0" err="1">
                <a:solidFill>
                  <a:srgbClr val="FFFFFF"/>
                </a:solidFill>
                <a:latin typeface="Trebuchet MS"/>
              </a:rPr>
              <a:t>Екологічно</a:t>
            </a:r>
            <a:r>
              <a:rPr lang="en-GB" sz="3200" b="1" dirty="0">
                <a:solidFill>
                  <a:srgbClr val="FFFFFF"/>
                </a:solidFill>
                <a:latin typeface="Trebuchet MS"/>
              </a:rPr>
              <a:t> </a:t>
            </a:r>
            <a:r>
              <a:rPr lang="en-GB" sz="3200" b="1" dirty="0" err="1">
                <a:solidFill>
                  <a:srgbClr val="FFFFFF"/>
                </a:solidFill>
                <a:latin typeface="Trebuchet MS"/>
              </a:rPr>
              <a:t>чисті</a:t>
            </a:r>
            <a:r>
              <a:rPr lang="en-GB" sz="3200" b="1" dirty="0">
                <a:solidFill>
                  <a:srgbClr val="FFFFFF"/>
                </a:solidFill>
                <a:latin typeface="Trebuchet MS"/>
              </a:rPr>
              <a:t> </a:t>
            </a:r>
            <a:r>
              <a:rPr lang="en-GB" sz="3200" b="1" dirty="0" err="1">
                <a:solidFill>
                  <a:srgbClr val="FFFFFF"/>
                </a:solidFill>
                <a:latin typeface="Trebuchet MS"/>
              </a:rPr>
              <a:t>матеріали</a:t>
            </a:r>
            <a:r>
              <a:rPr lang="en-GB" sz="3200" b="1" dirty="0">
                <a:solidFill>
                  <a:srgbClr val="FFFFFF"/>
                </a:solidFill>
                <a:latin typeface="Trebuchet MS"/>
              </a:rPr>
              <a:t> </a:t>
            </a:r>
            <a:r>
              <a:rPr lang="en-GB" sz="3200" b="1" dirty="0" err="1">
                <a:solidFill>
                  <a:srgbClr val="FFFFFF"/>
                </a:solidFill>
                <a:latin typeface="Trebuchet MS"/>
              </a:rPr>
              <a:t>та</a:t>
            </a:r>
            <a:r>
              <a:rPr lang="en-GB" sz="3200" b="1" dirty="0">
                <a:solidFill>
                  <a:srgbClr val="FFFFFF"/>
                </a:solidFill>
                <a:latin typeface="Trebuchet MS"/>
              </a:rPr>
              <a:t> </a:t>
            </a:r>
            <a:r>
              <a:rPr lang="en-GB" sz="3200" b="1" dirty="0" err="1">
                <a:solidFill>
                  <a:srgbClr val="FFFFFF"/>
                </a:solidFill>
                <a:latin typeface="Trebuchet MS"/>
              </a:rPr>
              <a:t>інструменти</a:t>
            </a:r>
            <a:r>
              <a:rPr lang="en-GB" sz="3200" b="1" dirty="0">
                <a:solidFill>
                  <a:srgbClr val="FFFFFF"/>
                </a:solidFill>
                <a:latin typeface="Trebuchet MS"/>
              </a:rPr>
              <a:t> </a:t>
            </a:r>
            <a:r>
              <a:rPr lang="en-GB" sz="3200" b="1" dirty="0" err="1">
                <a:solidFill>
                  <a:srgbClr val="FFFFFF"/>
                </a:solidFill>
                <a:latin typeface="Trebuchet MS"/>
              </a:rPr>
              <a:t>енергоефективності</a:t>
            </a:r>
            <a:r>
              <a:rPr lang="en-GB" sz="3200" b="1" dirty="0">
                <a:solidFill>
                  <a:srgbClr val="FFFFFF"/>
                </a:solidFill>
                <a:latin typeface="Trebuchet MS"/>
              </a:rPr>
              <a:t> в </a:t>
            </a:r>
            <a:r>
              <a:rPr lang="en-GB" sz="3200" b="1" dirty="0" err="1">
                <a:solidFill>
                  <a:srgbClr val="FFFFFF"/>
                </a:solidFill>
                <a:latin typeface="Trebuchet MS"/>
              </a:rPr>
              <a:t>реконструкції</a:t>
            </a:r>
            <a:r>
              <a:rPr lang="en-GB" sz="3200" b="1" dirty="0">
                <a:solidFill>
                  <a:srgbClr val="FFFFFF"/>
                </a:solidFill>
                <a:latin typeface="Trebuchet MS"/>
              </a:rPr>
              <a:t> </a:t>
            </a:r>
            <a:r>
              <a:rPr lang="en-GB" sz="3200" b="1" dirty="0" err="1">
                <a:solidFill>
                  <a:srgbClr val="FFFFFF"/>
                </a:solidFill>
                <a:latin typeface="Trebuchet MS"/>
              </a:rPr>
              <a:t>муніципальних</a:t>
            </a:r>
            <a:r>
              <a:rPr lang="en-GB" sz="3200" b="1" dirty="0">
                <a:solidFill>
                  <a:srgbClr val="FFFFFF"/>
                </a:solidFill>
                <a:latin typeface="Trebuchet MS"/>
              </a:rPr>
              <a:t> </a:t>
            </a:r>
            <a:r>
              <a:rPr lang="en-GB" sz="3200" b="1" dirty="0" err="1">
                <a:solidFill>
                  <a:srgbClr val="FFFFFF"/>
                </a:solidFill>
                <a:latin typeface="Trebuchet MS"/>
              </a:rPr>
              <a:t>об'єктів</a:t>
            </a:r>
            <a:br>
              <a:rPr lang="en-GB" sz="3200" b="1" dirty="0">
                <a:solidFill>
                  <a:srgbClr val="FFFFFF"/>
                </a:solidFill>
                <a:latin typeface="Trebuchet MS"/>
              </a:rPr>
            </a:br>
            <a:br>
              <a:rPr lang="en-US" dirty="0"/>
            </a:br>
            <a:r>
              <a:rPr lang="en-GB" sz="3200" b="1" dirty="0" err="1">
                <a:solidFill>
                  <a:schemeClr val="bg1"/>
                </a:solidFill>
                <a:latin typeface="Trebuchet MS"/>
                <a:ea typeface="Calibri"/>
                <a:cs typeface="Calibri"/>
              </a:rPr>
              <a:t>Впровадження</a:t>
            </a:r>
            <a:r>
              <a:rPr lang="en-GB" sz="3200" b="1" dirty="0">
                <a:solidFill>
                  <a:schemeClr val="bg1"/>
                </a:solidFill>
                <a:latin typeface="Trebuchet MS"/>
                <a:ea typeface="Calibri"/>
                <a:cs typeface="Calibri"/>
              </a:rPr>
              <a:t> </a:t>
            </a:r>
            <a:r>
              <a:rPr lang="en-GB" sz="3200" b="1" dirty="0" err="1">
                <a:solidFill>
                  <a:schemeClr val="bg1"/>
                </a:solidFill>
                <a:latin typeface="Trebuchet MS"/>
                <a:ea typeface="Calibri"/>
                <a:cs typeface="Calibri"/>
              </a:rPr>
              <a:t>та</a:t>
            </a:r>
            <a:r>
              <a:rPr lang="en-GB" sz="3200" b="1" dirty="0">
                <a:solidFill>
                  <a:schemeClr val="bg1"/>
                </a:solidFill>
                <a:latin typeface="Trebuchet MS"/>
                <a:ea typeface="Calibri"/>
                <a:cs typeface="Calibri"/>
              </a:rPr>
              <a:t> </a:t>
            </a:r>
            <a:r>
              <a:rPr lang="en-GB" sz="3200" b="1" dirty="0" err="1">
                <a:solidFill>
                  <a:schemeClr val="bg1"/>
                </a:solidFill>
                <a:latin typeface="Trebuchet MS"/>
                <a:ea typeface="Calibri"/>
                <a:cs typeface="Calibri"/>
              </a:rPr>
              <a:t>оцінка</a:t>
            </a:r>
            <a:br>
              <a:rPr lang="en-US" sz="2800" dirty="0">
                <a:solidFill>
                  <a:schemeClr val="bg1"/>
                </a:solidFill>
                <a:latin typeface="Trebuchet MS"/>
                <a:ea typeface="Calibri"/>
                <a:cs typeface="Calibri"/>
              </a:rPr>
            </a:br>
            <a:r>
              <a:rPr lang="en-US" sz="2800" b="1" dirty="0" err="1">
                <a:solidFill>
                  <a:srgbClr val="242424"/>
                </a:solidFill>
                <a:latin typeface="Trebuchet MS"/>
              </a:rPr>
              <a:t>Лекція</a:t>
            </a:r>
            <a:r>
              <a:rPr lang="en-US" sz="2800" b="1" dirty="0">
                <a:solidFill>
                  <a:srgbClr val="242424"/>
                </a:solidFill>
                <a:latin typeface="Trebuchet MS"/>
              </a:rPr>
              <a:t> 2: </a:t>
            </a:r>
            <a:r>
              <a:rPr lang="en-US" sz="2800" b="1" dirty="0" err="1">
                <a:solidFill>
                  <a:srgbClr val="242424"/>
                </a:solidFill>
                <a:latin typeface="Trebuchet MS"/>
              </a:rPr>
              <a:t>Залучення</a:t>
            </a:r>
            <a:r>
              <a:rPr lang="en-US" sz="2800" b="1" dirty="0">
                <a:solidFill>
                  <a:srgbClr val="242424"/>
                </a:solidFill>
                <a:latin typeface="Trebuchet MS"/>
              </a:rPr>
              <a:t> </a:t>
            </a:r>
            <a:r>
              <a:rPr lang="en-US" sz="2800" b="1" dirty="0" err="1">
                <a:solidFill>
                  <a:srgbClr val="242424"/>
                </a:solidFill>
                <a:latin typeface="Trebuchet MS"/>
              </a:rPr>
              <a:t>громадськості</a:t>
            </a:r>
            <a:r>
              <a:rPr lang="en-US" sz="2800" b="1" dirty="0">
                <a:solidFill>
                  <a:srgbClr val="242424"/>
                </a:solidFill>
                <a:latin typeface="Trebuchet MS"/>
              </a:rPr>
              <a:t> </a:t>
            </a:r>
            <a:r>
              <a:rPr lang="en-US" sz="2800" b="1" dirty="0" err="1">
                <a:solidFill>
                  <a:srgbClr val="242424"/>
                </a:solidFill>
                <a:latin typeface="Trebuchet MS"/>
              </a:rPr>
              <a:t>та</a:t>
            </a:r>
            <a:r>
              <a:rPr lang="en-US" sz="2800" b="1" dirty="0">
                <a:solidFill>
                  <a:srgbClr val="242424"/>
                </a:solidFill>
                <a:latin typeface="Trebuchet MS"/>
              </a:rPr>
              <a:t> </a:t>
            </a:r>
            <a:r>
              <a:rPr lang="en-US" sz="2800" b="1" dirty="0" err="1">
                <a:solidFill>
                  <a:srgbClr val="242424"/>
                </a:solidFill>
                <a:latin typeface="Trebuchet MS"/>
              </a:rPr>
              <a:t>комунікація</a:t>
            </a:r>
            <a:r>
              <a:rPr lang="en-US" sz="2800" b="1" dirty="0">
                <a:solidFill>
                  <a:srgbClr val="242424"/>
                </a:solidFill>
                <a:latin typeface="Trebuchet MS"/>
              </a:rPr>
              <a:t> </a:t>
            </a:r>
            <a:br>
              <a:rPr lang="en-US" sz="4000" b="1" dirty="0">
                <a:latin typeface="Trebuchet MS"/>
              </a:rPr>
            </a:br>
            <a:br>
              <a:rPr lang="en-US" sz="2400" b="1" dirty="0">
                <a:latin typeface="Trebuchet MS"/>
              </a:rPr>
            </a:br>
            <a:endParaRPr lang="en-US" sz="2400" b="1" dirty="0">
              <a:solidFill>
                <a:srgbClr val="242424"/>
              </a:solidFill>
              <a:latin typeface="Trebuchet MS"/>
            </a:endParaRPr>
          </a:p>
          <a:p>
            <a:pPr algn="ctr"/>
            <a:r>
              <a:rPr lang="en-GB" sz="4800" err="1">
                <a:latin typeface="Trebuchet MS"/>
              </a:rPr>
              <a:t>Скок</a:t>
            </a:r>
            <a:r>
              <a:rPr lang="en-GB" sz="4800" dirty="0">
                <a:latin typeface="Trebuchet MS"/>
              </a:rPr>
              <a:t> </a:t>
            </a:r>
            <a:r>
              <a:rPr lang="en-GB" sz="4800" err="1">
                <a:latin typeface="Trebuchet MS"/>
              </a:rPr>
              <a:t>Анастасія</a:t>
            </a:r>
            <a:br>
              <a:rPr lang="en-US" dirty="0"/>
            </a:br>
            <a:r>
              <a:rPr lang="en-GB" sz="2800" i="1" err="1">
                <a:latin typeface="Trebuchet MS"/>
              </a:rPr>
              <a:t>керівниця</a:t>
            </a:r>
            <a:r>
              <a:rPr lang="en-GB" sz="2800" i="1" dirty="0">
                <a:latin typeface="Trebuchet MS"/>
              </a:rPr>
              <a:t> </a:t>
            </a:r>
            <a:r>
              <a:rPr lang="en-GB" sz="2800" i="1" err="1">
                <a:latin typeface="Trebuchet MS"/>
              </a:rPr>
              <a:t>відділу</a:t>
            </a:r>
            <a:r>
              <a:rPr lang="en-GB" sz="2800" i="1" dirty="0">
                <a:latin typeface="Trebuchet MS"/>
              </a:rPr>
              <a:t> ESG BDO in Ukraine</a:t>
            </a:r>
            <a:endParaRPr lang="en-GB" sz="2800" i="1" dirty="0">
              <a:latin typeface="Trebuchet MS" panose="020B0603020202020204" pitchFamily="34" charset="0"/>
            </a:endParaRPr>
          </a:p>
        </p:txBody>
      </p:sp>
    </p:spTree>
    <p:extLst>
      <p:ext uri="{BB962C8B-B14F-4D97-AF65-F5344CB8AC3E}">
        <p14:creationId xmlns:p14="http://schemas.microsoft.com/office/powerpoint/2010/main" val="1890481214"/>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38BEDC-ED87-6F7F-301A-2B60FDCC535E}"/>
            </a:ext>
          </a:extLst>
        </p:cNvPr>
        <p:cNvGrpSpPr/>
        <p:nvPr/>
      </p:nvGrpSpPr>
      <p:grpSpPr>
        <a:xfrm>
          <a:off x="0" y="0"/>
          <a:ext cx="0" cy="0"/>
          <a:chOff x="0" y="0"/>
          <a:chExt cx="0" cy="0"/>
        </a:xfrm>
      </p:grpSpPr>
      <p:sp>
        <p:nvSpPr>
          <p:cNvPr id="2" name="Текст 1">
            <a:extLst>
              <a:ext uri="{FF2B5EF4-FFF2-40B4-BE49-F238E27FC236}">
                <a16:creationId xmlns:a16="http://schemas.microsoft.com/office/drawing/2014/main" id="{78B458CB-60E3-5F4E-8E29-B0A88AE4FF43}"/>
              </a:ext>
            </a:extLst>
          </p:cNvPr>
          <p:cNvSpPr>
            <a:spLocks noGrp="1"/>
          </p:cNvSpPr>
          <p:nvPr>
            <p:ph type="body" sz="quarter" idx="13"/>
          </p:nvPr>
        </p:nvSpPr>
        <p:spPr>
          <a:xfrm>
            <a:off x="1401624" y="2454747"/>
            <a:ext cx="8876232" cy="1640020"/>
          </a:xfrm>
        </p:spPr>
        <p:txBody>
          <a:bodyPr/>
          <a:lstStyle/>
          <a:p>
            <a:r>
              <a:rPr lang="uk-UA" sz="3600" b="1" dirty="0">
                <a:solidFill>
                  <a:schemeClr val="bg2">
                    <a:lumMod val="25000"/>
                  </a:schemeClr>
                </a:solidFill>
                <a:latin typeface="+mj-lt"/>
              </a:rPr>
              <a:t>У кризових умовах люди часто довіряють не тільки владі, а й авторитетним особам — волонтерам, вчителям, лікарям, священикам.</a:t>
            </a:r>
          </a:p>
          <a:p>
            <a:endParaRPr lang="ru-RU" dirty="0"/>
          </a:p>
        </p:txBody>
      </p:sp>
      <p:sp>
        <p:nvSpPr>
          <p:cNvPr id="7" name="Текст 6">
            <a:extLst>
              <a:ext uri="{FF2B5EF4-FFF2-40B4-BE49-F238E27FC236}">
                <a16:creationId xmlns:a16="http://schemas.microsoft.com/office/drawing/2014/main" id="{2C5A9118-34B7-F8C4-8385-5817C9CB64AF}"/>
              </a:ext>
            </a:extLst>
          </p:cNvPr>
          <p:cNvSpPr>
            <a:spLocks noGrp="1"/>
          </p:cNvSpPr>
          <p:nvPr>
            <p:ph type="body" sz="quarter" idx="17"/>
          </p:nvPr>
        </p:nvSpPr>
        <p:spPr>
          <a:xfrm>
            <a:off x="1415338" y="4576849"/>
            <a:ext cx="3815030" cy="662380"/>
          </a:xfrm>
        </p:spPr>
        <p:txBody>
          <a:bodyPr/>
          <a:lstStyle/>
          <a:p>
            <a:r>
              <a:rPr lang="ru-RU" sz="3600" b="1" dirty="0" err="1">
                <a:cs typeface="+mn-cs"/>
              </a:rPr>
              <a:t>Ролі</a:t>
            </a:r>
            <a:r>
              <a:rPr lang="ru-RU" sz="3600" b="1" dirty="0">
                <a:cs typeface="+mn-cs"/>
              </a:rPr>
              <a:t> </a:t>
            </a:r>
            <a:r>
              <a:rPr lang="ru-RU" sz="3600" b="1" dirty="0" err="1">
                <a:cs typeface="+mn-cs"/>
              </a:rPr>
              <a:t>лідерів</a:t>
            </a:r>
            <a:r>
              <a:rPr lang="en-US" sz="3600" b="1" dirty="0">
                <a:cs typeface="+mn-cs"/>
              </a:rPr>
              <a:t>:</a:t>
            </a:r>
            <a:endParaRPr lang="ru-RU" sz="3600" b="1" dirty="0">
              <a:cs typeface="+mn-cs"/>
            </a:endParaRPr>
          </a:p>
        </p:txBody>
      </p:sp>
      <p:pic>
        <p:nvPicPr>
          <p:cNvPr id="12" name="Місце для зображення 11" descr="Brain in head with solid fill">
            <a:extLst>
              <a:ext uri="{FF2B5EF4-FFF2-40B4-BE49-F238E27FC236}">
                <a16:creationId xmlns:a16="http://schemas.microsoft.com/office/drawing/2014/main" id="{49D01627-1E35-FE10-EE20-91977032C523}"/>
              </a:ext>
            </a:extLst>
          </p:cNvPr>
          <p:cNvPicPr>
            <a:picLocks noGrp="1" noChangeAspect="1"/>
          </p:cNvPicPr>
          <p:nvPr>
            <p:ph type="pic" sz="quarter" idx="16"/>
          </p:nvPr>
        </p:nvPicPr>
        <p:blipFill>
          <a:blip r:embed="rId2">
            <a:extLst>
              <a:ext uri="{96DAC541-7B7A-43D3-8B79-37D633B846F1}">
                <asvg:svgBlip xmlns:asvg="http://schemas.microsoft.com/office/drawing/2016/SVG/main" r:embed="rId3"/>
              </a:ext>
            </a:extLst>
          </a:blip>
          <a:srcRect l="3672" r="3672"/>
          <a:stretch>
            <a:fillRect/>
          </a:stretch>
        </p:blipFill>
        <p:spPr>
          <a:xfrm>
            <a:off x="797020" y="4536738"/>
            <a:ext cx="618318" cy="667445"/>
          </a:xfrm>
        </p:spPr>
      </p:pic>
      <p:sp>
        <p:nvSpPr>
          <p:cNvPr id="4" name="Текст 3">
            <a:extLst>
              <a:ext uri="{FF2B5EF4-FFF2-40B4-BE49-F238E27FC236}">
                <a16:creationId xmlns:a16="http://schemas.microsoft.com/office/drawing/2014/main" id="{9AFF749C-58CB-AF0B-03CF-8E0729A7AA91}"/>
              </a:ext>
            </a:extLst>
          </p:cNvPr>
          <p:cNvSpPr txBox="1">
            <a:spLocks/>
          </p:cNvSpPr>
          <p:nvPr/>
        </p:nvSpPr>
        <p:spPr>
          <a:xfrm>
            <a:off x="1415338" y="5255780"/>
            <a:ext cx="5899862" cy="458676"/>
          </a:xfrm>
          <a:prstGeom prst="rect">
            <a:avLst/>
          </a:prstGeom>
        </p:spPr>
        <p:txBody>
          <a:bodyPr/>
          <a:lstStyle>
            <a:lvl1pPr marL="0" indent="0" algn="l" defTabSz="914400" rtl="0" eaLnBrk="1" latinLnBrk="0" hangingPunct="1">
              <a:lnSpc>
                <a:spcPts val="3600"/>
              </a:lnSpc>
              <a:spcBef>
                <a:spcPts val="0"/>
              </a:spcBef>
              <a:buFont typeface="Arial" panose="020B0604020202020204" pitchFamily="34" charset="0"/>
              <a:buNone/>
              <a:defRPr sz="3000" kern="1200">
                <a:solidFill>
                  <a:schemeClr val="bg2">
                    <a:lumMod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uk-UA" sz="3200" b="1" dirty="0">
                <a:highlight>
                  <a:srgbClr val="EEDE66"/>
                </a:highlight>
              </a:rPr>
              <a:t>Учителі </a:t>
            </a:r>
            <a:r>
              <a:rPr lang="uk-UA" sz="3200" b="1" dirty="0"/>
              <a:t>- спілкуються з батьками</a:t>
            </a:r>
          </a:p>
          <a:p>
            <a:endParaRPr lang="uk-UA" sz="4000" b="1" dirty="0"/>
          </a:p>
          <a:p>
            <a:endParaRPr lang="uk-UA" sz="4000" b="1" dirty="0"/>
          </a:p>
        </p:txBody>
      </p:sp>
      <p:sp>
        <p:nvSpPr>
          <p:cNvPr id="5" name="Текст 3">
            <a:extLst>
              <a:ext uri="{FF2B5EF4-FFF2-40B4-BE49-F238E27FC236}">
                <a16:creationId xmlns:a16="http://schemas.microsoft.com/office/drawing/2014/main" id="{55A8521B-41D0-16D6-5764-A1F9CF7407A2}"/>
              </a:ext>
            </a:extLst>
          </p:cNvPr>
          <p:cNvSpPr txBox="1">
            <a:spLocks/>
          </p:cNvSpPr>
          <p:nvPr/>
        </p:nvSpPr>
        <p:spPr>
          <a:xfrm>
            <a:off x="1415338" y="8032651"/>
            <a:ext cx="8643062" cy="1006346"/>
          </a:xfrm>
          <a:prstGeom prst="rect">
            <a:avLst/>
          </a:prstGeom>
        </p:spPr>
        <p:txBody>
          <a:bodyPr/>
          <a:lstStyle>
            <a:lvl1pPr marL="0" indent="0" algn="l" defTabSz="914400" rtl="0" eaLnBrk="1" latinLnBrk="0" hangingPunct="1">
              <a:lnSpc>
                <a:spcPts val="3600"/>
              </a:lnSpc>
              <a:spcBef>
                <a:spcPts val="0"/>
              </a:spcBef>
              <a:buFont typeface="Arial" panose="020B0604020202020204" pitchFamily="34" charset="0"/>
              <a:buNone/>
              <a:defRPr sz="3000" kern="1200">
                <a:solidFill>
                  <a:schemeClr val="bg2">
                    <a:lumMod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uk-UA" sz="3200" b="1" dirty="0">
                <a:highlight>
                  <a:srgbClr val="EEDE66"/>
                </a:highlight>
              </a:rPr>
              <a:t>Священики </a:t>
            </a:r>
            <a:r>
              <a:rPr lang="uk-UA" sz="3200" b="1" dirty="0"/>
              <a:t>- виконують роль психологічної підтримки.</a:t>
            </a:r>
            <a:endParaRPr lang="uk-UA" sz="4000" b="1" dirty="0"/>
          </a:p>
          <a:p>
            <a:endParaRPr lang="uk-UA" sz="4000" b="1" dirty="0"/>
          </a:p>
        </p:txBody>
      </p:sp>
      <p:sp>
        <p:nvSpPr>
          <p:cNvPr id="6" name="Текст 3">
            <a:extLst>
              <a:ext uri="{FF2B5EF4-FFF2-40B4-BE49-F238E27FC236}">
                <a16:creationId xmlns:a16="http://schemas.microsoft.com/office/drawing/2014/main" id="{4C7551C2-19D3-65B8-06F6-51D2A2A1C71D}"/>
              </a:ext>
            </a:extLst>
          </p:cNvPr>
          <p:cNvSpPr txBox="1">
            <a:spLocks/>
          </p:cNvSpPr>
          <p:nvPr/>
        </p:nvSpPr>
        <p:spPr>
          <a:xfrm>
            <a:off x="1415338" y="6974914"/>
            <a:ext cx="8643062" cy="1006346"/>
          </a:xfrm>
          <a:prstGeom prst="rect">
            <a:avLst/>
          </a:prstGeom>
        </p:spPr>
        <p:txBody>
          <a:bodyPr/>
          <a:lstStyle>
            <a:lvl1pPr marL="0" indent="0" algn="l" defTabSz="914400" rtl="0" eaLnBrk="1" latinLnBrk="0" hangingPunct="1">
              <a:lnSpc>
                <a:spcPts val="3600"/>
              </a:lnSpc>
              <a:spcBef>
                <a:spcPts val="0"/>
              </a:spcBef>
              <a:buFont typeface="Arial" panose="020B0604020202020204" pitchFamily="34" charset="0"/>
              <a:buNone/>
              <a:defRPr sz="3000" kern="1200">
                <a:solidFill>
                  <a:schemeClr val="bg2">
                    <a:lumMod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uk-UA" sz="3200" b="1" dirty="0">
                <a:highlight>
                  <a:srgbClr val="EEDE66"/>
                </a:highlight>
              </a:rPr>
              <a:t>Волонтери </a:t>
            </a:r>
            <a:r>
              <a:rPr lang="uk-UA" sz="3200" b="1" dirty="0"/>
              <a:t>- активні учасники громадського життя, мають досвід зборів допомоги, тощо.</a:t>
            </a:r>
            <a:endParaRPr lang="uk-UA" sz="4000" b="1" dirty="0"/>
          </a:p>
          <a:p>
            <a:endParaRPr lang="uk-UA" sz="4000" b="1" dirty="0"/>
          </a:p>
        </p:txBody>
      </p:sp>
      <p:sp>
        <p:nvSpPr>
          <p:cNvPr id="8" name="Текст 3">
            <a:extLst>
              <a:ext uri="{FF2B5EF4-FFF2-40B4-BE49-F238E27FC236}">
                <a16:creationId xmlns:a16="http://schemas.microsoft.com/office/drawing/2014/main" id="{29134E4D-D0E0-C527-074B-C3DA05BEF863}"/>
              </a:ext>
            </a:extLst>
          </p:cNvPr>
          <p:cNvSpPr txBox="1">
            <a:spLocks/>
          </p:cNvSpPr>
          <p:nvPr/>
        </p:nvSpPr>
        <p:spPr>
          <a:xfrm>
            <a:off x="1415338" y="5935465"/>
            <a:ext cx="8643062" cy="1006346"/>
          </a:xfrm>
          <a:prstGeom prst="rect">
            <a:avLst/>
          </a:prstGeom>
        </p:spPr>
        <p:txBody>
          <a:bodyPr/>
          <a:lstStyle>
            <a:lvl1pPr marL="0" indent="0" algn="l" defTabSz="914400" rtl="0" eaLnBrk="1" latinLnBrk="0" hangingPunct="1">
              <a:lnSpc>
                <a:spcPts val="3600"/>
              </a:lnSpc>
              <a:spcBef>
                <a:spcPts val="0"/>
              </a:spcBef>
              <a:buFont typeface="Arial" panose="020B0604020202020204" pitchFamily="34" charset="0"/>
              <a:buNone/>
              <a:defRPr sz="3000" kern="1200">
                <a:solidFill>
                  <a:schemeClr val="bg2">
                    <a:lumMod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uk-UA" sz="3200" b="1" dirty="0">
                <a:highlight>
                  <a:srgbClr val="EEDE66"/>
                </a:highlight>
              </a:rPr>
              <a:t>Лікарі </a:t>
            </a:r>
            <a:r>
              <a:rPr lang="uk-UA" sz="3200" b="1" dirty="0"/>
              <a:t>- пояснюють наслідки рішень для здоров’я громади</a:t>
            </a:r>
          </a:p>
        </p:txBody>
      </p:sp>
      <p:cxnSp>
        <p:nvCxnSpPr>
          <p:cNvPr id="9" name="Пряма сполучна лінія 8">
            <a:extLst>
              <a:ext uri="{FF2B5EF4-FFF2-40B4-BE49-F238E27FC236}">
                <a16:creationId xmlns:a16="http://schemas.microsoft.com/office/drawing/2014/main" id="{1EC532B0-1C4B-A881-A751-D5ED0F18C595}"/>
              </a:ext>
            </a:extLst>
          </p:cNvPr>
          <p:cNvCxnSpPr>
            <a:cxnSpLocks/>
          </p:cNvCxnSpPr>
          <p:nvPr/>
        </p:nvCxnSpPr>
        <p:spPr>
          <a:xfrm>
            <a:off x="673106" y="4262655"/>
            <a:ext cx="10564435" cy="0"/>
          </a:xfrm>
          <a:prstGeom prst="line">
            <a:avLst/>
          </a:prstGeom>
          <a:ln>
            <a:solidFill>
              <a:srgbClr val="4D4D4D"/>
            </a:solidFill>
          </a:ln>
        </p:spPr>
        <p:style>
          <a:lnRef idx="1">
            <a:schemeClr val="accent1"/>
          </a:lnRef>
          <a:fillRef idx="0">
            <a:schemeClr val="accent1"/>
          </a:fillRef>
          <a:effectRef idx="0">
            <a:schemeClr val="accent1"/>
          </a:effectRef>
          <a:fontRef idx="minor">
            <a:schemeClr val="tx1"/>
          </a:fontRef>
        </p:style>
      </p:cxnSp>
      <p:sp>
        <p:nvSpPr>
          <p:cNvPr id="3" name="Текст 1">
            <a:extLst>
              <a:ext uri="{FF2B5EF4-FFF2-40B4-BE49-F238E27FC236}">
                <a16:creationId xmlns:a16="http://schemas.microsoft.com/office/drawing/2014/main" id="{D911CA58-0542-FF20-0EDA-1F968ABC9E27}"/>
              </a:ext>
            </a:extLst>
          </p:cNvPr>
          <p:cNvSpPr txBox="1">
            <a:spLocks/>
          </p:cNvSpPr>
          <p:nvPr/>
        </p:nvSpPr>
        <p:spPr>
          <a:xfrm>
            <a:off x="1401623" y="9428570"/>
            <a:ext cx="8656777" cy="204410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5000" b="0" i="0" kern="1200">
                <a:solidFill>
                  <a:schemeClr val="tx1"/>
                </a:solidFill>
                <a:latin typeface="TITILLIUMMAPS29L-400W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3600" b="1" dirty="0" err="1">
                <a:solidFill>
                  <a:schemeClr val="bg2">
                    <a:lumMod val="25000"/>
                  </a:schemeClr>
                </a:solidFill>
                <a:latin typeface="+mj-lt"/>
              </a:rPr>
              <a:t>Такі</a:t>
            </a:r>
            <a:r>
              <a:rPr lang="ru-RU" sz="3600" b="1" dirty="0">
                <a:solidFill>
                  <a:schemeClr val="bg2">
                    <a:lumMod val="25000"/>
                  </a:schemeClr>
                </a:solidFill>
                <a:latin typeface="+mj-lt"/>
              </a:rPr>
              <a:t> </a:t>
            </a:r>
            <a:r>
              <a:rPr lang="ru-RU" sz="3600" b="1" dirty="0" err="1">
                <a:solidFill>
                  <a:schemeClr val="bg2">
                    <a:lumMod val="25000"/>
                  </a:schemeClr>
                </a:solidFill>
                <a:latin typeface="+mj-lt"/>
              </a:rPr>
              <a:t>лідери</a:t>
            </a:r>
            <a:r>
              <a:rPr lang="ru-RU" sz="3600" b="1" dirty="0">
                <a:solidFill>
                  <a:schemeClr val="bg2">
                    <a:lumMod val="25000"/>
                  </a:schemeClr>
                </a:solidFill>
                <a:latin typeface="+mj-lt"/>
              </a:rPr>
              <a:t> </a:t>
            </a:r>
            <a:r>
              <a:rPr lang="ru-RU" sz="3600" b="1" dirty="0" err="1">
                <a:solidFill>
                  <a:schemeClr val="bg2">
                    <a:lumMod val="25000"/>
                  </a:schemeClr>
                </a:solidFill>
                <a:latin typeface="+mj-lt"/>
              </a:rPr>
              <a:t>можуть</a:t>
            </a:r>
            <a:r>
              <a:rPr lang="ru-RU" sz="3600" b="1" dirty="0">
                <a:solidFill>
                  <a:schemeClr val="bg2">
                    <a:lumMod val="25000"/>
                  </a:schemeClr>
                </a:solidFill>
                <a:latin typeface="+mj-lt"/>
              </a:rPr>
              <a:t> стати «</a:t>
            </a:r>
            <a:r>
              <a:rPr lang="ru-RU" sz="3600" b="1" dirty="0" err="1">
                <a:solidFill>
                  <a:schemeClr val="bg2">
                    <a:lumMod val="25000"/>
                  </a:schemeClr>
                </a:solidFill>
                <a:latin typeface="+mj-lt"/>
              </a:rPr>
              <a:t>амбасадорами</a:t>
            </a:r>
            <a:r>
              <a:rPr lang="ru-RU" sz="3600" b="1" dirty="0">
                <a:solidFill>
                  <a:schemeClr val="bg2">
                    <a:lumMod val="25000"/>
                  </a:schemeClr>
                </a:solidFill>
                <a:latin typeface="+mj-lt"/>
              </a:rPr>
              <a:t> </a:t>
            </a:r>
            <a:r>
              <a:rPr lang="ru-RU" sz="3600" b="1" dirty="0" err="1">
                <a:solidFill>
                  <a:schemeClr val="bg2">
                    <a:lumMod val="25000"/>
                  </a:schemeClr>
                </a:solidFill>
                <a:latin typeface="+mj-lt"/>
              </a:rPr>
              <a:t>відновлення</a:t>
            </a:r>
            <a:r>
              <a:rPr lang="ru-RU" sz="3600" b="1" dirty="0">
                <a:solidFill>
                  <a:schemeClr val="bg2">
                    <a:lumMod val="25000"/>
                  </a:schemeClr>
                </a:solidFill>
                <a:latin typeface="+mj-lt"/>
              </a:rPr>
              <a:t>», </a:t>
            </a:r>
            <a:r>
              <a:rPr lang="ru-RU" sz="3600" b="1" dirty="0" err="1">
                <a:solidFill>
                  <a:schemeClr val="bg2">
                    <a:lumMod val="25000"/>
                  </a:schemeClr>
                </a:solidFill>
                <a:latin typeface="+mj-lt"/>
              </a:rPr>
              <a:t>пояснювати</a:t>
            </a:r>
            <a:r>
              <a:rPr lang="ru-RU" sz="3600" b="1" dirty="0">
                <a:solidFill>
                  <a:schemeClr val="bg2">
                    <a:lumMod val="25000"/>
                  </a:schemeClr>
                </a:solidFill>
                <a:latin typeface="+mj-lt"/>
              </a:rPr>
              <a:t> людям </a:t>
            </a:r>
            <a:r>
              <a:rPr lang="ru-RU" sz="3600" b="1" dirty="0" err="1">
                <a:solidFill>
                  <a:schemeClr val="bg2">
                    <a:lumMod val="25000"/>
                  </a:schemeClr>
                </a:solidFill>
                <a:latin typeface="+mj-lt"/>
              </a:rPr>
              <a:t>чому</a:t>
            </a:r>
            <a:r>
              <a:rPr lang="ru-RU" sz="3600" b="1" dirty="0">
                <a:solidFill>
                  <a:schemeClr val="bg2">
                    <a:lumMod val="25000"/>
                  </a:schemeClr>
                </a:solidFill>
                <a:latin typeface="+mj-lt"/>
              </a:rPr>
              <a:t> </a:t>
            </a:r>
            <a:r>
              <a:rPr lang="ru-RU" sz="3600" b="1" dirty="0" err="1">
                <a:solidFill>
                  <a:schemeClr val="bg2">
                    <a:lumMod val="25000"/>
                  </a:schemeClr>
                </a:solidFill>
                <a:latin typeface="+mj-lt"/>
              </a:rPr>
              <a:t>певні</a:t>
            </a:r>
            <a:r>
              <a:rPr lang="ru-RU" sz="3600" b="1" dirty="0">
                <a:solidFill>
                  <a:schemeClr val="bg2">
                    <a:lumMod val="25000"/>
                  </a:schemeClr>
                </a:solidFill>
                <a:latin typeface="+mj-lt"/>
              </a:rPr>
              <a:t> </a:t>
            </a:r>
            <a:r>
              <a:rPr lang="ru-RU" sz="3600" b="1" dirty="0" err="1">
                <a:solidFill>
                  <a:schemeClr val="bg2">
                    <a:lumMod val="25000"/>
                  </a:schemeClr>
                </a:solidFill>
                <a:latin typeface="+mj-lt"/>
              </a:rPr>
              <a:t>рішення</a:t>
            </a:r>
            <a:r>
              <a:rPr lang="ru-RU" sz="3600" b="1" dirty="0">
                <a:solidFill>
                  <a:schemeClr val="bg2">
                    <a:lumMod val="25000"/>
                  </a:schemeClr>
                </a:solidFill>
                <a:latin typeface="+mj-lt"/>
              </a:rPr>
              <a:t> </a:t>
            </a:r>
            <a:r>
              <a:rPr lang="ru-RU" sz="3600" b="1" dirty="0" err="1">
                <a:solidFill>
                  <a:schemeClr val="bg2">
                    <a:lumMod val="25000"/>
                  </a:schemeClr>
                </a:solidFill>
                <a:latin typeface="+mj-lt"/>
              </a:rPr>
              <a:t>ухвалюються</a:t>
            </a:r>
            <a:r>
              <a:rPr lang="ru-RU" sz="3600" b="1" dirty="0">
                <a:solidFill>
                  <a:schemeClr val="bg2">
                    <a:lumMod val="25000"/>
                  </a:schemeClr>
                </a:solidFill>
                <a:latin typeface="+mj-lt"/>
              </a:rPr>
              <a:t> і </a:t>
            </a:r>
            <a:r>
              <a:rPr lang="ru-RU" sz="3600" b="1" dirty="0" err="1">
                <a:solidFill>
                  <a:schemeClr val="bg2">
                    <a:lumMod val="25000"/>
                  </a:schemeClr>
                </a:solidFill>
                <a:latin typeface="+mj-lt"/>
              </a:rPr>
              <a:t>знімати</a:t>
            </a:r>
            <a:r>
              <a:rPr lang="ru-RU" sz="3600" b="1" dirty="0">
                <a:solidFill>
                  <a:schemeClr val="bg2">
                    <a:lumMod val="25000"/>
                  </a:schemeClr>
                </a:solidFill>
                <a:latin typeface="+mj-lt"/>
              </a:rPr>
              <a:t> </a:t>
            </a:r>
            <a:r>
              <a:rPr lang="ru-RU" sz="3600" b="1" dirty="0" err="1">
                <a:solidFill>
                  <a:schemeClr val="bg2">
                    <a:lumMod val="25000"/>
                  </a:schemeClr>
                </a:solidFill>
                <a:latin typeface="+mj-lt"/>
              </a:rPr>
              <a:t>соціальну</a:t>
            </a:r>
            <a:r>
              <a:rPr lang="ru-RU" sz="3600" b="1" dirty="0">
                <a:solidFill>
                  <a:schemeClr val="bg2">
                    <a:lumMod val="25000"/>
                  </a:schemeClr>
                </a:solidFill>
                <a:latin typeface="+mj-lt"/>
              </a:rPr>
              <a:t> </a:t>
            </a:r>
            <a:r>
              <a:rPr lang="ru-RU" sz="3600" b="1" dirty="0" err="1">
                <a:solidFill>
                  <a:schemeClr val="bg2">
                    <a:lumMod val="25000"/>
                  </a:schemeClr>
                </a:solidFill>
                <a:latin typeface="+mj-lt"/>
              </a:rPr>
              <a:t>напругу</a:t>
            </a:r>
            <a:r>
              <a:rPr lang="ru-RU" sz="3600" b="1" dirty="0">
                <a:solidFill>
                  <a:schemeClr val="bg2">
                    <a:lumMod val="25000"/>
                  </a:schemeClr>
                </a:solidFill>
                <a:latin typeface="+mj-lt"/>
              </a:rPr>
              <a:t>.</a:t>
            </a:r>
          </a:p>
        </p:txBody>
      </p:sp>
      <p:pic>
        <p:nvPicPr>
          <p:cNvPr id="11" name="Рисунок 10" descr="Woman walking in office">
            <a:extLst>
              <a:ext uri="{FF2B5EF4-FFF2-40B4-BE49-F238E27FC236}">
                <a16:creationId xmlns:a16="http://schemas.microsoft.com/office/drawing/2014/main" id="{DD535251-BA95-1154-75EE-5B1B6FD3DC8F}"/>
              </a:ext>
            </a:extLst>
          </p:cNvPr>
          <p:cNvPicPr>
            <a:picLocks noChangeAspect="1"/>
          </p:cNvPicPr>
          <p:nvPr/>
        </p:nvPicPr>
        <p:blipFill>
          <a:blip r:embed="rId4">
            <a:extLst>
              <a:ext uri="{28A0092B-C50C-407E-A947-70E740481C1C}">
                <a14:useLocalDpi xmlns:a14="http://schemas.microsoft.com/office/drawing/2010/main" val="0"/>
              </a:ext>
            </a:extLst>
          </a:blip>
          <a:srcRect l="19712" r="19032"/>
          <a:stretch>
            <a:fillRect/>
          </a:stretch>
        </p:blipFill>
        <p:spPr>
          <a:xfrm>
            <a:off x="12313082" y="578088"/>
            <a:ext cx="11335855" cy="12453751"/>
          </a:xfrm>
          <a:prstGeom prst="roundRect">
            <a:avLst>
              <a:gd name="adj" fmla="val 2470"/>
            </a:avLst>
          </a:prstGeom>
        </p:spPr>
      </p:pic>
      <p:cxnSp>
        <p:nvCxnSpPr>
          <p:cNvPr id="15" name="Пряма сполучна лінія 14">
            <a:extLst>
              <a:ext uri="{FF2B5EF4-FFF2-40B4-BE49-F238E27FC236}">
                <a16:creationId xmlns:a16="http://schemas.microsoft.com/office/drawing/2014/main" id="{E1D1A259-8B14-D9C1-6D39-04FBDB050D7B}"/>
              </a:ext>
            </a:extLst>
          </p:cNvPr>
          <p:cNvCxnSpPr>
            <a:cxnSpLocks/>
          </p:cNvCxnSpPr>
          <p:nvPr/>
        </p:nvCxnSpPr>
        <p:spPr>
          <a:xfrm>
            <a:off x="679202" y="9282266"/>
            <a:ext cx="10564435" cy="0"/>
          </a:xfrm>
          <a:prstGeom prst="line">
            <a:avLst/>
          </a:prstGeom>
          <a:ln>
            <a:solidFill>
              <a:srgbClr val="4D4D4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6414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0197E-DC47-8CA1-76C6-B45C606CC1A9}"/>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C651D36D-0F74-9303-88AA-BC499F9912FC}"/>
              </a:ext>
            </a:extLst>
          </p:cNvPr>
          <p:cNvSpPr>
            <a:spLocks noGrp="1"/>
          </p:cNvSpPr>
          <p:nvPr>
            <p:ph type="title"/>
          </p:nvPr>
        </p:nvSpPr>
        <p:spPr>
          <a:xfrm>
            <a:off x="11344911" y="5338028"/>
            <a:ext cx="9160369" cy="3751558"/>
          </a:xfrm>
        </p:spPr>
        <p:txBody>
          <a:bodyPr/>
          <a:lstStyle/>
          <a:p>
            <a:r>
              <a:rPr lang="en-US" sz="8000" dirty="0"/>
              <a:t>5</a:t>
            </a:r>
            <a:r>
              <a:rPr lang="ru-RU" sz="8000" dirty="0"/>
              <a:t>. </a:t>
            </a:r>
            <a:r>
              <a:rPr lang="uk-UA" sz="8000" dirty="0"/>
              <a:t>Виклики та проблеми</a:t>
            </a:r>
            <a:r>
              <a:rPr lang="ru-RU" sz="8000" dirty="0"/>
              <a:t>.</a:t>
            </a:r>
            <a:r>
              <a:rPr lang="en-US" sz="8000" dirty="0"/>
              <a:t> </a:t>
            </a:r>
            <a:r>
              <a:rPr lang="uk-UA" sz="8000" dirty="0"/>
              <a:t>Як їх подолати.</a:t>
            </a:r>
            <a:endParaRPr lang="ru-RU" sz="8000" dirty="0"/>
          </a:p>
        </p:txBody>
      </p:sp>
    </p:spTree>
    <p:extLst>
      <p:ext uri="{BB962C8B-B14F-4D97-AF65-F5344CB8AC3E}">
        <p14:creationId xmlns:p14="http://schemas.microsoft.com/office/powerpoint/2010/main" val="318304819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8EF1E8-52F3-A179-2D40-E0D0CCF353A5}"/>
            </a:ext>
          </a:extLst>
        </p:cNvPr>
        <p:cNvGrpSpPr/>
        <p:nvPr/>
      </p:nvGrpSpPr>
      <p:grpSpPr>
        <a:xfrm>
          <a:off x="0" y="0"/>
          <a:ext cx="0" cy="0"/>
          <a:chOff x="0" y="0"/>
          <a:chExt cx="0" cy="0"/>
        </a:xfrm>
      </p:grpSpPr>
      <p:sp>
        <p:nvSpPr>
          <p:cNvPr id="2" name="Текст 3">
            <a:extLst>
              <a:ext uri="{FF2B5EF4-FFF2-40B4-BE49-F238E27FC236}">
                <a16:creationId xmlns:a16="http://schemas.microsoft.com/office/drawing/2014/main" id="{789264CB-C317-5E0C-A0DB-5A1B9E7633CF}"/>
              </a:ext>
            </a:extLst>
          </p:cNvPr>
          <p:cNvSpPr txBox="1">
            <a:spLocks/>
          </p:cNvSpPr>
          <p:nvPr/>
        </p:nvSpPr>
        <p:spPr>
          <a:xfrm>
            <a:off x="7437310" y="3620516"/>
            <a:ext cx="15763875" cy="5249164"/>
          </a:xfrm>
          <a:prstGeom prst="rect">
            <a:avLst/>
          </a:prstGeom>
        </p:spPr>
        <p:txBody>
          <a:bodyPr/>
          <a:lstStyle>
            <a:lvl1pPr marL="0" indent="0" algn="l" defTabSz="914400" rtl="0" eaLnBrk="1" latinLnBrk="0" hangingPunct="1">
              <a:lnSpc>
                <a:spcPts val="3600"/>
              </a:lnSpc>
              <a:spcBef>
                <a:spcPts val="0"/>
              </a:spcBef>
              <a:buFont typeface="Arial" panose="020B0604020202020204" pitchFamily="34" charset="0"/>
              <a:buNone/>
              <a:defRPr sz="3000" kern="1200">
                <a:solidFill>
                  <a:schemeClr val="bg2">
                    <a:lumMod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uk-UA" sz="4000" b="1" dirty="0">
                <a:highlight>
                  <a:srgbClr val="EEDE66"/>
                </a:highlight>
              </a:rPr>
              <a:t>П1. Недовіра до влади.</a:t>
            </a:r>
          </a:p>
          <a:p>
            <a:r>
              <a:rPr lang="uk-UA" b="1" dirty="0"/>
              <a:t>Через роки корупції громадяни сумніваються у прозорості.</a:t>
            </a:r>
          </a:p>
          <a:p>
            <a:endParaRPr lang="uk-UA" b="1" dirty="0"/>
          </a:p>
          <a:p>
            <a:r>
              <a:rPr lang="uk-UA" sz="4000" b="1" dirty="0">
                <a:highlight>
                  <a:srgbClr val="EEDE66"/>
                </a:highlight>
              </a:rPr>
              <a:t>П2. Дезінформація.</a:t>
            </a:r>
            <a:endParaRPr lang="uk-UA" b="1" dirty="0"/>
          </a:p>
          <a:p>
            <a:r>
              <a:rPr lang="uk-UA" b="1" dirty="0"/>
              <a:t>росія поширює фейки про нібито «розкрадання допомоги».</a:t>
            </a:r>
          </a:p>
          <a:p>
            <a:endParaRPr lang="uk-UA" b="1" dirty="0"/>
          </a:p>
          <a:p>
            <a:r>
              <a:rPr lang="uk-UA" sz="4000" b="1" dirty="0">
                <a:highlight>
                  <a:srgbClr val="EEDE66"/>
                </a:highlight>
              </a:rPr>
              <a:t>П3. Втома населення.</a:t>
            </a:r>
          </a:p>
          <a:p>
            <a:r>
              <a:rPr lang="uk-UA" b="1" dirty="0"/>
              <a:t>Люди виснажені війною і не завжди готові брати участь. </a:t>
            </a:r>
          </a:p>
          <a:p>
            <a:endParaRPr lang="uk-UA" sz="4000" b="1" dirty="0"/>
          </a:p>
          <a:p>
            <a:r>
              <a:rPr lang="uk-UA" sz="4000" b="1" dirty="0">
                <a:highlight>
                  <a:srgbClr val="EEDE66"/>
                </a:highlight>
              </a:rPr>
              <a:t>П4. Обмежені ресурси для комунікації.</a:t>
            </a:r>
          </a:p>
          <a:p>
            <a:r>
              <a:rPr lang="uk-UA" b="1" dirty="0"/>
              <a:t>У багатьох громадах відсутні прес-служби. </a:t>
            </a:r>
          </a:p>
          <a:p>
            <a:endParaRPr lang="uk-UA" b="1" dirty="0"/>
          </a:p>
          <a:p>
            <a:endParaRPr lang="uk-UA" sz="4000" b="1" dirty="0"/>
          </a:p>
          <a:p>
            <a:endParaRPr lang="uk-UA" sz="4000" b="1" dirty="0"/>
          </a:p>
          <a:p>
            <a:endParaRPr lang="uk-UA" sz="4000" b="1" dirty="0"/>
          </a:p>
        </p:txBody>
      </p:sp>
      <p:pic>
        <p:nvPicPr>
          <p:cNvPr id="8" name="Рисунок 7" descr="Firemen in a huddle">
            <a:extLst>
              <a:ext uri="{FF2B5EF4-FFF2-40B4-BE49-F238E27FC236}">
                <a16:creationId xmlns:a16="http://schemas.microsoft.com/office/drawing/2014/main" id="{D46568E3-A572-451C-33FD-28E0BFEF3625}"/>
              </a:ext>
            </a:extLst>
          </p:cNvPr>
          <p:cNvPicPr>
            <a:picLocks noChangeAspect="1"/>
          </p:cNvPicPr>
          <p:nvPr/>
        </p:nvPicPr>
        <p:blipFill>
          <a:blip r:embed="rId2">
            <a:extLst>
              <a:ext uri="{28A0092B-C50C-407E-A947-70E740481C1C}">
                <a14:useLocalDpi xmlns:a14="http://schemas.microsoft.com/office/drawing/2010/main" val="0"/>
              </a:ext>
            </a:extLst>
          </a:blip>
          <a:srcRect t="33758" b="48995"/>
          <a:stretch>
            <a:fillRect/>
          </a:stretch>
        </p:blipFill>
        <p:spPr>
          <a:xfrm>
            <a:off x="237744" y="11514048"/>
            <a:ext cx="23908512" cy="1927632"/>
          </a:xfrm>
          <a:prstGeom prst="rect">
            <a:avLst/>
          </a:prstGeom>
        </p:spPr>
      </p:pic>
      <p:pic>
        <p:nvPicPr>
          <p:cNvPr id="12" name="Графіка 11" descr="Scroll with solid fill">
            <a:extLst>
              <a:ext uri="{FF2B5EF4-FFF2-40B4-BE49-F238E27FC236}">
                <a16:creationId xmlns:a16="http://schemas.microsoft.com/office/drawing/2014/main" id="{BD52D217-511F-C66D-88D8-7618E62B4E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22910" y="7548579"/>
            <a:ext cx="774002" cy="774002"/>
          </a:xfrm>
          <a:prstGeom prst="rect">
            <a:avLst/>
          </a:prstGeom>
        </p:spPr>
      </p:pic>
      <p:pic>
        <p:nvPicPr>
          <p:cNvPr id="4" name="Графіка 3" descr="Universal access outline">
            <a:extLst>
              <a:ext uri="{FF2B5EF4-FFF2-40B4-BE49-F238E27FC236}">
                <a16:creationId xmlns:a16="http://schemas.microsoft.com/office/drawing/2014/main" id="{A0D1E432-AAF5-8A8C-20DE-0A9ED6835AF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22910" y="6152160"/>
            <a:ext cx="914400" cy="914400"/>
          </a:xfrm>
          <a:prstGeom prst="rect">
            <a:avLst/>
          </a:prstGeom>
        </p:spPr>
      </p:pic>
      <p:pic>
        <p:nvPicPr>
          <p:cNvPr id="6" name="Графіка 5" descr="Information with solid fill">
            <a:extLst>
              <a:ext uri="{FF2B5EF4-FFF2-40B4-BE49-F238E27FC236}">
                <a16:creationId xmlns:a16="http://schemas.microsoft.com/office/drawing/2014/main" id="{969C3960-6A17-725D-990E-86A228010B6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22910" y="4854709"/>
            <a:ext cx="774002" cy="774002"/>
          </a:xfrm>
          <a:prstGeom prst="rect">
            <a:avLst/>
          </a:prstGeom>
        </p:spPr>
      </p:pic>
      <p:pic>
        <p:nvPicPr>
          <p:cNvPr id="9" name="Графіка 8" descr="User Crown Male outline">
            <a:extLst>
              <a:ext uri="{FF2B5EF4-FFF2-40B4-BE49-F238E27FC236}">
                <a16:creationId xmlns:a16="http://schemas.microsoft.com/office/drawing/2014/main" id="{34238005-E773-0E52-C0FB-E288E415EAA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52711" y="3454473"/>
            <a:ext cx="914400" cy="914400"/>
          </a:xfrm>
          <a:prstGeom prst="rect">
            <a:avLst/>
          </a:prstGeom>
        </p:spPr>
      </p:pic>
    </p:spTree>
    <p:extLst>
      <p:ext uri="{BB962C8B-B14F-4D97-AF65-F5344CB8AC3E}">
        <p14:creationId xmlns:p14="http://schemas.microsoft.com/office/powerpoint/2010/main" val="14509378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EC9A7A-91C9-2646-63C4-8D3DFB17C65D}"/>
            </a:ext>
          </a:extLst>
        </p:cNvPr>
        <p:cNvGrpSpPr/>
        <p:nvPr/>
      </p:nvGrpSpPr>
      <p:grpSpPr>
        <a:xfrm>
          <a:off x="0" y="0"/>
          <a:ext cx="0" cy="0"/>
          <a:chOff x="0" y="0"/>
          <a:chExt cx="0" cy="0"/>
        </a:xfrm>
      </p:grpSpPr>
      <p:sp>
        <p:nvSpPr>
          <p:cNvPr id="2" name="Текст 3">
            <a:extLst>
              <a:ext uri="{FF2B5EF4-FFF2-40B4-BE49-F238E27FC236}">
                <a16:creationId xmlns:a16="http://schemas.microsoft.com/office/drawing/2014/main" id="{BA549289-30C0-F164-1450-0A24A5B55A23}"/>
              </a:ext>
            </a:extLst>
          </p:cNvPr>
          <p:cNvSpPr txBox="1">
            <a:spLocks/>
          </p:cNvSpPr>
          <p:nvPr/>
        </p:nvSpPr>
        <p:spPr>
          <a:xfrm>
            <a:off x="6437471" y="2667033"/>
            <a:ext cx="7119938" cy="549148"/>
          </a:xfrm>
          <a:prstGeom prst="rect">
            <a:avLst/>
          </a:prstGeom>
        </p:spPr>
        <p:txBody>
          <a:bodyPr/>
          <a:lstStyle>
            <a:lvl1pPr marL="0" indent="0" algn="l" defTabSz="914400" rtl="0" eaLnBrk="1" latinLnBrk="0" hangingPunct="1">
              <a:lnSpc>
                <a:spcPts val="3600"/>
              </a:lnSpc>
              <a:spcBef>
                <a:spcPts val="0"/>
              </a:spcBef>
              <a:buFont typeface="Arial" panose="020B0604020202020204" pitchFamily="34" charset="0"/>
              <a:buNone/>
              <a:defRPr sz="3000" kern="1200">
                <a:solidFill>
                  <a:schemeClr val="bg2">
                    <a:lumMod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uk-UA" sz="4000" b="1" dirty="0">
                <a:highlight>
                  <a:srgbClr val="96D6F3"/>
                </a:highlight>
              </a:rPr>
              <a:t>Методи подолання бар’єрів</a:t>
            </a:r>
            <a:r>
              <a:rPr lang="en-US" sz="4000" b="1" dirty="0">
                <a:highlight>
                  <a:srgbClr val="96D6F3"/>
                </a:highlight>
              </a:rPr>
              <a:t>:</a:t>
            </a:r>
            <a:endParaRPr lang="uk-UA" sz="4000" b="1" dirty="0">
              <a:highlight>
                <a:srgbClr val="96D6F3"/>
              </a:highlight>
            </a:endParaRPr>
          </a:p>
        </p:txBody>
      </p:sp>
      <p:pic>
        <p:nvPicPr>
          <p:cNvPr id="8" name="Рисунок 7" descr="Firemen in a huddle">
            <a:extLst>
              <a:ext uri="{FF2B5EF4-FFF2-40B4-BE49-F238E27FC236}">
                <a16:creationId xmlns:a16="http://schemas.microsoft.com/office/drawing/2014/main" id="{5B10393E-08DC-4D09-292E-BF4A2B29BF8E}"/>
              </a:ext>
            </a:extLst>
          </p:cNvPr>
          <p:cNvPicPr>
            <a:picLocks noChangeAspect="1"/>
          </p:cNvPicPr>
          <p:nvPr/>
        </p:nvPicPr>
        <p:blipFill>
          <a:blip r:embed="rId2">
            <a:extLst>
              <a:ext uri="{28A0092B-C50C-407E-A947-70E740481C1C}">
                <a14:useLocalDpi xmlns:a14="http://schemas.microsoft.com/office/drawing/2010/main" val="0"/>
              </a:ext>
            </a:extLst>
          </a:blip>
          <a:srcRect t="33758" b="48995"/>
          <a:stretch>
            <a:fillRect/>
          </a:stretch>
        </p:blipFill>
        <p:spPr>
          <a:xfrm>
            <a:off x="237744" y="11514048"/>
            <a:ext cx="23908512" cy="1927632"/>
          </a:xfrm>
          <a:prstGeom prst="rect">
            <a:avLst/>
          </a:prstGeom>
        </p:spPr>
      </p:pic>
      <p:sp>
        <p:nvSpPr>
          <p:cNvPr id="3" name="Текст 3">
            <a:extLst>
              <a:ext uri="{FF2B5EF4-FFF2-40B4-BE49-F238E27FC236}">
                <a16:creationId xmlns:a16="http://schemas.microsoft.com/office/drawing/2014/main" id="{E29B919A-A852-B547-4A01-32C55752B712}"/>
              </a:ext>
            </a:extLst>
          </p:cNvPr>
          <p:cNvSpPr txBox="1">
            <a:spLocks/>
          </p:cNvSpPr>
          <p:nvPr/>
        </p:nvSpPr>
        <p:spPr>
          <a:xfrm>
            <a:off x="6437471" y="3583940"/>
            <a:ext cx="11509058" cy="5249164"/>
          </a:xfrm>
          <a:prstGeom prst="rect">
            <a:avLst/>
          </a:prstGeom>
        </p:spPr>
        <p:txBody>
          <a:bodyPr/>
          <a:lstStyle>
            <a:lvl1pPr marL="0" indent="0" algn="l" defTabSz="914400" rtl="0" eaLnBrk="1" latinLnBrk="0" hangingPunct="1">
              <a:lnSpc>
                <a:spcPts val="3600"/>
              </a:lnSpc>
              <a:spcBef>
                <a:spcPts val="0"/>
              </a:spcBef>
              <a:buFont typeface="Arial" panose="020B0604020202020204" pitchFamily="34" charset="0"/>
              <a:buNone/>
              <a:defRPr sz="3000" kern="1200">
                <a:solidFill>
                  <a:schemeClr val="bg2">
                    <a:lumMod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uk-UA" sz="4000" b="1" dirty="0">
                <a:highlight>
                  <a:srgbClr val="EEDE66"/>
                </a:highlight>
              </a:rPr>
              <a:t>М1. Прозорість.</a:t>
            </a:r>
          </a:p>
          <a:p>
            <a:r>
              <a:rPr lang="uk-UA" b="1" dirty="0"/>
              <a:t>Онлайн-доступ до тендерів і бюджетів.</a:t>
            </a:r>
          </a:p>
          <a:p>
            <a:endParaRPr lang="uk-UA" b="1" dirty="0"/>
          </a:p>
          <a:p>
            <a:r>
              <a:rPr lang="uk-UA" sz="4000" b="1" dirty="0">
                <a:highlight>
                  <a:srgbClr val="EEDE66"/>
                </a:highlight>
              </a:rPr>
              <a:t>М2. Незалежні аудитори.</a:t>
            </a:r>
          </a:p>
          <a:p>
            <a:r>
              <a:rPr lang="uk-UA" b="1" dirty="0"/>
              <a:t>Залучення міжнародних організацій для контролю.</a:t>
            </a:r>
          </a:p>
          <a:p>
            <a:endParaRPr lang="uk-UA" b="1" dirty="0"/>
          </a:p>
          <a:p>
            <a:r>
              <a:rPr lang="uk-UA" sz="4000" b="1" dirty="0">
                <a:highlight>
                  <a:srgbClr val="EEDE66"/>
                </a:highlight>
              </a:rPr>
              <a:t>М3. Історія успіху.</a:t>
            </a:r>
          </a:p>
          <a:p>
            <a:r>
              <a:rPr lang="uk-UA" b="1" dirty="0"/>
              <a:t>Показ прикладів, коли </a:t>
            </a:r>
            <a:r>
              <a:rPr lang="uk-UA" b="1" dirty="0" err="1"/>
              <a:t>проєкти</a:t>
            </a:r>
            <a:r>
              <a:rPr lang="uk-UA" b="1" dirty="0"/>
              <a:t> завершені й реально покращили життя.</a:t>
            </a:r>
          </a:p>
          <a:p>
            <a:endParaRPr lang="uk-UA" b="1" dirty="0"/>
          </a:p>
          <a:p>
            <a:r>
              <a:rPr lang="uk-UA" sz="4000" b="1" dirty="0">
                <a:highlight>
                  <a:srgbClr val="EEDE66"/>
                </a:highlight>
              </a:rPr>
              <a:t>М4. Партнерство з ГО та волонтерами.</a:t>
            </a:r>
          </a:p>
          <a:p>
            <a:r>
              <a:rPr lang="uk-UA" b="1" dirty="0"/>
              <a:t>Вони мають довіру до людей. </a:t>
            </a:r>
          </a:p>
        </p:txBody>
      </p:sp>
      <p:pic>
        <p:nvPicPr>
          <p:cNvPr id="7" name="Графіка 6" descr="Business Growth outline">
            <a:extLst>
              <a:ext uri="{FF2B5EF4-FFF2-40B4-BE49-F238E27FC236}">
                <a16:creationId xmlns:a16="http://schemas.microsoft.com/office/drawing/2014/main" id="{F9596AB2-D321-79DD-1EF4-D6227ED9DC7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15728" y="7509168"/>
            <a:ext cx="914400" cy="914400"/>
          </a:xfrm>
          <a:prstGeom prst="rect">
            <a:avLst/>
          </a:prstGeom>
        </p:spPr>
      </p:pic>
      <p:pic>
        <p:nvPicPr>
          <p:cNvPr id="11" name="Графіка 10" descr="3d Glasses outline">
            <a:extLst>
              <a:ext uri="{FF2B5EF4-FFF2-40B4-BE49-F238E27FC236}">
                <a16:creationId xmlns:a16="http://schemas.microsoft.com/office/drawing/2014/main" id="{99ED88BB-F0AF-05F5-DFE5-28ACEBFC80E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15728" y="3366936"/>
            <a:ext cx="914400" cy="914400"/>
          </a:xfrm>
          <a:prstGeom prst="rect">
            <a:avLst/>
          </a:prstGeom>
        </p:spPr>
      </p:pic>
      <p:pic>
        <p:nvPicPr>
          <p:cNvPr id="14" name="Графіка 13" descr="Abacus outline">
            <a:extLst>
              <a:ext uri="{FF2B5EF4-FFF2-40B4-BE49-F238E27FC236}">
                <a16:creationId xmlns:a16="http://schemas.microsoft.com/office/drawing/2014/main" id="{CFBEC807-7CBD-A03D-0252-2AFF34E293D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15728" y="4736784"/>
            <a:ext cx="914400" cy="914400"/>
          </a:xfrm>
          <a:prstGeom prst="rect">
            <a:avLst/>
          </a:prstGeom>
        </p:spPr>
      </p:pic>
      <p:pic>
        <p:nvPicPr>
          <p:cNvPr id="16" name="Графіка 15" descr="Advertising outline">
            <a:extLst>
              <a:ext uri="{FF2B5EF4-FFF2-40B4-BE49-F238E27FC236}">
                <a16:creationId xmlns:a16="http://schemas.microsoft.com/office/drawing/2014/main" id="{AF2C16C9-BB44-940F-61E8-36CC03516FA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515728" y="6115584"/>
            <a:ext cx="914400" cy="914400"/>
          </a:xfrm>
          <a:prstGeom prst="rect">
            <a:avLst/>
          </a:prstGeom>
        </p:spPr>
      </p:pic>
    </p:spTree>
    <p:extLst>
      <p:ext uri="{BB962C8B-B14F-4D97-AF65-F5344CB8AC3E}">
        <p14:creationId xmlns:p14="http://schemas.microsoft.com/office/powerpoint/2010/main" val="17408597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25429-0CFF-BAAB-991D-245EE3F65828}"/>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9B864A9C-DA30-CCC4-323E-106187047243}"/>
              </a:ext>
            </a:extLst>
          </p:cNvPr>
          <p:cNvSpPr>
            <a:spLocks noGrp="1"/>
          </p:cNvSpPr>
          <p:nvPr>
            <p:ph type="title"/>
          </p:nvPr>
        </p:nvSpPr>
        <p:spPr>
          <a:xfrm>
            <a:off x="11290047" y="4606508"/>
            <a:ext cx="7308849" cy="3751558"/>
          </a:xfrm>
        </p:spPr>
        <p:txBody>
          <a:bodyPr/>
          <a:lstStyle/>
          <a:p>
            <a:r>
              <a:rPr lang="en-US" sz="8800" dirty="0"/>
              <a:t>6</a:t>
            </a:r>
            <a:r>
              <a:rPr lang="ru-RU" sz="8800" dirty="0"/>
              <a:t>. </a:t>
            </a:r>
            <a:r>
              <a:rPr lang="uk-UA" sz="8800" dirty="0"/>
              <a:t>Цифрові інструменти залучення</a:t>
            </a:r>
            <a:r>
              <a:rPr lang="ru-RU" sz="8800" dirty="0"/>
              <a:t>.</a:t>
            </a:r>
          </a:p>
        </p:txBody>
      </p:sp>
    </p:spTree>
    <p:extLst>
      <p:ext uri="{BB962C8B-B14F-4D97-AF65-F5344CB8AC3E}">
        <p14:creationId xmlns:p14="http://schemas.microsoft.com/office/powerpoint/2010/main" val="9135294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D1D313-21B1-16F9-FB3B-9018E104EF76}"/>
            </a:ext>
          </a:extLst>
        </p:cNvPr>
        <p:cNvGrpSpPr/>
        <p:nvPr/>
      </p:nvGrpSpPr>
      <p:grpSpPr>
        <a:xfrm>
          <a:off x="0" y="0"/>
          <a:ext cx="0" cy="0"/>
          <a:chOff x="0" y="0"/>
          <a:chExt cx="0" cy="0"/>
        </a:xfrm>
      </p:grpSpPr>
      <p:sp>
        <p:nvSpPr>
          <p:cNvPr id="4" name="Текст 3">
            <a:extLst>
              <a:ext uri="{FF2B5EF4-FFF2-40B4-BE49-F238E27FC236}">
                <a16:creationId xmlns:a16="http://schemas.microsoft.com/office/drawing/2014/main" id="{E1002A14-0F76-CD08-01FE-F0890EB8E832}"/>
              </a:ext>
            </a:extLst>
          </p:cNvPr>
          <p:cNvSpPr>
            <a:spLocks noGrp="1"/>
          </p:cNvSpPr>
          <p:nvPr>
            <p:ph type="body" sz="quarter" idx="16"/>
          </p:nvPr>
        </p:nvSpPr>
        <p:spPr>
          <a:xfrm>
            <a:off x="4090593" y="2456389"/>
            <a:ext cx="12898960" cy="1556711"/>
          </a:xfrm>
        </p:spPr>
        <p:txBody>
          <a:bodyPr/>
          <a:lstStyle/>
          <a:p>
            <a:r>
              <a:rPr lang="ru-RU" sz="4000" b="1" dirty="0">
                <a:highlight>
                  <a:srgbClr val="96D6F3"/>
                </a:highlight>
              </a:rPr>
              <a:t>«</a:t>
            </a:r>
            <a:r>
              <a:rPr lang="ru-RU" sz="4000" b="1" dirty="0" err="1">
                <a:highlight>
                  <a:srgbClr val="96D6F3"/>
                </a:highlight>
              </a:rPr>
              <a:t>Дія</a:t>
            </a:r>
            <a:r>
              <a:rPr lang="ru-RU" sz="4000" b="1" dirty="0">
                <a:highlight>
                  <a:srgbClr val="96D6F3"/>
                </a:highlight>
              </a:rPr>
              <a:t>» – </a:t>
            </a:r>
            <a:r>
              <a:rPr lang="ru-RU" sz="4000" b="1" dirty="0" err="1">
                <a:highlight>
                  <a:srgbClr val="96D6F3"/>
                </a:highlight>
              </a:rPr>
              <a:t>опитування</a:t>
            </a:r>
            <a:r>
              <a:rPr lang="ru-RU" sz="4000" b="1" dirty="0">
                <a:highlight>
                  <a:srgbClr val="96D6F3"/>
                </a:highlight>
              </a:rPr>
              <a:t> та </a:t>
            </a:r>
            <a:r>
              <a:rPr lang="ru-RU" sz="4000" b="1" dirty="0" err="1">
                <a:highlight>
                  <a:srgbClr val="96D6F3"/>
                </a:highlight>
              </a:rPr>
              <a:t>голосування</a:t>
            </a:r>
            <a:endParaRPr lang="ru-RU" sz="4000" b="1" dirty="0">
              <a:highlight>
                <a:srgbClr val="96D6F3"/>
              </a:highlight>
            </a:endParaRPr>
          </a:p>
          <a:p>
            <a:r>
              <a:rPr lang="ru-RU" b="1" dirty="0" err="1"/>
              <a:t>Знімає</a:t>
            </a:r>
            <a:r>
              <a:rPr lang="ru-RU" b="1" dirty="0"/>
              <a:t> з </a:t>
            </a:r>
            <a:r>
              <a:rPr lang="ru-RU" b="1" dirty="0" err="1"/>
              <a:t>громадян</a:t>
            </a:r>
            <a:r>
              <a:rPr lang="ru-RU" b="1" dirty="0"/>
              <a:t> </a:t>
            </a:r>
            <a:r>
              <a:rPr lang="ru-RU" b="1" dirty="0" err="1"/>
              <a:t>обов’язок</a:t>
            </a:r>
            <a:r>
              <a:rPr lang="ru-RU" b="1" dirty="0"/>
              <a:t> бути </a:t>
            </a:r>
            <a:r>
              <a:rPr lang="ru-RU" b="1" dirty="0" err="1"/>
              <a:t>присутніми</a:t>
            </a:r>
            <a:r>
              <a:rPr lang="ru-RU" b="1" dirty="0"/>
              <a:t> на </a:t>
            </a:r>
            <a:r>
              <a:rPr lang="ru-RU" b="1" dirty="0" err="1"/>
              <a:t>обговореннях</a:t>
            </a:r>
            <a:r>
              <a:rPr lang="ru-RU" b="1" dirty="0"/>
              <a:t> та </a:t>
            </a:r>
            <a:r>
              <a:rPr lang="ru-RU" b="1" dirty="0" err="1"/>
              <a:t>голосування</a:t>
            </a:r>
            <a:r>
              <a:rPr lang="ru-RU" b="1" dirty="0"/>
              <a:t>, </a:t>
            </a:r>
            <a:r>
              <a:rPr lang="ru-RU" b="1" dirty="0" err="1"/>
              <a:t>адже</a:t>
            </a:r>
            <a:r>
              <a:rPr lang="ru-RU" b="1" dirty="0"/>
              <a:t> з ним </a:t>
            </a:r>
            <a:r>
              <a:rPr lang="ru-RU" b="1" dirty="0" err="1"/>
              <a:t>мешканці</a:t>
            </a:r>
            <a:r>
              <a:rPr lang="ru-RU" b="1" dirty="0"/>
              <a:t> </a:t>
            </a:r>
            <a:r>
              <a:rPr lang="ru-RU" b="1" dirty="0" err="1"/>
              <a:t>можуть</a:t>
            </a:r>
            <a:r>
              <a:rPr lang="ru-RU" b="1" dirty="0"/>
              <a:t> </a:t>
            </a:r>
            <a:r>
              <a:rPr lang="ru-RU" b="1" dirty="0" err="1"/>
              <a:t>брати</a:t>
            </a:r>
            <a:r>
              <a:rPr lang="ru-RU" b="1" dirty="0"/>
              <a:t> участь у </a:t>
            </a:r>
            <a:r>
              <a:rPr lang="ru-RU" b="1" dirty="0" err="1"/>
              <a:t>прийнятті</a:t>
            </a:r>
            <a:r>
              <a:rPr lang="ru-RU" b="1" dirty="0"/>
              <a:t> </a:t>
            </a:r>
            <a:r>
              <a:rPr lang="ru-RU" b="1" dirty="0" err="1"/>
              <a:t>рішень</a:t>
            </a:r>
            <a:r>
              <a:rPr lang="ru-RU" b="1" dirty="0"/>
              <a:t> онлайн. </a:t>
            </a:r>
          </a:p>
          <a:p>
            <a:endParaRPr lang="ru-RU" b="1" dirty="0"/>
          </a:p>
        </p:txBody>
      </p:sp>
      <p:pic>
        <p:nvPicPr>
          <p:cNvPr id="1026" name="Picture 2" descr="‎Дія on the App Store">
            <a:extLst>
              <a:ext uri="{FF2B5EF4-FFF2-40B4-BE49-F238E27FC236}">
                <a16:creationId xmlns:a16="http://schemas.microsoft.com/office/drawing/2014/main" id="{4F44D7C1-AC0C-A88E-C564-1EA8C24762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173" t="14318" r="31546" b="14673"/>
          <a:stretch>
            <a:fillRect/>
          </a:stretch>
        </p:blipFill>
        <p:spPr bwMode="auto">
          <a:xfrm>
            <a:off x="1091707" y="1915222"/>
            <a:ext cx="2602469" cy="2602470"/>
          </a:xfrm>
          <a:prstGeom prst="rect">
            <a:avLst/>
          </a:prstGeom>
          <a:noFill/>
          <a:extLst>
            <a:ext uri="{909E8E84-426E-40DD-AFC4-6F175D3DCCD1}">
              <a14:hiddenFill xmlns:a14="http://schemas.microsoft.com/office/drawing/2010/main">
                <a:solidFill>
                  <a:srgbClr val="FFFFFF"/>
                </a:solidFill>
              </a14:hiddenFill>
            </a:ext>
          </a:extLst>
        </p:spPr>
      </p:pic>
      <p:sp>
        <p:nvSpPr>
          <p:cNvPr id="5" name="Текст 3">
            <a:extLst>
              <a:ext uri="{FF2B5EF4-FFF2-40B4-BE49-F238E27FC236}">
                <a16:creationId xmlns:a16="http://schemas.microsoft.com/office/drawing/2014/main" id="{AD1C139D-CC09-48F6-2049-80AA42F72DB4}"/>
              </a:ext>
            </a:extLst>
          </p:cNvPr>
          <p:cNvSpPr txBox="1">
            <a:spLocks/>
          </p:cNvSpPr>
          <p:nvPr/>
        </p:nvSpPr>
        <p:spPr>
          <a:xfrm>
            <a:off x="5413336" y="5348124"/>
            <a:ext cx="12898960" cy="1556711"/>
          </a:xfrm>
          <a:prstGeom prst="rect">
            <a:avLst/>
          </a:prstGeom>
        </p:spPr>
        <p:txBody>
          <a:bodyPr/>
          <a:lstStyle>
            <a:lvl1pPr marL="0" indent="0" algn="l" defTabSz="914400" rtl="0" eaLnBrk="1" latinLnBrk="0" hangingPunct="1">
              <a:lnSpc>
                <a:spcPts val="3600"/>
              </a:lnSpc>
              <a:spcBef>
                <a:spcPts val="0"/>
              </a:spcBef>
              <a:buFont typeface="Arial" panose="020B0604020202020204" pitchFamily="34" charset="0"/>
              <a:buNone/>
              <a:defRPr sz="3000" kern="1200">
                <a:solidFill>
                  <a:schemeClr val="bg2">
                    <a:lumMod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4000" b="1" dirty="0" err="1">
                <a:highlight>
                  <a:srgbClr val="96D6F3"/>
                </a:highlight>
              </a:rPr>
              <a:t>ProZorro</a:t>
            </a:r>
            <a:r>
              <a:rPr lang="ru-RU" sz="4000" b="1" dirty="0">
                <a:highlight>
                  <a:srgbClr val="96D6F3"/>
                </a:highlight>
              </a:rPr>
              <a:t> – </a:t>
            </a:r>
            <a:r>
              <a:rPr lang="uk-UA" sz="4000" b="1" dirty="0">
                <a:highlight>
                  <a:srgbClr val="96D6F3"/>
                </a:highlight>
              </a:rPr>
              <a:t>відкриті закупівлі</a:t>
            </a:r>
            <a:endParaRPr lang="ru-RU" sz="4000" b="1" dirty="0">
              <a:highlight>
                <a:srgbClr val="96D6F3"/>
              </a:highlight>
            </a:endParaRPr>
          </a:p>
          <a:p>
            <a:pPr algn="r"/>
            <a:r>
              <a:rPr lang="ru-RU" b="1" dirty="0" err="1"/>
              <a:t>Відкритий</a:t>
            </a:r>
            <a:r>
              <a:rPr lang="ru-RU" b="1" dirty="0"/>
              <a:t> доступ до </a:t>
            </a:r>
            <a:r>
              <a:rPr lang="ru-RU" b="1" dirty="0" err="1"/>
              <a:t>інформації</a:t>
            </a:r>
            <a:r>
              <a:rPr lang="ru-RU" b="1" dirty="0"/>
              <a:t> про </a:t>
            </a:r>
            <a:r>
              <a:rPr lang="ru-RU" b="1" dirty="0" err="1"/>
              <a:t>державні</a:t>
            </a:r>
            <a:r>
              <a:rPr lang="ru-RU" b="1" dirty="0"/>
              <a:t> </a:t>
            </a:r>
            <a:r>
              <a:rPr lang="ru-RU" b="1" dirty="0" err="1"/>
              <a:t>закупівлі</a:t>
            </a:r>
            <a:r>
              <a:rPr lang="ru-RU" b="1" dirty="0"/>
              <a:t>. </a:t>
            </a:r>
            <a:r>
              <a:rPr lang="ru-RU" b="1" dirty="0" err="1"/>
              <a:t>Можна</a:t>
            </a:r>
            <a:r>
              <a:rPr lang="ru-RU" b="1" dirty="0"/>
              <a:t> </a:t>
            </a:r>
            <a:r>
              <a:rPr lang="ru-RU" b="1" dirty="0" err="1"/>
              <a:t>перевірити</a:t>
            </a:r>
            <a:r>
              <a:rPr lang="ru-RU" b="1" dirty="0"/>
              <a:t>, як </a:t>
            </a:r>
            <a:r>
              <a:rPr lang="ru-RU" b="1" dirty="0" err="1"/>
              <a:t>витрачаються</a:t>
            </a:r>
            <a:r>
              <a:rPr lang="ru-RU" b="1" dirty="0"/>
              <a:t> </a:t>
            </a:r>
            <a:r>
              <a:rPr lang="ru-RU" b="1" dirty="0" err="1"/>
              <a:t>кошти</a:t>
            </a:r>
            <a:r>
              <a:rPr lang="ru-RU" b="1" dirty="0"/>
              <a:t> </a:t>
            </a:r>
            <a:r>
              <a:rPr lang="ru-RU" b="1" dirty="0" err="1"/>
              <a:t>громади</a:t>
            </a:r>
            <a:r>
              <a:rPr lang="ru-RU" b="1" dirty="0"/>
              <a:t>.</a:t>
            </a:r>
          </a:p>
          <a:p>
            <a:endParaRPr lang="ru-RU" b="1" dirty="0"/>
          </a:p>
        </p:txBody>
      </p:sp>
      <p:pic>
        <p:nvPicPr>
          <p:cNvPr id="8" name="Рисунок 7" descr="Зображення, що містить Шрифт, Графіка, логотип, дизайн&#10;&#10;Вміст на основі ШІ може бути неправильним.">
            <a:extLst>
              <a:ext uri="{FF2B5EF4-FFF2-40B4-BE49-F238E27FC236}">
                <a16:creationId xmlns:a16="http://schemas.microsoft.com/office/drawing/2014/main" id="{443DA954-80AE-08DB-6AF9-F783A5D4E68D}"/>
              </a:ext>
            </a:extLst>
          </p:cNvPr>
          <p:cNvPicPr>
            <a:picLocks noChangeAspect="1"/>
          </p:cNvPicPr>
          <p:nvPr/>
        </p:nvPicPr>
        <p:blipFill>
          <a:blip r:embed="rId3">
            <a:extLst>
              <a:ext uri="{28A0092B-C50C-407E-A947-70E740481C1C}">
                <a14:useLocalDpi xmlns:a14="http://schemas.microsoft.com/office/drawing/2010/main" val="0"/>
              </a:ext>
            </a:extLst>
          </a:blip>
          <a:srcRect t="15358"/>
          <a:stretch>
            <a:fillRect/>
          </a:stretch>
        </p:blipFill>
        <p:spPr>
          <a:xfrm>
            <a:off x="18479139" y="5182409"/>
            <a:ext cx="5368414" cy="1887018"/>
          </a:xfrm>
          <a:prstGeom prst="rect">
            <a:avLst/>
          </a:prstGeom>
        </p:spPr>
      </p:pic>
      <p:sp>
        <p:nvSpPr>
          <p:cNvPr id="9" name="Текст 3">
            <a:extLst>
              <a:ext uri="{FF2B5EF4-FFF2-40B4-BE49-F238E27FC236}">
                <a16:creationId xmlns:a16="http://schemas.microsoft.com/office/drawing/2014/main" id="{36760A37-0576-5430-81BF-268AC24919E9}"/>
              </a:ext>
            </a:extLst>
          </p:cNvPr>
          <p:cNvSpPr txBox="1">
            <a:spLocks/>
          </p:cNvSpPr>
          <p:nvPr/>
        </p:nvSpPr>
        <p:spPr>
          <a:xfrm>
            <a:off x="4090593" y="7669471"/>
            <a:ext cx="12898960" cy="1556711"/>
          </a:xfrm>
          <a:prstGeom prst="rect">
            <a:avLst/>
          </a:prstGeom>
        </p:spPr>
        <p:txBody>
          <a:bodyPr/>
          <a:lstStyle>
            <a:lvl1pPr marL="0" indent="0" algn="l" defTabSz="914400" rtl="0" eaLnBrk="1" latinLnBrk="0" hangingPunct="1">
              <a:lnSpc>
                <a:spcPts val="3600"/>
              </a:lnSpc>
              <a:spcBef>
                <a:spcPts val="0"/>
              </a:spcBef>
              <a:buFont typeface="Arial" panose="020B0604020202020204" pitchFamily="34" charset="0"/>
              <a:buNone/>
              <a:defRPr sz="3000" kern="1200">
                <a:solidFill>
                  <a:schemeClr val="bg2">
                    <a:lumMod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uk-UA" sz="4000" b="1" dirty="0">
                <a:highlight>
                  <a:srgbClr val="96D6F3"/>
                </a:highlight>
              </a:rPr>
              <a:t>Соцмережі громад (</a:t>
            </a:r>
            <a:r>
              <a:rPr lang="en-US" sz="4000" b="1" dirty="0">
                <a:highlight>
                  <a:srgbClr val="96D6F3"/>
                </a:highlight>
              </a:rPr>
              <a:t>Telegram, Facebook)</a:t>
            </a:r>
            <a:endParaRPr lang="ru-RU" sz="4000" b="1" dirty="0">
              <a:highlight>
                <a:srgbClr val="96D6F3"/>
              </a:highlight>
            </a:endParaRPr>
          </a:p>
          <a:p>
            <a:r>
              <a:rPr lang="uk-UA" b="1" dirty="0"/>
              <a:t>Оперативне інформування</a:t>
            </a:r>
            <a:r>
              <a:rPr lang="en-US" b="1" dirty="0"/>
              <a:t>: </a:t>
            </a:r>
            <a:r>
              <a:rPr lang="uk-UA" b="1" dirty="0"/>
              <a:t>звіти, фото, відео, оголошення</a:t>
            </a:r>
            <a:r>
              <a:rPr lang="ru-RU" b="1" dirty="0"/>
              <a:t>. </a:t>
            </a:r>
            <a:r>
              <a:rPr lang="ru-RU" b="1" dirty="0" err="1"/>
              <a:t>Зворотній</a:t>
            </a:r>
            <a:r>
              <a:rPr lang="ru-RU" b="1" dirty="0"/>
              <a:t> </a:t>
            </a:r>
            <a:r>
              <a:rPr lang="ru-RU" b="1" dirty="0" err="1"/>
              <a:t>зв’язок</a:t>
            </a:r>
            <a:r>
              <a:rPr lang="ru-RU" b="1" dirty="0"/>
              <a:t> </a:t>
            </a:r>
            <a:r>
              <a:rPr lang="ru-RU" b="1" dirty="0" err="1"/>
              <a:t>із</a:t>
            </a:r>
            <a:r>
              <a:rPr lang="ru-RU" b="1" dirty="0"/>
              <a:t> </a:t>
            </a:r>
            <a:r>
              <a:rPr lang="ru-RU" b="1" dirty="0" err="1"/>
              <a:t>мешканцями</a:t>
            </a:r>
            <a:r>
              <a:rPr lang="ru-RU" b="1" dirty="0"/>
              <a:t>.</a:t>
            </a:r>
          </a:p>
          <a:p>
            <a:endParaRPr lang="ru-RU" b="1" dirty="0"/>
          </a:p>
        </p:txBody>
      </p:sp>
      <p:pic>
        <p:nvPicPr>
          <p:cNvPr id="12" name="Рисунок 11" descr="Зображення, що містить символ, логотип, коло, Шрифт&#10;&#10;Вміст на основі ШІ може бути неправильним.">
            <a:extLst>
              <a:ext uri="{FF2B5EF4-FFF2-40B4-BE49-F238E27FC236}">
                <a16:creationId xmlns:a16="http://schemas.microsoft.com/office/drawing/2014/main" id="{3398C5CB-2F70-2A28-5C3D-A3787F351298}"/>
              </a:ext>
            </a:extLst>
          </p:cNvPr>
          <p:cNvPicPr>
            <a:picLocks noChangeAspect="1"/>
          </p:cNvPicPr>
          <p:nvPr/>
        </p:nvPicPr>
        <p:blipFill>
          <a:blip r:embed="rId4">
            <a:extLst>
              <a:ext uri="{28A0092B-C50C-407E-A947-70E740481C1C}">
                <a14:useLocalDpi xmlns:a14="http://schemas.microsoft.com/office/drawing/2010/main" val="0"/>
              </a:ext>
            </a:extLst>
          </a:blip>
          <a:srcRect t="5930"/>
          <a:stretch>
            <a:fillRect/>
          </a:stretch>
        </p:blipFill>
        <p:spPr>
          <a:xfrm>
            <a:off x="1190630" y="7223759"/>
            <a:ext cx="2404622" cy="2448137"/>
          </a:xfrm>
          <a:prstGeom prst="rect">
            <a:avLst/>
          </a:prstGeom>
        </p:spPr>
      </p:pic>
      <p:sp>
        <p:nvSpPr>
          <p:cNvPr id="13" name="Текст 3">
            <a:extLst>
              <a:ext uri="{FF2B5EF4-FFF2-40B4-BE49-F238E27FC236}">
                <a16:creationId xmlns:a16="http://schemas.microsoft.com/office/drawing/2014/main" id="{C6A98ACE-DE58-B62A-D494-ECA75838DA6B}"/>
              </a:ext>
            </a:extLst>
          </p:cNvPr>
          <p:cNvSpPr txBox="1">
            <a:spLocks/>
          </p:cNvSpPr>
          <p:nvPr/>
        </p:nvSpPr>
        <p:spPr>
          <a:xfrm>
            <a:off x="5413336" y="10561206"/>
            <a:ext cx="12898960" cy="1556711"/>
          </a:xfrm>
          <a:prstGeom prst="rect">
            <a:avLst/>
          </a:prstGeom>
        </p:spPr>
        <p:txBody>
          <a:bodyPr/>
          <a:lstStyle>
            <a:lvl1pPr marL="0" indent="0" algn="l" defTabSz="914400" rtl="0" eaLnBrk="1" latinLnBrk="0" hangingPunct="1">
              <a:lnSpc>
                <a:spcPts val="3600"/>
              </a:lnSpc>
              <a:spcBef>
                <a:spcPts val="0"/>
              </a:spcBef>
              <a:buFont typeface="Arial" panose="020B0604020202020204" pitchFamily="34" charset="0"/>
              <a:buNone/>
              <a:defRPr sz="3000" kern="1200">
                <a:solidFill>
                  <a:schemeClr val="bg2">
                    <a:lumMod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ru-RU" sz="4000" b="1" dirty="0" err="1">
                <a:highlight>
                  <a:srgbClr val="96D6F3"/>
                </a:highlight>
              </a:rPr>
              <a:t>Дашборди</a:t>
            </a:r>
            <a:r>
              <a:rPr lang="ru-RU" sz="4000" b="1" dirty="0">
                <a:highlight>
                  <a:srgbClr val="96D6F3"/>
                </a:highlight>
              </a:rPr>
              <a:t> </a:t>
            </a:r>
            <a:r>
              <a:rPr lang="ru-RU" sz="4000" b="1" dirty="0" err="1">
                <a:highlight>
                  <a:srgbClr val="96D6F3"/>
                </a:highlight>
              </a:rPr>
              <a:t>відбудови</a:t>
            </a:r>
            <a:r>
              <a:rPr lang="ru-RU" sz="4000" b="1" dirty="0">
                <a:highlight>
                  <a:srgbClr val="96D6F3"/>
                </a:highlight>
              </a:rPr>
              <a:t> – </a:t>
            </a:r>
            <a:r>
              <a:rPr lang="ru-RU" sz="4000" b="1" dirty="0" err="1">
                <a:highlight>
                  <a:srgbClr val="96D6F3"/>
                </a:highlight>
              </a:rPr>
              <a:t>інтерактивні</a:t>
            </a:r>
            <a:r>
              <a:rPr lang="ru-RU" sz="4000" b="1" dirty="0">
                <a:highlight>
                  <a:srgbClr val="96D6F3"/>
                </a:highlight>
              </a:rPr>
              <a:t> </a:t>
            </a:r>
            <a:r>
              <a:rPr lang="ru-RU" sz="4000" b="1" dirty="0" err="1">
                <a:highlight>
                  <a:srgbClr val="96D6F3"/>
                </a:highlight>
              </a:rPr>
              <a:t>карти</a:t>
            </a:r>
            <a:r>
              <a:rPr lang="ru-RU" sz="4000" b="1" dirty="0">
                <a:highlight>
                  <a:srgbClr val="96D6F3"/>
                </a:highlight>
              </a:rPr>
              <a:t> </a:t>
            </a:r>
            <a:r>
              <a:rPr lang="ru-RU" sz="4000" b="1" dirty="0" err="1">
                <a:highlight>
                  <a:srgbClr val="96D6F3"/>
                </a:highlight>
              </a:rPr>
              <a:t>об’єктів</a:t>
            </a:r>
            <a:r>
              <a:rPr lang="ru-RU" sz="4000" b="1" dirty="0">
                <a:highlight>
                  <a:srgbClr val="96D6F3"/>
                </a:highlight>
              </a:rPr>
              <a:t>.</a:t>
            </a:r>
          </a:p>
          <a:p>
            <a:pPr algn="r"/>
            <a:r>
              <a:rPr lang="ru-RU" b="1" dirty="0"/>
              <a:t>Така </a:t>
            </a:r>
            <a:r>
              <a:rPr lang="ru-RU" b="1" dirty="0" err="1"/>
              <a:t>візуалізація</a:t>
            </a:r>
            <a:r>
              <a:rPr lang="ru-RU" b="1" dirty="0"/>
              <a:t> </a:t>
            </a:r>
            <a:r>
              <a:rPr lang="ru-RU" b="1" dirty="0" err="1"/>
              <a:t>процесу</a:t>
            </a:r>
            <a:r>
              <a:rPr lang="ru-RU" b="1" dirty="0"/>
              <a:t> </a:t>
            </a:r>
            <a:r>
              <a:rPr lang="ru-RU" b="1" dirty="0" err="1"/>
              <a:t>дає</a:t>
            </a:r>
            <a:r>
              <a:rPr lang="ru-RU" b="1" dirty="0"/>
              <a:t> </a:t>
            </a:r>
            <a:r>
              <a:rPr lang="ru-RU" b="1" dirty="0" err="1"/>
              <a:t>можливість</a:t>
            </a:r>
            <a:r>
              <a:rPr lang="ru-RU" b="1" dirty="0"/>
              <a:t> </a:t>
            </a:r>
            <a:r>
              <a:rPr lang="ru-RU" b="1" dirty="0" err="1"/>
              <a:t>побачити</a:t>
            </a:r>
            <a:r>
              <a:rPr lang="ru-RU" b="1" dirty="0"/>
              <a:t> </a:t>
            </a:r>
            <a:r>
              <a:rPr lang="ru-RU" b="1" dirty="0" err="1"/>
              <a:t>що</a:t>
            </a:r>
            <a:r>
              <a:rPr lang="ru-RU" b="1" dirty="0"/>
              <a:t> </a:t>
            </a:r>
            <a:r>
              <a:rPr lang="ru-RU" b="1" dirty="0" err="1"/>
              <a:t>вже</a:t>
            </a:r>
            <a:r>
              <a:rPr lang="ru-RU" b="1" dirty="0"/>
              <a:t> </a:t>
            </a:r>
            <a:r>
              <a:rPr lang="ru-RU" b="1" dirty="0" err="1"/>
              <a:t>зроблено</a:t>
            </a:r>
            <a:r>
              <a:rPr lang="ru-RU" b="1" dirty="0"/>
              <a:t>, </a:t>
            </a:r>
            <a:r>
              <a:rPr lang="ru-RU" b="1" dirty="0" err="1"/>
              <a:t>що</a:t>
            </a:r>
            <a:r>
              <a:rPr lang="ru-RU" b="1" dirty="0"/>
              <a:t> </a:t>
            </a:r>
            <a:r>
              <a:rPr lang="ru-RU" b="1" dirty="0" err="1"/>
              <a:t>ще</a:t>
            </a:r>
            <a:r>
              <a:rPr lang="ru-RU" b="1" dirty="0"/>
              <a:t> в </a:t>
            </a:r>
            <a:r>
              <a:rPr lang="ru-RU" b="1" dirty="0" err="1"/>
              <a:t>процесі</a:t>
            </a:r>
            <a:r>
              <a:rPr lang="ru-RU" b="1" dirty="0"/>
              <a:t>, а </a:t>
            </a:r>
            <a:r>
              <a:rPr lang="ru-RU" b="1" dirty="0" err="1"/>
              <a:t>що</a:t>
            </a:r>
            <a:r>
              <a:rPr lang="ru-RU" b="1" dirty="0"/>
              <a:t> – </a:t>
            </a:r>
            <a:r>
              <a:rPr lang="ru-RU" b="1" dirty="0" err="1"/>
              <a:t>тільки</a:t>
            </a:r>
            <a:r>
              <a:rPr lang="ru-RU" b="1" dirty="0"/>
              <a:t> </a:t>
            </a:r>
            <a:r>
              <a:rPr lang="ru-RU" b="1" dirty="0" err="1"/>
              <a:t>заплановано</a:t>
            </a:r>
            <a:r>
              <a:rPr lang="ru-RU" b="1" dirty="0"/>
              <a:t>.</a:t>
            </a:r>
          </a:p>
        </p:txBody>
      </p:sp>
      <p:pic>
        <p:nvPicPr>
          <p:cNvPr id="7" name="Графіка 6" descr="Bar chart outline">
            <a:extLst>
              <a:ext uri="{FF2B5EF4-FFF2-40B4-BE49-F238E27FC236}">
                <a16:creationId xmlns:a16="http://schemas.microsoft.com/office/drawing/2014/main" id="{CD13A18C-4549-806D-32CC-BCF0C283745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671792" y="9982792"/>
            <a:ext cx="2676144" cy="2676144"/>
          </a:xfrm>
          <a:prstGeom prst="rect">
            <a:avLst/>
          </a:prstGeom>
        </p:spPr>
      </p:pic>
    </p:spTree>
    <p:extLst>
      <p:ext uri="{BB962C8B-B14F-4D97-AF65-F5344CB8AC3E}">
        <p14:creationId xmlns:p14="http://schemas.microsoft.com/office/powerpoint/2010/main" val="1894726536"/>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08B8C-7CC1-362C-771D-F8EA0D15B4F0}"/>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5C403BAC-0FA6-A42C-DE15-22EB774D8B4B}"/>
              </a:ext>
            </a:extLst>
          </p:cNvPr>
          <p:cNvSpPr>
            <a:spLocks noGrp="1"/>
          </p:cNvSpPr>
          <p:nvPr>
            <p:ph type="title"/>
          </p:nvPr>
        </p:nvSpPr>
        <p:spPr>
          <a:xfrm>
            <a:off x="10814559" y="6226030"/>
            <a:ext cx="9160369" cy="1263940"/>
          </a:xfrm>
        </p:spPr>
        <p:txBody>
          <a:bodyPr/>
          <a:lstStyle/>
          <a:p>
            <a:r>
              <a:rPr lang="en-US" sz="8000" dirty="0"/>
              <a:t>7</a:t>
            </a:r>
            <a:r>
              <a:rPr lang="ru-RU" sz="8000" dirty="0"/>
              <a:t>. </a:t>
            </a:r>
            <a:r>
              <a:rPr lang="uk-UA" sz="8000" dirty="0"/>
              <a:t>Участь бізнесу.</a:t>
            </a:r>
            <a:endParaRPr lang="ru-RU" sz="8000" dirty="0"/>
          </a:p>
        </p:txBody>
      </p:sp>
    </p:spTree>
    <p:extLst>
      <p:ext uri="{BB962C8B-B14F-4D97-AF65-F5344CB8AC3E}">
        <p14:creationId xmlns:p14="http://schemas.microsoft.com/office/powerpoint/2010/main" val="174097876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D0EBE-B8CC-9057-AEA4-8B1E78726087}"/>
            </a:ext>
          </a:extLst>
        </p:cNvPr>
        <p:cNvGrpSpPr/>
        <p:nvPr/>
      </p:nvGrpSpPr>
      <p:grpSpPr>
        <a:xfrm>
          <a:off x="0" y="0"/>
          <a:ext cx="0" cy="0"/>
          <a:chOff x="0" y="0"/>
          <a:chExt cx="0" cy="0"/>
        </a:xfrm>
      </p:grpSpPr>
      <p:sp>
        <p:nvSpPr>
          <p:cNvPr id="2" name="Текст 1">
            <a:extLst>
              <a:ext uri="{FF2B5EF4-FFF2-40B4-BE49-F238E27FC236}">
                <a16:creationId xmlns:a16="http://schemas.microsoft.com/office/drawing/2014/main" id="{3C7AA147-E23B-EE1D-DDFF-4D6FAB6B770B}"/>
              </a:ext>
            </a:extLst>
          </p:cNvPr>
          <p:cNvSpPr>
            <a:spLocks noGrp="1"/>
          </p:cNvSpPr>
          <p:nvPr>
            <p:ph type="body" sz="quarter" idx="13"/>
          </p:nvPr>
        </p:nvSpPr>
        <p:spPr>
          <a:xfrm>
            <a:off x="1200816" y="2754834"/>
            <a:ext cx="4269636" cy="3517950"/>
          </a:xfrm>
        </p:spPr>
        <p:txBody>
          <a:bodyPr/>
          <a:lstStyle/>
          <a:p>
            <a:r>
              <a:rPr lang="ru-RU" b="1" dirty="0" err="1">
                <a:latin typeface="+mj-lt"/>
              </a:rPr>
              <a:t>Бізнес</a:t>
            </a:r>
            <a:r>
              <a:rPr lang="ru-RU" b="1" dirty="0">
                <a:latin typeface="+mj-lt"/>
              </a:rPr>
              <a:t> – не </a:t>
            </a:r>
            <a:r>
              <a:rPr lang="ru-RU" b="1" dirty="0" err="1">
                <a:latin typeface="+mj-lt"/>
              </a:rPr>
              <a:t>лише</a:t>
            </a:r>
            <a:r>
              <a:rPr lang="ru-RU" b="1" dirty="0">
                <a:latin typeface="+mj-lt"/>
              </a:rPr>
              <a:t> </a:t>
            </a:r>
            <a:r>
              <a:rPr lang="ru-RU" b="1" dirty="0" err="1">
                <a:latin typeface="+mj-lt"/>
              </a:rPr>
              <a:t>підрядник</a:t>
            </a:r>
            <a:r>
              <a:rPr lang="ru-RU" b="1" dirty="0">
                <a:latin typeface="+mj-lt"/>
              </a:rPr>
              <a:t>, а й партнер у </a:t>
            </a:r>
            <a:r>
              <a:rPr lang="ru-RU" b="1" dirty="0" err="1">
                <a:latin typeface="+mj-lt"/>
              </a:rPr>
              <a:t>комунікаціях</a:t>
            </a:r>
            <a:r>
              <a:rPr lang="ru-RU" b="1" dirty="0">
                <a:latin typeface="+mj-lt"/>
              </a:rPr>
              <a:t>.</a:t>
            </a:r>
          </a:p>
        </p:txBody>
      </p:sp>
      <p:pic>
        <p:nvPicPr>
          <p:cNvPr id="5" name="Місце для зображення 4" descr="Upstairs with solid fill">
            <a:extLst>
              <a:ext uri="{FF2B5EF4-FFF2-40B4-BE49-F238E27FC236}">
                <a16:creationId xmlns:a16="http://schemas.microsoft.com/office/drawing/2014/main" id="{7A41CC60-FFCB-8ECD-91F7-4B938C96A9F4}"/>
              </a:ext>
            </a:extLst>
          </p:cNvPr>
          <p:cNvPicPr>
            <a:picLocks noGrp="1" noChangeAspect="1"/>
          </p:cNvPicPr>
          <p:nvPr>
            <p:ph type="pic" sz="quarter" idx="16"/>
          </p:nvPr>
        </p:nvPicPr>
        <p:blipFill>
          <a:blip r:embed="rId2">
            <a:extLst>
              <a:ext uri="{96DAC541-7B7A-43D3-8B79-37D633B846F1}">
                <asvg:svgBlip xmlns:asvg="http://schemas.microsoft.com/office/drawing/2016/SVG/main" r:embed="rId3"/>
              </a:ext>
            </a:extLst>
          </a:blip>
          <a:srcRect t="11189" b="11189"/>
          <a:stretch>
            <a:fillRect/>
          </a:stretch>
        </p:blipFill>
        <p:spPr>
          <a:xfrm>
            <a:off x="3680058" y="9312931"/>
            <a:ext cx="914400" cy="914400"/>
          </a:xfrm>
        </p:spPr>
      </p:pic>
      <p:pic>
        <p:nvPicPr>
          <p:cNvPr id="8" name="Графіка 7" descr="Group success with solid fill">
            <a:extLst>
              <a:ext uri="{FF2B5EF4-FFF2-40B4-BE49-F238E27FC236}">
                <a16:creationId xmlns:a16="http://schemas.microsoft.com/office/drawing/2014/main" id="{C6767CFB-24FA-7A75-44DD-2A1FB9E167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34068" y="7172592"/>
            <a:ext cx="1236192" cy="1236192"/>
          </a:xfrm>
          <a:prstGeom prst="rect">
            <a:avLst/>
          </a:prstGeom>
        </p:spPr>
      </p:pic>
      <p:pic>
        <p:nvPicPr>
          <p:cNvPr id="10" name="Графіка 9" descr="Briefcase with solid fill">
            <a:extLst>
              <a:ext uri="{FF2B5EF4-FFF2-40B4-BE49-F238E27FC236}">
                <a16:creationId xmlns:a16="http://schemas.microsoft.com/office/drawing/2014/main" id="{84D0A7DA-3E0B-DD48-083C-83412731B83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20272" y="7172592"/>
            <a:ext cx="1236192" cy="1236192"/>
          </a:xfrm>
          <a:prstGeom prst="rect">
            <a:avLst/>
          </a:prstGeom>
        </p:spPr>
      </p:pic>
      <p:sp>
        <p:nvSpPr>
          <p:cNvPr id="11" name="Текст 1">
            <a:extLst>
              <a:ext uri="{FF2B5EF4-FFF2-40B4-BE49-F238E27FC236}">
                <a16:creationId xmlns:a16="http://schemas.microsoft.com/office/drawing/2014/main" id="{3638239C-E598-1DB9-29BC-6F27F3F1A24B}"/>
              </a:ext>
            </a:extLst>
          </p:cNvPr>
          <p:cNvSpPr txBox="1">
            <a:spLocks/>
          </p:cNvSpPr>
          <p:nvPr/>
        </p:nvSpPr>
        <p:spPr>
          <a:xfrm>
            <a:off x="1312896" y="8285943"/>
            <a:ext cx="1450944" cy="5157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5000" b="0" i="0" kern="1200">
                <a:solidFill>
                  <a:schemeClr val="tx1"/>
                </a:solidFill>
                <a:latin typeface="TITILLIUMMAPS29L-400W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uk-UA" sz="3600" b="1" dirty="0">
                <a:latin typeface="+mj-lt"/>
              </a:rPr>
              <a:t>бізнес</a:t>
            </a:r>
            <a:endParaRPr lang="ru-RU" sz="3600" b="1" dirty="0">
              <a:latin typeface="+mj-lt"/>
            </a:endParaRPr>
          </a:p>
        </p:txBody>
      </p:sp>
      <p:sp>
        <p:nvSpPr>
          <p:cNvPr id="12" name="Текст 1">
            <a:extLst>
              <a:ext uri="{FF2B5EF4-FFF2-40B4-BE49-F238E27FC236}">
                <a16:creationId xmlns:a16="http://schemas.microsoft.com/office/drawing/2014/main" id="{CBD7E4A4-0460-46ED-1514-592A4293C1B2}"/>
              </a:ext>
            </a:extLst>
          </p:cNvPr>
          <p:cNvSpPr txBox="1">
            <a:spLocks/>
          </p:cNvSpPr>
          <p:nvPr/>
        </p:nvSpPr>
        <p:spPr>
          <a:xfrm>
            <a:off x="4527315" y="8249367"/>
            <a:ext cx="1813122" cy="5157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5000" b="0" i="0" kern="1200">
                <a:solidFill>
                  <a:schemeClr val="tx1"/>
                </a:solidFill>
                <a:latin typeface="TITILLIUMMAPS29L-400W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uk-UA" sz="3600" b="1" dirty="0">
                <a:latin typeface="+mj-lt"/>
              </a:rPr>
              <a:t>громада</a:t>
            </a:r>
            <a:endParaRPr lang="ru-RU" sz="3600" b="1" dirty="0">
              <a:latin typeface="+mj-lt"/>
            </a:endParaRPr>
          </a:p>
        </p:txBody>
      </p:sp>
      <p:sp>
        <p:nvSpPr>
          <p:cNvPr id="13" name="Знак &quot;плюс&quot; 12">
            <a:extLst>
              <a:ext uri="{FF2B5EF4-FFF2-40B4-BE49-F238E27FC236}">
                <a16:creationId xmlns:a16="http://schemas.microsoft.com/office/drawing/2014/main" id="{2098BD14-B910-24C0-5C23-576C76A7F6E0}"/>
              </a:ext>
            </a:extLst>
          </p:cNvPr>
          <p:cNvSpPr/>
          <p:nvPr/>
        </p:nvSpPr>
        <p:spPr>
          <a:xfrm>
            <a:off x="3335634" y="7650940"/>
            <a:ext cx="688849" cy="718407"/>
          </a:xfrm>
          <a:prstGeom prst="mathPlus">
            <a:avLst/>
          </a:prstGeom>
          <a:solidFill>
            <a:srgbClr val="79C59F"/>
          </a:solidFill>
          <a:ln w="1905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4" name="Дорівнює 13">
            <a:extLst>
              <a:ext uri="{FF2B5EF4-FFF2-40B4-BE49-F238E27FC236}">
                <a16:creationId xmlns:a16="http://schemas.microsoft.com/office/drawing/2014/main" id="{B9ABE5C7-BF0B-5224-CC48-E012466E9D32}"/>
              </a:ext>
            </a:extLst>
          </p:cNvPr>
          <p:cNvSpPr/>
          <p:nvPr/>
        </p:nvSpPr>
        <p:spPr>
          <a:xfrm>
            <a:off x="2312039" y="9813264"/>
            <a:ext cx="688849" cy="718407"/>
          </a:xfrm>
          <a:prstGeom prst="mathEqual">
            <a:avLst/>
          </a:prstGeom>
          <a:solidFill>
            <a:srgbClr val="79C59F"/>
          </a:solidFill>
          <a:ln w="1905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solidFill>
                <a:schemeClr val="tx1"/>
              </a:solidFill>
            </a:endParaRPr>
          </a:p>
        </p:txBody>
      </p:sp>
      <p:sp>
        <p:nvSpPr>
          <p:cNvPr id="15" name="Текст 1">
            <a:extLst>
              <a:ext uri="{FF2B5EF4-FFF2-40B4-BE49-F238E27FC236}">
                <a16:creationId xmlns:a16="http://schemas.microsoft.com/office/drawing/2014/main" id="{113427BF-2D54-2345-27E1-88B0B79345B9}"/>
              </a:ext>
            </a:extLst>
          </p:cNvPr>
          <p:cNvSpPr txBox="1">
            <a:spLocks/>
          </p:cNvSpPr>
          <p:nvPr/>
        </p:nvSpPr>
        <p:spPr>
          <a:xfrm>
            <a:off x="3364101" y="10264374"/>
            <a:ext cx="1603371" cy="5157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5000" b="0" i="0" kern="1200">
                <a:solidFill>
                  <a:schemeClr val="tx1"/>
                </a:solidFill>
                <a:latin typeface="TITILLIUMMAPS29L-400W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sz="3600" b="1" dirty="0">
                <a:latin typeface="+mj-lt"/>
              </a:rPr>
              <a:t>довіра</a:t>
            </a:r>
          </a:p>
        </p:txBody>
      </p:sp>
      <p:pic>
        <p:nvPicPr>
          <p:cNvPr id="17" name="Рисунок 16" descr="People shaking hands">
            <a:extLst>
              <a:ext uri="{FF2B5EF4-FFF2-40B4-BE49-F238E27FC236}">
                <a16:creationId xmlns:a16="http://schemas.microsoft.com/office/drawing/2014/main" id="{FBCE30B2-9185-02E1-0DBC-3A6329C8BA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04104" y="1431322"/>
            <a:ext cx="16271938" cy="10853356"/>
          </a:xfrm>
          <a:prstGeom prst="roundRect">
            <a:avLst>
              <a:gd name="adj" fmla="val 4267"/>
            </a:avLst>
          </a:prstGeom>
        </p:spPr>
      </p:pic>
    </p:spTree>
    <p:extLst>
      <p:ext uri="{BB962C8B-B14F-4D97-AF65-F5344CB8AC3E}">
        <p14:creationId xmlns:p14="http://schemas.microsoft.com/office/powerpoint/2010/main" val="9213374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6F92A7-AE26-7EA7-59BB-D4C296AC3661}"/>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0768DB6C-14BD-E66A-1000-6513E0BC88C0}"/>
              </a:ext>
            </a:extLst>
          </p:cNvPr>
          <p:cNvSpPr>
            <a:spLocks noGrp="1"/>
          </p:cNvSpPr>
          <p:nvPr>
            <p:ph type="title"/>
          </p:nvPr>
        </p:nvSpPr>
        <p:spPr>
          <a:xfrm>
            <a:off x="11180319" y="5429468"/>
            <a:ext cx="8150097" cy="3751558"/>
          </a:xfrm>
        </p:spPr>
        <p:txBody>
          <a:bodyPr/>
          <a:lstStyle/>
          <a:p>
            <a:r>
              <a:rPr lang="en-US" sz="8800" dirty="0"/>
              <a:t>8</a:t>
            </a:r>
            <a:r>
              <a:rPr lang="ru-RU" sz="8800" dirty="0"/>
              <a:t>. </a:t>
            </a:r>
            <a:r>
              <a:rPr lang="uk-UA" sz="8800" dirty="0"/>
              <a:t>Міжнародний досвід</a:t>
            </a:r>
            <a:r>
              <a:rPr lang="ru-RU" sz="8800" dirty="0"/>
              <a:t>.</a:t>
            </a:r>
          </a:p>
        </p:txBody>
      </p:sp>
    </p:spTree>
    <p:extLst>
      <p:ext uri="{BB962C8B-B14F-4D97-AF65-F5344CB8AC3E}">
        <p14:creationId xmlns:p14="http://schemas.microsoft.com/office/powerpoint/2010/main" val="17401309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1DD8F2-C767-87F3-E999-0AB17329D1DB}"/>
            </a:ext>
          </a:extLst>
        </p:cNvPr>
        <p:cNvGrpSpPr/>
        <p:nvPr/>
      </p:nvGrpSpPr>
      <p:grpSpPr>
        <a:xfrm>
          <a:off x="0" y="0"/>
          <a:ext cx="0" cy="0"/>
          <a:chOff x="0" y="0"/>
          <a:chExt cx="0" cy="0"/>
        </a:xfrm>
      </p:grpSpPr>
      <p:sp>
        <p:nvSpPr>
          <p:cNvPr id="4" name="Текст 3">
            <a:extLst>
              <a:ext uri="{FF2B5EF4-FFF2-40B4-BE49-F238E27FC236}">
                <a16:creationId xmlns:a16="http://schemas.microsoft.com/office/drawing/2014/main" id="{CD44909F-636C-0D66-4396-F37567D44BB3}"/>
              </a:ext>
            </a:extLst>
          </p:cNvPr>
          <p:cNvSpPr>
            <a:spLocks noGrp="1"/>
          </p:cNvSpPr>
          <p:nvPr>
            <p:ph type="body" sz="quarter" idx="16"/>
          </p:nvPr>
        </p:nvSpPr>
        <p:spPr>
          <a:xfrm>
            <a:off x="4712385" y="2986741"/>
            <a:ext cx="12898960" cy="1556711"/>
          </a:xfrm>
        </p:spPr>
        <p:txBody>
          <a:bodyPr/>
          <a:lstStyle/>
          <a:p>
            <a:r>
              <a:rPr lang="en-US" sz="4000" b="1" dirty="0">
                <a:highlight>
                  <a:srgbClr val="96D6F3"/>
                </a:highlight>
              </a:rPr>
              <a:t>OECD Open Government – </a:t>
            </a:r>
            <a:r>
              <a:rPr lang="uk-UA" sz="4000" b="1" dirty="0">
                <a:highlight>
                  <a:srgbClr val="96D6F3"/>
                </a:highlight>
              </a:rPr>
              <a:t>відкрите врядування</a:t>
            </a:r>
            <a:endParaRPr lang="ru-RU" sz="4000" b="1" dirty="0">
              <a:highlight>
                <a:srgbClr val="96D6F3"/>
              </a:highlight>
            </a:endParaRPr>
          </a:p>
          <a:p>
            <a:r>
              <a:rPr lang="ru-RU" b="1" dirty="0" err="1"/>
              <a:t>Принципи</a:t>
            </a:r>
            <a:r>
              <a:rPr lang="ru-RU" b="1" dirty="0"/>
              <a:t> </a:t>
            </a:r>
            <a:r>
              <a:rPr lang="ru-RU" b="1" dirty="0" err="1"/>
              <a:t>прозорості</a:t>
            </a:r>
            <a:r>
              <a:rPr lang="ru-RU" b="1" dirty="0"/>
              <a:t>, </a:t>
            </a:r>
            <a:r>
              <a:rPr lang="ru-RU" b="1" dirty="0" err="1"/>
              <a:t>підзвітності</a:t>
            </a:r>
            <a:r>
              <a:rPr lang="ru-RU" b="1" dirty="0"/>
              <a:t> та </a:t>
            </a:r>
            <a:r>
              <a:rPr lang="ru-RU" b="1" dirty="0" err="1"/>
              <a:t>участі</a:t>
            </a:r>
            <a:r>
              <a:rPr lang="ru-RU" b="1" dirty="0"/>
              <a:t> </a:t>
            </a:r>
            <a:r>
              <a:rPr lang="ru-RU" b="1" dirty="0" err="1"/>
              <a:t>громадян</a:t>
            </a:r>
            <a:r>
              <a:rPr lang="ru-RU" b="1" dirty="0"/>
              <a:t> у </a:t>
            </a:r>
            <a:r>
              <a:rPr lang="ru-RU" b="1" dirty="0" err="1"/>
              <a:t>прийнятті</a:t>
            </a:r>
            <a:r>
              <a:rPr lang="ru-RU" b="1" dirty="0"/>
              <a:t> </a:t>
            </a:r>
            <a:r>
              <a:rPr lang="ru-RU" b="1" dirty="0" err="1"/>
              <a:t>рішень</a:t>
            </a:r>
            <a:r>
              <a:rPr lang="ru-RU" b="1" dirty="0"/>
              <a:t> – основа </a:t>
            </a:r>
            <a:r>
              <a:rPr lang="ru-RU" b="1" dirty="0" err="1"/>
              <a:t>ефективного</a:t>
            </a:r>
            <a:r>
              <a:rPr lang="ru-RU" b="1" dirty="0"/>
              <a:t> </a:t>
            </a:r>
            <a:r>
              <a:rPr lang="ru-RU" b="1" dirty="0" err="1"/>
              <a:t>управління</a:t>
            </a:r>
            <a:r>
              <a:rPr lang="ru-RU" b="1" dirty="0"/>
              <a:t>. </a:t>
            </a:r>
          </a:p>
          <a:p>
            <a:endParaRPr lang="ru-RU" b="1" dirty="0"/>
          </a:p>
        </p:txBody>
      </p:sp>
      <p:sp>
        <p:nvSpPr>
          <p:cNvPr id="5" name="Текст 3">
            <a:extLst>
              <a:ext uri="{FF2B5EF4-FFF2-40B4-BE49-F238E27FC236}">
                <a16:creationId xmlns:a16="http://schemas.microsoft.com/office/drawing/2014/main" id="{54A9D3F7-1BB0-6846-7929-E02222878E5F}"/>
              </a:ext>
            </a:extLst>
          </p:cNvPr>
          <p:cNvSpPr txBox="1">
            <a:spLocks/>
          </p:cNvSpPr>
          <p:nvPr/>
        </p:nvSpPr>
        <p:spPr>
          <a:xfrm>
            <a:off x="6035128" y="5768748"/>
            <a:ext cx="12898960" cy="1556711"/>
          </a:xfrm>
          <a:prstGeom prst="rect">
            <a:avLst/>
          </a:prstGeom>
        </p:spPr>
        <p:txBody>
          <a:bodyPr/>
          <a:lstStyle>
            <a:lvl1pPr marL="0" indent="0" algn="l" defTabSz="914400" rtl="0" eaLnBrk="1" latinLnBrk="0" hangingPunct="1">
              <a:lnSpc>
                <a:spcPts val="3600"/>
              </a:lnSpc>
              <a:spcBef>
                <a:spcPts val="0"/>
              </a:spcBef>
              <a:buFont typeface="Arial" panose="020B0604020202020204" pitchFamily="34" charset="0"/>
              <a:buNone/>
              <a:defRPr sz="3000" kern="1200">
                <a:solidFill>
                  <a:schemeClr val="bg2">
                    <a:lumMod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4000" b="1" dirty="0">
                <a:highlight>
                  <a:srgbClr val="96D6F3"/>
                </a:highlight>
              </a:rPr>
              <a:t>UNDP – </a:t>
            </a:r>
            <a:r>
              <a:rPr lang="uk-UA" sz="4000" b="1" dirty="0">
                <a:highlight>
                  <a:srgbClr val="96D6F3"/>
                </a:highlight>
              </a:rPr>
              <a:t>моніторинг на рівні громади</a:t>
            </a:r>
            <a:endParaRPr lang="ru-RU" sz="4000" b="1" dirty="0">
              <a:highlight>
                <a:srgbClr val="96D6F3"/>
              </a:highlight>
            </a:endParaRPr>
          </a:p>
          <a:p>
            <a:pPr algn="r"/>
            <a:r>
              <a:rPr lang="ru-RU" b="1" dirty="0"/>
              <a:t>Методики </a:t>
            </a:r>
            <a:r>
              <a:rPr lang="ru-RU" b="1" dirty="0" err="1"/>
              <a:t>моніторингу</a:t>
            </a:r>
            <a:r>
              <a:rPr lang="ru-RU" b="1" dirty="0"/>
              <a:t> на </a:t>
            </a:r>
            <a:r>
              <a:rPr lang="ru-RU" b="1" dirty="0" err="1"/>
              <a:t>рівні</a:t>
            </a:r>
            <a:r>
              <a:rPr lang="ru-RU" b="1" dirty="0"/>
              <a:t> громад </a:t>
            </a:r>
            <a:r>
              <a:rPr lang="ru-RU" b="1" dirty="0" err="1"/>
              <a:t>допомагають</a:t>
            </a:r>
            <a:r>
              <a:rPr lang="ru-RU" b="1" dirty="0"/>
              <a:t> жителям </a:t>
            </a:r>
            <a:r>
              <a:rPr lang="ru-RU" b="1" dirty="0" err="1"/>
              <a:t>безпосередньо</a:t>
            </a:r>
            <a:r>
              <a:rPr lang="ru-RU" b="1" dirty="0"/>
              <a:t> </a:t>
            </a:r>
            <a:r>
              <a:rPr lang="ru-RU" b="1" dirty="0" err="1"/>
              <a:t>контролювати</a:t>
            </a:r>
            <a:r>
              <a:rPr lang="ru-RU" b="1" dirty="0"/>
              <a:t> </a:t>
            </a:r>
            <a:r>
              <a:rPr lang="ru-RU" b="1" dirty="0" err="1"/>
              <a:t>хід</a:t>
            </a:r>
            <a:r>
              <a:rPr lang="ru-RU" b="1" dirty="0"/>
              <a:t> </a:t>
            </a:r>
            <a:r>
              <a:rPr lang="ru-RU" b="1" dirty="0" err="1"/>
              <a:t>реалізації</a:t>
            </a:r>
            <a:r>
              <a:rPr lang="ru-RU" b="1" dirty="0"/>
              <a:t> </a:t>
            </a:r>
            <a:r>
              <a:rPr lang="ru-RU" b="1" dirty="0" err="1"/>
              <a:t>проєктів</a:t>
            </a:r>
            <a:r>
              <a:rPr lang="ru-RU" b="1" dirty="0"/>
              <a:t> та </a:t>
            </a:r>
            <a:r>
              <a:rPr lang="ru-RU" b="1" dirty="0" err="1"/>
              <a:t>впливати</a:t>
            </a:r>
            <a:r>
              <a:rPr lang="ru-RU" b="1" dirty="0"/>
              <a:t> на </a:t>
            </a:r>
            <a:r>
              <a:rPr lang="ru-RU" b="1" dirty="0" err="1"/>
              <a:t>прийняття</a:t>
            </a:r>
            <a:r>
              <a:rPr lang="ru-RU" b="1" dirty="0"/>
              <a:t> </a:t>
            </a:r>
            <a:r>
              <a:rPr lang="ru-RU" b="1" dirty="0" err="1"/>
              <a:t>рішень</a:t>
            </a:r>
            <a:r>
              <a:rPr lang="ru-RU" b="1" dirty="0"/>
              <a:t>.</a:t>
            </a:r>
          </a:p>
          <a:p>
            <a:endParaRPr lang="ru-RU" b="1" dirty="0"/>
          </a:p>
        </p:txBody>
      </p:sp>
      <p:sp>
        <p:nvSpPr>
          <p:cNvPr id="9" name="Текст 3">
            <a:extLst>
              <a:ext uri="{FF2B5EF4-FFF2-40B4-BE49-F238E27FC236}">
                <a16:creationId xmlns:a16="http://schemas.microsoft.com/office/drawing/2014/main" id="{A85BC78B-6016-66DF-EF32-7220431F26CB}"/>
              </a:ext>
            </a:extLst>
          </p:cNvPr>
          <p:cNvSpPr txBox="1">
            <a:spLocks/>
          </p:cNvSpPr>
          <p:nvPr/>
        </p:nvSpPr>
        <p:spPr>
          <a:xfrm>
            <a:off x="4712385" y="8346127"/>
            <a:ext cx="12898960" cy="1556711"/>
          </a:xfrm>
          <a:prstGeom prst="rect">
            <a:avLst/>
          </a:prstGeom>
        </p:spPr>
        <p:txBody>
          <a:bodyPr/>
          <a:lstStyle>
            <a:lvl1pPr marL="0" indent="0" algn="l" defTabSz="914400" rtl="0" eaLnBrk="1" latinLnBrk="0" hangingPunct="1">
              <a:lnSpc>
                <a:spcPts val="3600"/>
              </a:lnSpc>
              <a:spcBef>
                <a:spcPts val="0"/>
              </a:spcBef>
              <a:buFont typeface="Arial" panose="020B0604020202020204" pitchFamily="34" charset="0"/>
              <a:buNone/>
              <a:defRPr sz="3000" kern="1200">
                <a:solidFill>
                  <a:schemeClr val="bg2">
                    <a:lumMod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b="1" dirty="0">
                <a:highlight>
                  <a:srgbClr val="96D6F3"/>
                </a:highlight>
              </a:rPr>
              <a:t>World Bank </a:t>
            </a:r>
            <a:r>
              <a:rPr lang="uk-UA" sz="4000" b="1" dirty="0">
                <a:highlight>
                  <a:srgbClr val="96D6F3"/>
                </a:highlight>
              </a:rPr>
              <a:t>– консультації з громадою</a:t>
            </a:r>
            <a:endParaRPr lang="ru-RU" sz="4000" b="1" dirty="0">
              <a:highlight>
                <a:srgbClr val="96D6F3"/>
              </a:highlight>
            </a:endParaRPr>
          </a:p>
          <a:p>
            <a:r>
              <a:rPr lang="ru-RU" b="1" dirty="0"/>
              <a:t>Для великих </a:t>
            </a:r>
            <a:r>
              <a:rPr lang="ru-RU" b="1" dirty="0" err="1"/>
              <a:t>інфраструктурних</a:t>
            </a:r>
            <a:r>
              <a:rPr lang="ru-RU" b="1" dirty="0"/>
              <a:t> </a:t>
            </a:r>
            <a:r>
              <a:rPr lang="ru-RU" b="1" dirty="0" err="1"/>
              <a:t>проєктів</a:t>
            </a:r>
            <a:r>
              <a:rPr lang="ru-RU" b="1" dirty="0"/>
              <a:t> </a:t>
            </a:r>
            <a:r>
              <a:rPr lang="ru-RU" b="1" dirty="0" err="1"/>
              <a:t>обов’язковим</a:t>
            </a:r>
            <a:r>
              <a:rPr lang="ru-RU" b="1" dirty="0"/>
              <a:t> є </a:t>
            </a:r>
            <a:r>
              <a:rPr lang="ru-RU" b="1" dirty="0" err="1"/>
              <a:t>публічні</a:t>
            </a:r>
            <a:r>
              <a:rPr lang="ru-RU" b="1" dirty="0"/>
              <a:t> </a:t>
            </a:r>
            <a:r>
              <a:rPr lang="ru-RU" b="1" dirty="0" err="1"/>
              <a:t>обговорення</a:t>
            </a:r>
            <a:r>
              <a:rPr lang="ru-RU" b="1" dirty="0"/>
              <a:t>.</a:t>
            </a:r>
          </a:p>
          <a:p>
            <a:endParaRPr lang="ru-RU" b="1" dirty="0"/>
          </a:p>
        </p:txBody>
      </p:sp>
      <p:sp>
        <p:nvSpPr>
          <p:cNvPr id="13" name="Текст 3">
            <a:extLst>
              <a:ext uri="{FF2B5EF4-FFF2-40B4-BE49-F238E27FC236}">
                <a16:creationId xmlns:a16="http://schemas.microsoft.com/office/drawing/2014/main" id="{342F6AC7-C2F9-8564-9468-485047B71D08}"/>
              </a:ext>
            </a:extLst>
          </p:cNvPr>
          <p:cNvSpPr txBox="1">
            <a:spLocks/>
          </p:cNvSpPr>
          <p:nvPr/>
        </p:nvSpPr>
        <p:spPr>
          <a:xfrm>
            <a:off x="6035128" y="11091559"/>
            <a:ext cx="12898960" cy="996810"/>
          </a:xfrm>
          <a:prstGeom prst="rect">
            <a:avLst/>
          </a:prstGeom>
        </p:spPr>
        <p:txBody>
          <a:bodyPr/>
          <a:lstStyle>
            <a:lvl1pPr marL="0" indent="0" algn="l" defTabSz="914400" rtl="0" eaLnBrk="1" latinLnBrk="0" hangingPunct="1">
              <a:lnSpc>
                <a:spcPts val="3600"/>
              </a:lnSpc>
              <a:spcBef>
                <a:spcPts val="0"/>
              </a:spcBef>
              <a:buFont typeface="Arial" panose="020B0604020202020204" pitchFamily="34" charset="0"/>
              <a:buNone/>
              <a:defRPr sz="3000" kern="1200">
                <a:solidFill>
                  <a:schemeClr val="bg2">
                    <a:lumMod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4000" b="1" dirty="0">
                <a:highlight>
                  <a:srgbClr val="96D6F3"/>
                </a:highlight>
              </a:rPr>
              <a:t>USAID – </a:t>
            </a:r>
            <a:r>
              <a:rPr lang="uk-UA" sz="4000" b="1" dirty="0">
                <a:highlight>
                  <a:srgbClr val="96D6F3"/>
                </a:highlight>
              </a:rPr>
              <a:t>прозора комунікація</a:t>
            </a:r>
            <a:endParaRPr lang="ru-RU" sz="4000" b="1" dirty="0">
              <a:highlight>
                <a:srgbClr val="96D6F3"/>
              </a:highlight>
            </a:endParaRPr>
          </a:p>
          <a:p>
            <a:pPr algn="r"/>
            <a:r>
              <a:rPr lang="ru-RU" b="1" dirty="0" err="1"/>
              <a:t>Кожен</a:t>
            </a:r>
            <a:r>
              <a:rPr lang="ru-RU" b="1" dirty="0"/>
              <a:t> </a:t>
            </a:r>
            <a:r>
              <a:rPr lang="ru-RU" b="1" dirty="0" err="1"/>
              <a:t>проєкт</a:t>
            </a:r>
            <a:r>
              <a:rPr lang="ru-RU" b="1" dirty="0"/>
              <a:t> </a:t>
            </a:r>
            <a:r>
              <a:rPr lang="ru-RU" b="1" dirty="0" err="1"/>
              <a:t>або</a:t>
            </a:r>
            <a:r>
              <a:rPr lang="ru-RU" b="1" dirty="0"/>
              <a:t> грант повинен </a:t>
            </a:r>
            <a:r>
              <a:rPr lang="ru-RU" b="1" dirty="0" err="1"/>
              <a:t>мати</a:t>
            </a:r>
            <a:r>
              <a:rPr lang="ru-RU" b="1" dirty="0"/>
              <a:t> </a:t>
            </a:r>
            <a:r>
              <a:rPr lang="ru-RU" b="1" dirty="0" err="1"/>
              <a:t>чіткий</a:t>
            </a:r>
            <a:r>
              <a:rPr lang="ru-RU" b="1" dirty="0"/>
              <a:t> </a:t>
            </a:r>
            <a:r>
              <a:rPr lang="ru-RU" b="1" dirty="0" err="1"/>
              <a:t>комунікаційний</a:t>
            </a:r>
            <a:r>
              <a:rPr lang="ru-RU" b="1" dirty="0"/>
              <a:t> план.</a:t>
            </a:r>
          </a:p>
        </p:txBody>
      </p:sp>
      <p:pic>
        <p:nvPicPr>
          <p:cNvPr id="6" name="Picture 2" descr="Download World Bank Logo in SVG Vector or PNG File Format - Logo.wine">
            <a:extLst>
              <a:ext uri="{FF2B5EF4-FFF2-40B4-BE49-F238E27FC236}">
                <a16:creationId xmlns:a16="http://schemas.microsoft.com/office/drawing/2014/main" id="{8944059E-A77D-D74B-B8A6-1F8EA54104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792" y="7548376"/>
            <a:ext cx="4167818" cy="2778545"/>
          </a:xfrm>
          <a:prstGeom prst="rect">
            <a:avLst/>
          </a:prstGeom>
          <a:noFill/>
          <a:extLst>
            <a:ext uri="{909E8E84-426E-40DD-AFC4-6F175D3DCCD1}">
              <a14:hiddenFill xmlns:a14="http://schemas.microsoft.com/office/drawing/2010/main">
                <a:solidFill>
                  <a:srgbClr val="FFFFFF"/>
                </a:solidFill>
              </a14:hiddenFill>
            </a:ext>
          </a:extLst>
        </p:spPr>
      </p:pic>
      <p:pic>
        <p:nvPicPr>
          <p:cNvPr id="11" name="Рисунок 10" descr="Зображення, що містить логотип, коло, Графіка, Шрифт&#10;&#10;Вміст на основі ШІ може бути неправильним.">
            <a:extLst>
              <a:ext uri="{FF2B5EF4-FFF2-40B4-BE49-F238E27FC236}">
                <a16:creationId xmlns:a16="http://schemas.microsoft.com/office/drawing/2014/main" id="{10A3CC62-F15E-E655-7EB3-A08F341687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6582" y="2488392"/>
            <a:ext cx="2629267" cy="2333951"/>
          </a:xfrm>
          <a:prstGeom prst="rect">
            <a:avLst/>
          </a:prstGeom>
        </p:spPr>
      </p:pic>
      <p:pic>
        <p:nvPicPr>
          <p:cNvPr id="15" name="Рисунок 14" descr="Зображення, що містить дизайн, Шрифт, логотип, текст&#10;&#10;Вміст на основі ШІ може бути неправильним.">
            <a:extLst>
              <a:ext uri="{FF2B5EF4-FFF2-40B4-BE49-F238E27FC236}">
                <a16:creationId xmlns:a16="http://schemas.microsoft.com/office/drawing/2014/main" id="{C926B5C7-3AF0-24DA-DF1F-E3C5477275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06943" y="4947146"/>
            <a:ext cx="1861769" cy="3199913"/>
          </a:xfrm>
          <a:prstGeom prst="rect">
            <a:avLst/>
          </a:prstGeom>
        </p:spPr>
      </p:pic>
      <p:pic>
        <p:nvPicPr>
          <p:cNvPr id="17" name="Рисунок 16" descr="Зображення, що містить текст, логотип, Шрифт, Торгова марка&#10;&#10;Вміст на основі ШІ може бути неправильним.">
            <a:extLst>
              <a:ext uri="{FF2B5EF4-FFF2-40B4-BE49-F238E27FC236}">
                <a16:creationId xmlns:a16="http://schemas.microsoft.com/office/drawing/2014/main" id="{E4ED8D9E-F6EF-76EE-7004-D0134271C4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92456" y="10655708"/>
            <a:ext cx="3653787" cy="1649055"/>
          </a:xfrm>
          <a:prstGeom prst="rect">
            <a:avLst/>
          </a:prstGeom>
        </p:spPr>
      </p:pic>
    </p:spTree>
    <p:extLst>
      <p:ext uri="{BB962C8B-B14F-4D97-AF65-F5344CB8AC3E}">
        <p14:creationId xmlns:p14="http://schemas.microsoft.com/office/powerpoint/2010/main" val="56551801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Місце для вмісту 2">
            <a:extLst>
              <a:ext uri="{FF2B5EF4-FFF2-40B4-BE49-F238E27FC236}">
                <a16:creationId xmlns:a16="http://schemas.microsoft.com/office/drawing/2014/main" id="{7B42D7C8-227F-E066-6268-8F71C993C4E9}"/>
              </a:ext>
            </a:extLst>
          </p:cNvPr>
          <p:cNvSpPr>
            <a:spLocks noGrp="1"/>
          </p:cNvSpPr>
          <p:nvPr/>
        </p:nvSpPr>
        <p:spPr>
          <a:xfrm>
            <a:off x="1845749" y="4667717"/>
            <a:ext cx="20686643" cy="43513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endParaRPr lang="uk-UA"/>
          </a:p>
          <a:p>
            <a:pPr algn="ctr">
              <a:buNone/>
            </a:pPr>
            <a:endParaRPr lang="uk-UA"/>
          </a:p>
          <a:p>
            <a:pPr marL="0" indent="0" algn="ctr">
              <a:buNone/>
            </a:pPr>
            <a:r>
              <a:rPr lang="uk-UA" sz="4000" dirty="0">
                <a:ea typeface="+mn-lt"/>
                <a:cs typeface="+mn-lt"/>
              </a:rPr>
              <a:t>Фінансується Європейським Союзом. Однак висловлені погляди та думки належать лише автору(</a:t>
            </a:r>
            <a:r>
              <a:rPr lang="uk-UA" sz="4000" dirty="0" err="1">
                <a:ea typeface="+mn-lt"/>
                <a:cs typeface="+mn-lt"/>
              </a:rPr>
              <a:t>ам</a:t>
            </a:r>
            <a:r>
              <a:rPr lang="uk-UA" sz="4000" dirty="0">
                <a:ea typeface="+mn-lt"/>
                <a:cs typeface="+mn-lt"/>
              </a:rPr>
              <a:t>) і не обов’язково відображають погляди Європейського Союзу чи CBE JU. Ні Європейський Союз, ні CBE JU не несуть за них відповідальності.</a:t>
            </a:r>
            <a:endParaRPr lang="uk-UA" dirty="0"/>
          </a:p>
          <a:p>
            <a:pPr algn="ctr"/>
            <a:endParaRPr lang="uk-UA" sz="4000"/>
          </a:p>
        </p:txBody>
      </p:sp>
    </p:spTree>
    <p:extLst>
      <p:ext uri="{BB962C8B-B14F-4D97-AF65-F5344CB8AC3E}">
        <p14:creationId xmlns:p14="http://schemas.microsoft.com/office/powerpoint/2010/main" val="2126048656"/>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81ADF-0560-A533-16B3-9BDCB1B4633F}"/>
            </a:ext>
          </a:extLst>
        </p:cNvPr>
        <p:cNvGrpSpPr/>
        <p:nvPr/>
      </p:nvGrpSpPr>
      <p:grpSpPr>
        <a:xfrm>
          <a:off x="0" y="0"/>
          <a:ext cx="0" cy="0"/>
          <a:chOff x="0" y="0"/>
          <a:chExt cx="0" cy="0"/>
        </a:xfrm>
      </p:grpSpPr>
      <p:pic>
        <p:nvPicPr>
          <p:cNvPr id="2" name="Picture 6" descr="A close-up of a logo&#10;&#10;AI-generated content may be incorrect.">
            <a:extLst>
              <a:ext uri="{FF2B5EF4-FFF2-40B4-BE49-F238E27FC236}">
                <a16:creationId xmlns:a16="http://schemas.microsoft.com/office/drawing/2014/main" id="{2C4ACCDE-E051-8C54-5B7D-F1D0021E55B3}"/>
              </a:ext>
            </a:extLst>
          </p:cNvPr>
          <p:cNvPicPr>
            <a:picLocks noChangeAspect="1"/>
          </p:cNvPicPr>
          <p:nvPr/>
        </p:nvPicPr>
        <p:blipFill>
          <a:blip r:embed="rId2"/>
          <a:stretch>
            <a:fillRect/>
          </a:stretch>
        </p:blipFill>
        <p:spPr>
          <a:xfrm>
            <a:off x="8116097" y="-595912"/>
            <a:ext cx="16831566" cy="7679401"/>
          </a:xfrm>
          <a:prstGeom prst="rect">
            <a:avLst/>
          </a:prstGeom>
        </p:spPr>
      </p:pic>
      <p:pic>
        <p:nvPicPr>
          <p:cNvPr id="3" name="Picture 12">
            <a:extLst>
              <a:ext uri="{FF2B5EF4-FFF2-40B4-BE49-F238E27FC236}">
                <a16:creationId xmlns:a16="http://schemas.microsoft.com/office/drawing/2014/main" id="{E3FA40AC-0A9D-BCDF-89A4-AAE04E8EAA52}"/>
              </a:ext>
            </a:extLst>
          </p:cNvPr>
          <p:cNvPicPr>
            <a:picLocks noChangeAspect="1"/>
          </p:cNvPicPr>
          <p:nvPr/>
        </p:nvPicPr>
        <p:blipFill>
          <a:blip r:embed="rId3"/>
          <a:stretch>
            <a:fillRect/>
          </a:stretch>
        </p:blipFill>
        <p:spPr>
          <a:xfrm>
            <a:off x="1355629" y="820243"/>
            <a:ext cx="6776990" cy="10021058"/>
          </a:xfrm>
          <a:prstGeom prst="rect">
            <a:avLst/>
          </a:prstGeom>
        </p:spPr>
      </p:pic>
      <p:sp>
        <p:nvSpPr>
          <p:cNvPr id="4" name="TextBox 3">
            <a:extLst>
              <a:ext uri="{FF2B5EF4-FFF2-40B4-BE49-F238E27FC236}">
                <a16:creationId xmlns:a16="http://schemas.microsoft.com/office/drawing/2014/main" id="{54803ED4-A956-F4D6-1A2B-543FB5CE5EE3}"/>
              </a:ext>
            </a:extLst>
          </p:cNvPr>
          <p:cNvSpPr txBox="1"/>
          <p:nvPr/>
        </p:nvSpPr>
        <p:spPr>
          <a:xfrm>
            <a:off x="2179767" y="11460304"/>
            <a:ext cx="17360234" cy="553998"/>
          </a:xfrm>
          <a:prstGeom prst="rect">
            <a:avLst/>
          </a:prstGeom>
          <a:noFill/>
        </p:spPr>
        <p:txBody>
          <a:bodyPr wrap="square" rtlCol="0">
            <a:spAutoFit/>
          </a:bodyPr>
          <a:lstStyle/>
          <a:p>
            <a:pPr algn="ctr"/>
            <a:r>
              <a:rPr lang="en-GB" sz="3000"/>
              <a:t>The project is supported by the Circular Bio-based Europe Joint Undertaking and its members.</a:t>
            </a:r>
          </a:p>
        </p:txBody>
      </p:sp>
      <p:sp>
        <p:nvSpPr>
          <p:cNvPr id="10" name="TextBox 9">
            <a:extLst>
              <a:ext uri="{FF2B5EF4-FFF2-40B4-BE49-F238E27FC236}">
                <a16:creationId xmlns:a16="http://schemas.microsoft.com/office/drawing/2014/main" id="{0C5F8EA4-E444-DE8C-2A09-6E576A57F43C}"/>
              </a:ext>
            </a:extLst>
          </p:cNvPr>
          <p:cNvSpPr txBox="1"/>
          <p:nvPr/>
        </p:nvSpPr>
        <p:spPr>
          <a:xfrm>
            <a:off x="850900" y="12055888"/>
            <a:ext cx="22537738" cy="1015663"/>
          </a:xfrm>
          <a:prstGeom prst="rect">
            <a:avLst/>
          </a:prstGeom>
          <a:noFill/>
        </p:spPr>
        <p:txBody>
          <a:bodyPr wrap="square" rtlCol="0">
            <a:spAutoFit/>
          </a:bodyPr>
          <a:lstStyle/>
          <a:p>
            <a:r>
              <a:rPr lang="en-GB" sz="3000"/>
              <a:t>Funded by the European Union. Views and opinions expressed are however those of the author(s) only and do not necessarily reflect those of the European Union or CBE JU. Neither the European Union nor the CBE JU can be held responsible for them. </a:t>
            </a:r>
          </a:p>
        </p:txBody>
      </p:sp>
      <p:pic>
        <p:nvPicPr>
          <p:cNvPr id="5" name="Рисунок 4" descr="Зображення, що містить текст, Шрифт, логотип, Графіка&#10;&#10;Вміст на основі ШІ може бути неправильним.">
            <a:extLst>
              <a:ext uri="{FF2B5EF4-FFF2-40B4-BE49-F238E27FC236}">
                <a16:creationId xmlns:a16="http://schemas.microsoft.com/office/drawing/2014/main" id="{E3918E7F-C530-218F-7752-7C795EC00E06}"/>
              </a:ext>
            </a:extLst>
          </p:cNvPr>
          <p:cNvPicPr>
            <a:picLocks noChangeAspect="1"/>
          </p:cNvPicPr>
          <p:nvPr/>
        </p:nvPicPr>
        <p:blipFill>
          <a:blip r:embed="rId4"/>
          <a:stretch>
            <a:fillRect/>
          </a:stretch>
        </p:blipFill>
        <p:spPr>
          <a:xfrm>
            <a:off x="19124698" y="6063394"/>
            <a:ext cx="4919870" cy="4936436"/>
          </a:xfrm>
          <a:prstGeom prst="rect">
            <a:avLst/>
          </a:prstGeom>
        </p:spPr>
      </p:pic>
      <p:pic>
        <p:nvPicPr>
          <p:cNvPr id="6" name="Рисунок 5" descr="Зображення, що містить Графіка, Шрифт, графічний дизайн, знімок екрана&#10;&#10;Вміст на основі ШІ може бути неправильним.">
            <a:extLst>
              <a:ext uri="{FF2B5EF4-FFF2-40B4-BE49-F238E27FC236}">
                <a16:creationId xmlns:a16="http://schemas.microsoft.com/office/drawing/2014/main" id="{FCF2B3DB-496F-3279-9F74-5817798996B6}"/>
              </a:ext>
            </a:extLst>
          </p:cNvPr>
          <p:cNvPicPr>
            <a:picLocks noChangeAspect="1"/>
          </p:cNvPicPr>
          <p:nvPr/>
        </p:nvPicPr>
        <p:blipFill>
          <a:blip r:embed="rId5"/>
          <a:stretch>
            <a:fillRect/>
          </a:stretch>
        </p:blipFill>
        <p:spPr>
          <a:xfrm>
            <a:off x="9022298" y="7674744"/>
            <a:ext cx="5477290" cy="2170871"/>
          </a:xfrm>
          <a:prstGeom prst="rect">
            <a:avLst/>
          </a:prstGeom>
        </p:spPr>
      </p:pic>
      <p:pic>
        <p:nvPicPr>
          <p:cNvPr id="7" name="Рисунок 6" descr="Зображення, що містить чорний, темрява&#10;&#10;Вміст на основі ШІ може бути неправильним.">
            <a:extLst>
              <a:ext uri="{FF2B5EF4-FFF2-40B4-BE49-F238E27FC236}">
                <a16:creationId xmlns:a16="http://schemas.microsoft.com/office/drawing/2014/main" id="{3B7F0CC4-72EE-BE0F-69B8-435ED42E1885}"/>
              </a:ext>
            </a:extLst>
          </p:cNvPr>
          <p:cNvPicPr>
            <a:picLocks noChangeAspect="1"/>
          </p:cNvPicPr>
          <p:nvPr/>
        </p:nvPicPr>
        <p:blipFill>
          <a:blip r:embed="rId6"/>
          <a:stretch>
            <a:fillRect/>
          </a:stretch>
        </p:blipFill>
        <p:spPr>
          <a:xfrm>
            <a:off x="15177063" y="7551335"/>
            <a:ext cx="4325178" cy="2423077"/>
          </a:xfrm>
          <a:prstGeom prst="rect">
            <a:avLst/>
          </a:prstGeom>
        </p:spPr>
      </p:pic>
    </p:spTree>
    <p:extLst>
      <p:ext uri="{BB962C8B-B14F-4D97-AF65-F5344CB8AC3E}">
        <p14:creationId xmlns:p14="http://schemas.microsoft.com/office/powerpoint/2010/main" val="179698646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892CC-5813-648D-8E44-49EA7B5C2D21}"/>
            </a:ext>
          </a:extLst>
        </p:cNvPr>
        <p:cNvGrpSpPr/>
        <p:nvPr/>
      </p:nvGrpSpPr>
      <p:grpSpPr>
        <a:xfrm>
          <a:off x="0" y="0"/>
          <a:ext cx="0" cy="0"/>
          <a:chOff x="0" y="0"/>
          <a:chExt cx="0" cy="0"/>
        </a:xfrm>
      </p:grpSpPr>
      <p:sp>
        <p:nvSpPr>
          <p:cNvPr id="2" name="Текст 1">
            <a:extLst>
              <a:ext uri="{FF2B5EF4-FFF2-40B4-BE49-F238E27FC236}">
                <a16:creationId xmlns:a16="http://schemas.microsoft.com/office/drawing/2014/main" id="{76EB1C10-4684-44A5-E1CB-49728A50E439}"/>
              </a:ext>
            </a:extLst>
          </p:cNvPr>
          <p:cNvSpPr>
            <a:spLocks noGrp="1"/>
          </p:cNvSpPr>
          <p:nvPr>
            <p:ph type="body" sz="quarter" idx="12"/>
          </p:nvPr>
        </p:nvSpPr>
        <p:spPr>
          <a:xfrm>
            <a:off x="8714976" y="3628515"/>
            <a:ext cx="2231830" cy="504573"/>
          </a:xfrm>
        </p:spPr>
        <p:txBody>
          <a:bodyPr/>
          <a:lstStyle/>
          <a:p>
            <a:r>
              <a:rPr lang="ru-RU" dirty="0"/>
              <a:t>Лекція 2.</a:t>
            </a:r>
          </a:p>
        </p:txBody>
      </p:sp>
      <p:sp>
        <p:nvSpPr>
          <p:cNvPr id="3" name="Текст 2">
            <a:extLst>
              <a:ext uri="{FF2B5EF4-FFF2-40B4-BE49-F238E27FC236}">
                <a16:creationId xmlns:a16="http://schemas.microsoft.com/office/drawing/2014/main" id="{010F5D11-CB34-748D-DE71-99F9BBBBD025}"/>
              </a:ext>
            </a:extLst>
          </p:cNvPr>
          <p:cNvSpPr>
            <a:spLocks noGrp="1"/>
          </p:cNvSpPr>
          <p:nvPr>
            <p:ph type="body" sz="quarter" idx="13"/>
          </p:nvPr>
        </p:nvSpPr>
        <p:spPr>
          <a:xfrm>
            <a:off x="11485617" y="1133448"/>
            <a:ext cx="11619710" cy="6601038"/>
          </a:xfrm>
        </p:spPr>
        <p:txBody>
          <a:bodyPr/>
          <a:lstStyle/>
          <a:p>
            <a:r>
              <a:rPr lang="ru-RU" sz="9600" dirty="0"/>
              <a:t>Залучення громадськості та комунікація у відновленні інфраструктури.</a:t>
            </a:r>
          </a:p>
        </p:txBody>
      </p:sp>
      <p:pic>
        <p:nvPicPr>
          <p:cNvPr id="6" name="Рисунок 5" descr="People clapping">
            <a:extLst>
              <a:ext uri="{FF2B5EF4-FFF2-40B4-BE49-F238E27FC236}">
                <a16:creationId xmlns:a16="http://schemas.microsoft.com/office/drawing/2014/main" id="{96C6483B-C143-833B-146F-DBD694F403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2226" y="5826641"/>
            <a:ext cx="9027044" cy="6018029"/>
          </a:xfrm>
          <a:prstGeom prst="rect">
            <a:avLst/>
          </a:prstGeom>
        </p:spPr>
      </p:pic>
    </p:spTree>
    <p:extLst>
      <p:ext uri="{BB962C8B-B14F-4D97-AF65-F5344CB8AC3E}">
        <p14:creationId xmlns:p14="http://schemas.microsoft.com/office/powerpoint/2010/main" val="120111064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73337-7D7E-F459-5060-ACC94B39EA4B}"/>
            </a:ext>
          </a:extLst>
        </p:cNvPr>
        <p:cNvGrpSpPr/>
        <p:nvPr/>
      </p:nvGrpSpPr>
      <p:grpSpPr>
        <a:xfrm>
          <a:off x="0" y="0"/>
          <a:ext cx="0" cy="0"/>
          <a:chOff x="0" y="0"/>
          <a:chExt cx="0" cy="0"/>
        </a:xfrm>
      </p:grpSpPr>
      <p:pic>
        <p:nvPicPr>
          <p:cNvPr id="11" name="Місце для зображення 10" descr="Questions with solid fill">
            <a:extLst>
              <a:ext uri="{FF2B5EF4-FFF2-40B4-BE49-F238E27FC236}">
                <a16:creationId xmlns:a16="http://schemas.microsoft.com/office/drawing/2014/main" id="{C34FACA4-48CE-FACC-08D1-9B61881C3D18}"/>
              </a:ext>
            </a:extLst>
          </p:cNvPr>
          <p:cNvPicPr>
            <a:picLocks noGrp="1" noChangeAspect="1"/>
          </p:cNvPicPr>
          <p:nvPr>
            <p:ph type="pic" sz="quarter" idx="16"/>
          </p:nvPr>
        </p:nvPicPr>
        <p:blipFill>
          <a:blip r:embed="rId2">
            <a:extLst>
              <a:ext uri="{96DAC541-7B7A-43D3-8B79-37D633B846F1}">
                <asvg:svgBlip xmlns:asvg="http://schemas.microsoft.com/office/drawing/2016/SVG/main" r:embed="rId3"/>
              </a:ext>
            </a:extLst>
          </a:blip>
          <a:srcRect l="3582" r="3582"/>
          <a:stretch>
            <a:fillRect/>
          </a:stretch>
        </p:blipFill>
        <p:spPr>
          <a:xfrm>
            <a:off x="919093" y="4124535"/>
            <a:ext cx="721681" cy="777414"/>
          </a:xfrm>
        </p:spPr>
      </p:pic>
      <p:sp>
        <p:nvSpPr>
          <p:cNvPr id="7" name="Текст 6">
            <a:extLst>
              <a:ext uri="{FF2B5EF4-FFF2-40B4-BE49-F238E27FC236}">
                <a16:creationId xmlns:a16="http://schemas.microsoft.com/office/drawing/2014/main" id="{3455B09A-B6A9-878A-F937-28AD540722DA}"/>
              </a:ext>
            </a:extLst>
          </p:cNvPr>
          <p:cNvSpPr>
            <a:spLocks noGrp="1"/>
          </p:cNvSpPr>
          <p:nvPr>
            <p:ph type="body" sz="quarter" idx="17"/>
          </p:nvPr>
        </p:nvSpPr>
        <p:spPr>
          <a:xfrm>
            <a:off x="900805" y="7390065"/>
            <a:ext cx="9169580" cy="631343"/>
          </a:xfrm>
        </p:spPr>
        <p:txBody>
          <a:bodyPr/>
          <a:lstStyle/>
          <a:p>
            <a:r>
              <a:rPr lang="ru-RU" sz="3600" b="1" u="sng" dirty="0"/>
              <a:t>Ч</a:t>
            </a:r>
            <a:r>
              <a:rPr lang="uk-UA" sz="3600" b="1" u="sng" dirty="0"/>
              <a:t>о</a:t>
            </a:r>
            <a:r>
              <a:rPr lang="ru-RU" sz="3600" b="1" u="sng" dirty="0" err="1"/>
              <a:t>му</a:t>
            </a:r>
            <a:r>
              <a:rPr lang="ru-RU" sz="3600" b="1" u="sng" dirty="0"/>
              <a:t> важлива участь громадян</a:t>
            </a:r>
            <a:r>
              <a:rPr lang="en-US" sz="3600" b="1" u="sng" dirty="0"/>
              <a:t>?</a:t>
            </a:r>
            <a:endParaRPr lang="ru-RU" sz="3600" b="1" u="sng" dirty="0"/>
          </a:p>
        </p:txBody>
      </p:sp>
      <p:sp>
        <p:nvSpPr>
          <p:cNvPr id="8" name="Текст 7">
            <a:extLst>
              <a:ext uri="{FF2B5EF4-FFF2-40B4-BE49-F238E27FC236}">
                <a16:creationId xmlns:a16="http://schemas.microsoft.com/office/drawing/2014/main" id="{2C9118B1-AB47-D7F9-8A44-4771EE4B7870}"/>
              </a:ext>
            </a:extLst>
          </p:cNvPr>
          <p:cNvSpPr>
            <a:spLocks noGrp="1"/>
          </p:cNvSpPr>
          <p:nvPr>
            <p:ph type="body" sz="quarter" idx="19"/>
          </p:nvPr>
        </p:nvSpPr>
        <p:spPr>
          <a:xfrm>
            <a:off x="899417" y="2446281"/>
            <a:ext cx="9169580" cy="590919"/>
          </a:xfrm>
        </p:spPr>
        <p:txBody>
          <a:bodyPr/>
          <a:lstStyle/>
          <a:p>
            <a:r>
              <a:rPr lang="uk-UA" sz="3600" b="1" dirty="0"/>
              <a:t>1. Вступ</a:t>
            </a:r>
            <a:r>
              <a:rPr lang="en-US" sz="3600" b="1" dirty="0"/>
              <a:t>: </a:t>
            </a:r>
            <a:r>
              <a:rPr lang="uk-UA" sz="3600" b="1" dirty="0"/>
              <a:t>роль громади у відновлені.</a:t>
            </a:r>
            <a:endParaRPr lang="ru-RU" sz="3200" b="1" dirty="0"/>
          </a:p>
        </p:txBody>
      </p:sp>
      <p:sp>
        <p:nvSpPr>
          <p:cNvPr id="5" name="Заголовок 1">
            <a:extLst>
              <a:ext uri="{FF2B5EF4-FFF2-40B4-BE49-F238E27FC236}">
                <a16:creationId xmlns:a16="http://schemas.microsoft.com/office/drawing/2014/main" id="{848BCE09-3AB7-6AE3-B970-6C18F7C38BB4}"/>
              </a:ext>
            </a:extLst>
          </p:cNvPr>
          <p:cNvSpPr txBox="1">
            <a:spLocks/>
          </p:cNvSpPr>
          <p:nvPr/>
        </p:nvSpPr>
        <p:spPr>
          <a:xfrm>
            <a:off x="1640774" y="4034646"/>
            <a:ext cx="9169580" cy="1050970"/>
          </a:xfrm>
          <a:prstGeom prst="rect">
            <a:avLst/>
          </a:prstGeom>
        </p:spPr>
        <p:txBody>
          <a:bodyPr/>
          <a:lstStyle>
            <a:lvl1pPr algn="l" defTabSz="914400" rtl="0" eaLnBrk="1" latinLnBrk="0" hangingPunct="1">
              <a:lnSpc>
                <a:spcPct val="90000"/>
              </a:lnSpc>
              <a:spcBef>
                <a:spcPct val="0"/>
              </a:spcBef>
              <a:buNone/>
              <a:defRPr sz="13000" b="0" i="0" kern="1200">
                <a:solidFill>
                  <a:schemeClr val="bg1"/>
                </a:solidFill>
                <a:latin typeface="TITILLIUMMAPS29L-400WT" pitchFamily="2" charset="77"/>
                <a:ea typeface="+mj-ea"/>
                <a:cs typeface="Calibri" panose="020F0502020204030204" pitchFamily="34" charset="0"/>
              </a:defRPr>
            </a:lvl1pPr>
          </a:lstStyle>
          <a:p>
            <a:r>
              <a:rPr lang="uk-UA" sz="3200" dirty="0"/>
              <a:t>Складні завдання</a:t>
            </a:r>
            <a:r>
              <a:rPr lang="en-US" sz="3200" dirty="0"/>
              <a:t>: </a:t>
            </a:r>
            <a:r>
              <a:rPr lang="uk-UA" sz="3200" dirty="0"/>
              <a:t>відновлення дороги, шкіл, лікарень, енергетичних та водних систем.</a:t>
            </a:r>
          </a:p>
        </p:txBody>
      </p:sp>
      <p:cxnSp>
        <p:nvCxnSpPr>
          <p:cNvPr id="13" name="Пряма сполучна лінія 12">
            <a:extLst>
              <a:ext uri="{FF2B5EF4-FFF2-40B4-BE49-F238E27FC236}">
                <a16:creationId xmlns:a16="http://schemas.microsoft.com/office/drawing/2014/main" id="{853D15CF-2F84-8638-F106-3FDE04A892BB}"/>
              </a:ext>
            </a:extLst>
          </p:cNvPr>
          <p:cNvCxnSpPr>
            <a:cxnSpLocks/>
          </p:cNvCxnSpPr>
          <p:nvPr/>
        </p:nvCxnSpPr>
        <p:spPr>
          <a:xfrm>
            <a:off x="640080" y="5213632"/>
            <a:ext cx="10339559" cy="0"/>
          </a:xfrm>
          <a:prstGeom prst="line">
            <a:avLst/>
          </a:prstGeom>
          <a:ln>
            <a:solidFill>
              <a:srgbClr val="96D6F3"/>
            </a:solidFill>
          </a:ln>
        </p:spPr>
        <p:style>
          <a:lnRef idx="1">
            <a:schemeClr val="accent1"/>
          </a:lnRef>
          <a:fillRef idx="0">
            <a:schemeClr val="accent1"/>
          </a:fillRef>
          <a:effectRef idx="0">
            <a:schemeClr val="accent1"/>
          </a:effectRef>
          <a:fontRef idx="minor">
            <a:schemeClr val="tx1"/>
          </a:fontRef>
        </p:style>
      </p:cxnSp>
      <p:sp>
        <p:nvSpPr>
          <p:cNvPr id="18" name="Заголовок 1">
            <a:extLst>
              <a:ext uri="{FF2B5EF4-FFF2-40B4-BE49-F238E27FC236}">
                <a16:creationId xmlns:a16="http://schemas.microsoft.com/office/drawing/2014/main" id="{2C514C53-06B8-681D-C16A-E33B25B7CA37}"/>
              </a:ext>
            </a:extLst>
          </p:cNvPr>
          <p:cNvSpPr txBox="1">
            <a:spLocks/>
          </p:cNvSpPr>
          <p:nvPr/>
        </p:nvSpPr>
        <p:spPr>
          <a:xfrm>
            <a:off x="1083685" y="5621470"/>
            <a:ext cx="4183259" cy="1019958"/>
          </a:xfrm>
          <a:prstGeom prst="rect">
            <a:avLst/>
          </a:prstGeom>
        </p:spPr>
        <p:txBody>
          <a:bodyPr/>
          <a:lstStyle>
            <a:lvl1pPr algn="l" defTabSz="914400" rtl="0" eaLnBrk="1" latinLnBrk="0" hangingPunct="1">
              <a:lnSpc>
                <a:spcPct val="90000"/>
              </a:lnSpc>
              <a:spcBef>
                <a:spcPct val="0"/>
              </a:spcBef>
              <a:buNone/>
              <a:defRPr sz="13000" b="0" i="0" kern="1200">
                <a:solidFill>
                  <a:schemeClr val="bg1"/>
                </a:solidFill>
                <a:latin typeface="TITILLIUMMAPS29L-400WT" pitchFamily="2" charset="77"/>
                <a:ea typeface="+mj-ea"/>
                <a:cs typeface="Calibri" panose="020F0502020204030204" pitchFamily="34" charset="0"/>
              </a:defRPr>
            </a:lvl1pPr>
          </a:lstStyle>
          <a:p>
            <a:r>
              <a:rPr lang="uk-UA" sz="3200" dirty="0"/>
              <a:t>Залучення громадськості </a:t>
            </a:r>
          </a:p>
        </p:txBody>
      </p:sp>
      <p:sp>
        <p:nvSpPr>
          <p:cNvPr id="19" name="Заголовок 1">
            <a:extLst>
              <a:ext uri="{FF2B5EF4-FFF2-40B4-BE49-F238E27FC236}">
                <a16:creationId xmlns:a16="http://schemas.microsoft.com/office/drawing/2014/main" id="{51A8F5CE-EAB0-8A1C-D88A-06BC4027E4F7}"/>
              </a:ext>
            </a:extLst>
          </p:cNvPr>
          <p:cNvSpPr txBox="1">
            <a:spLocks/>
          </p:cNvSpPr>
          <p:nvPr/>
        </p:nvSpPr>
        <p:spPr>
          <a:xfrm>
            <a:off x="5168005" y="5445803"/>
            <a:ext cx="5404605" cy="1232201"/>
          </a:xfrm>
          <a:prstGeom prst="rect">
            <a:avLst/>
          </a:prstGeom>
        </p:spPr>
        <p:txBody>
          <a:bodyPr/>
          <a:lstStyle>
            <a:lvl1pPr algn="l" defTabSz="914400" rtl="0" eaLnBrk="1" latinLnBrk="0" hangingPunct="1">
              <a:lnSpc>
                <a:spcPct val="90000"/>
              </a:lnSpc>
              <a:spcBef>
                <a:spcPct val="0"/>
              </a:spcBef>
              <a:buNone/>
              <a:defRPr sz="13000" b="0" i="0" kern="1200">
                <a:solidFill>
                  <a:schemeClr val="bg1"/>
                </a:solidFill>
                <a:latin typeface="TITILLIUMMAPS29L-400WT" pitchFamily="2" charset="77"/>
                <a:ea typeface="+mj-ea"/>
                <a:cs typeface="Calibri" panose="020F0502020204030204" pitchFamily="34" charset="0"/>
              </a:defRPr>
            </a:lvl1pPr>
          </a:lstStyle>
          <a:p>
            <a:pPr algn="just"/>
            <a:r>
              <a:rPr lang="uk-UA" sz="3200" dirty="0"/>
              <a:t>спосіб забезпечення сталості, прозорості та легітимності рішень.</a:t>
            </a:r>
          </a:p>
        </p:txBody>
      </p:sp>
      <p:sp>
        <p:nvSpPr>
          <p:cNvPr id="20" name="Дорівнює 19">
            <a:extLst>
              <a:ext uri="{FF2B5EF4-FFF2-40B4-BE49-F238E27FC236}">
                <a16:creationId xmlns:a16="http://schemas.microsoft.com/office/drawing/2014/main" id="{9694ED9E-79B7-4E5D-485E-95E634439A28}"/>
              </a:ext>
            </a:extLst>
          </p:cNvPr>
          <p:cNvSpPr/>
          <p:nvPr/>
        </p:nvSpPr>
        <p:spPr>
          <a:xfrm>
            <a:off x="3900739" y="5859060"/>
            <a:ext cx="950976" cy="510893"/>
          </a:xfrm>
          <a:prstGeom prst="mathEqual">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solidFill>
                <a:schemeClr val="tx1"/>
              </a:solidFill>
            </a:endParaRPr>
          </a:p>
        </p:txBody>
      </p:sp>
      <p:sp>
        <p:nvSpPr>
          <p:cNvPr id="21" name="Прямокутник: округлені кути 20">
            <a:extLst>
              <a:ext uri="{FF2B5EF4-FFF2-40B4-BE49-F238E27FC236}">
                <a16:creationId xmlns:a16="http://schemas.microsoft.com/office/drawing/2014/main" id="{AC302AE0-0C48-D78E-CE22-06F4CFE61F5A}"/>
              </a:ext>
            </a:extLst>
          </p:cNvPr>
          <p:cNvSpPr/>
          <p:nvPr/>
        </p:nvSpPr>
        <p:spPr>
          <a:xfrm>
            <a:off x="899417" y="5350342"/>
            <a:ext cx="9857459" cy="1563057"/>
          </a:xfrm>
          <a:prstGeom prst="roundRect">
            <a:avLst/>
          </a:prstGeom>
          <a:no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3" name="TextBox 22">
            <a:extLst>
              <a:ext uri="{FF2B5EF4-FFF2-40B4-BE49-F238E27FC236}">
                <a16:creationId xmlns:a16="http://schemas.microsoft.com/office/drawing/2014/main" id="{B23571BA-737A-BF5A-9BF0-6F56E3FDA09B}"/>
              </a:ext>
            </a:extLst>
          </p:cNvPr>
          <p:cNvSpPr txBox="1"/>
          <p:nvPr/>
        </p:nvSpPr>
        <p:spPr>
          <a:xfrm>
            <a:off x="899417" y="8021408"/>
            <a:ext cx="9653517" cy="4493538"/>
          </a:xfrm>
          <a:prstGeom prst="rect">
            <a:avLst/>
          </a:prstGeom>
          <a:noFill/>
        </p:spPr>
        <p:txBody>
          <a:bodyPr wrap="square">
            <a:spAutoFit/>
          </a:bodyPr>
          <a:lstStyle/>
          <a:p>
            <a:pPr lvl="0">
              <a:spcBef>
                <a:spcPts val="500"/>
              </a:spcBef>
              <a:spcAft>
                <a:spcPts val="500"/>
              </a:spcAft>
            </a:pPr>
            <a:r>
              <a:rPr lang="uk-UA" sz="3200" b="1" dirty="0">
                <a:solidFill>
                  <a:srgbClr val="4D4D4D"/>
                </a:solidFill>
                <a:highlight>
                  <a:srgbClr val="EEDE66"/>
                </a:highlight>
                <a:latin typeface="+mj-lt"/>
              </a:rPr>
              <a:t>П1. Легітимність рішень</a:t>
            </a:r>
            <a:r>
              <a:rPr lang="en-US" sz="3200" b="1" dirty="0">
                <a:solidFill>
                  <a:srgbClr val="4D4D4D"/>
                </a:solidFill>
                <a:latin typeface="+mj-lt"/>
              </a:rPr>
              <a:t> -</a:t>
            </a:r>
            <a:r>
              <a:rPr lang="uk-UA" sz="3200" b="1" dirty="0">
                <a:solidFill>
                  <a:srgbClr val="4D4D4D"/>
                </a:solidFill>
                <a:latin typeface="+mj-lt"/>
              </a:rPr>
              <a:t>люди більше підтримують те, у чому брали участь.</a:t>
            </a:r>
          </a:p>
          <a:p>
            <a:pPr lvl="0">
              <a:spcBef>
                <a:spcPts val="500"/>
              </a:spcBef>
              <a:spcAft>
                <a:spcPts val="500"/>
              </a:spcAft>
            </a:pPr>
            <a:r>
              <a:rPr lang="uk-UA" sz="3200" b="1" dirty="0">
                <a:solidFill>
                  <a:srgbClr val="4D4D4D"/>
                </a:solidFill>
                <a:highlight>
                  <a:srgbClr val="EEDE66"/>
                </a:highlight>
                <a:latin typeface="+mj-lt"/>
              </a:rPr>
              <a:t>П2. Ефективність</a:t>
            </a:r>
            <a:r>
              <a:rPr lang="uk-UA" sz="3200" b="1" dirty="0">
                <a:solidFill>
                  <a:srgbClr val="4D4D4D"/>
                </a:solidFill>
                <a:latin typeface="+mj-lt"/>
              </a:rPr>
              <a:t> </a:t>
            </a:r>
            <a:r>
              <a:rPr lang="en-US" sz="3200" b="1" dirty="0">
                <a:solidFill>
                  <a:srgbClr val="4D4D4D"/>
                </a:solidFill>
                <a:latin typeface="+mj-lt"/>
              </a:rPr>
              <a:t>- </a:t>
            </a:r>
            <a:r>
              <a:rPr lang="uk-UA" sz="3200" b="1" dirty="0">
                <a:solidFill>
                  <a:srgbClr val="4D4D4D"/>
                </a:solidFill>
                <a:latin typeface="+mj-lt"/>
              </a:rPr>
              <a:t>місцеві жителі краще знають свої потреби</a:t>
            </a:r>
            <a:r>
              <a:rPr lang="en-US" sz="3200" b="1" dirty="0">
                <a:solidFill>
                  <a:srgbClr val="4D4D4D"/>
                </a:solidFill>
                <a:latin typeface="+mj-lt"/>
              </a:rPr>
              <a:t>.</a:t>
            </a:r>
            <a:endParaRPr lang="uk-UA" sz="3200" b="1" dirty="0">
              <a:solidFill>
                <a:srgbClr val="4D4D4D"/>
              </a:solidFill>
              <a:latin typeface="+mj-lt"/>
            </a:endParaRPr>
          </a:p>
          <a:p>
            <a:pPr lvl="0">
              <a:spcBef>
                <a:spcPts val="500"/>
              </a:spcBef>
              <a:spcAft>
                <a:spcPts val="500"/>
              </a:spcAft>
            </a:pPr>
            <a:r>
              <a:rPr lang="uk-UA" sz="3200" b="1" dirty="0">
                <a:solidFill>
                  <a:srgbClr val="4D4D4D"/>
                </a:solidFill>
                <a:highlight>
                  <a:srgbClr val="EEDE66"/>
                </a:highlight>
                <a:latin typeface="+mj-lt"/>
              </a:rPr>
              <a:t>П3. Прозорість</a:t>
            </a:r>
            <a:r>
              <a:rPr lang="uk-UA" sz="3200" b="1" dirty="0">
                <a:solidFill>
                  <a:srgbClr val="4D4D4D"/>
                </a:solidFill>
                <a:latin typeface="+mj-lt"/>
              </a:rPr>
              <a:t> </a:t>
            </a:r>
            <a:r>
              <a:rPr lang="en-US" sz="3200" b="1" dirty="0">
                <a:solidFill>
                  <a:srgbClr val="4D4D4D"/>
                </a:solidFill>
                <a:latin typeface="+mj-lt"/>
              </a:rPr>
              <a:t>-</a:t>
            </a:r>
            <a:r>
              <a:rPr lang="uk-UA" sz="3200" b="1" dirty="0">
                <a:solidFill>
                  <a:srgbClr val="4D4D4D"/>
                </a:solidFill>
                <a:latin typeface="+mj-lt"/>
              </a:rPr>
              <a:t> участь громади знижує корупційні ризики.</a:t>
            </a:r>
          </a:p>
          <a:p>
            <a:pPr lvl="0">
              <a:spcBef>
                <a:spcPts val="500"/>
              </a:spcBef>
              <a:spcAft>
                <a:spcPts val="500"/>
              </a:spcAft>
            </a:pPr>
            <a:r>
              <a:rPr lang="uk-UA" sz="3200" b="1" dirty="0">
                <a:solidFill>
                  <a:srgbClr val="4D4D4D"/>
                </a:solidFill>
                <a:highlight>
                  <a:srgbClr val="EEDE66"/>
                </a:highlight>
                <a:latin typeface="+mj-lt"/>
              </a:rPr>
              <a:t>П4. Соціальна згуртованість </a:t>
            </a:r>
            <a:r>
              <a:rPr lang="en-US" sz="3200" b="1" dirty="0">
                <a:solidFill>
                  <a:srgbClr val="4D4D4D"/>
                </a:solidFill>
                <a:latin typeface="+mj-lt"/>
              </a:rPr>
              <a:t>-</a:t>
            </a:r>
            <a:r>
              <a:rPr lang="uk-UA" sz="3200" b="1" dirty="0">
                <a:solidFill>
                  <a:srgbClr val="4D4D4D"/>
                </a:solidFill>
                <a:latin typeface="+mj-lt"/>
              </a:rPr>
              <a:t> спільна робота над відбудовою формує єдність.</a:t>
            </a:r>
          </a:p>
        </p:txBody>
      </p:sp>
      <p:pic>
        <p:nvPicPr>
          <p:cNvPr id="24" name="Picture 2">
            <a:extLst>
              <a:ext uri="{FF2B5EF4-FFF2-40B4-BE49-F238E27FC236}">
                <a16:creationId xmlns:a16="http://schemas.microsoft.com/office/drawing/2014/main" id="{CEA643CA-0FB7-DD99-EABF-5A4631AAFF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3907" y="1263421"/>
            <a:ext cx="13031116" cy="11664646"/>
          </a:xfrm>
          <a:prstGeom prst="roundRect">
            <a:avLst>
              <a:gd name="adj" fmla="val 3731"/>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521148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C8D47-A615-24A7-F32C-0DD477310A3E}"/>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ED42E290-7CCD-7FA8-3C64-428250C5DBA4}"/>
              </a:ext>
            </a:extLst>
          </p:cNvPr>
          <p:cNvSpPr>
            <a:spLocks noGrp="1"/>
          </p:cNvSpPr>
          <p:nvPr>
            <p:ph type="title"/>
          </p:nvPr>
        </p:nvSpPr>
        <p:spPr>
          <a:xfrm>
            <a:off x="11290047" y="4460204"/>
            <a:ext cx="7308849" cy="3751558"/>
          </a:xfrm>
        </p:spPr>
        <p:txBody>
          <a:bodyPr/>
          <a:lstStyle/>
          <a:p>
            <a:r>
              <a:rPr lang="ru-RU" sz="8800" dirty="0"/>
              <a:t>2. </a:t>
            </a:r>
            <a:r>
              <a:rPr lang="ru-RU" sz="8800" dirty="0" err="1"/>
              <a:t>Форми</a:t>
            </a:r>
            <a:r>
              <a:rPr lang="ru-RU" sz="8800" dirty="0"/>
              <a:t> </a:t>
            </a:r>
            <a:r>
              <a:rPr lang="ru-RU" sz="8800" dirty="0" err="1"/>
              <a:t>залучення</a:t>
            </a:r>
            <a:r>
              <a:rPr lang="ru-RU" sz="8800" dirty="0"/>
              <a:t> громадськості.</a:t>
            </a:r>
          </a:p>
        </p:txBody>
      </p:sp>
    </p:spTree>
    <p:extLst>
      <p:ext uri="{BB962C8B-B14F-4D97-AF65-F5344CB8AC3E}">
        <p14:creationId xmlns:p14="http://schemas.microsoft.com/office/powerpoint/2010/main" val="28497264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1C111C-DBA6-6FBA-3072-450E5BB63070}"/>
            </a:ext>
          </a:extLst>
        </p:cNvPr>
        <p:cNvGrpSpPr/>
        <p:nvPr/>
      </p:nvGrpSpPr>
      <p:grpSpPr>
        <a:xfrm>
          <a:off x="0" y="0"/>
          <a:ext cx="0" cy="0"/>
          <a:chOff x="0" y="0"/>
          <a:chExt cx="0" cy="0"/>
        </a:xfrm>
      </p:grpSpPr>
      <p:sp>
        <p:nvSpPr>
          <p:cNvPr id="5" name="Текст 3">
            <a:extLst>
              <a:ext uri="{FF2B5EF4-FFF2-40B4-BE49-F238E27FC236}">
                <a16:creationId xmlns:a16="http://schemas.microsoft.com/office/drawing/2014/main" id="{96D6A853-C2E4-8A95-7E38-A7CC5EF8B1CF}"/>
              </a:ext>
            </a:extLst>
          </p:cNvPr>
          <p:cNvSpPr>
            <a:spLocks noGrp="1"/>
          </p:cNvSpPr>
          <p:nvPr>
            <p:ph type="body" sz="quarter" idx="16"/>
          </p:nvPr>
        </p:nvSpPr>
        <p:spPr>
          <a:xfrm>
            <a:off x="4827524" y="2687320"/>
            <a:ext cx="15763875" cy="8341360"/>
          </a:xfrm>
        </p:spPr>
        <p:txBody>
          <a:bodyPr/>
          <a:lstStyle/>
          <a:p>
            <a:r>
              <a:rPr lang="uk-UA" sz="4000" b="1" dirty="0">
                <a:highlight>
                  <a:srgbClr val="EEDE66"/>
                </a:highlight>
              </a:rPr>
              <a:t>Ф</a:t>
            </a:r>
            <a:r>
              <a:rPr lang="uk-UA" sz="4000" b="1" noProof="0" dirty="0">
                <a:highlight>
                  <a:srgbClr val="EEDE66"/>
                </a:highlight>
              </a:rPr>
              <a:t>1. Інформування.</a:t>
            </a:r>
          </a:p>
          <a:p>
            <a:r>
              <a:rPr lang="uk-UA" b="1" dirty="0"/>
              <a:t>Публікація новин та рішень на офіційних сайтах органів влади, оперативне інформування про події та ініціативи в соціальних мережах, регулярне звітування про виконання програм та бюджети.</a:t>
            </a:r>
          </a:p>
          <a:p>
            <a:endParaRPr lang="uk-UA" b="1" dirty="0"/>
          </a:p>
          <a:p>
            <a:r>
              <a:rPr lang="uk-UA" sz="4000" b="1" dirty="0">
                <a:highlight>
                  <a:srgbClr val="EEDE66"/>
                </a:highlight>
              </a:rPr>
              <a:t>Ф</a:t>
            </a:r>
            <a:r>
              <a:rPr lang="uk-UA" sz="4000" b="1" noProof="0" dirty="0">
                <a:highlight>
                  <a:srgbClr val="EEDE66"/>
                </a:highlight>
              </a:rPr>
              <a:t>2. Консультації.</a:t>
            </a:r>
          </a:p>
          <a:p>
            <a:r>
              <a:rPr lang="uk-UA" b="1" dirty="0"/>
              <a:t>Громадські слухання, наприклад, для обговорення забудови територій чи екологічних </a:t>
            </a:r>
            <a:r>
              <a:rPr lang="uk-UA" b="1" dirty="0" err="1"/>
              <a:t>проєктів</a:t>
            </a:r>
            <a:r>
              <a:rPr lang="en-US" b="1" dirty="0"/>
              <a:t>;</a:t>
            </a:r>
            <a:r>
              <a:rPr lang="uk-UA" b="1" dirty="0"/>
              <a:t> онлайн-опитування для вивчення громадської думки</a:t>
            </a:r>
            <a:r>
              <a:rPr lang="en-US" b="1" dirty="0"/>
              <a:t>;</a:t>
            </a:r>
            <a:r>
              <a:rPr lang="uk-UA" b="1" dirty="0"/>
              <a:t> публічні дебати та обговорення щодо суперечливих тем. </a:t>
            </a:r>
          </a:p>
          <a:p>
            <a:endParaRPr lang="uk-UA" sz="4000" b="1" noProof="0" dirty="0">
              <a:highlight>
                <a:srgbClr val="EEDE66"/>
              </a:highlight>
            </a:endParaRPr>
          </a:p>
          <a:p>
            <a:r>
              <a:rPr lang="uk-UA" sz="4000" b="1" dirty="0">
                <a:highlight>
                  <a:srgbClr val="EEDE66"/>
                </a:highlight>
              </a:rPr>
              <a:t>Ф</a:t>
            </a:r>
            <a:r>
              <a:rPr lang="uk-UA" sz="4000" b="1" noProof="0" dirty="0">
                <a:highlight>
                  <a:srgbClr val="EEDE66"/>
                </a:highlight>
              </a:rPr>
              <a:t>3. Співучасть.</a:t>
            </a:r>
          </a:p>
          <a:p>
            <a:r>
              <a:rPr lang="uk-UA" b="1" noProof="0" dirty="0"/>
              <a:t>Залучання громад через робочі групи </a:t>
            </a:r>
            <a:r>
              <a:rPr lang="uk-UA" b="1" dirty="0"/>
              <a:t>до спільної розробки політик, ініціювання дорадчих органів для представлення інтересів громадськості в органах влади, партнерство з громадськими організаціями. </a:t>
            </a:r>
          </a:p>
          <a:p>
            <a:endParaRPr lang="uk-UA" sz="4000" b="1" noProof="0" dirty="0"/>
          </a:p>
          <a:p>
            <a:r>
              <a:rPr lang="uk-UA" sz="4000" b="1" dirty="0">
                <a:highlight>
                  <a:srgbClr val="EEDE66"/>
                </a:highlight>
              </a:rPr>
              <a:t>Ф</a:t>
            </a:r>
            <a:r>
              <a:rPr lang="uk-UA" sz="4000" b="1" noProof="0" dirty="0">
                <a:highlight>
                  <a:srgbClr val="EEDE66"/>
                </a:highlight>
              </a:rPr>
              <a:t>4. Співвирішення.</a:t>
            </a:r>
          </a:p>
          <a:p>
            <a:r>
              <a:rPr lang="uk-UA" b="1" dirty="0"/>
              <a:t>Виділення громадських бюджетів, спільне планування відновлення, механізми делегованого управління, наприклад, громадські наглядові ради. </a:t>
            </a:r>
          </a:p>
          <a:p>
            <a:endParaRPr lang="uk-UA" sz="4000" b="1" noProof="0" dirty="0"/>
          </a:p>
          <a:p>
            <a:endParaRPr lang="uk-UA" sz="4000" b="1" noProof="0" dirty="0"/>
          </a:p>
          <a:p>
            <a:endParaRPr lang="uk-UA" sz="4000" b="1" noProof="0" dirty="0"/>
          </a:p>
        </p:txBody>
      </p:sp>
      <p:pic>
        <p:nvPicPr>
          <p:cNvPr id="7" name="Графіка 6" descr="Megaphone1 with solid fill">
            <a:extLst>
              <a:ext uri="{FF2B5EF4-FFF2-40B4-BE49-F238E27FC236}">
                <a16:creationId xmlns:a16="http://schemas.microsoft.com/office/drawing/2014/main" id="{A7670529-3C54-4FDE-2F7B-1195B92845E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92601" y="2439696"/>
            <a:ext cx="914400" cy="914400"/>
          </a:xfrm>
          <a:prstGeom prst="rect">
            <a:avLst/>
          </a:prstGeom>
        </p:spPr>
      </p:pic>
      <p:pic>
        <p:nvPicPr>
          <p:cNvPr id="9" name="Графіка 8" descr="Remote work outline">
            <a:extLst>
              <a:ext uri="{FF2B5EF4-FFF2-40B4-BE49-F238E27FC236}">
                <a16:creationId xmlns:a16="http://schemas.microsoft.com/office/drawing/2014/main" id="{DDE61A1A-2AE4-7596-4DF6-17166264BA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92601" y="6583680"/>
            <a:ext cx="914400" cy="914400"/>
          </a:xfrm>
          <a:prstGeom prst="rect">
            <a:avLst/>
          </a:prstGeom>
        </p:spPr>
      </p:pic>
      <p:pic>
        <p:nvPicPr>
          <p:cNvPr id="11" name="Графіка 10" descr="Office worker male with solid fill">
            <a:extLst>
              <a:ext uri="{FF2B5EF4-FFF2-40B4-BE49-F238E27FC236}">
                <a16:creationId xmlns:a16="http://schemas.microsoft.com/office/drawing/2014/main" id="{33361977-7FCA-36D6-4826-4F3A568EA3C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92601" y="4264800"/>
            <a:ext cx="914400" cy="914400"/>
          </a:xfrm>
          <a:prstGeom prst="rect">
            <a:avLst/>
          </a:prstGeom>
        </p:spPr>
      </p:pic>
      <p:pic>
        <p:nvPicPr>
          <p:cNvPr id="13" name="Графіка 12" descr="Online meeting with solid fill">
            <a:extLst>
              <a:ext uri="{FF2B5EF4-FFF2-40B4-BE49-F238E27FC236}">
                <a16:creationId xmlns:a16="http://schemas.microsoft.com/office/drawing/2014/main" id="{2CBD4404-95BB-B458-F220-219A63F1642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792601" y="8877072"/>
            <a:ext cx="914400" cy="914400"/>
          </a:xfrm>
          <a:prstGeom prst="rect">
            <a:avLst/>
          </a:prstGeom>
        </p:spPr>
      </p:pic>
      <p:pic>
        <p:nvPicPr>
          <p:cNvPr id="15" name="Рисунок 14" descr="Firemen in a huddle">
            <a:extLst>
              <a:ext uri="{FF2B5EF4-FFF2-40B4-BE49-F238E27FC236}">
                <a16:creationId xmlns:a16="http://schemas.microsoft.com/office/drawing/2014/main" id="{7812A0F6-BFC0-E744-CC46-6C8D1128A6B4}"/>
              </a:ext>
            </a:extLst>
          </p:cNvPr>
          <p:cNvPicPr>
            <a:picLocks noChangeAspect="1"/>
          </p:cNvPicPr>
          <p:nvPr/>
        </p:nvPicPr>
        <p:blipFill>
          <a:blip r:embed="rId10">
            <a:extLst>
              <a:ext uri="{28A0092B-C50C-407E-A947-70E740481C1C}">
                <a14:useLocalDpi xmlns:a14="http://schemas.microsoft.com/office/drawing/2010/main" val="0"/>
              </a:ext>
            </a:extLst>
          </a:blip>
          <a:srcRect t="33758" b="48995"/>
          <a:stretch>
            <a:fillRect/>
          </a:stretch>
        </p:blipFill>
        <p:spPr>
          <a:xfrm>
            <a:off x="237744" y="11514048"/>
            <a:ext cx="23908512" cy="1927632"/>
          </a:xfrm>
          <a:prstGeom prst="rect">
            <a:avLst/>
          </a:prstGeom>
        </p:spPr>
      </p:pic>
    </p:spTree>
    <p:extLst>
      <p:ext uri="{BB962C8B-B14F-4D97-AF65-F5344CB8AC3E}">
        <p14:creationId xmlns:p14="http://schemas.microsoft.com/office/powerpoint/2010/main" val="165686659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B909C-FD16-E4E6-F875-D963DBC49A63}"/>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B14E046D-C3E9-875E-A15A-ABCA99206F37}"/>
              </a:ext>
            </a:extLst>
          </p:cNvPr>
          <p:cNvSpPr>
            <a:spLocks noGrp="1"/>
          </p:cNvSpPr>
          <p:nvPr>
            <p:ph type="title"/>
          </p:nvPr>
        </p:nvSpPr>
        <p:spPr>
          <a:xfrm>
            <a:off x="12003279" y="4697948"/>
            <a:ext cx="9160369" cy="3751558"/>
          </a:xfrm>
        </p:spPr>
        <p:txBody>
          <a:bodyPr/>
          <a:lstStyle/>
          <a:p>
            <a:r>
              <a:rPr lang="ru-RU" sz="8000" dirty="0"/>
              <a:t>3. Методи ефективної комунікації.</a:t>
            </a:r>
          </a:p>
        </p:txBody>
      </p:sp>
    </p:spTree>
    <p:extLst>
      <p:ext uri="{BB962C8B-B14F-4D97-AF65-F5344CB8AC3E}">
        <p14:creationId xmlns:p14="http://schemas.microsoft.com/office/powerpoint/2010/main" val="27109757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4193B-A092-9B97-500D-343E839D43AD}"/>
            </a:ext>
          </a:extLst>
        </p:cNvPr>
        <p:cNvGrpSpPr/>
        <p:nvPr/>
      </p:nvGrpSpPr>
      <p:grpSpPr>
        <a:xfrm>
          <a:off x="0" y="0"/>
          <a:ext cx="0" cy="0"/>
          <a:chOff x="0" y="0"/>
          <a:chExt cx="0" cy="0"/>
        </a:xfrm>
      </p:grpSpPr>
      <p:sp>
        <p:nvSpPr>
          <p:cNvPr id="2" name="Текст 3">
            <a:extLst>
              <a:ext uri="{FF2B5EF4-FFF2-40B4-BE49-F238E27FC236}">
                <a16:creationId xmlns:a16="http://schemas.microsoft.com/office/drawing/2014/main" id="{CDB46015-6A6C-4C98-BF4F-D05818349D19}"/>
              </a:ext>
            </a:extLst>
          </p:cNvPr>
          <p:cNvSpPr txBox="1">
            <a:spLocks/>
          </p:cNvSpPr>
          <p:nvPr/>
        </p:nvSpPr>
        <p:spPr>
          <a:xfrm>
            <a:off x="5169598" y="3218180"/>
            <a:ext cx="15763875" cy="6474968"/>
          </a:xfrm>
          <a:prstGeom prst="rect">
            <a:avLst/>
          </a:prstGeom>
        </p:spPr>
        <p:txBody>
          <a:bodyPr/>
          <a:lstStyle>
            <a:lvl1pPr marL="0" indent="0" algn="l" defTabSz="914400" rtl="0" eaLnBrk="1" latinLnBrk="0" hangingPunct="1">
              <a:lnSpc>
                <a:spcPts val="3600"/>
              </a:lnSpc>
              <a:spcBef>
                <a:spcPts val="0"/>
              </a:spcBef>
              <a:buFont typeface="Arial" panose="020B0604020202020204" pitchFamily="34" charset="0"/>
              <a:buNone/>
              <a:defRPr sz="3000" kern="1200">
                <a:solidFill>
                  <a:schemeClr val="bg2">
                    <a:lumMod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uk-UA" sz="4000" b="1" dirty="0">
                <a:highlight>
                  <a:srgbClr val="EEDE66"/>
                </a:highlight>
              </a:rPr>
              <a:t>М1. Проста і зрозуміла мова.</a:t>
            </a:r>
          </a:p>
          <a:p>
            <a:r>
              <a:rPr lang="uk-UA" b="1" dirty="0"/>
              <a:t>Комунікація має бути доступна кожному, без складних технічних термінів.</a:t>
            </a:r>
          </a:p>
          <a:p>
            <a:endParaRPr lang="uk-UA" b="1" dirty="0"/>
          </a:p>
          <a:p>
            <a:r>
              <a:rPr lang="uk-UA" sz="4000" b="1" dirty="0">
                <a:highlight>
                  <a:srgbClr val="EEDE66"/>
                </a:highlight>
              </a:rPr>
              <a:t>М2. Візуалізація інформації.</a:t>
            </a:r>
            <a:endParaRPr lang="uk-UA" b="1" dirty="0"/>
          </a:p>
          <a:p>
            <a:r>
              <a:rPr lang="uk-UA" b="1" dirty="0"/>
              <a:t>Люди краще сприймають візуальну інформацію, ніж текстову, тому вартує додавати карти, інфографіки, фото та відео про хід відновлення.</a:t>
            </a:r>
          </a:p>
          <a:p>
            <a:endParaRPr lang="uk-UA" b="1" dirty="0"/>
          </a:p>
          <a:p>
            <a:r>
              <a:rPr lang="uk-UA" sz="4000" b="1" dirty="0">
                <a:highlight>
                  <a:srgbClr val="EEDE66"/>
                </a:highlight>
              </a:rPr>
              <a:t>М3. Різні канали.</a:t>
            </a:r>
          </a:p>
          <a:p>
            <a:r>
              <a:rPr lang="uk-UA" b="1" dirty="0"/>
              <a:t>Різні групи населення отримують інформацію з різних джерел, тому важливо використовувати багатоканальний підхід – поєднувати соцмережі, зустрічі </a:t>
            </a:r>
            <a:r>
              <a:rPr lang="uk-UA" b="1" dirty="0" err="1"/>
              <a:t>офлайн</a:t>
            </a:r>
            <a:r>
              <a:rPr lang="uk-UA" b="1" dirty="0"/>
              <a:t> та місцеві газети. </a:t>
            </a:r>
          </a:p>
          <a:p>
            <a:endParaRPr lang="uk-UA" sz="4000" b="1" dirty="0"/>
          </a:p>
          <a:p>
            <a:r>
              <a:rPr lang="uk-UA" sz="4000" b="1" dirty="0">
                <a:highlight>
                  <a:srgbClr val="EEDE66"/>
                </a:highlight>
              </a:rPr>
              <a:t>М4. Регулярність.</a:t>
            </a:r>
          </a:p>
          <a:p>
            <a:r>
              <a:rPr lang="uk-UA" b="1" dirty="0"/>
              <a:t>Громадськість очікує прозорості й постійного інформування про стан справ, краще короткі оновлення щотижня, ніж великий звіт раз на рік. </a:t>
            </a:r>
          </a:p>
          <a:p>
            <a:endParaRPr lang="uk-UA" b="1" dirty="0"/>
          </a:p>
          <a:p>
            <a:endParaRPr lang="uk-UA" sz="4000" b="1" dirty="0"/>
          </a:p>
          <a:p>
            <a:endParaRPr lang="uk-UA" sz="4000" b="1" dirty="0"/>
          </a:p>
          <a:p>
            <a:endParaRPr lang="uk-UA" sz="4000" b="1" dirty="0"/>
          </a:p>
        </p:txBody>
      </p:sp>
      <p:pic>
        <p:nvPicPr>
          <p:cNvPr id="8" name="Рисунок 7" descr="Firemen in a huddle">
            <a:extLst>
              <a:ext uri="{FF2B5EF4-FFF2-40B4-BE49-F238E27FC236}">
                <a16:creationId xmlns:a16="http://schemas.microsoft.com/office/drawing/2014/main" id="{25650B67-AA6C-85BD-7FBA-BAAFA5B7D0B3}"/>
              </a:ext>
            </a:extLst>
          </p:cNvPr>
          <p:cNvPicPr>
            <a:picLocks noChangeAspect="1"/>
          </p:cNvPicPr>
          <p:nvPr/>
        </p:nvPicPr>
        <p:blipFill>
          <a:blip r:embed="rId2">
            <a:extLst>
              <a:ext uri="{28A0092B-C50C-407E-A947-70E740481C1C}">
                <a14:useLocalDpi xmlns:a14="http://schemas.microsoft.com/office/drawing/2010/main" val="0"/>
              </a:ext>
            </a:extLst>
          </a:blip>
          <a:srcRect t="33758" b="48995"/>
          <a:stretch>
            <a:fillRect/>
          </a:stretch>
        </p:blipFill>
        <p:spPr>
          <a:xfrm>
            <a:off x="237744" y="11514048"/>
            <a:ext cx="23908512" cy="1927632"/>
          </a:xfrm>
          <a:prstGeom prst="rect">
            <a:avLst/>
          </a:prstGeom>
        </p:spPr>
      </p:pic>
      <p:pic>
        <p:nvPicPr>
          <p:cNvPr id="10" name="Графіка 9" descr="Table with solid fill">
            <a:extLst>
              <a:ext uri="{FF2B5EF4-FFF2-40B4-BE49-F238E27FC236}">
                <a16:creationId xmlns:a16="http://schemas.microsoft.com/office/drawing/2014/main" id="{F3B3BC2B-5985-61EC-141D-2A1995866E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55198" y="8033468"/>
            <a:ext cx="914400" cy="914400"/>
          </a:xfrm>
          <a:prstGeom prst="rect">
            <a:avLst/>
          </a:prstGeom>
        </p:spPr>
      </p:pic>
      <p:pic>
        <p:nvPicPr>
          <p:cNvPr id="12" name="Графіка 11" descr="Scroll with solid fill">
            <a:extLst>
              <a:ext uri="{FF2B5EF4-FFF2-40B4-BE49-F238E27FC236}">
                <a16:creationId xmlns:a16="http://schemas.microsoft.com/office/drawing/2014/main" id="{2B1BAE09-F40F-FDE2-BF1C-B3E007AE611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55198" y="6239396"/>
            <a:ext cx="914400" cy="914400"/>
          </a:xfrm>
          <a:prstGeom prst="rect">
            <a:avLst/>
          </a:prstGeom>
        </p:spPr>
      </p:pic>
      <p:pic>
        <p:nvPicPr>
          <p:cNvPr id="14" name="Графіка 13" descr="Speech with solid fill">
            <a:extLst>
              <a:ext uri="{FF2B5EF4-FFF2-40B4-BE49-F238E27FC236}">
                <a16:creationId xmlns:a16="http://schemas.microsoft.com/office/drawing/2014/main" id="{31926348-8FC1-634E-D6DC-BA884EB66BD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55198" y="3017966"/>
            <a:ext cx="914400" cy="914400"/>
          </a:xfrm>
          <a:prstGeom prst="rect">
            <a:avLst/>
          </a:prstGeom>
        </p:spPr>
      </p:pic>
      <p:pic>
        <p:nvPicPr>
          <p:cNvPr id="16" name="Графіка 15" descr="Easel with solid fill">
            <a:extLst>
              <a:ext uri="{FF2B5EF4-FFF2-40B4-BE49-F238E27FC236}">
                <a16:creationId xmlns:a16="http://schemas.microsoft.com/office/drawing/2014/main" id="{07EBC04A-12DF-6B5D-D09C-269F0972B6C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55198" y="4400208"/>
            <a:ext cx="914400" cy="914400"/>
          </a:xfrm>
          <a:prstGeom prst="rect">
            <a:avLst/>
          </a:prstGeom>
        </p:spPr>
      </p:pic>
    </p:spTree>
    <p:extLst>
      <p:ext uri="{BB962C8B-B14F-4D97-AF65-F5344CB8AC3E}">
        <p14:creationId xmlns:p14="http://schemas.microsoft.com/office/powerpoint/2010/main" val="421109207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7317C-82C5-119B-587B-CFB0E8CAA265}"/>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1AE07DC5-F013-2A17-C6B6-18AF80CAEFD2}"/>
              </a:ext>
            </a:extLst>
          </p:cNvPr>
          <p:cNvSpPr>
            <a:spLocks noGrp="1"/>
          </p:cNvSpPr>
          <p:nvPr>
            <p:ph type="title"/>
          </p:nvPr>
        </p:nvSpPr>
        <p:spPr>
          <a:xfrm>
            <a:off x="11290047" y="4606508"/>
            <a:ext cx="7308849" cy="3751558"/>
          </a:xfrm>
        </p:spPr>
        <p:txBody>
          <a:bodyPr/>
          <a:lstStyle/>
          <a:p>
            <a:r>
              <a:rPr lang="en-US" sz="8800" dirty="0"/>
              <a:t>4</a:t>
            </a:r>
            <a:r>
              <a:rPr lang="ru-RU" sz="8800" dirty="0"/>
              <a:t>. </a:t>
            </a:r>
            <a:r>
              <a:rPr lang="uk-UA" sz="8800" dirty="0"/>
              <a:t>Роль лідерів думок та амбасадорів</a:t>
            </a:r>
            <a:r>
              <a:rPr lang="ru-RU" sz="8800" dirty="0"/>
              <a:t>.</a:t>
            </a:r>
          </a:p>
        </p:txBody>
      </p:sp>
    </p:spTree>
    <p:extLst>
      <p:ext uri="{BB962C8B-B14F-4D97-AF65-F5344CB8AC3E}">
        <p14:creationId xmlns:p14="http://schemas.microsoft.com/office/powerpoint/2010/main" val="20291310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Tit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8_MinimalistLight">
  <a:themeElements>
    <a:clrScheme name="38_MinimalistLight">
      <a:dk1>
        <a:srgbClr val="000000"/>
      </a:dk1>
      <a:lt1>
        <a:srgbClr val="FFFFFF"/>
      </a:lt1>
      <a:dk2>
        <a:srgbClr val="96D5F2"/>
      </a:dk2>
      <a:lt2>
        <a:srgbClr val="D5D5D5"/>
      </a:lt2>
      <a:accent1>
        <a:srgbClr val="9FAABA"/>
      </a:accent1>
      <a:accent2>
        <a:srgbClr val="88A7B2"/>
      </a:accent2>
      <a:accent3>
        <a:srgbClr val="94B9A3"/>
      </a:accent3>
      <a:accent4>
        <a:srgbClr val="F0BE5E"/>
      </a:accent4>
      <a:accent5>
        <a:srgbClr val="D5B7B7"/>
      </a:accent5>
      <a:accent6>
        <a:srgbClr val="B894B1"/>
      </a:accent6>
      <a:hlink>
        <a:srgbClr val="0000FF"/>
      </a:hlink>
      <a:folHlink>
        <a:srgbClr val="FF00FF"/>
      </a:folHlink>
    </a:clrScheme>
    <a:fontScheme name="38_MinimalistLight">
      <a:majorFont>
        <a:latin typeface="Produkt Extralight"/>
        <a:ea typeface="Produkt Extralight"/>
        <a:cs typeface="Produkt Extralight"/>
      </a:majorFont>
      <a:minorFont>
        <a:latin typeface="Produkt Extralight"/>
        <a:ea typeface="Produkt Extralight"/>
        <a:cs typeface="Produkt Extralight"/>
      </a:minorFont>
    </a:fontScheme>
    <a:fmtScheme name="38_Minimalist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atOff val="-9155"/>
            <a:lumOff val="-32673"/>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Graphik-Light"/>
            <a:ea typeface="Graphik-Light"/>
            <a:cs typeface="Graphik-Light"/>
            <a:sym typeface="Graphik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atOff val="-9155"/>
              <a:lumOff val="-32673"/>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Graphik-Light"/>
            <a:ea typeface="Graphik-Light"/>
            <a:cs typeface="Graphik-Light"/>
            <a:sym typeface="Graphik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95e0921-fcab-4d31-9195-97c01b0ea55b">
      <Terms xmlns="http://schemas.microsoft.com/office/infopath/2007/PartnerControls"/>
    </lcf76f155ced4ddcb4097134ff3c332f>
    <TaxCatchAll xmlns="7d00d6f7-ee89-4cc1-9a05-c30bb63bda1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1E8AFFADC905D4BA34F672F97FA2090" ma:contentTypeVersion="14" ma:contentTypeDescription="Create a new document." ma:contentTypeScope="" ma:versionID="76e28ca9f2bb91e1f8dcacb7f979e5a0">
  <xsd:schema xmlns:xsd="http://www.w3.org/2001/XMLSchema" xmlns:xs="http://www.w3.org/2001/XMLSchema" xmlns:p="http://schemas.microsoft.com/office/2006/metadata/properties" xmlns:ns2="895e0921-fcab-4d31-9195-97c01b0ea55b" xmlns:ns3="7d00d6f7-ee89-4cc1-9a05-c30bb63bda15" targetNamespace="http://schemas.microsoft.com/office/2006/metadata/properties" ma:root="true" ma:fieldsID="0d752af178053fc90c931207e3cade11" ns2:_="" ns3:_="">
    <xsd:import namespace="895e0921-fcab-4d31-9195-97c01b0ea55b"/>
    <xsd:import namespace="7d00d6f7-ee89-4cc1-9a05-c30bb63bda1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5e0921-fcab-4d31-9195-97c01b0ea5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938a081-a76a-4171-adc7-1d45bc886250"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d00d6f7-ee89-4cc1-9a05-c30bb63bda1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e9a73ce-a28b-45c5-82ed-c1b8c70fb965}" ma:internalName="TaxCatchAll" ma:showField="CatchAllData" ma:web="7d00d6f7-ee89-4cc1-9a05-c30bb63bda1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0B4A9C1-EAC9-4410-B7AC-76F80690E736}">
  <ds:schemaRefs>
    <ds:schemaRef ds:uri="http://schemas.microsoft.com/office/infopath/2007/PartnerControls"/>
    <ds:schemaRef ds:uri="http://purl.org/dc/terms/"/>
    <ds:schemaRef ds:uri="http://purl.org/dc/dcmitype/"/>
    <ds:schemaRef ds:uri="895e0921-fcab-4d31-9195-97c01b0ea55b"/>
    <ds:schemaRef ds:uri="http://schemas.microsoft.com/office/2006/metadata/properties"/>
    <ds:schemaRef ds:uri="http://www.w3.org/XML/1998/namespace"/>
    <ds:schemaRef ds:uri="http://schemas.microsoft.com/office/2006/documentManagement/types"/>
    <ds:schemaRef ds:uri="http://schemas.openxmlformats.org/package/2006/metadata/core-properties"/>
    <ds:schemaRef ds:uri="7d00d6f7-ee89-4cc1-9a05-c30bb63bda15"/>
    <ds:schemaRef ds:uri="http://purl.org/dc/elements/1.1/"/>
  </ds:schemaRefs>
</ds:datastoreItem>
</file>

<file path=customXml/itemProps2.xml><?xml version="1.0" encoding="utf-8"?>
<ds:datastoreItem xmlns:ds="http://schemas.openxmlformats.org/officeDocument/2006/customXml" ds:itemID="{B3BC7A3A-A679-488F-B3B3-5398433C51F2}">
  <ds:schemaRefs>
    <ds:schemaRef ds:uri="http://schemas.microsoft.com/sharepoint/v3/contenttype/forms"/>
  </ds:schemaRefs>
</ds:datastoreItem>
</file>

<file path=customXml/itemProps3.xml><?xml version="1.0" encoding="utf-8"?>
<ds:datastoreItem xmlns:ds="http://schemas.openxmlformats.org/officeDocument/2006/customXml" ds:itemID="{7156CE40-3DA3-4F74-A601-09B463231671}">
  <ds:schemaRefs>
    <ds:schemaRef ds:uri="7d00d6f7-ee89-4cc1-9a05-c30bb63bda15"/>
    <ds:schemaRef ds:uri="895e0921-fcab-4d31-9195-97c01b0ea55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4260</TotalTime>
  <Words>882</Words>
  <Application>Microsoft Office PowerPoint</Application>
  <PresentationFormat>Довільний</PresentationFormat>
  <Paragraphs>105</Paragraphs>
  <Slides>20</Slides>
  <Notes>0</Notes>
  <HiddenSlides>0</HiddenSlides>
  <MMClips>0</MMClips>
  <ScaleCrop>false</ScaleCrop>
  <HeadingPairs>
    <vt:vector size="6" baseType="variant">
      <vt:variant>
        <vt:lpstr>Використані шрифти</vt:lpstr>
      </vt:variant>
      <vt:variant>
        <vt:i4>8</vt:i4>
      </vt:variant>
      <vt:variant>
        <vt:lpstr>Тема</vt:lpstr>
      </vt:variant>
      <vt:variant>
        <vt:i4>1</vt:i4>
      </vt:variant>
      <vt:variant>
        <vt:lpstr>Заголовки слайдів</vt:lpstr>
      </vt:variant>
      <vt:variant>
        <vt:i4>20</vt:i4>
      </vt:variant>
    </vt:vector>
  </HeadingPairs>
  <TitlesOfParts>
    <vt:vector size="29" baseType="lpstr">
      <vt:lpstr>Aptos</vt:lpstr>
      <vt:lpstr>Arial</vt:lpstr>
      <vt:lpstr>Calibri</vt:lpstr>
      <vt:lpstr>Calibri Light</vt:lpstr>
      <vt:lpstr>Google Sans</vt:lpstr>
      <vt:lpstr>Helvetica Neue</vt:lpstr>
      <vt:lpstr>TITILLIUMMAPS29L-400WT</vt:lpstr>
      <vt:lpstr>Trebuchet MS</vt:lpstr>
      <vt:lpstr>Tittle</vt:lpstr>
      <vt:lpstr>Презентація PowerPoint</vt:lpstr>
      <vt:lpstr>Презентація PowerPoint</vt:lpstr>
      <vt:lpstr>Презентація PowerPoint</vt:lpstr>
      <vt:lpstr>Презентація PowerPoint</vt:lpstr>
      <vt:lpstr>2. Форми залучення громадськості.</vt:lpstr>
      <vt:lpstr>Презентація PowerPoint</vt:lpstr>
      <vt:lpstr>3. Методи ефективної комунікації.</vt:lpstr>
      <vt:lpstr>Презентація PowerPoint</vt:lpstr>
      <vt:lpstr>4. Роль лідерів думок та амбасадорів.</vt:lpstr>
      <vt:lpstr>Презентація PowerPoint</vt:lpstr>
      <vt:lpstr>5. Виклики та проблеми. Як їх подолати.</vt:lpstr>
      <vt:lpstr>Презентація PowerPoint</vt:lpstr>
      <vt:lpstr>Презентація PowerPoint</vt:lpstr>
      <vt:lpstr>6. Цифрові інструменти залучення.</vt:lpstr>
      <vt:lpstr>Презентація PowerPoint</vt:lpstr>
      <vt:lpstr>7. Участь бізнесу.</vt:lpstr>
      <vt:lpstr>Презентація PowerPoint</vt:lpstr>
      <vt:lpstr>8. Міжнародний досвід.</vt:lpstr>
      <vt:lpstr>Презентація PowerPoint</vt:lpstr>
      <vt:lpstr>Презентація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Florence Kuijl</dc:creator>
  <cp:lastModifiedBy>Tetiana Demchenko</cp:lastModifiedBy>
  <cp:revision>25</cp:revision>
  <dcterms:modified xsi:type="dcterms:W3CDTF">2025-10-01T07:26:10Z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0x01010081E8AFFADC905D4BA34F672F97FA2090</vt:lpwstr>
  </property>
  <property fmtid="{D5CDD505-2E9C-101B-9397-08002B2CF9AE}" pid="3" name="MediaServiceImageTags">
    <vt:lpwstr/>
  </property>
  <property fmtid="{D5CDD505-2E9C-101B-9397-08002B2CF9AE}" pid="4" name="MSIP_Label_680afd86-dcf7-4483-b9eb-5af1dcd104e1_Enabled">
    <vt:lpwstr>true</vt:lpwstr>
  </property>
  <property fmtid="{D5CDD505-2E9C-101B-9397-08002B2CF9AE}" pid="5" name="MSIP_Label_680afd86-dcf7-4483-b9eb-5af1dcd104e1_SetDate">
    <vt:lpwstr>2024-10-08T07:19:45Z</vt:lpwstr>
  </property>
  <property fmtid="{D5CDD505-2E9C-101B-9397-08002B2CF9AE}" pid="6" name="MSIP_Label_680afd86-dcf7-4483-b9eb-5af1dcd104e1_Method">
    <vt:lpwstr>Standard</vt:lpwstr>
  </property>
  <property fmtid="{D5CDD505-2E9C-101B-9397-08002B2CF9AE}" pid="7" name="MSIP_Label_680afd86-dcf7-4483-b9eb-5af1dcd104e1_Name">
    <vt:lpwstr>K2 Intern</vt:lpwstr>
  </property>
  <property fmtid="{D5CDD505-2E9C-101B-9397-08002B2CF9AE}" pid="8" name="MSIP_Label_680afd86-dcf7-4483-b9eb-5af1dcd104e1_SiteId">
    <vt:lpwstr>5a9809cf-0bcb-413a-838a-09ecc40cc9e8</vt:lpwstr>
  </property>
  <property fmtid="{D5CDD505-2E9C-101B-9397-08002B2CF9AE}" pid="9" name="MSIP_Label_680afd86-dcf7-4483-b9eb-5af1dcd104e1_ActionId">
    <vt:lpwstr>e33ff92a-b78a-4a5a-a430-83ffcdf43a97</vt:lpwstr>
  </property>
  <property fmtid="{D5CDD505-2E9C-101B-9397-08002B2CF9AE}" pid="10" name="MSIP_Label_680afd86-dcf7-4483-b9eb-5af1dcd104e1_ContentBits">
    <vt:lpwstr>0</vt:lpwstr>
  </property>
</Properties>
</file>