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5" r:id="rId4"/>
  </p:sldMasterIdLst>
  <p:notesMasterIdLst>
    <p:notesMasterId r:id="rId24"/>
  </p:notesMasterIdLst>
  <p:handoutMasterIdLst>
    <p:handoutMasterId r:id="rId25"/>
  </p:handoutMasterIdLst>
  <p:sldIdLst>
    <p:sldId id="401" r:id="rId5"/>
    <p:sldId id="402" r:id="rId6"/>
    <p:sldId id="378" r:id="rId7"/>
    <p:sldId id="379" r:id="rId8"/>
    <p:sldId id="380" r:id="rId9"/>
    <p:sldId id="337" r:id="rId10"/>
    <p:sldId id="381" r:id="rId11"/>
    <p:sldId id="382" r:id="rId12"/>
    <p:sldId id="383" r:id="rId13"/>
    <p:sldId id="384" r:id="rId14"/>
    <p:sldId id="385" r:id="rId15"/>
    <p:sldId id="390" r:id="rId16"/>
    <p:sldId id="396" r:id="rId17"/>
    <p:sldId id="397" r:id="rId18"/>
    <p:sldId id="399" r:id="rId19"/>
    <p:sldId id="400" r:id="rId20"/>
    <p:sldId id="394" r:id="rId21"/>
    <p:sldId id="395" r:id="rId22"/>
    <p:sldId id="398" r:id="rId23"/>
  </p:sldIdLst>
  <p:sldSz cx="24384000" cy="13716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687278D-24A2-4F61-A694-A01028E61A51}">
          <p14:sldIdLst>
            <p14:sldId id="401"/>
            <p14:sldId id="402"/>
            <p14:sldId id="378"/>
            <p14:sldId id="379"/>
            <p14:sldId id="380"/>
            <p14:sldId id="337"/>
            <p14:sldId id="381"/>
            <p14:sldId id="382"/>
            <p14:sldId id="383"/>
            <p14:sldId id="384"/>
            <p14:sldId id="385"/>
            <p14:sldId id="390"/>
            <p14:sldId id="396"/>
            <p14:sldId id="397"/>
            <p14:sldId id="399"/>
            <p14:sldId id="400"/>
            <p14:sldId id="394"/>
            <p14:sldId id="395"/>
            <p14:sldId id="398"/>
          </p14:sldIdLst>
        </p14:section>
      </p14:sectionLst>
    </p:ext>
    <p:ext uri="{EFAFB233-063F-42B5-8137-9DF3F51BA10A}">
      <p15:sldGuideLst xmlns:p15="http://schemas.microsoft.com/office/powerpoint/2012/main">
        <p15:guide id="1" pos="400" userDrawn="1">
          <p15:clr>
            <a:srgbClr val="A4A3A4"/>
          </p15:clr>
        </p15:guide>
        <p15:guide id="2" pos="14824" userDrawn="1">
          <p15:clr>
            <a:srgbClr val="A4A3A4"/>
          </p15:clr>
        </p15:guide>
        <p15:guide id="3" orient="horz" pos="3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F10F09-45BB-CA30-4218-6F7A9E62366E}" name="Oliver Jancke" initials="OJ" userId="S::oliver.jancke@innovawood.eu::702b9ec0-9e93-4445-a19f-702e1f6debe6" providerId="AD"/>
  <p188:author id="{9705AC9D-4963-E556-098A-DA5CA06E148F}" name="Florence Kuijl" initials="FK" userId="S::florence.kuijl@innovawood.eu::a4b191bc-683d-4c4a-ba71-999535989cd3" providerId="AD"/>
  <p188:author id="{0C0131A1-F5DF-A503-665D-60CB441A9EF6}" name="Andreja Kutnar" initials="AK" userId="S::andreja.kutnar@innorenew.eu::8b80f2f5-0949-4421-86cb-688eb2093d7c" providerId="AD"/>
  <p188:author id="{028ABFB6-87A1-32D6-863F-89393F38B432}" name="Marlene A Johansson" initials="MJ" userId="S::marlene.a.johansson@ri.se::0aed1438-17ac-435a-b824-fa3e95418f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79C59F"/>
    <a:srgbClr val="96D6F3"/>
    <a:srgbClr val="EEDE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C3B41F-483D-AF2B-F8BD-303F2E4F87EC}" v="49" dt="2025-09-30T08:49:17.12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0" autoAdjust="0"/>
    <p:restoredTop sz="94658"/>
  </p:normalViewPr>
  <p:slideViewPr>
    <p:cSldViewPr snapToGrid="0">
      <p:cViewPr varScale="1">
        <p:scale>
          <a:sx n="35" d="100"/>
          <a:sy n="35" d="100"/>
        </p:scale>
        <p:origin x="1080" y="259"/>
      </p:cViewPr>
      <p:guideLst>
        <p:guide pos="400"/>
        <p:guide pos="14824"/>
        <p:guide orient="horz" pos="35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stasiia Skok" userId="S::askok@bdo.ua::4ef8d847-678c-4ccd-986b-7dd6811c6cfa" providerId="AD" clId="Web-{9FC3B41F-483D-AF2B-F8BD-303F2E4F87EC}"/>
    <pc:docChg chg="addSld delSld modSld modSection">
      <pc:chgData name="Anastasiia Skok" userId="S::askok@bdo.ua::4ef8d847-678c-4ccd-986b-7dd6811c6cfa" providerId="AD" clId="Web-{9FC3B41F-483D-AF2B-F8BD-303F2E4F87EC}" dt="2025-09-30T08:49:17.123" v="47"/>
      <pc:docMkLst>
        <pc:docMk/>
      </pc:docMkLst>
      <pc:sldChg chg="del">
        <pc:chgData name="Anastasiia Skok" userId="S::askok@bdo.ua::4ef8d847-678c-4ccd-986b-7dd6811c6cfa" providerId="AD" clId="Web-{9FC3B41F-483D-AF2B-F8BD-303F2E4F87EC}" dt="2025-09-30T08:47:57.619" v="1"/>
        <pc:sldMkLst>
          <pc:docMk/>
          <pc:sldMk cId="296694578" sldId="335"/>
        </pc:sldMkLst>
      </pc:sldChg>
      <pc:sldChg chg="del">
        <pc:chgData name="Anastasiia Skok" userId="S::askok@bdo.ua::4ef8d847-678c-4ccd-986b-7dd6811c6cfa" providerId="AD" clId="Web-{9FC3B41F-483D-AF2B-F8BD-303F2E4F87EC}" dt="2025-09-30T08:49:15.342" v="46"/>
        <pc:sldMkLst>
          <pc:docMk/>
          <pc:sldMk cId="1796986469" sldId="336"/>
        </pc:sldMkLst>
      </pc:sldChg>
      <pc:sldChg chg="add">
        <pc:chgData name="Anastasiia Skok" userId="S::askok@bdo.ua::4ef8d847-678c-4ccd-986b-7dd6811c6cfa" providerId="AD" clId="Web-{9FC3B41F-483D-AF2B-F8BD-303F2E4F87EC}" dt="2025-09-30T08:49:17.123" v="47"/>
        <pc:sldMkLst>
          <pc:docMk/>
          <pc:sldMk cId="1796986469" sldId="398"/>
        </pc:sldMkLst>
      </pc:sldChg>
      <pc:sldChg chg="modSp add">
        <pc:chgData name="Anastasiia Skok" userId="S::askok@bdo.ua::4ef8d847-678c-4ccd-986b-7dd6811c6cfa" providerId="AD" clId="Web-{9FC3B41F-483D-AF2B-F8BD-303F2E4F87EC}" dt="2025-09-30T08:48:58.247" v="44" actId="20577"/>
        <pc:sldMkLst>
          <pc:docMk/>
          <pc:sldMk cId="1890481214" sldId="401"/>
        </pc:sldMkLst>
        <pc:spChg chg="mod">
          <ac:chgData name="Anastasiia Skok" userId="S::askok@bdo.ua::4ef8d847-678c-4ccd-986b-7dd6811c6cfa" providerId="AD" clId="Web-{9FC3B41F-483D-AF2B-F8BD-303F2E4F87EC}" dt="2025-09-30T08:48:58.247" v="44" actId="20577"/>
          <ac:spMkLst>
            <pc:docMk/>
            <pc:sldMk cId="1890481214" sldId="401"/>
            <ac:spMk id="3" creationId="{64EE5E7F-5F9B-7EBD-2421-F08A79345CC3}"/>
          </ac:spMkLst>
        </pc:spChg>
      </pc:sldChg>
      <pc:sldChg chg="add">
        <pc:chgData name="Anastasiia Skok" userId="S::askok@bdo.ua::4ef8d847-678c-4ccd-986b-7dd6811c6cfa" providerId="AD" clId="Web-{9FC3B41F-483D-AF2B-F8BD-303F2E4F87EC}" dt="2025-09-30T08:49:08.247" v="45"/>
        <pc:sldMkLst>
          <pc:docMk/>
          <pc:sldMk cId="2126048656" sldId="402"/>
        </pc:sldMkLst>
      </pc:sldChg>
    </pc:docChg>
  </pc:docChgLst>
  <pc:docChgLst>
    <pc:chgData name="Tetiana Demchenko" userId="a1258dcb-57bf-415f-8283-7a71d04fa34c" providerId="ADAL" clId="{3CF9C524-5CFD-4EFD-856D-5361B1BA9A41}"/>
    <pc:docChg chg="custSel modSld">
      <pc:chgData name="Tetiana Demchenko" userId="a1258dcb-57bf-415f-8283-7a71d04fa34c" providerId="ADAL" clId="{3CF9C524-5CFD-4EFD-856D-5361B1BA9A41}" dt="2025-10-01T07:25:39.088" v="0" actId="478"/>
      <pc:docMkLst>
        <pc:docMk/>
      </pc:docMkLst>
      <pc:sldChg chg="delSp mod">
        <pc:chgData name="Tetiana Demchenko" userId="a1258dcb-57bf-415f-8283-7a71d04fa34c" providerId="ADAL" clId="{3CF9C524-5CFD-4EFD-856D-5361B1BA9A41}" dt="2025-10-01T07:25:39.088" v="0" actId="478"/>
        <pc:sldMkLst>
          <pc:docMk/>
          <pc:sldMk cId="1890481214" sldId="401"/>
        </pc:sldMkLst>
        <pc:picChg chg="del">
          <ac:chgData name="Tetiana Demchenko" userId="a1258dcb-57bf-415f-8283-7a71d04fa34c" providerId="ADAL" clId="{3CF9C524-5CFD-4EFD-856D-5361B1BA9A41}" dt="2025-10-01T07:25:39.088" v="0" actId="478"/>
          <ac:picMkLst>
            <pc:docMk/>
            <pc:sldMk cId="1890481214" sldId="401"/>
            <ac:picMk id="9" creationId="{CA007388-734A-72C8-12B4-36B7255E0C76}"/>
          </ac:picMkLst>
        </pc:picChg>
      </pc:sldChg>
    </pc:docChg>
  </pc:docChgLst>
  <pc:docChgLst>
    <pc:chgData name="Yuliia Yanchuk" userId="da8c62c5-263a-4788-bb0f-2989127690b9" providerId="ADAL" clId="{38C1F42C-6835-4C2F-ABC0-94F68AE86C0D}"/>
    <pc:docChg chg="undo redo custSel addSld delSld modSld sldOrd modMainMaster modSection">
      <pc:chgData name="Yuliia Yanchuk" userId="da8c62c5-263a-4788-bb0f-2989127690b9" providerId="ADAL" clId="{38C1F42C-6835-4C2F-ABC0-94F68AE86C0D}" dt="2025-09-22T07:16:26.430" v="1396" actId="47"/>
      <pc:docMkLst>
        <pc:docMk/>
      </pc:docMkLst>
      <pc:sldChg chg="ord">
        <pc:chgData name="Yuliia Yanchuk" userId="da8c62c5-263a-4788-bb0f-2989127690b9" providerId="ADAL" clId="{38C1F42C-6835-4C2F-ABC0-94F68AE86C0D}" dt="2025-09-22T07:16:13.074" v="1356"/>
        <pc:sldMkLst>
          <pc:docMk/>
          <pc:sldMk cId="1796986469" sldId="336"/>
        </pc:sldMkLst>
      </pc:sldChg>
      <pc:sldChg chg="addSp delSp modSp mod">
        <pc:chgData name="Yuliia Yanchuk" userId="da8c62c5-263a-4788-bb0f-2989127690b9" providerId="ADAL" clId="{38C1F42C-6835-4C2F-ABC0-94F68AE86C0D}" dt="2025-09-19T08:24:41.108" v="236" actId="790"/>
        <pc:sldMkLst>
          <pc:docMk/>
          <pc:sldMk cId="3923649624" sldId="337"/>
        </pc:sldMkLst>
        <pc:spChg chg="add mod">
          <ac:chgData name="Yuliia Yanchuk" userId="da8c62c5-263a-4788-bb0f-2989127690b9" providerId="ADAL" clId="{38C1F42C-6835-4C2F-ABC0-94F68AE86C0D}" dt="2025-09-19T08:24:41.108" v="236" actId="790"/>
          <ac:spMkLst>
            <pc:docMk/>
            <pc:sldMk cId="3923649624" sldId="337"/>
            <ac:spMk id="2" creationId="{365AA811-A308-7FB9-2A69-8B34182F64BF}"/>
          </ac:spMkLst>
        </pc:spChg>
        <pc:spChg chg="add mod">
          <ac:chgData name="Yuliia Yanchuk" userId="da8c62c5-263a-4788-bb0f-2989127690b9" providerId="ADAL" clId="{38C1F42C-6835-4C2F-ABC0-94F68AE86C0D}" dt="2025-09-19T08:24:41.108" v="236" actId="790"/>
          <ac:spMkLst>
            <pc:docMk/>
            <pc:sldMk cId="3923649624" sldId="337"/>
            <ac:spMk id="3" creationId="{162E79B3-D99C-B950-AE63-5CCA3D4CE73E}"/>
          </ac:spMkLst>
        </pc:spChg>
        <pc:spChg chg="add mod">
          <ac:chgData name="Yuliia Yanchuk" userId="da8c62c5-263a-4788-bb0f-2989127690b9" providerId="ADAL" clId="{38C1F42C-6835-4C2F-ABC0-94F68AE86C0D}" dt="2025-09-19T07:33:56.966" v="232" actId="20577"/>
          <ac:spMkLst>
            <pc:docMk/>
            <pc:sldMk cId="3923649624" sldId="337"/>
            <ac:spMk id="4" creationId="{011E6E91-3828-B694-3655-BB25B1420119}"/>
          </ac:spMkLst>
        </pc:spChg>
        <pc:spChg chg="add mod">
          <ac:chgData name="Yuliia Yanchuk" userId="da8c62c5-263a-4788-bb0f-2989127690b9" providerId="ADAL" clId="{38C1F42C-6835-4C2F-ABC0-94F68AE86C0D}" dt="2025-09-19T08:24:41.108" v="236" actId="790"/>
          <ac:spMkLst>
            <pc:docMk/>
            <pc:sldMk cId="3923649624" sldId="337"/>
            <ac:spMk id="5" creationId="{28896901-D308-77C4-450A-AADBE53389F3}"/>
          </ac:spMkLst>
        </pc:spChg>
        <pc:spChg chg="add mod">
          <ac:chgData name="Yuliia Yanchuk" userId="da8c62c5-263a-4788-bb0f-2989127690b9" providerId="ADAL" clId="{38C1F42C-6835-4C2F-ABC0-94F68AE86C0D}" dt="2025-09-19T08:24:41.108" v="236" actId="790"/>
          <ac:spMkLst>
            <pc:docMk/>
            <pc:sldMk cId="3923649624" sldId="337"/>
            <ac:spMk id="6" creationId="{87FE9E23-AE04-94A6-32AF-8581430122EB}"/>
          </ac:spMkLst>
        </pc:spChg>
        <pc:spChg chg="add mod">
          <ac:chgData name="Yuliia Yanchuk" userId="da8c62c5-263a-4788-bb0f-2989127690b9" providerId="ADAL" clId="{38C1F42C-6835-4C2F-ABC0-94F68AE86C0D}" dt="2025-09-19T08:24:41.108" v="236" actId="790"/>
          <ac:spMkLst>
            <pc:docMk/>
            <pc:sldMk cId="3923649624" sldId="337"/>
            <ac:spMk id="7" creationId="{BB5E7838-C89F-D252-9EF4-194B7BE1A0D3}"/>
          </ac:spMkLst>
        </pc:spChg>
        <pc:spChg chg="add mod">
          <ac:chgData name="Yuliia Yanchuk" userId="da8c62c5-263a-4788-bb0f-2989127690b9" providerId="ADAL" clId="{38C1F42C-6835-4C2F-ABC0-94F68AE86C0D}" dt="2025-09-19T08:24:41.108" v="236" actId="790"/>
          <ac:spMkLst>
            <pc:docMk/>
            <pc:sldMk cId="3923649624" sldId="337"/>
            <ac:spMk id="8" creationId="{B4B0DE21-85AF-AC27-DC41-B4B485ECCC29}"/>
          </ac:spMkLst>
        </pc:spChg>
        <pc:spChg chg="add mod">
          <ac:chgData name="Yuliia Yanchuk" userId="da8c62c5-263a-4788-bb0f-2989127690b9" providerId="ADAL" clId="{38C1F42C-6835-4C2F-ABC0-94F68AE86C0D}" dt="2025-09-19T08:24:41.108" v="236" actId="790"/>
          <ac:spMkLst>
            <pc:docMk/>
            <pc:sldMk cId="3923649624" sldId="337"/>
            <ac:spMk id="9" creationId="{D6604228-BFCC-84EF-B282-D90D9CAA43CF}"/>
          </ac:spMkLst>
        </pc:spChg>
        <pc:spChg chg="add mod">
          <ac:chgData name="Yuliia Yanchuk" userId="da8c62c5-263a-4788-bb0f-2989127690b9" providerId="ADAL" clId="{38C1F42C-6835-4C2F-ABC0-94F68AE86C0D}" dt="2025-09-19T08:24:41.108" v="236" actId="790"/>
          <ac:spMkLst>
            <pc:docMk/>
            <pc:sldMk cId="3923649624" sldId="337"/>
            <ac:spMk id="10" creationId="{C878DCE2-EF44-3AE7-EDA5-57A315526DB0}"/>
          </ac:spMkLst>
        </pc:spChg>
        <pc:spChg chg="add mod">
          <ac:chgData name="Yuliia Yanchuk" userId="da8c62c5-263a-4788-bb0f-2989127690b9" providerId="ADAL" clId="{38C1F42C-6835-4C2F-ABC0-94F68AE86C0D}" dt="2025-09-19T08:24:41.108" v="236" actId="790"/>
          <ac:spMkLst>
            <pc:docMk/>
            <pc:sldMk cId="3923649624" sldId="337"/>
            <ac:spMk id="11" creationId="{9A802F52-455E-31C0-830D-9A96D756CE91}"/>
          </ac:spMkLst>
        </pc:spChg>
        <pc:spChg chg="add mod">
          <ac:chgData name="Yuliia Yanchuk" userId="da8c62c5-263a-4788-bb0f-2989127690b9" providerId="ADAL" clId="{38C1F42C-6835-4C2F-ABC0-94F68AE86C0D}" dt="2025-09-19T08:24:41.108" v="236" actId="790"/>
          <ac:spMkLst>
            <pc:docMk/>
            <pc:sldMk cId="3923649624" sldId="337"/>
            <ac:spMk id="12" creationId="{5CE12449-B385-D90C-B026-C6E46C827466}"/>
          </ac:spMkLst>
        </pc:spChg>
      </pc:sldChg>
      <pc:sldChg chg="addSp delSp modSp add mod">
        <pc:chgData name="Yuliia Yanchuk" userId="da8c62c5-263a-4788-bb0f-2989127690b9" providerId="ADAL" clId="{38C1F42C-6835-4C2F-ABC0-94F68AE86C0D}" dt="2025-09-19T07:01:18.423" v="91" actId="14100"/>
        <pc:sldMkLst>
          <pc:docMk/>
          <pc:sldMk cId="81228153" sldId="379"/>
        </pc:sldMkLst>
        <pc:spChg chg="mod">
          <ac:chgData name="Yuliia Yanchuk" userId="da8c62c5-263a-4788-bb0f-2989127690b9" providerId="ADAL" clId="{38C1F42C-6835-4C2F-ABC0-94F68AE86C0D}" dt="2025-09-19T06:59:20.355" v="85" actId="790"/>
          <ac:spMkLst>
            <pc:docMk/>
            <pc:sldMk cId="81228153" sldId="379"/>
            <ac:spMk id="2" creationId="{C26D089D-4ED9-3269-72D0-207773DE21C7}"/>
          </ac:spMkLst>
        </pc:spChg>
        <pc:spChg chg="add mod">
          <ac:chgData name="Yuliia Yanchuk" userId="da8c62c5-263a-4788-bb0f-2989127690b9" providerId="ADAL" clId="{38C1F42C-6835-4C2F-ABC0-94F68AE86C0D}" dt="2025-09-19T06:59:20.355" v="85" actId="790"/>
          <ac:spMkLst>
            <pc:docMk/>
            <pc:sldMk cId="81228153" sldId="379"/>
            <ac:spMk id="6" creationId="{3CCDE56B-95EE-A381-D7D1-E6045DA57FFC}"/>
          </ac:spMkLst>
        </pc:spChg>
        <pc:spChg chg="mod">
          <ac:chgData name="Yuliia Yanchuk" userId="da8c62c5-263a-4788-bb0f-2989127690b9" providerId="ADAL" clId="{38C1F42C-6835-4C2F-ABC0-94F68AE86C0D}" dt="2025-09-19T06:59:20.355" v="85" actId="790"/>
          <ac:spMkLst>
            <pc:docMk/>
            <pc:sldMk cId="81228153" sldId="379"/>
            <ac:spMk id="7" creationId="{AA804248-0DEA-482A-EB03-B6064615D0BE}"/>
          </ac:spMkLst>
        </pc:spChg>
        <pc:spChg chg="add mod">
          <ac:chgData name="Yuliia Yanchuk" userId="da8c62c5-263a-4788-bb0f-2989127690b9" providerId="ADAL" clId="{38C1F42C-6835-4C2F-ABC0-94F68AE86C0D}" dt="2025-09-19T06:59:20.355" v="85" actId="790"/>
          <ac:spMkLst>
            <pc:docMk/>
            <pc:sldMk cId="81228153" sldId="379"/>
            <ac:spMk id="8" creationId="{2D58CEA9-557C-5AF3-F884-772D0462D2B6}"/>
          </ac:spMkLst>
        </pc:spChg>
        <pc:spChg chg="add mod">
          <ac:chgData name="Yuliia Yanchuk" userId="da8c62c5-263a-4788-bb0f-2989127690b9" providerId="ADAL" clId="{38C1F42C-6835-4C2F-ABC0-94F68AE86C0D}" dt="2025-09-19T06:59:20.355" v="85" actId="790"/>
          <ac:spMkLst>
            <pc:docMk/>
            <pc:sldMk cId="81228153" sldId="379"/>
            <ac:spMk id="9" creationId="{A9A0B488-D664-9745-4E21-187CCD4AAC48}"/>
          </ac:spMkLst>
        </pc:spChg>
        <pc:picChg chg="add mod">
          <ac:chgData name="Yuliia Yanchuk" userId="da8c62c5-263a-4788-bb0f-2989127690b9" providerId="ADAL" clId="{38C1F42C-6835-4C2F-ABC0-94F68AE86C0D}" dt="2025-09-19T07:01:18.423" v="91" actId="14100"/>
          <ac:picMkLst>
            <pc:docMk/>
            <pc:sldMk cId="81228153" sldId="379"/>
            <ac:picMk id="11" creationId="{A27F6F78-C935-E8D4-CA78-E30825C3988A}"/>
          </ac:picMkLst>
        </pc:picChg>
      </pc:sldChg>
      <pc:sldChg chg="addSp delSp modSp add mod modClrScheme chgLayout">
        <pc:chgData name="Yuliia Yanchuk" userId="da8c62c5-263a-4788-bb0f-2989127690b9" providerId="ADAL" clId="{38C1F42C-6835-4C2F-ABC0-94F68AE86C0D}" dt="2025-09-19T07:29:29.293" v="205" actId="1076"/>
        <pc:sldMkLst>
          <pc:docMk/>
          <pc:sldMk cId="2082093107" sldId="380"/>
        </pc:sldMkLst>
        <pc:spChg chg="mod">
          <ac:chgData name="Yuliia Yanchuk" userId="da8c62c5-263a-4788-bb0f-2989127690b9" providerId="ADAL" clId="{38C1F42C-6835-4C2F-ABC0-94F68AE86C0D}" dt="2025-09-19T07:24:33.892" v="178" actId="790"/>
          <ac:spMkLst>
            <pc:docMk/>
            <pc:sldMk cId="2082093107" sldId="380"/>
            <ac:spMk id="2" creationId="{6DF5CF16-C787-E40A-B6BD-4A6799AF515B}"/>
          </ac:spMkLst>
        </pc:spChg>
        <pc:spChg chg="add mod">
          <ac:chgData name="Yuliia Yanchuk" userId="da8c62c5-263a-4788-bb0f-2989127690b9" providerId="ADAL" clId="{38C1F42C-6835-4C2F-ABC0-94F68AE86C0D}" dt="2025-09-19T07:29:29.293" v="205" actId="1076"/>
          <ac:spMkLst>
            <pc:docMk/>
            <pc:sldMk cId="2082093107" sldId="380"/>
            <ac:spMk id="3" creationId="{07BB97D1-1E2D-405D-677E-BA7DAE07B49C}"/>
          </ac:spMkLst>
        </pc:spChg>
        <pc:spChg chg="add mod">
          <ac:chgData name="Yuliia Yanchuk" userId="da8c62c5-263a-4788-bb0f-2989127690b9" providerId="ADAL" clId="{38C1F42C-6835-4C2F-ABC0-94F68AE86C0D}" dt="2025-09-19T07:29:29.293" v="205" actId="1076"/>
          <ac:spMkLst>
            <pc:docMk/>
            <pc:sldMk cId="2082093107" sldId="380"/>
            <ac:spMk id="4" creationId="{37F904C9-B3EC-1620-24E6-1DAC2AF3727F}"/>
          </ac:spMkLst>
        </pc:spChg>
        <pc:spChg chg="add mod">
          <ac:chgData name="Yuliia Yanchuk" userId="da8c62c5-263a-4788-bb0f-2989127690b9" providerId="ADAL" clId="{38C1F42C-6835-4C2F-ABC0-94F68AE86C0D}" dt="2025-09-19T07:29:29.293" v="205" actId="1076"/>
          <ac:spMkLst>
            <pc:docMk/>
            <pc:sldMk cId="2082093107" sldId="380"/>
            <ac:spMk id="5" creationId="{C33AD865-F4CA-2944-235A-32536E5C1818}"/>
          </ac:spMkLst>
        </pc:spChg>
        <pc:spChg chg="add mod">
          <ac:chgData name="Yuliia Yanchuk" userId="da8c62c5-263a-4788-bb0f-2989127690b9" providerId="ADAL" clId="{38C1F42C-6835-4C2F-ABC0-94F68AE86C0D}" dt="2025-09-19T07:29:29.293" v="205" actId="1076"/>
          <ac:spMkLst>
            <pc:docMk/>
            <pc:sldMk cId="2082093107" sldId="380"/>
            <ac:spMk id="10" creationId="{5FBC5E19-0000-90CC-ACFB-157D0261B280}"/>
          </ac:spMkLst>
        </pc:spChg>
        <pc:spChg chg="add mod">
          <ac:chgData name="Yuliia Yanchuk" userId="da8c62c5-263a-4788-bb0f-2989127690b9" providerId="ADAL" clId="{38C1F42C-6835-4C2F-ABC0-94F68AE86C0D}" dt="2025-09-19T07:29:29.293" v="205" actId="1076"/>
          <ac:spMkLst>
            <pc:docMk/>
            <pc:sldMk cId="2082093107" sldId="380"/>
            <ac:spMk id="12" creationId="{ECB0ED08-77AC-62B6-4982-D7CA9D03061C}"/>
          </ac:spMkLst>
        </pc:spChg>
        <pc:spChg chg="add mod">
          <ac:chgData name="Yuliia Yanchuk" userId="da8c62c5-263a-4788-bb0f-2989127690b9" providerId="ADAL" clId="{38C1F42C-6835-4C2F-ABC0-94F68AE86C0D}" dt="2025-09-19T07:29:29.293" v="205" actId="1076"/>
          <ac:spMkLst>
            <pc:docMk/>
            <pc:sldMk cId="2082093107" sldId="380"/>
            <ac:spMk id="13" creationId="{95E5F11E-9BBD-9E60-7E11-3F902D73F9B8}"/>
          </ac:spMkLst>
        </pc:spChg>
        <pc:spChg chg="add mod">
          <ac:chgData name="Yuliia Yanchuk" userId="da8c62c5-263a-4788-bb0f-2989127690b9" providerId="ADAL" clId="{38C1F42C-6835-4C2F-ABC0-94F68AE86C0D}" dt="2025-09-19T07:29:29.293" v="205" actId="1076"/>
          <ac:spMkLst>
            <pc:docMk/>
            <pc:sldMk cId="2082093107" sldId="380"/>
            <ac:spMk id="14" creationId="{0014210B-1BE9-175C-A474-87F203112E16}"/>
          </ac:spMkLst>
        </pc:spChg>
        <pc:spChg chg="add mod">
          <ac:chgData name="Yuliia Yanchuk" userId="da8c62c5-263a-4788-bb0f-2989127690b9" providerId="ADAL" clId="{38C1F42C-6835-4C2F-ABC0-94F68AE86C0D}" dt="2025-09-19T07:29:29.293" v="205" actId="1076"/>
          <ac:spMkLst>
            <pc:docMk/>
            <pc:sldMk cId="2082093107" sldId="380"/>
            <ac:spMk id="15" creationId="{FF16BA6D-5B93-F23B-26CA-EC9C21F655BC}"/>
          </ac:spMkLst>
        </pc:spChg>
        <pc:spChg chg="add mod">
          <ac:chgData name="Yuliia Yanchuk" userId="da8c62c5-263a-4788-bb0f-2989127690b9" providerId="ADAL" clId="{38C1F42C-6835-4C2F-ABC0-94F68AE86C0D}" dt="2025-09-19T07:29:29.293" v="205" actId="1076"/>
          <ac:spMkLst>
            <pc:docMk/>
            <pc:sldMk cId="2082093107" sldId="380"/>
            <ac:spMk id="16" creationId="{FE6DA14E-97AB-67EB-A4A0-34EFB719D35E}"/>
          </ac:spMkLst>
        </pc:spChg>
        <pc:picChg chg="add mod">
          <ac:chgData name="Yuliia Yanchuk" userId="da8c62c5-263a-4788-bb0f-2989127690b9" providerId="ADAL" clId="{38C1F42C-6835-4C2F-ABC0-94F68AE86C0D}" dt="2025-09-19T07:29:29.293" v="205" actId="1076"/>
          <ac:picMkLst>
            <pc:docMk/>
            <pc:sldMk cId="2082093107" sldId="380"/>
            <ac:picMk id="21" creationId="{93D822D0-F9AB-602D-F928-46874DD21A6E}"/>
          </ac:picMkLst>
        </pc:picChg>
        <pc:picChg chg="add mod">
          <ac:chgData name="Yuliia Yanchuk" userId="da8c62c5-263a-4788-bb0f-2989127690b9" providerId="ADAL" clId="{38C1F42C-6835-4C2F-ABC0-94F68AE86C0D}" dt="2025-09-19T07:28:11.324" v="197" actId="14100"/>
          <ac:picMkLst>
            <pc:docMk/>
            <pc:sldMk cId="2082093107" sldId="380"/>
            <ac:picMk id="23" creationId="{5462090F-F188-7100-66F5-E5F2A711CAAC}"/>
          </ac:picMkLst>
        </pc:picChg>
        <pc:picChg chg="add mod">
          <ac:chgData name="Yuliia Yanchuk" userId="da8c62c5-263a-4788-bb0f-2989127690b9" providerId="ADAL" clId="{38C1F42C-6835-4C2F-ABC0-94F68AE86C0D}" dt="2025-09-19T07:29:02.788" v="203" actId="1076"/>
          <ac:picMkLst>
            <pc:docMk/>
            <pc:sldMk cId="2082093107" sldId="380"/>
            <ac:picMk id="25" creationId="{C8C94015-48F5-DE44-739F-25EC28153146}"/>
          </ac:picMkLst>
        </pc:picChg>
      </pc:sldChg>
      <pc:sldChg chg="addSp delSp modSp add mod">
        <pc:chgData name="Yuliia Yanchuk" userId="da8c62c5-263a-4788-bb0f-2989127690b9" providerId="ADAL" clId="{38C1F42C-6835-4C2F-ABC0-94F68AE86C0D}" dt="2025-09-19T08:36:10.653" v="298" actId="255"/>
        <pc:sldMkLst>
          <pc:docMk/>
          <pc:sldMk cId="2572115052" sldId="381"/>
        </pc:sldMkLst>
        <pc:spChg chg="mod">
          <ac:chgData name="Yuliia Yanchuk" userId="da8c62c5-263a-4788-bb0f-2989127690b9" providerId="ADAL" clId="{38C1F42C-6835-4C2F-ABC0-94F68AE86C0D}" dt="2025-09-19T08:25:16.862" v="240"/>
          <ac:spMkLst>
            <pc:docMk/>
            <pc:sldMk cId="2572115052" sldId="381"/>
            <ac:spMk id="8" creationId="{581BAB0D-7D5F-75BD-7177-17AD8E1A61F1}"/>
          </ac:spMkLst>
        </pc:spChg>
        <pc:spChg chg="mod">
          <ac:chgData name="Yuliia Yanchuk" userId="da8c62c5-263a-4788-bb0f-2989127690b9" providerId="ADAL" clId="{38C1F42C-6835-4C2F-ABC0-94F68AE86C0D}" dt="2025-09-19T08:36:10.653" v="298" actId="255"/>
          <ac:spMkLst>
            <pc:docMk/>
            <pc:sldMk cId="2572115052" sldId="381"/>
            <ac:spMk id="13" creationId="{615BC7E0-E762-E5DA-8E3A-70F37521433C}"/>
          </ac:spMkLst>
        </pc:spChg>
        <pc:spChg chg="add mod ord">
          <ac:chgData name="Yuliia Yanchuk" userId="da8c62c5-263a-4788-bb0f-2989127690b9" providerId="ADAL" clId="{38C1F42C-6835-4C2F-ABC0-94F68AE86C0D}" dt="2025-09-19T08:35:39.310" v="296" actId="1076"/>
          <ac:spMkLst>
            <pc:docMk/>
            <pc:sldMk cId="2572115052" sldId="381"/>
            <ac:spMk id="14" creationId="{AAE8BC02-4FA5-E9BD-AE49-A285A1D961E5}"/>
          </ac:spMkLst>
        </pc:spChg>
        <pc:spChg chg="add mod">
          <ac:chgData name="Yuliia Yanchuk" userId="da8c62c5-263a-4788-bb0f-2989127690b9" providerId="ADAL" clId="{38C1F42C-6835-4C2F-ABC0-94F68AE86C0D}" dt="2025-09-19T08:35:39.310" v="296" actId="1076"/>
          <ac:spMkLst>
            <pc:docMk/>
            <pc:sldMk cId="2572115052" sldId="381"/>
            <ac:spMk id="15" creationId="{60222912-75B0-DA77-5D53-2E26F6C98408}"/>
          </ac:spMkLst>
        </pc:spChg>
        <pc:spChg chg="add mod">
          <ac:chgData name="Yuliia Yanchuk" userId="da8c62c5-263a-4788-bb0f-2989127690b9" providerId="ADAL" clId="{38C1F42C-6835-4C2F-ABC0-94F68AE86C0D}" dt="2025-09-19T08:36:10.653" v="298" actId="255"/>
          <ac:spMkLst>
            <pc:docMk/>
            <pc:sldMk cId="2572115052" sldId="381"/>
            <ac:spMk id="16" creationId="{F253357F-DE77-9C4F-9BD6-E963E213768A}"/>
          </ac:spMkLst>
        </pc:spChg>
        <pc:spChg chg="mod">
          <ac:chgData name="Yuliia Yanchuk" userId="da8c62c5-263a-4788-bb0f-2989127690b9" providerId="ADAL" clId="{38C1F42C-6835-4C2F-ABC0-94F68AE86C0D}" dt="2025-09-19T08:35:51.244" v="297" actId="1076"/>
          <ac:spMkLst>
            <pc:docMk/>
            <pc:sldMk cId="2572115052" sldId="381"/>
            <ac:spMk id="17" creationId="{7CC0D096-F520-67AA-88A7-AEDC83CA6A44}"/>
          </ac:spMkLst>
        </pc:spChg>
        <pc:spChg chg="add mod">
          <ac:chgData name="Yuliia Yanchuk" userId="da8c62c5-263a-4788-bb0f-2989127690b9" providerId="ADAL" clId="{38C1F42C-6835-4C2F-ABC0-94F68AE86C0D}" dt="2025-09-19T08:36:10.653" v="298" actId="255"/>
          <ac:spMkLst>
            <pc:docMk/>
            <pc:sldMk cId="2572115052" sldId="381"/>
            <ac:spMk id="18" creationId="{70C3D85F-CB4D-B07C-14C7-3334A40B7731}"/>
          </ac:spMkLst>
        </pc:spChg>
        <pc:spChg chg="add mod">
          <ac:chgData name="Yuliia Yanchuk" userId="da8c62c5-263a-4788-bb0f-2989127690b9" providerId="ADAL" clId="{38C1F42C-6835-4C2F-ABC0-94F68AE86C0D}" dt="2025-09-19T08:35:51.244" v="297" actId="1076"/>
          <ac:spMkLst>
            <pc:docMk/>
            <pc:sldMk cId="2572115052" sldId="381"/>
            <ac:spMk id="19" creationId="{9C5774E3-05D5-3025-34C6-09FBDE6654BB}"/>
          </ac:spMkLst>
        </pc:spChg>
        <pc:spChg chg="mod">
          <ac:chgData name="Yuliia Yanchuk" userId="da8c62c5-263a-4788-bb0f-2989127690b9" providerId="ADAL" clId="{38C1F42C-6835-4C2F-ABC0-94F68AE86C0D}" dt="2025-09-19T08:36:10.653" v="298" actId="255"/>
          <ac:spMkLst>
            <pc:docMk/>
            <pc:sldMk cId="2572115052" sldId="381"/>
            <ac:spMk id="20" creationId="{F2E77909-3ADE-BE1D-0128-22B65E5B1DFC}"/>
          </ac:spMkLst>
        </pc:spChg>
        <pc:spChg chg="add mod">
          <ac:chgData name="Yuliia Yanchuk" userId="da8c62c5-263a-4788-bb0f-2989127690b9" providerId="ADAL" clId="{38C1F42C-6835-4C2F-ABC0-94F68AE86C0D}" dt="2025-09-19T08:35:51.244" v="297" actId="1076"/>
          <ac:spMkLst>
            <pc:docMk/>
            <pc:sldMk cId="2572115052" sldId="381"/>
            <ac:spMk id="21" creationId="{31B6DFA2-A6B7-EF82-052E-EFB4555903B2}"/>
          </ac:spMkLst>
        </pc:spChg>
        <pc:spChg chg="add mod">
          <ac:chgData name="Yuliia Yanchuk" userId="da8c62c5-263a-4788-bb0f-2989127690b9" providerId="ADAL" clId="{38C1F42C-6835-4C2F-ABC0-94F68AE86C0D}" dt="2025-09-19T08:35:51.244" v="297" actId="1076"/>
          <ac:spMkLst>
            <pc:docMk/>
            <pc:sldMk cId="2572115052" sldId="381"/>
            <ac:spMk id="22" creationId="{C76F83A7-A2CD-9646-B12E-F52ECBB167F5}"/>
          </ac:spMkLst>
        </pc:spChg>
        <pc:spChg chg="add mod">
          <ac:chgData name="Yuliia Yanchuk" userId="da8c62c5-263a-4788-bb0f-2989127690b9" providerId="ADAL" clId="{38C1F42C-6835-4C2F-ABC0-94F68AE86C0D}" dt="2025-09-19T08:35:51.244" v="297" actId="1076"/>
          <ac:spMkLst>
            <pc:docMk/>
            <pc:sldMk cId="2572115052" sldId="381"/>
            <ac:spMk id="23" creationId="{36853106-9514-68B9-EE8B-A0C439530933}"/>
          </ac:spMkLst>
        </pc:spChg>
        <pc:spChg chg="add mod">
          <ac:chgData name="Yuliia Yanchuk" userId="da8c62c5-263a-4788-bb0f-2989127690b9" providerId="ADAL" clId="{38C1F42C-6835-4C2F-ABC0-94F68AE86C0D}" dt="2025-09-19T08:35:39.310" v="296" actId="1076"/>
          <ac:spMkLst>
            <pc:docMk/>
            <pc:sldMk cId="2572115052" sldId="381"/>
            <ac:spMk id="24" creationId="{A8F2E067-354F-3218-02EE-85275CF10DAA}"/>
          </ac:spMkLst>
        </pc:spChg>
        <pc:spChg chg="add mod">
          <ac:chgData name="Yuliia Yanchuk" userId="da8c62c5-263a-4788-bb0f-2989127690b9" providerId="ADAL" clId="{38C1F42C-6835-4C2F-ABC0-94F68AE86C0D}" dt="2025-09-19T08:35:51.244" v="297" actId="1076"/>
          <ac:spMkLst>
            <pc:docMk/>
            <pc:sldMk cId="2572115052" sldId="381"/>
            <ac:spMk id="25" creationId="{85EB686D-E09A-C8B5-BFE4-57110CCAFF5E}"/>
          </ac:spMkLst>
        </pc:spChg>
        <pc:spChg chg="add mod">
          <ac:chgData name="Yuliia Yanchuk" userId="da8c62c5-263a-4788-bb0f-2989127690b9" providerId="ADAL" clId="{38C1F42C-6835-4C2F-ABC0-94F68AE86C0D}" dt="2025-09-19T08:35:51.244" v="297" actId="1076"/>
          <ac:spMkLst>
            <pc:docMk/>
            <pc:sldMk cId="2572115052" sldId="381"/>
            <ac:spMk id="26" creationId="{0C7333ED-2B4A-C26E-D219-875BE401E53D}"/>
          </ac:spMkLst>
        </pc:spChg>
        <pc:spChg chg="add mod">
          <ac:chgData name="Yuliia Yanchuk" userId="da8c62c5-263a-4788-bb0f-2989127690b9" providerId="ADAL" clId="{38C1F42C-6835-4C2F-ABC0-94F68AE86C0D}" dt="2025-09-19T08:36:10.653" v="298" actId="255"/>
          <ac:spMkLst>
            <pc:docMk/>
            <pc:sldMk cId="2572115052" sldId="381"/>
            <ac:spMk id="27" creationId="{DD74FD4B-A9A2-6E4A-9573-60AB21798C54}"/>
          </ac:spMkLst>
        </pc:spChg>
        <pc:spChg chg="add mod">
          <ac:chgData name="Yuliia Yanchuk" userId="da8c62c5-263a-4788-bb0f-2989127690b9" providerId="ADAL" clId="{38C1F42C-6835-4C2F-ABC0-94F68AE86C0D}" dt="2025-09-19T08:35:51.244" v="297" actId="1076"/>
          <ac:spMkLst>
            <pc:docMk/>
            <pc:sldMk cId="2572115052" sldId="381"/>
            <ac:spMk id="28" creationId="{794A9F9A-673C-DE9E-9910-D7F643DA4D4F}"/>
          </ac:spMkLst>
        </pc:spChg>
      </pc:sldChg>
      <pc:sldChg chg="addSp delSp modSp add mod modClrScheme chgLayout">
        <pc:chgData name="Yuliia Yanchuk" userId="da8c62c5-263a-4788-bb0f-2989127690b9" providerId="ADAL" clId="{38C1F42C-6835-4C2F-ABC0-94F68AE86C0D}" dt="2025-09-19T08:55:20.105" v="416" actId="14100"/>
        <pc:sldMkLst>
          <pc:docMk/>
          <pc:sldMk cId="330368534" sldId="382"/>
        </pc:sldMkLst>
        <pc:spChg chg="mod">
          <ac:chgData name="Yuliia Yanchuk" userId="da8c62c5-263a-4788-bb0f-2989127690b9" providerId="ADAL" clId="{38C1F42C-6835-4C2F-ABC0-94F68AE86C0D}" dt="2025-09-19T08:45:40.610" v="307"/>
          <ac:spMkLst>
            <pc:docMk/>
            <pc:sldMk cId="330368534" sldId="382"/>
            <ac:spMk id="8" creationId="{3C4A37D6-F2A4-8861-FCD7-A1EA12110484}"/>
          </ac:spMkLst>
        </pc:spChg>
        <pc:spChg chg="add mod">
          <ac:chgData name="Yuliia Yanchuk" userId="da8c62c5-263a-4788-bb0f-2989127690b9" providerId="ADAL" clId="{38C1F42C-6835-4C2F-ABC0-94F68AE86C0D}" dt="2025-09-19T08:53:18.986" v="396" actId="14100"/>
          <ac:spMkLst>
            <pc:docMk/>
            <pc:sldMk cId="330368534" sldId="382"/>
            <ac:spMk id="13" creationId="{F187B58C-2585-112E-9B5C-E2BE9A521A8A}"/>
          </ac:spMkLst>
        </pc:spChg>
        <pc:spChg chg="add mod">
          <ac:chgData name="Yuliia Yanchuk" userId="da8c62c5-263a-4788-bb0f-2989127690b9" providerId="ADAL" clId="{38C1F42C-6835-4C2F-ABC0-94F68AE86C0D}" dt="2025-09-19T08:52:20.121" v="390" actId="1076"/>
          <ac:spMkLst>
            <pc:docMk/>
            <pc:sldMk cId="330368534" sldId="382"/>
            <ac:spMk id="14" creationId="{D43BD8A2-FD34-B656-7FF1-4319EEE371C5}"/>
          </ac:spMkLst>
        </pc:spChg>
        <pc:spChg chg="add mod">
          <ac:chgData name="Yuliia Yanchuk" userId="da8c62c5-263a-4788-bb0f-2989127690b9" providerId="ADAL" clId="{38C1F42C-6835-4C2F-ABC0-94F68AE86C0D}" dt="2025-09-19T08:53:38.812" v="400" actId="1076"/>
          <ac:spMkLst>
            <pc:docMk/>
            <pc:sldMk cId="330368534" sldId="382"/>
            <ac:spMk id="15" creationId="{CDD5204D-B59E-CD56-6716-595A57A2127D}"/>
          </ac:spMkLst>
        </pc:spChg>
        <pc:spChg chg="add mod">
          <ac:chgData name="Yuliia Yanchuk" userId="da8c62c5-263a-4788-bb0f-2989127690b9" providerId="ADAL" clId="{38C1F42C-6835-4C2F-ABC0-94F68AE86C0D}" dt="2025-09-19T08:53:38.812" v="400" actId="1076"/>
          <ac:spMkLst>
            <pc:docMk/>
            <pc:sldMk cId="330368534" sldId="382"/>
            <ac:spMk id="16" creationId="{A62E92E7-D5B9-3493-62E6-B6880329328B}"/>
          </ac:spMkLst>
        </pc:spChg>
        <pc:spChg chg="add mod">
          <ac:chgData name="Yuliia Yanchuk" userId="da8c62c5-263a-4788-bb0f-2989127690b9" providerId="ADAL" clId="{38C1F42C-6835-4C2F-ABC0-94F68AE86C0D}" dt="2025-09-19T08:53:22.361" v="397" actId="14100"/>
          <ac:spMkLst>
            <pc:docMk/>
            <pc:sldMk cId="330368534" sldId="382"/>
            <ac:spMk id="17" creationId="{2FC1B82D-3E98-AC7F-772F-B51EBF381379}"/>
          </ac:spMkLst>
        </pc:spChg>
        <pc:spChg chg="add mod">
          <ac:chgData name="Yuliia Yanchuk" userId="da8c62c5-263a-4788-bb0f-2989127690b9" providerId="ADAL" clId="{38C1F42C-6835-4C2F-ABC0-94F68AE86C0D}" dt="2025-09-19T08:52:20.121" v="390" actId="1076"/>
          <ac:spMkLst>
            <pc:docMk/>
            <pc:sldMk cId="330368534" sldId="382"/>
            <ac:spMk id="18" creationId="{89035D71-5DBA-56B3-9760-70BBBFC4060E}"/>
          </ac:spMkLst>
        </pc:spChg>
        <pc:spChg chg="add mod">
          <ac:chgData name="Yuliia Yanchuk" userId="da8c62c5-263a-4788-bb0f-2989127690b9" providerId="ADAL" clId="{38C1F42C-6835-4C2F-ABC0-94F68AE86C0D}" dt="2025-09-19T08:53:38.812" v="400" actId="1076"/>
          <ac:spMkLst>
            <pc:docMk/>
            <pc:sldMk cId="330368534" sldId="382"/>
            <ac:spMk id="19" creationId="{45D28966-90E4-DB6A-0C87-CA3060987898}"/>
          </ac:spMkLst>
        </pc:spChg>
        <pc:spChg chg="add mod">
          <ac:chgData name="Yuliia Yanchuk" userId="da8c62c5-263a-4788-bb0f-2989127690b9" providerId="ADAL" clId="{38C1F42C-6835-4C2F-ABC0-94F68AE86C0D}" dt="2025-09-19T08:53:38.812" v="400" actId="1076"/>
          <ac:spMkLst>
            <pc:docMk/>
            <pc:sldMk cId="330368534" sldId="382"/>
            <ac:spMk id="20" creationId="{39685EE0-3EA3-0FC6-909B-71294A609350}"/>
          </ac:spMkLst>
        </pc:spChg>
        <pc:spChg chg="add mod">
          <ac:chgData name="Yuliia Yanchuk" userId="da8c62c5-263a-4788-bb0f-2989127690b9" providerId="ADAL" clId="{38C1F42C-6835-4C2F-ABC0-94F68AE86C0D}" dt="2025-09-19T08:55:20.105" v="416" actId="14100"/>
          <ac:spMkLst>
            <pc:docMk/>
            <pc:sldMk cId="330368534" sldId="382"/>
            <ac:spMk id="26" creationId="{B59059C3-10DC-45C1-6532-11248B6668AB}"/>
          </ac:spMkLst>
        </pc:spChg>
        <pc:picChg chg="add mod">
          <ac:chgData name="Yuliia Yanchuk" userId="da8c62c5-263a-4788-bb0f-2989127690b9" providerId="ADAL" clId="{38C1F42C-6835-4C2F-ABC0-94F68AE86C0D}" dt="2025-09-19T08:54:13.424" v="404" actId="1076"/>
          <ac:picMkLst>
            <pc:docMk/>
            <pc:sldMk cId="330368534" sldId="382"/>
            <ac:picMk id="25" creationId="{A41759BE-EAE0-3CBB-B6EC-DB933CB6552F}"/>
          </ac:picMkLst>
        </pc:picChg>
      </pc:sldChg>
      <pc:sldChg chg="addSp delSp modSp add mod">
        <pc:chgData name="Yuliia Yanchuk" userId="da8c62c5-263a-4788-bb0f-2989127690b9" providerId="ADAL" clId="{38C1F42C-6835-4C2F-ABC0-94F68AE86C0D}" dt="2025-09-19T09:17:51.557" v="465" actId="732"/>
        <pc:sldMkLst>
          <pc:docMk/>
          <pc:sldMk cId="682448656" sldId="383"/>
        </pc:sldMkLst>
        <pc:spChg chg="mod">
          <ac:chgData name="Yuliia Yanchuk" userId="da8c62c5-263a-4788-bb0f-2989127690b9" providerId="ADAL" clId="{38C1F42C-6835-4C2F-ABC0-94F68AE86C0D}" dt="2025-09-19T09:16:19.195" v="458" actId="790"/>
          <ac:spMkLst>
            <pc:docMk/>
            <pc:sldMk cId="682448656" sldId="383"/>
            <ac:spMk id="2" creationId="{8587146D-0066-164C-48D7-25D373B41FCA}"/>
          </ac:spMkLst>
        </pc:spChg>
        <pc:spChg chg="mod">
          <ac:chgData name="Yuliia Yanchuk" userId="da8c62c5-263a-4788-bb0f-2989127690b9" providerId="ADAL" clId="{38C1F42C-6835-4C2F-ABC0-94F68AE86C0D}" dt="2025-09-19T09:16:19.195" v="458" actId="790"/>
          <ac:spMkLst>
            <pc:docMk/>
            <pc:sldMk cId="682448656" sldId="383"/>
            <ac:spMk id="3" creationId="{DAFF7307-9E6F-B12A-E7F1-8D95402FE44C}"/>
          </ac:spMkLst>
        </pc:spChg>
        <pc:spChg chg="mod">
          <ac:chgData name="Yuliia Yanchuk" userId="da8c62c5-263a-4788-bb0f-2989127690b9" providerId="ADAL" clId="{38C1F42C-6835-4C2F-ABC0-94F68AE86C0D}" dt="2025-09-19T09:16:19.195" v="458" actId="790"/>
          <ac:spMkLst>
            <pc:docMk/>
            <pc:sldMk cId="682448656" sldId="383"/>
            <ac:spMk id="4" creationId="{173EFEC6-D61F-A36E-B48F-52E44233FCE8}"/>
          </ac:spMkLst>
        </pc:spChg>
        <pc:spChg chg="mod">
          <ac:chgData name="Yuliia Yanchuk" userId="da8c62c5-263a-4788-bb0f-2989127690b9" providerId="ADAL" clId="{38C1F42C-6835-4C2F-ABC0-94F68AE86C0D}" dt="2025-09-19T09:16:19.195" v="458" actId="790"/>
          <ac:spMkLst>
            <pc:docMk/>
            <pc:sldMk cId="682448656" sldId="383"/>
            <ac:spMk id="5" creationId="{FDA59D09-4118-DD88-ABF1-69BD6B8711F8}"/>
          </ac:spMkLst>
        </pc:spChg>
        <pc:spChg chg="mod">
          <ac:chgData name="Yuliia Yanchuk" userId="da8c62c5-263a-4788-bb0f-2989127690b9" providerId="ADAL" clId="{38C1F42C-6835-4C2F-ABC0-94F68AE86C0D}" dt="2025-09-19T09:16:19.195" v="458" actId="790"/>
          <ac:spMkLst>
            <pc:docMk/>
            <pc:sldMk cId="682448656" sldId="383"/>
            <ac:spMk id="6" creationId="{B8D44112-F212-0A40-FCFE-1A71C581971D}"/>
          </ac:spMkLst>
        </pc:spChg>
        <pc:spChg chg="mod">
          <ac:chgData name="Yuliia Yanchuk" userId="da8c62c5-263a-4788-bb0f-2989127690b9" providerId="ADAL" clId="{38C1F42C-6835-4C2F-ABC0-94F68AE86C0D}" dt="2025-09-19T09:16:19.195" v="458" actId="790"/>
          <ac:spMkLst>
            <pc:docMk/>
            <pc:sldMk cId="682448656" sldId="383"/>
            <ac:spMk id="7" creationId="{618C3797-2624-6983-41D3-EA3CCAE148F9}"/>
          </ac:spMkLst>
        </pc:spChg>
        <pc:spChg chg="mod">
          <ac:chgData name="Yuliia Yanchuk" userId="da8c62c5-263a-4788-bb0f-2989127690b9" providerId="ADAL" clId="{38C1F42C-6835-4C2F-ABC0-94F68AE86C0D}" dt="2025-09-19T09:16:19.195" v="458" actId="790"/>
          <ac:spMkLst>
            <pc:docMk/>
            <pc:sldMk cId="682448656" sldId="383"/>
            <ac:spMk id="8" creationId="{83735399-17EB-0B35-A8DD-0B92958E1BC2}"/>
          </ac:spMkLst>
        </pc:spChg>
        <pc:spChg chg="add mod">
          <ac:chgData name="Yuliia Yanchuk" userId="da8c62c5-263a-4788-bb0f-2989127690b9" providerId="ADAL" clId="{38C1F42C-6835-4C2F-ABC0-94F68AE86C0D}" dt="2025-09-19T09:16:19.195" v="458" actId="790"/>
          <ac:spMkLst>
            <pc:docMk/>
            <pc:sldMk cId="682448656" sldId="383"/>
            <ac:spMk id="13" creationId="{163C6396-32B2-E7E8-6CBD-9B723BE865D0}"/>
          </ac:spMkLst>
        </pc:spChg>
        <pc:spChg chg="add mod">
          <ac:chgData name="Yuliia Yanchuk" userId="da8c62c5-263a-4788-bb0f-2989127690b9" providerId="ADAL" clId="{38C1F42C-6835-4C2F-ABC0-94F68AE86C0D}" dt="2025-09-19T09:16:19.195" v="458" actId="790"/>
          <ac:spMkLst>
            <pc:docMk/>
            <pc:sldMk cId="682448656" sldId="383"/>
            <ac:spMk id="14" creationId="{E8F72A4B-441C-5E88-84D7-F40D8A1E1A70}"/>
          </ac:spMkLst>
        </pc:spChg>
        <pc:spChg chg="add mod">
          <ac:chgData name="Yuliia Yanchuk" userId="da8c62c5-263a-4788-bb0f-2989127690b9" providerId="ADAL" clId="{38C1F42C-6835-4C2F-ABC0-94F68AE86C0D}" dt="2025-09-19T09:16:19.195" v="458" actId="790"/>
          <ac:spMkLst>
            <pc:docMk/>
            <pc:sldMk cId="682448656" sldId="383"/>
            <ac:spMk id="15" creationId="{FC3DB31D-D4DF-2A9A-BA2F-8A6140C2E89B}"/>
          </ac:spMkLst>
        </pc:spChg>
        <pc:picChg chg="add mod modCrop">
          <ac:chgData name="Yuliia Yanchuk" userId="da8c62c5-263a-4788-bb0f-2989127690b9" providerId="ADAL" clId="{38C1F42C-6835-4C2F-ABC0-94F68AE86C0D}" dt="2025-09-19T09:17:51.557" v="465" actId="732"/>
          <ac:picMkLst>
            <pc:docMk/>
            <pc:sldMk cId="682448656" sldId="383"/>
            <ac:picMk id="17" creationId="{2141FC71-C0F7-0311-F21E-9FB172337339}"/>
          </ac:picMkLst>
        </pc:picChg>
      </pc:sldChg>
      <pc:sldChg chg="addSp delSp modSp add mod">
        <pc:chgData name="Yuliia Yanchuk" userId="da8c62c5-263a-4788-bb0f-2989127690b9" providerId="ADAL" clId="{38C1F42C-6835-4C2F-ABC0-94F68AE86C0D}" dt="2025-09-19T11:34:33.069" v="493" actId="790"/>
        <pc:sldMkLst>
          <pc:docMk/>
          <pc:sldMk cId="2829736130" sldId="384"/>
        </pc:sldMkLst>
        <pc:spChg chg="mod">
          <ac:chgData name="Yuliia Yanchuk" userId="da8c62c5-263a-4788-bb0f-2989127690b9" providerId="ADAL" clId="{38C1F42C-6835-4C2F-ABC0-94F68AE86C0D}" dt="2025-09-19T11:34:33.069" v="493" actId="790"/>
          <ac:spMkLst>
            <pc:docMk/>
            <pc:sldMk cId="2829736130" sldId="384"/>
            <ac:spMk id="8" creationId="{FF1EB45D-CA47-2BA0-DBD6-4D727E90428A}"/>
          </ac:spMkLst>
        </pc:spChg>
        <pc:spChg chg="add mod">
          <ac:chgData name="Yuliia Yanchuk" userId="da8c62c5-263a-4788-bb0f-2989127690b9" providerId="ADAL" clId="{38C1F42C-6835-4C2F-ABC0-94F68AE86C0D}" dt="2025-09-19T11:34:33.069" v="493" actId="790"/>
          <ac:spMkLst>
            <pc:docMk/>
            <pc:sldMk cId="2829736130" sldId="384"/>
            <ac:spMk id="9" creationId="{E0B46D12-ADBA-0CDE-78F6-0C940D17DF91}"/>
          </ac:spMkLst>
        </pc:spChg>
        <pc:spChg chg="add mod">
          <ac:chgData name="Yuliia Yanchuk" userId="da8c62c5-263a-4788-bb0f-2989127690b9" providerId="ADAL" clId="{38C1F42C-6835-4C2F-ABC0-94F68AE86C0D}" dt="2025-09-19T11:34:33.069" v="493" actId="790"/>
          <ac:spMkLst>
            <pc:docMk/>
            <pc:sldMk cId="2829736130" sldId="384"/>
            <ac:spMk id="10" creationId="{3AD3AEB9-6F5B-6E16-E8F4-A9B2C327251E}"/>
          </ac:spMkLst>
        </pc:spChg>
        <pc:spChg chg="add mod">
          <ac:chgData name="Yuliia Yanchuk" userId="da8c62c5-263a-4788-bb0f-2989127690b9" providerId="ADAL" clId="{38C1F42C-6835-4C2F-ABC0-94F68AE86C0D}" dt="2025-09-19T11:34:33.069" v="493" actId="790"/>
          <ac:spMkLst>
            <pc:docMk/>
            <pc:sldMk cId="2829736130" sldId="384"/>
            <ac:spMk id="11" creationId="{ECD40EBE-DF39-7C37-89B5-1269C9BD7F6C}"/>
          </ac:spMkLst>
        </pc:spChg>
        <pc:spChg chg="add mod">
          <ac:chgData name="Yuliia Yanchuk" userId="da8c62c5-263a-4788-bb0f-2989127690b9" providerId="ADAL" clId="{38C1F42C-6835-4C2F-ABC0-94F68AE86C0D}" dt="2025-09-19T11:34:33.069" v="493" actId="790"/>
          <ac:spMkLst>
            <pc:docMk/>
            <pc:sldMk cId="2829736130" sldId="384"/>
            <ac:spMk id="12" creationId="{D1F6832E-F792-9AF2-29A6-E32DFD2E9232}"/>
          </ac:spMkLst>
        </pc:spChg>
        <pc:spChg chg="add mod">
          <ac:chgData name="Yuliia Yanchuk" userId="da8c62c5-263a-4788-bb0f-2989127690b9" providerId="ADAL" clId="{38C1F42C-6835-4C2F-ABC0-94F68AE86C0D}" dt="2025-09-19T11:34:33.069" v="493" actId="790"/>
          <ac:spMkLst>
            <pc:docMk/>
            <pc:sldMk cId="2829736130" sldId="384"/>
            <ac:spMk id="16" creationId="{DD6521E7-533F-6F94-0DC0-20512B16E652}"/>
          </ac:spMkLst>
        </pc:spChg>
        <pc:spChg chg="add mod">
          <ac:chgData name="Yuliia Yanchuk" userId="da8c62c5-263a-4788-bb0f-2989127690b9" providerId="ADAL" clId="{38C1F42C-6835-4C2F-ABC0-94F68AE86C0D}" dt="2025-09-19T11:34:33.069" v="493" actId="790"/>
          <ac:spMkLst>
            <pc:docMk/>
            <pc:sldMk cId="2829736130" sldId="384"/>
            <ac:spMk id="18" creationId="{277B7025-6A36-87DA-F1C9-54E01A5E28BF}"/>
          </ac:spMkLst>
        </pc:spChg>
        <pc:spChg chg="add mod">
          <ac:chgData name="Yuliia Yanchuk" userId="da8c62c5-263a-4788-bb0f-2989127690b9" providerId="ADAL" clId="{38C1F42C-6835-4C2F-ABC0-94F68AE86C0D}" dt="2025-09-19T11:34:33.069" v="493" actId="790"/>
          <ac:spMkLst>
            <pc:docMk/>
            <pc:sldMk cId="2829736130" sldId="384"/>
            <ac:spMk id="19" creationId="{CBF7A5FC-510C-9D4A-42AF-F3A275388F7F}"/>
          </ac:spMkLst>
        </pc:spChg>
        <pc:spChg chg="add mod">
          <ac:chgData name="Yuliia Yanchuk" userId="da8c62c5-263a-4788-bb0f-2989127690b9" providerId="ADAL" clId="{38C1F42C-6835-4C2F-ABC0-94F68AE86C0D}" dt="2025-09-19T11:34:33.069" v="493" actId="790"/>
          <ac:spMkLst>
            <pc:docMk/>
            <pc:sldMk cId="2829736130" sldId="384"/>
            <ac:spMk id="20" creationId="{214AE8A7-4C07-03E7-B84B-A5B8021BB0CC}"/>
          </ac:spMkLst>
        </pc:spChg>
        <pc:picChg chg="add mod modCrop">
          <ac:chgData name="Yuliia Yanchuk" userId="da8c62c5-263a-4788-bb0f-2989127690b9" providerId="ADAL" clId="{38C1F42C-6835-4C2F-ABC0-94F68AE86C0D}" dt="2025-09-19T11:34:11.627" v="491" actId="1076"/>
          <ac:picMkLst>
            <pc:docMk/>
            <pc:sldMk cId="2829736130" sldId="384"/>
            <ac:picMk id="24" creationId="{C62E465C-288E-20B6-719C-93472EB3CAC9}"/>
          </ac:picMkLst>
        </pc:picChg>
      </pc:sldChg>
      <pc:sldChg chg="addSp delSp modSp add mod modClrScheme chgLayout">
        <pc:chgData name="Yuliia Yanchuk" userId="da8c62c5-263a-4788-bb0f-2989127690b9" providerId="ADAL" clId="{38C1F42C-6835-4C2F-ABC0-94F68AE86C0D}" dt="2025-09-22T07:10:09.670" v="1312" actId="1076"/>
        <pc:sldMkLst>
          <pc:docMk/>
          <pc:sldMk cId="2904462691" sldId="385"/>
        </pc:sldMkLst>
        <pc:spChg chg="add mod">
          <ac:chgData name="Yuliia Yanchuk" userId="da8c62c5-263a-4788-bb0f-2989127690b9" providerId="ADAL" clId="{38C1F42C-6835-4C2F-ABC0-94F68AE86C0D}" dt="2025-09-22T07:10:09.670" v="1312" actId="1076"/>
          <ac:spMkLst>
            <pc:docMk/>
            <pc:sldMk cId="2904462691" sldId="385"/>
            <ac:spMk id="5" creationId="{B8AF4504-A483-EF52-A180-79341CB98A5F}"/>
          </ac:spMkLst>
        </pc:spChg>
        <pc:spChg chg="add mod">
          <ac:chgData name="Yuliia Yanchuk" userId="da8c62c5-263a-4788-bb0f-2989127690b9" providerId="ADAL" clId="{38C1F42C-6835-4C2F-ABC0-94F68AE86C0D}" dt="2025-09-22T07:10:09.670" v="1312" actId="1076"/>
          <ac:spMkLst>
            <pc:docMk/>
            <pc:sldMk cId="2904462691" sldId="385"/>
            <ac:spMk id="6" creationId="{D000CF1F-DB21-A195-E5FE-6C972CAA0838}"/>
          </ac:spMkLst>
        </pc:spChg>
        <pc:spChg chg="add mod">
          <ac:chgData name="Yuliia Yanchuk" userId="da8c62c5-263a-4788-bb0f-2989127690b9" providerId="ADAL" clId="{38C1F42C-6835-4C2F-ABC0-94F68AE86C0D}" dt="2025-09-22T07:10:09.670" v="1312" actId="1076"/>
          <ac:spMkLst>
            <pc:docMk/>
            <pc:sldMk cId="2904462691" sldId="385"/>
            <ac:spMk id="7" creationId="{6D1DF84D-F600-40F0-0713-E9EA19386407}"/>
          </ac:spMkLst>
        </pc:spChg>
        <pc:spChg chg="mod">
          <ac:chgData name="Yuliia Yanchuk" userId="da8c62c5-263a-4788-bb0f-2989127690b9" providerId="ADAL" clId="{38C1F42C-6835-4C2F-ABC0-94F68AE86C0D}" dt="2025-09-19T11:45:10.309" v="529" actId="790"/>
          <ac:spMkLst>
            <pc:docMk/>
            <pc:sldMk cId="2904462691" sldId="385"/>
            <ac:spMk id="8" creationId="{C9B0F0B2-1172-0F6F-15C9-2418627C7A45}"/>
          </ac:spMkLst>
        </pc:spChg>
        <pc:spChg chg="add mod">
          <ac:chgData name="Yuliia Yanchuk" userId="da8c62c5-263a-4788-bb0f-2989127690b9" providerId="ADAL" clId="{38C1F42C-6835-4C2F-ABC0-94F68AE86C0D}" dt="2025-09-22T07:10:09.670" v="1312" actId="1076"/>
          <ac:spMkLst>
            <pc:docMk/>
            <pc:sldMk cId="2904462691" sldId="385"/>
            <ac:spMk id="13" creationId="{C2D3D45D-03DE-0BFA-47F6-62356F8B69AB}"/>
          </ac:spMkLst>
        </pc:spChg>
        <pc:spChg chg="add mod">
          <ac:chgData name="Yuliia Yanchuk" userId="da8c62c5-263a-4788-bb0f-2989127690b9" providerId="ADAL" clId="{38C1F42C-6835-4C2F-ABC0-94F68AE86C0D}" dt="2025-09-22T07:10:09.670" v="1312" actId="1076"/>
          <ac:spMkLst>
            <pc:docMk/>
            <pc:sldMk cId="2904462691" sldId="385"/>
            <ac:spMk id="14" creationId="{77E610C1-8968-2DA4-405E-28A23295481A}"/>
          </ac:spMkLst>
        </pc:spChg>
        <pc:spChg chg="add mod">
          <ac:chgData name="Yuliia Yanchuk" userId="da8c62c5-263a-4788-bb0f-2989127690b9" providerId="ADAL" clId="{38C1F42C-6835-4C2F-ABC0-94F68AE86C0D}" dt="2025-09-22T07:10:09.670" v="1312" actId="1076"/>
          <ac:spMkLst>
            <pc:docMk/>
            <pc:sldMk cId="2904462691" sldId="385"/>
            <ac:spMk id="15" creationId="{4225FD8E-DD23-16F5-61F7-4E68C618AD74}"/>
          </ac:spMkLst>
        </pc:spChg>
        <pc:spChg chg="add mod">
          <ac:chgData name="Yuliia Yanchuk" userId="da8c62c5-263a-4788-bb0f-2989127690b9" providerId="ADAL" clId="{38C1F42C-6835-4C2F-ABC0-94F68AE86C0D}" dt="2025-09-22T07:10:09.670" v="1312" actId="1076"/>
          <ac:spMkLst>
            <pc:docMk/>
            <pc:sldMk cId="2904462691" sldId="385"/>
            <ac:spMk id="17" creationId="{D3724F98-534F-3BA2-6BD2-929808093178}"/>
          </ac:spMkLst>
        </pc:spChg>
        <pc:spChg chg="add mod">
          <ac:chgData name="Yuliia Yanchuk" userId="da8c62c5-263a-4788-bb0f-2989127690b9" providerId="ADAL" clId="{38C1F42C-6835-4C2F-ABC0-94F68AE86C0D}" dt="2025-09-22T07:10:09.670" v="1312" actId="1076"/>
          <ac:spMkLst>
            <pc:docMk/>
            <pc:sldMk cId="2904462691" sldId="385"/>
            <ac:spMk id="21" creationId="{EC4714EB-40A4-7EB6-0312-87150548755C}"/>
          </ac:spMkLst>
        </pc:spChg>
        <pc:picChg chg="add mod">
          <ac:chgData name="Yuliia Yanchuk" userId="da8c62c5-263a-4788-bb0f-2989127690b9" providerId="ADAL" clId="{38C1F42C-6835-4C2F-ABC0-94F68AE86C0D}" dt="2025-09-22T07:10:09.670" v="1312" actId="1076"/>
          <ac:picMkLst>
            <pc:docMk/>
            <pc:sldMk cId="2904462691" sldId="385"/>
            <ac:picMk id="22" creationId="{1BBA418A-0BF0-50E8-7939-A6E69CE0ADF3}"/>
          </ac:picMkLst>
        </pc:picChg>
        <pc:picChg chg="add mod">
          <ac:chgData name="Yuliia Yanchuk" userId="da8c62c5-263a-4788-bb0f-2989127690b9" providerId="ADAL" clId="{38C1F42C-6835-4C2F-ABC0-94F68AE86C0D}" dt="2025-09-19T11:46:11.247" v="539" actId="1076"/>
          <ac:picMkLst>
            <pc:docMk/>
            <pc:sldMk cId="2904462691" sldId="385"/>
            <ac:picMk id="23" creationId="{1ECA04F6-D329-985A-3A2C-9EA0A44066E2}"/>
          </ac:picMkLst>
        </pc:picChg>
        <pc:picChg chg="add mod">
          <ac:chgData name="Yuliia Yanchuk" userId="da8c62c5-263a-4788-bb0f-2989127690b9" providerId="ADAL" clId="{38C1F42C-6835-4C2F-ABC0-94F68AE86C0D}" dt="2025-09-19T11:46:20.249" v="541" actId="1076"/>
          <ac:picMkLst>
            <pc:docMk/>
            <pc:sldMk cId="2904462691" sldId="385"/>
            <ac:picMk id="25" creationId="{AE93BD03-4431-22B5-EA90-7CFDE5C5FB44}"/>
          </ac:picMkLst>
        </pc:picChg>
        <pc:picChg chg="add mod">
          <ac:chgData name="Yuliia Yanchuk" userId="da8c62c5-263a-4788-bb0f-2989127690b9" providerId="ADAL" clId="{38C1F42C-6835-4C2F-ABC0-94F68AE86C0D}" dt="2025-09-22T07:10:09.670" v="1312" actId="1076"/>
          <ac:picMkLst>
            <pc:docMk/>
            <pc:sldMk cId="2904462691" sldId="385"/>
            <ac:picMk id="26" creationId="{8CA65427-9D2A-E614-E7A2-4B212054746E}"/>
          </ac:picMkLst>
        </pc:picChg>
      </pc:sldChg>
      <pc:sldChg chg="addSp delSp modSp add mod">
        <pc:chgData name="Yuliia Yanchuk" userId="da8c62c5-263a-4788-bb0f-2989127690b9" providerId="ADAL" clId="{38C1F42C-6835-4C2F-ABC0-94F68AE86C0D}" dt="2025-09-19T12:12:31.874" v="655" actId="790"/>
        <pc:sldMkLst>
          <pc:docMk/>
          <pc:sldMk cId="3273829437" sldId="390"/>
        </pc:sldMkLst>
        <pc:spChg chg="add mod">
          <ac:chgData name="Yuliia Yanchuk" userId="da8c62c5-263a-4788-bb0f-2989127690b9" providerId="ADAL" clId="{38C1F42C-6835-4C2F-ABC0-94F68AE86C0D}" dt="2025-09-19T12:12:31.874" v="655" actId="790"/>
          <ac:spMkLst>
            <pc:docMk/>
            <pc:sldMk cId="3273829437" sldId="390"/>
            <ac:spMk id="5" creationId="{B1D28E50-3B46-676A-0882-7BA140F1A63C}"/>
          </ac:spMkLst>
        </pc:spChg>
        <pc:spChg chg="add mod">
          <ac:chgData name="Yuliia Yanchuk" userId="da8c62c5-263a-4788-bb0f-2989127690b9" providerId="ADAL" clId="{38C1F42C-6835-4C2F-ABC0-94F68AE86C0D}" dt="2025-09-19T12:12:31.874" v="655" actId="790"/>
          <ac:spMkLst>
            <pc:docMk/>
            <pc:sldMk cId="3273829437" sldId="390"/>
            <ac:spMk id="6" creationId="{A5BFDD31-B620-D6AB-D350-8D39A082D04E}"/>
          </ac:spMkLst>
        </pc:spChg>
        <pc:spChg chg="mod">
          <ac:chgData name="Yuliia Yanchuk" userId="da8c62c5-263a-4788-bb0f-2989127690b9" providerId="ADAL" clId="{38C1F42C-6835-4C2F-ABC0-94F68AE86C0D}" dt="2025-09-19T12:12:31.874" v="655" actId="790"/>
          <ac:spMkLst>
            <pc:docMk/>
            <pc:sldMk cId="3273829437" sldId="390"/>
            <ac:spMk id="9" creationId="{C041E459-26DB-5D84-CE17-4C04BC97B5B9}"/>
          </ac:spMkLst>
        </pc:spChg>
        <pc:spChg chg="mod">
          <ac:chgData name="Yuliia Yanchuk" userId="da8c62c5-263a-4788-bb0f-2989127690b9" providerId="ADAL" clId="{38C1F42C-6835-4C2F-ABC0-94F68AE86C0D}" dt="2025-09-19T12:12:31.874" v="655" actId="790"/>
          <ac:spMkLst>
            <pc:docMk/>
            <pc:sldMk cId="3273829437" sldId="390"/>
            <ac:spMk id="10" creationId="{B410CB7F-5F2C-561F-27A8-7E94186BA176}"/>
          </ac:spMkLst>
        </pc:spChg>
        <pc:spChg chg="mod">
          <ac:chgData name="Yuliia Yanchuk" userId="da8c62c5-263a-4788-bb0f-2989127690b9" providerId="ADAL" clId="{38C1F42C-6835-4C2F-ABC0-94F68AE86C0D}" dt="2025-09-19T12:12:31.874" v="655" actId="790"/>
          <ac:spMkLst>
            <pc:docMk/>
            <pc:sldMk cId="3273829437" sldId="390"/>
            <ac:spMk id="11" creationId="{8FA38FE8-D044-EE22-AED2-A4E4DD280127}"/>
          </ac:spMkLst>
        </pc:spChg>
        <pc:spChg chg="mod">
          <ac:chgData name="Yuliia Yanchuk" userId="da8c62c5-263a-4788-bb0f-2989127690b9" providerId="ADAL" clId="{38C1F42C-6835-4C2F-ABC0-94F68AE86C0D}" dt="2025-09-19T12:12:31.874" v="655" actId="790"/>
          <ac:spMkLst>
            <pc:docMk/>
            <pc:sldMk cId="3273829437" sldId="390"/>
            <ac:spMk id="12" creationId="{6F91C6B7-AE70-3E24-9F70-3AC7574A29BF}"/>
          </ac:spMkLst>
        </pc:spChg>
        <pc:spChg chg="mod">
          <ac:chgData name="Yuliia Yanchuk" userId="da8c62c5-263a-4788-bb0f-2989127690b9" providerId="ADAL" clId="{38C1F42C-6835-4C2F-ABC0-94F68AE86C0D}" dt="2025-09-19T12:12:31.874" v="655" actId="790"/>
          <ac:spMkLst>
            <pc:docMk/>
            <pc:sldMk cId="3273829437" sldId="390"/>
            <ac:spMk id="16" creationId="{4B46F159-16DE-5DF8-CFF3-4B7312E4D43F}"/>
          </ac:spMkLst>
        </pc:spChg>
        <pc:spChg chg="mod">
          <ac:chgData name="Yuliia Yanchuk" userId="da8c62c5-263a-4788-bb0f-2989127690b9" providerId="ADAL" clId="{38C1F42C-6835-4C2F-ABC0-94F68AE86C0D}" dt="2025-09-19T12:12:31.874" v="655" actId="790"/>
          <ac:spMkLst>
            <pc:docMk/>
            <pc:sldMk cId="3273829437" sldId="390"/>
            <ac:spMk id="21" creationId="{54D2BBAA-7D31-1F34-91BB-FB73D1E5268D}"/>
          </ac:spMkLst>
        </pc:spChg>
        <pc:spChg chg="mod">
          <ac:chgData name="Yuliia Yanchuk" userId="da8c62c5-263a-4788-bb0f-2989127690b9" providerId="ADAL" clId="{38C1F42C-6835-4C2F-ABC0-94F68AE86C0D}" dt="2025-09-19T12:12:31.874" v="655" actId="790"/>
          <ac:spMkLst>
            <pc:docMk/>
            <pc:sldMk cId="3273829437" sldId="390"/>
            <ac:spMk id="24" creationId="{23329F12-2FF9-9AD0-43A0-30B99AD44419}"/>
          </ac:spMkLst>
        </pc:spChg>
        <pc:picChg chg="add mod">
          <ac:chgData name="Yuliia Yanchuk" userId="da8c62c5-263a-4788-bb0f-2989127690b9" providerId="ADAL" clId="{38C1F42C-6835-4C2F-ABC0-94F68AE86C0D}" dt="2025-09-19T11:57:48.322" v="636" actId="1076"/>
          <ac:picMkLst>
            <pc:docMk/>
            <pc:sldMk cId="3273829437" sldId="390"/>
            <ac:picMk id="20" creationId="{365F3219-A968-6752-C2A2-537998AB6261}"/>
          </ac:picMkLst>
        </pc:picChg>
        <pc:picChg chg="add mod">
          <ac:chgData name="Yuliia Yanchuk" userId="da8c62c5-263a-4788-bb0f-2989127690b9" providerId="ADAL" clId="{38C1F42C-6835-4C2F-ABC0-94F68AE86C0D}" dt="2025-09-19T11:58:07.064" v="640" actId="1076"/>
          <ac:picMkLst>
            <pc:docMk/>
            <pc:sldMk cId="3273829437" sldId="390"/>
            <ac:picMk id="25" creationId="{24CB8B18-53FD-CF19-7458-CA7AC5969157}"/>
          </ac:picMkLst>
        </pc:picChg>
        <pc:picChg chg="add mod">
          <ac:chgData name="Yuliia Yanchuk" userId="da8c62c5-263a-4788-bb0f-2989127690b9" providerId="ADAL" clId="{38C1F42C-6835-4C2F-ABC0-94F68AE86C0D}" dt="2025-09-19T11:58:40.950" v="648" actId="1076"/>
          <ac:picMkLst>
            <pc:docMk/>
            <pc:sldMk cId="3273829437" sldId="390"/>
            <ac:picMk id="28" creationId="{F07AF5F8-F201-7692-EC26-76F74665D68D}"/>
          </ac:picMkLst>
        </pc:picChg>
        <pc:picChg chg="add mod">
          <ac:chgData name="Yuliia Yanchuk" userId="da8c62c5-263a-4788-bb0f-2989127690b9" providerId="ADAL" clId="{38C1F42C-6835-4C2F-ABC0-94F68AE86C0D}" dt="2025-09-19T11:59:16.361" v="654" actId="1076"/>
          <ac:picMkLst>
            <pc:docMk/>
            <pc:sldMk cId="3273829437" sldId="390"/>
            <ac:picMk id="30" creationId="{8B2FAAD0-76C1-5044-3508-BA1AFD5D725E}"/>
          </ac:picMkLst>
        </pc:picChg>
      </pc:sldChg>
      <pc:sldChg chg="addSp delSp modSp add mod">
        <pc:chgData name="Yuliia Yanchuk" userId="da8c62c5-263a-4788-bb0f-2989127690b9" providerId="ADAL" clId="{38C1F42C-6835-4C2F-ABC0-94F68AE86C0D}" dt="2025-09-19T14:08:04.768" v="741" actId="27614"/>
        <pc:sldMkLst>
          <pc:docMk/>
          <pc:sldMk cId="1929009795" sldId="394"/>
        </pc:sldMkLst>
        <pc:spChg chg="mod">
          <ac:chgData name="Yuliia Yanchuk" userId="da8c62c5-263a-4788-bb0f-2989127690b9" providerId="ADAL" clId="{38C1F42C-6835-4C2F-ABC0-94F68AE86C0D}" dt="2025-09-19T14:06:16.440" v="738" actId="790"/>
          <ac:spMkLst>
            <pc:docMk/>
            <pc:sldMk cId="1929009795" sldId="394"/>
            <ac:spMk id="3" creationId="{E59C4444-1801-7F54-7265-9B00A254B378}"/>
          </ac:spMkLst>
        </pc:spChg>
        <pc:spChg chg="mod">
          <ac:chgData name="Yuliia Yanchuk" userId="da8c62c5-263a-4788-bb0f-2989127690b9" providerId="ADAL" clId="{38C1F42C-6835-4C2F-ABC0-94F68AE86C0D}" dt="2025-09-19T14:06:16.440" v="738" actId="790"/>
          <ac:spMkLst>
            <pc:docMk/>
            <pc:sldMk cId="1929009795" sldId="394"/>
            <ac:spMk id="7" creationId="{02F9C815-910A-9D15-DECE-A799A4B828BB}"/>
          </ac:spMkLst>
        </pc:spChg>
        <pc:spChg chg="mod">
          <ac:chgData name="Yuliia Yanchuk" userId="da8c62c5-263a-4788-bb0f-2989127690b9" providerId="ADAL" clId="{38C1F42C-6835-4C2F-ABC0-94F68AE86C0D}" dt="2025-09-19T14:06:16.440" v="738" actId="790"/>
          <ac:spMkLst>
            <pc:docMk/>
            <pc:sldMk cId="1929009795" sldId="394"/>
            <ac:spMk id="12" creationId="{6867AFB4-5A8F-3CCD-E8CB-998BE8D3A2E4}"/>
          </ac:spMkLst>
        </pc:spChg>
        <pc:picChg chg="add mod">
          <ac:chgData name="Yuliia Yanchuk" userId="da8c62c5-263a-4788-bb0f-2989127690b9" providerId="ADAL" clId="{38C1F42C-6835-4C2F-ABC0-94F68AE86C0D}" dt="2025-09-19T14:08:04.768" v="741" actId="27614"/>
          <ac:picMkLst>
            <pc:docMk/>
            <pc:sldMk cId="1929009795" sldId="394"/>
            <ac:picMk id="8" creationId="{B5DC77C9-E360-6BB7-8867-695593E241A4}"/>
          </ac:picMkLst>
        </pc:picChg>
      </pc:sldChg>
      <pc:sldChg chg="addSp modSp add mod">
        <pc:chgData name="Yuliia Yanchuk" userId="da8c62c5-263a-4788-bb0f-2989127690b9" providerId="ADAL" clId="{38C1F42C-6835-4C2F-ABC0-94F68AE86C0D}" dt="2025-09-19T13:58:27.683" v="686"/>
        <pc:sldMkLst>
          <pc:docMk/>
          <pc:sldMk cId="2472477122" sldId="395"/>
        </pc:sldMkLst>
        <pc:spChg chg="mod">
          <ac:chgData name="Yuliia Yanchuk" userId="da8c62c5-263a-4788-bb0f-2989127690b9" providerId="ADAL" clId="{38C1F42C-6835-4C2F-ABC0-94F68AE86C0D}" dt="2025-09-19T13:55:16.491" v="682" actId="1076"/>
          <ac:spMkLst>
            <pc:docMk/>
            <pc:sldMk cId="2472477122" sldId="395"/>
            <ac:spMk id="3" creationId="{C05237CA-F173-755C-B255-8EDBF1EFA27D}"/>
          </ac:spMkLst>
        </pc:spChg>
        <pc:spChg chg="mod">
          <ac:chgData name="Yuliia Yanchuk" userId="da8c62c5-263a-4788-bb0f-2989127690b9" providerId="ADAL" clId="{38C1F42C-6835-4C2F-ABC0-94F68AE86C0D}" dt="2025-09-19T13:47:49.906" v="658"/>
          <ac:spMkLst>
            <pc:docMk/>
            <pc:sldMk cId="2472477122" sldId="395"/>
            <ac:spMk id="5" creationId="{86A83ECD-196E-B743-244B-EA5A04283600}"/>
          </ac:spMkLst>
        </pc:spChg>
        <pc:spChg chg="mod">
          <ac:chgData name="Yuliia Yanchuk" userId="da8c62c5-263a-4788-bb0f-2989127690b9" providerId="ADAL" clId="{38C1F42C-6835-4C2F-ABC0-94F68AE86C0D}" dt="2025-09-19T13:55:16.491" v="682" actId="1076"/>
          <ac:spMkLst>
            <pc:docMk/>
            <pc:sldMk cId="2472477122" sldId="395"/>
            <ac:spMk id="6" creationId="{6E38CA6B-5194-A089-CECF-6E26987C3CA1}"/>
          </ac:spMkLst>
        </pc:spChg>
        <pc:spChg chg="mod">
          <ac:chgData name="Yuliia Yanchuk" userId="da8c62c5-263a-4788-bb0f-2989127690b9" providerId="ADAL" clId="{38C1F42C-6835-4C2F-ABC0-94F68AE86C0D}" dt="2025-09-19T13:55:16.491" v="682" actId="1076"/>
          <ac:spMkLst>
            <pc:docMk/>
            <pc:sldMk cId="2472477122" sldId="395"/>
            <ac:spMk id="7" creationId="{908CB35A-C41B-08B6-38CD-F9535E82CB0F}"/>
          </ac:spMkLst>
        </pc:spChg>
        <pc:spChg chg="mod">
          <ac:chgData name="Yuliia Yanchuk" userId="da8c62c5-263a-4788-bb0f-2989127690b9" providerId="ADAL" clId="{38C1F42C-6835-4C2F-ABC0-94F68AE86C0D}" dt="2025-09-19T13:55:16.491" v="682" actId="1076"/>
          <ac:spMkLst>
            <pc:docMk/>
            <pc:sldMk cId="2472477122" sldId="395"/>
            <ac:spMk id="8" creationId="{0AF1C84E-930F-9FD1-D469-482BDCF62B20}"/>
          </ac:spMkLst>
        </pc:spChg>
        <pc:spChg chg="mod">
          <ac:chgData name="Yuliia Yanchuk" userId="da8c62c5-263a-4788-bb0f-2989127690b9" providerId="ADAL" clId="{38C1F42C-6835-4C2F-ABC0-94F68AE86C0D}" dt="2025-09-19T13:48:34.155" v="662"/>
          <ac:spMkLst>
            <pc:docMk/>
            <pc:sldMk cId="2472477122" sldId="395"/>
            <ac:spMk id="10" creationId="{5CAEFA59-E274-30C2-D0F9-D7C0C6AF0F1C}"/>
          </ac:spMkLst>
        </pc:spChg>
        <pc:spChg chg="mod">
          <ac:chgData name="Yuliia Yanchuk" userId="da8c62c5-263a-4788-bb0f-2989127690b9" providerId="ADAL" clId="{38C1F42C-6835-4C2F-ABC0-94F68AE86C0D}" dt="2025-09-19T13:55:16.491" v="682" actId="1076"/>
          <ac:spMkLst>
            <pc:docMk/>
            <pc:sldMk cId="2472477122" sldId="395"/>
            <ac:spMk id="12" creationId="{C0B116EB-EE29-CF1E-CE06-786A22C5B0F6}"/>
          </ac:spMkLst>
        </pc:spChg>
        <pc:spChg chg="mod">
          <ac:chgData name="Yuliia Yanchuk" userId="da8c62c5-263a-4788-bb0f-2989127690b9" providerId="ADAL" clId="{38C1F42C-6835-4C2F-ABC0-94F68AE86C0D}" dt="2025-09-19T13:55:16.491" v="682" actId="1076"/>
          <ac:spMkLst>
            <pc:docMk/>
            <pc:sldMk cId="2472477122" sldId="395"/>
            <ac:spMk id="14" creationId="{AED20360-FBCE-C488-DDCF-29A365BB0D99}"/>
          </ac:spMkLst>
        </pc:spChg>
        <pc:spChg chg="mod">
          <ac:chgData name="Yuliia Yanchuk" userId="da8c62c5-263a-4788-bb0f-2989127690b9" providerId="ADAL" clId="{38C1F42C-6835-4C2F-ABC0-94F68AE86C0D}" dt="2025-09-19T13:55:16.491" v="682" actId="1076"/>
          <ac:spMkLst>
            <pc:docMk/>
            <pc:sldMk cId="2472477122" sldId="395"/>
            <ac:spMk id="15" creationId="{7608E1FC-400F-8122-9A0B-21D4CF3DF49A}"/>
          </ac:spMkLst>
        </pc:spChg>
        <pc:spChg chg="mod">
          <ac:chgData name="Yuliia Yanchuk" userId="da8c62c5-263a-4788-bb0f-2989127690b9" providerId="ADAL" clId="{38C1F42C-6835-4C2F-ABC0-94F68AE86C0D}" dt="2025-09-19T13:53:41.660" v="670"/>
          <ac:spMkLst>
            <pc:docMk/>
            <pc:sldMk cId="2472477122" sldId="395"/>
            <ac:spMk id="16" creationId="{003841A9-5DD8-F107-A34F-53FD2146BC45}"/>
          </ac:spMkLst>
        </pc:spChg>
        <pc:spChg chg="mod">
          <ac:chgData name="Yuliia Yanchuk" userId="da8c62c5-263a-4788-bb0f-2989127690b9" providerId="ADAL" clId="{38C1F42C-6835-4C2F-ABC0-94F68AE86C0D}" dt="2025-09-19T13:55:16.491" v="682" actId="1076"/>
          <ac:spMkLst>
            <pc:docMk/>
            <pc:sldMk cId="2472477122" sldId="395"/>
            <ac:spMk id="17" creationId="{B6997499-BCB9-FCF3-60E7-5F7C0B258020}"/>
          </ac:spMkLst>
        </pc:spChg>
        <pc:spChg chg="mod">
          <ac:chgData name="Yuliia Yanchuk" userId="da8c62c5-263a-4788-bb0f-2989127690b9" providerId="ADAL" clId="{38C1F42C-6835-4C2F-ABC0-94F68AE86C0D}" dt="2025-09-19T13:54:13.685" v="672"/>
          <ac:spMkLst>
            <pc:docMk/>
            <pc:sldMk cId="2472477122" sldId="395"/>
            <ac:spMk id="18" creationId="{B545419B-B861-9B89-7BE3-2C648D3D8490}"/>
          </ac:spMkLst>
        </pc:spChg>
        <pc:spChg chg="add mod">
          <ac:chgData name="Yuliia Yanchuk" userId="da8c62c5-263a-4788-bb0f-2989127690b9" providerId="ADAL" clId="{38C1F42C-6835-4C2F-ABC0-94F68AE86C0D}" dt="2025-09-19T13:54:51.341" v="679" actId="207"/>
          <ac:spMkLst>
            <pc:docMk/>
            <pc:sldMk cId="2472477122" sldId="395"/>
            <ac:spMk id="19" creationId="{3C754D40-F899-2EEC-B479-70660D580514}"/>
          </ac:spMkLst>
        </pc:spChg>
        <pc:spChg chg="add mod">
          <ac:chgData name="Yuliia Yanchuk" userId="da8c62c5-263a-4788-bb0f-2989127690b9" providerId="ADAL" clId="{38C1F42C-6835-4C2F-ABC0-94F68AE86C0D}" dt="2025-09-19T13:58:14.031" v="684"/>
          <ac:spMkLst>
            <pc:docMk/>
            <pc:sldMk cId="2472477122" sldId="395"/>
            <ac:spMk id="20" creationId="{85765268-3155-0A54-9335-7E144CDD7DE8}"/>
          </ac:spMkLst>
        </pc:spChg>
        <pc:spChg chg="add mod">
          <ac:chgData name="Yuliia Yanchuk" userId="da8c62c5-263a-4788-bb0f-2989127690b9" providerId="ADAL" clId="{38C1F42C-6835-4C2F-ABC0-94F68AE86C0D}" dt="2025-09-19T13:55:16.491" v="682" actId="1076"/>
          <ac:spMkLst>
            <pc:docMk/>
            <pc:sldMk cId="2472477122" sldId="395"/>
            <ac:spMk id="21" creationId="{F83B6D9A-FAF9-751A-EE4A-855DBF33FC96}"/>
          </ac:spMkLst>
        </pc:spChg>
        <pc:spChg chg="add mod">
          <ac:chgData name="Yuliia Yanchuk" userId="da8c62c5-263a-4788-bb0f-2989127690b9" providerId="ADAL" clId="{38C1F42C-6835-4C2F-ABC0-94F68AE86C0D}" dt="2025-09-19T13:58:27.683" v="686"/>
          <ac:spMkLst>
            <pc:docMk/>
            <pc:sldMk cId="2472477122" sldId="395"/>
            <ac:spMk id="22" creationId="{B9703555-2CE5-B2DF-6A17-915A9882046B}"/>
          </ac:spMkLst>
        </pc:spChg>
      </pc:sldChg>
      <pc:sldChg chg="addSp delSp modSp add mod">
        <pc:chgData name="Yuliia Yanchuk" userId="da8c62c5-263a-4788-bb0f-2989127690b9" providerId="ADAL" clId="{38C1F42C-6835-4C2F-ABC0-94F68AE86C0D}" dt="2025-09-22T06:45:10.964" v="797" actId="732"/>
        <pc:sldMkLst>
          <pc:docMk/>
          <pc:sldMk cId="2063483209" sldId="396"/>
        </pc:sldMkLst>
        <pc:spChg chg="add mod">
          <ac:chgData name="Yuliia Yanchuk" userId="da8c62c5-263a-4788-bb0f-2989127690b9" providerId="ADAL" clId="{38C1F42C-6835-4C2F-ABC0-94F68AE86C0D}" dt="2025-09-22T06:42:56.067" v="789" actId="790"/>
          <ac:spMkLst>
            <pc:docMk/>
            <pc:sldMk cId="2063483209" sldId="396"/>
            <ac:spMk id="2" creationId="{C7DCEFA3-8BFF-52E2-189D-2317CA365F68}"/>
          </ac:spMkLst>
        </pc:spChg>
        <pc:spChg chg="add mod">
          <ac:chgData name="Yuliia Yanchuk" userId="da8c62c5-263a-4788-bb0f-2989127690b9" providerId="ADAL" clId="{38C1F42C-6835-4C2F-ABC0-94F68AE86C0D}" dt="2025-09-22T06:43:02.304" v="791" actId="123"/>
          <ac:spMkLst>
            <pc:docMk/>
            <pc:sldMk cId="2063483209" sldId="396"/>
            <ac:spMk id="4" creationId="{2A4A0A78-E063-A4DF-1147-D770E5B1A396}"/>
          </ac:spMkLst>
        </pc:spChg>
        <pc:spChg chg="mod">
          <ac:chgData name="Yuliia Yanchuk" userId="da8c62c5-263a-4788-bb0f-2989127690b9" providerId="ADAL" clId="{38C1F42C-6835-4C2F-ABC0-94F68AE86C0D}" dt="2025-09-22T06:42:56.067" v="789" actId="790"/>
          <ac:spMkLst>
            <pc:docMk/>
            <pc:sldMk cId="2063483209" sldId="396"/>
            <ac:spMk id="8" creationId="{50BACB83-2096-4D4C-C731-38090992F359}"/>
          </ac:spMkLst>
        </pc:spChg>
        <pc:spChg chg="mod">
          <ac:chgData name="Yuliia Yanchuk" userId="da8c62c5-263a-4788-bb0f-2989127690b9" providerId="ADAL" clId="{38C1F42C-6835-4C2F-ABC0-94F68AE86C0D}" dt="2025-09-22T06:42:56.067" v="789" actId="790"/>
          <ac:spMkLst>
            <pc:docMk/>
            <pc:sldMk cId="2063483209" sldId="396"/>
            <ac:spMk id="11" creationId="{5F4956DD-713F-C47E-ED07-90DC3C96D6ED}"/>
          </ac:spMkLst>
        </pc:spChg>
        <pc:spChg chg="mod">
          <ac:chgData name="Yuliia Yanchuk" userId="da8c62c5-263a-4788-bb0f-2989127690b9" providerId="ADAL" clId="{38C1F42C-6835-4C2F-ABC0-94F68AE86C0D}" dt="2025-09-22T06:42:56.067" v="789" actId="790"/>
          <ac:spMkLst>
            <pc:docMk/>
            <pc:sldMk cId="2063483209" sldId="396"/>
            <ac:spMk id="12" creationId="{6BC8BC88-83F9-88AB-AEAC-3066233B6D05}"/>
          </ac:spMkLst>
        </pc:spChg>
        <pc:spChg chg="mod">
          <ac:chgData name="Yuliia Yanchuk" userId="da8c62c5-263a-4788-bb0f-2989127690b9" providerId="ADAL" clId="{38C1F42C-6835-4C2F-ABC0-94F68AE86C0D}" dt="2025-09-22T06:42:56.067" v="789" actId="790"/>
          <ac:spMkLst>
            <pc:docMk/>
            <pc:sldMk cId="2063483209" sldId="396"/>
            <ac:spMk id="16" creationId="{9D2B714A-FB72-58C1-3B62-B22A4C4861B3}"/>
          </ac:spMkLst>
        </pc:spChg>
        <pc:spChg chg="mod">
          <ac:chgData name="Yuliia Yanchuk" userId="da8c62c5-263a-4788-bb0f-2989127690b9" providerId="ADAL" clId="{38C1F42C-6835-4C2F-ABC0-94F68AE86C0D}" dt="2025-09-22T06:42:56.067" v="789" actId="790"/>
          <ac:spMkLst>
            <pc:docMk/>
            <pc:sldMk cId="2063483209" sldId="396"/>
            <ac:spMk id="18" creationId="{10E877F1-A24E-CADB-3543-12F6561913EA}"/>
          </ac:spMkLst>
        </pc:spChg>
        <pc:spChg chg="mod">
          <ac:chgData name="Yuliia Yanchuk" userId="da8c62c5-263a-4788-bb0f-2989127690b9" providerId="ADAL" clId="{38C1F42C-6835-4C2F-ABC0-94F68AE86C0D}" dt="2025-09-22T06:42:56.067" v="789" actId="790"/>
          <ac:spMkLst>
            <pc:docMk/>
            <pc:sldMk cId="2063483209" sldId="396"/>
            <ac:spMk id="19" creationId="{D491B8F0-FA3C-AB89-9175-96C380099E7D}"/>
          </ac:spMkLst>
        </pc:spChg>
        <pc:spChg chg="mod">
          <ac:chgData name="Yuliia Yanchuk" userId="da8c62c5-263a-4788-bb0f-2989127690b9" providerId="ADAL" clId="{38C1F42C-6835-4C2F-ABC0-94F68AE86C0D}" dt="2025-09-22T06:42:56.067" v="789" actId="790"/>
          <ac:spMkLst>
            <pc:docMk/>
            <pc:sldMk cId="2063483209" sldId="396"/>
            <ac:spMk id="20" creationId="{FE87232A-829D-E561-750E-84E40435D48B}"/>
          </ac:spMkLst>
        </pc:spChg>
        <pc:picChg chg="add mod">
          <ac:chgData name="Yuliia Yanchuk" userId="da8c62c5-263a-4788-bb0f-2989127690b9" providerId="ADAL" clId="{38C1F42C-6835-4C2F-ABC0-94F68AE86C0D}" dt="2025-09-22T06:42:48.412" v="788" actId="14100"/>
          <ac:picMkLst>
            <pc:docMk/>
            <pc:sldMk cId="2063483209" sldId="396"/>
            <ac:picMk id="3" creationId="{F9501EC3-45F8-B520-CE8C-26E7B6356E01}"/>
          </ac:picMkLst>
        </pc:picChg>
        <pc:picChg chg="add mod modCrop">
          <ac:chgData name="Yuliia Yanchuk" userId="da8c62c5-263a-4788-bb0f-2989127690b9" providerId="ADAL" clId="{38C1F42C-6835-4C2F-ABC0-94F68AE86C0D}" dt="2025-09-22T06:45:10.964" v="797" actId="732"/>
          <ac:picMkLst>
            <pc:docMk/>
            <pc:sldMk cId="2063483209" sldId="396"/>
            <ac:picMk id="6" creationId="{257230A6-988D-259B-F1EC-8DB6AE4C9013}"/>
          </ac:picMkLst>
        </pc:picChg>
      </pc:sldChg>
      <pc:sldChg chg="addSp delSp modSp add mod modClrScheme chgLayout">
        <pc:chgData name="Yuliia Yanchuk" userId="da8c62c5-263a-4788-bb0f-2989127690b9" providerId="ADAL" clId="{38C1F42C-6835-4C2F-ABC0-94F68AE86C0D}" dt="2025-09-22T07:05:40.295" v="1285" actId="790"/>
        <pc:sldMkLst>
          <pc:docMk/>
          <pc:sldMk cId="45903152" sldId="397"/>
        </pc:sldMkLst>
        <pc:spChg chg="add mod">
          <ac:chgData name="Yuliia Yanchuk" userId="da8c62c5-263a-4788-bb0f-2989127690b9" providerId="ADAL" clId="{38C1F42C-6835-4C2F-ABC0-94F68AE86C0D}" dt="2025-09-22T07:05:40.295" v="1285" actId="790"/>
          <ac:spMkLst>
            <pc:docMk/>
            <pc:sldMk cId="45903152" sldId="397"/>
            <ac:spMk id="5" creationId="{D460D4D0-ACA7-A150-428C-7EE3ED33DA81}"/>
          </ac:spMkLst>
        </pc:spChg>
        <pc:spChg chg="add mod">
          <ac:chgData name="Yuliia Yanchuk" userId="da8c62c5-263a-4788-bb0f-2989127690b9" providerId="ADAL" clId="{38C1F42C-6835-4C2F-ABC0-94F68AE86C0D}" dt="2025-09-22T07:05:40.295" v="1285" actId="790"/>
          <ac:spMkLst>
            <pc:docMk/>
            <pc:sldMk cId="45903152" sldId="397"/>
            <ac:spMk id="7" creationId="{A8F88718-EEED-D52A-D33E-CA584C0CAB04}"/>
          </ac:spMkLst>
        </pc:spChg>
        <pc:spChg chg="mod">
          <ac:chgData name="Yuliia Yanchuk" userId="da8c62c5-263a-4788-bb0f-2989127690b9" providerId="ADAL" clId="{38C1F42C-6835-4C2F-ABC0-94F68AE86C0D}" dt="2025-09-22T07:05:40.295" v="1285" actId="790"/>
          <ac:spMkLst>
            <pc:docMk/>
            <pc:sldMk cId="45903152" sldId="397"/>
            <ac:spMk id="8" creationId="{8206D09D-B10C-B462-985F-644BEE968B80}"/>
          </ac:spMkLst>
        </pc:spChg>
        <pc:spChg chg="add mod">
          <ac:chgData name="Yuliia Yanchuk" userId="da8c62c5-263a-4788-bb0f-2989127690b9" providerId="ADAL" clId="{38C1F42C-6835-4C2F-ABC0-94F68AE86C0D}" dt="2025-09-22T07:05:40.295" v="1285" actId="790"/>
          <ac:spMkLst>
            <pc:docMk/>
            <pc:sldMk cId="45903152" sldId="397"/>
            <ac:spMk id="10" creationId="{42C780A5-183B-39FC-7CD7-80DADFEE681B}"/>
          </ac:spMkLst>
        </pc:spChg>
        <pc:spChg chg="add mod">
          <ac:chgData name="Yuliia Yanchuk" userId="da8c62c5-263a-4788-bb0f-2989127690b9" providerId="ADAL" clId="{38C1F42C-6835-4C2F-ABC0-94F68AE86C0D}" dt="2025-09-22T07:05:40.295" v="1285" actId="790"/>
          <ac:spMkLst>
            <pc:docMk/>
            <pc:sldMk cId="45903152" sldId="397"/>
            <ac:spMk id="13" creationId="{A84A805D-D9C9-406B-10F6-D9C7EC1829B0}"/>
          </ac:spMkLst>
        </pc:spChg>
        <pc:spChg chg="add mod">
          <ac:chgData name="Yuliia Yanchuk" userId="da8c62c5-263a-4788-bb0f-2989127690b9" providerId="ADAL" clId="{38C1F42C-6835-4C2F-ABC0-94F68AE86C0D}" dt="2025-09-22T07:05:40.295" v="1285" actId="790"/>
          <ac:spMkLst>
            <pc:docMk/>
            <pc:sldMk cId="45903152" sldId="397"/>
            <ac:spMk id="15" creationId="{9E9AA42B-8E39-1903-523F-61A9182FA859}"/>
          </ac:spMkLst>
        </pc:spChg>
        <pc:spChg chg="add mod">
          <ac:chgData name="Yuliia Yanchuk" userId="da8c62c5-263a-4788-bb0f-2989127690b9" providerId="ADAL" clId="{38C1F42C-6835-4C2F-ABC0-94F68AE86C0D}" dt="2025-09-22T07:05:40.295" v="1285" actId="790"/>
          <ac:spMkLst>
            <pc:docMk/>
            <pc:sldMk cId="45903152" sldId="397"/>
            <ac:spMk id="17" creationId="{5EE865BB-E26D-4AB8-CFAD-915DCFDAC428}"/>
          </ac:spMkLst>
        </pc:spChg>
        <pc:spChg chg="add mod ord">
          <ac:chgData name="Yuliia Yanchuk" userId="da8c62c5-263a-4788-bb0f-2989127690b9" providerId="ADAL" clId="{38C1F42C-6835-4C2F-ABC0-94F68AE86C0D}" dt="2025-09-22T07:05:40.295" v="1285" actId="790"/>
          <ac:spMkLst>
            <pc:docMk/>
            <pc:sldMk cId="45903152" sldId="397"/>
            <ac:spMk id="31" creationId="{97BBE50C-3CF9-F04A-88F6-100D8C237DDD}"/>
          </ac:spMkLst>
        </pc:spChg>
        <pc:spChg chg="add mod ord">
          <ac:chgData name="Yuliia Yanchuk" userId="da8c62c5-263a-4788-bb0f-2989127690b9" providerId="ADAL" clId="{38C1F42C-6835-4C2F-ABC0-94F68AE86C0D}" dt="2025-09-22T07:05:40.295" v="1285" actId="790"/>
          <ac:spMkLst>
            <pc:docMk/>
            <pc:sldMk cId="45903152" sldId="397"/>
            <ac:spMk id="32" creationId="{97904C88-A750-9884-95FB-6D37FBAD6D9A}"/>
          </ac:spMkLst>
        </pc:spChg>
        <pc:spChg chg="add mod ord">
          <ac:chgData name="Yuliia Yanchuk" userId="da8c62c5-263a-4788-bb0f-2989127690b9" providerId="ADAL" clId="{38C1F42C-6835-4C2F-ABC0-94F68AE86C0D}" dt="2025-09-22T07:05:40.295" v="1285" actId="790"/>
          <ac:spMkLst>
            <pc:docMk/>
            <pc:sldMk cId="45903152" sldId="397"/>
            <ac:spMk id="33" creationId="{69D72F88-D70B-A64A-4EF3-13AAE2024B17}"/>
          </ac:spMkLst>
        </pc:spChg>
        <pc:picChg chg="add mod">
          <ac:chgData name="Yuliia Yanchuk" userId="da8c62c5-263a-4788-bb0f-2989127690b9" providerId="ADAL" clId="{38C1F42C-6835-4C2F-ABC0-94F68AE86C0D}" dt="2025-09-22T07:00:36.398" v="891" actId="1076"/>
          <ac:picMkLst>
            <pc:docMk/>
            <pc:sldMk cId="45903152" sldId="397"/>
            <ac:picMk id="26" creationId="{11CE709B-E10C-7B74-078C-7E90C178B908}"/>
          </ac:picMkLst>
        </pc:picChg>
        <pc:picChg chg="add mod">
          <ac:chgData name="Yuliia Yanchuk" userId="da8c62c5-263a-4788-bb0f-2989127690b9" providerId="ADAL" clId="{38C1F42C-6835-4C2F-ABC0-94F68AE86C0D}" dt="2025-09-22T07:01:27.200" v="899" actId="1076"/>
          <ac:picMkLst>
            <pc:docMk/>
            <pc:sldMk cId="45903152" sldId="397"/>
            <ac:picMk id="28" creationId="{CA37FC9C-7836-6CBA-8622-574E30B0F6EB}"/>
          </ac:picMkLst>
        </pc:picChg>
        <pc:picChg chg="add mod">
          <ac:chgData name="Yuliia Yanchuk" userId="da8c62c5-263a-4788-bb0f-2989127690b9" providerId="ADAL" clId="{38C1F42C-6835-4C2F-ABC0-94F68AE86C0D}" dt="2025-09-22T06:59:44.258" v="882" actId="207"/>
          <ac:picMkLst>
            <pc:docMk/>
            <pc:sldMk cId="45903152" sldId="397"/>
            <ac:picMk id="30" creationId="{B4C4890B-0D25-C012-EBB8-F020C4FDA4DC}"/>
          </ac:picMkLst>
        </pc:picChg>
      </pc:sldChg>
      <pc:sldChg chg="addSp delSp modSp add mod ord">
        <pc:chgData name="Yuliia Yanchuk" userId="da8c62c5-263a-4788-bb0f-2989127690b9" providerId="ADAL" clId="{38C1F42C-6835-4C2F-ABC0-94F68AE86C0D}" dt="2025-09-22T07:15:55.479" v="1354" actId="1076"/>
        <pc:sldMkLst>
          <pc:docMk/>
          <pc:sldMk cId="3935384294" sldId="399"/>
        </pc:sldMkLst>
        <pc:spChg chg="add mod">
          <ac:chgData name="Yuliia Yanchuk" userId="da8c62c5-263a-4788-bb0f-2989127690b9" providerId="ADAL" clId="{38C1F42C-6835-4C2F-ABC0-94F68AE86C0D}" dt="2025-09-22T07:13:59.184" v="1350" actId="790"/>
          <ac:spMkLst>
            <pc:docMk/>
            <pc:sldMk cId="3935384294" sldId="399"/>
            <ac:spMk id="5" creationId="{24365F2C-C694-6113-F447-DB6840DD5395}"/>
          </ac:spMkLst>
        </pc:spChg>
        <pc:spChg chg="add mod">
          <ac:chgData name="Yuliia Yanchuk" userId="da8c62c5-263a-4788-bb0f-2989127690b9" providerId="ADAL" clId="{38C1F42C-6835-4C2F-ABC0-94F68AE86C0D}" dt="2025-09-22T07:13:59.184" v="1350" actId="790"/>
          <ac:spMkLst>
            <pc:docMk/>
            <pc:sldMk cId="3935384294" sldId="399"/>
            <ac:spMk id="7" creationId="{5C897A64-055C-3E48-CA68-EBEF7A2FE8A9}"/>
          </ac:spMkLst>
        </pc:spChg>
        <pc:spChg chg="mod">
          <ac:chgData name="Yuliia Yanchuk" userId="da8c62c5-263a-4788-bb0f-2989127690b9" providerId="ADAL" clId="{38C1F42C-6835-4C2F-ABC0-94F68AE86C0D}" dt="2025-09-22T07:13:59.184" v="1350" actId="790"/>
          <ac:spMkLst>
            <pc:docMk/>
            <pc:sldMk cId="3935384294" sldId="399"/>
            <ac:spMk id="8" creationId="{FC1FB006-EC32-3D15-272B-DBAB7F69E940}"/>
          </ac:spMkLst>
        </pc:spChg>
        <pc:spChg chg="add mod">
          <ac:chgData name="Yuliia Yanchuk" userId="da8c62c5-263a-4788-bb0f-2989127690b9" providerId="ADAL" clId="{38C1F42C-6835-4C2F-ABC0-94F68AE86C0D}" dt="2025-09-22T07:13:59.184" v="1350" actId="790"/>
          <ac:spMkLst>
            <pc:docMk/>
            <pc:sldMk cId="3935384294" sldId="399"/>
            <ac:spMk id="9" creationId="{2084F4BB-FB3A-A1DE-8BD7-6BA43F28CDFC}"/>
          </ac:spMkLst>
        </pc:spChg>
        <pc:spChg chg="add mod">
          <ac:chgData name="Yuliia Yanchuk" userId="da8c62c5-263a-4788-bb0f-2989127690b9" providerId="ADAL" clId="{38C1F42C-6835-4C2F-ABC0-94F68AE86C0D}" dt="2025-09-22T07:13:59.184" v="1350" actId="790"/>
          <ac:spMkLst>
            <pc:docMk/>
            <pc:sldMk cId="3935384294" sldId="399"/>
            <ac:spMk id="10" creationId="{B5C99CFB-0BC1-8063-BB83-3E57FD058436}"/>
          </ac:spMkLst>
        </pc:spChg>
        <pc:spChg chg="add mod">
          <ac:chgData name="Yuliia Yanchuk" userId="da8c62c5-263a-4788-bb0f-2989127690b9" providerId="ADAL" clId="{38C1F42C-6835-4C2F-ABC0-94F68AE86C0D}" dt="2025-09-22T07:13:59.184" v="1350" actId="790"/>
          <ac:spMkLst>
            <pc:docMk/>
            <pc:sldMk cId="3935384294" sldId="399"/>
            <ac:spMk id="13" creationId="{B459BC2E-5663-F8C2-F151-206419041C14}"/>
          </ac:spMkLst>
        </pc:spChg>
        <pc:spChg chg="add mod">
          <ac:chgData name="Yuliia Yanchuk" userId="da8c62c5-263a-4788-bb0f-2989127690b9" providerId="ADAL" clId="{38C1F42C-6835-4C2F-ABC0-94F68AE86C0D}" dt="2025-09-22T07:13:59.184" v="1350" actId="790"/>
          <ac:spMkLst>
            <pc:docMk/>
            <pc:sldMk cId="3935384294" sldId="399"/>
            <ac:spMk id="14" creationId="{27F054B4-0D35-D9E4-7259-0A5E2D4695CD}"/>
          </ac:spMkLst>
        </pc:spChg>
        <pc:spChg chg="add mod">
          <ac:chgData name="Yuliia Yanchuk" userId="da8c62c5-263a-4788-bb0f-2989127690b9" providerId="ADAL" clId="{38C1F42C-6835-4C2F-ABC0-94F68AE86C0D}" dt="2025-09-22T07:13:59.184" v="1350" actId="790"/>
          <ac:spMkLst>
            <pc:docMk/>
            <pc:sldMk cId="3935384294" sldId="399"/>
            <ac:spMk id="15" creationId="{D3E93178-13BF-4B1D-0D73-C224C791D1F5}"/>
          </ac:spMkLst>
        </pc:spChg>
        <pc:spChg chg="add mod">
          <ac:chgData name="Yuliia Yanchuk" userId="da8c62c5-263a-4788-bb0f-2989127690b9" providerId="ADAL" clId="{38C1F42C-6835-4C2F-ABC0-94F68AE86C0D}" dt="2025-09-22T07:13:59.184" v="1350" actId="790"/>
          <ac:spMkLst>
            <pc:docMk/>
            <pc:sldMk cId="3935384294" sldId="399"/>
            <ac:spMk id="21" creationId="{FEBB16F3-34FD-F43C-BC81-FC06D863877F}"/>
          </ac:spMkLst>
        </pc:spChg>
        <pc:picChg chg="add mod">
          <ac:chgData name="Yuliia Yanchuk" userId="da8c62c5-263a-4788-bb0f-2989127690b9" providerId="ADAL" clId="{38C1F42C-6835-4C2F-ABC0-94F68AE86C0D}" dt="2025-09-22T07:13:54.254" v="1349" actId="1076"/>
          <ac:picMkLst>
            <pc:docMk/>
            <pc:sldMk cId="3935384294" sldId="399"/>
            <ac:picMk id="23" creationId="{CE665A75-592F-DD3C-7B34-DC92366F2A79}"/>
          </ac:picMkLst>
        </pc:picChg>
        <pc:picChg chg="add mod">
          <ac:chgData name="Yuliia Yanchuk" userId="da8c62c5-263a-4788-bb0f-2989127690b9" providerId="ADAL" clId="{38C1F42C-6835-4C2F-ABC0-94F68AE86C0D}" dt="2025-09-22T07:15:55.479" v="1354" actId="1076"/>
          <ac:picMkLst>
            <pc:docMk/>
            <pc:sldMk cId="3935384294" sldId="399"/>
            <ac:picMk id="25" creationId="{E5D3CCC0-82A4-605C-EEBE-1BB10D293CE8}"/>
          </ac:picMkLst>
        </pc:picChg>
      </pc:sldChg>
      <pc:sldChg chg="addSp modSp add mod">
        <pc:chgData name="Yuliia Yanchuk" userId="da8c62c5-263a-4788-bb0f-2989127690b9" providerId="ADAL" clId="{38C1F42C-6835-4C2F-ABC0-94F68AE86C0D}" dt="2025-09-22T07:09:49.526" v="1311" actId="1076"/>
        <pc:sldMkLst>
          <pc:docMk/>
          <pc:sldMk cId="291213216" sldId="400"/>
        </pc:sldMkLst>
        <pc:spChg chg="add mod">
          <ac:chgData name="Yuliia Yanchuk" userId="da8c62c5-263a-4788-bb0f-2989127690b9" providerId="ADAL" clId="{38C1F42C-6835-4C2F-ABC0-94F68AE86C0D}" dt="2025-09-22T07:09:49.526" v="1311" actId="1076"/>
          <ac:spMkLst>
            <pc:docMk/>
            <pc:sldMk cId="291213216" sldId="400"/>
            <ac:spMk id="2" creationId="{8D2726C3-0D8D-252B-549F-0554EB87A049}"/>
          </ac:spMkLst>
        </pc:spChg>
        <pc:spChg chg="add mod">
          <ac:chgData name="Yuliia Yanchuk" userId="da8c62c5-263a-4788-bb0f-2989127690b9" providerId="ADAL" clId="{38C1F42C-6835-4C2F-ABC0-94F68AE86C0D}" dt="2025-09-22T07:09:49.526" v="1311" actId="1076"/>
          <ac:spMkLst>
            <pc:docMk/>
            <pc:sldMk cId="291213216" sldId="400"/>
            <ac:spMk id="3" creationId="{3176DF5C-35DA-C126-3494-BB5C2D522CCD}"/>
          </ac:spMkLst>
        </pc:spChg>
        <pc:spChg chg="add mod">
          <ac:chgData name="Yuliia Yanchuk" userId="da8c62c5-263a-4788-bb0f-2989127690b9" providerId="ADAL" clId="{38C1F42C-6835-4C2F-ABC0-94F68AE86C0D}" dt="2025-09-22T07:09:49.526" v="1311" actId="1076"/>
          <ac:spMkLst>
            <pc:docMk/>
            <pc:sldMk cId="291213216" sldId="400"/>
            <ac:spMk id="4" creationId="{8CABB24B-6DA1-9B97-057E-7B1A2E510C83}"/>
          </ac:spMkLst>
        </pc:spChg>
        <pc:spChg chg="add mod">
          <ac:chgData name="Yuliia Yanchuk" userId="da8c62c5-263a-4788-bb0f-2989127690b9" providerId="ADAL" clId="{38C1F42C-6835-4C2F-ABC0-94F68AE86C0D}" dt="2025-09-22T07:09:49.526" v="1311" actId="1076"/>
          <ac:spMkLst>
            <pc:docMk/>
            <pc:sldMk cId="291213216" sldId="400"/>
            <ac:spMk id="5" creationId="{1B20BC39-2A49-712C-E02D-61E07FC32C11}"/>
          </ac:spMkLst>
        </pc:spChg>
        <pc:spChg chg="add mod">
          <ac:chgData name="Yuliia Yanchuk" userId="da8c62c5-263a-4788-bb0f-2989127690b9" providerId="ADAL" clId="{38C1F42C-6835-4C2F-ABC0-94F68AE86C0D}" dt="2025-09-22T07:09:49.526" v="1311" actId="1076"/>
          <ac:spMkLst>
            <pc:docMk/>
            <pc:sldMk cId="291213216" sldId="400"/>
            <ac:spMk id="6" creationId="{8BF2D875-50ED-330A-621A-398F908CFD13}"/>
          </ac:spMkLst>
        </pc:spChg>
        <pc:spChg chg="add mod">
          <ac:chgData name="Yuliia Yanchuk" userId="da8c62c5-263a-4788-bb0f-2989127690b9" providerId="ADAL" clId="{38C1F42C-6835-4C2F-ABC0-94F68AE86C0D}" dt="2025-09-22T07:09:49.526" v="1311" actId="1076"/>
          <ac:spMkLst>
            <pc:docMk/>
            <pc:sldMk cId="291213216" sldId="400"/>
            <ac:spMk id="7" creationId="{C8F5B4DA-4E79-1093-21F1-D8AA64A0BDB3}"/>
          </ac:spMkLst>
        </pc:spChg>
        <pc:spChg chg="mod">
          <ac:chgData name="Yuliia Yanchuk" userId="da8c62c5-263a-4788-bb0f-2989127690b9" providerId="ADAL" clId="{38C1F42C-6835-4C2F-ABC0-94F68AE86C0D}" dt="2025-09-22T07:09:31.420" v="1310" actId="790"/>
          <ac:spMkLst>
            <pc:docMk/>
            <pc:sldMk cId="291213216" sldId="400"/>
            <ac:spMk id="8" creationId="{1AB5B362-F90B-71BD-672F-F7E1539C00A0}"/>
          </ac:spMkLst>
        </pc:spChg>
        <pc:spChg chg="add mod">
          <ac:chgData name="Yuliia Yanchuk" userId="da8c62c5-263a-4788-bb0f-2989127690b9" providerId="ADAL" clId="{38C1F42C-6835-4C2F-ABC0-94F68AE86C0D}" dt="2025-09-22T07:09:49.526" v="1311" actId="1076"/>
          <ac:spMkLst>
            <pc:docMk/>
            <pc:sldMk cId="291213216" sldId="400"/>
            <ac:spMk id="9" creationId="{1AB43F54-6478-FB87-0810-1A2F3E8D8F22}"/>
          </ac:spMkLst>
        </pc:spChg>
        <pc:spChg chg="add mod">
          <ac:chgData name="Yuliia Yanchuk" userId="da8c62c5-263a-4788-bb0f-2989127690b9" providerId="ADAL" clId="{38C1F42C-6835-4C2F-ABC0-94F68AE86C0D}" dt="2025-09-22T07:09:49.526" v="1311" actId="1076"/>
          <ac:spMkLst>
            <pc:docMk/>
            <pc:sldMk cId="291213216" sldId="400"/>
            <ac:spMk id="10" creationId="{4EFF6E8F-7303-AFEB-6142-67CA7190993D}"/>
          </ac:spMkLst>
        </pc:spChg>
        <pc:picChg chg="add mod">
          <ac:chgData name="Yuliia Yanchuk" userId="da8c62c5-263a-4788-bb0f-2989127690b9" providerId="ADAL" clId="{38C1F42C-6835-4C2F-ABC0-94F68AE86C0D}" dt="2025-09-22T07:09:49.526" v="1311" actId="1076"/>
          <ac:picMkLst>
            <pc:docMk/>
            <pc:sldMk cId="291213216" sldId="400"/>
            <ac:picMk id="11" creationId="{450E855E-C3C9-9C93-3429-569A5A585D8D}"/>
          </ac:picMkLst>
        </pc:picChg>
        <pc:picChg chg="add mod">
          <ac:chgData name="Yuliia Yanchuk" userId="da8c62c5-263a-4788-bb0f-2989127690b9" providerId="ADAL" clId="{38C1F42C-6835-4C2F-ABC0-94F68AE86C0D}" dt="2025-09-22T07:09:49.526" v="1311" actId="1076"/>
          <ac:picMkLst>
            <pc:docMk/>
            <pc:sldMk cId="291213216" sldId="400"/>
            <ac:picMk id="12" creationId="{DF86FC5B-7ECA-E8B2-75E8-CC531837029E}"/>
          </ac:picMkLst>
        </pc:picChg>
      </pc:sldChg>
      <pc:sldMasterChg chg="delSldLayout modSldLayout">
        <pc:chgData name="Yuliia Yanchuk" userId="da8c62c5-263a-4788-bb0f-2989127690b9" providerId="ADAL" clId="{38C1F42C-6835-4C2F-ABC0-94F68AE86C0D}" dt="2025-09-22T07:16:25.760" v="1395" actId="47"/>
        <pc:sldMasterMkLst>
          <pc:docMk/>
          <pc:sldMasterMk cId="309464254" sldId="2147483705"/>
        </pc:sldMasterMkLst>
        <pc:sldLayoutChg chg="setBg">
          <pc:chgData name="Yuliia Yanchuk" userId="da8c62c5-263a-4788-bb0f-2989127690b9" providerId="ADAL" clId="{38C1F42C-6835-4C2F-ABC0-94F68AE86C0D}" dt="2025-09-22T07:05:03.302" v="1274"/>
          <pc:sldLayoutMkLst>
            <pc:docMk/>
            <pc:sldMasterMk cId="309464254" sldId="2147483705"/>
            <pc:sldLayoutMk cId="2879090454" sldId="2147483729"/>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2068426397" sldId="2147483730"/>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3329369494" sldId="2147483731"/>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4167401288" sldId="2147483732"/>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3458310936" sldId="2147483733"/>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361518730" sldId="2147483734"/>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4227627953" sldId="2147483735"/>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4227484331" sldId="2147483744"/>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2824223890" sldId="2147483745"/>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973159354" sldId="2147483746"/>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3003436776" sldId="2147483747"/>
          </pc:sldLayoutMkLst>
        </pc:sldLayoutChg>
        <pc:sldLayoutChg chg="setBg">
          <pc:chgData name="Yuliia Yanchuk" userId="da8c62c5-263a-4788-bb0f-2989127690b9" providerId="ADAL" clId="{38C1F42C-6835-4C2F-ABC0-94F68AE86C0D}" dt="2025-09-22T07:05:03.302" v="1274"/>
          <pc:sldLayoutMkLst>
            <pc:docMk/>
            <pc:sldMasterMk cId="309464254" sldId="2147483705"/>
            <pc:sldLayoutMk cId="3142544646" sldId="214748374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1241F5C-756D-D3CC-63B3-43FB7D8A0C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29F8095-F2C3-D135-B725-98AD87268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3762E1-9D42-4259-B438-FE50C692F378}" type="datetimeFigureOut">
              <a:rPr lang="fr-FR" smtClean="0"/>
              <a:t>01/10/2025</a:t>
            </a:fld>
            <a:endParaRPr lang="fr-FR"/>
          </a:p>
        </p:txBody>
      </p:sp>
      <p:sp>
        <p:nvSpPr>
          <p:cNvPr id="4" name="Espace réservé du pied de page 3">
            <a:extLst>
              <a:ext uri="{FF2B5EF4-FFF2-40B4-BE49-F238E27FC236}">
                <a16:creationId xmlns:a16="http://schemas.microsoft.com/office/drawing/2014/main" id="{230A0035-714C-FD55-7896-B015F958F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844A786-78B4-153B-1EB0-23A7C6801C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B698FC-D56E-4827-B570-1DEE6236057F}" type="slidenum">
              <a:rPr lang="fr-FR" smtClean="0"/>
              <a:t>‹№›</a:t>
            </a:fld>
            <a:endParaRPr lang="fr-FR"/>
          </a:p>
        </p:txBody>
      </p:sp>
    </p:spTree>
    <p:extLst>
      <p:ext uri="{BB962C8B-B14F-4D97-AF65-F5344CB8AC3E}">
        <p14:creationId xmlns:p14="http://schemas.microsoft.com/office/powerpoint/2010/main" val="1596570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Basic">
    <p:spTree>
      <p:nvGrpSpPr>
        <p:cNvPr id="1" name=""/>
        <p:cNvGrpSpPr/>
        <p:nvPr/>
      </p:nvGrpSpPr>
      <p:grpSpPr>
        <a:xfrm>
          <a:off x="0" y="0"/>
          <a:ext cx="0" cy="0"/>
          <a:chOff x="0" y="0"/>
          <a:chExt cx="0" cy="0"/>
        </a:xfrm>
      </p:grpSpPr>
      <p:sp>
        <p:nvSpPr>
          <p:cNvPr id="2" name="Marcador de posición de imagen 8">
            <a:extLst>
              <a:ext uri="{FF2B5EF4-FFF2-40B4-BE49-F238E27FC236}">
                <a16:creationId xmlns:a16="http://schemas.microsoft.com/office/drawing/2014/main" id="{3F686C83-D228-FED8-0A4E-1768BF93AE16}"/>
              </a:ext>
            </a:extLst>
          </p:cNvPr>
          <p:cNvSpPr>
            <a:spLocks noGrp="1"/>
          </p:cNvSpPr>
          <p:nvPr>
            <p:ph type="pic" sz="quarter" idx="16"/>
          </p:nvPr>
        </p:nvSpPr>
        <p:spPr>
          <a:xfrm flipH="1">
            <a:off x="8207295" y="480269"/>
            <a:ext cx="15113619" cy="12767380"/>
          </a:xfrm>
          <a:prstGeom prst="parallelogram">
            <a:avLst>
              <a:gd name="adj" fmla="val 18169"/>
            </a:avLst>
          </a:prstGeom>
        </p:spPr>
        <p:txBody>
          <a:bodyPr/>
          <a:lstStyle/>
          <a:p>
            <a:endParaRPr lang="es-419"/>
          </a:p>
        </p:txBody>
      </p:sp>
      <p:pic>
        <p:nvPicPr>
          <p:cNvPr id="3" name="Imagen 2">
            <a:extLst>
              <a:ext uri="{FF2B5EF4-FFF2-40B4-BE49-F238E27FC236}">
                <a16:creationId xmlns:a16="http://schemas.microsoft.com/office/drawing/2014/main" id="{A318155C-1BCC-B809-2A4F-7926960749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6" name="Marcador de pie de página 19">
            <a:extLst>
              <a:ext uri="{FF2B5EF4-FFF2-40B4-BE49-F238E27FC236}">
                <a16:creationId xmlns:a16="http://schemas.microsoft.com/office/drawing/2014/main" id="{BD0FE0E0-226E-58E2-FE8B-67B6553DCFFF}"/>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7622658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Basic">
    <p:spTree>
      <p:nvGrpSpPr>
        <p:cNvPr id="1" name=""/>
        <p:cNvGrpSpPr/>
        <p:nvPr/>
      </p:nvGrpSpPr>
      <p:grpSpPr>
        <a:xfrm>
          <a:off x="0" y="0"/>
          <a:ext cx="0" cy="0"/>
          <a:chOff x="0" y="0"/>
          <a:chExt cx="0" cy="0"/>
        </a:xfrm>
      </p:grpSpPr>
      <p:sp>
        <p:nvSpPr>
          <p:cNvPr id="2" name="Rectángulo redondeado 3">
            <a:extLst>
              <a:ext uri="{FF2B5EF4-FFF2-40B4-BE49-F238E27FC236}">
                <a16:creationId xmlns:a16="http://schemas.microsoft.com/office/drawing/2014/main" id="{82A04377-9AF4-3EF1-69B2-E363568A22E3}"/>
              </a:ext>
            </a:extLst>
          </p:cNvPr>
          <p:cNvSpPr/>
          <p:nvPr userDrawn="1"/>
        </p:nvSpPr>
        <p:spPr>
          <a:xfrm>
            <a:off x="11881002" y="1853083"/>
            <a:ext cx="11830697" cy="4896633"/>
          </a:xfrm>
          <a:prstGeom prst="roundRect">
            <a:avLst>
              <a:gd name="adj" fmla="val 626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10673478" cy="4831269"/>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672301" y="7631560"/>
            <a:ext cx="10673478" cy="467674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2007516" y="7631560"/>
            <a:ext cx="11704183" cy="4793522"/>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120752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2479567"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07524" y="3882890"/>
            <a:ext cx="9693086" cy="25332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1207524" y="9363107"/>
            <a:ext cx="9909655" cy="258959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2479567" y="3882890"/>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
        <p:nvSpPr>
          <p:cNvPr id="3" name="Marcador de texto 8">
            <a:extLst>
              <a:ext uri="{FF2B5EF4-FFF2-40B4-BE49-F238E27FC236}">
                <a16:creationId xmlns:a16="http://schemas.microsoft.com/office/drawing/2014/main" id="{5BC06321-C0A1-5269-A818-D7EB02C9A2F0}"/>
              </a:ext>
            </a:extLst>
          </p:cNvPr>
          <p:cNvSpPr>
            <a:spLocks noGrp="1"/>
          </p:cNvSpPr>
          <p:nvPr>
            <p:ph type="body" sz="quarter" idx="21" hasCustomPrompt="1"/>
          </p:nvPr>
        </p:nvSpPr>
        <p:spPr>
          <a:xfrm>
            <a:off x="1260790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5" name="Marcador de texto 8">
            <a:extLst>
              <a:ext uri="{FF2B5EF4-FFF2-40B4-BE49-F238E27FC236}">
                <a16:creationId xmlns:a16="http://schemas.microsoft.com/office/drawing/2014/main" id="{54C96818-C3E3-68B6-E61F-6130A84962D2}"/>
              </a:ext>
            </a:extLst>
          </p:cNvPr>
          <p:cNvSpPr>
            <a:spLocks noGrp="1"/>
          </p:cNvSpPr>
          <p:nvPr>
            <p:ph type="body" sz="quarter" idx="22" hasCustomPrompt="1"/>
          </p:nvPr>
        </p:nvSpPr>
        <p:spPr>
          <a:xfrm>
            <a:off x="12645327" y="9341582"/>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Tree>
    <p:extLst>
      <p:ext uri="{BB962C8B-B14F-4D97-AF65-F5344CB8AC3E}">
        <p14:creationId xmlns:p14="http://schemas.microsoft.com/office/powerpoint/2010/main" val="32390325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yan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81AEC1E5-B985-C1CF-3FC7-4B5EE8DD4F47}"/>
              </a:ext>
            </a:extLst>
          </p:cNvPr>
          <p:cNvSpPr/>
          <p:nvPr userDrawn="1"/>
        </p:nvSpPr>
        <p:spPr>
          <a:xfrm>
            <a:off x="672301" y="4643600"/>
            <a:ext cx="5535812" cy="6565509"/>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27571CA0-871C-9B2B-9FD0-F586D66734E4}"/>
              </a:ext>
            </a:extLst>
          </p:cNvPr>
          <p:cNvSpPr/>
          <p:nvPr userDrawn="1"/>
        </p:nvSpPr>
        <p:spPr>
          <a:xfrm>
            <a:off x="672301" y="11525764"/>
            <a:ext cx="5535812" cy="910551"/>
          </a:xfrm>
          <a:prstGeom prst="roundRect">
            <a:avLst>
              <a:gd name="adj" fmla="val 1855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4"/>
            <a:ext cx="5535812" cy="2210762"/>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139725"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113599" y="6134713"/>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880466" y="532768"/>
            <a:ext cx="16831233" cy="12616275"/>
          </a:xfrm>
          <a:prstGeom prst="roundRect">
            <a:avLst>
              <a:gd name="adj" fmla="val 5203"/>
            </a:avLst>
          </a:prstGeom>
        </p:spPr>
        <p:txBody>
          <a:bodyPr/>
          <a:lstStyle/>
          <a:p>
            <a:endParaRPr lang="es-419"/>
          </a:p>
        </p:txBody>
      </p:sp>
      <p:sp>
        <p:nvSpPr>
          <p:cNvPr id="5" name="Marcador de texto 8">
            <a:extLst>
              <a:ext uri="{FF2B5EF4-FFF2-40B4-BE49-F238E27FC236}">
                <a16:creationId xmlns:a16="http://schemas.microsoft.com/office/drawing/2014/main" id="{8F65DC7E-9431-7E5A-7947-DF1510BFC4A9}"/>
              </a:ext>
            </a:extLst>
          </p:cNvPr>
          <p:cNvSpPr>
            <a:spLocks noGrp="1"/>
          </p:cNvSpPr>
          <p:nvPr>
            <p:ph type="body" sz="quarter" idx="18" hasCustomPrompt="1"/>
          </p:nvPr>
        </p:nvSpPr>
        <p:spPr>
          <a:xfrm>
            <a:off x="1113599" y="11704319"/>
            <a:ext cx="4572000" cy="584933"/>
          </a:xfrm>
          <a:prstGeom prst="rect">
            <a:avLst/>
          </a:prstGeom>
        </p:spPr>
        <p:txBody>
          <a:bodyPr/>
          <a:lstStyle>
            <a:lvl1pPr marL="0" indent="0">
              <a:lnSpc>
                <a:spcPts val="3800"/>
              </a:lnSpc>
              <a:buNone/>
              <a:defRPr sz="2000" b="0" i="0" baseline="0">
                <a:solidFill>
                  <a:schemeClr val="bg2">
                    <a:lumMod val="50000"/>
                  </a:schemeClr>
                </a:solidFill>
                <a:latin typeface="Calibri Light" panose="020F0302020204030204" pitchFamily="34" charset="0"/>
                <a:cs typeface="Calibri" panose="020F0502020204030204" pitchFamily="34" charset="0"/>
              </a:defRPr>
            </a:lvl1pPr>
          </a:lstStyle>
          <a:p>
            <a:pPr lvl="0"/>
            <a:r>
              <a:rPr lang="es-419" b="0" i="0">
                <a:solidFill>
                  <a:srgbClr val="040C28"/>
                </a:solidFill>
                <a:effectLst/>
                <a:latin typeface="Google Sans"/>
              </a:rPr>
              <a:t>© Photo credits</a:t>
            </a:r>
            <a:endParaRPr lang="es-419"/>
          </a:p>
        </p:txBody>
      </p:sp>
      <p:sp>
        <p:nvSpPr>
          <p:cNvPr id="9" name="Marcador de pie de página 8">
            <a:extLst>
              <a:ext uri="{FF2B5EF4-FFF2-40B4-BE49-F238E27FC236}">
                <a16:creationId xmlns:a16="http://schemas.microsoft.com/office/drawing/2014/main" id="{B40EA4FB-35FB-3A3B-EDE2-259ED680FE7A}"/>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7809561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675538" y="564088"/>
            <a:ext cx="7932560" cy="5845936"/>
          </a:xfrm>
          <a:prstGeom prst="roundRect">
            <a:avLst>
              <a:gd name="adj" fmla="val 5203"/>
            </a:avLst>
          </a:prstGeom>
        </p:spPr>
        <p:txBody>
          <a:bodyPr/>
          <a:lstStyle/>
          <a:p>
            <a:endParaRPr lang="es-419"/>
          </a:p>
        </p:txBody>
      </p:sp>
      <p:sp>
        <p:nvSpPr>
          <p:cNvPr id="6" name="Marcador de posición de imagen 8">
            <a:extLst>
              <a:ext uri="{FF2B5EF4-FFF2-40B4-BE49-F238E27FC236}">
                <a16:creationId xmlns:a16="http://schemas.microsoft.com/office/drawing/2014/main" id="{D3956099-0E35-4D38-EFF0-AD0B7BEB2994}"/>
              </a:ext>
            </a:extLst>
          </p:cNvPr>
          <p:cNvSpPr>
            <a:spLocks noGrp="1"/>
          </p:cNvSpPr>
          <p:nvPr>
            <p:ph type="pic" sz="quarter" idx="17"/>
          </p:nvPr>
        </p:nvSpPr>
        <p:spPr>
          <a:xfrm>
            <a:off x="15016649" y="564088"/>
            <a:ext cx="8695049" cy="11943236"/>
          </a:xfrm>
          <a:prstGeom prst="roundRect">
            <a:avLst>
              <a:gd name="adj" fmla="val 5203"/>
            </a:avLst>
          </a:prstGeom>
        </p:spPr>
        <p:txBody>
          <a:bodyPr/>
          <a:lstStyle/>
          <a:p>
            <a:endParaRPr lang="es-419"/>
          </a:p>
        </p:txBody>
      </p:sp>
      <p:sp>
        <p:nvSpPr>
          <p:cNvPr id="9" name="Marcador de posición de imagen 8">
            <a:extLst>
              <a:ext uri="{FF2B5EF4-FFF2-40B4-BE49-F238E27FC236}">
                <a16:creationId xmlns:a16="http://schemas.microsoft.com/office/drawing/2014/main" id="{67C8DBA5-64C4-3F8F-C706-31B75FA823FD}"/>
              </a:ext>
            </a:extLst>
          </p:cNvPr>
          <p:cNvSpPr>
            <a:spLocks noGrp="1"/>
          </p:cNvSpPr>
          <p:nvPr>
            <p:ph type="pic" sz="quarter" idx="18"/>
          </p:nvPr>
        </p:nvSpPr>
        <p:spPr>
          <a:xfrm>
            <a:off x="10210313" y="6858000"/>
            <a:ext cx="4397785" cy="5653668"/>
          </a:xfrm>
          <a:prstGeom prst="roundRect">
            <a:avLst>
              <a:gd name="adj" fmla="val 5203"/>
            </a:avLst>
          </a:prstGeom>
        </p:spPr>
        <p:txBody>
          <a:bodyPr/>
          <a:lstStyle/>
          <a:p>
            <a:endParaRPr lang="es-419"/>
          </a:p>
        </p:txBody>
      </p:sp>
      <p:sp>
        <p:nvSpPr>
          <p:cNvPr id="10" name="Rectángulo redondeado 9">
            <a:extLst>
              <a:ext uri="{FF2B5EF4-FFF2-40B4-BE49-F238E27FC236}">
                <a16:creationId xmlns:a16="http://schemas.microsoft.com/office/drawing/2014/main" id="{A2205E88-46B2-E4FD-0A73-0FFFEB844A16}"/>
              </a:ext>
            </a:extLst>
          </p:cNvPr>
          <p:cNvSpPr/>
          <p:nvPr userDrawn="1"/>
        </p:nvSpPr>
        <p:spPr>
          <a:xfrm>
            <a:off x="672301" y="6809596"/>
            <a:ext cx="9129461" cy="3293409"/>
          </a:xfrm>
          <a:prstGeom prst="roundRect">
            <a:avLst>
              <a:gd name="adj" fmla="val 70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Marcador de texto 8">
            <a:extLst>
              <a:ext uri="{FF2B5EF4-FFF2-40B4-BE49-F238E27FC236}">
                <a16:creationId xmlns:a16="http://schemas.microsoft.com/office/drawing/2014/main" id="{4DB5F03F-4320-D5F5-F788-383CAD6FD516}"/>
              </a:ext>
            </a:extLst>
          </p:cNvPr>
          <p:cNvSpPr>
            <a:spLocks noGrp="1"/>
          </p:cNvSpPr>
          <p:nvPr>
            <p:ph type="body" sz="quarter" idx="19" hasCustomPrompt="1"/>
          </p:nvPr>
        </p:nvSpPr>
        <p:spPr>
          <a:xfrm>
            <a:off x="1027344" y="7163283"/>
            <a:ext cx="8295075" cy="2672093"/>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5" name="Rectángulo redondeado 14">
            <a:extLst>
              <a:ext uri="{FF2B5EF4-FFF2-40B4-BE49-F238E27FC236}">
                <a16:creationId xmlns:a16="http://schemas.microsoft.com/office/drawing/2014/main" id="{EE148415-73E5-B20E-4468-17313C338404}"/>
              </a:ext>
            </a:extLst>
          </p:cNvPr>
          <p:cNvSpPr/>
          <p:nvPr userDrawn="1"/>
        </p:nvSpPr>
        <p:spPr>
          <a:xfrm>
            <a:off x="672301" y="2116184"/>
            <a:ext cx="5535812" cy="4293840"/>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Marcador de texto 8">
            <a:extLst>
              <a:ext uri="{FF2B5EF4-FFF2-40B4-BE49-F238E27FC236}">
                <a16:creationId xmlns:a16="http://schemas.microsoft.com/office/drawing/2014/main" id="{0CD4E795-FC79-B416-5C98-75EC41B3ED39}"/>
              </a:ext>
            </a:extLst>
          </p:cNvPr>
          <p:cNvSpPr>
            <a:spLocks noGrp="1"/>
          </p:cNvSpPr>
          <p:nvPr>
            <p:ph type="body" sz="quarter" idx="13" hasCustomPrompt="1"/>
          </p:nvPr>
        </p:nvSpPr>
        <p:spPr>
          <a:xfrm>
            <a:off x="1027344" y="2578472"/>
            <a:ext cx="4257465" cy="3510093"/>
          </a:xfrm>
          <a:prstGeom prst="rect">
            <a:avLst/>
          </a:prstGeom>
        </p:spPr>
        <p:txBody>
          <a:bodyPr/>
          <a:lstStyle>
            <a:lvl1pPr marL="0" indent="0">
              <a:lnSpc>
                <a:spcPts val="8200"/>
              </a:lnSpc>
              <a:buNone/>
              <a:defRPr sz="8000" b="0" i="0">
                <a:solidFill>
                  <a:srgbClr val="4D4D4D"/>
                </a:solidFill>
                <a:latin typeface="TITILLIUMMAPS29L-400WT" pitchFamily="2" charset="77"/>
              </a:defRPr>
            </a:lvl1pPr>
          </a:lstStyle>
          <a:p>
            <a:pPr lvl="0"/>
            <a:r>
              <a:rPr lang="es-419"/>
              <a:t>Title</a:t>
            </a:r>
          </a:p>
          <a:p>
            <a:pPr lvl="0"/>
            <a:r>
              <a:rPr lang="es-419"/>
              <a:t>Lorem</a:t>
            </a:r>
          </a:p>
          <a:p>
            <a:pPr lvl="0"/>
            <a:r>
              <a:rPr lang="es-419"/>
              <a:t>ipsum</a:t>
            </a:r>
          </a:p>
        </p:txBody>
      </p:sp>
      <p:sp>
        <p:nvSpPr>
          <p:cNvPr id="17" name="Rectángulo redondeado 16">
            <a:extLst>
              <a:ext uri="{FF2B5EF4-FFF2-40B4-BE49-F238E27FC236}">
                <a16:creationId xmlns:a16="http://schemas.microsoft.com/office/drawing/2014/main" id="{82A969DB-7217-C85A-742A-A991C74D9452}"/>
              </a:ext>
            </a:extLst>
          </p:cNvPr>
          <p:cNvSpPr/>
          <p:nvPr userDrawn="1"/>
        </p:nvSpPr>
        <p:spPr>
          <a:xfrm>
            <a:off x="672301" y="10456692"/>
            <a:ext cx="9129461" cy="2077278"/>
          </a:xfrm>
          <a:prstGeom prst="roundRect">
            <a:avLst>
              <a:gd name="adj" fmla="val 10521"/>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Marcador de texto 8">
            <a:extLst>
              <a:ext uri="{FF2B5EF4-FFF2-40B4-BE49-F238E27FC236}">
                <a16:creationId xmlns:a16="http://schemas.microsoft.com/office/drawing/2014/main" id="{8472D728-4D17-9618-9FDA-7A5F432D842F}"/>
              </a:ext>
            </a:extLst>
          </p:cNvPr>
          <p:cNvSpPr>
            <a:spLocks noGrp="1"/>
          </p:cNvSpPr>
          <p:nvPr>
            <p:ph type="body" sz="quarter" idx="20" hasCustomPrompt="1"/>
          </p:nvPr>
        </p:nvSpPr>
        <p:spPr>
          <a:xfrm>
            <a:off x="1027344" y="10735902"/>
            <a:ext cx="8295075" cy="1597348"/>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a:t>
            </a:r>
          </a:p>
        </p:txBody>
      </p:sp>
      <p:sp>
        <p:nvSpPr>
          <p:cNvPr id="20" name="Marcador de pie de página 19">
            <a:extLst>
              <a:ext uri="{FF2B5EF4-FFF2-40B4-BE49-F238E27FC236}">
                <a16:creationId xmlns:a16="http://schemas.microsoft.com/office/drawing/2014/main" id="{1AA63623-FA59-5448-8178-EDDE55F65ED6}"/>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5770512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893122"/>
            <a:ext cx="10278197" cy="3091726"/>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13973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1732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83175587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0" y="0"/>
            <a:ext cx="24384000" cy="13715999"/>
          </a:xfrm>
          <a:prstGeom prst="rect">
            <a:avLst/>
          </a:prstGeom>
        </p:spPr>
        <p:txBody>
          <a:bodyPr/>
          <a:lstStyle/>
          <a:p>
            <a:endParaRPr lang="es-419"/>
          </a:p>
        </p:txBody>
      </p:sp>
      <p:sp>
        <p:nvSpPr>
          <p:cNvPr id="3" name="Marcador de pie de página 2">
            <a:extLst>
              <a:ext uri="{FF2B5EF4-FFF2-40B4-BE49-F238E27FC236}">
                <a16:creationId xmlns:a16="http://schemas.microsoft.com/office/drawing/2014/main" id="{B02BB92B-8139-DE02-D7F7-21BD069A302F}"/>
              </a:ext>
            </a:extLst>
          </p:cNvPr>
          <p:cNvSpPr>
            <a:spLocks noGrp="1"/>
          </p:cNvSpPr>
          <p:nvPr>
            <p:ph type="ftr" sz="quarter" idx="17"/>
          </p:nvPr>
        </p:nvSpPr>
        <p:spPr/>
        <p:txBody>
          <a:bodyPr/>
          <a:lstStyle/>
          <a:p>
            <a:r>
              <a:rPr lang="es-419" err="1"/>
              <a:t>Presentation</a:t>
            </a:r>
            <a:r>
              <a:rPr lang="es-419"/>
              <a:t> Name | Speaker | Date</a:t>
            </a:r>
          </a:p>
        </p:txBody>
      </p:sp>
      <p:pic>
        <p:nvPicPr>
          <p:cNvPr id="4" name="Imatge" descr="Imatge">
            <a:extLst>
              <a:ext uri="{FF2B5EF4-FFF2-40B4-BE49-F238E27FC236}">
                <a16:creationId xmlns:a16="http://schemas.microsoft.com/office/drawing/2014/main" id="{6CE7F1C7-3004-BD6A-AE0E-315D921438D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Tree>
    <p:extLst>
      <p:ext uri="{BB962C8B-B14F-4D97-AF65-F5344CB8AC3E}">
        <p14:creationId xmlns:p14="http://schemas.microsoft.com/office/powerpoint/2010/main" val="10692573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699772"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699772"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dirty="0" err="1"/>
              <a:t>Presentation</a:t>
            </a:r>
            <a:r>
              <a:rPr lang="es-419" dirty="0"/>
              <a:t> </a:t>
            </a:r>
            <a:r>
              <a:rPr lang="es-419" dirty="0" err="1"/>
              <a:t>Title</a:t>
            </a:r>
            <a:endParaRPr lang="es-419" dirty="0"/>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699771"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 name="Marcador de pie de página 2">
            <a:extLst>
              <a:ext uri="{FF2B5EF4-FFF2-40B4-BE49-F238E27FC236}">
                <a16:creationId xmlns:a16="http://schemas.microsoft.com/office/drawing/2014/main" id="{D92C6131-4169-2580-7C4F-037DE2A5849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470457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588260"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588260"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588259" y="6623304"/>
            <a:ext cx="10767293" cy="3858842"/>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88D17C5-E30C-6859-3FA6-00633E47C7B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osición de imagen 8">
            <a:extLst>
              <a:ext uri="{FF2B5EF4-FFF2-40B4-BE49-F238E27FC236}">
                <a16:creationId xmlns:a16="http://schemas.microsoft.com/office/drawing/2014/main" id="{6F9EA907-544E-FFAE-97A3-638E52467728}"/>
              </a:ext>
            </a:extLst>
          </p:cNvPr>
          <p:cNvSpPr>
            <a:spLocks noGrp="1"/>
          </p:cNvSpPr>
          <p:nvPr>
            <p:ph type="pic" sz="quarter" idx="18"/>
          </p:nvPr>
        </p:nvSpPr>
        <p:spPr>
          <a:xfrm>
            <a:off x="13366684" y="5517580"/>
            <a:ext cx="3706409" cy="3566425"/>
          </a:xfrm>
          <a:prstGeom prst="roundRect">
            <a:avLst>
              <a:gd name="adj" fmla="val 5203"/>
            </a:avLst>
          </a:prstGeom>
          <a:ln w="127000">
            <a:solidFill>
              <a:srgbClr val="EEDE66"/>
            </a:solidFill>
          </a:ln>
        </p:spPr>
        <p:txBody>
          <a:bodyPr/>
          <a:lstStyle/>
          <a:p>
            <a:endParaRPr lang="es-419"/>
          </a:p>
        </p:txBody>
      </p:sp>
      <p:sp>
        <p:nvSpPr>
          <p:cNvPr id="6" name="Marcador de posición de imagen 8">
            <a:extLst>
              <a:ext uri="{FF2B5EF4-FFF2-40B4-BE49-F238E27FC236}">
                <a16:creationId xmlns:a16="http://schemas.microsoft.com/office/drawing/2014/main" id="{A7757D9A-C3D2-86BF-03B2-83F2D82E01DA}"/>
              </a:ext>
            </a:extLst>
          </p:cNvPr>
          <p:cNvSpPr>
            <a:spLocks noGrp="1"/>
          </p:cNvSpPr>
          <p:nvPr>
            <p:ph type="pic" sz="quarter" idx="19"/>
          </p:nvPr>
        </p:nvSpPr>
        <p:spPr>
          <a:xfrm>
            <a:off x="17492636" y="1351355"/>
            <a:ext cx="5478876" cy="5271949"/>
          </a:xfrm>
          <a:prstGeom prst="roundRect">
            <a:avLst>
              <a:gd name="adj" fmla="val 5203"/>
            </a:avLst>
          </a:prstGeom>
          <a:ln w="127000">
            <a:solidFill>
              <a:srgbClr val="96D6F3"/>
            </a:solidFill>
          </a:ln>
        </p:spPr>
        <p:txBody>
          <a:bodyPr/>
          <a:lstStyle/>
          <a:p>
            <a:endParaRPr lang="es-419"/>
          </a:p>
        </p:txBody>
      </p:sp>
      <p:sp>
        <p:nvSpPr>
          <p:cNvPr id="7" name="Marcador de posición de imagen 8">
            <a:extLst>
              <a:ext uri="{FF2B5EF4-FFF2-40B4-BE49-F238E27FC236}">
                <a16:creationId xmlns:a16="http://schemas.microsoft.com/office/drawing/2014/main" id="{AB231EC0-88FD-7DCB-CCEC-DA710861F02A}"/>
              </a:ext>
            </a:extLst>
          </p:cNvPr>
          <p:cNvSpPr>
            <a:spLocks noGrp="1"/>
          </p:cNvSpPr>
          <p:nvPr>
            <p:ph type="pic" sz="quarter" idx="20"/>
          </p:nvPr>
        </p:nvSpPr>
        <p:spPr>
          <a:xfrm>
            <a:off x="17492636" y="7092697"/>
            <a:ext cx="4051520" cy="5370772"/>
          </a:xfrm>
          <a:prstGeom prst="roundRect">
            <a:avLst>
              <a:gd name="adj" fmla="val 5203"/>
            </a:avLst>
          </a:prstGeom>
          <a:ln w="127000">
            <a:solidFill>
              <a:srgbClr val="79C59F"/>
            </a:solidFill>
          </a:ln>
        </p:spPr>
        <p:txBody>
          <a:bodyPr/>
          <a:lstStyle/>
          <a:p>
            <a:endParaRPr lang="es-419"/>
          </a:p>
        </p:txBody>
      </p:sp>
      <p:sp>
        <p:nvSpPr>
          <p:cNvPr id="11" name="Marcador de pie de página 10">
            <a:extLst>
              <a:ext uri="{FF2B5EF4-FFF2-40B4-BE49-F238E27FC236}">
                <a16:creationId xmlns:a16="http://schemas.microsoft.com/office/drawing/2014/main" id="{ED03E41E-B760-C623-CD61-D017D3057490}"/>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2658987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BA4EFA3B-03D5-8EB7-E1C4-08B32BAD9F86}"/>
              </a:ext>
            </a:extLst>
          </p:cNvPr>
          <p:cNvSpPr>
            <a:spLocks noGrp="1"/>
          </p:cNvSpPr>
          <p:nvPr>
            <p:ph type="body" sz="quarter" idx="12" hasCustomPrompt="1"/>
          </p:nvPr>
        </p:nvSpPr>
        <p:spPr>
          <a:xfrm>
            <a:off x="1521352"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F98DFA96-889D-730B-C1C5-D858FEB8D1C1}"/>
              </a:ext>
            </a:extLst>
          </p:cNvPr>
          <p:cNvSpPr>
            <a:spLocks noGrp="1"/>
          </p:cNvSpPr>
          <p:nvPr>
            <p:ph type="body" sz="quarter" idx="13" hasCustomPrompt="1"/>
          </p:nvPr>
        </p:nvSpPr>
        <p:spPr>
          <a:xfrm>
            <a:off x="1521352"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4C59F15A-68B1-D332-9206-A9E136AB6B47}"/>
              </a:ext>
            </a:extLst>
          </p:cNvPr>
          <p:cNvSpPr>
            <a:spLocks noGrp="1"/>
          </p:cNvSpPr>
          <p:nvPr>
            <p:ph type="body" sz="quarter" idx="17" hasCustomPrompt="1"/>
          </p:nvPr>
        </p:nvSpPr>
        <p:spPr>
          <a:xfrm>
            <a:off x="1521353"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29DECB5B-C37F-F866-9E80-D07F43D577D4}"/>
              </a:ext>
            </a:extLst>
          </p:cNvPr>
          <p:cNvSpPr>
            <a:spLocks noGrp="1"/>
          </p:cNvSpPr>
          <p:nvPr>
            <p:ph type="body" sz="quarter" idx="18" hasCustomPrompt="1"/>
          </p:nvPr>
        </p:nvSpPr>
        <p:spPr>
          <a:xfrm>
            <a:off x="962032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9D914E70-46B4-A7A4-107D-2C2370E74C8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CE1CC54-DBC1-D9FC-6A2B-06D30755B097}"/>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16132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CE62B938-8827-EB03-DBB1-4D200D2B4E9B}"/>
              </a:ext>
            </a:extLst>
          </p:cNvPr>
          <p:cNvSpPr>
            <a:spLocks noGrp="1"/>
          </p:cNvSpPr>
          <p:nvPr>
            <p:ph type="body" sz="quarter" idx="13" hasCustomPrompt="1"/>
          </p:nvPr>
        </p:nvSpPr>
        <p:spPr>
          <a:xfrm>
            <a:off x="1699773" y="4078314"/>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4" name="Marcador de texto 8">
            <a:extLst>
              <a:ext uri="{FF2B5EF4-FFF2-40B4-BE49-F238E27FC236}">
                <a16:creationId xmlns:a16="http://schemas.microsoft.com/office/drawing/2014/main" id="{87190646-00E4-1884-3240-5886BA586AC4}"/>
              </a:ext>
            </a:extLst>
          </p:cNvPr>
          <p:cNvSpPr>
            <a:spLocks noGrp="1"/>
          </p:cNvSpPr>
          <p:nvPr>
            <p:ph type="body" sz="quarter" idx="17" hasCustomPrompt="1"/>
          </p:nvPr>
        </p:nvSpPr>
        <p:spPr>
          <a:xfrm>
            <a:off x="1699773" y="548713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Marcador de posición de imagen 8">
            <a:extLst>
              <a:ext uri="{FF2B5EF4-FFF2-40B4-BE49-F238E27FC236}">
                <a16:creationId xmlns:a16="http://schemas.microsoft.com/office/drawing/2014/main" id="{16DB3AD8-C233-12E5-4782-F04C2C55F50C}"/>
              </a:ext>
            </a:extLst>
          </p:cNvPr>
          <p:cNvSpPr>
            <a:spLocks noGrp="1"/>
          </p:cNvSpPr>
          <p:nvPr>
            <p:ph type="pic" sz="quarter" idx="16"/>
          </p:nvPr>
        </p:nvSpPr>
        <p:spPr>
          <a:xfrm>
            <a:off x="12192000" y="340895"/>
            <a:ext cx="11911556" cy="13034209"/>
          </a:xfrm>
          <a:prstGeom prst="roundRect">
            <a:avLst>
              <a:gd name="adj" fmla="val 4871"/>
            </a:avLst>
          </a:prstGeom>
        </p:spPr>
        <p:txBody>
          <a:bodyPr/>
          <a:lstStyle/>
          <a:p>
            <a:endParaRPr lang="es-419"/>
          </a:p>
        </p:txBody>
      </p:sp>
      <p:pic>
        <p:nvPicPr>
          <p:cNvPr id="2" name="Imatge" descr="Imatge">
            <a:extLst>
              <a:ext uri="{FF2B5EF4-FFF2-40B4-BE49-F238E27FC236}">
                <a16:creationId xmlns:a16="http://schemas.microsoft.com/office/drawing/2014/main" id="{2AFE932C-9B06-9B96-52B0-269435A4B5A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D2F739F-4F1E-0CEC-DCA2-F7530CDE021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3618355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12C7E26-962E-B614-43BA-0DB65F481D11}"/>
              </a:ext>
            </a:extLst>
          </p:cNvPr>
          <p:cNvSpPr>
            <a:spLocks noGrp="1"/>
          </p:cNvSpPr>
          <p:nvPr>
            <p:ph type="pic" sz="quarter" idx="16"/>
          </p:nvPr>
        </p:nvSpPr>
        <p:spPr>
          <a:xfrm>
            <a:off x="672302" y="1895708"/>
            <a:ext cx="12040088" cy="10043744"/>
          </a:xfrm>
          <a:prstGeom prst="roundRect">
            <a:avLst>
              <a:gd name="adj" fmla="val 2874"/>
            </a:avLst>
          </a:prstGeom>
        </p:spPr>
        <p:txBody>
          <a:bodyPr/>
          <a:lstStyle/>
          <a:p>
            <a:endParaRPr lang="es-419"/>
          </a:p>
        </p:txBody>
      </p:sp>
      <p:sp>
        <p:nvSpPr>
          <p:cNvPr id="6" name="Marcador de posición de imagen 8">
            <a:extLst>
              <a:ext uri="{FF2B5EF4-FFF2-40B4-BE49-F238E27FC236}">
                <a16:creationId xmlns:a16="http://schemas.microsoft.com/office/drawing/2014/main" id="{DC996BB8-12E7-5A27-6C69-5F33124D0F9D}"/>
              </a:ext>
            </a:extLst>
          </p:cNvPr>
          <p:cNvSpPr>
            <a:spLocks noGrp="1"/>
          </p:cNvSpPr>
          <p:nvPr>
            <p:ph type="pic" sz="quarter" idx="17"/>
          </p:nvPr>
        </p:nvSpPr>
        <p:spPr>
          <a:xfrm>
            <a:off x="13359160" y="6601522"/>
            <a:ext cx="10352537" cy="5337929"/>
          </a:xfrm>
          <a:prstGeom prst="roundRect">
            <a:avLst>
              <a:gd name="adj" fmla="val 3984"/>
            </a:avLst>
          </a:prstGeom>
        </p:spPr>
        <p:txBody>
          <a:bodyPr/>
          <a:lstStyle/>
          <a:p>
            <a:endParaRPr lang="es-419"/>
          </a:p>
        </p:txBody>
      </p:sp>
      <p:pic>
        <p:nvPicPr>
          <p:cNvPr id="7" name="Imatge" descr="Imatge">
            <a:extLst>
              <a:ext uri="{FF2B5EF4-FFF2-40B4-BE49-F238E27FC236}">
                <a16:creationId xmlns:a16="http://schemas.microsoft.com/office/drawing/2014/main" id="{C6BE3F3D-EB50-DEBC-4C09-11F6D932771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25A8B6E9-3B6D-B4BA-E451-A64E6A433FD3}"/>
              </a:ext>
            </a:extLst>
          </p:cNvPr>
          <p:cNvSpPr>
            <a:spLocks noGrp="1"/>
          </p:cNvSpPr>
          <p:nvPr>
            <p:ph type="pic" sz="quarter" idx="18"/>
          </p:nvPr>
        </p:nvSpPr>
        <p:spPr>
          <a:xfrm>
            <a:off x="13359161" y="1895708"/>
            <a:ext cx="4438185" cy="4148254"/>
          </a:xfrm>
          <a:prstGeom prst="roundRect">
            <a:avLst>
              <a:gd name="adj" fmla="val 3984"/>
            </a:avLst>
          </a:prstGeom>
        </p:spPr>
        <p:txBody>
          <a:bodyPr/>
          <a:lstStyle/>
          <a:p>
            <a:endParaRPr lang="es-419"/>
          </a:p>
        </p:txBody>
      </p:sp>
      <p:sp>
        <p:nvSpPr>
          <p:cNvPr id="10" name="Marcador de texto 8">
            <a:extLst>
              <a:ext uri="{FF2B5EF4-FFF2-40B4-BE49-F238E27FC236}">
                <a16:creationId xmlns:a16="http://schemas.microsoft.com/office/drawing/2014/main" id="{07E46148-6955-3C73-3B4A-F9E9CD89A860}"/>
              </a:ext>
            </a:extLst>
          </p:cNvPr>
          <p:cNvSpPr>
            <a:spLocks noGrp="1"/>
          </p:cNvSpPr>
          <p:nvPr>
            <p:ph type="body" sz="quarter" idx="13" hasCustomPrompt="1"/>
          </p:nvPr>
        </p:nvSpPr>
        <p:spPr>
          <a:xfrm>
            <a:off x="18136670" y="1895708"/>
            <a:ext cx="7561474" cy="602165"/>
          </a:xfrm>
          <a:prstGeom prst="rect">
            <a:avLst/>
          </a:prstGeom>
        </p:spPr>
        <p:txBody>
          <a:bodyPr/>
          <a:lstStyle>
            <a:lvl1pPr marL="0" indent="0">
              <a:buNone/>
              <a:defRPr sz="4000" b="0" i="0">
                <a:solidFill>
                  <a:srgbClr val="4D4D4D"/>
                </a:solidFill>
                <a:latin typeface="TITILLIUMMAPS29L-400WT" pitchFamily="2" charset="77"/>
              </a:defRPr>
            </a:lvl1pPr>
          </a:lstStyle>
          <a:p>
            <a:pPr lvl="0"/>
            <a:r>
              <a:rPr lang="es-419"/>
              <a:t>Title</a:t>
            </a:r>
          </a:p>
        </p:txBody>
      </p:sp>
      <p:sp>
        <p:nvSpPr>
          <p:cNvPr id="11" name="Marcador de texto 8">
            <a:extLst>
              <a:ext uri="{FF2B5EF4-FFF2-40B4-BE49-F238E27FC236}">
                <a16:creationId xmlns:a16="http://schemas.microsoft.com/office/drawing/2014/main" id="{599A35E0-CFFC-2361-F3AC-53341DF6F480}"/>
              </a:ext>
            </a:extLst>
          </p:cNvPr>
          <p:cNvSpPr>
            <a:spLocks noGrp="1"/>
          </p:cNvSpPr>
          <p:nvPr>
            <p:ph type="body" sz="quarter" idx="19" hasCustomPrompt="1"/>
          </p:nvPr>
        </p:nvSpPr>
        <p:spPr>
          <a:xfrm>
            <a:off x="18136670" y="3055433"/>
            <a:ext cx="5749242" cy="3073968"/>
          </a:xfrm>
          <a:prstGeom prst="rect">
            <a:avLst/>
          </a:prstGeom>
        </p:spPr>
        <p:txBody>
          <a:bodyPr/>
          <a:lstStyle>
            <a:lvl1pPr marL="0" indent="0">
              <a:lnSpc>
                <a:spcPts val="2700"/>
              </a:lnSpc>
              <a:buNone/>
              <a:defRPr sz="23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enimx ad minim veniam, quis nostrud exercitation ullamco laboris nisi ut aliquip ex ea commodo consequat. Duis aute irure dolor in reprehenderit in voluptate velit esse cillum dolore eu fugiat nulla pariatur. </a:t>
            </a:r>
          </a:p>
        </p:txBody>
      </p:sp>
      <p:sp>
        <p:nvSpPr>
          <p:cNvPr id="12" name="Marcador de pie de página 11">
            <a:extLst>
              <a:ext uri="{FF2B5EF4-FFF2-40B4-BE49-F238E27FC236}">
                <a16:creationId xmlns:a16="http://schemas.microsoft.com/office/drawing/2014/main" id="{1374FEDD-FC7D-01BD-9C0A-F16BA77A7A71}"/>
              </a:ext>
            </a:extLst>
          </p:cNvPr>
          <p:cNvSpPr>
            <a:spLocks noGrp="1"/>
          </p:cNvSpPr>
          <p:nvPr>
            <p:ph type="ftr" sz="quarter" idx="20"/>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9769887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3_Basic">
    <p:spTree>
      <p:nvGrpSpPr>
        <p:cNvPr id="1" name=""/>
        <p:cNvGrpSpPr/>
        <p:nvPr/>
      </p:nvGrpSpPr>
      <p:grpSpPr>
        <a:xfrm>
          <a:off x="0" y="0"/>
          <a:ext cx="0" cy="0"/>
          <a:chOff x="0" y="0"/>
          <a:chExt cx="0" cy="0"/>
        </a:xfrm>
      </p:grpSpPr>
      <p:sp>
        <p:nvSpPr>
          <p:cNvPr id="4" name="Marcador de título 1">
            <a:extLst>
              <a:ext uri="{FF2B5EF4-FFF2-40B4-BE49-F238E27FC236}">
                <a16:creationId xmlns:a16="http://schemas.microsoft.com/office/drawing/2014/main" id="{E211D543-6CC1-2DBE-327B-4787814125B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lvl1pPr>
              <a:defRPr sz="6000">
                <a:latin typeface="TITILLIUMMAPS29L-400WT"/>
              </a:defRPr>
            </a:lvl1pPr>
          </a:lstStyle>
          <a:p>
            <a:r>
              <a:rPr lang="es-ES" dirty="0"/>
              <a:t>Haga clic para modificar el estilo de título del patrón</a:t>
            </a:r>
          </a:p>
        </p:txBody>
      </p:sp>
      <p:sp>
        <p:nvSpPr>
          <p:cNvPr id="5" name="Marcador de texto 2">
            <a:extLst>
              <a:ext uri="{FF2B5EF4-FFF2-40B4-BE49-F238E27FC236}">
                <a16:creationId xmlns:a16="http://schemas.microsoft.com/office/drawing/2014/main" id="{0E371362-0C9B-0876-83A0-46A568DF9695}"/>
              </a:ext>
            </a:extLst>
          </p:cNvPr>
          <p:cNvSpPr>
            <a:spLocks noGrp="1"/>
          </p:cNvSpPr>
          <p:nvPr>
            <p:ph idx="1"/>
          </p:nvPr>
        </p:nvSpPr>
        <p:spPr>
          <a:xfrm>
            <a:off x="1676400" y="3651250"/>
            <a:ext cx="21031200" cy="8702676"/>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3600"/>
            </a:lvl1pPr>
            <a:lvl2pPr marL="742950" indent="-285750">
              <a:buFont typeface="Arial" panose="020B0604020202020204" pitchFamily="34" charset="0"/>
              <a:buChar char="•"/>
              <a:defRPr sz="3000"/>
            </a:lvl2pPr>
            <a:lvl3pPr marL="1200150" indent="-285750">
              <a:buFont typeface="Arial" panose="020B0604020202020204" pitchFamily="34" charset="0"/>
              <a:buChar char="•"/>
              <a:defRPr sz="2800"/>
            </a:lvl3pPr>
            <a:lvl4pPr marL="1657350" indent="-285750">
              <a:buFont typeface="Arial" panose="020B0604020202020204" pitchFamily="34" charset="0"/>
              <a:buChar char="•"/>
              <a:defRPr sz="2400"/>
            </a:lvl4pPr>
            <a:lvl5pPr marL="2114550" indent="-285750">
              <a:buFont typeface="Arial" panose="020B0604020202020204" pitchFamily="34" charset="0"/>
              <a:buChar char="•"/>
              <a:defRPr sz="2000"/>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245446162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asic">
    <p:bg>
      <p:bgPr>
        <a:solidFill>
          <a:srgbClr val="96D6F3"/>
        </a:solidFill>
        <a:effectLst/>
      </p:bgPr>
    </p:bg>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F42FA0AA-C3E1-6357-F949-7E5614453E8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4A2027F7-EEDA-DAF9-C566-FCBC19DF7201}"/>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866A6616-5ABE-D9ED-B192-FB919E452B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29F15089-6427-854D-D6F8-1D6E8569728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293694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8CC089E4-12FB-B4D1-D8C8-97425A7CD5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422748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asic">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13069229" y="866889"/>
            <a:ext cx="10720574" cy="12037640"/>
          </a:xfrm>
          <a:prstGeom prst="parallelogram">
            <a:avLst>
              <a:gd name="adj" fmla="val 0"/>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3595552" y="1052945"/>
            <a:ext cx="9160369" cy="3751558"/>
          </a:xfrm>
          <a:prstGeom prst="rect">
            <a:avLst/>
          </a:prstGeom>
        </p:spPr>
        <p:txBody>
          <a:bodyPr/>
          <a:lstStyle>
            <a:lvl1pPr>
              <a:defRPr sz="10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3595552" y="8318811"/>
            <a:ext cx="8952214" cy="4344244"/>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sp>
        <p:nvSpPr>
          <p:cNvPr id="2" name="Marcador de posición de imagen 8">
            <a:extLst>
              <a:ext uri="{FF2B5EF4-FFF2-40B4-BE49-F238E27FC236}">
                <a16:creationId xmlns:a16="http://schemas.microsoft.com/office/drawing/2014/main" id="{37D7F065-C2E2-7072-E224-70F126A13518}"/>
              </a:ext>
            </a:extLst>
          </p:cNvPr>
          <p:cNvSpPr>
            <a:spLocks noGrp="1"/>
          </p:cNvSpPr>
          <p:nvPr>
            <p:ph type="pic" sz="quarter" idx="16"/>
          </p:nvPr>
        </p:nvSpPr>
        <p:spPr>
          <a:xfrm>
            <a:off x="618830" y="1449659"/>
            <a:ext cx="11573170" cy="10988743"/>
          </a:xfrm>
          <a:prstGeom prst="roundRect">
            <a:avLst>
              <a:gd name="adj" fmla="val 2807"/>
            </a:avLst>
          </a:prstGeom>
        </p:spPr>
        <p:txBody>
          <a:bodyPr/>
          <a:lstStyle/>
          <a:p>
            <a:endParaRPr lang="es-419"/>
          </a:p>
        </p:txBody>
      </p:sp>
    </p:spTree>
    <p:extLst>
      <p:ext uri="{BB962C8B-B14F-4D97-AF65-F5344CB8AC3E}">
        <p14:creationId xmlns:p14="http://schemas.microsoft.com/office/powerpoint/2010/main" val="178560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asic">
    <p:bg>
      <p:bgPr>
        <a:solidFill>
          <a:srgbClr val="96D6F3"/>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4" name="Marcador de texto 8">
            <a:extLst>
              <a:ext uri="{FF2B5EF4-FFF2-40B4-BE49-F238E27FC236}">
                <a16:creationId xmlns:a16="http://schemas.microsoft.com/office/drawing/2014/main" id="{C9E683D2-AB64-AD79-E2E4-619E1313E3BE}"/>
              </a:ext>
            </a:extLst>
          </p:cNvPr>
          <p:cNvSpPr>
            <a:spLocks noGrp="1"/>
          </p:cNvSpPr>
          <p:nvPr>
            <p:ph type="body" sz="quarter" idx="17" hasCustomPrompt="1"/>
          </p:nvPr>
        </p:nvSpPr>
        <p:spPr>
          <a:xfrm>
            <a:off x="1123951" y="7692257"/>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05F0C0D4-54BD-681E-6DE9-9544BF4BC254}"/>
              </a:ext>
            </a:extLst>
          </p:cNvPr>
          <p:cNvSpPr>
            <a:spLocks noGrp="1"/>
          </p:cNvSpPr>
          <p:nvPr>
            <p:ph type="title" hasCustomPrompt="1"/>
          </p:nvPr>
        </p:nvSpPr>
        <p:spPr>
          <a:xfrm>
            <a:off x="1123950" y="4206875"/>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7" name="Marcador de pie de página 6">
            <a:extLst>
              <a:ext uri="{FF2B5EF4-FFF2-40B4-BE49-F238E27FC236}">
                <a16:creationId xmlns:a16="http://schemas.microsoft.com/office/drawing/2014/main" id="{58C3ECDA-1CE3-20EC-10A2-4EA6C5B8464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42276279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30798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31399175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asic">
    <p:bg>
      <p:bgPr>
        <a:solidFill>
          <a:srgbClr val="EEDE66"/>
        </a:solidFill>
        <a:effectLst/>
      </p:bgPr>
    </p:bg>
    <p:spTree>
      <p:nvGrpSpPr>
        <p:cNvPr id="1" name=""/>
        <p:cNvGrpSpPr/>
        <p:nvPr/>
      </p:nvGrpSpPr>
      <p:grpSpPr>
        <a:xfrm>
          <a:off x="0" y="0"/>
          <a:ext cx="0" cy="0"/>
          <a:chOff x="0" y="0"/>
          <a:chExt cx="0" cy="0"/>
        </a:xfrm>
      </p:grpSpPr>
      <p:sp>
        <p:nvSpPr>
          <p:cNvPr id="5" name="Marcador de texto 8">
            <a:extLst>
              <a:ext uri="{FF2B5EF4-FFF2-40B4-BE49-F238E27FC236}">
                <a16:creationId xmlns:a16="http://schemas.microsoft.com/office/drawing/2014/main" id="{C62A4378-BF69-10FB-3916-E1208E713B3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3D6980B0-7FB0-90F6-012C-B9793EB2012E}"/>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7257A4C7-F253-B88A-3301-26404CF31C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C99ECBBE-48DC-8D93-2D61-7CBC5D2DC0F1}"/>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684263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EEDE66"/>
          </a:solidFill>
          <a:ln w="609600">
            <a:solidFill>
              <a:srgbClr val="EEDE66"/>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F60C665-D5F7-AD97-CD69-D340D2E53AE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737BA883-31F0-B991-4DFA-664DE88C48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9731593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Basic">
    <p:bg>
      <p:bgPr>
        <a:solidFill>
          <a:srgbClr val="EEDE66"/>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6" name="Marcador de texto 8">
            <a:extLst>
              <a:ext uri="{FF2B5EF4-FFF2-40B4-BE49-F238E27FC236}">
                <a16:creationId xmlns:a16="http://schemas.microsoft.com/office/drawing/2014/main" id="{F1E72D97-10A5-BD54-8AAB-CDC2805A7507}"/>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Título 1">
            <a:extLst>
              <a:ext uri="{FF2B5EF4-FFF2-40B4-BE49-F238E27FC236}">
                <a16:creationId xmlns:a16="http://schemas.microsoft.com/office/drawing/2014/main" id="{489BD5B0-A9C3-F0CF-213F-FEB15C94B2E8}"/>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12" name="Imagen 11">
            <a:extLst>
              <a:ext uri="{FF2B5EF4-FFF2-40B4-BE49-F238E27FC236}">
                <a16:creationId xmlns:a16="http://schemas.microsoft.com/office/drawing/2014/main" id="{E4B88C05-BE8D-9D65-9272-AEB6136F80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4" name="Marcador de pie de página 3">
            <a:extLst>
              <a:ext uri="{FF2B5EF4-FFF2-40B4-BE49-F238E27FC236}">
                <a16:creationId xmlns:a16="http://schemas.microsoft.com/office/drawing/2014/main" id="{0177D8B5-CCD1-8913-CA3B-8D1B2FB3F95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4583109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0" name="Rectángulo redondeado 9">
            <a:extLst>
              <a:ext uri="{FF2B5EF4-FFF2-40B4-BE49-F238E27FC236}">
                <a16:creationId xmlns:a16="http://schemas.microsoft.com/office/drawing/2014/main" id="{A3B94FA9-7BA4-6EDF-7A8E-27C2E5B46A36}"/>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a:extLst>
              <a:ext uri="{FF2B5EF4-FFF2-40B4-BE49-F238E27FC236}">
                <a16:creationId xmlns:a16="http://schemas.microsoft.com/office/drawing/2014/main" id="{13DAE41F-54C7-6A00-001C-218EDB8320B2}"/>
              </a:ext>
            </a:extLst>
          </p:cNvPr>
          <p:cNvSpPr/>
          <p:nvPr userDrawn="1"/>
        </p:nvSpPr>
        <p:spPr>
          <a:xfrm>
            <a:off x="672301" y="7278909"/>
            <a:ext cx="10278197" cy="5307980"/>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Marcador de texto 8">
            <a:extLst>
              <a:ext uri="{FF2B5EF4-FFF2-40B4-BE49-F238E27FC236}">
                <a16:creationId xmlns:a16="http://schemas.microsoft.com/office/drawing/2014/main" id="{C169941C-8030-EDD7-C59E-FE2C2D1F7B8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6" name="Título 1">
            <a:extLst>
              <a:ext uri="{FF2B5EF4-FFF2-40B4-BE49-F238E27FC236}">
                <a16:creationId xmlns:a16="http://schemas.microsoft.com/office/drawing/2014/main" id="{D04FD543-6D7F-86AD-1316-8EFB4884C237}"/>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7" name="Marcador de pie de página 16">
            <a:extLst>
              <a:ext uri="{FF2B5EF4-FFF2-40B4-BE49-F238E27FC236}">
                <a16:creationId xmlns:a16="http://schemas.microsoft.com/office/drawing/2014/main" id="{854237D1-9CB8-C19F-8BAC-07921CCA3093}"/>
              </a:ext>
            </a:extLst>
          </p:cNvPr>
          <p:cNvSpPr>
            <a:spLocks noGrp="1"/>
          </p:cNvSpPr>
          <p:nvPr>
            <p:ph type="ftr" sz="quarter" idx="18"/>
          </p:nvPr>
        </p:nvSpPr>
        <p:spPr/>
        <p:txBody>
          <a:bodyPr/>
          <a:lstStyle/>
          <a:p>
            <a:r>
              <a:rPr lang="es-419" err="1"/>
              <a:t>Presentation</a:t>
            </a:r>
            <a:r>
              <a:rPr lang="es-419"/>
              <a:t> Name | Speaker | Date</a:t>
            </a:r>
          </a:p>
        </p:txBody>
      </p:sp>
      <p:sp>
        <p:nvSpPr>
          <p:cNvPr id="18" name="Rectángulo redondeado 17">
            <a:extLst>
              <a:ext uri="{FF2B5EF4-FFF2-40B4-BE49-F238E27FC236}">
                <a16:creationId xmlns:a16="http://schemas.microsoft.com/office/drawing/2014/main" id="{5219DCBF-4955-5B50-A6C3-8354B235EEC9}"/>
              </a:ext>
            </a:extLst>
          </p:cNvPr>
          <p:cNvSpPr/>
          <p:nvPr userDrawn="1"/>
        </p:nvSpPr>
        <p:spPr>
          <a:xfrm>
            <a:off x="672301" y="1903359"/>
            <a:ext cx="10278197" cy="1762554"/>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Marcador de texto 8">
            <a:extLst>
              <a:ext uri="{FF2B5EF4-FFF2-40B4-BE49-F238E27FC236}">
                <a16:creationId xmlns:a16="http://schemas.microsoft.com/office/drawing/2014/main" id="{200FE395-8642-53B2-BF28-619B98189F3A}"/>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22352101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asic">
    <p:bg>
      <p:bgPr>
        <a:solidFill>
          <a:srgbClr val="EEDE66"/>
        </a:solidFill>
        <a:effectLst/>
      </p:bgPr>
    </p:bg>
    <p:spTree>
      <p:nvGrpSpPr>
        <p:cNvPr id="1" name=""/>
        <p:cNvGrpSpPr/>
        <p:nvPr/>
      </p:nvGrpSpPr>
      <p:grpSpPr>
        <a:xfrm>
          <a:off x="0" y="0"/>
          <a:ext cx="0" cy="0"/>
          <a:chOff x="0" y="0"/>
          <a:chExt cx="0" cy="0"/>
        </a:xfrm>
      </p:grpSpPr>
      <p:sp>
        <p:nvSpPr>
          <p:cNvPr id="17" name="Marcador de texto 8">
            <a:extLst>
              <a:ext uri="{FF2B5EF4-FFF2-40B4-BE49-F238E27FC236}">
                <a16:creationId xmlns:a16="http://schemas.microsoft.com/office/drawing/2014/main" id="{76DCBFDC-2E41-F424-9EDE-10F1279F008D}"/>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rgbClr val="4D4D4D"/>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953DD07F-F99F-3973-F972-19AFA8DAFA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3" name="Marcador de pie de página 2">
            <a:extLst>
              <a:ext uri="{FF2B5EF4-FFF2-40B4-BE49-F238E27FC236}">
                <a16:creationId xmlns:a16="http://schemas.microsoft.com/office/drawing/2014/main" id="{65F5D1A4-2F5A-EE2F-936A-9D7901C4C27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8790904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4_Bas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2390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79C59F"/>
          </a:solidFill>
          <a:ln w="609600">
            <a:solidFill>
              <a:srgbClr val="79C59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5409E8AD-3A04-7715-0F29-FC9D1EB9BF60}"/>
              </a:ext>
            </a:extLst>
          </p:cNvPr>
          <p:cNvSpPr>
            <a:spLocks noGrp="1"/>
          </p:cNvSpPr>
          <p:nvPr>
            <p:ph type="ftr" sz="quarter" idx="18"/>
          </p:nvPr>
        </p:nvSpPr>
        <p:spPr/>
        <p:txBody>
          <a:bodyPr/>
          <a:lstStyle/>
          <a:p>
            <a:r>
              <a:rPr lang="es-419" err="1"/>
              <a:t>Presentation</a:t>
            </a:r>
            <a:r>
              <a:rPr lang="es-419"/>
              <a:t> Name | Speaker | Date</a:t>
            </a:r>
          </a:p>
        </p:txBody>
      </p:sp>
      <p:pic>
        <p:nvPicPr>
          <p:cNvPr id="6" name="Imagen 5">
            <a:extLst>
              <a:ext uri="{FF2B5EF4-FFF2-40B4-BE49-F238E27FC236}">
                <a16:creationId xmlns:a16="http://schemas.microsoft.com/office/drawing/2014/main" id="{6B534CE1-1201-321D-52C9-7B410318F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28242238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asic">
    <p:bg>
      <p:bgPr>
        <a:solidFill>
          <a:srgbClr val="79C59F"/>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4" name="Marcador de texto 8">
            <a:extLst>
              <a:ext uri="{FF2B5EF4-FFF2-40B4-BE49-F238E27FC236}">
                <a16:creationId xmlns:a16="http://schemas.microsoft.com/office/drawing/2014/main" id="{A94B9B9A-328A-2851-922E-9F82F11FEFF9}"/>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5" name="Título 1">
            <a:extLst>
              <a:ext uri="{FF2B5EF4-FFF2-40B4-BE49-F238E27FC236}">
                <a16:creationId xmlns:a16="http://schemas.microsoft.com/office/drawing/2014/main" id="{4311D180-357D-7280-517D-EEF82F9BC727}"/>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pic>
        <p:nvPicPr>
          <p:cNvPr id="17" name="Imagen 16">
            <a:extLst>
              <a:ext uri="{FF2B5EF4-FFF2-40B4-BE49-F238E27FC236}">
                <a16:creationId xmlns:a16="http://schemas.microsoft.com/office/drawing/2014/main" id="{67BA2111-07CF-D0AD-8F4F-C6E29F65C4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4" name="Marcador de pie de página 3">
            <a:extLst>
              <a:ext uri="{FF2B5EF4-FFF2-40B4-BE49-F238E27FC236}">
                <a16:creationId xmlns:a16="http://schemas.microsoft.com/office/drawing/2014/main" id="{8CDE9AAD-6846-BEF8-32A1-B475C5B8CDE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15187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6" name="Marcador de texto 4">
            <a:extLst>
              <a:ext uri="{FF2B5EF4-FFF2-40B4-BE49-F238E27FC236}">
                <a16:creationId xmlns:a16="http://schemas.microsoft.com/office/drawing/2014/main" id="{ACCA442E-AA52-5D80-993C-D9559CA36DAC}"/>
              </a:ext>
            </a:extLst>
          </p:cNvPr>
          <p:cNvSpPr>
            <a:spLocks noGrp="1"/>
          </p:cNvSpPr>
          <p:nvPr>
            <p:ph type="body" sz="quarter" idx="15" hasCustomPrompt="1"/>
          </p:nvPr>
        </p:nvSpPr>
        <p:spPr>
          <a:xfrm>
            <a:off x="594196" y="12876820"/>
            <a:ext cx="8124825" cy="549275"/>
          </a:xfrm>
          <a:prstGeom prst="rect">
            <a:avLst/>
          </a:prstGeom>
        </p:spPr>
        <p:txBody>
          <a:bodyPr/>
          <a:lstStyle>
            <a:lvl1pPr marL="0" indent="0">
              <a:buNone/>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sp>
        <p:nvSpPr>
          <p:cNvPr id="2" name="Rectángulo redondeado 1">
            <a:extLst>
              <a:ext uri="{FF2B5EF4-FFF2-40B4-BE49-F238E27FC236}">
                <a16:creationId xmlns:a16="http://schemas.microsoft.com/office/drawing/2014/main" id="{50888D35-BD79-344B-9AAF-C2F05D6E746E}"/>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4" name="Rectángulo redondeado 3">
            <a:extLst>
              <a:ext uri="{FF2B5EF4-FFF2-40B4-BE49-F238E27FC236}">
                <a16:creationId xmlns:a16="http://schemas.microsoft.com/office/drawing/2014/main" id="{CACD1DB2-D6B1-36ED-5CF2-638B8CEF6755}"/>
              </a:ext>
            </a:extLst>
          </p:cNvPr>
          <p:cNvSpPr/>
          <p:nvPr userDrawn="1"/>
        </p:nvSpPr>
        <p:spPr>
          <a:xfrm>
            <a:off x="672301" y="7278909"/>
            <a:ext cx="10278197" cy="5307980"/>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593B83E4-3758-AA77-955A-76D8EB71EFB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0CF7E5C2-1B0C-0C74-B58E-323F285342F2}"/>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7" name="Marcador de pie de página 6">
            <a:extLst>
              <a:ext uri="{FF2B5EF4-FFF2-40B4-BE49-F238E27FC236}">
                <a16:creationId xmlns:a16="http://schemas.microsoft.com/office/drawing/2014/main" id="{F0D24E5D-21D6-E301-C4BF-956F7F06670B}"/>
              </a:ext>
            </a:extLst>
          </p:cNvPr>
          <p:cNvSpPr>
            <a:spLocks noGrp="1"/>
          </p:cNvSpPr>
          <p:nvPr>
            <p:ph type="ftr" sz="quarter" idx="18"/>
          </p:nvPr>
        </p:nvSpPr>
        <p:spPr/>
        <p:txBody>
          <a:bodyPr/>
          <a:lstStyle/>
          <a:p>
            <a:r>
              <a:rPr lang="es-419" err="1"/>
              <a:t>Presentation</a:t>
            </a:r>
            <a:r>
              <a:rPr lang="es-419"/>
              <a:t> Name | Speaker | Date</a:t>
            </a:r>
          </a:p>
        </p:txBody>
      </p:sp>
      <p:sp>
        <p:nvSpPr>
          <p:cNvPr id="8" name="Rectángulo redondeado 7">
            <a:extLst>
              <a:ext uri="{FF2B5EF4-FFF2-40B4-BE49-F238E27FC236}">
                <a16:creationId xmlns:a16="http://schemas.microsoft.com/office/drawing/2014/main" id="{F45FAD1A-655D-504C-0EDD-82AFCA1B4D88}"/>
              </a:ext>
            </a:extLst>
          </p:cNvPr>
          <p:cNvSpPr/>
          <p:nvPr userDrawn="1"/>
        </p:nvSpPr>
        <p:spPr>
          <a:xfrm>
            <a:off x="672301" y="1903359"/>
            <a:ext cx="10278197" cy="1762554"/>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F6916AEA-72D3-2D32-8FFA-F83CE94EFCD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Chapter XX</a:t>
            </a:r>
          </a:p>
        </p:txBody>
      </p:sp>
    </p:spTree>
    <p:extLst>
      <p:ext uri="{BB962C8B-B14F-4D97-AF65-F5344CB8AC3E}">
        <p14:creationId xmlns:p14="http://schemas.microsoft.com/office/powerpoint/2010/main" val="41696119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ya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5" name="Marcador de texto 8">
            <a:extLst>
              <a:ext uri="{FF2B5EF4-FFF2-40B4-BE49-F238E27FC236}">
                <a16:creationId xmlns:a16="http://schemas.microsoft.com/office/drawing/2014/main" id="{B586618D-DCC3-0291-FA8A-80A79324B199}"/>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8" name="Marcador de texto 4">
            <a:extLst>
              <a:ext uri="{FF2B5EF4-FFF2-40B4-BE49-F238E27FC236}">
                <a16:creationId xmlns:a16="http://schemas.microsoft.com/office/drawing/2014/main" id="{620762EC-034F-64ED-563B-20B38FAA75D4}"/>
              </a:ext>
            </a:extLst>
          </p:cNvPr>
          <p:cNvSpPr>
            <a:spLocks noGrp="1"/>
          </p:cNvSpPr>
          <p:nvPr>
            <p:ph type="body" sz="quarter" idx="15" hasCustomPrompt="1"/>
          </p:nvPr>
        </p:nvSpPr>
        <p:spPr>
          <a:xfrm>
            <a:off x="672301" y="12876820"/>
            <a:ext cx="8124825" cy="549275"/>
          </a:xfrm>
          <a:prstGeom prst="rect">
            <a:avLst/>
          </a:prstGeom>
        </p:spPr>
        <p:txBody>
          <a:bodyPr/>
          <a:lstStyle>
            <a:lvl1pPr marL="0" indent="0">
              <a:buNone/>
              <a:defRPr sz="20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pic>
        <p:nvPicPr>
          <p:cNvPr id="3" name="Imatge" descr="Imatge">
            <a:extLst>
              <a:ext uri="{FF2B5EF4-FFF2-40B4-BE49-F238E27FC236}">
                <a16:creationId xmlns:a16="http://schemas.microsoft.com/office/drawing/2014/main" id="{B697E368-5F56-03E4-4257-8DDE85E1DC1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3A7ADD8D-4734-B96C-86C1-86113955FDE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8691000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773B8664-827E-B53E-04B9-45ED9218A86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589612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0587881"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5" name="Imatge" descr="Imatge">
            <a:extLst>
              <a:ext uri="{FF2B5EF4-FFF2-40B4-BE49-F238E27FC236}">
                <a16:creationId xmlns:a16="http://schemas.microsoft.com/office/drawing/2014/main" id="{22BE337A-FC42-2C7E-6D0B-EF59D9BABFF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osición de imagen 8">
            <a:extLst>
              <a:ext uri="{FF2B5EF4-FFF2-40B4-BE49-F238E27FC236}">
                <a16:creationId xmlns:a16="http://schemas.microsoft.com/office/drawing/2014/main" id="{FDDB0523-5123-12D0-1313-A935E1C7D722}"/>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7" name="Marcador de pie de página 6">
            <a:extLst>
              <a:ext uri="{FF2B5EF4-FFF2-40B4-BE49-F238E27FC236}">
                <a16:creationId xmlns:a16="http://schemas.microsoft.com/office/drawing/2014/main" id="{91678981-631B-A862-1877-86A90FF88B9F}"/>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99889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6" name="Imatge" descr="Imatge">
            <a:extLst>
              <a:ext uri="{FF2B5EF4-FFF2-40B4-BE49-F238E27FC236}">
                <a16:creationId xmlns:a16="http://schemas.microsoft.com/office/drawing/2014/main" id="{0EAB5948-7A0D-3075-CE56-1411D8F64D02}"/>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7" name="Marcador de pie de página 6">
            <a:extLst>
              <a:ext uri="{FF2B5EF4-FFF2-40B4-BE49-F238E27FC236}">
                <a16:creationId xmlns:a16="http://schemas.microsoft.com/office/drawing/2014/main" id="{64AE8CEA-805B-5457-164A-EC50FBA0A19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591961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 name="Marcador de texto 8">
            <a:extLst>
              <a:ext uri="{FF2B5EF4-FFF2-40B4-BE49-F238E27FC236}">
                <a16:creationId xmlns:a16="http://schemas.microsoft.com/office/drawing/2014/main" id="{D65AFC41-A111-3F9D-8FAB-DCC99EFBE42B}"/>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702AD8CA-483D-0FF4-E265-AAD737A4AF12}"/>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5C458215-A879-6E26-A2CE-9B0040D0B042}"/>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5C0CF086-1355-B1B0-6500-2F2CCB74DF07}"/>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1D31E11C-9826-8007-1AD6-83F373CEFB7D}"/>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5278082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5" name="Marcador de texto 8">
            <a:extLst>
              <a:ext uri="{FF2B5EF4-FFF2-40B4-BE49-F238E27FC236}">
                <a16:creationId xmlns:a16="http://schemas.microsoft.com/office/drawing/2014/main" id="{EFB7B0AE-B365-77C7-4925-5BAF2E2ECD9B}"/>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6" name="Marcador de texto 8">
            <a:extLst>
              <a:ext uri="{FF2B5EF4-FFF2-40B4-BE49-F238E27FC236}">
                <a16:creationId xmlns:a16="http://schemas.microsoft.com/office/drawing/2014/main" id="{724C1586-051B-9E48-285D-7339259071E1}"/>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7" name="Marcador de texto 8">
            <a:extLst>
              <a:ext uri="{FF2B5EF4-FFF2-40B4-BE49-F238E27FC236}">
                <a16:creationId xmlns:a16="http://schemas.microsoft.com/office/drawing/2014/main" id="{60A4D13F-C80C-D13D-E04D-78694204BE2E}"/>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Marcador de texto 8">
            <a:extLst>
              <a:ext uri="{FF2B5EF4-FFF2-40B4-BE49-F238E27FC236}">
                <a16:creationId xmlns:a16="http://schemas.microsoft.com/office/drawing/2014/main" id="{4F390B13-FDDB-B1DE-B15C-580B8A7C5CAE}"/>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79130BF-F1F4-02C4-647A-D6D83BA55D8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7BCEBF76-E89C-7243-5B8F-DCC72294ADBF}"/>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18165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Marcador de texto 8">
            <a:extLst>
              <a:ext uri="{FF2B5EF4-FFF2-40B4-BE49-F238E27FC236}">
                <a16:creationId xmlns:a16="http://schemas.microsoft.com/office/drawing/2014/main" id="{787630F0-7B9C-AB8B-EE02-410A616E39A1}"/>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D59B6086-F1DF-9AC9-A749-76FA772C224D}"/>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67842D57-5670-E3AD-7730-4E339A7F1B81}"/>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780D2FF9-1FBE-6046-B69E-435847F7605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FA01793-6C53-56F2-1BE5-DDC276AF039B}"/>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1958451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5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r>
              <a:rPr lang="ru-RU" dirty="0"/>
              <a:t> </a:t>
            </a:r>
            <a:r>
              <a:rPr lang="es-MX" dirty="0" err="1"/>
              <a:t>example</a:t>
            </a:r>
            <a:endParaRPr lang="es-419" dirty="0"/>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0" y="5631366"/>
            <a:ext cx="22964939"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Tree>
    <p:extLst>
      <p:ext uri="{BB962C8B-B14F-4D97-AF65-F5344CB8AC3E}">
        <p14:creationId xmlns:p14="http://schemas.microsoft.com/office/powerpoint/2010/main" val="336341629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5DAE54D4-42AE-7A03-B5A6-D219B329BC52}"/>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546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43997819-B191-F042-7817-03434C2DD301}"/>
              </a:ext>
            </a:extLst>
          </p:cNvPr>
          <p:cNvSpPr/>
          <p:nvPr userDrawn="1"/>
        </p:nvSpPr>
        <p:spPr>
          <a:xfrm>
            <a:off x="672301" y="2116183"/>
            <a:ext cx="10587881"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C34DDE80-EE97-8E60-AC6C-7A3108F96F68}"/>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0E8C5193-BCA7-A8A8-9002-F067194C1A1E}"/>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7" name="Imatge" descr="Imatge">
            <a:extLst>
              <a:ext uri="{FF2B5EF4-FFF2-40B4-BE49-F238E27FC236}">
                <a16:creationId xmlns:a16="http://schemas.microsoft.com/office/drawing/2014/main" id="{1029E6A2-BD8B-7D39-8C97-DAAA4CC06F4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FD079937-3EDB-F932-4037-0800E21AAE0C}"/>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9" name="Marcador de pie de página 8">
            <a:extLst>
              <a:ext uri="{FF2B5EF4-FFF2-40B4-BE49-F238E27FC236}">
                <a16:creationId xmlns:a16="http://schemas.microsoft.com/office/drawing/2014/main" id="{BE45D74F-5DF6-6CDB-C59B-769E845474F7}"/>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7585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1E0E857B-6880-1F8C-21BA-8A1F3434E98F}"/>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9" name="Imatge" descr="Imatge">
            <a:extLst>
              <a:ext uri="{FF2B5EF4-FFF2-40B4-BE49-F238E27FC236}">
                <a16:creationId xmlns:a16="http://schemas.microsoft.com/office/drawing/2014/main" id="{2167D3BB-E8C5-534C-6263-6AEAC51E72E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0" name="Marcador de pie de página 9">
            <a:extLst>
              <a:ext uri="{FF2B5EF4-FFF2-40B4-BE49-F238E27FC236}">
                <a16:creationId xmlns:a16="http://schemas.microsoft.com/office/drawing/2014/main" id="{F192BFF7-54ED-D3BF-7BA2-73224BABD4A6}"/>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95452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3" name="Marcador de texto 8">
            <a:extLst>
              <a:ext uri="{FF2B5EF4-FFF2-40B4-BE49-F238E27FC236}">
                <a16:creationId xmlns:a16="http://schemas.microsoft.com/office/drawing/2014/main" id="{7D27D1D5-92DC-536B-0E6D-2EBF2AE50A1F}"/>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8" name="Marcador de texto 8">
            <a:extLst>
              <a:ext uri="{FF2B5EF4-FFF2-40B4-BE49-F238E27FC236}">
                <a16:creationId xmlns:a16="http://schemas.microsoft.com/office/drawing/2014/main" id="{285A72BF-1857-B280-5084-5D836D494414}"/>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1" name="Marcador de texto 8">
            <a:extLst>
              <a:ext uri="{FF2B5EF4-FFF2-40B4-BE49-F238E27FC236}">
                <a16:creationId xmlns:a16="http://schemas.microsoft.com/office/drawing/2014/main" id="{FC3D0478-7D0B-F789-D859-F1CA1966AC29}"/>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D458FAB-1417-0B0B-5282-4AF540B0AE0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5" name="Marcador de pie de página 4">
            <a:extLst>
              <a:ext uri="{FF2B5EF4-FFF2-40B4-BE49-F238E27FC236}">
                <a16:creationId xmlns:a16="http://schemas.microsoft.com/office/drawing/2014/main" id="{5C97A7EA-7DCC-1474-45CE-8734FCEF7DA0}"/>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42506151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28DE7718-58C3-0DBC-B3F7-F71C64CA76FE}"/>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8E661F3A-53AB-F451-9027-CFA831AA8A8D}"/>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2B37ECF3-0C4E-BCBF-789E-AB61F2061B8C}"/>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D3A57D10-B939-99FD-28ED-2A6C29A0FE53}"/>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3994009A-C37C-D19C-5CF3-67BFA36DFE5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6C477245-0990-628D-A963-F85689195A69}"/>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59052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836023" y="2116183"/>
            <a:ext cx="22860000"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330745CC-4AD4-D0BE-9BD6-D810DF5514D9}"/>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solidFill>
                  <a:schemeClr val="bg1"/>
                </a:solidFill>
              </a:defRPr>
            </a:lvl1pPr>
          </a:lstStyle>
          <a:p>
            <a:pPr lvl="0"/>
            <a:r>
              <a:rPr lang="es-419"/>
              <a:t>Chapter XX</a:t>
            </a:r>
          </a:p>
        </p:txBody>
      </p:sp>
      <p:sp>
        <p:nvSpPr>
          <p:cNvPr id="11" name="Marcador de texto 8">
            <a:extLst>
              <a:ext uri="{FF2B5EF4-FFF2-40B4-BE49-F238E27FC236}">
                <a16:creationId xmlns:a16="http://schemas.microsoft.com/office/drawing/2014/main" id="{1C63F7A7-512D-997F-3159-8500632C878C}"/>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solidFill>
                  <a:schemeClr val="bg1"/>
                </a:solidFill>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ED511C54-ED72-9C67-418A-D243818E9C96}"/>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C9BB895D-7130-1215-3DF1-AD61C5A0C6A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02FC2BF-1F3E-BA04-4355-752DC9CC82A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38993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936DEF6E-5E7E-A2D9-A719-650C85734EC5}"/>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773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7" name="Rectángulo redondeado 16">
            <a:extLst>
              <a:ext uri="{FF2B5EF4-FFF2-40B4-BE49-F238E27FC236}">
                <a16:creationId xmlns:a16="http://schemas.microsoft.com/office/drawing/2014/main" id="{5A577A40-8D4C-7CFF-F576-CEBA8BD320C3}"/>
              </a:ext>
            </a:extLst>
          </p:cNvPr>
          <p:cNvSpPr/>
          <p:nvPr userDrawn="1"/>
        </p:nvSpPr>
        <p:spPr>
          <a:xfrm>
            <a:off x="672301" y="2116183"/>
            <a:ext cx="10568129" cy="9562011"/>
          </a:xfrm>
          <a:prstGeom prst="roundRect">
            <a:avLst>
              <a:gd name="adj" fmla="val 4172"/>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69AF6AAA-DB1A-A019-2C5C-3D34430743F0}"/>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5260C6E6-1948-251F-054F-14B8EB1C8E28}"/>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 name="Marcador de posición de imagen 8">
            <a:extLst>
              <a:ext uri="{FF2B5EF4-FFF2-40B4-BE49-F238E27FC236}">
                <a16:creationId xmlns:a16="http://schemas.microsoft.com/office/drawing/2014/main" id="{DE2E9639-5BA7-839D-14F6-8DF64F96D26E}"/>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pic>
        <p:nvPicPr>
          <p:cNvPr id="8" name="Imatge" descr="Imatge">
            <a:extLst>
              <a:ext uri="{FF2B5EF4-FFF2-40B4-BE49-F238E27FC236}">
                <a16:creationId xmlns:a16="http://schemas.microsoft.com/office/drawing/2014/main" id="{2AC56E62-21F2-7F82-4335-5CB990105E3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6" name="Marcador de pie de página 15">
            <a:extLst>
              <a:ext uri="{FF2B5EF4-FFF2-40B4-BE49-F238E27FC236}">
                <a16:creationId xmlns:a16="http://schemas.microsoft.com/office/drawing/2014/main" id="{94F47E25-ADE8-AE08-4120-51E18CEBBBEA}"/>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7752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E3D59629-D459-1786-5B6A-7396ADB29A94}"/>
              </a:ext>
            </a:extLst>
          </p:cNvPr>
          <p:cNvSpPr/>
          <p:nvPr userDrawn="1"/>
        </p:nvSpPr>
        <p:spPr>
          <a:xfrm>
            <a:off x="672301" y="2076994"/>
            <a:ext cx="5973826"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4" name="Marcador de pie de página 13">
            <a:extLst>
              <a:ext uri="{FF2B5EF4-FFF2-40B4-BE49-F238E27FC236}">
                <a16:creationId xmlns:a16="http://schemas.microsoft.com/office/drawing/2014/main" id="{E6A7C9F2-2166-17E7-BF02-238EEC4E4D30}"/>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285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77469" y="4063174"/>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77469"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4" name="Marcador de texto 8">
            <a:extLst>
              <a:ext uri="{FF2B5EF4-FFF2-40B4-BE49-F238E27FC236}">
                <a16:creationId xmlns:a16="http://schemas.microsoft.com/office/drawing/2014/main" id="{5A23AE85-EF83-BA01-8934-D08105AA0867}"/>
              </a:ext>
            </a:extLst>
          </p:cNvPr>
          <p:cNvSpPr>
            <a:spLocks noGrp="1"/>
          </p:cNvSpPr>
          <p:nvPr>
            <p:ph type="body" sz="quarter" idx="16" hasCustomPrompt="1"/>
          </p:nvPr>
        </p:nvSpPr>
        <p:spPr>
          <a:xfrm>
            <a:off x="1677468"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0E1FE1CB-17F0-E127-2E0B-7C5AB744DAA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ie de página 5">
            <a:extLst>
              <a:ext uri="{FF2B5EF4-FFF2-40B4-BE49-F238E27FC236}">
                <a16:creationId xmlns:a16="http://schemas.microsoft.com/office/drawing/2014/main" id="{12E7C7CA-FB54-9627-A76D-8772198D46C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954228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6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r>
              <a:rPr lang="ru-RU" dirty="0"/>
              <a:t> </a:t>
            </a:r>
            <a:r>
              <a:rPr lang="es-MX" dirty="0" err="1"/>
              <a:t>example</a:t>
            </a:r>
            <a:endParaRPr lang="es-419" dirty="0"/>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1"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
        <p:nvSpPr>
          <p:cNvPr id="5" name="Marcador de texto 8">
            <a:extLst>
              <a:ext uri="{FF2B5EF4-FFF2-40B4-BE49-F238E27FC236}">
                <a16:creationId xmlns:a16="http://schemas.microsoft.com/office/drawing/2014/main" id="{353ED575-E98C-8D29-F390-0CDEA53750A3}"/>
              </a:ext>
            </a:extLst>
          </p:cNvPr>
          <p:cNvSpPr>
            <a:spLocks noGrp="1"/>
          </p:cNvSpPr>
          <p:nvPr>
            <p:ph type="body" sz="quarter" idx="21" hasCustomPrompt="1"/>
          </p:nvPr>
        </p:nvSpPr>
        <p:spPr>
          <a:xfrm>
            <a:off x="12679679"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spTree>
    <p:extLst>
      <p:ext uri="{BB962C8B-B14F-4D97-AF65-F5344CB8AC3E}">
        <p14:creationId xmlns:p14="http://schemas.microsoft.com/office/powerpoint/2010/main" val="194200967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55166" y="3214219"/>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55166"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0A4CF0F6-9F35-49D0-4578-D5F45D9AB4F4}"/>
              </a:ext>
            </a:extLst>
          </p:cNvPr>
          <p:cNvSpPr>
            <a:spLocks noGrp="1"/>
          </p:cNvSpPr>
          <p:nvPr>
            <p:ph type="body" sz="quarter" idx="17" hasCustomPrompt="1"/>
          </p:nvPr>
        </p:nvSpPr>
        <p:spPr>
          <a:xfrm>
            <a:off x="1655167"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2" name="Marcador de texto 8">
            <a:extLst>
              <a:ext uri="{FF2B5EF4-FFF2-40B4-BE49-F238E27FC236}">
                <a16:creationId xmlns:a16="http://schemas.microsoft.com/office/drawing/2014/main" id="{B9FBF337-FE3B-AF8B-F429-3B6A7D6F19F0}"/>
              </a:ext>
            </a:extLst>
          </p:cNvPr>
          <p:cNvSpPr>
            <a:spLocks noGrp="1"/>
          </p:cNvSpPr>
          <p:nvPr>
            <p:ph type="body" sz="quarter" idx="18" hasCustomPrompt="1"/>
          </p:nvPr>
        </p:nvSpPr>
        <p:spPr>
          <a:xfrm>
            <a:off x="9754138"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946C874-B433-B39B-02CD-0BDF2F6F80AD}"/>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BC5E6E0F-6DBE-74CA-650B-1D5B3EC43515}"/>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81042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5A4E765F-EB06-226E-84AF-DCC1C17DD52A}"/>
              </a:ext>
            </a:extLst>
          </p:cNvPr>
          <p:cNvSpPr/>
          <p:nvPr userDrawn="1"/>
        </p:nvSpPr>
        <p:spPr>
          <a:xfrm>
            <a:off x="14236547" y="9346299"/>
            <a:ext cx="9245671" cy="3182927"/>
          </a:xfrm>
          <a:prstGeom prst="roundRect">
            <a:avLst>
              <a:gd name="adj" fmla="val 10947"/>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redondeado 4">
            <a:extLst>
              <a:ext uri="{FF2B5EF4-FFF2-40B4-BE49-F238E27FC236}">
                <a16:creationId xmlns:a16="http://schemas.microsoft.com/office/drawing/2014/main" id="{8F56F828-72EB-16EE-1728-C66A14C71CAA}"/>
              </a:ext>
            </a:extLst>
          </p:cNvPr>
          <p:cNvSpPr/>
          <p:nvPr userDrawn="1"/>
        </p:nvSpPr>
        <p:spPr>
          <a:xfrm>
            <a:off x="14236548" y="5680954"/>
            <a:ext cx="5860798" cy="3326859"/>
          </a:xfrm>
          <a:prstGeom prst="roundRect">
            <a:avLst>
              <a:gd name="adj" fmla="val 10947"/>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42FFFA45-BF8E-AB81-E5F3-2A627D836B82}"/>
              </a:ext>
            </a:extLst>
          </p:cNvPr>
          <p:cNvSpPr/>
          <p:nvPr userDrawn="1"/>
        </p:nvSpPr>
        <p:spPr>
          <a:xfrm>
            <a:off x="831833" y="5680955"/>
            <a:ext cx="13100201" cy="6848272"/>
          </a:xfrm>
          <a:prstGeom prst="roundRect">
            <a:avLst>
              <a:gd name="adj" fmla="val 509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Imatge" descr="Imatge">
            <a:extLst>
              <a:ext uri="{FF2B5EF4-FFF2-40B4-BE49-F238E27FC236}">
                <a16:creationId xmlns:a16="http://schemas.microsoft.com/office/drawing/2014/main" id="{74ABD226-CA58-3900-F274-2AA850DDB84C}"/>
              </a:ext>
            </a:extLst>
          </p:cNvPr>
          <p:cNvPicPr>
            <a:picLocks noChangeAspect="1"/>
          </p:cNvPicPr>
          <p:nvPr userDrawn="1"/>
        </p:nvPicPr>
        <p:blipFill>
          <a:blip r:embed="rId2"/>
          <a:stretch>
            <a:fillRect/>
          </a:stretch>
        </p:blipFill>
        <p:spPr>
          <a:xfrm>
            <a:off x="831833" y="839089"/>
            <a:ext cx="8787704" cy="1637098"/>
          </a:xfrm>
          <a:prstGeom prst="rect">
            <a:avLst/>
          </a:prstGeom>
          <a:ln w="12700">
            <a:miter lim="400000"/>
          </a:ln>
        </p:spPr>
      </p:pic>
      <p:pic>
        <p:nvPicPr>
          <p:cNvPr id="8" name="1 -CBE+BIC+EU.png" descr="1 -CBE+BIC+EU.png">
            <a:extLst>
              <a:ext uri="{FF2B5EF4-FFF2-40B4-BE49-F238E27FC236}">
                <a16:creationId xmlns:a16="http://schemas.microsoft.com/office/drawing/2014/main" id="{4FC60845-ACFF-5DD9-C3A5-0B951C5E0E6D}"/>
              </a:ext>
            </a:extLst>
          </p:cNvPr>
          <p:cNvPicPr>
            <a:picLocks noChangeAspect="1"/>
          </p:cNvPicPr>
          <p:nvPr userDrawn="1"/>
        </p:nvPicPr>
        <p:blipFill>
          <a:blip r:embed="rId3"/>
          <a:stretch>
            <a:fillRect/>
          </a:stretch>
        </p:blipFill>
        <p:spPr>
          <a:xfrm>
            <a:off x="15217792" y="208555"/>
            <a:ext cx="8264426" cy="3770645"/>
          </a:xfrm>
          <a:prstGeom prst="rect">
            <a:avLst/>
          </a:prstGeom>
          <a:ln w="12700">
            <a:miter lim="400000"/>
          </a:ln>
        </p:spPr>
      </p:pic>
      <p:sp>
        <p:nvSpPr>
          <p:cNvPr id="17" name="Marcador de texto 16">
            <a:extLst>
              <a:ext uri="{FF2B5EF4-FFF2-40B4-BE49-F238E27FC236}">
                <a16:creationId xmlns:a16="http://schemas.microsoft.com/office/drawing/2014/main" id="{E591231B-FB65-5CF1-2785-1B90F4125A6A}"/>
              </a:ext>
            </a:extLst>
          </p:cNvPr>
          <p:cNvSpPr>
            <a:spLocks noGrp="1"/>
          </p:cNvSpPr>
          <p:nvPr>
            <p:ph type="body" sz="quarter" idx="10" hasCustomPrompt="1"/>
          </p:nvPr>
        </p:nvSpPr>
        <p:spPr>
          <a:xfrm>
            <a:off x="14865889" y="6572180"/>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Speaker</a:t>
            </a:r>
          </a:p>
        </p:txBody>
      </p:sp>
      <p:sp>
        <p:nvSpPr>
          <p:cNvPr id="18" name="Marcador de texto 16">
            <a:extLst>
              <a:ext uri="{FF2B5EF4-FFF2-40B4-BE49-F238E27FC236}">
                <a16:creationId xmlns:a16="http://schemas.microsoft.com/office/drawing/2014/main" id="{B11BE6E2-65B5-219B-7C8E-8FF3A0F57DF2}"/>
              </a:ext>
            </a:extLst>
          </p:cNvPr>
          <p:cNvSpPr>
            <a:spLocks noGrp="1"/>
          </p:cNvSpPr>
          <p:nvPr>
            <p:ph type="body" sz="quarter" idx="11" hasCustomPrompt="1"/>
          </p:nvPr>
        </p:nvSpPr>
        <p:spPr>
          <a:xfrm>
            <a:off x="14865889" y="7512706"/>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Date</a:t>
            </a:r>
          </a:p>
        </p:txBody>
      </p:sp>
      <p:sp>
        <p:nvSpPr>
          <p:cNvPr id="19" name="Marcador de texto 16">
            <a:extLst>
              <a:ext uri="{FF2B5EF4-FFF2-40B4-BE49-F238E27FC236}">
                <a16:creationId xmlns:a16="http://schemas.microsoft.com/office/drawing/2014/main" id="{CAAC04DC-55E1-79F2-A89B-73A60A0DEFEE}"/>
              </a:ext>
            </a:extLst>
          </p:cNvPr>
          <p:cNvSpPr>
            <a:spLocks noGrp="1"/>
          </p:cNvSpPr>
          <p:nvPr>
            <p:ph type="body" sz="quarter" idx="12" hasCustomPrompt="1"/>
          </p:nvPr>
        </p:nvSpPr>
        <p:spPr>
          <a:xfrm>
            <a:off x="14865889" y="1007352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Contact</a:t>
            </a:r>
          </a:p>
        </p:txBody>
      </p:sp>
      <p:sp>
        <p:nvSpPr>
          <p:cNvPr id="20" name="Marcador de texto 16">
            <a:extLst>
              <a:ext uri="{FF2B5EF4-FFF2-40B4-BE49-F238E27FC236}">
                <a16:creationId xmlns:a16="http://schemas.microsoft.com/office/drawing/2014/main" id="{D11253D7-07D3-427F-7EC0-468B5A699418}"/>
              </a:ext>
            </a:extLst>
          </p:cNvPr>
          <p:cNvSpPr>
            <a:spLocks noGrp="1"/>
          </p:cNvSpPr>
          <p:nvPr>
            <p:ph type="body" sz="quarter" idx="13" hasCustomPrompt="1"/>
          </p:nvPr>
        </p:nvSpPr>
        <p:spPr>
          <a:xfrm>
            <a:off x="14865889" y="1103718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Mail Adress</a:t>
            </a:r>
          </a:p>
        </p:txBody>
      </p:sp>
      <p:sp>
        <p:nvSpPr>
          <p:cNvPr id="3" name="Título 1">
            <a:extLst>
              <a:ext uri="{FF2B5EF4-FFF2-40B4-BE49-F238E27FC236}">
                <a16:creationId xmlns:a16="http://schemas.microsoft.com/office/drawing/2014/main" id="{0254DC49-E6F8-F47B-F35E-82A5DA0F5737}"/>
              </a:ext>
            </a:extLst>
          </p:cNvPr>
          <p:cNvSpPr>
            <a:spLocks noGrp="1"/>
          </p:cNvSpPr>
          <p:nvPr>
            <p:ph type="title" hasCustomPrompt="1"/>
          </p:nvPr>
        </p:nvSpPr>
        <p:spPr>
          <a:xfrm>
            <a:off x="1727866" y="7715733"/>
            <a:ext cx="8174891" cy="2974496"/>
          </a:xfrm>
          <a:prstGeom prst="rect">
            <a:avLst/>
          </a:prstGeom>
        </p:spPr>
        <p:txBody>
          <a:bodyPr/>
          <a:lstStyle>
            <a:lvl1pPr>
              <a:defRPr sz="10000" b="0" i="0">
                <a:solidFill>
                  <a:schemeClr val="bg2">
                    <a:lumMod val="25000"/>
                  </a:schemeClr>
                </a:solidFill>
                <a:latin typeface="TITILLIUMMAPS29L-400WT" pitchFamily="2" charset="77"/>
                <a:cs typeface="Calibri" panose="020F0502020204030204" pitchFamily="34" charset="0"/>
              </a:defRPr>
            </a:lvl1pPr>
          </a:lstStyle>
          <a:p>
            <a:r>
              <a:rPr lang="es-MX"/>
              <a:t>Thanks for your attention</a:t>
            </a:r>
            <a:endParaRPr lang="es-419"/>
          </a:p>
        </p:txBody>
      </p:sp>
    </p:spTree>
    <p:extLst>
      <p:ext uri="{BB962C8B-B14F-4D97-AF65-F5344CB8AC3E}">
        <p14:creationId xmlns:p14="http://schemas.microsoft.com/office/powerpoint/2010/main" val="15945158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Basic">
    <p:bg>
      <p:bgPr>
        <a:solidFill>
          <a:srgbClr val="4D4D4D"/>
        </a:solidFill>
        <a:effectLst/>
      </p:bgPr>
    </p:bg>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4B8563A8-570C-28BB-4873-2E0A9DA7BE96}"/>
              </a:ext>
            </a:extLst>
          </p:cNvPr>
          <p:cNvSpPr/>
          <p:nvPr userDrawn="1"/>
        </p:nvSpPr>
        <p:spPr>
          <a:xfrm>
            <a:off x="665653" y="2272145"/>
            <a:ext cx="14170681" cy="10058400"/>
          </a:xfrm>
          <a:prstGeom prst="roundRect">
            <a:avLst>
              <a:gd name="adj" fmla="val 534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D631F8D3-C367-E52E-7EA2-A392449083B9}"/>
              </a:ext>
            </a:extLst>
          </p:cNvPr>
          <p:cNvSpPr/>
          <p:nvPr userDrawn="1"/>
        </p:nvSpPr>
        <p:spPr>
          <a:xfrm>
            <a:off x="15296054" y="2272145"/>
            <a:ext cx="8195588" cy="7509163"/>
          </a:xfrm>
          <a:prstGeom prst="roundRect">
            <a:avLst>
              <a:gd name="adj" fmla="val 534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189000" y="2882242"/>
            <a:ext cx="8206922" cy="4419103"/>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dirty="0" err="1"/>
              <a:t>Subtitle</a:t>
            </a:r>
            <a:br>
              <a:rPr lang="es-MX" dirty="0"/>
            </a:br>
            <a:r>
              <a:rPr lang="es-MX" dirty="0" err="1"/>
              <a:t>example</a:t>
            </a:r>
            <a:endParaRPr lang="es-419" dirty="0"/>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5955403" y="2984637"/>
            <a:ext cx="6417171" cy="5749142"/>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5" name="Rectángulo redondeado 4">
            <a:extLst>
              <a:ext uri="{FF2B5EF4-FFF2-40B4-BE49-F238E27FC236}">
                <a16:creationId xmlns:a16="http://schemas.microsoft.com/office/drawing/2014/main" id="{579454E9-15FC-7081-7B2B-0713AB1AFC21}"/>
              </a:ext>
            </a:extLst>
          </p:cNvPr>
          <p:cNvSpPr/>
          <p:nvPr userDrawn="1"/>
        </p:nvSpPr>
        <p:spPr>
          <a:xfrm>
            <a:off x="15296054" y="10307782"/>
            <a:ext cx="8195588" cy="2022763"/>
          </a:xfrm>
          <a:prstGeom prst="roundRect">
            <a:avLst>
              <a:gd name="adj" fmla="val 13267"/>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Marcador de texto 8">
            <a:extLst>
              <a:ext uri="{FF2B5EF4-FFF2-40B4-BE49-F238E27FC236}">
                <a16:creationId xmlns:a16="http://schemas.microsoft.com/office/drawing/2014/main" id="{E046CB68-2D34-BFD1-7070-AAD74C4AFA02}"/>
              </a:ext>
            </a:extLst>
          </p:cNvPr>
          <p:cNvSpPr>
            <a:spLocks noGrp="1"/>
          </p:cNvSpPr>
          <p:nvPr>
            <p:ph type="body" sz="quarter" idx="18" hasCustomPrompt="1"/>
          </p:nvPr>
        </p:nvSpPr>
        <p:spPr>
          <a:xfrm>
            <a:off x="15955403" y="10731362"/>
            <a:ext cx="6417171" cy="1327507"/>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a:t>
            </a:r>
          </a:p>
        </p:txBody>
      </p:sp>
      <p:pic>
        <p:nvPicPr>
          <p:cNvPr id="10" name="Imagen 9">
            <a:extLst>
              <a:ext uri="{FF2B5EF4-FFF2-40B4-BE49-F238E27FC236}">
                <a16:creationId xmlns:a16="http://schemas.microsoft.com/office/drawing/2014/main" id="{FCBEB71E-9E5E-2693-044B-F9DEFBEACC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2" name="Marcador de pie de página 19">
            <a:extLst>
              <a:ext uri="{FF2B5EF4-FFF2-40B4-BE49-F238E27FC236}">
                <a16:creationId xmlns:a16="http://schemas.microsoft.com/office/drawing/2014/main" id="{C3492001-3DE8-293E-6301-A901936878C3}"/>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00343677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8037025" y="2850403"/>
            <a:ext cx="2387136" cy="207249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5247578"/>
            <a:ext cx="9751860" cy="7180613"/>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10914743" y="564088"/>
            <a:ext cx="12796956" cy="11864103"/>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8568672" y="3226179"/>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1485617" y="1133448"/>
            <a:ext cx="11619710" cy="5724552"/>
          </a:xfrm>
          <a:prstGeom prst="rect">
            <a:avLst/>
          </a:prstGeom>
        </p:spPr>
        <p:txBody>
          <a:bodyPr/>
          <a:lstStyle>
            <a:lvl1pPr marL="0" indent="0">
              <a:buNone/>
              <a:defRPr sz="15000" b="0" i="0">
                <a:solidFill>
                  <a:schemeClr val="bg1"/>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1131041" y="7734486"/>
            <a:ext cx="8860452" cy="4487251"/>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dirty="0" err="1"/>
              <a:t>Lorem</a:t>
            </a:r>
            <a:r>
              <a:rPr lang="es-419" dirty="0"/>
              <a:t> </a:t>
            </a:r>
            <a:r>
              <a:rPr lang="es-419" dirty="0" err="1"/>
              <a:t>ipsum</a:t>
            </a:r>
            <a:r>
              <a:rPr lang="es-419" dirty="0"/>
              <a:t> dolor </a:t>
            </a:r>
            <a:r>
              <a:rPr lang="es-419" dirty="0" err="1"/>
              <a:t>sit</a:t>
            </a:r>
            <a:r>
              <a:rPr lang="es-419" dirty="0"/>
              <a:t> </a:t>
            </a:r>
            <a:r>
              <a:rPr lang="es-419" dirty="0" err="1"/>
              <a:t>amet</a:t>
            </a:r>
            <a:r>
              <a:rPr lang="es-419" dirty="0"/>
              <a:t>, </a:t>
            </a:r>
            <a:r>
              <a:rPr lang="es-419" dirty="0" err="1"/>
              <a:t>consectetur</a:t>
            </a:r>
            <a:r>
              <a:rPr lang="es-419" dirty="0"/>
              <a:t> </a:t>
            </a:r>
            <a:r>
              <a:rPr lang="es-419" dirty="0" err="1"/>
              <a:t>adipiscing</a:t>
            </a:r>
            <a:r>
              <a:rPr lang="es-419" dirty="0"/>
              <a:t> </a:t>
            </a:r>
            <a:r>
              <a:rPr lang="es-419" dirty="0" err="1"/>
              <a:t>elit</a:t>
            </a:r>
            <a:r>
              <a:rPr lang="es-419" dirty="0"/>
              <a:t>, sed do </a:t>
            </a:r>
            <a:r>
              <a:rPr lang="es-419" dirty="0" err="1"/>
              <a:t>eiusmod</a:t>
            </a:r>
            <a:r>
              <a:rPr lang="es-419" dirty="0"/>
              <a:t> </a:t>
            </a:r>
            <a:r>
              <a:rPr lang="es-419" dirty="0" err="1"/>
              <a:t>tempor</a:t>
            </a:r>
            <a:r>
              <a:rPr lang="es-419" dirty="0"/>
              <a:t> </a:t>
            </a:r>
            <a:r>
              <a:rPr lang="es-419" dirty="0" err="1"/>
              <a:t>incididunt</a:t>
            </a:r>
            <a:r>
              <a:rPr lang="es-419" dirty="0"/>
              <a:t> ut labore et </a:t>
            </a:r>
            <a:r>
              <a:rPr lang="es-419" dirty="0" err="1"/>
              <a:t>dolore</a:t>
            </a:r>
            <a:r>
              <a:rPr lang="es-419" dirty="0"/>
              <a:t> magna </a:t>
            </a:r>
            <a:r>
              <a:rPr lang="es-419" dirty="0" err="1"/>
              <a:t>aliqua</a:t>
            </a:r>
            <a:r>
              <a:rPr lang="es-419" dirty="0"/>
              <a:t>. Ut </a:t>
            </a:r>
            <a:r>
              <a:rPr lang="es-419" dirty="0" err="1"/>
              <a:t>enim</a:t>
            </a:r>
            <a:r>
              <a:rPr lang="es-419" dirty="0"/>
              <a:t> ad </a:t>
            </a:r>
            <a:r>
              <a:rPr lang="es-419" dirty="0" err="1"/>
              <a:t>minim</a:t>
            </a:r>
            <a:r>
              <a:rPr lang="es-419" dirty="0"/>
              <a:t> </a:t>
            </a:r>
            <a:r>
              <a:rPr lang="es-419" dirty="0" err="1"/>
              <a:t>veniam</a:t>
            </a:r>
            <a:r>
              <a:rPr lang="es-419" dirty="0"/>
              <a:t>, quis </a:t>
            </a:r>
            <a:r>
              <a:rPr lang="es-419" dirty="0" err="1"/>
              <a:t>nostrud</a:t>
            </a:r>
            <a:r>
              <a:rPr lang="es-419" dirty="0"/>
              <a:t> </a:t>
            </a:r>
            <a:r>
              <a:rPr lang="es-419" dirty="0" err="1"/>
              <a:t>exercitation</a:t>
            </a:r>
            <a:r>
              <a:rPr lang="es-419" dirty="0"/>
              <a:t> </a:t>
            </a:r>
            <a:r>
              <a:rPr lang="es-419" dirty="0" err="1"/>
              <a:t>ullamco</a:t>
            </a:r>
            <a:r>
              <a:rPr lang="es-419" dirty="0"/>
              <a:t> </a:t>
            </a:r>
            <a:r>
              <a:rPr lang="es-419" dirty="0" err="1"/>
              <a:t>laboris</a:t>
            </a:r>
            <a:r>
              <a:rPr lang="es-419" dirty="0"/>
              <a:t> </a:t>
            </a:r>
            <a:r>
              <a:rPr lang="es-419" dirty="0" err="1"/>
              <a:t>nisi</a:t>
            </a:r>
            <a:r>
              <a:rPr lang="es-419" dirty="0"/>
              <a:t> ut </a:t>
            </a:r>
            <a:r>
              <a:rPr lang="es-419" dirty="0" err="1"/>
              <a:t>aliquip</a:t>
            </a:r>
            <a:r>
              <a:rPr lang="es-419" dirty="0"/>
              <a:t> ex </a:t>
            </a:r>
            <a:r>
              <a:rPr lang="es-419" dirty="0" err="1"/>
              <a:t>ea</a:t>
            </a:r>
            <a:r>
              <a:rPr lang="es-419" dirty="0"/>
              <a:t> commodo </a:t>
            </a:r>
            <a:r>
              <a:rPr lang="es-419" dirty="0" err="1"/>
              <a:t>consequat</a:t>
            </a:r>
            <a:r>
              <a:rPr lang="es-419" dirty="0"/>
              <a:t>. </a:t>
            </a:r>
            <a:r>
              <a:rPr lang="es-419" dirty="0" err="1"/>
              <a:t>Duis</a:t>
            </a:r>
            <a:r>
              <a:rPr lang="es-419" dirty="0"/>
              <a:t> </a:t>
            </a:r>
            <a:r>
              <a:rPr lang="es-419" dirty="0" err="1"/>
              <a:t>aute</a:t>
            </a:r>
            <a:r>
              <a:rPr lang="es-419" dirty="0"/>
              <a:t> </a:t>
            </a:r>
            <a:r>
              <a:rPr lang="es-419" dirty="0" err="1"/>
              <a:t>irure</a:t>
            </a:r>
            <a:r>
              <a:rPr lang="es-419" dirty="0"/>
              <a:t> dolor in </a:t>
            </a:r>
            <a:r>
              <a:rPr lang="es-419" dirty="0" err="1"/>
              <a:t>reprehenderit</a:t>
            </a:r>
            <a:r>
              <a:rPr lang="es-419" dirty="0"/>
              <a:t> in </a:t>
            </a:r>
            <a:r>
              <a:rPr lang="es-419" dirty="0" err="1"/>
              <a:t>voluptate</a:t>
            </a:r>
            <a:r>
              <a:rPr lang="es-419" dirty="0"/>
              <a:t> </a:t>
            </a:r>
            <a:r>
              <a:rPr lang="es-419" dirty="0" err="1"/>
              <a:t>velit</a:t>
            </a:r>
            <a:r>
              <a:rPr lang="es-419" dirty="0"/>
              <a:t> </a:t>
            </a:r>
            <a:r>
              <a:rPr lang="es-419" dirty="0" err="1"/>
              <a:t>esse</a:t>
            </a:r>
            <a:r>
              <a:rPr lang="es-419" dirty="0"/>
              <a:t> </a:t>
            </a:r>
            <a:r>
              <a:rPr lang="es-419" dirty="0" err="1"/>
              <a:t>cillum</a:t>
            </a:r>
            <a:r>
              <a:rPr lang="es-419" dirty="0"/>
              <a:t> </a:t>
            </a:r>
            <a:r>
              <a:rPr lang="es-419" dirty="0" err="1"/>
              <a:t>dolore</a:t>
            </a:r>
            <a:r>
              <a:rPr lang="es-419" dirty="0"/>
              <a:t> </a:t>
            </a:r>
            <a:r>
              <a:rPr lang="es-419" dirty="0" err="1"/>
              <a:t>eu</a:t>
            </a:r>
            <a:r>
              <a:rPr lang="es-419" dirty="0"/>
              <a:t> </a:t>
            </a:r>
            <a:r>
              <a:rPr lang="es-419" dirty="0" err="1"/>
              <a:t>fugiat</a:t>
            </a:r>
            <a:r>
              <a:rPr lang="es-419" dirty="0"/>
              <a:t> </a:t>
            </a:r>
            <a:r>
              <a:rPr lang="es-419" dirty="0" err="1"/>
              <a:t>nulla</a:t>
            </a:r>
            <a:r>
              <a:rPr lang="es-419" dirty="0"/>
              <a:t> </a:t>
            </a:r>
            <a:r>
              <a:rPr lang="es-419" dirty="0" err="1"/>
              <a:t>pariatur</a:t>
            </a:r>
            <a:r>
              <a:rPr lang="es-419" dirty="0"/>
              <a:t>. </a:t>
            </a:r>
            <a:r>
              <a:rPr lang="es-419" dirty="0" err="1"/>
              <a:t>Excepteur</a:t>
            </a:r>
            <a:r>
              <a:rPr lang="es-419" dirty="0"/>
              <a:t> </a:t>
            </a:r>
            <a:r>
              <a:rPr lang="es-419" dirty="0" err="1"/>
              <a:t>sint</a:t>
            </a:r>
            <a:r>
              <a:rPr lang="es-419" dirty="0"/>
              <a:t> </a:t>
            </a:r>
            <a:r>
              <a:rPr lang="es-419" dirty="0" err="1"/>
              <a:t>occaecat</a:t>
            </a:r>
            <a:r>
              <a:rPr lang="es-419" dirty="0"/>
              <a:t> </a:t>
            </a:r>
            <a:r>
              <a:rPr lang="es-419" dirty="0" err="1"/>
              <a:t>cupidatat</a:t>
            </a:r>
            <a:r>
              <a:rPr lang="es-419" dirty="0"/>
              <a:t> non </a:t>
            </a:r>
            <a:r>
              <a:rPr lang="es-419" dirty="0" err="1"/>
              <a:t>proident</a:t>
            </a:r>
            <a:r>
              <a:rPr lang="es-419" dirty="0"/>
              <a:t>, sunt in culpa qui </a:t>
            </a:r>
            <a:r>
              <a:rPr lang="es-419" dirty="0" err="1"/>
              <a:t>officia</a:t>
            </a:r>
            <a:r>
              <a:rPr lang="es-419" dirty="0"/>
              <a:t> </a:t>
            </a:r>
            <a:r>
              <a:rPr lang="es-419" dirty="0" err="1"/>
              <a:t>deserunt</a:t>
            </a:r>
            <a:r>
              <a:rPr lang="es-419" dirty="0"/>
              <a:t> </a:t>
            </a:r>
            <a:r>
              <a:rPr lang="es-419" dirty="0" err="1"/>
              <a:t>mollit</a:t>
            </a:r>
            <a:r>
              <a:rPr lang="es-419" dirty="0"/>
              <a:t> </a:t>
            </a:r>
            <a:r>
              <a:rPr lang="es-419" dirty="0" err="1"/>
              <a:t>anim</a:t>
            </a:r>
            <a:r>
              <a:rPr lang="es-419" dirty="0"/>
              <a:t> id </a:t>
            </a:r>
            <a:r>
              <a:rPr lang="es-419" dirty="0" err="1"/>
              <a:t>est</a:t>
            </a:r>
            <a:r>
              <a:rPr lang="es-419" dirty="0"/>
              <a:t> </a:t>
            </a:r>
            <a:r>
              <a:rPr lang="es-419" dirty="0" err="1"/>
              <a:t>laborum</a:t>
            </a:r>
            <a:r>
              <a:rPr lang="es-419" dirty="0"/>
              <a:t>.</a:t>
            </a:r>
          </a:p>
        </p:txBody>
      </p:sp>
      <p:pic>
        <p:nvPicPr>
          <p:cNvPr id="12" name="Imagen 11">
            <a:extLst>
              <a:ext uri="{FF2B5EF4-FFF2-40B4-BE49-F238E27FC236}">
                <a16:creationId xmlns:a16="http://schemas.microsoft.com/office/drawing/2014/main" id="{B116131E-ED2D-3D06-687F-96178CEE76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3" name="Marcador de pie de página 19">
            <a:extLst>
              <a:ext uri="{FF2B5EF4-FFF2-40B4-BE49-F238E27FC236}">
                <a16:creationId xmlns:a16="http://schemas.microsoft.com/office/drawing/2014/main" id="{F3231A96-A4DD-1910-2B47-E0E4F247E120}"/>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41674012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14714390" y="1813025"/>
            <a:ext cx="3261375" cy="521876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1719654"/>
            <a:ext cx="13489748" cy="5394823"/>
          </a:xfrm>
          <a:prstGeom prst="roundRect">
            <a:avLst>
              <a:gd name="adj" fmla="val 5900"/>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6270213" y="7493620"/>
            <a:ext cx="17348070" cy="5218770"/>
          </a:xfrm>
          <a:prstGeom prst="roundRect">
            <a:avLst>
              <a:gd name="adj" fmla="val 8134"/>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5229162" y="2392502"/>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381736" y="2256087"/>
            <a:ext cx="7848857" cy="2914722"/>
          </a:xfrm>
          <a:prstGeom prst="rect">
            <a:avLst/>
          </a:prstGeom>
        </p:spPr>
        <p:txBody>
          <a:bodyPr/>
          <a:lstStyle>
            <a:lvl1pPr marL="0" indent="0">
              <a:buNone/>
              <a:defRPr sz="10000" b="0" i="0">
                <a:solidFill>
                  <a:schemeClr val="bg2">
                    <a:lumMod val="25000"/>
                  </a:schemeClr>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6904665" y="8347488"/>
            <a:ext cx="15933032" cy="4188095"/>
          </a:xfrm>
          <a:prstGeom prst="rect">
            <a:avLst/>
          </a:prstGeom>
        </p:spPr>
        <p:txBody>
          <a:bodyPr/>
          <a:lstStyle>
            <a:lvl1pPr marL="0" indent="0">
              <a:lnSpc>
                <a:spcPts val="4500"/>
              </a:lnSpc>
              <a:buNone/>
              <a:defRPr sz="4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6" name="Imagen 5">
            <a:extLst>
              <a:ext uri="{FF2B5EF4-FFF2-40B4-BE49-F238E27FC236}">
                <a16:creationId xmlns:a16="http://schemas.microsoft.com/office/drawing/2014/main" id="{5F545696-E65A-72B4-EAD5-2055051E65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8" name="Marcador de pie de página 19">
            <a:extLst>
              <a:ext uri="{FF2B5EF4-FFF2-40B4-BE49-F238E27FC236}">
                <a16:creationId xmlns:a16="http://schemas.microsoft.com/office/drawing/2014/main" id="{2F9F3E78-4243-5E5C-2685-0C3B1425EF04}"/>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1425446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7115175" cy="10506635"/>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8634412" y="1918447"/>
            <a:ext cx="7115175" cy="1050663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6596524" y="1918447"/>
            <a:ext cx="7115175" cy="10506635"/>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9104193"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7292199" y="253162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96150"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9180524"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7286056"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279925470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tge" descr="Imatge">
            <a:extLst>
              <a:ext uri="{FF2B5EF4-FFF2-40B4-BE49-F238E27FC236}">
                <a16:creationId xmlns:a16="http://schemas.microsoft.com/office/drawing/2014/main" id="{88C9D5C0-F9DE-C5A7-18DB-22B64C4B18F8}"/>
              </a:ext>
            </a:extLst>
          </p:cNvPr>
          <p:cNvPicPr>
            <a:picLocks noChangeAspect="1"/>
          </p:cNvPicPr>
          <p:nvPr userDrawn="1"/>
        </p:nvPicPr>
        <p:blipFill>
          <a:blip r:embed="rId53"/>
          <a:stretch>
            <a:fillRect/>
          </a:stretch>
        </p:blipFill>
        <p:spPr>
          <a:xfrm>
            <a:off x="672301" y="564088"/>
            <a:ext cx="3794738" cy="706937"/>
          </a:xfrm>
          <a:prstGeom prst="rect">
            <a:avLst/>
          </a:prstGeom>
          <a:ln w="12700">
            <a:miter lim="400000"/>
          </a:ln>
        </p:spPr>
      </p:pic>
      <p:sp>
        <p:nvSpPr>
          <p:cNvPr id="20" name="Marcador de pie de página 19">
            <a:extLst>
              <a:ext uri="{FF2B5EF4-FFF2-40B4-BE49-F238E27FC236}">
                <a16:creationId xmlns:a16="http://schemas.microsoft.com/office/drawing/2014/main" id="{1892943A-5211-4DC5-CBEC-5C3E35A17268}"/>
              </a:ext>
            </a:extLst>
          </p:cNvPr>
          <p:cNvSpPr>
            <a:spLocks noGrp="1"/>
          </p:cNvSpPr>
          <p:nvPr>
            <p:ph type="ftr" sz="quarter" idx="3"/>
          </p:nvPr>
        </p:nvSpPr>
        <p:spPr>
          <a:xfrm>
            <a:off x="672300" y="12712700"/>
            <a:ext cx="18385721"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n-US"/>
              <a:t>A flagship initiative on skills for sustainable construction |</a:t>
            </a:r>
            <a:r>
              <a:rPr lang="es-419"/>
              <a:t> Florence KUIJL | 12 </a:t>
            </a:r>
            <a:r>
              <a:rPr lang="es-419" err="1"/>
              <a:t>September</a:t>
            </a:r>
            <a:r>
              <a:rPr lang="es-419"/>
              <a:t> 2024</a:t>
            </a:r>
          </a:p>
        </p:txBody>
      </p:sp>
    </p:spTree>
    <p:extLst>
      <p:ext uri="{BB962C8B-B14F-4D97-AF65-F5344CB8AC3E}">
        <p14:creationId xmlns:p14="http://schemas.microsoft.com/office/powerpoint/2010/main" val="309464254"/>
      </p:ext>
    </p:extLst>
  </p:cSld>
  <p:clrMap bg1="lt1" tx1="dk1" bg2="lt2" tx2="dk2" accent1="accent1" accent2="accent2" accent3="accent3" accent4="accent4" accent5="accent5" accent6="accent6" hlink="hlink" folHlink="folHlink"/>
  <p:sldLayoutIdLst>
    <p:sldLayoutId id="2147483748" r:id="rId1"/>
    <p:sldLayoutId id="2147483768" r:id="rId2"/>
    <p:sldLayoutId id="2147483769" r:id="rId3"/>
    <p:sldLayoutId id="2147483770" r:id="rId4"/>
    <p:sldLayoutId id="2147483771" r:id="rId5"/>
    <p:sldLayoutId id="2147483747" r:id="rId6"/>
    <p:sldLayoutId id="2147483732" r:id="rId7"/>
    <p:sldLayoutId id="2147483749" r:id="rId8"/>
    <p:sldLayoutId id="2147483728" r:id="rId9"/>
    <p:sldLayoutId id="2147483762" r:id="rId10"/>
    <p:sldLayoutId id="2147483739" r:id="rId11"/>
    <p:sldLayoutId id="2147483753" r:id="rId12"/>
    <p:sldLayoutId id="2147483761" r:id="rId13"/>
    <p:sldLayoutId id="2147483740" r:id="rId14"/>
    <p:sldLayoutId id="2147483716" r:id="rId15"/>
    <p:sldLayoutId id="2147483754" r:id="rId16"/>
    <p:sldLayoutId id="2147483720" r:id="rId17"/>
    <p:sldLayoutId id="2147483721" r:id="rId18"/>
    <p:sldLayoutId id="2147483722" r:id="rId19"/>
    <p:sldLayoutId id="2147483731" r:id="rId20"/>
    <p:sldLayoutId id="2147483744" r:id="rId21"/>
    <p:sldLayoutId id="2147483760" r:id="rId22"/>
    <p:sldLayoutId id="2147483735" r:id="rId23"/>
    <p:sldLayoutId id="2147483758" r:id="rId24"/>
    <p:sldLayoutId id="2147483730" r:id="rId25"/>
    <p:sldLayoutId id="2147483746" r:id="rId26"/>
    <p:sldLayoutId id="2147483733" r:id="rId27"/>
    <p:sldLayoutId id="2147483751" r:id="rId28"/>
    <p:sldLayoutId id="2147483729" r:id="rId29"/>
    <p:sldLayoutId id="2147483745" r:id="rId30"/>
    <p:sldLayoutId id="2147483734" r:id="rId31"/>
    <p:sldLayoutId id="2147483759" r:id="rId32"/>
    <p:sldLayoutId id="2147483710" r:id="rId33"/>
    <p:sldLayoutId id="2147483757" r:id="rId34"/>
    <p:sldLayoutId id="2147483725" r:id="rId35"/>
    <p:sldLayoutId id="2147483736" r:id="rId36"/>
    <p:sldLayoutId id="2147483715" r:id="rId37"/>
    <p:sldLayoutId id="2147483717" r:id="rId38"/>
    <p:sldLayoutId id="2147483711" r:id="rId39"/>
    <p:sldLayoutId id="2147483756" r:id="rId40"/>
    <p:sldLayoutId id="2147483727" r:id="rId41"/>
    <p:sldLayoutId id="2147483741" r:id="rId42"/>
    <p:sldLayoutId id="2147483713" r:id="rId43"/>
    <p:sldLayoutId id="2147483718" r:id="rId44"/>
    <p:sldLayoutId id="2147483712" r:id="rId45"/>
    <p:sldLayoutId id="2147483755" r:id="rId46"/>
    <p:sldLayoutId id="2147483726" r:id="rId47"/>
    <p:sldLayoutId id="2147483742" r:id="rId48"/>
    <p:sldLayoutId id="2147483714" r:id="rId49"/>
    <p:sldLayoutId id="2147483719" r:id="rId50"/>
    <p:sldLayoutId id="2147483709" r:id="rId5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4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8.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pic>
        <p:nvPicPr>
          <p:cNvPr id="6" name="Picture 17" descr="A group of squares on a black background&#10;&#10;AI-generated content may be incorrect.">
            <a:extLst>
              <a:ext uri="{FF2B5EF4-FFF2-40B4-BE49-F238E27FC236}">
                <a16:creationId xmlns:a16="http://schemas.microsoft.com/office/drawing/2014/main" id="{2786DA5D-7210-6FC4-E126-60E8ADDC58A2}"/>
              </a:ext>
            </a:extLst>
          </p:cNvPr>
          <p:cNvPicPr>
            <a:picLocks noChangeAspect="1"/>
          </p:cNvPicPr>
          <p:nvPr/>
        </p:nvPicPr>
        <p:blipFill>
          <a:blip r:embed="rId3"/>
          <a:stretch>
            <a:fillRect/>
          </a:stretch>
        </p:blipFill>
        <p:spPr>
          <a:xfrm>
            <a:off x="11148140" y="2863331"/>
            <a:ext cx="12539297" cy="10272467"/>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976168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latin typeface="Trebuchet MS" panose="020B0603020202020204" pitchFamily="34" charset="0"/>
              </a:rPr>
              <a:t>Course name</a:t>
            </a:r>
          </a:p>
          <a:p>
            <a:pPr algn="ctr"/>
            <a:endParaRPr lang="en-GB" sz="4800" dirty="0">
              <a:latin typeface="Trebuchet MS" panose="020B0603020202020204" pitchFamily="34" charset="0"/>
            </a:endParaRPr>
          </a:p>
          <a:p>
            <a:pPr algn="ctr"/>
            <a:r>
              <a:rPr lang="en-GB" sz="4800" dirty="0">
                <a:latin typeface="Trebuchet MS" panose="020B0603020202020204" pitchFamily="34" charset="0"/>
              </a:rPr>
              <a:t>Presenter</a:t>
            </a: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4"/>
          <a:stretch>
            <a:fillRect/>
          </a:stretch>
        </p:blipFill>
        <p:spPr>
          <a:xfrm>
            <a:off x="696563" y="-450243"/>
            <a:ext cx="22672451" cy="3199825"/>
          </a:xfrm>
          <a:prstGeom prst="rect">
            <a:avLst/>
          </a:prstGeom>
        </p:spPr>
      </p:pic>
      <p:sp>
        <p:nvSpPr>
          <p:cNvPr id="3" name="Rounded Rectangle 18">
            <a:extLst>
              <a:ext uri="{FF2B5EF4-FFF2-40B4-BE49-F238E27FC236}">
                <a16:creationId xmlns:a16="http://schemas.microsoft.com/office/drawing/2014/main" id="{64EE5E7F-5F9B-7EBD-2421-F08A79345CC3}"/>
              </a:ext>
            </a:extLst>
          </p:cNvPr>
          <p:cNvSpPr/>
          <p:nvPr/>
        </p:nvSpPr>
        <p:spPr>
          <a:xfrm>
            <a:off x="850900" y="2954948"/>
            <a:ext cx="976168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dirty="0" err="1">
                <a:solidFill>
                  <a:srgbClr val="FFFFFF"/>
                </a:solidFill>
                <a:latin typeface="Trebuchet MS"/>
              </a:rPr>
              <a:t>Екологічно</a:t>
            </a:r>
            <a:r>
              <a:rPr lang="en-GB" sz="3200" b="1" dirty="0">
                <a:solidFill>
                  <a:srgbClr val="FFFFFF"/>
                </a:solidFill>
                <a:latin typeface="Trebuchet MS"/>
              </a:rPr>
              <a:t> </a:t>
            </a:r>
            <a:r>
              <a:rPr lang="en-GB" sz="3200" b="1" dirty="0" err="1">
                <a:solidFill>
                  <a:srgbClr val="FFFFFF"/>
                </a:solidFill>
                <a:latin typeface="Trebuchet MS"/>
              </a:rPr>
              <a:t>чисті</a:t>
            </a:r>
            <a:r>
              <a:rPr lang="en-GB" sz="3200" b="1" dirty="0">
                <a:solidFill>
                  <a:srgbClr val="FFFFFF"/>
                </a:solidFill>
                <a:latin typeface="Trebuchet MS"/>
              </a:rPr>
              <a:t> </a:t>
            </a:r>
            <a:r>
              <a:rPr lang="en-GB" sz="3200" b="1" dirty="0" err="1">
                <a:solidFill>
                  <a:srgbClr val="FFFFFF"/>
                </a:solidFill>
                <a:latin typeface="Trebuchet MS"/>
              </a:rPr>
              <a:t>матеріали</a:t>
            </a:r>
            <a:r>
              <a:rPr lang="en-GB" sz="3200" b="1" dirty="0">
                <a:solidFill>
                  <a:srgbClr val="FFFFFF"/>
                </a:solidFill>
                <a:latin typeface="Trebuchet MS"/>
              </a:rPr>
              <a:t> </a:t>
            </a:r>
            <a:r>
              <a:rPr lang="en-GB" sz="3200" b="1" dirty="0" err="1">
                <a:solidFill>
                  <a:srgbClr val="FFFFFF"/>
                </a:solidFill>
                <a:latin typeface="Trebuchet MS"/>
              </a:rPr>
              <a:t>та</a:t>
            </a:r>
            <a:r>
              <a:rPr lang="en-GB" sz="3200" b="1" dirty="0">
                <a:solidFill>
                  <a:srgbClr val="FFFFFF"/>
                </a:solidFill>
                <a:latin typeface="Trebuchet MS"/>
              </a:rPr>
              <a:t> </a:t>
            </a:r>
            <a:r>
              <a:rPr lang="en-GB" sz="3200" b="1" dirty="0" err="1">
                <a:solidFill>
                  <a:srgbClr val="FFFFFF"/>
                </a:solidFill>
                <a:latin typeface="Trebuchet MS"/>
              </a:rPr>
              <a:t>інструменти</a:t>
            </a:r>
            <a:r>
              <a:rPr lang="en-GB" sz="3200" b="1" dirty="0">
                <a:solidFill>
                  <a:srgbClr val="FFFFFF"/>
                </a:solidFill>
                <a:latin typeface="Trebuchet MS"/>
              </a:rPr>
              <a:t> </a:t>
            </a:r>
            <a:r>
              <a:rPr lang="en-GB" sz="3200" b="1" dirty="0" err="1">
                <a:solidFill>
                  <a:srgbClr val="FFFFFF"/>
                </a:solidFill>
                <a:latin typeface="Trebuchet MS"/>
              </a:rPr>
              <a:t>енергоефективності</a:t>
            </a:r>
            <a:r>
              <a:rPr lang="en-GB" sz="3200" b="1" dirty="0">
                <a:solidFill>
                  <a:srgbClr val="FFFFFF"/>
                </a:solidFill>
                <a:latin typeface="Trebuchet MS"/>
              </a:rPr>
              <a:t> в </a:t>
            </a:r>
            <a:r>
              <a:rPr lang="en-GB" sz="3200" b="1" dirty="0" err="1">
                <a:solidFill>
                  <a:srgbClr val="FFFFFF"/>
                </a:solidFill>
                <a:latin typeface="Trebuchet MS"/>
              </a:rPr>
              <a:t>реконструкції</a:t>
            </a:r>
            <a:r>
              <a:rPr lang="en-GB" sz="3200" b="1" dirty="0">
                <a:solidFill>
                  <a:srgbClr val="FFFFFF"/>
                </a:solidFill>
                <a:latin typeface="Trebuchet MS"/>
              </a:rPr>
              <a:t> </a:t>
            </a:r>
            <a:r>
              <a:rPr lang="en-GB" sz="3200" b="1" dirty="0" err="1">
                <a:solidFill>
                  <a:srgbClr val="FFFFFF"/>
                </a:solidFill>
                <a:latin typeface="Trebuchet MS"/>
              </a:rPr>
              <a:t>муніципальних</a:t>
            </a:r>
            <a:r>
              <a:rPr lang="en-GB" sz="3200" b="1" dirty="0">
                <a:solidFill>
                  <a:srgbClr val="FFFFFF"/>
                </a:solidFill>
                <a:latin typeface="Trebuchet MS"/>
              </a:rPr>
              <a:t> </a:t>
            </a:r>
            <a:r>
              <a:rPr lang="en-GB" sz="3200" b="1" dirty="0" err="1">
                <a:solidFill>
                  <a:srgbClr val="FFFFFF"/>
                </a:solidFill>
                <a:latin typeface="Trebuchet MS"/>
              </a:rPr>
              <a:t>об'єктів</a:t>
            </a:r>
            <a:br>
              <a:rPr lang="en-GB" sz="3200" b="1" dirty="0">
                <a:solidFill>
                  <a:srgbClr val="FFFFFF"/>
                </a:solidFill>
                <a:latin typeface="Trebuchet MS"/>
              </a:rPr>
            </a:br>
            <a:br>
              <a:rPr lang="en-US" dirty="0"/>
            </a:br>
            <a:r>
              <a:rPr lang="en-GB" sz="3200" b="1" dirty="0" err="1">
                <a:solidFill>
                  <a:schemeClr val="bg1"/>
                </a:solidFill>
                <a:latin typeface="Trebuchet MS"/>
                <a:ea typeface="Calibri"/>
                <a:cs typeface="Calibri"/>
              </a:rPr>
              <a:t>Впровадження</a:t>
            </a:r>
            <a:r>
              <a:rPr lang="en-GB" sz="3200" b="1" dirty="0">
                <a:solidFill>
                  <a:schemeClr val="bg1"/>
                </a:solidFill>
                <a:latin typeface="Trebuchet MS"/>
                <a:ea typeface="Calibri"/>
                <a:cs typeface="Calibri"/>
              </a:rPr>
              <a:t> </a:t>
            </a:r>
            <a:r>
              <a:rPr lang="en-GB" sz="3200" b="1" dirty="0" err="1">
                <a:solidFill>
                  <a:schemeClr val="bg1"/>
                </a:solidFill>
                <a:latin typeface="Trebuchet MS"/>
                <a:ea typeface="Calibri"/>
                <a:cs typeface="Calibri"/>
              </a:rPr>
              <a:t>та</a:t>
            </a:r>
            <a:r>
              <a:rPr lang="en-GB" sz="3200" b="1" dirty="0">
                <a:solidFill>
                  <a:schemeClr val="bg1"/>
                </a:solidFill>
                <a:latin typeface="Trebuchet MS"/>
                <a:ea typeface="Calibri"/>
                <a:cs typeface="Calibri"/>
              </a:rPr>
              <a:t> </a:t>
            </a:r>
            <a:r>
              <a:rPr lang="en-GB" sz="3200" b="1" dirty="0" err="1">
                <a:solidFill>
                  <a:schemeClr val="bg1"/>
                </a:solidFill>
                <a:latin typeface="Trebuchet MS"/>
                <a:ea typeface="Calibri"/>
                <a:cs typeface="Calibri"/>
              </a:rPr>
              <a:t>оцінка</a:t>
            </a:r>
            <a:br>
              <a:rPr lang="en-US" sz="2800" dirty="0">
                <a:solidFill>
                  <a:schemeClr val="bg1"/>
                </a:solidFill>
                <a:latin typeface="Trebuchet MS"/>
                <a:ea typeface="Calibri"/>
                <a:cs typeface="Calibri"/>
              </a:rPr>
            </a:br>
            <a:r>
              <a:rPr lang="en-US" sz="2800" b="1" dirty="0" err="1">
                <a:solidFill>
                  <a:srgbClr val="242424"/>
                </a:solidFill>
                <a:latin typeface="Trebuchet MS"/>
              </a:rPr>
              <a:t>Лекція</a:t>
            </a:r>
            <a:r>
              <a:rPr lang="en-US" sz="2800" b="1" dirty="0">
                <a:solidFill>
                  <a:srgbClr val="242424"/>
                </a:solidFill>
                <a:latin typeface="Trebuchet MS"/>
              </a:rPr>
              <a:t> 1: </a:t>
            </a:r>
            <a:r>
              <a:rPr lang="en-US" sz="2800" b="1" dirty="0" err="1">
                <a:solidFill>
                  <a:srgbClr val="242424"/>
                </a:solidFill>
                <a:latin typeface="Trebuchet MS"/>
              </a:rPr>
              <a:t>Моніторинг</a:t>
            </a:r>
            <a:r>
              <a:rPr lang="en-US" sz="2800" b="1" dirty="0">
                <a:solidFill>
                  <a:srgbClr val="242424"/>
                </a:solidFill>
                <a:latin typeface="Trebuchet MS"/>
              </a:rPr>
              <a:t> </a:t>
            </a:r>
            <a:r>
              <a:rPr lang="en-US" sz="2800" b="1" dirty="0" err="1">
                <a:solidFill>
                  <a:srgbClr val="242424"/>
                </a:solidFill>
                <a:latin typeface="Trebuchet MS"/>
              </a:rPr>
              <a:t>ефективності</a:t>
            </a:r>
            <a:r>
              <a:rPr lang="en-US" sz="2800" b="1" dirty="0">
                <a:solidFill>
                  <a:srgbClr val="242424"/>
                </a:solidFill>
                <a:latin typeface="Trebuchet MS"/>
              </a:rPr>
              <a:t> </a:t>
            </a:r>
            <a:r>
              <a:rPr lang="en-US" sz="2800" b="1" dirty="0" err="1">
                <a:solidFill>
                  <a:srgbClr val="242424"/>
                </a:solidFill>
                <a:latin typeface="Trebuchet MS"/>
              </a:rPr>
              <a:t>проєктів</a:t>
            </a:r>
            <a:br>
              <a:rPr lang="en-US" sz="4000" b="1" dirty="0">
                <a:latin typeface="Trebuchet MS"/>
              </a:rPr>
            </a:br>
            <a:br>
              <a:rPr lang="en-US" sz="2400" b="1" dirty="0">
                <a:latin typeface="Trebuchet MS"/>
              </a:rPr>
            </a:br>
            <a:endParaRPr lang="en-US" sz="2400" b="1" dirty="0">
              <a:solidFill>
                <a:srgbClr val="242424"/>
              </a:solidFill>
              <a:latin typeface="Trebuchet MS"/>
            </a:endParaRPr>
          </a:p>
          <a:p>
            <a:pPr algn="ctr"/>
            <a:r>
              <a:rPr lang="en-GB" sz="4800" err="1">
                <a:latin typeface="Trebuchet MS"/>
              </a:rPr>
              <a:t>Скок</a:t>
            </a:r>
            <a:r>
              <a:rPr lang="en-GB" sz="4800" dirty="0">
                <a:latin typeface="Trebuchet MS"/>
              </a:rPr>
              <a:t> </a:t>
            </a:r>
            <a:r>
              <a:rPr lang="en-GB" sz="4800" err="1">
                <a:latin typeface="Trebuchet MS"/>
              </a:rPr>
              <a:t>Анастасія</a:t>
            </a:r>
            <a:br>
              <a:rPr lang="en-US" dirty="0"/>
            </a:br>
            <a:r>
              <a:rPr lang="en-GB" sz="2800" i="1" err="1">
                <a:latin typeface="Trebuchet MS"/>
              </a:rPr>
              <a:t>керівниця</a:t>
            </a:r>
            <a:r>
              <a:rPr lang="en-GB" sz="2800" i="1" dirty="0">
                <a:latin typeface="Trebuchet MS"/>
              </a:rPr>
              <a:t> </a:t>
            </a:r>
            <a:r>
              <a:rPr lang="en-GB" sz="2800" i="1" err="1">
                <a:latin typeface="Trebuchet MS"/>
              </a:rPr>
              <a:t>відділу</a:t>
            </a:r>
            <a:r>
              <a:rPr lang="en-GB" sz="2800" i="1" dirty="0">
                <a:latin typeface="Trebuchet MS"/>
              </a:rPr>
              <a:t> ESG BDO in Ukraine</a:t>
            </a:r>
            <a:endParaRPr lang="en-GB" sz="2800" i="1" dirty="0">
              <a:latin typeface="Trebuchet MS" panose="020B0603020202020204" pitchFamily="34" charset="0"/>
            </a:endParaRPr>
          </a:p>
        </p:txBody>
      </p:sp>
    </p:spTree>
    <p:extLst>
      <p:ext uri="{BB962C8B-B14F-4D97-AF65-F5344CB8AC3E}">
        <p14:creationId xmlns:p14="http://schemas.microsoft.com/office/powerpoint/2010/main" val="189048121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91B3C-DA3F-5FD5-4DEC-49F5A67686E8}"/>
            </a:ext>
          </a:extLst>
        </p:cNvPr>
        <p:cNvGrpSpPr/>
        <p:nvPr/>
      </p:nvGrpSpPr>
      <p:grpSpPr>
        <a:xfrm>
          <a:off x="0" y="0"/>
          <a:ext cx="0" cy="0"/>
          <a:chOff x="0" y="0"/>
          <a:chExt cx="0" cy="0"/>
        </a:xfrm>
      </p:grpSpPr>
      <p:sp>
        <p:nvSpPr>
          <p:cNvPr id="8" name="Заголовок 13">
            <a:extLst>
              <a:ext uri="{FF2B5EF4-FFF2-40B4-BE49-F238E27FC236}">
                <a16:creationId xmlns:a16="http://schemas.microsoft.com/office/drawing/2014/main" id="{FF1EB45D-CA47-2BA0-DBD6-4D727E90428A}"/>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Виклики моніторингу у громадах</a:t>
            </a:r>
          </a:p>
        </p:txBody>
      </p:sp>
      <p:sp>
        <p:nvSpPr>
          <p:cNvPr id="9" name="Прямокутник: округлені кути 8">
            <a:extLst>
              <a:ext uri="{FF2B5EF4-FFF2-40B4-BE49-F238E27FC236}">
                <a16:creationId xmlns:a16="http://schemas.microsoft.com/office/drawing/2014/main" id="{E0B46D12-ADBA-0CDE-78F6-0C940D17DF91}"/>
              </a:ext>
            </a:extLst>
          </p:cNvPr>
          <p:cNvSpPr/>
          <p:nvPr/>
        </p:nvSpPr>
        <p:spPr>
          <a:xfrm>
            <a:off x="957003" y="4292533"/>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1</a:t>
            </a:r>
          </a:p>
        </p:txBody>
      </p:sp>
      <p:sp>
        <p:nvSpPr>
          <p:cNvPr id="10" name="Прямокутник: округлені кути 9">
            <a:extLst>
              <a:ext uri="{FF2B5EF4-FFF2-40B4-BE49-F238E27FC236}">
                <a16:creationId xmlns:a16="http://schemas.microsoft.com/office/drawing/2014/main" id="{3AD3AEB9-6F5B-6E16-E8F4-A9B2C327251E}"/>
              </a:ext>
            </a:extLst>
          </p:cNvPr>
          <p:cNvSpPr/>
          <p:nvPr/>
        </p:nvSpPr>
        <p:spPr>
          <a:xfrm>
            <a:off x="3315889" y="4292532"/>
            <a:ext cx="9764007"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Недостатність ресурсів і навченого персоналу. </a:t>
            </a:r>
          </a:p>
        </p:txBody>
      </p:sp>
      <p:sp>
        <p:nvSpPr>
          <p:cNvPr id="11" name="Прямокутник: округлені кути 10">
            <a:extLst>
              <a:ext uri="{FF2B5EF4-FFF2-40B4-BE49-F238E27FC236}">
                <a16:creationId xmlns:a16="http://schemas.microsoft.com/office/drawing/2014/main" id="{ECD40EBE-DF39-7C37-89B5-1269C9BD7F6C}"/>
              </a:ext>
            </a:extLst>
          </p:cNvPr>
          <p:cNvSpPr/>
          <p:nvPr/>
        </p:nvSpPr>
        <p:spPr>
          <a:xfrm>
            <a:off x="957003" y="5910963"/>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2</a:t>
            </a:r>
          </a:p>
        </p:txBody>
      </p:sp>
      <p:sp>
        <p:nvSpPr>
          <p:cNvPr id="12" name="Прямокутник: округлені кути 11">
            <a:extLst>
              <a:ext uri="{FF2B5EF4-FFF2-40B4-BE49-F238E27FC236}">
                <a16:creationId xmlns:a16="http://schemas.microsoft.com/office/drawing/2014/main" id="{D1F6832E-F792-9AF2-29A6-E32DFD2E9232}"/>
              </a:ext>
            </a:extLst>
          </p:cNvPr>
          <p:cNvSpPr/>
          <p:nvPr/>
        </p:nvSpPr>
        <p:spPr>
          <a:xfrm>
            <a:off x="3315889" y="5910962"/>
            <a:ext cx="9764007"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Нестача цифрових інструментів. </a:t>
            </a:r>
          </a:p>
        </p:txBody>
      </p:sp>
      <p:sp>
        <p:nvSpPr>
          <p:cNvPr id="16" name="Прямокутник: округлені кути 15">
            <a:extLst>
              <a:ext uri="{FF2B5EF4-FFF2-40B4-BE49-F238E27FC236}">
                <a16:creationId xmlns:a16="http://schemas.microsoft.com/office/drawing/2014/main" id="{DD6521E7-533F-6F94-0DC0-20512B16E652}"/>
              </a:ext>
            </a:extLst>
          </p:cNvPr>
          <p:cNvSpPr/>
          <p:nvPr/>
        </p:nvSpPr>
        <p:spPr>
          <a:xfrm>
            <a:off x="957002" y="7553266"/>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3</a:t>
            </a:r>
          </a:p>
        </p:txBody>
      </p:sp>
      <p:sp>
        <p:nvSpPr>
          <p:cNvPr id="18" name="Прямокутник: округлені кути 17">
            <a:extLst>
              <a:ext uri="{FF2B5EF4-FFF2-40B4-BE49-F238E27FC236}">
                <a16:creationId xmlns:a16="http://schemas.microsoft.com/office/drawing/2014/main" id="{277B7025-6A36-87DA-F1C9-54E01A5E28BF}"/>
              </a:ext>
            </a:extLst>
          </p:cNvPr>
          <p:cNvSpPr/>
          <p:nvPr/>
        </p:nvSpPr>
        <p:spPr>
          <a:xfrm>
            <a:off x="3276132" y="7553266"/>
            <a:ext cx="9797782"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Недовіра до звітності з боку донорів.</a:t>
            </a:r>
          </a:p>
        </p:txBody>
      </p:sp>
      <p:sp>
        <p:nvSpPr>
          <p:cNvPr id="19" name="Прямокутник: округлені кути 18">
            <a:extLst>
              <a:ext uri="{FF2B5EF4-FFF2-40B4-BE49-F238E27FC236}">
                <a16:creationId xmlns:a16="http://schemas.microsoft.com/office/drawing/2014/main" id="{CBF7A5FC-510C-9D4A-42AF-F3A275388F7F}"/>
              </a:ext>
            </a:extLst>
          </p:cNvPr>
          <p:cNvSpPr/>
          <p:nvPr/>
        </p:nvSpPr>
        <p:spPr>
          <a:xfrm>
            <a:off x="957003" y="9195570"/>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4</a:t>
            </a:r>
          </a:p>
        </p:txBody>
      </p:sp>
      <p:sp>
        <p:nvSpPr>
          <p:cNvPr id="20" name="Прямокутник: округлені кути 19">
            <a:extLst>
              <a:ext uri="{FF2B5EF4-FFF2-40B4-BE49-F238E27FC236}">
                <a16:creationId xmlns:a16="http://schemas.microsoft.com/office/drawing/2014/main" id="{214AE8A7-4C07-03E7-B84B-A5B8021BB0CC}"/>
              </a:ext>
            </a:extLst>
          </p:cNvPr>
          <p:cNvSpPr/>
          <p:nvPr/>
        </p:nvSpPr>
        <p:spPr>
          <a:xfrm>
            <a:off x="3315889" y="9195569"/>
            <a:ext cx="9764007"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Воєнні загрози — неможливість постійного доступу до об’єкта. </a:t>
            </a:r>
          </a:p>
        </p:txBody>
      </p:sp>
      <p:pic>
        <p:nvPicPr>
          <p:cNvPr id="24" name="Рисунок 23" descr="Зображення, що містить шахіст, Ігри та спорт у приміщенні, Настільна гра, настільна гра&#10;&#10;Вміст на основі ШІ може бути неправильним.">
            <a:extLst>
              <a:ext uri="{FF2B5EF4-FFF2-40B4-BE49-F238E27FC236}">
                <a16:creationId xmlns:a16="http://schemas.microsoft.com/office/drawing/2014/main" id="{C62E465C-288E-20B6-719C-93472EB3CAC9}"/>
              </a:ext>
            </a:extLst>
          </p:cNvPr>
          <p:cNvPicPr>
            <a:picLocks noChangeAspect="1"/>
          </p:cNvPicPr>
          <p:nvPr/>
        </p:nvPicPr>
        <p:blipFill>
          <a:blip r:embed="rId2">
            <a:extLst>
              <a:ext uri="{28A0092B-C50C-407E-A947-70E740481C1C}">
                <a14:useLocalDpi xmlns:a14="http://schemas.microsoft.com/office/drawing/2010/main" val="0"/>
              </a:ext>
            </a:extLst>
          </a:blip>
          <a:srcRect l="10354" r="39211"/>
          <a:stretch>
            <a:fillRect/>
          </a:stretch>
        </p:blipFill>
        <p:spPr>
          <a:xfrm>
            <a:off x="14021443" y="0"/>
            <a:ext cx="10376453" cy="13716000"/>
          </a:xfrm>
          <a:prstGeom prst="rect">
            <a:avLst/>
          </a:prstGeom>
        </p:spPr>
      </p:pic>
    </p:spTree>
    <p:extLst>
      <p:ext uri="{BB962C8B-B14F-4D97-AF65-F5344CB8AC3E}">
        <p14:creationId xmlns:p14="http://schemas.microsoft.com/office/powerpoint/2010/main" val="28297361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F255D-943E-4D7C-738D-0FDC878397AE}"/>
            </a:ext>
          </a:extLst>
        </p:cNvPr>
        <p:cNvGrpSpPr/>
        <p:nvPr/>
      </p:nvGrpSpPr>
      <p:grpSpPr>
        <a:xfrm>
          <a:off x="0" y="0"/>
          <a:ext cx="0" cy="0"/>
          <a:chOff x="0" y="0"/>
          <a:chExt cx="0" cy="0"/>
        </a:xfrm>
      </p:grpSpPr>
      <p:sp>
        <p:nvSpPr>
          <p:cNvPr id="8" name="Заголовок 13">
            <a:extLst>
              <a:ext uri="{FF2B5EF4-FFF2-40B4-BE49-F238E27FC236}">
                <a16:creationId xmlns:a16="http://schemas.microsoft.com/office/drawing/2014/main" id="{C9B0F0B2-1172-0F6F-15C9-2418627C7A45}"/>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Практичні рішення</a:t>
            </a:r>
          </a:p>
        </p:txBody>
      </p:sp>
      <p:sp>
        <p:nvSpPr>
          <p:cNvPr id="5" name="Прямокутник 4">
            <a:extLst>
              <a:ext uri="{FF2B5EF4-FFF2-40B4-BE49-F238E27FC236}">
                <a16:creationId xmlns:a16="http://schemas.microsoft.com/office/drawing/2014/main" id="{B8AF4504-A483-EF52-A180-79341CB98A5F}"/>
              </a:ext>
            </a:extLst>
          </p:cNvPr>
          <p:cNvSpPr/>
          <p:nvPr/>
        </p:nvSpPr>
        <p:spPr>
          <a:xfrm>
            <a:off x="2776329" y="5204699"/>
            <a:ext cx="8613913" cy="1951476"/>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Використання </a:t>
            </a:r>
            <a:r>
              <a:rPr lang="uk-UA" sz="3400" b="1" noProof="0" dirty="0" err="1">
                <a:solidFill>
                  <a:schemeClr val="tx1"/>
                </a:solidFill>
                <a:latin typeface="+mj-lt"/>
              </a:rPr>
              <a:t>Prozorro.Продажі</a:t>
            </a:r>
            <a:r>
              <a:rPr lang="uk-UA" sz="3400" b="1" noProof="0" dirty="0">
                <a:solidFill>
                  <a:schemeClr val="tx1"/>
                </a:solidFill>
                <a:latin typeface="+mj-lt"/>
              </a:rPr>
              <a:t> </a:t>
            </a:r>
            <a:r>
              <a:rPr lang="uk-UA" sz="3400" noProof="0" dirty="0">
                <a:solidFill>
                  <a:schemeClr val="tx1"/>
                </a:solidFill>
                <a:latin typeface="+mj-lt"/>
              </a:rPr>
              <a:t>та відкритих даних для прозорості. </a:t>
            </a:r>
          </a:p>
        </p:txBody>
      </p:sp>
      <p:sp>
        <p:nvSpPr>
          <p:cNvPr id="6" name="Прямокутник 5">
            <a:extLst>
              <a:ext uri="{FF2B5EF4-FFF2-40B4-BE49-F238E27FC236}">
                <a16:creationId xmlns:a16="http://schemas.microsoft.com/office/drawing/2014/main" id="{D000CF1F-DB21-A195-E5FE-6C972CAA0838}"/>
              </a:ext>
            </a:extLst>
          </p:cNvPr>
          <p:cNvSpPr/>
          <p:nvPr/>
        </p:nvSpPr>
        <p:spPr>
          <a:xfrm>
            <a:off x="2776330" y="3876262"/>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sp>
        <p:nvSpPr>
          <p:cNvPr id="7" name="Прямокутник 6">
            <a:extLst>
              <a:ext uri="{FF2B5EF4-FFF2-40B4-BE49-F238E27FC236}">
                <a16:creationId xmlns:a16="http://schemas.microsoft.com/office/drawing/2014/main" id="{6D1DF84D-F600-40F0-0713-E9EA19386407}"/>
              </a:ext>
            </a:extLst>
          </p:cNvPr>
          <p:cNvSpPr/>
          <p:nvPr/>
        </p:nvSpPr>
        <p:spPr>
          <a:xfrm>
            <a:off x="2776329" y="9096647"/>
            <a:ext cx="8613913" cy="1951477"/>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Фото- та </a:t>
            </a:r>
            <a:r>
              <a:rPr lang="uk-UA" sz="3400" noProof="0" dirty="0" err="1">
                <a:solidFill>
                  <a:schemeClr val="tx1"/>
                </a:solidFill>
                <a:latin typeface="+mj-lt"/>
              </a:rPr>
              <a:t>відеозвіти</a:t>
            </a:r>
            <a:r>
              <a:rPr lang="uk-UA" sz="3400" noProof="0" dirty="0">
                <a:solidFill>
                  <a:schemeClr val="tx1"/>
                </a:solidFill>
                <a:latin typeface="+mj-lt"/>
              </a:rPr>
              <a:t> у режимі реального часу. </a:t>
            </a:r>
          </a:p>
        </p:txBody>
      </p:sp>
      <p:sp>
        <p:nvSpPr>
          <p:cNvPr id="13" name="Прямокутник 12">
            <a:extLst>
              <a:ext uri="{FF2B5EF4-FFF2-40B4-BE49-F238E27FC236}">
                <a16:creationId xmlns:a16="http://schemas.microsoft.com/office/drawing/2014/main" id="{C2D3D45D-03DE-0BFA-47F6-62356F8B69AB}"/>
              </a:ext>
            </a:extLst>
          </p:cNvPr>
          <p:cNvSpPr/>
          <p:nvPr/>
        </p:nvSpPr>
        <p:spPr>
          <a:xfrm>
            <a:off x="2776330" y="7768211"/>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sp>
        <p:nvSpPr>
          <p:cNvPr id="14" name="Прямокутник 13">
            <a:extLst>
              <a:ext uri="{FF2B5EF4-FFF2-40B4-BE49-F238E27FC236}">
                <a16:creationId xmlns:a16="http://schemas.microsoft.com/office/drawing/2014/main" id="{77E610C1-8968-2DA4-405E-28A23295481A}"/>
              </a:ext>
            </a:extLst>
          </p:cNvPr>
          <p:cNvSpPr/>
          <p:nvPr/>
        </p:nvSpPr>
        <p:spPr>
          <a:xfrm>
            <a:off x="12622695" y="5204699"/>
            <a:ext cx="8613913" cy="1951476"/>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Платформи типу </a:t>
            </a:r>
            <a:r>
              <a:rPr lang="uk-UA" sz="3400" b="1" noProof="0" dirty="0" err="1">
                <a:solidFill>
                  <a:schemeClr val="tx1"/>
                </a:solidFill>
                <a:latin typeface="+mj-lt"/>
              </a:rPr>
              <a:t>Trello</a:t>
            </a:r>
            <a:r>
              <a:rPr lang="uk-UA" sz="3400" b="1" noProof="0" dirty="0">
                <a:solidFill>
                  <a:schemeClr val="tx1"/>
                </a:solidFill>
                <a:latin typeface="+mj-lt"/>
              </a:rPr>
              <a:t>, </a:t>
            </a:r>
            <a:r>
              <a:rPr lang="uk-UA" sz="3400" b="1" noProof="0" dirty="0" err="1">
                <a:solidFill>
                  <a:schemeClr val="tx1"/>
                </a:solidFill>
                <a:latin typeface="+mj-lt"/>
              </a:rPr>
              <a:t>Asana</a:t>
            </a:r>
            <a:r>
              <a:rPr lang="uk-UA" sz="3400" b="1" noProof="0" dirty="0">
                <a:solidFill>
                  <a:schemeClr val="tx1"/>
                </a:solidFill>
                <a:latin typeface="+mj-lt"/>
              </a:rPr>
              <a:t>, MS Project </a:t>
            </a:r>
            <a:r>
              <a:rPr lang="uk-UA" sz="3400" noProof="0" dirty="0">
                <a:solidFill>
                  <a:schemeClr val="tx1"/>
                </a:solidFill>
                <a:latin typeface="+mj-lt"/>
              </a:rPr>
              <a:t>для координації. </a:t>
            </a:r>
          </a:p>
        </p:txBody>
      </p:sp>
      <p:sp>
        <p:nvSpPr>
          <p:cNvPr id="15" name="Прямокутник 14">
            <a:extLst>
              <a:ext uri="{FF2B5EF4-FFF2-40B4-BE49-F238E27FC236}">
                <a16:creationId xmlns:a16="http://schemas.microsoft.com/office/drawing/2014/main" id="{4225FD8E-DD23-16F5-61F7-4E68C618AD74}"/>
              </a:ext>
            </a:extLst>
          </p:cNvPr>
          <p:cNvSpPr/>
          <p:nvPr/>
        </p:nvSpPr>
        <p:spPr>
          <a:xfrm>
            <a:off x="12622696" y="3876262"/>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sp>
        <p:nvSpPr>
          <p:cNvPr id="17" name="Прямокутник 16">
            <a:extLst>
              <a:ext uri="{FF2B5EF4-FFF2-40B4-BE49-F238E27FC236}">
                <a16:creationId xmlns:a16="http://schemas.microsoft.com/office/drawing/2014/main" id="{D3724F98-534F-3BA2-6BD2-929808093178}"/>
              </a:ext>
            </a:extLst>
          </p:cNvPr>
          <p:cNvSpPr/>
          <p:nvPr/>
        </p:nvSpPr>
        <p:spPr>
          <a:xfrm>
            <a:off x="12622696" y="9096648"/>
            <a:ext cx="8613913" cy="1951476"/>
          </a:xfrm>
          <a:prstGeom prst="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Онлайн-опитування жителів громади. </a:t>
            </a:r>
          </a:p>
        </p:txBody>
      </p:sp>
      <p:sp>
        <p:nvSpPr>
          <p:cNvPr id="21" name="Прямокутник 20">
            <a:extLst>
              <a:ext uri="{FF2B5EF4-FFF2-40B4-BE49-F238E27FC236}">
                <a16:creationId xmlns:a16="http://schemas.microsoft.com/office/drawing/2014/main" id="{EC4714EB-40A4-7EB6-0312-87150548755C}"/>
              </a:ext>
            </a:extLst>
          </p:cNvPr>
          <p:cNvSpPr/>
          <p:nvPr/>
        </p:nvSpPr>
        <p:spPr>
          <a:xfrm>
            <a:off x="12622697" y="7768211"/>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pic>
        <p:nvPicPr>
          <p:cNvPr id="22" name="Графіка 21" descr="Checkmark with solid fill">
            <a:extLst>
              <a:ext uri="{FF2B5EF4-FFF2-40B4-BE49-F238E27FC236}">
                <a16:creationId xmlns:a16="http://schemas.microsoft.com/office/drawing/2014/main" id="{1BBA418A-0BF0-50E8-7939-A6E69CE0AD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6085" y="3984281"/>
            <a:ext cx="914400" cy="914400"/>
          </a:xfrm>
          <a:prstGeom prst="rect">
            <a:avLst/>
          </a:prstGeom>
        </p:spPr>
      </p:pic>
      <p:pic>
        <p:nvPicPr>
          <p:cNvPr id="23" name="Графіка 22" descr="Checkmark with solid fill">
            <a:extLst>
              <a:ext uri="{FF2B5EF4-FFF2-40B4-BE49-F238E27FC236}">
                <a16:creationId xmlns:a16="http://schemas.microsoft.com/office/drawing/2014/main" id="{1ECA04F6-D329-985A-3A2C-9EA0A44066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3550" y="7855699"/>
            <a:ext cx="914400" cy="914400"/>
          </a:xfrm>
          <a:prstGeom prst="rect">
            <a:avLst/>
          </a:prstGeom>
        </p:spPr>
      </p:pic>
      <p:pic>
        <p:nvPicPr>
          <p:cNvPr id="25" name="Графіка 24" descr="Checkmark with solid fill">
            <a:extLst>
              <a:ext uri="{FF2B5EF4-FFF2-40B4-BE49-F238E27FC236}">
                <a16:creationId xmlns:a16="http://schemas.microsoft.com/office/drawing/2014/main" id="{AE93BD03-4431-22B5-EA90-7CFDE5C5FB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472451" y="3934194"/>
            <a:ext cx="914400" cy="914400"/>
          </a:xfrm>
          <a:prstGeom prst="rect">
            <a:avLst/>
          </a:prstGeom>
        </p:spPr>
      </p:pic>
      <p:pic>
        <p:nvPicPr>
          <p:cNvPr id="26" name="Графіка 25" descr="Checkmark with solid fill">
            <a:extLst>
              <a:ext uri="{FF2B5EF4-FFF2-40B4-BE49-F238E27FC236}">
                <a16:creationId xmlns:a16="http://schemas.microsoft.com/office/drawing/2014/main" id="{8CA65427-9D2A-E614-E7A2-4B21205474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472451" y="7853996"/>
            <a:ext cx="914400" cy="914400"/>
          </a:xfrm>
          <a:prstGeom prst="rect">
            <a:avLst/>
          </a:prstGeom>
        </p:spPr>
      </p:pic>
    </p:spTree>
    <p:extLst>
      <p:ext uri="{BB962C8B-B14F-4D97-AF65-F5344CB8AC3E}">
        <p14:creationId xmlns:p14="http://schemas.microsoft.com/office/powerpoint/2010/main" val="29044626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CAF38-6CE8-8F57-D685-993861D8D191}"/>
            </a:ext>
          </a:extLst>
        </p:cNvPr>
        <p:cNvGrpSpPr/>
        <p:nvPr/>
      </p:nvGrpSpPr>
      <p:grpSpPr>
        <a:xfrm>
          <a:off x="0" y="0"/>
          <a:ext cx="0" cy="0"/>
          <a:chOff x="0" y="0"/>
          <a:chExt cx="0" cy="0"/>
        </a:xfrm>
      </p:grpSpPr>
      <p:sp>
        <p:nvSpPr>
          <p:cNvPr id="9" name="Заголовок 13">
            <a:extLst>
              <a:ext uri="{FF2B5EF4-FFF2-40B4-BE49-F238E27FC236}">
                <a16:creationId xmlns:a16="http://schemas.microsoft.com/office/drawing/2014/main" id="{C041E459-26DB-5D84-CE17-4C04BC97B5B9}"/>
              </a:ext>
            </a:extLst>
          </p:cNvPr>
          <p:cNvSpPr txBox="1">
            <a:spLocks/>
          </p:cNvSpPr>
          <p:nvPr/>
        </p:nvSpPr>
        <p:spPr>
          <a:xfrm>
            <a:off x="685010" y="1733142"/>
            <a:ext cx="1772226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Моніторинг від донорів</a:t>
            </a:r>
          </a:p>
        </p:txBody>
      </p:sp>
      <p:sp>
        <p:nvSpPr>
          <p:cNvPr id="10" name="Прямокутник: округлені кути 9">
            <a:extLst>
              <a:ext uri="{FF2B5EF4-FFF2-40B4-BE49-F238E27FC236}">
                <a16:creationId xmlns:a16="http://schemas.microsoft.com/office/drawing/2014/main" id="{B410CB7F-5F2C-561F-27A8-7E94186BA176}"/>
              </a:ext>
            </a:extLst>
          </p:cNvPr>
          <p:cNvSpPr/>
          <p:nvPr/>
        </p:nvSpPr>
        <p:spPr>
          <a:xfrm>
            <a:off x="1713291" y="5625182"/>
            <a:ext cx="4619540" cy="2166730"/>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Вимагає регулярні звіти по KPI</a:t>
            </a:r>
          </a:p>
        </p:txBody>
      </p:sp>
      <p:sp>
        <p:nvSpPr>
          <p:cNvPr id="11" name="Прямокутник: округлені кути 10">
            <a:extLst>
              <a:ext uri="{FF2B5EF4-FFF2-40B4-BE49-F238E27FC236}">
                <a16:creationId xmlns:a16="http://schemas.microsoft.com/office/drawing/2014/main" id="{8FA38FE8-D044-EE22-AED2-A4E4DD280127}"/>
              </a:ext>
            </a:extLst>
          </p:cNvPr>
          <p:cNvSpPr/>
          <p:nvPr/>
        </p:nvSpPr>
        <p:spPr>
          <a:xfrm>
            <a:off x="7023910" y="5624484"/>
            <a:ext cx="4619540" cy="2166731"/>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Працює за підходом </a:t>
            </a:r>
            <a:r>
              <a:rPr lang="uk-UA" sz="3200" noProof="0" dirty="0" err="1">
                <a:solidFill>
                  <a:srgbClr val="4D4D4D"/>
                </a:solidFill>
                <a:latin typeface="+mj-lt"/>
              </a:rPr>
              <a:t>Performance</a:t>
            </a:r>
            <a:r>
              <a:rPr lang="uk-UA" sz="3200" noProof="0" dirty="0">
                <a:solidFill>
                  <a:srgbClr val="4D4D4D"/>
                </a:solidFill>
                <a:latin typeface="+mj-lt"/>
              </a:rPr>
              <a:t> </a:t>
            </a:r>
            <a:r>
              <a:rPr lang="uk-UA" sz="3200" noProof="0" dirty="0" err="1">
                <a:solidFill>
                  <a:srgbClr val="4D4D4D"/>
                </a:solidFill>
                <a:latin typeface="+mj-lt"/>
              </a:rPr>
              <a:t>Monitoring</a:t>
            </a:r>
            <a:r>
              <a:rPr lang="uk-UA" sz="3200" noProof="0" dirty="0">
                <a:solidFill>
                  <a:srgbClr val="4D4D4D"/>
                </a:solidFill>
                <a:latin typeface="+mj-lt"/>
              </a:rPr>
              <a:t> </a:t>
            </a:r>
            <a:r>
              <a:rPr lang="uk-UA" sz="3200" noProof="0" dirty="0" err="1">
                <a:solidFill>
                  <a:srgbClr val="4D4D4D"/>
                </a:solidFill>
                <a:latin typeface="+mj-lt"/>
              </a:rPr>
              <a:t>Plan</a:t>
            </a:r>
            <a:r>
              <a:rPr lang="uk-UA" sz="3200" noProof="0" dirty="0">
                <a:solidFill>
                  <a:srgbClr val="4D4D4D"/>
                </a:solidFill>
                <a:latin typeface="+mj-lt"/>
              </a:rPr>
              <a:t>. </a:t>
            </a:r>
          </a:p>
        </p:txBody>
      </p:sp>
      <p:sp>
        <p:nvSpPr>
          <p:cNvPr id="12" name="Прямокутник: округлені кути 11">
            <a:extLst>
              <a:ext uri="{FF2B5EF4-FFF2-40B4-BE49-F238E27FC236}">
                <a16:creationId xmlns:a16="http://schemas.microsoft.com/office/drawing/2014/main" id="{6F91C6B7-AE70-3E24-9F70-3AC7574A29BF}"/>
              </a:ext>
            </a:extLst>
          </p:cNvPr>
          <p:cNvSpPr/>
          <p:nvPr/>
        </p:nvSpPr>
        <p:spPr>
          <a:xfrm>
            <a:off x="17753262" y="5624483"/>
            <a:ext cx="4619540" cy="2166731"/>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Оцінює ефективність через економічний та екологічний ефект.</a:t>
            </a:r>
          </a:p>
        </p:txBody>
      </p:sp>
      <p:sp>
        <p:nvSpPr>
          <p:cNvPr id="16" name="Прямокутник: округлені кути 15">
            <a:extLst>
              <a:ext uri="{FF2B5EF4-FFF2-40B4-BE49-F238E27FC236}">
                <a16:creationId xmlns:a16="http://schemas.microsoft.com/office/drawing/2014/main" id="{4B46F159-16DE-5DF8-CFF3-4B7312E4D43F}"/>
              </a:ext>
            </a:extLst>
          </p:cNvPr>
          <p:cNvSpPr/>
          <p:nvPr/>
        </p:nvSpPr>
        <p:spPr>
          <a:xfrm>
            <a:off x="1710346" y="4798231"/>
            <a:ext cx="4619540" cy="826249"/>
          </a:xfrm>
          <a:prstGeom prst="roundRect">
            <a:avLst/>
          </a:prstGeom>
          <a:noFill/>
          <a:ln w="76200">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dirty="0">
                <a:solidFill>
                  <a:srgbClr val="4D4D4D"/>
                </a:solidFill>
                <a:latin typeface="+mj-lt"/>
              </a:rPr>
              <a:t>Світовий банк</a:t>
            </a:r>
          </a:p>
        </p:txBody>
      </p:sp>
      <p:sp>
        <p:nvSpPr>
          <p:cNvPr id="21" name="Прямокутник: округлені кути 20">
            <a:extLst>
              <a:ext uri="{FF2B5EF4-FFF2-40B4-BE49-F238E27FC236}">
                <a16:creationId xmlns:a16="http://schemas.microsoft.com/office/drawing/2014/main" id="{54D2BBAA-7D31-1F34-91BB-FB73D1E5268D}"/>
              </a:ext>
            </a:extLst>
          </p:cNvPr>
          <p:cNvSpPr/>
          <p:nvPr/>
        </p:nvSpPr>
        <p:spPr>
          <a:xfrm>
            <a:off x="7023911" y="4798233"/>
            <a:ext cx="4619539" cy="826249"/>
          </a:xfrm>
          <a:prstGeom prst="roundRect">
            <a:avLst/>
          </a:prstGeom>
          <a:noFill/>
          <a:ln w="76200">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dirty="0">
                <a:solidFill>
                  <a:srgbClr val="4D4D4D"/>
                </a:solidFill>
                <a:latin typeface="+mj-lt"/>
              </a:rPr>
              <a:t>USAID</a:t>
            </a:r>
          </a:p>
        </p:txBody>
      </p:sp>
      <p:sp>
        <p:nvSpPr>
          <p:cNvPr id="24" name="Прямокутник: округлені кути 23">
            <a:extLst>
              <a:ext uri="{FF2B5EF4-FFF2-40B4-BE49-F238E27FC236}">
                <a16:creationId xmlns:a16="http://schemas.microsoft.com/office/drawing/2014/main" id="{23329F12-2FF9-9AD0-43A0-30B99AD44419}"/>
              </a:ext>
            </a:extLst>
          </p:cNvPr>
          <p:cNvSpPr/>
          <p:nvPr/>
        </p:nvSpPr>
        <p:spPr>
          <a:xfrm>
            <a:off x="17750896" y="4798233"/>
            <a:ext cx="4619539" cy="826249"/>
          </a:xfrm>
          <a:prstGeom prst="roundRect">
            <a:avLst/>
          </a:prstGeom>
          <a:noFill/>
          <a:ln w="76200">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dirty="0">
                <a:solidFill>
                  <a:srgbClr val="4D4D4D"/>
                </a:solidFill>
                <a:latin typeface="+mj-lt"/>
              </a:rPr>
              <a:t>ЄБРР</a:t>
            </a:r>
          </a:p>
        </p:txBody>
      </p:sp>
      <p:sp>
        <p:nvSpPr>
          <p:cNvPr id="5" name="Прямокутник: округлені кути 4">
            <a:extLst>
              <a:ext uri="{FF2B5EF4-FFF2-40B4-BE49-F238E27FC236}">
                <a16:creationId xmlns:a16="http://schemas.microsoft.com/office/drawing/2014/main" id="{B1D28E50-3B46-676A-0882-7BA140F1A63C}"/>
              </a:ext>
            </a:extLst>
          </p:cNvPr>
          <p:cNvSpPr/>
          <p:nvPr/>
        </p:nvSpPr>
        <p:spPr>
          <a:xfrm>
            <a:off x="12433858" y="5624482"/>
            <a:ext cx="4619540" cy="2166731"/>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Орієнтується на </a:t>
            </a:r>
            <a:r>
              <a:rPr lang="uk-UA" sz="3200" noProof="0" dirty="0" err="1">
                <a:solidFill>
                  <a:srgbClr val="4D4D4D"/>
                </a:solidFill>
                <a:latin typeface="+mj-lt"/>
              </a:rPr>
              <a:t>Sustainable</a:t>
            </a:r>
            <a:r>
              <a:rPr lang="uk-UA" sz="3200" noProof="0" dirty="0">
                <a:solidFill>
                  <a:srgbClr val="4D4D4D"/>
                </a:solidFill>
                <a:latin typeface="+mj-lt"/>
              </a:rPr>
              <a:t> </a:t>
            </a:r>
            <a:r>
              <a:rPr lang="uk-UA" sz="3200" noProof="0" dirty="0" err="1">
                <a:solidFill>
                  <a:srgbClr val="4D4D4D"/>
                </a:solidFill>
                <a:latin typeface="+mj-lt"/>
              </a:rPr>
              <a:t>Development</a:t>
            </a:r>
            <a:r>
              <a:rPr lang="uk-UA" sz="3200" noProof="0" dirty="0">
                <a:solidFill>
                  <a:srgbClr val="4D4D4D"/>
                </a:solidFill>
                <a:latin typeface="+mj-lt"/>
              </a:rPr>
              <a:t> </a:t>
            </a:r>
            <a:r>
              <a:rPr lang="uk-UA" sz="3200" noProof="0" dirty="0" err="1">
                <a:solidFill>
                  <a:srgbClr val="4D4D4D"/>
                </a:solidFill>
                <a:latin typeface="+mj-lt"/>
              </a:rPr>
              <a:t>Goals</a:t>
            </a:r>
            <a:r>
              <a:rPr lang="uk-UA" sz="3200" noProof="0" dirty="0">
                <a:solidFill>
                  <a:srgbClr val="4D4D4D"/>
                </a:solidFill>
                <a:latin typeface="+mj-lt"/>
              </a:rPr>
              <a:t> (</a:t>
            </a:r>
            <a:r>
              <a:rPr lang="uk-UA" sz="3200" noProof="0" dirty="0" err="1">
                <a:solidFill>
                  <a:srgbClr val="4D4D4D"/>
                </a:solidFill>
                <a:latin typeface="+mj-lt"/>
              </a:rPr>
              <a:t>SDGs</a:t>
            </a:r>
            <a:r>
              <a:rPr lang="uk-UA" sz="3200" noProof="0" dirty="0">
                <a:solidFill>
                  <a:srgbClr val="4D4D4D"/>
                </a:solidFill>
                <a:latin typeface="+mj-lt"/>
              </a:rPr>
              <a:t>).</a:t>
            </a:r>
          </a:p>
        </p:txBody>
      </p:sp>
      <p:sp>
        <p:nvSpPr>
          <p:cNvPr id="6" name="Прямокутник: округлені кути 5">
            <a:extLst>
              <a:ext uri="{FF2B5EF4-FFF2-40B4-BE49-F238E27FC236}">
                <a16:creationId xmlns:a16="http://schemas.microsoft.com/office/drawing/2014/main" id="{A5BFDD31-B620-D6AB-D350-8D39A082D04E}"/>
              </a:ext>
            </a:extLst>
          </p:cNvPr>
          <p:cNvSpPr/>
          <p:nvPr/>
        </p:nvSpPr>
        <p:spPr>
          <a:xfrm>
            <a:off x="12433859" y="4798231"/>
            <a:ext cx="4619539" cy="826249"/>
          </a:xfrm>
          <a:prstGeom prst="roundRect">
            <a:avLst/>
          </a:prstGeom>
          <a:noFill/>
          <a:ln w="76200">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noProof="0" dirty="0">
                <a:solidFill>
                  <a:srgbClr val="4D4D4D"/>
                </a:solidFill>
                <a:latin typeface="+mj-lt"/>
              </a:rPr>
              <a:t>UNDP</a:t>
            </a:r>
          </a:p>
        </p:txBody>
      </p:sp>
      <p:pic>
        <p:nvPicPr>
          <p:cNvPr id="20" name="Рисунок 19" descr="Зображення, що містить знімок екрана, Графіка, дизайн, Шрифт&#10;&#10;Вміст на основі ШІ може бути неправильним.">
            <a:extLst>
              <a:ext uri="{FF2B5EF4-FFF2-40B4-BE49-F238E27FC236}">
                <a16:creationId xmlns:a16="http://schemas.microsoft.com/office/drawing/2014/main" id="{365F3219-A968-6752-C2A2-537998AB6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7880" y="8343117"/>
            <a:ext cx="3529859" cy="5372883"/>
          </a:xfrm>
          <a:prstGeom prst="rect">
            <a:avLst/>
          </a:prstGeom>
        </p:spPr>
      </p:pic>
      <p:pic>
        <p:nvPicPr>
          <p:cNvPr id="25" name="Рисунок 24" descr="Зображення, що містить текст, Шрифт, логотип, Графіка&#10;&#10;Вміст на основі ШІ може бути неправильним.">
            <a:extLst>
              <a:ext uri="{FF2B5EF4-FFF2-40B4-BE49-F238E27FC236}">
                <a16:creationId xmlns:a16="http://schemas.microsoft.com/office/drawing/2014/main" id="{24CB8B18-53FD-CF19-7458-CA7AC5969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1258" y="9298250"/>
            <a:ext cx="6021172" cy="3150318"/>
          </a:xfrm>
          <a:prstGeom prst="rect">
            <a:avLst/>
          </a:prstGeom>
        </p:spPr>
      </p:pic>
      <p:pic>
        <p:nvPicPr>
          <p:cNvPr id="28" name="Рисунок 27" descr="Зображення, що містить текст, логотип, Шрифт, Торгова марка&#10;&#10;Вміст на основі ШІ може бути неправильним.">
            <a:extLst>
              <a:ext uri="{FF2B5EF4-FFF2-40B4-BE49-F238E27FC236}">
                <a16:creationId xmlns:a16="http://schemas.microsoft.com/office/drawing/2014/main" id="{F07AF5F8-F201-7692-EC26-76F74665D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788" y="9935188"/>
            <a:ext cx="4286757" cy="2248791"/>
          </a:xfrm>
          <a:prstGeom prst="rect">
            <a:avLst/>
          </a:prstGeom>
        </p:spPr>
      </p:pic>
      <p:pic>
        <p:nvPicPr>
          <p:cNvPr id="30" name="Рисунок 29" descr="Зображення, що містить Графіка, логотип, знімок екрана, Шрифт&#10;&#10;Вміст на основі ШІ може бути неправильним.">
            <a:extLst>
              <a:ext uri="{FF2B5EF4-FFF2-40B4-BE49-F238E27FC236}">
                <a16:creationId xmlns:a16="http://schemas.microsoft.com/office/drawing/2014/main" id="{8B2FAAD0-76C1-5044-3508-BA1AFD5D7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562" y="10141164"/>
            <a:ext cx="5401108" cy="3038123"/>
          </a:xfrm>
          <a:prstGeom prst="rect">
            <a:avLst/>
          </a:prstGeom>
        </p:spPr>
      </p:pic>
    </p:spTree>
    <p:extLst>
      <p:ext uri="{BB962C8B-B14F-4D97-AF65-F5344CB8AC3E}">
        <p14:creationId xmlns:p14="http://schemas.microsoft.com/office/powerpoint/2010/main" val="32738294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26A6A-FB54-AC9B-FB45-044816875732}"/>
            </a:ext>
          </a:extLst>
        </p:cNvPr>
        <p:cNvGrpSpPr/>
        <p:nvPr/>
      </p:nvGrpSpPr>
      <p:grpSpPr>
        <a:xfrm>
          <a:off x="0" y="0"/>
          <a:ext cx="0" cy="0"/>
          <a:chOff x="0" y="0"/>
          <a:chExt cx="0" cy="0"/>
        </a:xfrm>
      </p:grpSpPr>
      <p:sp>
        <p:nvSpPr>
          <p:cNvPr id="8" name="Заголовок 13">
            <a:extLst>
              <a:ext uri="{FF2B5EF4-FFF2-40B4-BE49-F238E27FC236}">
                <a16:creationId xmlns:a16="http://schemas.microsoft.com/office/drawing/2014/main" id="{50BACB83-2096-4D4C-C731-38090992F359}"/>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Моніторинг у «зелених» </a:t>
            </a:r>
            <a:r>
              <a:rPr lang="uk-UA" sz="6000" noProof="0" dirty="0" err="1"/>
              <a:t>проєктах</a:t>
            </a:r>
            <a:endParaRPr lang="uk-UA" sz="6000" noProof="0" dirty="0"/>
          </a:p>
        </p:txBody>
      </p:sp>
      <p:sp>
        <p:nvSpPr>
          <p:cNvPr id="11" name="Прямокутник: округлені кути 10">
            <a:extLst>
              <a:ext uri="{FF2B5EF4-FFF2-40B4-BE49-F238E27FC236}">
                <a16:creationId xmlns:a16="http://schemas.microsoft.com/office/drawing/2014/main" id="{5F4956DD-713F-C47E-ED07-90DC3C96D6ED}"/>
              </a:ext>
            </a:extLst>
          </p:cNvPr>
          <p:cNvSpPr/>
          <p:nvPr/>
        </p:nvSpPr>
        <p:spPr>
          <a:xfrm>
            <a:off x="957003" y="5910963"/>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1</a:t>
            </a:r>
          </a:p>
        </p:txBody>
      </p:sp>
      <p:sp>
        <p:nvSpPr>
          <p:cNvPr id="12" name="Прямокутник: округлені кути 11">
            <a:extLst>
              <a:ext uri="{FF2B5EF4-FFF2-40B4-BE49-F238E27FC236}">
                <a16:creationId xmlns:a16="http://schemas.microsoft.com/office/drawing/2014/main" id="{6BC8BC88-83F9-88AB-AEAC-3066233B6D05}"/>
              </a:ext>
            </a:extLst>
          </p:cNvPr>
          <p:cNvSpPr/>
          <p:nvPr/>
        </p:nvSpPr>
        <p:spPr>
          <a:xfrm>
            <a:off x="3315889" y="5910962"/>
            <a:ext cx="8876111"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Енергоефективність будівель</a:t>
            </a:r>
          </a:p>
        </p:txBody>
      </p:sp>
      <p:sp>
        <p:nvSpPr>
          <p:cNvPr id="16" name="Прямокутник: округлені кути 15">
            <a:extLst>
              <a:ext uri="{FF2B5EF4-FFF2-40B4-BE49-F238E27FC236}">
                <a16:creationId xmlns:a16="http://schemas.microsoft.com/office/drawing/2014/main" id="{9D2B714A-FB72-58C1-3B62-B22A4C4861B3}"/>
              </a:ext>
            </a:extLst>
          </p:cNvPr>
          <p:cNvSpPr/>
          <p:nvPr/>
        </p:nvSpPr>
        <p:spPr>
          <a:xfrm>
            <a:off x="957002" y="7553266"/>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2</a:t>
            </a:r>
          </a:p>
        </p:txBody>
      </p:sp>
      <p:sp>
        <p:nvSpPr>
          <p:cNvPr id="18" name="Прямокутник: округлені кути 17">
            <a:extLst>
              <a:ext uri="{FF2B5EF4-FFF2-40B4-BE49-F238E27FC236}">
                <a16:creationId xmlns:a16="http://schemas.microsoft.com/office/drawing/2014/main" id="{10E877F1-A24E-CADB-3543-12F6561913EA}"/>
              </a:ext>
            </a:extLst>
          </p:cNvPr>
          <p:cNvSpPr/>
          <p:nvPr/>
        </p:nvSpPr>
        <p:spPr>
          <a:xfrm>
            <a:off x="3315888" y="7553266"/>
            <a:ext cx="8876111"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Рівень утилізації відходів</a:t>
            </a:r>
          </a:p>
        </p:txBody>
      </p:sp>
      <p:sp>
        <p:nvSpPr>
          <p:cNvPr id="19" name="Прямокутник: округлені кути 18">
            <a:extLst>
              <a:ext uri="{FF2B5EF4-FFF2-40B4-BE49-F238E27FC236}">
                <a16:creationId xmlns:a16="http://schemas.microsoft.com/office/drawing/2014/main" id="{D491B8F0-FA3C-AB89-9175-96C380099E7D}"/>
              </a:ext>
            </a:extLst>
          </p:cNvPr>
          <p:cNvSpPr/>
          <p:nvPr/>
        </p:nvSpPr>
        <p:spPr>
          <a:xfrm>
            <a:off x="957003" y="9195570"/>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3</a:t>
            </a:r>
          </a:p>
        </p:txBody>
      </p:sp>
      <p:sp>
        <p:nvSpPr>
          <p:cNvPr id="20" name="Прямокутник: округлені кути 19">
            <a:extLst>
              <a:ext uri="{FF2B5EF4-FFF2-40B4-BE49-F238E27FC236}">
                <a16:creationId xmlns:a16="http://schemas.microsoft.com/office/drawing/2014/main" id="{FE87232A-829D-E561-750E-84E40435D48B}"/>
              </a:ext>
            </a:extLst>
          </p:cNvPr>
          <p:cNvSpPr/>
          <p:nvPr/>
        </p:nvSpPr>
        <p:spPr>
          <a:xfrm>
            <a:off x="3315889" y="9195569"/>
            <a:ext cx="8876112"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Використання відновлюваних джерел енергії</a:t>
            </a:r>
          </a:p>
        </p:txBody>
      </p:sp>
      <p:sp>
        <p:nvSpPr>
          <p:cNvPr id="2" name="Прямокутник: округлені кути 1">
            <a:extLst>
              <a:ext uri="{FF2B5EF4-FFF2-40B4-BE49-F238E27FC236}">
                <a16:creationId xmlns:a16="http://schemas.microsoft.com/office/drawing/2014/main" id="{C7DCEFA3-8BFF-52E2-189D-2317CA365F68}"/>
              </a:ext>
            </a:extLst>
          </p:cNvPr>
          <p:cNvSpPr/>
          <p:nvPr/>
        </p:nvSpPr>
        <p:spPr>
          <a:xfrm>
            <a:off x="1199322" y="3425562"/>
            <a:ext cx="10992678" cy="166774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У відновленні після війни громади часто будують нову інфраструктуру з урахуванням екологічних стандартів. Моніторинг тут включає: </a:t>
            </a:r>
          </a:p>
        </p:txBody>
      </p:sp>
      <p:pic>
        <p:nvPicPr>
          <p:cNvPr id="3" name="Графіка 2" descr="Puzzle with solid fill">
            <a:extLst>
              <a:ext uri="{FF2B5EF4-FFF2-40B4-BE49-F238E27FC236}">
                <a16:creationId xmlns:a16="http://schemas.microsoft.com/office/drawing/2014/main" id="{F9501EC3-45F8-B520-CE8C-26E7B6356E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7537" y="11240673"/>
            <a:ext cx="957704" cy="914400"/>
          </a:xfrm>
          <a:prstGeom prst="rect">
            <a:avLst/>
          </a:prstGeom>
        </p:spPr>
      </p:pic>
      <p:sp>
        <p:nvSpPr>
          <p:cNvPr id="4" name="TextBox 3">
            <a:extLst>
              <a:ext uri="{FF2B5EF4-FFF2-40B4-BE49-F238E27FC236}">
                <a16:creationId xmlns:a16="http://schemas.microsoft.com/office/drawing/2014/main" id="{2A4A0A78-E063-A4DF-1147-D770E5B1A396}"/>
              </a:ext>
            </a:extLst>
          </p:cNvPr>
          <p:cNvSpPr txBox="1"/>
          <p:nvPr/>
        </p:nvSpPr>
        <p:spPr>
          <a:xfrm>
            <a:off x="3315888" y="11108092"/>
            <a:ext cx="8876111" cy="2062103"/>
          </a:xfrm>
          <a:prstGeom prst="rect">
            <a:avLst/>
          </a:prstGeom>
          <a:noFill/>
        </p:spPr>
        <p:txBody>
          <a:bodyPr wrap="square">
            <a:spAutoFit/>
          </a:bodyPr>
          <a:lstStyle/>
          <a:p>
            <a:r>
              <a:rPr lang="uk-UA" sz="3200" b="1" i="1" noProof="0" dirty="0">
                <a:solidFill>
                  <a:srgbClr val="4D4D4D"/>
                </a:solidFill>
                <a:latin typeface="+mj-lt"/>
              </a:rPr>
              <a:t>Приклад: </a:t>
            </a:r>
            <a:r>
              <a:rPr lang="uk-UA" sz="3200" noProof="0" dirty="0">
                <a:solidFill>
                  <a:srgbClr val="4D4D4D"/>
                </a:solidFill>
                <a:latin typeface="+mj-lt"/>
              </a:rPr>
              <a:t>у Житомирі після реконструкції школи проводився моніторинг витрат тепла і вдалося скоротити їх на 45%. </a:t>
            </a:r>
            <a:br>
              <a:rPr lang="uk-UA" sz="3200" noProof="0" dirty="0">
                <a:solidFill>
                  <a:srgbClr val="4D4D4D"/>
                </a:solidFill>
                <a:latin typeface="+mj-lt"/>
              </a:rPr>
            </a:br>
            <a:endParaRPr lang="uk-UA" sz="3200" noProof="0" dirty="0">
              <a:solidFill>
                <a:srgbClr val="4D4D4D"/>
              </a:solidFill>
              <a:latin typeface="+mj-lt"/>
            </a:endParaRPr>
          </a:p>
        </p:txBody>
      </p:sp>
      <p:pic>
        <p:nvPicPr>
          <p:cNvPr id="6" name="Рисунок 5" descr="Зображення, що містить у приміщенні, стіна, земля, кухня&#10;&#10;Вміст на основі ШІ може бути неправильним.">
            <a:extLst>
              <a:ext uri="{FF2B5EF4-FFF2-40B4-BE49-F238E27FC236}">
                <a16:creationId xmlns:a16="http://schemas.microsoft.com/office/drawing/2014/main" id="{257230A6-988D-259B-F1EC-8DB6AE4C9013}"/>
              </a:ext>
            </a:extLst>
          </p:cNvPr>
          <p:cNvPicPr>
            <a:picLocks noChangeAspect="1"/>
          </p:cNvPicPr>
          <p:nvPr/>
        </p:nvPicPr>
        <p:blipFill>
          <a:blip r:embed="rId4">
            <a:extLst>
              <a:ext uri="{28A0092B-C50C-407E-A947-70E740481C1C}">
                <a14:useLocalDpi xmlns:a14="http://schemas.microsoft.com/office/drawing/2010/main" val="0"/>
              </a:ext>
            </a:extLst>
          </a:blip>
          <a:srcRect t="17996"/>
          <a:stretch>
            <a:fillRect/>
          </a:stretch>
        </p:blipFill>
        <p:spPr>
          <a:xfrm>
            <a:off x="13358191" y="0"/>
            <a:ext cx="11151704" cy="13716000"/>
          </a:xfrm>
          <a:prstGeom prst="rect">
            <a:avLst/>
          </a:prstGeom>
        </p:spPr>
      </p:pic>
    </p:spTree>
    <p:extLst>
      <p:ext uri="{BB962C8B-B14F-4D97-AF65-F5344CB8AC3E}">
        <p14:creationId xmlns:p14="http://schemas.microsoft.com/office/powerpoint/2010/main" val="206348320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8F0C3-DCC5-1542-A391-269D92D39E65}"/>
            </a:ext>
          </a:extLst>
        </p:cNvPr>
        <p:cNvGrpSpPr/>
        <p:nvPr/>
      </p:nvGrpSpPr>
      <p:grpSpPr>
        <a:xfrm>
          <a:off x="0" y="0"/>
          <a:ext cx="0" cy="0"/>
          <a:chOff x="0" y="0"/>
          <a:chExt cx="0" cy="0"/>
        </a:xfrm>
      </p:grpSpPr>
      <p:sp>
        <p:nvSpPr>
          <p:cNvPr id="33" name="Овал 32">
            <a:extLst>
              <a:ext uri="{FF2B5EF4-FFF2-40B4-BE49-F238E27FC236}">
                <a16:creationId xmlns:a16="http://schemas.microsoft.com/office/drawing/2014/main" id="{69D72F88-D70B-A64A-4EF3-13AAE2024B17}"/>
              </a:ext>
            </a:extLst>
          </p:cNvPr>
          <p:cNvSpPr/>
          <p:nvPr/>
        </p:nvSpPr>
        <p:spPr>
          <a:xfrm>
            <a:off x="18483473" y="4574992"/>
            <a:ext cx="1835423" cy="1822809"/>
          </a:xfrm>
          <a:prstGeom prst="ellipse">
            <a:avLst/>
          </a:prstGeom>
          <a:solidFill>
            <a:srgbClr val="79C59F"/>
          </a:solid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32" name="Овал 31">
            <a:extLst>
              <a:ext uri="{FF2B5EF4-FFF2-40B4-BE49-F238E27FC236}">
                <a16:creationId xmlns:a16="http://schemas.microsoft.com/office/drawing/2014/main" id="{97904C88-A750-9884-95FB-6D37FBAD6D9A}"/>
              </a:ext>
            </a:extLst>
          </p:cNvPr>
          <p:cNvSpPr/>
          <p:nvPr/>
        </p:nvSpPr>
        <p:spPr>
          <a:xfrm>
            <a:off x="11274286" y="4574994"/>
            <a:ext cx="1835423" cy="1822809"/>
          </a:xfrm>
          <a:prstGeom prst="ellipse">
            <a:avLst/>
          </a:prstGeom>
          <a:solidFill>
            <a:srgbClr val="96D6F3"/>
          </a:solid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8" name="Заголовок 13">
            <a:extLst>
              <a:ext uri="{FF2B5EF4-FFF2-40B4-BE49-F238E27FC236}">
                <a16:creationId xmlns:a16="http://schemas.microsoft.com/office/drawing/2014/main" id="{8206D09D-B10C-B462-985F-644BEE968B80}"/>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err="1"/>
              <a:t>Цифровізація</a:t>
            </a:r>
            <a:r>
              <a:rPr lang="uk-UA" sz="6000" noProof="0" dirty="0"/>
              <a:t> моніторингу</a:t>
            </a:r>
          </a:p>
        </p:txBody>
      </p:sp>
      <p:sp>
        <p:nvSpPr>
          <p:cNvPr id="5" name="Прямокутник 4">
            <a:extLst>
              <a:ext uri="{FF2B5EF4-FFF2-40B4-BE49-F238E27FC236}">
                <a16:creationId xmlns:a16="http://schemas.microsoft.com/office/drawing/2014/main" id="{D460D4D0-ACA7-A150-428C-7EE3ED33DA81}"/>
              </a:ext>
            </a:extLst>
          </p:cNvPr>
          <p:cNvSpPr/>
          <p:nvPr/>
        </p:nvSpPr>
        <p:spPr>
          <a:xfrm>
            <a:off x="1583634" y="6814836"/>
            <a:ext cx="6798365" cy="3104416"/>
          </a:xfrm>
          <a:prstGeom prst="rect">
            <a:avLst/>
          </a:prstGeom>
          <a:solidFill>
            <a:srgbClr val="EEDE66"/>
          </a:solidFill>
          <a:ln w="76200">
            <a:solidFill>
              <a:srgbClr val="4D4D4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7" name="TextBox 6">
            <a:extLst>
              <a:ext uri="{FF2B5EF4-FFF2-40B4-BE49-F238E27FC236}">
                <a16:creationId xmlns:a16="http://schemas.microsoft.com/office/drawing/2014/main" id="{A8F88718-EEED-D52A-D33E-CA584C0CAB04}"/>
              </a:ext>
            </a:extLst>
          </p:cNvPr>
          <p:cNvSpPr txBox="1"/>
          <p:nvPr/>
        </p:nvSpPr>
        <p:spPr>
          <a:xfrm>
            <a:off x="1740489" y="7521052"/>
            <a:ext cx="6484654" cy="1138773"/>
          </a:xfrm>
          <a:prstGeom prst="rect">
            <a:avLst/>
          </a:prstGeom>
          <a:noFill/>
        </p:spPr>
        <p:txBody>
          <a:bodyPr wrap="square" rtlCol="0">
            <a:spAutoFit/>
          </a:bodyPr>
          <a:lstStyle/>
          <a:p>
            <a:pPr algn="ctr"/>
            <a:r>
              <a:rPr lang="uk-UA" sz="3400" noProof="0" dirty="0">
                <a:latin typeface="+mj-lt"/>
              </a:rPr>
              <a:t>Використання </a:t>
            </a:r>
            <a:r>
              <a:rPr lang="uk-UA" sz="3400" noProof="0" dirty="0" err="1">
                <a:latin typeface="+mj-lt"/>
              </a:rPr>
              <a:t>дронів</a:t>
            </a:r>
            <a:r>
              <a:rPr lang="uk-UA" sz="3400" noProof="0" dirty="0">
                <a:latin typeface="+mj-lt"/>
              </a:rPr>
              <a:t> для контролю будівельних робіт.</a:t>
            </a:r>
          </a:p>
        </p:txBody>
      </p:sp>
      <p:sp>
        <p:nvSpPr>
          <p:cNvPr id="10" name="Прямокутник 9">
            <a:extLst>
              <a:ext uri="{FF2B5EF4-FFF2-40B4-BE49-F238E27FC236}">
                <a16:creationId xmlns:a16="http://schemas.microsoft.com/office/drawing/2014/main" id="{42C780A5-183B-39FC-7CD7-80DADFEE681B}"/>
              </a:ext>
            </a:extLst>
          </p:cNvPr>
          <p:cNvSpPr/>
          <p:nvPr/>
        </p:nvSpPr>
        <p:spPr>
          <a:xfrm>
            <a:off x="8792816" y="6814836"/>
            <a:ext cx="6798365" cy="3104416"/>
          </a:xfrm>
          <a:prstGeom prst="rect">
            <a:avLst/>
          </a:prstGeom>
          <a:solidFill>
            <a:srgbClr val="96D6F3"/>
          </a:solidFill>
          <a:ln w="76200">
            <a:solidFill>
              <a:srgbClr val="4D4D4D"/>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13" name="TextBox 12">
            <a:extLst>
              <a:ext uri="{FF2B5EF4-FFF2-40B4-BE49-F238E27FC236}">
                <a16:creationId xmlns:a16="http://schemas.microsoft.com/office/drawing/2014/main" id="{A84A805D-D9C9-406B-10F6-D9C7EC1829B0}"/>
              </a:ext>
            </a:extLst>
          </p:cNvPr>
          <p:cNvSpPr txBox="1"/>
          <p:nvPr/>
        </p:nvSpPr>
        <p:spPr>
          <a:xfrm>
            <a:off x="8949671" y="7521051"/>
            <a:ext cx="6484654" cy="1138773"/>
          </a:xfrm>
          <a:prstGeom prst="rect">
            <a:avLst/>
          </a:prstGeom>
          <a:noFill/>
        </p:spPr>
        <p:txBody>
          <a:bodyPr wrap="square" rtlCol="0">
            <a:spAutoFit/>
          </a:bodyPr>
          <a:lstStyle/>
          <a:p>
            <a:pPr algn="ctr"/>
            <a:r>
              <a:rPr lang="uk-UA" sz="3400" noProof="0" dirty="0" err="1">
                <a:latin typeface="+mj-lt"/>
              </a:rPr>
              <a:t>IoT</a:t>
            </a:r>
            <a:r>
              <a:rPr lang="uk-UA" sz="3400" noProof="0" dirty="0">
                <a:latin typeface="+mj-lt"/>
              </a:rPr>
              <a:t>-сенсори для моніторингу води та енергетики. </a:t>
            </a:r>
          </a:p>
        </p:txBody>
      </p:sp>
      <p:sp>
        <p:nvSpPr>
          <p:cNvPr id="15" name="Прямокутник 14">
            <a:extLst>
              <a:ext uri="{FF2B5EF4-FFF2-40B4-BE49-F238E27FC236}">
                <a16:creationId xmlns:a16="http://schemas.microsoft.com/office/drawing/2014/main" id="{9E9AA42B-8E39-1903-523F-61A9182FA859}"/>
              </a:ext>
            </a:extLst>
          </p:cNvPr>
          <p:cNvSpPr/>
          <p:nvPr/>
        </p:nvSpPr>
        <p:spPr>
          <a:xfrm>
            <a:off x="16001998" y="6814836"/>
            <a:ext cx="6798365" cy="3104416"/>
          </a:xfrm>
          <a:prstGeom prst="rect">
            <a:avLst/>
          </a:prstGeom>
          <a:solidFill>
            <a:srgbClr val="79C59F"/>
          </a:solidFill>
          <a:ln w="76200">
            <a:solidFill>
              <a:srgbClr val="4D4D4D"/>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17" name="TextBox 16">
            <a:extLst>
              <a:ext uri="{FF2B5EF4-FFF2-40B4-BE49-F238E27FC236}">
                <a16:creationId xmlns:a16="http://schemas.microsoft.com/office/drawing/2014/main" id="{5EE865BB-E26D-4AB8-CFAD-915DCFDAC428}"/>
              </a:ext>
            </a:extLst>
          </p:cNvPr>
          <p:cNvSpPr txBox="1"/>
          <p:nvPr/>
        </p:nvSpPr>
        <p:spPr>
          <a:xfrm>
            <a:off x="16158853" y="7521051"/>
            <a:ext cx="6484654" cy="1138773"/>
          </a:xfrm>
          <a:prstGeom prst="rect">
            <a:avLst/>
          </a:prstGeom>
          <a:noFill/>
        </p:spPr>
        <p:txBody>
          <a:bodyPr wrap="square" rtlCol="0">
            <a:spAutoFit/>
          </a:bodyPr>
          <a:lstStyle/>
          <a:p>
            <a:pPr algn="ctr"/>
            <a:r>
              <a:rPr lang="uk-UA" sz="3400" noProof="0" dirty="0">
                <a:latin typeface="+mj-lt"/>
              </a:rPr>
              <a:t>Інтеграція даних у відкриті </a:t>
            </a:r>
            <a:r>
              <a:rPr lang="uk-UA" sz="3400" noProof="0" dirty="0" err="1">
                <a:latin typeface="+mj-lt"/>
              </a:rPr>
              <a:t>дашборди</a:t>
            </a:r>
            <a:r>
              <a:rPr lang="uk-UA" sz="3400" noProof="0" dirty="0">
                <a:latin typeface="+mj-lt"/>
              </a:rPr>
              <a:t> для громади</a:t>
            </a:r>
          </a:p>
        </p:txBody>
      </p:sp>
      <p:pic>
        <p:nvPicPr>
          <p:cNvPr id="26" name="Графіка 25" descr="Touchscreen with solid fill">
            <a:extLst>
              <a:ext uri="{FF2B5EF4-FFF2-40B4-BE49-F238E27FC236}">
                <a16:creationId xmlns:a16="http://schemas.microsoft.com/office/drawing/2014/main" id="{11CE709B-E10C-7B74-078C-7E90C178B9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79692" y="4774092"/>
            <a:ext cx="1424611" cy="1424611"/>
          </a:xfrm>
          <a:prstGeom prst="rect">
            <a:avLst/>
          </a:prstGeom>
        </p:spPr>
      </p:pic>
      <p:pic>
        <p:nvPicPr>
          <p:cNvPr id="28" name="Графіка 27" descr="Bar chart with solid fill">
            <a:extLst>
              <a:ext uri="{FF2B5EF4-FFF2-40B4-BE49-F238E27FC236}">
                <a16:creationId xmlns:a16="http://schemas.microsoft.com/office/drawing/2014/main" id="{CA37FC9C-7836-6CBA-8622-574E30B0F6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88874" y="4774090"/>
            <a:ext cx="1424611" cy="1424611"/>
          </a:xfrm>
          <a:prstGeom prst="rect">
            <a:avLst/>
          </a:prstGeom>
        </p:spPr>
      </p:pic>
      <p:sp>
        <p:nvSpPr>
          <p:cNvPr id="31" name="Овал 30">
            <a:extLst>
              <a:ext uri="{FF2B5EF4-FFF2-40B4-BE49-F238E27FC236}">
                <a16:creationId xmlns:a16="http://schemas.microsoft.com/office/drawing/2014/main" id="{97BBE50C-3CF9-F04A-88F6-100D8C237DDD}"/>
              </a:ext>
            </a:extLst>
          </p:cNvPr>
          <p:cNvSpPr/>
          <p:nvPr/>
        </p:nvSpPr>
        <p:spPr>
          <a:xfrm>
            <a:off x="4065104" y="4574994"/>
            <a:ext cx="1835423" cy="1822809"/>
          </a:xfrm>
          <a:prstGeom prst="ellipse">
            <a:avLst/>
          </a:prstGeom>
          <a:solidFill>
            <a:srgbClr val="EEDE66"/>
          </a:solidFill>
          <a:ln w="76200">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pic>
        <p:nvPicPr>
          <p:cNvPr id="30" name="Графіка 29" descr="Quadcopter with solid fill">
            <a:extLst>
              <a:ext uri="{FF2B5EF4-FFF2-40B4-BE49-F238E27FC236}">
                <a16:creationId xmlns:a16="http://schemas.microsoft.com/office/drawing/2014/main" id="{B4C4890B-0D25-C012-EBB8-F020C4FDA4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70515" y="4843102"/>
            <a:ext cx="1424611" cy="1424611"/>
          </a:xfrm>
          <a:prstGeom prst="rect">
            <a:avLst/>
          </a:prstGeom>
        </p:spPr>
      </p:pic>
    </p:spTree>
    <p:extLst>
      <p:ext uri="{BB962C8B-B14F-4D97-AF65-F5344CB8AC3E}">
        <p14:creationId xmlns:p14="http://schemas.microsoft.com/office/powerpoint/2010/main" val="459031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22166-63C5-EF25-4160-DB8204BD8EE8}"/>
            </a:ext>
          </a:extLst>
        </p:cNvPr>
        <p:cNvGrpSpPr/>
        <p:nvPr/>
      </p:nvGrpSpPr>
      <p:grpSpPr>
        <a:xfrm>
          <a:off x="0" y="0"/>
          <a:ext cx="0" cy="0"/>
          <a:chOff x="0" y="0"/>
          <a:chExt cx="0" cy="0"/>
        </a:xfrm>
      </p:grpSpPr>
      <p:sp>
        <p:nvSpPr>
          <p:cNvPr id="8" name="Заголовок 13">
            <a:extLst>
              <a:ext uri="{FF2B5EF4-FFF2-40B4-BE49-F238E27FC236}">
                <a16:creationId xmlns:a16="http://schemas.microsoft.com/office/drawing/2014/main" id="{FC1FB006-EC32-3D15-272B-DBAB7F69E940}"/>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Кейс: відновлення мосту</a:t>
            </a:r>
          </a:p>
        </p:txBody>
      </p:sp>
      <p:sp>
        <p:nvSpPr>
          <p:cNvPr id="5" name="Прямокутник: округлені кути 4">
            <a:extLst>
              <a:ext uri="{FF2B5EF4-FFF2-40B4-BE49-F238E27FC236}">
                <a16:creationId xmlns:a16="http://schemas.microsoft.com/office/drawing/2014/main" id="{24365F2C-C694-6113-F447-DB6840DD5395}"/>
              </a:ext>
            </a:extLst>
          </p:cNvPr>
          <p:cNvSpPr/>
          <p:nvPr/>
        </p:nvSpPr>
        <p:spPr>
          <a:xfrm>
            <a:off x="1199322" y="3425562"/>
            <a:ext cx="10992678" cy="166774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У Чернігівській області після відновлення мосту моніторинг включав: </a:t>
            </a:r>
          </a:p>
        </p:txBody>
      </p:sp>
      <p:sp>
        <p:nvSpPr>
          <p:cNvPr id="7" name="Прямокутник: округлені кути 6">
            <a:extLst>
              <a:ext uri="{FF2B5EF4-FFF2-40B4-BE49-F238E27FC236}">
                <a16:creationId xmlns:a16="http://schemas.microsoft.com/office/drawing/2014/main" id="{5C897A64-055C-3E48-CA68-EBEF7A2FE8A9}"/>
              </a:ext>
            </a:extLst>
          </p:cNvPr>
          <p:cNvSpPr/>
          <p:nvPr/>
        </p:nvSpPr>
        <p:spPr>
          <a:xfrm>
            <a:off x="957003" y="5910963"/>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1</a:t>
            </a:r>
          </a:p>
        </p:txBody>
      </p:sp>
      <p:sp>
        <p:nvSpPr>
          <p:cNvPr id="9" name="Прямокутник: округлені кути 8">
            <a:extLst>
              <a:ext uri="{FF2B5EF4-FFF2-40B4-BE49-F238E27FC236}">
                <a16:creationId xmlns:a16="http://schemas.microsoft.com/office/drawing/2014/main" id="{2084F4BB-FB3A-A1DE-8BD7-6BA43F28CDFC}"/>
              </a:ext>
            </a:extLst>
          </p:cNvPr>
          <p:cNvSpPr/>
          <p:nvPr/>
        </p:nvSpPr>
        <p:spPr>
          <a:xfrm>
            <a:off x="3315889" y="5910962"/>
            <a:ext cx="8876111"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Швидкість руху транспорту</a:t>
            </a:r>
          </a:p>
        </p:txBody>
      </p:sp>
      <p:sp>
        <p:nvSpPr>
          <p:cNvPr id="10" name="Прямокутник: округлені кути 9">
            <a:extLst>
              <a:ext uri="{FF2B5EF4-FFF2-40B4-BE49-F238E27FC236}">
                <a16:creationId xmlns:a16="http://schemas.microsoft.com/office/drawing/2014/main" id="{B5C99CFB-0BC1-8063-BB83-3E57FD058436}"/>
              </a:ext>
            </a:extLst>
          </p:cNvPr>
          <p:cNvSpPr/>
          <p:nvPr/>
        </p:nvSpPr>
        <p:spPr>
          <a:xfrm>
            <a:off x="957002" y="7553266"/>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2</a:t>
            </a:r>
          </a:p>
        </p:txBody>
      </p:sp>
      <p:sp>
        <p:nvSpPr>
          <p:cNvPr id="13" name="Прямокутник: округлені кути 12">
            <a:extLst>
              <a:ext uri="{FF2B5EF4-FFF2-40B4-BE49-F238E27FC236}">
                <a16:creationId xmlns:a16="http://schemas.microsoft.com/office/drawing/2014/main" id="{B459BC2E-5663-F8C2-F151-206419041C14}"/>
              </a:ext>
            </a:extLst>
          </p:cNvPr>
          <p:cNvSpPr/>
          <p:nvPr/>
        </p:nvSpPr>
        <p:spPr>
          <a:xfrm>
            <a:off x="3315888" y="7553266"/>
            <a:ext cx="8876111"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Скорочення витрат пального для перевізників</a:t>
            </a:r>
          </a:p>
        </p:txBody>
      </p:sp>
      <p:sp>
        <p:nvSpPr>
          <p:cNvPr id="14" name="Прямокутник: округлені кути 13">
            <a:extLst>
              <a:ext uri="{FF2B5EF4-FFF2-40B4-BE49-F238E27FC236}">
                <a16:creationId xmlns:a16="http://schemas.microsoft.com/office/drawing/2014/main" id="{27F054B4-0D35-D9E4-7259-0A5E2D4695CD}"/>
              </a:ext>
            </a:extLst>
          </p:cNvPr>
          <p:cNvSpPr/>
          <p:nvPr/>
        </p:nvSpPr>
        <p:spPr>
          <a:xfrm>
            <a:off x="957003" y="9195570"/>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3</a:t>
            </a:r>
          </a:p>
        </p:txBody>
      </p:sp>
      <p:sp>
        <p:nvSpPr>
          <p:cNvPr id="15" name="Прямокутник: округлені кути 14">
            <a:extLst>
              <a:ext uri="{FF2B5EF4-FFF2-40B4-BE49-F238E27FC236}">
                <a16:creationId xmlns:a16="http://schemas.microsoft.com/office/drawing/2014/main" id="{D3E93178-13BF-4B1D-0D73-C224C791D1F5}"/>
              </a:ext>
            </a:extLst>
          </p:cNvPr>
          <p:cNvSpPr/>
          <p:nvPr/>
        </p:nvSpPr>
        <p:spPr>
          <a:xfrm>
            <a:off x="3315889" y="9195569"/>
            <a:ext cx="8876112"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Рівень задоволення місцевих мешканців</a:t>
            </a:r>
          </a:p>
        </p:txBody>
      </p:sp>
      <p:sp>
        <p:nvSpPr>
          <p:cNvPr id="21" name="TextBox 20">
            <a:extLst>
              <a:ext uri="{FF2B5EF4-FFF2-40B4-BE49-F238E27FC236}">
                <a16:creationId xmlns:a16="http://schemas.microsoft.com/office/drawing/2014/main" id="{FEBB16F3-34FD-F43C-BC81-FC06D863877F}"/>
              </a:ext>
            </a:extLst>
          </p:cNvPr>
          <p:cNvSpPr txBox="1"/>
          <p:nvPr/>
        </p:nvSpPr>
        <p:spPr>
          <a:xfrm>
            <a:off x="3315888" y="11108092"/>
            <a:ext cx="8876111" cy="1077218"/>
          </a:xfrm>
          <a:prstGeom prst="rect">
            <a:avLst/>
          </a:prstGeom>
          <a:noFill/>
        </p:spPr>
        <p:txBody>
          <a:bodyPr wrap="square">
            <a:spAutoFit/>
          </a:bodyPr>
          <a:lstStyle/>
          <a:p>
            <a:r>
              <a:rPr lang="uk-UA" sz="3200" b="1" i="1" noProof="0" dirty="0">
                <a:solidFill>
                  <a:srgbClr val="4D4D4D"/>
                </a:solidFill>
                <a:latin typeface="+mj-lt"/>
              </a:rPr>
              <a:t>Результат: </a:t>
            </a:r>
            <a:r>
              <a:rPr lang="uk-UA" sz="3200" noProof="0" dirty="0">
                <a:solidFill>
                  <a:srgbClr val="4D4D4D"/>
                </a:solidFill>
                <a:latin typeface="+mj-lt"/>
              </a:rPr>
              <a:t>економія громади — близько 10 млн грн щороку.</a:t>
            </a:r>
          </a:p>
        </p:txBody>
      </p:sp>
      <p:pic>
        <p:nvPicPr>
          <p:cNvPr id="23" name="Графіка 22" descr="Excellent with solid fill">
            <a:extLst>
              <a:ext uri="{FF2B5EF4-FFF2-40B4-BE49-F238E27FC236}">
                <a16:creationId xmlns:a16="http://schemas.microsoft.com/office/drawing/2014/main" id="{CE665A75-592F-DD3C-7B34-DC92366F2A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31037" y="11108092"/>
            <a:ext cx="914400" cy="914400"/>
          </a:xfrm>
          <a:prstGeom prst="rect">
            <a:avLst/>
          </a:prstGeom>
        </p:spPr>
      </p:pic>
      <p:pic>
        <p:nvPicPr>
          <p:cNvPr id="25" name="Рисунок 24" descr="Зображення, що містить вода, повітряний, Аерофотозйомка, просто неба&#10;&#10;Вміст на основі ШІ може бути неправильним.">
            <a:extLst>
              <a:ext uri="{FF2B5EF4-FFF2-40B4-BE49-F238E27FC236}">
                <a16:creationId xmlns:a16="http://schemas.microsoft.com/office/drawing/2014/main" id="{E5D3CCC0-82A4-605C-EEBE-1BB10D293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2261" y="0"/>
            <a:ext cx="10972800" cy="13716000"/>
          </a:xfrm>
          <a:prstGeom prst="rect">
            <a:avLst/>
          </a:prstGeom>
        </p:spPr>
      </p:pic>
    </p:spTree>
    <p:extLst>
      <p:ext uri="{BB962C8B-B14F-4D97-AF65-F5344CB8AC3E}">
        <p14:creationId xmlns:p14="http://schemas.microsoft.com/office/powerpoint/2010/main" val="393538429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9709-79AF-0EDB-228C-EDC6CA4CCCBC}"/>
            </a:ext>
          </a:extLst>
        </p:cNvPr>
        <p:cNvGrpSpPr/>
        <p:nvPr/>
      </p:nvGrpSpPr>
      <p:grpSpPr>
        <a:xfrm>
          <a:off x="0" y="0"/>
          <a:ext cx="0" cy="0"/>
          <a:chOff x="0" y="0"/>
          <a:chExt cx="0" cy="0"/>
        </a:xfrm>
      </p:grpSpPr>
      <p:sp>
        <p:nvSpPr>
          <p:cNvPr id="8" name="Заголовок 13">
            <a:extLst>
              <a:ext uri="{FF2B5EF4-FFF2-40B4-BE49-F238E27FC236}">
                <a16:creationId xmlns:a16="http://schemas.microsoft.com/office/drawing/2014/main" id="{1AB5B362-F90B-71BD-672F-F7E1539C00A0}"/>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Рекомендації для українських громад</a:t>
            </a:r>
          </a:p>
        </p:txBody>
      </p:sp>
      <p:sp>
        <p:nvSpPr>
          <p:cNvPr id="2" name="Прямокутник 1">
            <a:extLst>
              <a:ext uri="{FF2B5EF4-FFF2-40B4-BE49-F238E27FC236}">
                <a16:creationId xmlns:a16="http://schemas.microsoft.com/office/drawing/2014/main" id="{8D2726C3-0D8D-252B-549F-0554EB87A049}"/>
              </a:ext>
            </a:extLst>
          </p:cNvPr>
          <p:cNvSpPr/>
          <p:nvPr/>
        </p:nvSpPr>
        <p:spPr>
          <a:xfrm>
            <a:off x="2676937" y="5304090"/>
            <a:ext cx="8613913" cy="1951476"/>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Розробити стандартні індикатори для всіх відновлювальних </a:t>
            </a:r>
            <a:r>
              <a:rPr lang="uk-UA" sz="3400" noProof="0" dirty="0" err="1">
                <a:solidFill>
                  <a:schemeClr val="tx1"/>
                </a:solidFill>
                <a:latin typeface="+mj-lt"/>
              </a:rPr>
              <a:t>проєктів</a:t>
            </a:r>
            <a:r>
              <a:rPr lang="uk-UA" sz="3400" noProof="0" dirty="0">
                <a:solidFill>
                  <a:schemeClr val="tx1"/>
                </a:solidFill>
                <a:latin typeface="+mj-lt"/>
              </a:rPr>
              <a:t>. </a:t>
            </a:r>
          </a:p>
        </p:txBody>
      </p:sp>
      <p:sp>
        <p:nvSpPr>
          <p:cNvPr id="3" name="Прямокутник 2">
            <a:extLst>
              <a:ext uri="{FF2B5EF4-FFF2-40B4-BE49-F238E27FC236}">
                <a16:creationId xmlns:a16="http://schemas.microsoft.com/office/drawing/2014/main" id="{3176DF5C-35DA-C126-3494-BB5C2D522CCD}"/>
              </a:ext>
            </a:extLst>
          </p:cNvPr>
          <p:cNvSpPr/>
          <p:nvPr/>
        </p:nvSpPr>
        <p:spPr>
          <a:xfrm>
            <a:off x="2676938" y="3975653"/>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sp>
        <p:nvSpPr>
          <p:cNvPr id="4" name="Прямокутник 3">
            <a:extLst>
              <a:ext uri="{FF2B5EF4-FFF2-40B4-BE49-F238E27FC236}">
                <a16:creationId xmlns:a16="http://schemas.microsoft.com/office/drawing/2014/main" id="{8CABB24B-6DA1-9B97-057E-7B1A2E510C83}"/>
              </a:ext>
            </a:extLst>
          </p:cNvPr>
          <p:cNvSpPr/>
          <p:nvPr/>
        </p:nvSpPr>
        <p:spPr>
          <a:xfrm>
            <a:off x="2676937" y="9196038"/>
            <a:ext cx="8613913" cy="1951477"/>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Використовувати цифрові інструменти для збору даних. </a:t>
            </a:r>
          </a:p>
        </p:txBody>
      </p:sp>
      <p:sp>
        <p:nvSpPr>
          <p:cNvPr id="5" name="Прямокутник 4">
            <a:extLst>
              <a:ext uri="{FF2B5EF4-FFF2-40B4-BE49-F238E27FC236}">
                <a16:creationId xmlns:a16="http://schemas.microsoft.com/office/drawing/2014/main" id="{1B20BC39-2A49-712C-E02D-61E07FC32C11}"/>
              </a:ext>
            </a:extLst>
          </p:cNvPr>
          <p:cNvSpPr/>
          <p:nvPr/>
        </p:nvSpPr>
        <p:spPr>
          <a:xfrm>
            <a:off x="2676938" y="7867602"/>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sp>
        <p:nvSpPr>
          <p:cNvPr id="6" name="Прямокутник 5">
            <a:extLst>
              <a:ext uri="{FF2B5EF4-FFF2-40B4-BE49-F238E27FC236}">
                <a16:creationId xmlns:a16="http://schemas.microsoft.com/office/drawing/2014/main" id="{8BF2D875-50ED-330A-621A-398F908CFD13}"/>
              </a:ext>
            </a:extLst>
          </p:cNvPr>
          <p:cNvSpPr/>
          <p:nvPr/>
        </p:nvSpPr>
        <p:spPr>
          <a:xfrm>
            <a:off x="12523303" y="5304090"/>
            <a:ext cx="8613913" cy="1951476"/>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Залучати громаду до моніторингу («</a:t>
            </a:r>
            <a:r>
              <a:rPr lang="uk-UA" sz="3400" noProof="0" dirty="0" err="1">
                <a:solidFill>
                  <a:schemeClr val="tx1"/>
                </a:solidFill>
                <a:latin typeface="+mj-lt"/>
              </a:rPr>
              <a:t>community-based</a:t>
            </a:r>
            <a:r>
              <a:rPr lang="uk-UA" sz="3400" noProof="0" dirty="0">
                <a:solidFill>
                  <a:schemeClr val="tx1"/>
                </a:solidFill>
                <a:latin typeface="+mj-lt"/>
              </a:rPr>
              <a:t> </a:t>
            </a:r>
            <a:r>
              <a:rPr lang="uk-UA" sz="3400" noProof="0" dirty="0" err="1">
                <a:solidFill>
                  <a:schemeClr val="tx1"/>
                </a:solidFill>
                <a:latin typeface="+mj-lt"/>
              </a:rPr>
              <a:t>monitoring</a:t>
            </a:r>
            <a:r>
              <a:rPr lang="uk-UA" sz="3400" noProof="0" dirty="0">
                <a:solidFill>
                  <a:schemeClr val="tx1"/>
                </a:solidFill>
                <a:latin typeface="+mj-lt"/>
              </a:rPr>
              <a:t>»). </a:t>
            </a:r>
          </a:p>
        </p:txBody>
      </p:sp>
      <p:sp>
        <p:nvSpPr>
          <p:cNvPr id="7" name="Прямокутник 6">
            <a:extLst>
              <a:ext uri="{FF2B5EF4-FFF2-40B4-BE49-F238E27FC236}">
                <a16:creationId xmlns:a16="http://schemas.microsoft.com/office/drawing/2014/main" id="{C8F5B4DA-4E79-1093-21F1-D8AA64A0BDB3}"/>
              </a:ext>
            </a:extLst>
          </p:cNvPr>
          <p:cNvSpPr/>
          <p:nvPr/>
        </p:nvSpPr>
        <p:spPr>
          <a:xfrm>
            <a:off x="12523304" y="3975653"/>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sp>
        <p:nvSpPr>
          <p:cNvPr id="9" name="Прямокутник 8">
            <a:extLst>
              <a:ext uri="{FF2B5EF4-FFF2-40B4-BE49-F238E27FC236}">
                <a16:creationId xmlns:a16="http://schemas.microsoft.com/office/drawing/2014/main" id="{1AB43F54-6478-FB87-0810-1A2F3E8D8F22}"/>
              </a:ext>
            </a:extLst>
          </p:cNvPr>
          <p:cNvSpPr/>
          <p:nvPr/>
        </p:nvSpPr>
        <p:spPr>
          <a:xfrm>
            <a:off x="12523304" y="9196039"/>
            <a:ext cx="8613913" cy="1951476"/>
          </a:xfrm>
          <a:prstGeom prst="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noProof="0" dirty="0">
                <a:solidFill>
                  <a:schemeClr val="tx1"/>
                </a:solidFill>
                <a:latin typeface="+mj-lt"/>
              </a:rPr>
              <a:t>Використовувати незалежний аудит як елемент довіри. </a:t>
            </a:r>
          </a:p>
        </p:txBody>
      </p:sp>
      <p:sp>
        <p:nvSpPr>
          <p:cNvPr id="10" name="Прямокутник 9">
            <a:extLst>
              <a:ext uri="{FF2B5EF4-FFF2-40B4-BE49-F238E27FC236}">
                <a16:creationId xmlns:a16="http://schemas.microsoft.com/office/drawing/2014/main" id="{4EFF6E8F-7303-AFEB-6142-67CA7190993D}"/>
              </a:ext>
            </a:extLst>
          </p:cNvPr>
          <p:cNvSpPr/>
          <p:nvPr/>
        </p:nvSpPr>
        <p:spPr>
          <a:xfrm>
            <a:off x="12523305" y="7867602"/>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sz="3600" noProof="0" dirty="0"/>
          </a:p>
        </p:txBody>
      </p:sp>
      <p:pic>
        <p:nvPicPr>
          <p:cNvPr id="11" name="Графіка 10" descr="Checkmark with solid fill">
            <a:extLst>
              <a:ext uri="{FF2B5EF4-FFF2-40B4-BE49-F238E27FC236}">
                <a16:creationId xmlns:a16="http://schemas.microsoft.com/office/drawing/2014/main" id="{450E855E-C3C9-9C93-3429-569A5A585D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26693" y="4083672"/>
            <a:ext cx="914400" cy="914400"/>
          </a:xfrm>
          <a:prstGeom prst="rect">
            <a:avLst/>
          </a:prstGeom>
        </p:spPr>
      </p:pic>
      <p:pic>
        <p:nvPicPr>
          <p:cNvPr id="12" name="Графіка 11" descr="Checkmark with solid fill">
            <a:extLst>
              <a:ext uri="{FF2B5EF4-FFF2-40B4-BE49-F238E27FC236}">
                <a16:creationId xmlns:a16="http://schemas.microsoft.com/office/drawing/2014/main" id="{DF86FC5B-7ECA-E8B2-75E8-CC53183702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4158" y="7955090"/>
            <a:ext cx="914400" cy="914400"/>
          </a:xfrm>
          <a:prstGeom prst="rect">
            <a:avLst/>
          </a:prstGeom>
        </p:spPr>
      </p:pic>
      <p:pic>
        <p:nvPicPr>
          <p:cNvPr id="13" name="Графіка 12" descr="Checkmark with solid fill">
            <a:extLst>
              <a:ext uri="{FF2B5EF4-FFF2-40B4-BE49-F238E27FC236}">
                <a16:creationId xmlns:a16="http://schemas.microsoft.com/office/drawing/2014/main" id="{9640314C-CA1A-C9C2-3E66-7EF524F015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73059" y="4033585"/>
            <a:ext cx="914400" cy="914400"/>
          </a:xfrm>
          <a:prstGeom prst="rect">
            <a:avLst/>
          </a:prstGeom>
        </p:spPr>
      </p:pic>
      <p:pic>
        <p:nvPicPr>
          <p:cNvPr id="14" name="Графіка 13" descr="Checkmark with solid fill">
            <a:extLst>
              <a:ext uri="{FF2B5EF4-FFF2-40B4-BE49-F238E27FC236}">
                <a16:creationId xmlns:a16="http://schemas.microsoft.com/office/drawing/2014/main" id="{0D666A38-D269-BB86-26D3-D5B3DC806C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73059" y="7953387"/>
            <a:ext cx="914400" cy="914400"/>
          </a:xfrm>
          <a:prstGeom prst="rect">
            <a:avLst/>
          </a:prstGeom>
        </p:spPr>
      </p:pic>
    </p:spTree>
    <p:extLst>
      <p:ext uri="{BB962C8B-B14F-4D97-AF65-F5344CB8AC3E}">
        <p14:creationId xmlns:p14="http://schemas.microsoft.com/office/powerpoint/2010/main" val="29121321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кутник: округлені кути 6">
            <a:extLst>
              <a:ext uri="{FF2B5EF4-FFF2-40B4-BE49-F238E27FC236}">
                <a16:creationId xmlns:a16="http://schemas.microsoft.com/office/drawing/2014/main" id="{02F9C815-910A-9D15-DECE-A799A4B828BB}"/>
              </a:ext>
            </a:extLst>
          </p:cNvPr>
          <p:cNvSpPr/>
          <p:nvPr/>
        </p:nvSpPr>
        <p:spPr>
          <a:xfrm>
            <a:off x="942711" y="7838095"/>
            <a:ext cx="9801487" cy="435131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Моніторинг сприяє:</a:t>
            </a:r>
          </a:p>
          <a:p>
            <a:pPr algn="just"/>
            <a:endParaRPr lang="uk-UA" sz="3200" noProof="0" dirty="0">
              <a:solidFill>
                <a:srgbClr val="4D4D4D"/>
              </a:solidFill>
              <a:latin typeface="+mj-lt"/>
            </a:endParaRPr>
          </a:p>
          <a:p>
            <a:pPr marL="457200" indent="-457200" algn="just">
              <a:buFont typeface="Arial" panose="020B0604020202020204" pitchFamily="34" charset="0"/>
              <a:buChar char="•"/>
            </a:pPr>
            <a:r>
              <a:rPr lang="uk-UA" sz="3200" noProof="0" dirty="0">
                <a:solidFill>
                  <a:srgbClr val="4D4D4D"/>
                </a:solidFill>
                <a:latin typeface="+mj-lt"/>
              </a:rPr>
              <a:t>підвищенню ефективності витрат</a:t>
            </a:r>
          </a:p>
          <a:p>
            <a:pPr marL="457200" indent="-457200" algn="just">
              <a:buFont typeface="Arial" panose="020B0604020202020204" pitchFamily="34" charset="0"/>
              <a:buChar char="•"/>
            </a:pPr>
            <a:r>
              <a:rPr lang="uk-UA" sz="3200" noProof="0" dirty="0">
                <a:solidFill>
                  <a:srgbClr val="4D4D4D"/>
                </a:solidFill>
                <a:latin typeface="+mj-lt"/>
              </a:rPr>
              <a:t>залученню нових інвестицій</a:t>
            </a:r>
          </a:p>
          <a:p>
            <a:pPr marL="457200" indent="-457200" algn="just">
              <a:buFont typeface="Arial" panose="020B0604020202020204" pitchFamily="34" charset="0"/>
              <a:buChar char="•"/>
            </a:pPr>
            <a:r>
              <a:rPr lang="uk-UA" sz="3200" noProof="0" dirty="0">
                <a:solidFill>
                  <a:srgbClr val="4D4D4D"/>
                </a:solidFill>
                <a:latin typeface="+mj-lt"/>
              </a:rPr>
              <a:t>підвищенню довіри людей і донорів. </a:t>
            </a:r>
          </a:p>
          <a:p>
            <a:pPr algn="just"/>
            <a:endParaRPr lang="uk-UA" sz="3200" noProof="0" dirty="0">
              <a:solidFill>
                <a:srgbClr val="4D4D4D"/>
              </a:solidFill>
              <a:latin typeface="+mj-lt"/>
            </a:endParaRPr>
          </a:p>
          <a:p>
            <a:pPr algn="just"/>
            <a:r>
              <a:rPr lang="uk-UA" sz="3200" noProof="0" dirty="0">
                <a:solidFill>
                  <a:srgbClr val="4D4D4D"/>
                </a:solidFill>
                <a:latin typeface="+mj-lt"/>
              </a:rPr>
              <a:t>Громади, які вміють якісно </a:t>
            </a:r>
            <a:r>
              <a:rPr lang="uk-UA" sz="3200" noProof="0" dirty="0" err="1">
                <a:solidFill>
                  <a:srgbClr val="4D4D4D"/>
                </a:solidFill>
                <a:latin typeface="+mj-lt"/>
              </a:rPr>
              <a:t>моніторити</a:t>
            </a:r>
            <a:r>
              <a:rPr lang="uk-UA" sz="3200" noProof="0" dirty="0">
                <a:solidFill>
                  <a:srgbClr val="4D4D4D"/>
                </a:solidFill>
                <a:latin typeface="+mj-lt"/>
              </a:rPr>
              <a:t> ефективність, отримують більше шансів на сталий розвиток та нові ресурси. </a:t>
            </a:r>
          </a:p>
        </p:txBody>
      </p:sp>
      <p:pic>
        <p:nvPicPr>
          <p:cNvPr id="9" name="Графіка 8" descr="Books on shelf with solid fill">
            <a:extLst>
              <a:ext uri="{FF2B5EF4-FFF2-40B4-BE49-F238E27FC236}">
                <a16:creationId xmlns:a16="http://schemas.microsoft.com/office/drawing/2014/main" id="{DDE841CA-4910-D633-2D70-C80D83DB4D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5747" y="4629927"/>
            <a:ext cx="1570383" cy="1570383"/>
          </a:xfrm>
          <a:prstGeom prst="rect">
            <a:avLst/>
          </a:prstGeom>
        </p:spPr>
      </p:pic>
      <p:sp>
        <p:nvSpPr>
          <p:cNvPr id="12" name="Заголовок 11">
            <a:extLst>
              <a:ext uri="{FF2B5EF4-FFF2-40B4-BE49-F238E27FC236}">
                <a16:creationId xmlns:a16="http://schemas.microsoft.com/office/drawing/2014/main" id="{6867AFB4-5A8F-3CCD-E8CB-998BE8D3A2E4}"/>
              </a:ext>
            </a:extLst>
          </p:cNvPr>
          <p:cNvSpPr>
            <a:spLocks noGrp="1"/>
          </p:cNvSpPr>
          <p:nvPr>
            <p:ph type="title"/>
          </p:nvPr>
        </p:nvSpPr>
        <p:spPr>
          <a:xfrm>
            <a:off x="3399679" y="4523875"/>
            <a:ext cx="9169580" cy="2651125"/>
          </a:xfrm>
        </p:spPr>
        <p:txBody>
          <a:bodyPr/>
          <a:lstStyle/>
          <a:p>
            <a:r>
              <a:rPr lang="uk-UA" noProof="0" dirty="0"/>
              <a:t>Висновки</a:t>
            </a:r>
          </a:p>
        </p:txBody>
      </p:sp>
      <p:sp>
        <p:nvSpPr>
          <p:cNvPr id="3" name="TextBox 2">
            <a:extLst>
              <a:ext uri="{FF2B5EF4-FFF2-40B4-BE49-F238E27FC236}">
                <a16:creationId xmlns:a16="http://schemas.microsoft.com/office/drawing/2014/main" id="{E59C4444-1801-7F54-7265-9B00A254B378}"/>
              </a:ext>
            </a:extLst>
          </p:cNvPr>
          <p:cNvSpPr txBox="1"/>
          <p:nvPr/>
        </p:nvSpPr>
        <p:spPr>
          <a:xfrm>
            <a:off x="1136523" y="2056708"/>
            <a:ext cx="9413861" cy="1169551"/>
          </a:xfrm>
          <a:prstGeom prst="rect">
            <a:avLst/>
          </a:prstGeom>
          <a:noFill/>
        </p:spPr>
        <p:txBody>
          <a:bodyPr wrap="square">
            <a:spAutoFit/>
          </a:bodyPr>
          <a:lstStyle/>
          <a:p>
            <a:pPr algn="ctr"/>
            <a:r>
              <a:rPr lang="uk-UA" sz="3500" b="1" i="1" noProof="0" dirty="0">
                <a:solidFill>
                  <a:srgbClr val="4D4D4D"/>
                </a:solidFill>
                <a:latin typeface="+mj-lt"/>
              </a:rPr>
              <a:t>Моніторинг — це не контроль заради контролю, а інструмент.</a:t>
            </a:r>
          </a:p>
        </p:txBody>
      </p:sp>
      <p:pic>
        <p:nvPicPr>
          <p:cNvPr id="8" name="Місце для зображення 7" descr="Зображення, що містить пазл&#10;&#10;Вміст на основі ШІ може бути неправильним.">
            <a:extLst>
              <a:ext uri="{FF2B5EF4-FFF2-40B4-BE49-F238E27FC236}">
                <a16:creationId xmlns:a16="http://schemas.microsoft.com/office/drawing/2014/main" id="{B5DC77C9-E360-6BB7-8867-695593E241A4}"/>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9055" r="19055"/>
          <a:stretch>
            <a:fillRect/>
          </a:stretch>
        </p:blipFill>
        <p:spPr/>
      </p:pic>
    </p:spTree>
    <p:extLst>
      <p:ext uri="{BB962C8B-B14F-4D97-AF65-F5344CB8AC3E}">
        <p14:creationId xmlns:p14="http://schemas.microsoft.com/office/powerpoint/2010/main" val="192900979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E945-AA82-088C-4824-33798C3AB53C}"/>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EF5A8617-C2B5-9175-66C9-CCA17BB1CFD9}"/>
              </a:ext>
            </a:extLst>
          </p:cNvPr>
          <p:cNvSpPr txBox="1">
            <a:spLocks/>
          </p:cNvSpPr>
          <p:nvPr/>
        </p:nvSpPr>
        <p:spPr>
          <a:xfrm>
            <a:off x="685010" y="1733142"/>
            <a:ext cx="16768103"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dirty="0"/>
              <a:t>Джерела</a:t>
            </a:r>
            <a:endParaRPr lang="uk-UA" sz="6000" noProof="0" dirty="0"/>
          </a:p>
        </p:txBody>
      </p:sp>
      <p:sp>
        <p:nvSpPr>
          <p:cNvPr id="3" name="Прямокутник: округлені кути 2">
            <a:extLst>
              <a:ext uri="{FF2B5EF4-FFF2-40B4-BE49-F238E27FC236}">
                <a16:creationId xmlns:a16="http://schemas.microsoft.com/office/drawing/2014/main" id="{C05237CA-F173-755C-B255-8EDBF1EFA27D}"/>
              </a:ext>
            </a:extLst>
          </p:cNvPr>
          <p:cNvSpPr/>
          <p:nvPr/>
        </p:nvSpPr>
        <p:spPr>
          <a:xfrm>
            <a:off x="2819233" y="2768037"/>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1</a:t>
            </a:r>
          </a:p>
        </p:txBody>
      </p:sp>
      <p:sp>
        <p:nvSpPr>
          <p:cNvPr id="5" name="Прямокутник: округлені кути 4">
            <a:extLst>
              <a:ext uri="{FF2B5EF4-FFF2-40B4-BE49-F238E27FC236}">
                <a16:creationId xmlns:a16="http://schemas.microsoft.com/office/drawing/2014/main" id="{86A83ECD-196E-B743-244B-EA5A04283600}"/>
              </a:ext>
            </a:extLst>
          </p:cNvPr>
          <p:cNvSpPr/>
          <p:nvPr/>
        </p:nvSpPr>
        <p:spPr>
          <a:xfrm>
            <a:off x="5257633" y="2768036"/>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noProof="0" dirty="0">
                <a:solidFill>
                  <a:schemeClr val="bg1"/>
                </a:solidFill>
              </a:rPr>
              <a:t>UNDP. Handbook on Planning, Monitoring and Evaluating for Results.</a:t>
            </a:r>
            <a:endParaRPr lang="uk-UA" sz="3000" b="1" noProof="0" dirty="0">
              <a:solidFill>
                <a:schemeClr val="bg1"/>
              </a:solidFill>
            </a:endParaRPr>
          </a:p>
        </p:txBody>
      </p:sp>
      <p:sp>
        <p:nvSpPr>
          <p:cNvPr id="7" name="Прямокутник: округлені кути 6">
            <a:extLst>
              <a:ext uri="{FF2B5EF4-FFF2-40B4-BE49-F238E27FC236}">
                <a16:creationId xmlns:a16="http://schemas.microsoft.com/office/drawing/2014/main" id="{908CB35A-C41B-08B6-38CD-F9535E82CB0F}"/>
              </a:ext>
            </a:extLst>
          </p:cNvPr>
          <p:cNvSpPr/>
          <p:nvPr/>
        </p:nvSpPr>
        <p:spPr>
          <a:xfrm>
            <a:off x="2819233" y="3806120"/>
            <a:ext cx="1888435" cy="82624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2</a:t>
            </a:r>
          </a:p>
        </p:txBody>
      </p:sp>
      <p:sp>
        <p:nvSpPr>
          <p:cNvPr id="8" name="Прямокутник: округлені кути 7">
            <a:extLst>
              <a:ext uri="{FF2B5EF4-FFF2-40B4-BE49-F238E27FC236}">
                <a16:creationId xmlns:a16="http://schemas.microsoft.com/office/drawing/2014/main" id="{0AF1C84E-930F-9FD1-D469-482BDCF62B20}"/>
              </a:ext>
            </a:extLst>
          </p:cNvPr>
          <p:cNvSpPr/>
          <p:nvPr/>
        </p:nvSpPr>
        <p:spPr>
          <a:xfrm>
            <a:off x="5257633" y="3806119"/>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noProof="0" dirty="0">
                <a:solidFill>
                  <a:schemeClr val="bg1"/>
                </a:solidFill>
              </a:rPr>
              <a:t>World Bank. Results Frameworks and Monitoring Guidelines. </a:t>
            </a:r>
            <a:endParaRPr lang="uk-UA" sz="3000" b="1" noProof="0" dirty="0">
              <a:solidFill>
                <a:schemeClr val="bg1"/>
              </a:solidFill>
            </a:endParaRPr>
          </a:p>
        </p:txBody>
      </p:sp>
      <p:sp>
        <p:nvSpPr>
          <p:cNvPr id="9" name="Прямокутник: округлені кути 8">
            <a:extLst>
              <a:ext uri="{FF2B5EF4-FFF2-40B4-BE49-F238E27FC236}">
                <a16:creationId xmlns:a16="http://schemas.microsoft.com/office/drawing/2014/main" id="{8B7E3230-12E5-6BF6-EA30-A7053AE13236}"/>
              </a:ext>
            </a:extLst>
          </p:cNvPr>
          <p:cNvSpPr/>
          <p:nvPr/>
        </p:nvSpPr>
        <p:spPr>
          <a:xfrm>
            <a:off x="2819233" y="4844203"/>
            <a:ext cx="1888435" cy="826247"/>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3</a:t>
            </a:r>
          </a:p>
        </p:txBody>
      </p:sp>
      <p:sp>
        <p:nvSpPr>
          <p:cNvPr id="10" name="Прямокутник: округлені кути 9">
            <a:extLst>
              <a:ext uri="{FF2B5EF4-FFF2-40B4-BE49-F238E27FC236}">
                <a16:creationId xmlns:a16="http://schemas.microsoft.com/office/drawing/2014/main" id="{5CAEFA59-E274-30C2-D0F9-D7C0C6AF0F1C}"/>
              </a:ext>
            </a:extLst>
          </p:cNvPr>
          <p:cNvSpPr/>
          <p:nvPr/>
        </p:nvSpPr>
        <p:spPr>
          <a:xfrm>
            <a:off x="5257633" y="4844202"/>
            <a:ext cx="16768103" cy="826247"/>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noProof="0" dirty="0">
                <a:solidFill>
                  <a:schemeClr val="bg1"/>
                </a:solidFill>
              </a:rPr>
              <a:t>OECD. Monitoring and Evaluation in the Public Sector.</a:t>
            </a:r>
            <a:endParaRPr lang="uk-UA" sz="3000" b="1" noProof="0" dirty="0">
              <a:solidFill>
                <a:schemeClr val="bg1"/>
              </a:solidFill>
            </a:endParaRPr>
          </a:p>
        </p:txBody>
      </p:sp>
      <p:sp>
        <p:nvSpPr>
          <p:cNvPr id="11" name="Прямокутник: округлені кути 10">
            <a:extLst>
              <a:ext uri="{FF2B5EF4-FFF2-40B4-BE49-F238E27FC236}">
                <a16:creationId xmlns:a16="http://schemas.microsoft.com/office/drawing/2014/main" id="{3530EF41-EEDB-BA17-39E4-84AE820CE6C0}"/>
              </a:ext>
            </a:extLst>
          </p:cNvPr>
          <p:cNvSpPr/>
          <p:nvPr/>
        </p:nvSpPr>
        <p:spPr>
          <a:xfrm>
            <a:off x="2819233" y="5866600"/>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4</a:t>
            </a:r>
          </a:p>
        </p:txBody>
      </p:sp>
      <p:sp>
        <p:nvSpPr>
          <p:cNvPr id="12" name="Прямокутник: округлені кути 11">
            <a:extLst>
              <a:ext uri="{FF2B5EF4-FFF2-40B4-BE49-F238E27FC236}">
                <a16:creationId xmlns:a16="http://schemas.microsoft.com/office/drawing/2014/main" id="{C0B116EB-EE29-CF1E-CE06-786A22C5B0F6}"/>
              </a:ext>
            </a:extLst>
          </p:cNvPr>
          <p:cNvSpPr/>
          <p:nvPr/>
        </p:nvSpPr>
        <p:spPr>
          <a:xfrm>
            <a:off x="5257633" y="5866599"/>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noProof="0" dirty="0">
                <a:solidFill>
                  <a:schemeClr val="bg1"/>
                </a:solidFill>
              </a:rPr>
              <a:t>USAID. Performance Monitoring &amp; Evaluation TIPS. </a:t>
            </a:r>
            <a:endParaRPr lang="uk-UA" sz="3000" b="1" dirty="0">
              <a:solidFill>
                <a:schemeClr val="bg1"/>
              </a:solidFill>
            </a:endParaRPr>
          </a:p>
        </p:txBody>
      </p:sp>
      <p:sp>
        <p:nvSpPr>
          <p:cNvPr id="4" name="Прямокутник: округлені кути 3">
            <a:extLst>
              <a:ext uri="{FF2B5EF4-FFF2-40B4-BE49-F238E27FC236}">
                <a16:creationId xmlns:a16="http://schemas.microsoft.com/office/drawing/2014/main" id="{0DADA899-636D-804A-60C0-2A37A9458F06}"/>
              </a:ext>
            </a:extLst>
          </p:cNvPr>
          <p:cNvSpPr/>
          <p:nvPr/>
        </p:nvSpPr>
        <p:spPr>
          <a:xfrm>
            <a:off x="2819233" y="6888998"/>
            <a:ext cx="1888435" cy="82624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dirty="0">
                <a:latin typeface="+mj-lt"/>
              </a:rPr>
              <a:t>5</a:t>
            </a:r>
            <a:endParaRPr lang="uk-UA" sz="7800" b="1" noProof="0" dirty="0">
              <a:latin typeface="+mj-lt"/>
            </a:endParaRPr>
          </a:p>
        </p:txBody>
      </p:sp>
      <p:sp>
        <p:nvSpPr>
          <p:cNvPr id="6" name="Прямокутник: округлені кути 5">
            <a:extLst>
              <a:ext uri="{FF2B5EF4-FFF2-40B4-BE49-F238E27FC236}">
                <a16:creationId xmlns:a16="http://schemas.microsoft.com/office/drawing/2014/main" id="{6E38CA6B-5194-A089-CECF-6E26987C3CA1}"/>
              </a:ext>
            </a:extLst>
          </p:cNvPr>
          <p:cNvSpPr/>
          <p:nvPr/>
        </p:nvSpPr>
        <p:spPr>
          <a:xfrm>
            <a:off x="5257633" y="6888997"/>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European Commission. Monitoring and Evaluation of EU Projects. </a:t>
            </a:r>
            <a:endParaRPr lang="uk-UA" sz="3000" b="1" dirty="0">
              <a:solidFill>
                <a:schemeClr val="bg1"/>
              </a:solidFill>
            </a:endParaRPr>
          </a:p>
        </p:txBody>
      </p:sp>
      <p:sp>
        <p:nvSpPr>
          <p:cNvPr id="13" name="Прямокутник: округлені кути 12">
            <a:extLst>
              <a:ext uri="{FF2B5EF4-FFF2-40B4-BE49-F238E27FC236}">
                <a16:creationId xmlns:a16="http://schemas.microsoft.com/office/drawing/2014/main" id="{92CC291B-B02D-3E2F-CE89-54FABC7D48F0}"/>
              </a:ext>
            </a:extLst>
          </p:cNvPr>
          <p:cNvSpPr/>
          <p:nvPr/>
        </p:nvSpPr>
        <p:spPr>
          <a:xfrm>
            <a:off x="2819233" y="7927081"/>
            <a:ext cx="1888435" cy="826247"/>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dirty="0">
                <a:latin typeface="+mj-lt"/>
              </a:rPr>
              <a:t>6</a:t>
            </a:r>
            <a:endParaRPr lang="uk-UA" sz="7800" b="1" noProof="0" dirty="0">
              <a:latin typeface="+mj-lt"/>
            </a:endParaRPr>
          </a:p>
        </p:txBody>
      </p:sp>
      <p:sp>
        <p:nvSpPr>
          <p:cNvPr id="14" name="Прямокутник: округлені кути 13">
            <a:extLst>
              <a:ext uri="{FF2B5EF4-FFF2-40B4-BE49-F238E27FC236}">
                <a16:creationId xmlns:a16="http://schemas.microsoft.com/office/drawing/2014/main" id="{AED20360-FBCE-C488-DDCF-29A365BB0D99}"/>
              </a:ext>
            </a:extLst>
          </p:cNvPr>
          <p:cNvSpPr/>
          <p:nvPr/>
        </p:nvSpPr>
        <p:spPr>
          <a:xfrm>
            <a:off x="5257633" y="7927080"/>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ЄБРР. Methodology for Results-Based Monitoring. </a:t>
            </a:r>
            <a:endParaRPr lang="uk-UA" sz="3000" b="1" dirty="0">
              <a:solidFill>
                <a:schemeClr val="bg1"/>
              </a:solidFill>
            </a:endParaRPr>
          </a:p>
        </p:txBody>
      </p:sp>
      <p:sp>
        <p:nvSpPr>
          <p:cNvPr id="15" name="Прямокутник: округлені кути 14">
            <a:extLst>
              <a:ext uri="{FF2B5EF4-FFF2-40B4-BE49-F238E27FC236}">
                <a16:creationId xmlns:a16="http://schemas.microsoft.com/office/drawing/2014/main" id="{7608E1FC-400F-8122-9A0B-21D4CF3DF49A}"/>
              </a:ext>
            </a:extLst>
          </p:cNvPr>
          <p:cNvSpPr/>
          <p:nvPr/>
        </p:nvSpPr>
        <p:spPr>
          <a:xfrm>
            <a:off x="2819233" y="8965162"/>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noProof="0" dirty="0">
                <a:latin typeface="+mj-lt"/>
              </a:rPr>
              <a:t>7</a:t>
            </a:r>
            <a:endParaRPr lang="uk-UA" sz="7800" b="1" noProof="0" dirty="0">
              <a:latin typeface="+mj-lt"/>
            </a:endParaRPr>
          </a:p>
        </p:txBody>
      </p:sp>
      <p:sp>
        <p:nvSpPr>
          <p:cNvPr id="16" name="Прямокутник: округлені кути 15">
            <a:extLst>
              <a:ext uri="{FF2B5EF4-FFF2-40B4-BE49-F238E27FC236}">
                <a16:creationId xmlns:a16="http://schemas.microsoft.com/office/drawing/2014/main" id="{003841A9-5DD8-F107-A34F-53FD2146BC45}"/>
              </a:ext>
            </a:extLst>
          </p:cNvPr>
          <p:cNvSpPr/>
          <p:nvPr/>
        </p:nvSpPr>
        <p:spPr>
          <a:xfrm>
            <a:off x="5257633" y="8965161"/>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Prozorro. </a:t>
            </a:r>
            <a:r>
              <a:rPr lang="uk-UA" sz="3000" b="1" dirty="0">
                <a:solidFill>
                  <a:schemeClr val="bg1"/>
                </a:solidFill>
              </a:rPr>
              <a:t>Публічні закупівлі та прозорість у відновленні. </a:t>
            </a:r>
          </a:p>
        </p:txBody>
      </p:sp>
      <p:sp>
        <p:nvSpPr>
          <p:cNvPr id="17" name="Прямокутник: округлені кути 16">
            <a:extLst>
              <a:ext uri="{FF2B5EF4-FFF2-40B4-BE49-F238E27FC236}">
                <a16:creationId xmlns:a16="http://schemas.microsoft.com/office/drawing/2014/main" id="{B6997499-BCB9-FCF3-60E7-5F7C0B258020}"/>
              </a:ext>
            </a:extLst>
          </p:cNvPr>
          <p:cNvSpPr/>
          <p:nvPr/>
        </p:nvSpPr>
        <p:spPr>
          <a:xfrm>
            <a:off x="2819233" y="10003243"/>
            <a:ext cx="1888435" cy="826247"/>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800" b="1" dirty="0">
                <a:latin typeface="+mj-lt"/>
              </a:rPr>
              <a:t>8</a:t>
            </a:r>
            <a:endParaRPr lang="uk-UA" sz="7800" b="1" noProof="0" dirty="0">
              <a:latin typeface="+mj-lt"/>
            </a:endParaRPr>
          </a:p>
        </p:txBody>
      </p:sp>
      <p:sp>
        <p:nvSpPr>
          <p:cNvPr id="18" name="Прямокутник: округлені кути 17">
            <a:extLst>
              <a:ext uri="{FF2B5EF4-FFF2-40B4-BE49-F238E27FC236}">
                <a16:creationId xmlns:a16="http://schemas.microsoft.com/office/drawing/2014/main" id="{B545419B-B861-9B89-7BE3-2C648D3D8490}"/>
              </a:ext>
            </a:extLst>
          </p:cNvPr>
          <p:cNvSpPr/>
          <p:nvPr/>
        </p:nvSpPr>
        <p:spPr>
          <a:xfrm>
            <a:off x="5257633" y="10003242"/>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000" b="1" dirty="0" err="1">
                <a:solidFill>
                  <a:schemeClr val="bg1"/>
                </a:solidFill>
              </a:rPr>
              <a:t>Міністерство</a:t>
            </a:r>
            <a:r>
              <a:rPr lang="ru-RU" sz="3000" b="1" dirty="0">
                <a:solidFill>
                  <a:schemeClr val="bg1"/>
                </a:solidFill>
              </a:rPr>
              <a:t> </a:t>
            </a:r>
            <a:r>
              <a:rPr lang="ru-RU" sz="3000" b="1" dirty="0" err="1">
                <a:solidFill>
                  <a:schemeClr val="bg1"/>
                </a:solidFill>
              </a:rPr>
              <a:t>економіки</a:t>
            </a:r>
            <a:r>
              <a:rPr lang="ru-RU" sz="3000" b="1" dirty="0">
                <a:solidFill>
                  <a:schemeClr val="bg1"/>
                </a:solidFill>
              </a:rPr>
              <a:t> </a:t>
            </a:r>
            <a:r>
              <a:rPr lang="ru-RU" sz="3000" b="1" dirty="0" err="1">
                <a:solidFill>
                  <a:schemeClr val="bg1"/>
                </a:solidFill>
              </a:rPr>
              <a:t>України</a:t>
            </a:r>
            <a:r>
              <a:rPr lang="ru-RU" sz="3000" b="1" dirty="0">
                <a:solidFill>
                  <a:schemeClr val="bg1"/>
                </a:solidFill>
              </a:rPr>
              <a:t>. </a:t>
            </a:r>
            <a:r>
              <a:rPr lang="ru-RU" sz="3000" b="1" dirty="0" err="1">
                <a:solidFill>
                  <a:schemeClr val="bg1"/>
                </a:solidFill>
              </a:rPr>
              <a:t>Рекомендації</a:t>
            </a:r>
            <a:r>
              <a:rPr lang="ru-RU" sz="3000" b="1" dirty="0">
                <a:solidFill>
                  <a:schemeClr val="bg1"/>
                </a:solidFill>
              </a:rPr>
              <a:t> </a:t>
            </a:r>
            <a:r>
              <a:rPr lang="ru-RU" sz="3000" b="1" dirty="0" err="1">
                <a:solidFill>
                  <a:schemeClr val="bg1"/>
                </a:solidFill>
              </a:rPr>
              <a:t>щодо</a:t>
            </a:r>
            <a:r>
              <a:rPr lang="ru-RU" sz="3000" b="1" dirty="0">
                <a:solidFill>
                  <a:schemeClr val="bg1"/>
                </a:solidFill>
              </a:rPr>
              <a:t> </a:t>
            </a:r>
            <a:r>
              <a:rPr lang="ru-RU" sz="3000" b="1" dirty="0" err="1">
                <a:solidFill>
                  <a:schemeClr val="bg1"/>
                </a:solidFill>
              </a:rPr>
              <a:t>моніторингу</a:t>
            </a:r>
            <a:r>
              <a:rPr lang="ru-RU" sz="3000" b="1" dirty="0">
                <a:solidFill>
                  <a:schemeClr val="bg1"/>
                </a:solidFill>
              </a:rPr>
              <a:t> </a:t>
            </a:r>
            <a:r>
              <a:rPr lang="ru-RU" sz="3000" b="1" dirty="0" err="1">
                <a:solidFill>
                  <a:schemeClr val="bg1"/>
                </a:solidFill>
              </a:rPr>
              <a:t>проєктів</a:t>
            </a:r>
            <a:r>
              <a:rPr lang="ru-RU" sz="3000" b="1" dirty="0">
                <a:solidFill>
                  <a:schemeClr val="bg1"/>
                </a:solidFill>
              </a:rPr>
              <a:t>. </a:t>
            </a:r>
            <a:endParaRPr lang="uk-UA" sz="3000" b="1" dirty="0">
              <a:solidFill>
                <a:schemeClr val="bg1"/>
              </a:solidFill>
            </a:endParaRPr>
          </a:p>
        </p:txBody>
      </p:sp>
      <p:sp>
        <p:nvSpPr>
          <p:cNvPr id="19" name="Прямокутник: округлені кути 18">
            <a:extLst>
              <a:ext uri="{FF2B5EF4-FFF2-40B4-BE49-F238E27FC236}">
                <a16:creationId xmlns:a16="http://schemas.microsoft.com/office/drawing/2014/main" id="{3C754D40-F899-2EEC-B479-70660D580514}"/>
              </a:ext>
            </a:extLst>
          </p:cNvPr>
          <p:cNvSpPr/>
          <p:nvPr/>
        </p:nvSpPr>
        <p:spPr>
          <a:xfrm>
            <a:off x="2819233" y="11041324"/>
            <a:ext cx="1888435" cy="826247"/>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noProof="0" dirty="0">
                <a:latin typeface="+mj-lt"/>
              </a:rPr>
              <a:t>9</a:t>
            </a:r>
          </a:p>
        </p:txBody>
      </p:sp>
      <p:sp>
        <p:nvSpPr>
          <p:cNvPr id="20" name="Прямокутник: округлені кути 19">
            <a:extLst>
              <a:ext uri="{FF2B5EF4-FFF2-40B4-BE49-F238E27FC236}">
                <a16:creationId xmlns:a16="http://schemas.microsoft.com/office/drawing/2014/main" id="{85765268-3155-0A54-9335-7E144CDD7DE8}"/>
              </a:ext>
            </a:extLst>
          </p:cNvPr>
          <p:cNvSpPr/>
          <p:nvPr/>
        </p:nvSpPr>
        <p:spPr>
          <a:xfrm>
            <a:off x="5257633" y="11041323"/>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ICLEI. Community-based monitoring for sustainable cities. </a:t>
            </a:r>
            <a:endParaRPr lang="uk-UA" sz="3000" b="1" dirty="0">
              <a:solidFill>
                <a:schemeClr val="bg1"/>
              </a:solidFill>
            </a:endParaRPr>
          </a:p>
        </p:txBody>
      </p:sp>
      <p:sp>
        <p:nvSpPr>
          <p:cNvPr id="21" name="Прямокутник: округлені кути 20">
            <a:extLst>
              <a:ext uri="{FF2B5EF4-FFF2-40B4-BE49-F238E27FC236}">
                <a16:creationId xmlns:a16="http://schemas.microsoft.com/office/drawing/2014/main" id="{F83B6D9A-FAF9-751A-EE4A-855DBF33FC96}"/>
              </a:ext>
            </a:extLst>
          </p:cNvPr>
          <p:cNvSpPr/>
          <p:nvPr/>
        </p:nvSpPr>
        <p:spPr>
          <a:xfrm>
            <a:off x="2819233" y="12079405"/>
            <a:ext cx="1888435" cy="826247"/>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7800" b="1" dirty="0">
                <a:latin typeface="+mj-lt"/>
              </a:rPr>
              <a:t>10</a:t>
            </a:r>
            <a:endParaRPr lang="uk-UA" sz="7800" b="1" noProof="0" dirty="0">
              <a:latin typeface="+mj-lt"/>
            </a:endParaRPr>
          </a:p>
        </p:txBody>
      </p:sp>
      <p:sp>
        <p:nvSpPr>
          <p:cNvPr id="22" name="Прямокутник: округлені кути 21">
            <a:extLst>
              <a:ext uri="{FF2B5EF4-FFF2-40B4-BE49-F238E27FC236}">
                <a16:creationId xmlns:a16="http://schemas.microsoft.com/office/drawing/2014/main" id="{B9703555-2CE5-B2DF-6A17-915A9882046B}"/>
              </a:ext>
            </a:extLst>
          </p:cNvPr>
          <p:cNvSpPr/>
          <p:nvPr/>
        </p:nvSpPr>
        <p:spPr>
          <a:xfrm>
            <a:off x="5257633" y="12079404"/>
            <a:ext cx="16768103" cy="82624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000" b="1" dirty="0">
                <a:solidFill>
                  <a:schemeClr val="bg1"/>
                </a:solidFill>
              </a:rPr>
              <a:t>«Зелена </a:t>
            </a:r>
            <a:r>
              <a:rPr lang="ru-RU" sz="3000" b="1" dirty="0" err="1">
                <a:solidFill>
                  <a:schemeClr val="bg1"/>
                </a:solidFill>
              </a:rPr>
              <a:t>закупівля</a:t>
            </a:r>
            <a:r>
              <a:rPr lang="ru-RU" sz="3000" b="1" dirty="0">
                <a:solidFill>
                  <a:schemeClr val="bg1"/>
                </a:solidFill>
              </a:rPr>
              <a:t>: </a:t>
            </a:r>
            <a:r>
              <a:rPr lang="ru-RU" sz="3000" b="1" dirty="0" err="1">
                <a:solidFill>
                  <a:schemeClr val="bg1"/>
                </a:solidFill>
              </a:rPr>
              <a:t>посібники</a:t>
            </a:r>
            <a:r>
              <a:rPr lang="ru-RU" sz="3000" b="1" dirty="0">
                <a:solidFill>
                  <a:schemeClr val="bg1"/>
                </a:solidFill>
              </a:rPr>
              <a:t> та практики для </a:t>
            </a:r>
            <a:r>
              <a:rPr lang="ru-RU" sz="3000" b="1" dirty="0" err="1">
                <a:solidFill>
                  <a:schemeClr val="bg1"/>
                </a:solidFill>
              </a:rPr>
              <a:t>України</a:t>
            </a:r>
            <a:r>
              <a:rPr lang="ru-RU" sz="3000" b="1" dirty="0">
                <a:solidFill>
                  <a:schemeClr val="bg1"/>
                </a:solidFill>
              </a:rPr>
              <a:t>». </a:t>
            </a:r>
            <a:endParaRPr lang="uk-UA" sz="3000" b="1" dirty="0">
              <a:solidFill>
                <a:schemeClr val="bg1"/>
              </a:solidFill>
            </a:endParaRPr>
          </a:p>
        </p:txBody>
      </p:sp>
    </p:spTree>
    <p:extLst>
      <p:ext uri="{BB962C8B-B14F-4D97-AF65-F5344CB8AC3E}">
        <p14:creationId xmlns:p14="http://schemas.microsoft.com/office/powerpoint/2010/main" val="24724771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1ADF-0560-A533-16B3-9BDCB1B4633F}"/>
            </a:ext>
          </a:extLst>
        </p:cNvPr>
        <p:cNvGrpSpPr/>
        <p:nvPr/>
      </p:nvGrpSpPr>
      <p:grpSpPr>
        <a:xfrm>
          <a:off x="0" y="0"/>
          <a:ext cx="0" cy="0"/>
          <a:chOff x="0" y="0"/>
          <a:chExt cx="0" cy="0"/>
        </a:xfrm>
      </p:grpSpPr>
      <p:pic>
        <p:nvPicPr>
          <p:cNvPr id="2" name="Picture 6" descr="A close-up of a logo&#10;&#10;AI-generated content may be incorrect.">
            <a:extLst>
              <a:ext uri="{FF2B5EF4-FFF2-40B4-BE49-F238E27FC236}">
                <a16:creationId xmlns:a16="http://schemas.microsoft.com/office/drawing/2014/main" id="{2C4ACCDE-E051-8C54-5B7D-F1D0021E55B3}"/>
              </a:ext>
            </a:extLst>
          </p:cNvPr>
          <p:cNvPicPr>
            <a:picLocks noChangeAspect="1"/>
          </p:cNvPicPr>
          <p:nvPr/>
        </p:nvPicPr>
        <p:blipFill>
          <a:blip r:embed="rId2"/>
          <a:stretch>
            <a:fillRect/>
          </a:stretch>
        </p:blipFill>
        <p:spPr>
          <a:xfrm>
            <a:off x="8116097" y="-595912"/>
            <a:ext cx="16831566" cy="7679401"/>
          </a:xfrm>
          <a:prstGeom prst="rect">
            <a:avLst/>
          </a:prstGeom>
        </p:spPr>
      </p:pic>
      <p:pic>
        <p:nvPicPr>
          <p:cNvPr id="3" name="Picture 12">
            <a:extLst>
              <a:ext uri="{FF2B5EF4-FFF2-40B4-BE49-F238E27FC236}">
                <a16:creationId xmlns:a16="http://schemas.microsoft.com/office/drawing/2014/main" id="{E3FA40AC-0A9D-BCDF-89A4-AAE04E8EAA52}"/>
              </a:ext>
            </a:extLst>
          </p:cNvPr>
          <p:cNvPicPr>
            <a:picLocks noChangeAspect="1"/>
          </p:cNvPicPr>
          <p:nvPr/>
        </p:nvPicPr>
        <p:blipFill>
          <a:blip r:embed="rId3"/>
          <a:stretch>
            <a:fillRect/>
          </a:stretch>
        </p:blipFill>
        <p:spPr>
          <a:xfrm>
            <a:off x="1355629" y="820243"/>
            <a:ext cx="6776990" cy="10021058"/>
          </a:xfrm>
          <a:prstGeom prst="rect">
            <a:avLst/>
          </a:prstGeom>
        </p:spPr>
      </p:pic>
      <p:sp>
        <p:nvSpPr>
          <p:cNvPr id="4" name="TextBox 3">
            <a:extLst>
              <a:ext uri="{FF2B5EF4-FFF2-40B4-BE49-F238E27FC236}">
                <a16:creationId xmlns:a16="http://schemas.microsoft.com/office/drawing/2014/main" id="{54803ED4-A956-F4D6-1A2B-543FB5CE5EE3}"/>
              </a:ext>
            </a:extLst>
          </p:cNvPr>
          <p:cNvSpPr txBox="1"/>
          <p:nvPr/>
        </p:nvSpPr>
        <p:spPr>
          <a:xfrm>
            <a:off x="2179767" y="11460304"/>
            <a:ext cx="17360234" cy="553998"/>
          </a:xfrm>
          <a:prstGeom prst="rect">
            <a:avLst/>
          </a:prstGeom>
          <a:noFill/>
        </p:spPr>
        <p:txBody>
          <a:bodyPr wrap="square" rtlCol="0">
            <a:spAutoFit/>
          </a:bodyPr>
          <a:lstStyle/>
          <a:p>
            <a:pPr algn="ctr"/>
            <a:r>
              <a:rPr lang="en-GB" sz="3000"/>
              <a:t>The project is supported by the Circular Bio-based Europe Joint Undertaking and its members.</a:t>
            </a:r>
          </a:p>
        </p:txBody>
      </p:sp>
      <p:sp>
        <p:nvSpPr>
          <p:cNvPr id="10" name="TextBox 9">
            <a:extLst>
              <a:ext uri="{FF2B5EF4-FFF2-40B4-BE49-F238E27FC236}">
                <a16:creationId xmlns:a16="http://schemas.microsoft.com/office/drawing/2014/main" id="{0C5F8EA4-E444-DE8C-2A09-6E576A57F43C}"/>
              </a:ext>
            </a:extLst>
          </p:cNvPr>
          <p:cNvSpPr txBox="1"/>
          <p:nvPr/>
        </p:nvSpPr>
        <p:spPr>
          <a:xfrm>
            <a:off x="850900" y="12055888"/>
            <a:ext cx="22537738" cy="1015663"/>
          </a:xfrm>
          <a:prstGeom prst="rect">
            <a:avLst/>
          </a:prstGeom>
          <a:noFill/>
        </p:spPr>
        <p:txBody>
          <a:bodyPr wrap="square" rtlCol="0">
            <a:spAutoFit/>
          </a:bodyPr>
          <a:lstStyle/>
          <a:p>
            <a:r>
              <a:rPr lang="en-GB" sz="3000"/>
              <a:t>Funded by the European Union. Views and opinions expressed are however those of the author(s) only and do not necessarily reflect those of the European Union or CBE JU. Neither the European Union nor the CBE JU can be held responsible for them. </a:t>
            </a:r>
          </a:p>
        </p:txBody>
      </p:sp>
      <p:pic>
        <p:nvPicPr>
          <p:cNvPr id="5" name="Рисунок 4" descr="Зображення, що містить текст, Шрифт, логотип, Графіка&#10;&#10;Вміст на основі ШІ може бути неправильним.">
            <a:extLst>
              <a:ext uri="{FF2B5EF4-FFF2-40B4-BE49-F238E27FC236}">
                <a16:creationId xmlns:a16="http://schemas.microsoft.com/office/drawing/2014/main" id="{E3918E7F-C530-218F-7752-7C795EC00E06}"/>
              </a:ext>
            </a:extLst>
          </p:cNvPr>
          <p:cNvPicPr>
            <a:picLocks noChangeAspect="1"/>
          </p:cNvPicPr>
          <p:nvPr/>
        </p:nvPicPr>
        <p:blipFill>
          <a:blip r:embed="rId4"/>
          <a:stretch>
            <a:fillRect/>
          </a:stretch>
        </p:blipFill>
        <p:spPr>
          <a:xfrm>
            <a:off x="19124698" y="6063394"/>
            <a:ext cx="4919870" cy="4936436"/>
          </a:xfrm>
          <a:prstGeom prst="rect">
            <a:avLst/>
          </a:prstGeom>
        </p:spPr>
      </p:pic>
      <p:pic>
        <p:nvPicPr>
          <p:cNvPr id="6" name="Рисунок 5" descr="Зображення, що містить Графіка, Шрифт, графічний дизайн, знімок екрана&#10;&#10;Вміст на основі ШІ може бути неправильним.">
            <a:extLst>
              <a:ext uri="{FF2B5EF4-FFF2-40B4-BE49-F238E27FC236}">
                <a16:creationId xmlns:a16="http://schemas.microsoft.com/office/drawing/2014/main" id="{FCF2B3DB-496F-3279-9F74-5817798996B6}"/>
              </a:ext>
            </a:extLst>
          </p:cNvPr>
          <p:cNvPicPr>
            <a:picLocks noChangeAspect="1"/>
          </p:cNvPicPr>
          <p:nvPr/>
        </p:nvPicPr>
        <p:blipFill>
          <a:blip r:embed="rId5"/>
          <a:stretch>
            <a:fillRect/>
          </a:stretch>
        </p:blipFill>
        <p:spPr>
          <a:xfrm>
            <a:off x="9022298" y="7674744"/>
            <a:ext cx="5477290" cy="2170871"/>
          </a:xfrm>
          <a:prstGeom prst="rect">
            <a:avLst/>
          </a:prstGeom>
        </p:spPr>
      </p:pic>
      <p:pic>
        <p:nvPicPr>
          <p:cNvPr id="7" name="Рисунок 6" descr="Зображення, що містить чорний, темрява&#10;&#10;Вміст на основі ШІ може бути неправильним.">
            <a:extLst>
              <a:ext uri="{FF2B5EF4-FFF2-40B4-BE49-F238E27FC236}">
                <a16:creationId xmlns:a16="http://schemas.microsoft.com/office/drawing/2014/main" id="{3B7F0CC4-72EE-BE0F-69B8-435ED42E1885}"/>
              </a:ext>
            </a:extLst>
          </p:cNvPr>
          <p:cNvPicPr>
            <a:picLocks noChangeAspect="1"/>
          </p:cNvPicPr>
          <p:nvPr/>
        </p:nvPicPr>
        <p:blipFill>
          <a:blip r:embed="rId6"/>
          <a:stretch>
            <a:fillRect/>
          </a:stretch>
        </p:blipFill>
        <p:spPr>
          <a:xfrm>
            <a:off x="15177063" y="7551335"/>
            <a:ext cx="4325178" cy="2423077"/>
          </a:xfrm>
          <a:prstGeom prst="rect">
            <a:avLst/>
          </a:prstGeom>
        </p:spPr>
      </p:pic>
    </p:spTree>
    <p:extLst>
      <p:ext uri="{BB962C8B-B14F-4D97-AF65-F5344CB8AC3E}">
        <p14:creationId xmlns:p14="http://schemas.microsoft.com/office/powerpoint/2010/main" val="17969864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a:extLst>
              <a:ext uri="{FF2B5EF4-FFF2-40B4-BE49-F238E27FC236}">
                <a16:creationId xmlns:a16="http://schemas.microsoft.com/office/drawing/2014/main" id="{7B42D7C8-227F-E066-6268-8F71C993C4E9}"/>
              </a:ext>
            </a:extLst>
          </p:cNvPr>
          <p:cNvSpPr>
            <a:spLocks noGrp="1"/>
          </p:cNvSpPr>
          <p:nvPr/>
        </p:nvSpPr>
        <p:spPr>
          <a:xfrm>
            <a:off x="1845749" y="4667717"/>
            <a:ext cx="20686643"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endParaRPr lang="uk-UA"/>
          </a:p>
          <a:p>
            <a:pPr algn="ctr">
              <a:buNone/>
            </a:pPr>
            <a:endParaRPr lang="uk-UA"/>
          </a:p>
          <a:p>
            <a:pPr marL="0" indent="0" algn="ctr">
              <a:buNone/>
            </a:pPr>
            <a:r>
              <a:rPr lang="uk-UA" sz="4000" dirty="0">
                <a:ea typeface="+mn-lt"/>
                <a:cs typeface="+mn-lt"/>
              </a:rPr>
              <a:t>Фінансується Європейським Союзом. Однак висловлені погляди та думки належать лише автору(</a:t>
            </a:r>
            <a:r>
              <a:rPr lang="uk-UA" sz="4000" dirty="0" err="1">
                <a:ea typeface="+mn-lt"/>
                <a:cs typeface="+mn-lt"/>
              </a:rPr>
              <a:t>ам</a:t>
            </a:r>
            <a:r>
              <a:rPr lang="uk-UA" sz="4000" dirty="0">
                <a:ea typeface="+mn-lt"/>
                <a:cs typeface="+mn-lt"/>
              </a:rPr>
              <a:t>) і не обов’язково відображають погляди Європейського Союзу чи CBE JU. Ні Європейський Союз, ні CBE JU не несуть за них відповідальності.</a:t>
            </a:r>
            <a:endParaRPr lang="uk-UA" dirty="0"/>
          </a:p>
          <a:p>
            <a:pPr algn="ctr"/>
            <a:endParaRPr lang="uk-UA" sz="4000"/>
          </a:p>
        </p:txBody>
      </p:sp>
    </p:spTree>
    <p:extLst>
      <p:ext uri="{BB962C8B-B14F-4D97-AF65-F5344CB8AC3E}">
        <p14:creationId xmlns:p14="http://schemas.microsoft.com/office/powerpoint/2010/main" val="212604865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83131-D587-B8F7-7C9B-113EBC2C0180}"/>
            </a:ext>
          </a:extLst>
        </p:cNvPr>
        <p:cNvGrpSpPr/>
        <p:nvPr/>
      </p:nvGrpSpPr>
      <p:grpSpPr>
        <a:xfrm>
          <a:off x="0" y="0"/>
          <a:ext cx="0" cy="0"/>
          <a:chOff x="0" y="0"/>
          <a:chExt cx="0" cy="0"/>
        </a:xfrm>
      </p:grpSpPr>
      <p:sp>
        <p:nvSpPr>
          <p:cNvPr id="5" name="Текст 1">
            <a:extLst>
              <a:ext uri="{FF2B5EF4-FFF2-40B4-BE49-F238E27FC236}">
                <a16:creationId xmlns:a16="http://schemas.microsoft.com/office/drawing/2014/main" id="{C52CE44D-CE21-1A16-F1EC-9AAD49CE298D}"/>
              </a:ext>
            </a:extLst>
          </p:cNvPr>
          <p:cNvSpPr>
            <a:spLocks noGrp="1"/>
          </p:cNvSpPr>
          <p:nvPr>
            <p:ph type="body" sz="quarter" idx="12"/>
          </p:nvPr>
        </p:nvSpPr>
        <p:spPr>
          <a:xfrm>
            <a:off x="8807212" y="3166543"/>
            <a:ext cx="774111" cy="1320946"/>
          </a:xfrm>
        </p:spPr>
        <p:txBody>
          <a:bodyPr/>
          <a:lstStyle/>
          <a:p>
            <a:r>
              <a:rPr lang="uk-UA" sz="9600" dirty="0">
                <a:solidFill>
                  <a:schemeClr val="bg1"/>
                </a:solidFill>
              </a:rPr>
              <a:t>1</a:t>
            </a:r>
            <a:endParaRPr lang="uk-UA" sz="9600" noProof="0" dirty="0">
              <a:solidFill>
                <a:schemeClr val="bg1"/>
              </a:solidFill>
            </a:endParaRPr>
          </a:p>
        </p:txBody>
      </p:sp>
      <p:sp>
        <p:nvSpPr>
          <p:cNvPr id="6" name="Текст 2">
            <a:extLst>
              <a:ext uri="{FF2B5EF4-FFF2-40B4-BE49-F238E27FC236}">
                <a16:creationId xmlns:a16="http://schemas.microsoft.com/office/drawing/2014/main" id="{4AF503F1-15EE-F76F-12B3-FA439C89FA4F}"/>
              </a:ext>
            </a:extLst>
          </p:cNvPr>
          <p:cNvSpPr>
            <a:spLocks noGrp="1"/>
          </p:cNvSpPr>
          <p:nvPr>
            <p:ph type="body" sz="quarter" idx="13"/>
          </p:nvPr>
        </p:nvSpPr>
        <p:spPr>
          <a:xfrm>
            <a:off x="11962695" y="2743587"/>
            <a:ext cx="11619710" cy="5724552"/>
          </a:xfrm>
        </p:spPr>
        <p:txBody>
          <a:bodyPr/>
          <a:lstStyle/>
          <a:p>
            <a:r>
              <a:rPr lang="ru-RU" sz="9600" noProof="0" dirty="0" err="1"/>
              <a:t>Моніторинг</a:t>
            </a:r>
            <a:r>
              <a:rPr lang="ru-RU" sz="9600" noProof="0" dirty="0"/>
              <a:t> </a:t>
            </a:r>
            <a:r>
              <a:rPr lang="ru-RU" sz="9600" noProof="0" dirty="0" err="1"/>
              <a:t>ефективності</a:t>
            </a:r>
            <a:r>
              <a:rPr lang="ru-RU" sz="9600" noProof="0" dirty="0"/>
              <a:t> </a:t>
            </a:r>
            <a:r>
              <a:rPr lang="ru-RU" sz="9600" noProof="0" dirty="0" err="1"/>
              <a:t>проєктів</a:t>
            </a:r>
            <a:r>
              <a:rPr lang="ru-RU" sz="9600" noProof="0" dirty="0"/>
              <a:t> </a:t>
            </a:r>
            <a:endParaRPr lang="uk-UA" sz="9600" noProof="0" dirty="0"/>
          </a:p>
        </p:txBody>
      </p:sp>
    </p:spTree>
    <p:extLst>
      <p:ext uri="{BB962C8B-B14F-4D97-AF65-F5344CB8AC3E}">
        <p14:creationId xmlns:p14="http://schemas.microsoft.com/office/powerpoint/2010/main" val="5958979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E230-F2FD-B536-2A96-C60F33CC95AF}"/>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C26D089D-4ED9-3269-72D0-207773DE21C7}"/>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Вступ: Чому моніторинг критично важливий</a:t>
            </a:r>
          </a:p>
        </p:txBody>
      </p:sp>
      <p:sp>
        <p:nvSpPr>
          <p:cNvPr id="7" name="Прямокутник: округлені кути 6">
            <a:extLst>
              <a:ext uri="{FF2B5EF4-FFF2-40B4-BE49-F238E27FC236}">
                <a16:creationId xmlns:a16="http://schemas.microsoft.com/office/drawing/2014/main" id="{AA804248-0DEA-482A-EB03-B6064615D0BE}"/>
              </a:ext>
            </a:extLst>
          </p:cNvPr>
          <p:cNvSpPr/>
          <p:nvPr/>
        </p:nvSpPr>
        <p:spPr>
          <a:xfrm>
            <a:off x="1199322" y="3918046"/>
            <a:ext cx="10992678" cy="1667746"/>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b="1" noProof="0" dirty="0">
                <a:solidFill>
                  <a:srgbClr val="4D4D4D"/>
                </a:solidFill>
                <a:latin typeface="+mj-lt"/>
              </a:rPr>
              <a:t>Моніторинг</a:t>
            </a:r>
            <a:r>
              <a:rPr lang="uk-UA" sz="3200" noProof="0" dirty="0">
                <a:solidFill>
                  <a:srgbClr val="4D4D4D"/>
                </a:solidFill>
                <a:latin typeface="+mj-lt"/>
              </a:rPr>
              <a:t> — це «система раннього попередження» для будь-якого </a:t>
            </a:r>
            <a:r>
              <a:rPr lang="uk-UA" sz="3200" noProof="0" dirty="0" err="1">
                <a:solidFill>
                  <a:srgbClr val="4D4D4D"/>
                </a:solidFill>
                <a:latin typeface="+mj-lt"/>
              </a:rPr>
              <a:t>проєкту</a:t>
            </a:r>
            <a:r>
              <a:rPr lang="uk-UA" sz="3200" noProof="0" dirty="0">
                <a:solidFill>
                  <a:srgbClr val="4D4D4D"/>
                </a:solidFill>
                <a:latin typeface="+mj-lt"/>
              </a:rPr>
              <a:t>.</a:t>
            </a:r>
          </a:p>
        </p:txBody>
      </p:sp>
      <p:sp>
        <p:nvSpPr>
          <p:cNvPr id="6" name="TextBox 5">
            <a:extLst>
              <a:ext uri="{FF2B5EF4-FFF2-40B4-BE49-F238E27FC236}">
                <a16:creationId xmlns:a16="http://schemas.microsoft.com/office/drawing/2014/main" id="{3CCDE56B-95EE-A381-D7D1-E6045DA57FFC}"/>
              </a:ext>
            </a:extLst>
          </p:cNvPr>
          <p:cNvSpPr txBox="1"/>
          <p:nvPr/>
        </p:nvSpPr>
        <p:spPr>
          <a:xfrm>
            <a:off x="974036" y="7273546"/>
            <a:ext cx="12195312" cy="2554545"/>
          </a:xfrm>
          <a:prstGeom prst="rect">
            <a:avLst/>
          </a:prstGeom>
          <a:noFill/>
        </p:spPr>
        <p:txBody>
          <a:bodyPr wrap="square">
            <a:spAutoFit/>
          </a:bodyPr>
          <a:lstStyle/>
          <a:p>
            <a:pPr marL="457200" indent="-457200">
              <a:buFont typeface="Wingdings" panose="05000000000000000000" pitchFamily="2" charset="2"/>
              <a:buChar char="ü"/>
            </a:pPr>
            <a:r>
              <a:rPr lang="uk-UA" sz="3200" noProof="0" dirty="0">
                <a:solidFill>
                  <a:srgbClr val="4D4D4D"/>
                </a:solidFill>
                <a:latin typeface="+mj-lt"/>
              </a:rPr>
              <a:t>вчасно побачити відхилення від плану </a:t>
            </a:r>
          </a:p>
          <a:p>
            <a:pPr marL="457200" indent="-457200">
              <a:buFont typeface="Wingdings" panose="05000000000000000000" pitchFamily="2" charset="2"/>
              <a:buChar char="ü"/>
            </a:pPr>
            <a:r>
              <a:rPr lang="uk-UA" sz="3200" noProof="0" dirty="0">
                <a:solidFill>
                  <a:srgbClr val="4D4D4D"/>
                </a:solidFill>
                <a:latin typeface="+mj-lt"/>
              </a:rPr>
              <a:t>прийняти рішення про корекцію </a:t>
            </a:r>
          </a:p>
          <a:p>
            <a:pPr marL="457200" indent="-457200">
              <a:buFont typeface="Wingdings" panose="05000000000000000000" pitchFamily="2" charset="2"/>
              <a:buChar char="ü"/>
            </a:pPr>
            <a:r>
              <a:rPr lang="uk-UA" sz="3200" noProof="0" dirty="0">
                <a:solidFill>
                  <a:srgbClr val="4D4D4D"/>
                </a:solidFill>
                <a:latin typeface="+mj-lt"/>
              </a:rPr>
              <a:t>продемонструвати донорам і громаді, що кошти використані ефективно. </a:t>
            </a:r>
            <a:br>
              <a:rPr lang="uk-UA" sz="3200" noProof="0" dirty="0">
                <a:solidFill>
                  <a:srgbClr val="4D4D4D"/>
                </a:solidFill>
                <a:latin typeface="+mj-lt"/>
              </a:rPr>
            </a:br>
            <a:endParaRPr lang="uk-UA" sz="3200" noProof="0" dirty="0">
              <a:solidFill>
                <a:srgbClr val="4D4D4D"/>
              </a:solidFill>
              <a:latin typeface="+mj-lt"/>
            </a:endParaRPr>
          </a:p>
        </p:txBody>
      </p:sp>
      <p:sp>
        <p:nvSpPr>
          <p:cNvPr id="8" name="Заголовок 13">
            <a:extLst>
              <a:ext uri="{FF2B5EF4-FFF2-40B4-BE49-F238E27FC236}">
                <a16:creationId xmlns:a16="http://schemas.microsoft.com/office/drawing/2014/main" id="{2D58CEA9-557C-5AF3-F884-772D0462D2B6}"/>
              </a:ext>
            </a:extLst>
          </p:cNvPr>
          <p:cNvSpPr txBox="1">
            <a:spLocks/>
          </p:cNvSpPr>
          <p:nvPr/>
        </p:nvSpPr>
        <p:spPr>
          <a:xfrm>
            <a:off x="1239078" y="6447298"/>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4000" i="1" noProof="0" dirty="0"/>
              <a:t>Він дозволяє:</a:t>
            </a:r>
          </a:p>
        </p:txBody>
      </p:sp>
      <p:sp>
        <p:nvSpPr>
          <p:cNvPr id="9" name="Прямокутник: округлені кути 8">
            <a:extLst>
              <a:ext uri="{FF2B5EF4-FFF2-40B4-BE49-F238E27FC236}">
                <a16:creationId xmlns:a16="http://schemas.microsoft.com/office/drawing/2014/main" id="{A9A0B488-D664-9745-4E21-187CCD4AAC48}"/>
              </a:ext>
            </a:extLst>
          </p:cNvPr>
          <p:cNvSpPr/>
          <p:nvPr/>
        </p:nvSpPr>
        <p:spPr>
          <a:xfrm>
            <a:off x="1239078" y="9848099"/>
            <a:ext cx="10992678" cy="2554544"/>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uk-UA" sz="3200" noProof="0" dirty="0">
                <a:solidFill>
                  <a:srgbClr val="4D4D4D"/>
                </a:solidFill>
                <a:latin typeface="+mj-lt"/>
              </a:rPr>
              <a:t>Для постраждалих громад України, які відновлюють дороги, школи, лікарні, критичну інфраструктуру, моніторинг — це ще й інструмент відновлення довіри населення та партнерів. </a:t>
            </a:r>
          </a:p>
        </p:txBody>
      </p:sp>
      <p:pic>
        <p:nvPicPr>
          <p:cNvPr id="11" name="Рисунок 10" descr="Зображення, що містить особа, одежа, ноутбук, у приміщенні&#10;&#10;Вміст на основі ШІ може бути неправильним.">
            <a:extLst>
              <a:ext uri="{FF2B5EF4-FFF2-40B4-BE49-F238E27FC236}">
                <a16:creationId xmlns:a16="http://schemas.microsoft.com/office/drawing/2014/main" id="{A27F6F78-C935-E8D4-CA78-E30825C39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2470" y="0"/>
            <a:ext cx="10301040" cy="13716000"/>
          </a:xfrm>
          <a:prstGeom prst="rect">
            <a:avLst/>
          </a:prstGeom>
        </p:spPr>
      </p:pic>
    </p:spTree>
    <p:extLst>
      <p:ext uri="{BB962C8B-B14F-4D97-AF65-F5344CB8AC3E}">
        <p14:creationId xmlns:p14="http://schemas.microsoft.com/office/powerpoint/2010/main" val="812281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714E6-6D37-B760-9F3D-BDE2AB69DCBC}"/>
            </a:ext>
          </a:extLst>
        </p:cNvPr>
        <p:cNvGrpSpPr/>
        <p:nvPr/>
      </p:nvGrpSpPr>
      <p:grpSpPr>
        <a:xfrm>
          <a:off x="0" y="0"/>
          <a:ext cx="0" cy="0"/>
          <a:chOff x="0" y="0"/>
          <a:chExt cx="0" cy="0"/>
        </a:xfrm>
      </p:grpSpPr>
      <p:sp>
        <p:nvSpPr>
          <p:cNvPr id="2" name="Заголовок 13">
            <a:extLst>
              <a:ext uri="{FF2B5EF4-FFF2-40B4-BE49-F238E27FC236}">
                <a16:creationId xmlns:a16="http://schemas.microsoft.com/office/drawing/2014/main" id="{6DF5CF16-C787-E40A-B6BD-4A6799AF515B}"/>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Основні поняття</a:t>
            </a:r>
          </a:p>
        </p:txBody>
      </p:sp>
      <p:sp>
        <p:nvSpPr>
          <p:cNvPr id="3" name="Прямокутник 2">
            <a:extLst>
              <a:ext uri="{FF2B5EF4-FFF2-40B4-BE49-F238E27FC236}">
                <a16:creationId xmlns:a16="http://schemas.microsoft.com/office/drawing/2014/main" id="{07BB97D1-1E2D-405D-677E-BA7DAE07B49C}"/>
              </a:ext>
            </a:extLst>
          </p:cNvPr>
          <p:cNvSpPr/>
          <p:nvPr/>
        </p:nvSpPr>
        <p:spPr>
          <a:xfrm>
            <a:off x="1583634" y="6814836"/>
            <a:ext cx="6798365" cy="3104416"/>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4" name="TextBox 3">
            <a:extLst>
              <a:ext uri="{FF2B5EF4-FFF2-40B4-BE49-F238E27FC236}">
                <a16:creationId xmlns:a16="http://schemas.microsoft.com/office/drawing/2014/main" id="{37F904C9-B3EC-1620-24E6-1DAC2AF3727F}"/>
              </a:ext>
            </a:extLst>
          </p:cNvPr>
          <p:cNvSpPr txBox="1"/>
          <p:nvPr/>
        </p:nvSpPr>
        <p:spPr>
          <a:xfrm>
            <a:off x="1740489" y="6971551"/>
            <a:ext cx="6484654" cy="1661993"/>
          </a:xfrm>
          <a:prstGeom prst="rect">
            <a:avLst/>
          </a:prstGeom>
          <a:noFill/>
        </p:spPr>
        <p:txBody>
          <a:bodyPr wrap="square" rtlCol="0">
            <a:spAutoFit/>
          </a:bodyPr>
          <a:lstStyle/>
          <a:p>
            <a:pPr algn="just"/>
            <a:r>
              <a:rPr lang="uk-UA" sz="3400" noProof="0" dirty="0">
                <a:latin typeface="+mj-lt"/>
              </a:rPr>
              <a:t>Систематичний процес збору та аналізу даних для оцінки прогресу. </a:t>
            </a:r>
          </a:p>
        </p:txBody>
      </p:sp>
      <p:sp>
        <p:nvSpPr>
          <p:cNvPr id="5" name="Прямокутник 4">
            <a:extLst>
              <a:ext uri="{FF2B5EF4-FFF2-40B4-BE49-F238E27FC236}">
                <a16:creationId xmlns:a16="http://schemas.microsoft.com/office/drawing/2014/main" id="{C33AD865-F4CA-2944-235A-32536E5C1818}"/>
              </a:ext>
            </a:extLst>
          </p:cNvPr>
          <p:cNvSpPr/>
          <p:nvPr/>
        </p:nvSpPr>
        <p:spPr>
          <a:xfrm>
            <a:off x="1583635" y="5486400"/>
            <a:ext cx="6798365" cy="111050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Моніторинг</a:t>
            </a:r>
          </a:p>
        </p:txBody>
      </p:sp>
      <p:sp>
        <p:nvSpPr>
          <p:cNvPr id="10" name="Прямокутник 9">
            <a:extLst>
              <a:ext uri="{FF2B5EF4-FFF2-40B4-BE49-F238E27FC236}">
                <a16:creationId xmlns:a16="http://schemas.microsoft.com/office/drawing/2014/main" id="{5FBC5E19-0000-90CC-ACFB-157D0261B280}"/>
              </a:ext>
            </a:extLst>
          </p:cNvPr>
          <p:cNvSpPr/>
          <p:nvPr/>
        </p:nvSpPr>
        <p:spPr>
          <a:xfrm>
            <a:off x="8792816" y="6814836"/>
            <a:ext cx="6798365" cy="3104416"/>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
        <p:nvSpPr>
          <p:cNvPr id="12" name="TextBox 11">
            <a:extLst>
              <a:ext uri="{FF2B5EF4-FFF2-40B4-BE49-F238E27FC236}">
                <a16:creationId xmlns:a16="http://schemas.microsoft.com/office/drawing/2014/main" id="{ECB0ED08-77AC-62B6-4982-D7CA9D03061C}"/>
              </a:ext>
            </a:extLst>
          </p:cNvPr>
          <p:cNvSpPr txBox="1"/>
          <p:nvPr/>
        </p:nvSpPr>
        <p:spPr>
          <a:xfrm>
            <a:off x="8949671" y="6971551"/>
            <a:ext cx="6484654" cy="1138773"/>
          </a:xfrm>
          <a:prstGeom prst="rect">
            <a:avLst/>
          </a:prstGeom>
          <a:noFill/>
        </p:spPr>
        <p:txBody>
          <a:bodyPr wrap="square" rtlCol="0">
            <a:spAutoFit/>
          </a:bodyPr>
          <a:lstStyle/>
          <a:p>
            <a:pPr algn="just"/>
            <a:r>
              <a:rPr lang="uk-UA" sz="3400" noProof="0" dirty="0">
                <a:latin typeface="+mj-lt"/>
              </a:rPr>
              <a:t>Співвідношення результатів і використаних ресурсів. </a:t>
            </a:r>
          </a:p>
        </p:txBody>
      </p:sp>
      <p:sp>
        <p:nvSpPr>
          <p:cNvPr id="13" name="Прямокутник 12">
            <a:extLst>
              <a:ext uri="{FF2B5EF4-FFF2-40B4-BE49-F238E27FC236}">
                <a16:creationId xmlns:a16="http://schemas.microsoft.com/office/drawing/2014/main" id="{95E5F11E-9BBD-9E60-7E11-3F902D73F9B8}"/>
              </a:ext>
            </a:extLst>
          </p:cNvPr>
          <p:cNvSpPr/>
          <p:nvPr/>
        </p:nvSpPr>
        <p:spPr>
          <a:xfrm>
            <a:off x="8792817" y="5486400"/>
            <a:ext cx="6798365" cy="111050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Ефективність</a:t>
            </a:r>
          </a:p>
        </p:txBody>
      </p:sp>
      <p:sp>
        <p:nvSpPr>
          <p:cNvPr id="14" name="Прямокутник 13">
            <a:extLst>
              <a:ext uri="{FF2B5EF4-FFF2-40B4-BE49-F238E27FC236}">
                <a16:creationId xmlns:a16="http://schemas.microsoft.com/office/drawing/2014/main" id="{0014210B-1BE9-175C-A474-87F203112E16}"/>
              </a:ext>
            </a:extLst>
          </p:cNvPr>
          <p:cNvSpPr/>
          <p:nvPr/>
        </p:nvSpPr>
        <p:spPr>
          <a:xfrm>
            <a:off x="16001998" y="6814836"/>
            <a:ext cx="6798365" cy="3104416"/>
          </a:xfrm>
          <a:prstGeom prst="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a:p>
        </p:txBody>
      </p:sp>
      <p:sp>
        <p:nvSpPr>
          <p:cNvPr id="15" name="TextBox 14">
            <a:extLst>
              <a:ext uri="{FF2B5EF4-FFF2-40B4-BE49-F238E27FC236}">
                <a16:creationId xmlns:a16="http://schemas.microsoft.com/office/drawing/2014/main" id="{FF16BA6D-5B93-F23B-26CA-EC9C21F655BC}"/>
              </a:ext>
            </a:extLst>
          </p:cNvPr>
          <p:cNvSpPr txBox="1"/>
          <p:nvPr/>
        </p:nvSpPr>
        <p:spPr>
          <a:xfrm>
            <a:off x="16158853" y="6971551"/>
            <a:ext cx="6484654" cy="2708434"/>
          </a:xfrm>
          <a:prstGeom prst="rect">
            <a:avLst/>
          </a:prstGeom>
          <a:noFill/>
        </p:spPr>
        <p:txBody>
          <a:bodyPr wrap="square" rtlCol="0">
            <a:spAutoFit/>
          </a:bodyPr>
          <a:lstStyle/>
          <a:p>
            <a:pPr algn="just"/>
            <a:r>
              <a:rPr lang="uk-UA" sz="3400" noProof="0" dirty="0">
                <a:latin typeface="+mj-lt"/>
              </a:rPr>
              <a:t>Ті, що спрямовані на реконструкцію зруйнованої війною інфраструктури, соціальних об’єктів, економічної активності. </a:t>
            </a:r>
          </a:p>
        </p:txBody>
      </p:sp>
      <p:sp>
        <p:nvSpPr>
          <p:cNvPr id="16" name="Прямокутник 15">
            <a:extLst>
              <a:ext uri="{FF2B5EF4-FFF2-40B4-BE49-F238E27FC236}">
                <a16:creationId xmlns:a16="http://schemas.microsoft.com/office/drawing/2014/main" id="{FE6DA14E-97AB-67EB-A4A0-34EFB719D35E}"/>
              </a:ext>
            </a:extLst>
          </p:cNvPr>
          <p:cNvSpPr/>
          <p:nvPr/>
        </p:nvSpPr>
        <p:spPr>
          <a:xfrm>
            <a:off x="16001999" y="5486400"/>
            <a:ext cx="6798365" cy="1110503"/>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Відновлювальні </a:t>
            </a:r>
            <a:r>
              <a:rPr lang="uk-UA" sz="3600" noProof="0" dirty="0" err="1"/>
              <a:t>проєкти</a:t>
            </a:r>
            <a:endParaRPr lang="uk-UA" sz="3600" noProof="0" dirty="0"/>
          </a:p>
        </p:txBody>
      </p:sp>
      <p:pic>
        <p:nvPicPr>
          <p:cNvPr id="21" name="Графіка 20" descr="Presentation with pie chart with solid fill">
            <a:extLst>
              <a:ext uri="{FF2B5EF4-FFF2-40B4-BE49-F238E27FC236}">
                <a16:creationId xmlns:a16="http://schemas.microsoft.com/office/drawing/2014/main" id="{93D822D0-F9AB-602D-F928-46874DD21A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51850" y="4061143"/>
            <a:ext cx="1861932" cy="1848288"/>
          </a:xfrm>
          <a:prstGeom prst="rect">
            <a:avLst/>
          </a:prstGeom>
        </p:spPr>
      </p:pic>
      <p:pic>
        <p:nvPicPr>
          <p:cNvPr id="23" name="Графіка 22" descr="Signal with solid fill">
            <a:extLst>
              <a:ext uri="{FF2B5EF4-FFF2-40B4-BE49-F238E27FC236}">
                <a16:creationId xmlns:a16="http://schemas.microsoft.com/office/drawing/2014/main" id="{5462090F-F188-7100-66F5-E5F2A711CA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9473" y="4061144"/>
            <a:ext cx="1625049" cy="1736668"/>
          </a:xfrm>
          <a:prstGeom prst="rect">
            <a:avLst/>
          </a:prstGeom>
        </p:spPr>
      </p:pic>
      <p:pic>
        <p:nvPicPr>
          <p:cNvPr id="25" name="Графіка 24" descr="Crane with solid fill">
            <a:extLst>
              <a:ext uri="{FF2B5EF4-FFF2-40B4-BE49-F238E27FC236}">
                <a16:creationId xmlns:a16="http://schemas.microsoft.com/office/drawing/2014/main" id="{C8C94015-48F5-DE44-739F-25EC281531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60897" y="4189195"/>
            <a:ext cx="1480566" cy="1480566"/>
          </a:xfrm>
          <a:prstGeom prst="rect">
            <a:avLst/>
          </a:prstGeom>
        </p:spPr>
      </p:pic>
    </p:spTree>
    <p:extLst>
      <p:ext uri="{BB962C8B-B14F-4D97-AF65-F5344CB8AC3E}">
        <p14:creationId xmlns:p14="http://schemas.microsoft.com/office/powerpoint/2010/main" val="208209310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E230-F2FD-B536-2A96-C60F33CC95AF}"/>
            </a:ext>
          </a:extLst>
        </p:cNvPr>
        <p:cNvGrpSpPr/>
        <p:nvPr/>
      </p:nvGrpSpPr>
      <p:grpSpPr>
        <a:xfrm>
          <a:off x="0" y="0"/>
          <a:ext cx="0" cy="0"/>
          <a:chOff x="0" y="0"/>
          <a:chExt cx="0" cy="0"/>
        </a:xfrm>
      </p:grpSpPr>
      <p:sp>
        <p:nvSpPr>
          <p:cNvPr id="2" name="Прямокутник: округлені кути 1">
            <a:extLst>
              <a:ext uri="{FF2B5EF4-FFF2-40B4-BE49-F238E27FC236}">
                <a16:creationId xmlns:a16="http://schemas.microsoft.com/office/drawing/2014/main" id="{365AA811-A308-7FB9-2A69-8B34182F64BF}"/>
              </a:ext>
            </a:extLst>
          </p:cNvPr>
          <p:cNvSpPr/>
          <p:nvPr/>
        </p:nvSpPr>
        <p:spPr>
          <a:xfrm>
            <a:off x="4535089" y="3405502"/>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1</a:t>
            </a:r>
          </a:p>
        </p:txBody>
      </p:sp>
      <p:sp>
        <p:nvSpPr>
          <p:cNvPr id="3" name="Прямокутник: округлені кути 2">
            <a:extLst>
              <a:ext uri="{FF2B5EF4-FFF2-40B4-BE49-F238E27FC236}">
                <a16:creationId xmlns:a16="http://schemas.microsoft.com/office/drawing/2014/main" id="{162E79B3-D99C-B950-AE63-5CCA3D4CE73E}"/>
              </a:ext>
            </a:extLst>
          </p:cNvPr>
          <p:cNvSpPr/>
          <p:nvPr/>
        </p:nvSpPr>
        <p:spPr>
          <a:xfrm>
            <a:off x="6973489" y="3405500"/>
            <a:ext cx="11493415"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Виявлення проблем на ранніх етапах.</a:t>
            </a:r>
          </a:p>
        </p:txBody>
      </p:sp>
      <p:sp>
        <p:nvSpPr>
          <p:cNvPr id="4" name="Прямокутник: округлені кути 3">
            <a:extLst>
              <a:ext uri="{FF2B5EF4-FFF2-40B4-BE49-F238E27FC236}">
                <a16:creationId xmlns:a16="http://schemas.microsoft.com/office/drawing/2014/main" id="{011E6E91-3828-B694-3655-BB25B1420119}"/>
              </a:ext>
            </a:extLst>
          </p:cNvPr>
          <p:cNvSpPr/>
          <p:nvPr/>
        </p:nvSpPr>
        <p:spPr>
          <a:xfrm>
            <a:off x="4535089" y="5023932"/>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2</a:t>
            </a:r>
          </a:p>
        </p:txBody>
      </p:sp>
      <p:sp>
        <p:nvSpPr>
          <p:cNvPr id="5" name="Прямокутник: округлені кути 4">
            <a:extLst>
              <a:ext uri="{FF2B5EF4-FFF2-40B4-BE49-F238E27FC236}">
                <a16:creationId xmlns:a16="http://schemas.microsoft.com/office/drawing/2014/main" id="{28896901-D308-77C4-450A-AADBE53389F3}"/>
              </a:ext>
            </a:extLst>
          </p:cNvPr>
          <p:cNvSpPr/>
          <p:nvPr/>
        </p:nvSpPr>
        <p:spPr>
          <a:xfrm>
            <a:off x="6973489" y="5023930"/>
            <a:ext cx="11493415"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Оптимізація використання ресурсів.</a:t>
            </a:r>
          </a:p>
        </p:txBody>
      </p:sp>
      <p:sp>
        <p:nvSpPr>
          <p:cNvPr id="6" name="Прямокутник: округлені кути 5">
            <a:extLst>
              <a:ext uri="{FF2B5EF4-FFF2-40B4-BE49-F238E27FC236}">
                <a16:creationId xmlns:a16="http://schemas.microsoft.com/office/drawing/2014/main" id="{87FE9E23-AE04-94A6-32AF-8581430122EB}"/>
              </a:ext>
            </a:extLst>
          </p:cNvPr>
          <p:cNvSpPr/>
          <p:nvPr/>
        </p:nvSpPr>
        <p:spPr>
          <a:xfrm>
            <a:off x="4535088" y="6666235"/>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3</a:t>
            </a:r>
          </a:p>
        </p:txBody>
      </p:sp>
      <p:sp>
        <p:nvSpPr>
          <p:cNvPr id="7" name="Прямокутник: округлені кути 6">
            <a:extLst>
              <a:ext uri="{FF2B5EF4-FFF2-40B4-BE49-F238E27FC236}">
                <a16:creationId xmlns:a16="http://schemas.microsoft.com/office/drawing/2014/main" id="{BB5E7838-C89F-D252-9EF4-194B7BE1A0D3}"/>
              </a:ext>
            </a:extLst>
          </p:cNvPr>
          <p:cNvSpPr/>
          <p:nvPr/>
        </p:nvSpPr>
        <p:spPr>
          <a:xfrm>
            <a:off x="6933732" y="6666234"/>
            <a:ext cx="11533172"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Підвищення прозорості та підзвітності. </a:t>
            </a:r>
          </a:p>
        </p:txBody>
      </p:sp>
      <p:sp>
        <p:nvSpPr>
          <p:cNvPr id="8" name="Заголовок 13">
            <a:extLst>
              <a:ext uri="{FF2B5EF4-FFF2-40B4-BE49-F238E27FC236}">
                <a16:creationId xmlns:a16="http://schemas.microsoft.com/office/drawing/2014/main" id="{B4B0DE21-85AF-AC27-DC41-B4B485ECCC29}"/>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Цілі моніторингу</a:t>
            </a:r>
          </a:p>
        </p:txBody>
      </p:sp>
      <p:sp>
        <p:nvSpPr>
          <p:cNvPr id="9" name="Прямокутник: округлені кути 8">
            <a:extLst>
              <a:ext uri="{FF2B5EF4-FFF2-40B4-BE49-F238E27FC236}">
                <a16:creationId xmlns:a16="http://schemas.microsoft.com/office/drawing/2014/main" id="{D6604228-BFCC-84EF-B282-D90D9CAA43CF}"/>
              </a:ext>
            </a:extLst>
          </p:cNvPr>
          <p:cNvSpPr/>
          <p:nvPr/>
        </p:nvSpPr>
        <p:spPr>
          <a:xfrm>
            <a:off x="4535089" y="8308539"/>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4</a:t>
            </a:r>
          </a:p>
        </p:txBody>
      </p:sp>
      <p:sp>
        <p:nvSpPr>
          <p:cNvPr id="10" name="Прямокутник: округлені кути 9">
            <a:extLst>
              <a:ext uri="{FF2B5EF4-FFF2-40B4-BE49-F238E27FC236}">
                <a16:creationId xmlns:a16="http://schemas.microsoft.com/office/drawing/2014/main" id="{C878DCE2-EF44-3AE7-EDA5-57A315526DB0}"/>
              </a:ext>
            </a:extLst>
          </p:cNvPr>
          <p:cNvSpPr/>
          <p:nvPr/>
        </p:nvSpPr>
        <p:spPr>
          <a:xfrm>
            <a:off x="6973489" y="8308537"/>
            <a:ext cx="11493415"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Надання донору доказів результативності. </a:t>
            </a:r>
          </a:p>
        </p:txBody>
      </p:sp>
      <p:sp>
        <p:nvSpPr>
          <p:cNvPr id="11" name="Прямокутник: округлені кути 10">
            <a:extLst>
              <a:ext uri="{FF2B5EF4-FFF2-40B4-BE49-F238E27FC236}">
                <a16:creationId xmlns:a16="http://schemas.microsoft.com/office/drawing/2014/main" id="{9A802F52-455E-31C0-830D-9A96D756CE91}"/>
              </a:ext>
            </a:extLst>
          </p:cNvPr>
          <p:cNvSpPr/>
          <p:nvPr/>
        </p:nvSpPr>
        <p:spPr>
          <a:xfrm>
            <a:off x="4495332" y="9950843"/>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5</a:t>
            </a:r>
          </a:p>
        </p:txBody>
      </p:sp>
      <p:sp>
        <p:nvSpPr>
          <p:cNvPr id="12" name="Прямокутник: округлені кути 11">
            <a:extLst>
              <a:ext uri="{FF2B5EF4-FFF2-40B4-BE49-F238E27FC236}">
                <a16:creationId xmlns:a16="http://schemas.microsoft.com/office/drawing/2014/main" id="{5CE12449-B385-D90C-B026-C6E46C827466}"/>
              </a:ext>
            </a:extLst>
          </p:cNvPr>
          <p:cNvSpPr/>
          <p:nvPr/>
        </p:nvSpPr>
        <p:spPr>
          <a:xfrm>
            <a:off x="6933732" y="9950841"/>
            <a:ext cx="11493415"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Підтримка сталого розвитку громади. </a:t>
            </a:r>
          </a:p>
        </p:txBody>
      </p:sp>
    </p:spTree>
    <p:extLst>
      <p:ext uri="{BB962C8B-B14F-4D97-AF65-F5344CB8AC3E}">
        <p14:creationId xmlns:p14="http://schemas.microsoft.com/office/powerpoint/2010/main" val="392364962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C7B4-38A2-DA12-874B-855AD49DE6FE}"/>
            </a:ext>
          </a:extLst>
        </p:cNvPr>
        <p:cNvGrpSpPr/>
        <p:nvPr/>
      </p:nvGrpSpPr>
      <p:grpSpPr>
        <a:xfrm>
          <a:off x="0" y="0"/>
          <a:ext cx="0" cy="0"/>
          <a:chOff x="0" y="0"/>
          <a:chExt cx="0" cy="0"/>
        </a:xfrm>
      </p:grpSpPr>
      <p:sp>
        <p:nvSpPr>
          <p:cNvPr id="8" name="Заголовок 13">
            <a:extLst>
              <a:ext uri="{FF2B5EF4-FFF2-40B4-BE49-F238E27FC236}">
                <a16:creationId xmlns:a16="http://schemas.microsoft.com/office/drawing/2014/main" id="{581BAB0D-7D5F-75BD-7177-17AD8E1A61F1}"/>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Етапи процесу моніторингу</a:t>
            </a:r>
          </a:p>
        </p:txBody>
      </p:sp>
      <p:sp>
        <p:nvSpPr>
          <p:cNvPr id="13" name="Прямокутник: округлені кути 12">
            <a:extLst>
              <a:ext uri="{FF2B5EF4-FFF2-40B4-BE49-F238E27FC236}">
                <a16:creationId xmlns:a16="http://schemas.microsoft.com/office/drawing/2014/main" id="{615BC7E0-E762-E5DA-8E3A-70F37521433C}"/>
              </a:ext>
            </a:extLst>
          </p:cNvPr>
          <p:cNvSpPr/>
          <p:nvPr/>
        </p:nvSpPr>
        <p:spPr>
          <a:xfrm>
            <a:off x="14670157" y="5049078"/>
            <a:ext cx="4277142" cy="1570382"/>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rgbClr val="4D4D4D"/>
                </a:solidFill>
              </a:rPr>
              <a:t>Звітування:</a:t>
            </a:r>
          </a:p>
        </p:txBody>
      </p:sp>
      <p:sp>
        <p:nvSpPr>
          <p:cNvPr id="15" name="Прямокутник 14">
            <a:extLst>
              <a:ext uri="{FF2B5EF4-FFF2-40B4-BE49-F238E27FC236}">
                <a16:creationId xmlns:a16="http://schemas.microsoft.com/office/drawing/2014/main" id="{60222912-75B0-DA77-5D53-2E26F6C98408}"/>
              </a:ext>
            </a:extLst>
          </p:cNvPr>
          <p:cNvSpPr/>
          <p:nvPr/>
        </p:nvSpPr>
        <p:spPr>
          <a:xfrm>
            <a:off x="536722" y="6857999"/>
            <a:ext cx="4277141" cy="2266123"/>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ru-RU" sz="3200" noProof="0" dirty="0" err="1">
                <a:solidFill>
                  <a:srgbClr val="4D4D4D"/>
                </a:solidFill>
              </a:rPr>
              <a:t>визначення</a:t>
            </a:r>
            <a:r>
              <a:rPr lang="ru-RU" sz="3200" noProof="0" dirty="0">
                <a:solidFill>
                  <a:srgbClr val="4D4D4D"/>
                </a:solidFill>
              </a:rPr>
              <a:t> </a:t>
            </a:r>
            <a:r>
              <a:rPr lang="ru-RU" sz="3200" noProof="0" dirty="0" err="1">
                <a:solidFill>
                  <a:srgbClr val="4D4D4D"/>
                </a:solidFill>
              </a:rPr>
              <a:t>цілей</a:t>
            </a:r>
            <a:r>
              <a:rPr lang="ru-RU" sz="3200" noProof="0" dirty="0">
                <a:solidFill>
                  <a:srgbClr val="4D4D4D"/>
                </a:solidFill>
              </a:rPr>
              <a:t>, </a:t>
            </a:r>
            <a:r>
              <a:rPr lang="ru-RU" sz="3200" noProof="0" dirty="0" err="1">
                <a:solidFill>
                  <a:srgbClr val="4D4D4D"/>
                </a:solidFill>
              </a:rPr>
              <a:t>індикаторів</a:t>
            </a:r>
            <a:r>
              <a:rPr lang="ru-RU" sz="3200" noProof="0" dirty="0">
                <a:solidFill>
                  <a:srgbClr val="4D4D4D"/>
                </a:solidFill>
              </a:rPr>
              <a:t>, </a:t>
            </a:r>
            <a:r>
              <a:rPr lang="ru-RU" sz="3200" noProof="0" dirty="0" err="1">
                <a:solidFill>
                  <a:srgbClr val="4D4D4D"/>
                </a:solidFill>
              </a:rPr>
              <a:t>частоти</a:t>
            </a:r>
            <a:r>
              <a:rPr lang="ru-RU" sz="3200" noProof="0" dirty="0">
                <a:solidFill>
                  <a:srgbClr val="4D4D4D"/>
                </a:solidFill>
              </a:rPr>
              <a:t> </a:t>
            </a:r>
            <a:r>
              <a:rPr lang="ru-RU" sz="3200" noProof="0" dirty="0" err="1">
                <a:solidFill>
                  <a:srgbClr val="4D4D4D"/>
                </a:solidFill>
              </a:rPr>
              <a:t>збору</a:t>
            </a:r>
            <a:r>
              <a:rPr lang="ru-RU" sz="3200" noProof="0" dirty="0">
                <a:solidFill>
                  <a:srgbClr val="4D4D4D"/>
                </a:solidFill>
              </a:rPr>
              <a:t> </a:t>
            </a:r>
            <a:r>
              <a:rPr lang="ru-RU" sz="3200" noProof="0" dirty="0" err="1">
                <a:solidFill>
                  <a:srgbClr val="4D4D4D"/>
                </a:solidFill>
              </a:rPr>
              <a:t>даних</a:t>
            </a:r>
            <a:r>
              <a:rPr lang="ru-RU" sz="3200" noProof="0" dirty="0">
                <a:solidFill>
                  <a:srgbClr val="4D4D4D"/>
                </a:solidFill>
              </a:rPr>
              <a:t>.</a:t>
            </a:r>
            <a:endParaRPr lang="uk-UA" sz="3200" noProof="0" dirty="0">
              <a:solidFill>
                <a:srgbClr val="4D4D4D"/>
              </a:solidFill>
            </a:endParaRPr>
          </a:p>
        </p:txBody>
      </p:sp>
      <p:sp>
        <p:nvSpPr>
          <p:cNvPr id="16" name="Прямокутник: округлені кути 15">
            <a:extLst>
              <a:ext uri="{FF2B5EF4-FFF2-40B4-BE49-F238E27FC236}">
                <a16:creationId xmlns:a16="http://schemas.microsoft.com/office/drawing/2014/main" id="{F253357F-DE77-9C4F-9BD6-E963E213768A}"/>
              </a:ext>
            </a:extLst>
          </p:cNvPr>
          <p:cNvSpPr/>
          <p:nvPr/>
        </p:nvSpPr>
        <p:spPr>
          <a:xfrm>
            <a:off x="536721" y="5049078"/>
            <a:ext cx="4277142" cy="157038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rgbClr val="4D4D4D"/>
                </a:solidFill>
              </a:rPr>
              <a:t>Планування:</a:t>
            </a:r>
          </a:p>
        </p:txBody>
      </p:sp>
      <p:sp>
        <p:nvSpPr>
          <p:cNvPr id="17" name="Прямокутник 16">
            <a:extLst>
              <a:ext uri="{FF2B5EF4-FFF2-40B4-BE49-F238E27FC236}">
                <a16:creationId xmlns:a16="http://schemas.microsoft.com/office/drawing/2014/main" id="{7CC0D096-F520-67AA-88A7-AEDC83CA6A44}"/>
              </a:ext>
            </a:extLst>
          </p:cNvPr>
          <p:cNvSpPr/>
          <p:nvPr/>
        </p:nvSpPr>
        <p:spPr>
          <a:xfrm>
            <a:off x="5247868" y="6857999"/>
            <a:ext cx="4277141" cy="2266123"/>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uk-UA" sz="3200" noProof="0" dirty="0">
                <a:solidFill>
                  <a:srgbClr val="4D4D4D"/>
                </a:solidFill>
              </a:rPr>
              <a:t>анкетування, фотофіксація, </a:t>
            </a:r>
            <a:r>
              <a:rPr lang="uk-UA" sz="3200" noProof="0" dirty="0" err="1">
                <a:solidFill>
                  <a:srgbClr val="4D4D4D"/>
                </a:solidFill>
              </a:rPr>
              <a:t>дрони</a:t>
            </a:r>
            <a:r>
              <a:rPr lang="uk-UA" sz="3200" noProof="0" dirty="0">
                <a:solidFill>
                  <a:srgbClr val="4D4D4D"/>
                </a:solidFill>
              </a:rPr>
              <a:t>, сенсори.</a:t>
            </a:r>
          </a:p>
        </p:txBody>
      </p:sp>
      <p:sp>
        <p:nvSpPr>
          <p:cNvPr id="18" name="Прямокутник: округлені кути 17">
            <a:extLst>
              <a:ext uri="{FF2B5EF4-FFF2-40B4-BE49-F238E27FC236}">
                <a16:creationId xmlns:a16="http://schemas.microsoft.com/office/drawing/2014/main" id="{70C3D85F-CB4D-B07C-14C7-3334A40B7731}"/>
              </a:ext>
            </a:extLst>
          </p:cNvPr>
          <p:cNvSpPr/>
          <p:nvPr/>
        </p:nvSpPr>
        <p:spPr>
          <a:xfrm>
            <a:off x="5247867" y="5049078"/>
            <a:ext cx="4277142" cy="1570382"/>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rgbClr val="4D4D4D"/>
                </a:solidFill>
              </a:rPr>
              <a:t>Збір даних:</a:t>
            </a:r>
          </a:p>
        </p:txBody>
      </p:sp>
      <p:sp>
        <p:nvSpPr>
          <p:cNvPr id="19" name="Прямокутник 18">
            <a:extLst>
              <a:ext uri="{FF2B5EF4-FFF2-40B4-BE49-F238E27FC236}">
                <a16:creationId xmlns:a16="http://schemas.microsoft.com/office/drawing/2014/main" id="{9C5774E3-05D5-3025-34C6-09FBDE6654BB}"/>
              </a:ext>
            </a:extLst>
          </p:cNvPr>
          <p:cNvSpPr/>
          <p:nvPr/>
        </p:nvSpPr>
        <p:spPr>
          <a:xfrm>
            <a:off x="9959013" y="6857999"/>
            <a:ext cx="4277141" cy="2266123"/>
          </a:xfrm>
          <a:prstGeom prst="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3200" noProof="0" dirty="0" err="1">
                <a:solidFill>
                  <a:srgbClr val="4D4D4D"/>
                </a:solidFill>
              </a:rPr>
              <a:t>використання</a:t>
            </a:r>
            <a:r>
              <a:rPr lang="en-US" sz="3200" noProof="0" dirty="0">
                <a:solidFill>
                  <a:srgbClr val="4D4D4D"/>
                </a:solidFill>
              </a:rPr>
              <a:t> Power BI, Tableau, Excel.</a:t>
            </a:r>
            <a:endParaRPr lang="uk-UA" sz="3200" noProof="0" dirty="0">
              <a:solidFill>
                <a:srgbClr val="4D4D4D"/>
              </a:solidFill>
            </a:endParaRPr>
          </a:p>
        </p:txBody>
      </p:sp>
      <p:sp>
        <p:nvSpPr>
          <p:cNvPr id="20" name="Прямокутник: округлені кути 19">
            <a:extLst>
              <a:ext uri="{FF2B5EF4-FFF2-40B4-BE49-F238E27FC236}">
                <a16:creationId xmlns:a16="http://schemas.microsoft.com/office/drawing/2014/main" id="{F2E77909-3ADE-BE1D-0128-22B65E5B1DFC}"/>
              </a:ext>
            </a:extLst>
          </p:cNvPr>
          <p:cNvSpPr/>
          <p:nvPr/>
        </p:nvSpPr>
        <p:spPr>
          <a:xfrm>
            <a:off x="9959012" y="5049078"/>
            <a:ext cx="4277142" cy="1570382"/>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rgbClr val="4D4D4D"/>
                </a:solidFill>
              </a:rPr>
              <a:t>Аналіз даних:</a:t>
            </a:r>
          </a:p>
        </p:txBody>
      </p:sp>
      <p:sp>
        <p:nvSpPr>
          <p:cNvPr id="21" name="Прямокутник 20">
            <a:extLst>
              <a:ext uri="{FF2B5EF4-FFF2-40B4-BE49-F238E27FC236}">
                <a16:creationId xmlns:a16="http://schemas.microsoft.com/office/drawing/2014/main" id="{31B6DFA2-A6B7-EF82-052E-EFB4555903B2}"/>
              </a:ext>
            </a:extLst>
          </p:cNvPr>
          <p:cNvSpPr/>
          <p:nvPr/>
        </p:nvSpPr>
        <p:spPr>
          <a:xfrm>
            <a:off x="14670158" y="6857999"/>
            <a:ext cx="4277141" cy="2266123"/>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ru-RU" sz="3200" noProof="0" dirty="0" err="1">
                <a:solidFill>
                  <a:srgbClr val="4D4D4D"/>
                </a:solidFill>
              </a:rPr>
              <a:t>регулярні</a:t>
            </a:r>
            <a:r>
              <a:rPr lang="ru-RU" sz="3200" noProof="0" dirty="0">
                <a:solidFill>
                  <a:srgbClr val="4D4D4D"/>
                </a:solidFill>
              </a:rPr>
              <a:t> </a:t>
            </a:r>
            <a:r>
              <a:rPr lang="ru-RU" sz="3200" noProof="0" dirty="0" err="1">
                <a:solidFill>
                  <a:srgbClr val="4D4D4D"/>
                </a:solidFill>
              </a:rPr>
              <a:t>звіти</a:t>
            </a:r>
            <a:r>
              <a:rPr lang="ru-RU" sz="3200" noProof="0" dirty="0">
                <a:solidFill>
                  <a:srgbClr val="4D4D4D"/>
                </a:solidFill>
              </a:rPr>
              <a:t> для </a:t>
            </a:r>
            <a:r>
              <a:rPr lang="ru-RU" sz="3200" noProof="0" dirty="0" err="1">
                <a:solidFill>
                  <a:srgbClr val="4D4D4D"/>
                </a:solidFill>
              </a:rPr>
              <a:t>керівництва</a:t>
            </a:r>
            <a:r>
              <a:rPr lang="ru-RU" sz="3200" noProof="0" dirty="0">
                <a:solidFill>
                  <a:srgbClr val="4D4D4D"/>
                </a:solidFill>
              </a:rPr>
              <a:t> і </a:t>
            </a:r>
            <a:r>
              <a:rPr lang="ru-RU" sz="3200" noProof="0" dirty="0" err="1">
                <a:solidFill>
                  <a:srgbClr val="4D4D4D"/>
                </a:solidFill>
              </a:rPr>
              <a:t>донорів</a:t>
            </a:r>
            <a:r>
              <a:rPr lang="ru-RU" sz="3200" noProof="0" dirty="0">
                <a:solidFill>
                  <a:srgbClr val="4D4D4D"/>
                </a:solidFill>
              </a:rPr>
              <a:t>.</a:t>
            </a:r>
            <a:endParaRPr lang="uk-UA" sz="3200" noProof="0" dirty="0">
              <a:solidFill>
                <a:srgbClr val="4D4D4D"/>
              </a:solidFill>
            </a:endParaRPr>
          </a:p>
        </p:txBody>
      </p:sp>
      <p:sp>
        <p:nvSpPr>
          <p:cNvPr id="22" name="Прямокутник: округлені кути 21">
            <a:extLst>
              <a:ext uri="{FF2B5EF4-FFF2-40B4-BE49-F238E27FC236}">
                <a16:creationId xmlns:a16="http://schemas.microsoft.com/office/drawing/2014/main" id="{C76F83A7-A2CD-9646-B12E-F52ECBB167F5}"/>
              </a:ext>
            </a:extLst>
          </p:cNvPr>
          <p:cNvSpPr/>
          <p:nvPr/>
        </p:nvSpPr>
        <p:spPr>
          <a:xfrm>
            <a:off x="1731074" y="3954210"/>
            <a:ext cx="1888435" cy="10948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solidFill>
                  <a:srgbClr val="4D4D4D"/>
                </a:solidFill>
                <a:latin typeface="+mj-lt"/>
              </a:rPr>
              <a:t>1</a:t>
            </a:r>
          </a:p>
        </p:txBody>
      </p:sp>
      <p:sp>
        <p:nvSpPr>
          <p:cNvPr id="23" name="Прямокутник: округлені кути 22">
            <a:extLst>
              <a:ext uri="{FF2B5EF4-FFF2-40B4-BE49-F238E27FC236}">
                <a16:creationId xmlns:a16="http://schemas.microsoft.com/office/drawing/2014/main" id="{36853106-9514-68B9-EE8B-A0C439530933}"/>
              </a:ext>
            </a:extLst>
          </p:cNvPr>
          <p:cNvSpPr/>
          <p:nvPr/>
        </p:nvSpPr>
        <p:spPr>
          <a:xfrm>
            <a:off x="6442220" y="3954210"/>
            <a:ext cx="1888435" cy="10948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solidFill>
                  <a:srgbClr val="4D4D4D"/>
                </a:solidFill>
                <a:latin typeface="+mj-lt"/>
              </a:rPr>
              <a:t>2</a:t>
            </a:r>
          </a:p>
        </p:txBody>
      </p:sp>
      <p:sp>
        <p:nvSpPr>
          <p:cNvPr id="24" name="Прямокутник: округлені кути 23">
            <a:extLst>
              <a:ext uri="{FF2B5EF4-FFF2-40B4-BE49-F238E27FC236}">
                <a16:creationId xmlns:a16="http://schemas.microsoft.com/office/drawing/2014/main" id="{A8F2E067-354F-3218-02EE-85275CF10DAA}"/>
              </a:ext>
            </a:extLst>
          </p:cNvPr>
          <p:cNvSpPr/>
          <p:nvPr/>
        </p:nvSpPr>
        <p:spPr>
          <a:xfrm>
            <a:off x="11153365" y="3954210"/>
            <a:ext cx="1888435" cy="10948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solidFill>
                  <a:srgbClr val="4D4D4D"/>
                </a:solidFill>
                <a:latin typeface="+mj-lt"/>
              </a:rPr>
              <a:t>3</a:t>
            </a:r>
          </a:p>
        </p:txBody>
      </p:sp>
      <p:sp>
        <p:nvSpPr>
          <p:cNvPr id="25" name="Прямокутник: округлені кути 24">
            <a:extLst>
              <a:ext uri="{FF2B5EF4-FFF2-40B4-BE49-F238E27FC236}">
                <a16:creationId xmlns:a16="http://schemas.microsoft.com/office/drawing/2014/main" id="{85EB686D-E09A-C8B5-BFE4-57110CCAFF5E}"/>
              </a:ext>
            </a:extLst>
          </p:cNvPr>
          <p:cNvSpPr/>
          <p:nvPr/>
        </p:nvSpPr>
        <p:spPr>
          <a:xfrm>
            <a:off x="15864510" y="3954210"/>
            <a:ext cx="1888435" cy="10948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solidFill>
                  <a:srgbClr val="4D4D4D"/>
                </a:solidFill>
                <a:latin typeface="+mj-lt"/>
              </a:rPr>
              <a:t>4</a:t>
            </a:r>
          </a:p>
        </p:txBody>
      </p:sp>
      <p:sp>
        <p:nvSpPr>
          <p:cNvPr id="26" name="Прямокутник 25">
            <a:extLst>
              <a:ext uri="{FF2B5EF4-FFF2-40B4-BE49-F238E27FC236}">
                <a16:creationId xmlns:a16="http://schemas.microsoft.com/office/drawing/2014/main" id="{0C7333ED-2B4A-C26E-D219-875BE401E53D}"/>
              </a:ext>
            </a:extLst>
          </p:cNvPr>
          <p:cNvSpPr/>
          <p:nvPr/>
        </p:nvSpPr>
        <p:spPr>
          <a:xfrm>
            <a:off x="19381303" y="6857999"/>
            <a:ext cx="4277141" cy="2266123"/>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ru-RU" sz="3200" noProof="0" dirty="0" err="1">
                <a:solidFill>
                  <a:srgbClr val="4D4D4D"/>
                </a:solidFill>
              </a:rPr>
              <a:t>прийняття</a:t>
            </a:r>
            <a:r>
              <a:rPr lang="ru-RU" sz="3200" noProof="0" dirty="0">
                <a:solidFill>
                  <a:srgbClr val="4D4D4D"/>
                </a:solidFill>
              </a:rPr>
              <a:t> </a:t>
            </a:r>
            <a:r>
              <a:rPr lang="ru-RU" sz="3200" noProof="0" dirty="0" err="1">
                <a:solidFill>
                  <a:srgbClr val="4D4D4D"/>
                </a:solidFill>
              </a:rPr>
              <a:t>рішень</a:t>
            </a:r>
            <a:r>
              <a:rPr lang="ru-RU" sz="3200" noProof="0" dirty="0">
                <a:solidFill>
                  <a:srgbClr val="4D4D4D"/>
                </a:solidFill>
              </a:rPr>
              <a:t> на </a:t>
            </a:r>
            <a:r>
              <a:rPr lang="ru-RU" sz="3200" noProof="0" dirty="0" err="1">
                <a:solidFill>
                  <a:srgbClr val="4D4D4D"/>
                </a:solidFill>
              </a:rPr>
              <a:t>основі</a:t>
            </a:r>
            <a:r>
              <a:rPr lang="ru-RU" sz="3200" noProof="0" dirty="0">
                <a:solidFill>
                  <a:srgbClr val="4D4D4D"/>
                </a:solidFill>
              </a:rPr>
              <a:t> </a:t>
            </a:r>
            <a:r>
              <a:rPr lang="ru-RU" sz="3200" noProof="0" dirty="0" err="1">
                <a:solidFill>
                  <a:srgbClr val="4D4D4D"/>
                </a:solidFill>
              </a:rPr>
              <a:t>результатів</a:t>
            </a:r>
            <a:r>
              <a:rPr lang="ru-RU" sz="3200" noProof="0" dirty="0">
                <a:solidFill>
                  <a:srgbClr val="4D4D4D"/>
                </a:solidFill>
              </a:rPr>
              <a:t>.</a:t>
            </a:r>
            <a:endParaRPr lang="uk-UA" sz="3200" noProof="0" dirty="0">
              <a:solidFill>
                <a:srgbClr val="4D4D4D"/>
              </a:solidFill>
            </a:endParaRPr>
          </a:p>
        </p:txBody>
      </p:sp>
      <p:sp>
        <p:nvSpPr>
          <p:cNvPr id="27" name="Прямокутник: округлені кути 26">
            <a:extLst>
              <a:ext uri="{FF2B5EF4-FFF2-40B4-BE49-F238E27FC236}">
                <a16:creationId xmlns:a16="http://schemas.microsoft.com/office/drawing/2014/main" id="{DD74FD4B-A9A2-6E4A-9573-60AB21798C54}"/>
              </a:ext>
            </a:extLst>
          </p:cNvPr>
          <p:cNvSpPr/>
          <p:nvPr/>
        </p:nvSpPr>
        <p:spPr>
          <a:xfrm>
            <a:off x="19381302" y="5049078"/>
            <a:ext cx="4277142" cy="1570382"/>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rgbClr val="4D4D4D"/>
                </a:solidFill>
              </a:rPr>
              <a:t>Зворотний зв’язок:</a:t>
            </a:r>
          </a:p>
        </p:txBody>
      </p:sp>
      <p:sp>
        <p:nvSpPr>
          <p:cNvPr id="28" name="Прямокутник: округлені кути 27">
            <a:extLst>
              <a:ext uri="{FF2B5EF4-FFF2-40B4-BE49-F238E27FC236}">
                <a16:creationId xmlns:a16="http://schemas.microsoft.com/office/drawing/2014/main" id="{794A9F9A-673C-DE9E-9910-D7F643DA4D4F}"/>
              </a:ext>
            </a:extLst>
          </p:cNvPr>
          <p:cNvSpPr/>
          <p:nvPr/>
        </p:nvSpPr>
        <p:spPr>
          <a:xfrm>
            <a:off x="20575655" y="3954210"/>
            <a:ext cx="1888435" cy="10948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dirty="0">
                <a:solidFill>
                  <a:srgbClr val="4D4D4D"/>
                </a:solidFill>
                <a:latin typeface="+mj-lt"/>
              </a:rPr>
              <a:t>5</a:t>
            </a:r>
            <a:endParaRPr lang="uk-UA" sz="10000" b="1" noProof="0" dirty="0">
              <a:solidFill>
                <a:srgbClr val="4D4D4D"/>
              </a:solidFill>
              <a:latin typeface="+mj-lt"/>
            </a:endParaRPr>
          </a:p>
        </p:txBody>
      </p:sp>
      <p:sp>
        <p:nvSpPr>
          <p:cNvPr id="14" name="Стрілка: вправо 13">
            <a:extLst>
              <a:ext uri="{FF2B5EF4-FFF2-40B4-BE49-F238E27FC236}">
                <a16:creationId xmlns:a16="http://schemas.microsoft.com/office/drawing/2014/main" id="{AAE8BC02-4FA5-E9BD-AE49-A285A1D961E5}"/>
              </a:ext>
            </a:extLst>
          </p:cNvPr>
          <p:cNvSpPr/>
          <p:nvPr/>
        </p:nvSpPr>
        <p:spPr>
          <a:xfrm>
            <a:off x="536720" y="8806071"/>
            <a:ext cx="23121723" cy="1797693"/>
          </a:xfrm>
          <a:prstGeom prst="rightArrow">
            <a:avLst/>
          </a:prstGeom>
          <a:gradFill>
            <a:gsLst>
              <a:gs pos="22000">
                <a:srgbClr val="EEDE66"/>
              </a:gs>
              <a:gs pos="100000">
                <a:schemeClr val="accent1">
                  <a:lumMod val="45000"/>
                  <a:lumOff val="55000"/>
                </a:schemeClr>
              </a:gs>
              <a:gs pos="100000">
                <a:schemeClr val="accent1">
                  <a:lumMod val="30000"/>
                  <a:lumOff val="70000"/>
                </a:schemeClr>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noProof="0" dirty="0"/>
          </a:p>
        </p:txBody>
      </p:sp>
    </p:spTree>
    <p:extLst>
      <p:ext uri="{BB962C8B-B14F-4D97-AF65-F5344CB8AC3E}">
        <p14:creationId xmlns:p14="http://schemas.microsoft.com/office/powerpoint/2010/main" val="257211505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3A03B-47C0-F27C-2770-CC215ED0B175}"/>
            </a:ext>
          </a:extLst>
        </p:cNvPr>
        <p:cNvGrpSpPr/>
        <p:nvPr/>
      </p:nvGrpSpPr>
      <p:grpSpPr>
        <a:xfrm>
          <a:off x="0" y="0"/>
          <a:ext cx="0" cy="0"/>
          <a:chOff x="0" y="0"/>
          <a:chExt cx="0" cy="0"/>
        </a:xfrm>
      </p:grpSpPr>
      <p:sp>
        <p:nvSpPr>
          <p:cNvPr id="8" name="Заголовок 13">
            <a:extLst>
              <a:ext uri="{FF2B5EF4-FFF2-40B4-BE49-F238E27FC236}">
                <a16:creationId xmlns:a16="http://schemas.microsoft.com/office/drawing/2014/main" id="{3C4A37D6-F2A4-8861-FCD7-A1EA12110484}"/>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Індикатори ефективності</a:t>
            </a:r>
          </a:p>
        </p:txBody>
      </p:sp>
      <p:sp>
        <p:nvSpPr>
          <p:cNvPr id="13" name="Прямокутник 12">
            <a:extLst>
              <a:ext uri="{FF2B5EF4-FFF2-40B4-BE49-F238E27FC236}">
                <a16:creationId xmlns:a16="http://schemas.microsoft.com/office/drawing/2014/main" id="{F187B58C-2585-112E-9B5C-E2BE9A521A8A}"/>
              </a:ext>
            </a:extLst>
          </p:cNvPr>
          <p:cNvSpPr/>
          <p:nvPr/>
        </p:nvSpPr>
        <p:spPr>
          <a:xfrm>
            <a:off x="2816085" y="4628229"/>
            <a:ext cx="8613913" cy="1951476"/>
          </a:xfrm>
          <a:prstGeom prst="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dirty="0">
                <a:solidFill>
                  <a:schemeClr val="tx1"/>
                </a:solidFill>
                <a:latin typeface="+mj-lt"/>
              </a:rPr>
              <a:t>Кількість відновлених об’єктів, кількість кілометрів доріг.</a:t>
            </a:r>
          </a:p>
        </p:txBody>
      </p:sp>
      <p:sp>
        <p:nvSpPr>
          <p:cNvPr id="14" name="Прямокутник 13">
            <a:extLst>
              <a:ext uri="{FF2B5EF4-FFF2-40B4-BE49-F238E27FC236}">
                <a16:creationId xmlns:a16="http://schemas.microsoft.com/office/drawing/2014/main" id="{D43BD8A2-FD34-B656-7FF1-4319EEE371C5}"/>
              </a:ext>
            </a:extLst>
          </p:cNvPr>
          <p:cNvSpPr/>
          <p:nvPr/>
        </p:nvSpPr>
        <p:spPr>
          <a:xfrm>
            <a:off x="2816086" y="3299792"/>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Кількісні</a:t>
            </a:r>
          </a:p>
        </p:txBody>
      </p:sp>
      <p:sp>
        <p:nvSpPr>
          <p:cNvPr id="15" name="Прямокутник 14">
            <a:extLst>
              <a:ext uri="{FF2B5EF4-FFF2-40B4-BE49-F238E27FC236}">
                <a16:creationId xmlns:a16="http://schemas.microsoft.com/office/drawing/2014/main" id="{CDD5204D-B59E-CD56-6716-595A57A2127D}"/>
              </a:ext>
            </a:extLst>
          </p:cNvPr>
          <p:cNvSpPr/>
          <p:nvPr/>
        </p:nvSpPr>
        <p:spPr>
          <a:xfrm>
            <a:off x="2816085" y="8520177"/>
            <a:ext cx="8613913" cy="1951477"/>
          </a:xfrm>
          <a:prstGeom prst="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dirty="0">
                <a:solidFill>
                  <a:schemeClr val="tx1"/>
                </a:solidFill>
                <a:latin typeface="+mj-lt"/>
              </a:rPr>
              <a:t>Кількість створених робочих місць. </a:t>
            </a:r>
          </a:p>
        </p:txBody>
      </p:sp>
      <p:sp>
        <p:nvSpPr>
          <p:cNvPr id="16" name="Прямокутник 15">
            <a:extLst>
              <a:ext uri="{FF2B5EF4-FFF2-40B4-BE49-F238E27FC236}">
                <a16:creationId xmlns:a16="http://schemas.microsoft.com/office/drawing/2014/main" id="{A62E92E7-D5B9-3493-62E6-B6880329328B}"/>
              </a:ext>
            </a:extLst>
          </p:cNvPr>
          <p:cNvSpPr/>
          <p:nvPr/>
        </p:nvSpPr>
        <p:spPr>
          <a:xfrm>
            <a:off x="2816086" y="7191741"/>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Соціальні</a:t>
            </a:r>
          </a:p>
        </p:txBody>
      </p:sp>
      <p:sp>
        <p:nvSpPr>
          <p:cNvPr id="17" name="Прямокутник 16">
            <a:extLst>
              <a:ext uri="{FF2B5EF4-FFF2-40B4-BE49-F238E27FC236}">
                <a16:creationId xmlns:a16="http://schemas.microsoft.com/office/drawing/2014/main" id="{2FC1B82D-3E98-AC7F-772F-B51EBF381379}"/>
              </a:ext>
            </a:extLst>
          </p:cNvPr>
          <p:cNvSpPr/>
          <p:nvPr/>
        </p:nvSpPr>
        <p:spPr>
          <a:xfrm>
            <a:off x="12662451" y="4628229"/>
            <a:ext cx="8613913" cy="1951476"/>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400" dirty="0" err="1">
                <a:solidFill>
                  <a:schemeClr val="tx1"/>
                </a:solidFill>
                <a:latin typeface="+mj-lt"/>
              </a:rPr>
              <a:t>Рівень</a:t>
            </a:r>
            <a:r>
              <a:rPr lang="ru-RU" sz="3400" dirty="0">
                <a:solidFill>
                  <a:schemeClr val="tx1"/>
                </a:solidFill>
                <a:latin typeface="+mj-lt"/>
              </a:rPr>
              <a:t> </a:t>
            </a:r>
            <a:r>
              <a:rPr lang="ru-RU" sz="3400" dirty="0" err="1">
                <a:solidFill>
                  <a:schemeClr val="tx1"/>
                </a:solidFill>
                <a:latin typeface="+mj-lt"/>
              </a:rPr>
              <a:t>задоволення</a:t>
            </a:r>
            <a:r>
              <a:rPr lang="ru-RU" sz="3400" dirty="0">
                <a:solidFill>
                  <a:schemeClr val="tx1"/>
                </a:solidFill>
                <a:latin typeface="+mj-lt"/>
              </a:rPr>
              <a:t> </a:t>
            </a:r>
            <a:r>
              <a:rPr lang="ru-RU" sz="3400" dirty="0" err="1">
                <a:solidFill>
                  <a:schemeClr val="tx1"/>
                </a:solidFill>
                <a:latin typeface="+mj-lt"/>
              </a:rPr>
              <a:t>громади</a:t>
            </a:r>
            <a:r>
              <a:rPr lang="ru-RU" sz="3400" dirty="0">
                <a:solidFill>
                  <a:schemeClr val="tx1"/>
                </a:solidFill>
                <a:latin typeface="+mj-lt"/>
              </a:rPr>
              <a:t>, </a:t>
            </a:r>
            <a:r>
              <a:rPr lang="ru-RU" sz="3400" dirty="0" err="1">
                <a:solidFill>
                  <a:schemeClr val="tx1"/>
                </a:solidFill>
                <a:latin typeface="+mj-lt"/>
              </a:rPr>
              <a:t>зниження</a:t>
            </a:r>
            <a:r>
              <a:rPr lang="ru-RU" sz="3400" dirty="0">
                <a:solidFill>
                  <a:schemeClr val="tx1"/>
                </a:solidFill>
                <a:latin typeface="+mj-lt"/>
              </a:rPr>
              <a:t> часу на </a:t>
            </a:r>
            <a:r>
              <a:rPr lang="ru-RU" sz="3400" dirty="0" err="1">
                <a:solidFill>
                  <a:schemeClr val="tx1"/>
                </a:solidFill>
                <a:latin typeface="+mj-lt"/>
              </a:rPr>
              <a:t>логістику</a:t>
            </a:r>
            <a:r>
              <a:rPr lang="ru-RU" sz="3400" dirty="0">
                <a:solidFill>
                  <a:schemeClr val="tx1"/>
                </a:solidFill>
                <a:latin typeface="+mj-lt"/>
              </a:rPr>
              <a:t>. </a:t>
            </a:r>
            <a:endParaRPr lang="uk-UA" sz="3400" dirty="0">
              <a:solidFill>
                <a:schemeClr val="tx1"/>
              </a:solidFill>
              <a:latin typeface="+mj-lt"/>
            </a:endParaRPr>
          </a:p>
        </p:txBody>
      </p:sp>
      <p:sp>
        <p:nvSpPr>
          <p:cNvPr id="18" name="Прямокутник 17">
            <a:extLst>
              <a:ext uri="{FF2B5EF4-FFF2-40B4-BE49-F238E27FC236}">
                <a16:creationId xmlns:a16="http://schemas.microsoft.com/office/drawing/2014/main" id="{89035D71-5DBA-56B3-9760-70BBBFC4060E}"/>
              </a:ext>
            </a:extLst>
          </p:cNvPr>
          <p:cNvSpPr/>
          <p:nvPr/>
        </p:nvSpPr>
        <p:spPr>
          <a:xfrm>
            <a:off x="12662452" y="3299792"/>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Якісні</a:t>
            </a:r>
          </a:p>
        </p:txBody>
      </p:sp>
      <p:sp>
        <p:nvSpPr>
          <p:cNvPr id="19" name="Прямокутник 18">
            <a:extLst>
              <a:ext uri="{FF2B5EF4-FFF2-40B4-BE49-F238E27FC236}">
                <a16:creationId xmlns:a16="http://schemas.microsoft.com/office/drawing/2014/main" id="{45D28966-90E4-DB6A-0C87-CA3060987898}"/>
              </a:ext>
            </a:extLst>
          </p:cNvPr>
          <p:cNvSpPr/>
          <p:nvPr/>
        </p:nvSpPr>
        <p:spPr>
          <a:xfrm>
            <a:off x="12662452" y="8520178"/>
            <a:ext cx="8613913" cy="1951476"/>
          </a:xfrm>
          <a:prstGeom prst="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400" dirty="0" err="1">
                <a:solidFill>
                  <a:schemeClr val="tx1"/>
                </a:solidFill>
                <a:latin typeface="+mj-lt"/>
              </a:rPr>
              <a:t>Зменшення</a:t>
            </a:r>
            <a:r>
              <a:rPr lang="ru-RU" sz="3400" dirty="0">
                <a:solidFill>
                  <a:schemeClr val="tx1"/>
                </a:solidFill>
                <a:latin typeface="+mj-lt"/>
              </a:rPr>
              <a:t> </a:t>
            </a:r>
            <a:r>
              <a:rPr lang="ru-RU" sz="3400" dirty="0" err="1">
                <a:solidFill>
                  <a:schemeClr val="tx1"/>
                </a:solidFill>
                <a:latin typeface="+mj-lt"/>
              </a:rPr>
              <a:t>викидів</a:t>
            </a:r>
            <a:r>
              <a:rPr lang="ru-RU" sz="3400" dirty="0">
                <a:solidFill>
                  <a:schemeClr val="tx1"/>
                </a:solidFill>
                <a:latin typeface="+mj-lt"/>
              </a:rPr>
              <a:t> СО₂ </a:t>
            </a:r>
            <a:r>
              <a:rPr lang="ru-RU" sz="3400" dirty="0" err="1">
                <a:solidFill>
                  <a:schemeClr val="tx1"/>
                </a:solidFill>
                <a:latin typeface="+mj-lt"/>
              </a:rPr>
              <a:t>завдяки</a:t>
            </a:r>
            <a:r>
              <a:rPr lang="ru-RU" sz="3400" dirty="0">
                <a:solidFill>
                  <a:schemeClr val="tx1"/>
                </a:solidFill>
                <a:latin typeface="+mj-lt"/>
              </a:rPr>
              <a:t> </a:t>
            </a:r>
            <a:r>
              <a:rPr lang="ru-RU" sz="3400" dirty="0" err="1">
                <a:solidFill>
                  <a:schemeClr val="tx1"/>
                </a:solidFill>
                <a:latin typeface="+mj-lt"/>
              </a:rPr>
              <a:t>новим</a:t>
            </a:r>
            <a:r>
              <a:rPr lang="ru-RU" sz="3400" dirty="0">
                <a:solidFill>
                  <a:schemeClr val="tx1"/>
                </a:solidFill>
                <a:latin typeface="+mj-lt"/>
              </a:rPr>
              <a:t> </a:t>
            </a:r>
            <a:r>
              <a:rPr lang="ru-RU" sz="3400" dirty="0" err="1">
                <a:solidFill>
                  <a:schemeClr val="tx1"/>
                </a:solidFill>
                <a:latin typeface="+mj-lt"/>
              </a:rPr>
              <a:t>технологіям</a:t>
            </a:r>
            <a:r>
              <a:rPr lang="ru-RU" sz="3400" dirty="0">
                <a:solidFill>
                  <a:schemeClr val="tx1"/>
                </a:solidFill>
                <a:latin typeface="+mj-lt"/>
              </a:rPr>
              <a:t>. </a:t>
            </a:r>
            <a:endParaRPr lang="uk-UA" sz="3400" dirty="0">
              <a:solidFill>
                <a:schemeClr val="tx1"/>
              </a:solidFill>
              <a:latin typeface="+mj-lt"/>
            </a:endParaRPr>
          </a:p>
        </p:txBody>
      </p:sp>
      <p:sp>
        <p:nvSpPr>
          <p:cNvPr id="20" name="Прямокутник 19">
            <a:extLst>
              <a:ext uri="{FF2B5EF4-FFF2-40B4-BE49-F238E27FC236}">
                <a16:creationId xmlns:a16="http://schemas.microsoft.com/office/drawing/2014/main" id="{39685EE0-3EA3-0FC6-909B-71294A609350}"/>
              </a:ext>
            </a:extLst>
          </p:cNvPr>
          <p:cNvSpPr/>
          <p:nvPr/>
        </p:nvSpPr>
        <p:spPr>
          <a:xfrm>
            <a:off x="12662453" y="7191741"/>
            <a:ext cx="8613913" cy="1089376"/>
          </a:xfrm>
          <a:prstGeom prst="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noProof="0" dirty="0"/>
              <a:t>Екологічні</a:t>
            </a:r>
          </a:p>
        </p:txBody>
      </p:sp>
      <p:pic>
        <p:nvPicPr>
          <p:cNvPr id="25" name="Графіка 24" descr="Puzzle with solid fill">
            <a:extLst>
              <a:ext uri="{FF2B5EF4-FFF2-40B4-BE49-F238E27FC236}">
                <a16:creationId xmlns:a16="http://schemas.microsoft.com/office/drawing/2014/main" id="{A41759BE-EAE0-3CBB-B6EC-DB933CB655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8885" y="11330609"/>
            <a:ext cx="914400" cy="914400"/>
          </a:xfrm>
          <a:prstGeom prst="rect">
            <a:avLst/>
          </a:prstGeom>
        </p:spPr>
      </p:pic>
      <p:sp>
        <p:nvSpPr>
          <p:cNvPr id="26" name="TextBox 25">
            <a:extLst>
              <a:ext uri="{FF2B5EF4-FFF2-40B4-BE49-F238E27FC236}">
                <a16:creationId xmlns:a16="http://schemas.microsoft.com/office/drawing/2014/main" id="{B59059C3-10DC-45C1-6532-11248B6668AB}"/>
              </a:ext>
            </a:extLst>
          </p:cNvPr>
          <p:cNvSpPr txBox="1"/>
          <p:nvPr/>
        </p:nvSpPr>
        <p:spPr>
          <a:xfrm>
            <a:off x="3717236" y="11198028"/>
            <a:ext cx="17559128" cy="1569660"/>
          </a:xfrm>
          <a:prstGeom prst="rect">
            <a:avLst/>
          </a:prstGeom>
          <a:noFill/>
        </p:spPr>
        <p:txBody>
          <a:bodyPr wrap="square">
            <a:spAutoFit/>
          </a:bodyPr>
          <a:lstStyle/>
          <a:p>
            <a:r>
              <a:rPr lang="ru-RU" sz="3200" b="1" i="1" noProof="0" dirty="0">
                <a:solidFill>
                  <a:srgbClr val="4D4D4D"/>
                </a:solidFill>
                <a:latin typeface="+mj-lt"/>
              </a:rPr>
              <a:t>Приклад: </a:t>
            </a:r>
            <a:r>
              <a:rPr lang="ru-RU" sz="3200" noProof="0" dirty="0">
                <a:solidFill>
                  <a:srgbClr val="4D4D4D"/>
                </a:solidFill>
                <a:latin typeface="+mj-lt"/>
              </a:rPr>
              <a:t>у </a:t>
            </a:r>
            <a:r>
              <a:rPr lang="ru-RU" sz="3200" noProof="0" dirty="0" err="1">
                <a:solidFill>
                  <a:srgbClr val="4D4D4D"/>
                </a:solidFill>
                <a:latin typeface="+mj-lt"/>
              </a:rPr>
              <a:t>відновленні</a:t>
            </a:r>
            <a:r>
              <a:rPr lang="ru-RU" sz="3200" noProof="0" dirty="0">
                <a:solidFill>
                  <a:srgbClr val="4D4D4D"/>
                </a:solidFill>
                <a:latin typeface="+mj-lt"/>
              </a:rPr>
              <a:t> водогону </a:t>
            </a:r>
            <a:r>
              <a:rPr lang="ru-RU" sz="3200" noProof="0" dirty="0" err="1">
                <a:solidFill>
                  <a:srgbClr val="4D4D4D"/>
                </a:solidFill>
                <a:latin typeface="+mj-lt"/>
              </a:rPr>
              <a:t>індикаторами</a:t>
            </a:r>
            <a:r>
              <a:rPr lang="ru-RU" sz="3200" noProof="0" dirty="0">
                <a:solidFill>
                  <a:srgbClr val="4D4D4D"/>
                </a:solidFill>
                <a:latin typeface="+mj-lt"/>
              </a:rPr>
              <a:t> </a:t>
            </a:r>
            <a:r>
              <a:rPr lang="ru-RU" sz="3200" noProof="0" dirty="0" err="1">
                <a:solidFill>
                  <a:srgbClr val="4D4D4D"/>
                </a:solidFill>
                <a:latin typeface="+mj-lt"/>
              </a:rPr>
              <a:t>можуть</a:t>
            </a:r>
            <a:r>
              <a:rPr lang="ru-RU" sz="3200" noProof="0" dirty="0">
                <a:solidFill>
                  <a:srgbClr val="4D4D4D"/>
                </a:solidFill>
                <a:latin typeface="+mj-lt"/>
              </a:rPr>
              <a:t> бути «</a:t>
            </a:r>
            <a:r>
              <a:rPr lang="ru-RU" sz="3200" noProof="0" dirty="0" err="1">
                <a:solidFill>
                  <a:srgbClr val="4D4D4D"/>
                </a:solidFill>
                <a:latin typeface="+mj-lt"/>
              </a:rPr>
              <a:t>довжина</a:t>
            </a:r>
            <a:r>
              <a:rPr lang="ru-RU" sz="3200" noProof="0" dirty="0">
                <a:solidFill>
                  <a:srgbClr val="4D4D4D"/>
                </a:solidFill>
                <a:latin typeface="+mj-lt"/>
              </a:rPr>
              <a:t> </a:t>
            </a:r>
            <a:r>
              <a:rPr lang="ru-RU" sz="3200" noProof="0" dirty="0" err="1">
                <a:solidFill>
                  <a:srgbClr val="4D4D4D"/>
                </a:solidFill>
                <a:latin typeface="+mj-lt"/>
              </a:rPr>
              <a:t>відремонтованих</a:t>
            </a:r>
            <a:r>
              <a:rPr lang="ru-RU" sz="3200" noProof="0" dirty="0">
                <a:solidFill>
                  <a:srgbClr val="4D4D4D"/>
                </a:solidFill>
                <a:latin typeface="+mj-lt"/>
              </a:rPr>
              <a:t> труб» та «</a:t>
            </a:r>
            <a:r>
              <a:rPr lang="ru-RU" sz="3200" noProof="0" dirty="0" err="1">
                <a:solidFill>
                  <a:srgbClr val="4D4D4D"/>
                </a:solidFill>
                <a:latin typeface="+mj-lt"/>
              </a:rPr>
              <a:t>зниження</a:t>
            </a:r>
            <a:r>
              <a:rPr lang="ru-RU" sz="3200" noProof="0" dirty="0">
                <a:solidFill>
                  <a:srgbClr val="4D4D4D"/>
                </a:solidFill>
                <a:latin typeface="+mj-lt"/>
              </a:rPr>
              <a:t> </a:t>
            </a:r>
            <a:r>
              <a:rPr lang="ru-RU" sz="3200" noProof="0" dirty="0" err="1">
                <a:solidFill>
                  <a:srgbClr val="4D4D4D"/>
                </a:solidFill>
                <a:latin typeface="+mj-lt"/>
              </a:rPr>
              <a:t>аварій</a:t>
            </a:r>
            <a:r>
              <a:rPr lang="ru-RU" sz="3200" noProof="0" dirty="0">
                <a:solidFill>
                  <a:srgbClr val="4D4D4D"/>
                </a:solidFill>
                <a:latin typeface="+mj-lt"/>
              </a:rPr>
              <a:t> на 30%». </a:t>
            </a:r>
            <a:br>
              <a:rPr lang="uk-UA" sz="3200" noProof="0" dirty="0">
                <a:solidFill>
                  <a:srgbClr val="4D4D4D"/>
                </a:solidFill>
                <a:latin typeface="+mj-lt"/>
              </a:rPr>
            </a:br>
            <a:endParaRPr lang="uk-UA" sz="3200" noProof="0" dirty="0">
              <a:solidFill>
                <a:srgbClr val="4D4D4D"/>
              </a:solidFill>
              <a:latin typeface="+mj-lt"/>
            </a:endParaRPr>
          </a:p>
        </p:txBody>
      </p:sp>
    </p:spTree>
    <p:extLst>
      <p:ext uri="{BB962C8B-B14F-4D97-AF65-F5344CB8AC3E}">
        <p14:creationId xmlns:p14="http://schemas.microsoft.com/office/powerpoint/2010/main" val="33036853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CDD9-2F66-F08D-0393-5EF7F4B1613B}"/>
            </a:ext>
          </a:extLst>
        </p:cNvPr>
        <p:cNvGrpSpPr/>
        <p:nvPr/>
      </p:nvGrpSpPr>
      <p:grpSpPr>
        <a:xfrm>
          <a:off x="0" y="0"/>
          <a:ext cx="0" cy="0"/>
          <a:chOff x="0" y="0"/>
          <a:chExt cx="0" cy="0"/>
        </a:xfrm>
      </p:grpSpPr>
      <p:sp>
        <p:nvSpPr>
          <p:cNvPr id="2" name="Прямокутник: округлені кути 1">
            <a:extLst>
              <a:ext uri="{FF2B5EF4-FFF2-40B4-BE49-F238E27FC236}">
                <a16:creationId xmlns:a16="http://schemas.microsoft.com/office/drawing/2014/main" id="{8587146D-0066-164C-48D7-25D373B41FCA}"/>
              </a:ext>
            </a:extLst>
          </p:cNvPr>
          <p:cNvSpPr/>
          <p:nvPr/>
        </p:nvSpPr>
        <p:spPr>
          <a:xfrm>
            <a:off x="1374446" y="3504894"/>
            <a:ext cx="1888435" cy="1094868"/>
          </a:xfrm>
          <a:prstGeom prst="roundRect">
            <a:avLst/>
          </a:prstGeom>
          <a:solidFill>
            <a:srgbClr val="96D6F3"/>
          </a:solidFill>
          <a:ln>
            <a:solidFill>
              <a:srgbClr val="96D6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1</a:t>
            </a:r>
          </a:p>
        </p:txBody>
      </p:sp>
      <p:sp>
        <p:nvSpPr>
          <p:cNvPr id="3" name="Прямокутник: округлені кути 2">
            <a:extLst>
              <a:ext uri="{FF2B5EF4-FFF2-40B4-BE49-F238E27FC236}">
                <a16:creationId xmlns:a16="http://schemas.microsoft.com/office/drawing/2014/main" id="{DAFF7307-9E6F-B12A-E7F1-8D95402FE44C}"/>
              </a:ext>
            </a:extLst>
          </p:cNvPr>
          <p:cNvSpPr/>
          <p:nvPr/>
        </p:nvSpPr>
        <p:spPr>
          <a:xfrm>
            <a:off x="3812847" y="3504892"/>
            <a:ext cx="8379154"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a:solidFill>
                  <a:schemeClr val="bg1"/>
                </a:solidFill>
              </a:rPr>
              <a:t>Логіко-структурна матриця (LFA):</a:t>
            </a:r>
          </a:p>
        </p:txBody>
      </p:sp>
      <p:sp>
        <p:nvSpPr>
          <p:cNvPr id="4" name="Прямокутник: округлені кути 3">
            <a:extLst>
              <a:ext uri="{FF2B5EF4-FFF2-40B4-BE49-F238E27FC236}">
                <a16:creationId xmlns:a16="http://schemas.microsoft.com/office/drawing/2014/main" id="{173EFEC6-D61F-A36E-B48F-52E44233FCE8}"/>
              </a:ext>
            </a:extLst>
          </p:cNvPr>
          <p:cNvSpPr/>
          <p:nvPr/>
        </p:nvSpPr>
        <p:spPr>
          <a:xfrm>
            <a:off x="1363711" y="6310565"/>
            <a:ext cx="1888435" cy="1094868"/>
          </a:xfrm>
          <a:prstGeom prst="roundRect">
            <a:avLst/>
          </a:prstGeom>
          <a:solidFill>
            <a:srgbClr val="EEDE66"/>
          </a:solidFill>
          <a:ln>
            <a:solidFill>
              <a:srgbClr val="EEDE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2</a:t>
            </a:r>
          </a:p>
        </p:txBody>
      </p:sp>
      <p:sp>
        <p:nvSpPr>
          <p:cNvPr id="5" name="Прямокутник: округлені кути 4">
            <a:extLst>
              <a:ext uri="{FF2B5EF4-FFF2-40B4-BE49-F238E27FC236}">
                <a16:creationId xmlns:a16="http://schemas.microsoft.com/office/drawing/2014/main" id="{FDA59D09-4118-DD88-ABF1-69BD6B8711F8}"/>
              </a:ext>
            </a:extLst>
          </p:cNvPr>
          <p:cNvSpPr/>
          <p:nvPr/>
        </p:nvSpPr>
        <p:spPr>
          <a:xfrm>
            <a:off x="3802111" y="6310563"/>
            <a:ext cx="8389889" cy="1094869"/>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err="1">
                <a:solidFill>
                  <a:schemeClr val="bg1"/>
                </a:solidFill>
              </a:rPr>
              <a:t>Balanced</a:t>
            </a:r>
            <a:r>
              <a:rPr lang="uk-UA" sz="3400" b="1" noProof="0" dirty="0">
                <a:solidFill>
                  <a:schemeClr val="bg1"/>
                </a:solidFill>
              </a:rPr>
              <a:t> </a:t>
            </a:r>
            <a:r>
              <a:rPr lang="uk-UA" sz="3400" b="1" noProof="0" dirty="0" err="1">
                <a:solidFill>
                  <a:schemeClr val="bg1"/>
                </a:solidFill>
              </a:rPr>
              <a:t>Scorecard</a:t>
            </a:r>
            <a:r>
              <a:rPr lang="uk-UA" sz="3400" b="1" noProof="0" dirty="0">
                <a:solidFill>
                  <a:schemeClr val="bg1"/>
                </a:solidFill>
              </a:rPr>
              <a:t> (BSC):</a:t>
            </a:r>
          </a:p>
        </p:txBody>
      </p:sp>
      <p:sp>
        <p:nvSpPr>
          <p:cNvPr id="6" name="Прямокутник: округлені кути 5">
            <a:extLst>
              <a:ext uri="{FF2B5EF4-FFF2-40B4-BE49-F238E27FC236}">
                <a16:creationId xmlns:a16="http://schemas.microsoft.com/office/drawing/2014/main" id="{B8D44112-F212-0A40-FCFE-1A71C581971D}"/>
              </a:ext>
            </a:extLst>
          </p:cNvPr>
          <p:cNvSpPr/>
          <p:nvPr/>
        </p:nvSpPr>
        <p:spPr>
          <a:xfrm>
            <a:off x="1388955" y="9138028"/>
            <a:ext cx="1888435" cy="1094868"/>
          </a:xfrm>
          <a:prstGeom prst="roundRect">
            <a:avLst/>
          </a:prstGeom>
          <a:solidFill>
            <a:srgbClr val="79C59F"/>
          </a:solidFill>
          <a:ln>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10000" b="1" noProof="0" dirty="0">
                <a:latin typeface="+mj-lt"/>
              </a:rPr>
              <a:t>3</a:t>
            </a:r>
          </a:p>
        </p:txBody>
      </p:sp>
      <p:sp>
        <p:nvSpPr>
          <p:cNvPr id="7" name="Прямокутник: округлені кути 6">
            <a:extLst>
              <a:ext uri="{FF2B5EF4-FFF2-40B4-BE49-F238E27FC236}">
                <a16:creationId xmlns:a16="http://schemas.microsoft.com/office/drawing/2014/main" id="{618C3797-2624-6983-41D3-EA3CCAE148F9}"/>
              </a:ext>
            </a:extLst>
          </p:cNvPr>
          <p:cNvSpPr/>
          <p:nvPr/>
        </p:nvSpPr>
        <p:spPr>
          <a:xfrm>
            <a:off x="3787599" y="9138027"/>
            <a:ext cx="8418911" cy="1094868"/>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400" b="1" noProof="0" dirty="0" err="1">
                <a:solidFill>
                  <a:schemeClr val="bg1"/>
                </a:solidFill>
              </a:rPr>
              <a:t>Theory</a:t>
            </a:r>
            <a:r>
              <a:rPr lang="uk-UA" sz="3400" b="1" noProof="0" dirty="0">
                <a:solidFill>
                  <a:schemeClr val="bg1"/>
                </a:solidFill>
              </a:rPr>
              <a:t> </a:t>
            </a:r>
            <a:r>
              <a:rPr lang="uk-UA" sz="3400" b="1" noProof="0" dirty="0" err="1">
                <a:solidFill>
                  <a:schemeClr val="bg1"/>
                </a:solidFill>
              </a:rPr>
              <a:t>of</a:t>
            </a:r>
            <a:r>
              <a:rPr lang="uk-UA" sz="3400" b="1" noProof="0" dirty="0">
                <a:solidFill>
                  <a:schemeClr val="bg1"/>
                </a:solidFill>
              </a:rPr>
              <a:t> </a:t>
            </a:r>
            <a:r>
              <a:rPr lang="uk-UA" sz="3400" b="1" noProof="0" dirty="0" err="1">
                <a:solidFill>
                  <a:schemeClr val="bg1"/>
                </a:solidFill>
              </a:rPr>
              <a:t>Change</a:t>
            </a:r>
            <a:r>
              <a:rPr lang="uk-UA" sz="3400" b="1" noProof="0" dirty="0">
                <a:solidFill>
                  <a:schemeClr val="bg1"/>
                </a:solidFill>
              </a:rPr>
              <a:t>:</a:t>
            </a:r>
          </a:p>
        </p:txBody>
      </p:sp>
      <p:sp>
        <p:nvSpPr>
          <p:cNvPr id="8" name="Заголовок 13">
            <a:extLst>
              <a:ext uri="{FF2B5EF4-FFF2-40B4-BE49-F238E27FC236}">
                <a16:creationId xmlns:a16="http://schemas.microsoft.com/office/drawing/2014/main" id="{83735399-17EB-0B35-A8DD-0B92958E1BC2}"/>
              </a:ext>
            </a:extLst>
          </p:cNvPr>
          <p:cNvSpPr txBox="1">
            <a:spLocks/>
          </p:cNvSpPr>
          <p:nvPr/>
        </p:nvSpPr>
        <p:spPr>
          <a:xfrm>
            <a:off x="685011" y="1733142"/>
            <a:ext cx="13945390" cy="826248"/>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6000" noProof="0" dirty="0"/>
              <a:t>Методи моніторингу</a:t>
            </a:r>
          </a:p>
        </p:txBody>
      </p:sp>
      <p:sp>
        <p:nvSpPr>
          <p:cNvPr id="13" name="TextBox 12">
            <a:extLst>
              <a:ext uri="{FF2B5EF4-FFF2-40B4-BE49-F238E27FC236}">
                <a16:creationId xmlns:a16="http://schemas.microsoft.com/office/drawing/2014/main" id="{163C6396-32B2-E7E8-6CBD-9B723BE865D0}"/>
              </a:ext>
            </a:extLst>
          </p:cNvPr>
          <p:cNvSpPr txBox="1"/>
          <p:nvPr/>
        </p:nvSpPr>
        <p:spPr>
          <a:xfrm>
            <a:off x="3812847" y="4817627"/>
            <a:ext cx="12195312" cy="615553"/>
          </a:xfrm>
          <a:prstGeom prst="rect">
            <a:avLst/>
          </a:prstGeom>
          <a:noFill/>
        </p:spPr>
        <p:txBody>
          <a:bodyPr wrap="square">
            <a:spAutoFit/>
          </a:bodyPr>
          <a:lstStyle/>
          <a:p>
            <a:pPr marL="457200" indent="-457200">
              <a:buFont typeface="Arial" panose="020B0604020202020204" pitchFamily="34" charset="0"/>
              <a:buChar char="•"/>
            </a:pPr>
            <a:r>
              <a:rPr lang="uk-UA" sz="3400" noProof="0" dirty="0">
                <a:solidFill>
                  <a:srgbClr val="4D4D4D"/>
                </a:solidFill>
                <a:latin typeface="+mj-lt"/>
              </a:rPr>
              <a:t>індикатори + джерела перевірки. </a:t>
            </a:r>
          </a:p>
        </p:txBody>
      </p:sp>
      <p:sp>
        <p:nvSpPr>
          <p:cNvPr id="14" name="TextBox 13">
            <a:extLst>
              <a:ext uri="{FF2B5EF4-FFF2-40B4-BE49-F238E27FC236}">
                <a16:creationId xmlns:a16="http://schemas.microsoft.com/office/drawing/2014/main" id="{E8F72A4B-441C-5E88-84D7-F40D8A1E1A70}"/>
              </a:ext>
            </a:extLst>
          </p:cNvPr>
          <p:cNvSpPr txBox="1"/>
          <p:nvPr/>
        </p:nvSpPr>
        <p:spPr>
          <a:xfrm>
            <a:off x="3762354" y="7645090"/>
            <a:ext cx="12195312" cy="615553"/>
          </a:xfrm>
          <a:prstGeom prst="rect">
            <a:avLst/>
          </a:prstGeom>
          <a:noFill/>
        </p:spPr>
        <p:txBody>
          <a:bodyPr wrap="square">
            <a:spAutoFit/>
          </a:bodyPr>
          <a:lstStyle/>
          <a:p>
            <a:pPr marL="457200" indent="-457200">
              <a:buFont typeface="Arial" panose="020B0604020202020204" pitchFamily="34" charset="0"/>
              <a:buChar char="•"/>
            </a:pPr>
            <a:r>
              <a:rPr lang="uk-UA" sz="3400" noProof="0" dirty="0">
                <a:solidFill>
                  <a:srgbClr val="4D4D4D"/>
                </a:solidFill>
                <a:latin typeface="+mj-lt"/>
              </a:rPr>
              <a:t>фінанси, процеси, клієнти, розвиток.</a:t>
            </a:r>
          </a:p>
        </p:txBody>
      </p:sp>
      <p:sp>
        <p:nvSpPr>
          <p:cNvPr id="15" name="TextBox 14">
            <a:extLst>
              <a:ext uri="{FF2B5EF4-FFF2-40B4-BE49-F238E27FC236}">
                <a16:creationId xmlns:a16="http://schemas.microsoft.com/office/drawing/2014/main" id="{FC3DB31D-D4DF-2A9A-BA2F-8A6140C2E89B}"/>
              </a:ext>
            </a:extLst>
          </p:cNvPr>
          <p:cNvSpPr txBox="1"/>
          <p:nvPr/>
        </p:nvSpPr>
        <p:spPr>
          <a:xfrm>
            <a:off x="3812847" y="10541052"/>
            <a:ext cx="8418911" cy="1138773"/>
          </a:xfrm>
          <a:prstGeom prst="rect">
            <a:avLst/>
          </a:prstGeom>
          <a:noFill/>
        </p:spPr>
        <p:txBody>
          <a:bodyPr wrap="square">
            <a:spAutoFit/>
          </a:bodyPr>
          <a:lstStyle/>
          <a:p>
            <a:pPr marL="457200" indent="-457200">
              <a:buFont typeface="Arial" panose="020B0604020202020204" pitchFamily="34" charset="0"/>
              <a:buChar char="•"/>
            </a:pPr>
            <a:r>
              <a:rPr lang="uk-UA" sz="3400" noProof="0" dirty="0">
                <a:solidFill>
                  <a:srgbClr val="4D4D4D"/>
                </a:solidFill>
                <a:latin typeface="+mj-lt"/>
              </a:rPr>
              <a:t>від ресурсів до кінцевих змін у житті громади.</a:t>
            </a:r>
          </a:p>
        </p:txBody>
      </p:sp>
      <p:pic>
        <p:nvPicPr>
          <p:cNvPr id="17" name="Рисунок 16" descr="Зображення, що містить особа, у приміщенні, одежа, Обличчя людини&#10;&#10;Вміст на основі ШІ може бути неправильним.">
            <a:extLst>
              <a:ext uri="{FF2B5EF4-FFF2-40B4-BE49-F238E27FC236}">
                <a16:creationId xmlns:a16="http://schemas.microsoft.com/office/drawing/2014/main" id="{2141FC71-C0F7-0311-F21E-9FB172337339}"/>
              </a:ext>
            </a:extLst>
          </p:cNvPr>
          <p:cNvPicPr>
            <a:picLocks noChangeAspect="1"/>
          </p:cNvPicPr>
          <p:nvPr/>
        </p:nvPicPr>
        <p:blipFill>
          <a:blip r:embed="rId2">
            <a:extLst>
              <a:ext uri="{28A0092B-C50C-407E-A947-70E740481C1C}">
                <a14:useLocalDpi xmlns:a14="http://schemas.microsoft.com/office/drawing/2010/main" val="0"/>
              </a:ext>
            </a:extLst>
          </a:blip>
          <a:srcRect t="13208"/>
          <a:stretch>
            <a:fillRect/>
          </a:stretch>
        </p:blipFill>
        <p:spPr>
          <a:xfrm>
            <a:off x="13397949" y="0"/>
            <a:ext cx="10986052" cy="13716000"/>
          </a:xfrm>
          <a:prstGeom prst="rect">
            <a:avLst/>
          </a:prstGeom>
        </p:spPr>
      </p:pic>
    </p:spTree>
    <p:extLst>
      <p:ext uri="{BB962C8B-B14F-4D97-AF65-F5344CB8AC3E}">
        <p14:creationId xmlns:p14="http://schemas.microsoft.com/office/powerpoint/2010/main" val="682448656"/>
      </p:ext>
    </p:extLst>
  </p:cSld>
  <p:clrMapOvr>
    <a:masterClrMapping/>
  </p:clrMapOvr>
  <p:transition spd="med"/>
</p:sld>
</file>

<file path=ppt/theme/theme1.xml><?xml version="1.0" encoding="utf-8"?>
<a:theme xmlns:a="http://schemas.openxmlformats.org/drawingml/2006/main" name="Ti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8_MinimalistLight">
  <a:themeElements>
    <a:clrScheme name="38_MinimalistLight">
      <a:dk1>
        <a:srgbClr val="000000"/>
      </a:dk1>
      <a:lt1>
        <a:srgbClr val="FFFFFF"/>
      </a:lt1>
      <a:dk2>
        <a:srgbClr val="96D5F2"/>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5e0921-fcab-4d31-9195-97c01b0ea55b">
      <Terms xmlns="http://schemas.microsoft.com/office/infopath/2007/PartnerControls"/>
    </lcf76f155ced4ddcb4097134ff3c332f>
    <TaxCatchAll xmlns="7d00d6f7-ee89-4cc1-9a05-c30bb63bda1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E8AFFADC905D4BA34F672F97FA2090" ma:contentTypeVersion="14" ma:contentTypeDescription="Create a new document." ma:contentTypeScope="" ma:versionID="76e28ca9f2bb91e1f8dcacb7f979e5a0">
  <xsd:schema xmlns:xsd="http://www.w3.org/2001/XMLSchema" xmlns:xs="http://www.w3.org/2001/XMLSchema" xmlns:p="http://schemas.microsoft.com/office/2006/metadata/properties" xmlns:ns2="895e0921-fcab-4d31-9195-97c01b0ea55b" xmlns:ns3="7d00d6f7-ee89-4cc1-9a05-c30bb63bda15" targetNamespace="http://schemas.microsoft.com/office/2006/metadata/properties" ma:root="true" ma:fieldsID="0d752af178053fc90c931207e3cade11" ns2:_="" ns3:_="">
    <xsd:import namespace="895e0921-fcab-4d31-9195-97c01b0ea55b"/>
    <xsd:import namespace="7d00d6f7-ee89-4cc1-9a05-c30bb63bda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e0921-fcab-4d31-9195-97c01b0ea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38a081-a76a-4171-adc7-1d45bc8862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00d6f7-ee89-4cc1-9a05-c30bb63bda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9a73ce-a28b-45c5-82ed-c1b8c70fb965}" ma:internalName="TaxCatchAll" ma:showField="CatchAllData" ma:web="7d00d6f7-ee89-4cc1-9a05-c30bb63bda1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BC7A3A-A679-488F-B3B3-5398433C51F2}">
  <ds:schemaRefs>
    <ds:schemaRef ds:uri="http://schemas.microsoft.com/sharepoint/v3/contenttype/forms"/>
  </ds:schemaRefs>
</ds:datastoreItem>
</file>

<file path=customXml/itemProps2.xml><?xml version="1.0" encoding="utf-8"?>
<ds:datastoreItem xmlns:ds="http://schemas.openxmlformats.org/officeDocument/2006/customXml" ds:itemID="{00B4A9C1-EAC9-4410-B7AC-76F80690E736}">
  <ds:schemaRefs>
    <ds:schemaRef ds:uri="7d00d6f7-ee89-4cc1-9a05-c30bb63bda15"/>
    <ds:schemaRef ds:uri="895e0921-fcab-4d31-9195-97c01b0ea55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156CE40-3DA3-4F74-A601-09B463231671}">
  <ds:schemaRefs>
    <ds:schemaRef ds:uri="7d00d6f7-ee89-4cc1-9a05-c30bb63bda15"/>
    <ds:schemaRef ds:uri="895e0921-fcab-4d31-9195-97c01b0ea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516</TotalTime>
  <Words>843</Words>
  <Application>Microsoft Office PowerPoint</Application>
  <PresentationFormat>Довільний</PresentationFormat>
  <Paragraphs>153</Paragraphs>
  <Slides>19</Slides>
  <Notes>0</Notes>
  <HiddenSlides>0</HiddenSlides>
  <MMClips>0</MMClips>
  <ScaleCrop>false</ScaleCrop>
  <HeadingPairs>
    <vt:vector size="6" baseType="variant">
      <vt:variant>
        <vt:lpstr>Використані шрифти</vt:lpstr>
      </vt:variant>
      <vt:variant>
        <vt:i4>9</vt:i4>
      </vt:variant>
      <vt:variant>
        <vt:lpstr>Тема</vt:lpstr>
      </vt:variant>
      <vt:variant>
        <vt:i4>1</vt:i4>
      </vt:variant>
      <vt:variant>
        <vt:lpstr>Заголовки слайдів</vt:lpstr>
      </vt:variant>
      <vt:variant>
        <vt:i4>19</vt:i4>
      </vt:variant>
    </vt:vector>
  </HeadingPairs>
  <TitlesOfParts>
    <vt:vector size="29" baseType="lpstr">
      <vt:lpstr>Aptos</vt:lpstr>
      <vt:lpstr>Arial</vt:lpstr>
      <vt:lpstr>Calibri</vt:lpstr>
      <vt:lpstr>Calibri Light</vt:lpstr>
      <vt:lpstr>Google Sans</vt:lpstr>
      <vt:lpstr>Helvetica Neue</vt:lpstr>
      <vt:lpstr>TITILLIUMMAPS29L-400WT</vt:lpstr>
      <vt:lpstr>Trebuchet MS</vt:lpstr>
      <vt:lpstr>Wingdings</vt:lpstr>
      <vt:lpstr>Tittle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Висновки</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Florence Kuijl</dc:creator>
  <cp:lastModifiedBy>Tetiana Demchenko</cp:lastModifiedBy>
  <cp:revision>14</cp:revision>
  <dcterms:modified xsi:type="dcterms:W3CDTF">2025-10-01T07:25:41Z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0x01010081E8AFFADC905D4BA34F672F97FA2090</vt:lpwstr>
  </property>
  <property fmtid="{D5CDD505-2E9C-101B-9397-08002B2CF9AE}" pid="3" name="MediaServiceImageTags">
    <vt:lpwstr/>
  </property>
  <property fmtid="{D5CDD505-2E9C-101B-9397-08002B2CF9AE}" pid="4" name="MSIP_Label_680afd86-dcf7-4483-b9eb-5af1dcd104e1_Enabled">
    <vt:lpwstr>true</vt:lpwstr>
  </property>
  <property fmtid="{D5CDD505-2E9C-101B-9397-08002B2CF9AE}" pid="5" name="MSIP_Label_680afd86-dcf7-4483-b9eb-5af1dcd104e1_SetDate">
    <vt:lpwstr>2024-10-08T07:19:45Z</vt:lpwstr>
  </property>
  <property fmtid="{D5CDD505-2E9C-101B-9397-08002B2CF9AE}" pid="6" name="MSIP_Label_680afd86-dcf7-4483-b9eb-5af1dcd104e1_Method">
    <vt:lpwstr>Standard</vt:lpwstr>
  </property>
  <property fmtid="{D5CDD505-2E9C-101B-9397-08002B2CF9AE}" pid="7" name="MSIP_Label_680afd86-dcf7-4483-b9eb-5af1dcd104e1_Name">
    <vt:lpwstr>K2 Intern</vt:lpwstr>
  </property>
  <property fmtid="{D5CDD505-2E9C-101B-9397-08002B2CF9AE}" pid="8" name="MSIP_Label_680afd86-dcf7-4483-b9eb-5af1dcd104e1_SiteId">
    <vt:lpwstr>5a9809cf-0bcb-413a-838a-09ecc40cc9e8</vt:lpwstr>
  </property>
  <property fmtid="{D5CDD505-2E9C-101B-9397-08002B2CF9AE}" pid="9" name="MSIP_Label_680afd86-dcf7-4483-b9eb-5af1dcd104e1_ActionId">
    <vt:lpwstr>e33ff92a-b78a-4a5a-a430-83ffcdf43a97</vt:lpwstr>
  </property>
  <property fmtid="{D5CDD505-2E9C-101B-9397-08002B2CF9AE}" pid="10" name="MSIP_Label_680afd86-dcf7-4483-b9eb-5af1dcd104e1_ContentBits">
    <vt:lpwstr>0</vt:lpwstr>
  </property>
</Properties>
</file>