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705" r:id="rId4"/>
  </p:sldMasterIdLst>
  <p:notesMasterIdLst>
    <p:notesMasterId r:id="rId23"/>
  </p:notesMasterIdLst>
  <p:handoutMasterIdLst>
    <p:handoutMasterId r:id="rId24"/>
  </p:handoutMasterIdLst>
  <p:sldIdLst>
    <p:sldId id="396" r:id="rId5"/>
    <p:sldId id="397" r:id="rId6"/>
    <p:sldId id="378" r:id="rId7"/>
    <p:sldId id="379" r:id="rId8"/>
    <p:sldId id="337" r:id="rId9"/>
    <p:sldId id="380" r:id="rId10"/>
    <p:sldId id="385" r:id="rId11"/>
    <p:sldId id="386" r:id="rId12"/>
    <p:sldId id="387" r:id="rId13"/>
    <p:sldId id="388" r:id="rId14"/>
    <p:sldId id="389" r:id="rId15"/>
    <p:sldId id="390" r:id="rId16"/>
    <p:sldId id="391" r:id="rId17"/>
    <p:sldId id="392" r:id="rId18"/>
    <p:sldId id="393" r:id="rId19"/>
    <p:sldId id="394" r:id="rId20"/>
    <p:sldId id="395" r:id="rId21"/>
    <p:sldId id="398" r:id="rId22"/>
  </p:sldIdLst>
  <p:sldSz cx="24384000" cy="13716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A687278D-24A2-4F61-A694-A01028E61A51}">
          <p14:sldIdLst>
            <p14:sldId id="396"/>
            <p14:sldId id="397"/>
            <p14:sldId id="378"/>
            <p14:sldId id="379"/>
            <p14:sldId id="337"/>
            <p14:sldId id="380"/>
            <p14:sldId id="385"/>
            <p14:sldId id="386"/>
            <p14:sldId id="387"/>
            <p14:sldId id="388"/>
            <p14:sldId id="389"/>
            <p14:sldId id="390"/>
            <p14:sldId id="391"/>
            <p14:sldId id="392"/>
            <p14:sldId id="393"/>
            <p14:sldId id="394"/>
            <p14:sldId id="395"/>
            <p14:sldId id="398"/>
          </p14:sldIdLst>
        </p14:section>
      </p14:sectionLst>
    </p:ext>
    <p:ext uri="{EFAFB233-063F-42B5-8137-9DF3F51BA10A}">
      <p15:sldGuideLst xmlns:p15="http://schemas.microsoft.com/office/powerpoint/2012/main">
        <p15:guide id="1" pos="400" userDrawn="1">
          <p15:clr>
            <a:srgbClr val="A4A3A4"/>
          </p15:clr>
        </p15:guide>
        <p15:guide id="2" pos="14824" userDrawn="1">
          <p15:clr>
            <a:srgbClr val="A4A3A4"/>
          </p15:clr>
        </p15:guide>
        <p15:guide id="3" orient="horz" pos="35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F10F09-45BB-CA30-4218-6F7A9E62366E}" name="Oliver Jancke" initials="OJ" userId="S::oliver.jancke@innovawood.eu::702b9ec0-9e93-4445-a19f-702e1f6debe6" providerId="AD"/>
  <p188:author id="{9705AC9D-4963-E556-098A-DA5CA06E148F}" name="Florence Kuijl" initials="FK" userId="S::florence.kuijl@innovawood.eu::a4b191bc-683d-4c4a-ba71-999535989cd3" providerId="AD"/>
  <p188:author id="{0C0131A1-F5DF-A503-665D-60CB441A9EF6}" name="Andreja Kutnar" initials="AK" userId="S::andreja.kutnar@innorenew.eu::8b80f2f5-0949-4421-86cb-688eb2093d7c" providerId="AD"/>
  <p188:author id="{028ABFB6-87A1-32D6-863F-89393F38B432}" name="Marlene A Johansson" initials="MJ" userId="S::marlene.a.johansson@ri.se::0aed1438-17ac-435a-b824-fa3e95418fb8" providerId="AD"/>
  <p188:author id="{0FD20EF4-01A2-AA4F-1349-BFB811858118}" name="Yuliia Yanchuk" initials="YY" userId="S::yyanchuk@bdo.ua::da8c62c5-263a-4788-bb0f-2989127690b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C59F"/>
    <a:srgbClr val="4D4D4D"/>
    <a:srgbClr val="96D6F3"/>
    <a:srgbClr val="EEDE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Row>
  </a:tblStyle>
  <a:tblStyle styleId="{C7B018BB-80A7-4F77-B60F-C8B233D01FF8}"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2">
              <a:hueOff val="-357243"/>
              <a:satOff val="7293"/>
              <a:lumOff val="8906"/>
            </a:schemeClr>
          </a:solidFill>
        </a:fill>
      </a:tcStyle>
    </a:firstRow>
  </a:tblStyle>
  <a:tblStyle styleId="{EEE7283C-3CF3-47DC-8721-378D4A62B228}"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3">
              <a:satOff val="1412"/>
              <a:lumOff val="16412"/>
            </a:schemeClr>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atOff val="1412"/>
                  <a:lumOff val="16412"/>
                </a:schemeClr>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6E937E"/>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AF7E9"/>
          </a:solidFill>
        </a:fill>
      </a:tcStyle>
    </a:wholeTbl>
    <a:band2H>
      <a:tcTxStyle/>
      <a:tcStyle>
        <a:tcBdr/>
        <a:fill>
          <a:solidFill>
            <a:srgbClr val="FFF171"/>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A51B"/>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E1A84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AF7E9"/>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4">
              <a:hueOff val="103425"/>
              <a:satOff val="-7243"/>
              <a:lumOff val="9921"/>
            </a:schemeClr>
          </a:solidFill>
        </a:fill>
      </a:tcStyle>
    </a:firstRow>
  </a:tblStyle>
  <a:tblStyle styleId="{33BA23B1-9221-436E-865A-0063620EA4FD}"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chemeClr val="accent5"/>
          </a:solidFill>
        </a:fill>
      </a:tcStyle>
    </a:band2H>
    <a:firstCol>
      <a:tcTxStyle b="on" i="off">
        <a:font>
          <a:latin typeface="Graphik Semibold"/>
          <a:ea typeface="Graphik Semibold"/>
          <a:cs typeface="Graphik Semibold"/>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5">
              <a:lumOff val="-14283"/>
            </a:schemeClr>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5">
                  <a:lumOff val="-14283"/>
                </a:schemeClr>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5">
              <a:satOff val="-6299"/>
              <a:lumOff val="-32309"/>
            </a:schemeClr>
          </a:solidFill>
        </a:fill>
      </a:tcStyle>
    </a:firstRow>
  </a:tblStyle>
  <a:tblStyle styleId="{2708684C-4D16-4618-839F-0558EEFCDFE6}"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EDEEEE"/>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5D5D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80" autoAdjust="0"/>
    <p:restoredTop sz="94658"/>
  </p:normalViewPr>
  <p:slideViewPr>
    <p:cSldViewPr snapToGrid="0">
      <p:cViewPr varScale="1">
        <p:scale>
          <a:sx n="35" d="100"/>
          <a:sy n="35" d="100"/>
        </p:scale>
        <p:origin x="1080" y="259"/>
      </p:cViewPr>
      <p:guideLst>
        <p:guide pos="400"/>
        <p:guide pos="14824"/>
        <p:guide orient="horz" pos="351"/>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uliia Yanchuk" userId="da8c62c5-263a-4788-bb0f-2989127690b9" providerId="ADAL" clId="{4BF19BD2-8301-4771-B7EA-66844ED0AAAF}"/>
    <pc:docChg chg="undo redo custSel addSld delSld modSld sldOrd modSection">
      <pc:chgData name="Yuliia Yanchuk" userId="da8c62c5-263a-4788-bb0f-2989127690b9" providerId="ADAL" clId="{4BF19BD2-8301-4771-B7EA-66844ED0AAAF}" dt="2025-09-18T12:07:57.147" v="1061" actId="47"/>
      <pc:docMkLst>
        <pc:docMk/>
      </pc:docMkLst>
      <pc:sldChg chg="ord">
        <pc:chgData name="Yuliia Yanchuk" userId="da8c62c5-263a-4788-bb0f-2989127690b9" providerId="ADAL" clId="{4BF19BD2-8301-4771-B7EA-66844ED0AAAF}" dt="2025-09-18T12:07:29.948" v="1021"/>
        <pc:sldMkLst>
          <pc:docMk/>
          <pc:sldMk cId="1796986469" sldId="336"/>
        </pc:sldMkLst>
      </pc:sldChg>
      <pc:sldChg chg="addSp delSp modSp mod modClrScheme chgLayout">
        <pc:chgData name="Yuliia Yanchuk" userId="da8c62c5-263a-4788-bb0f-2989127690b9" providerId="ADAL" clId="{4BF19BD2-8301-4771-B7EA-66844ED0AAAF}" dt="2025-09-18T06:44:28.630" v="290" actId="1076"/>
        <pc:sldMkLst>
          <pc:docMk/>
          <pc:sldMk cId="3923649624" sldId="337"/>
        </pc:sldMkLst>
        <pc:spChg chg="add mod">
          <ac:chgData name="Yuliia Yanchuk" userId="da8c62c5-263a-4788-bb0f-2989127690b9" providerId="ADAL" clId="{4BF19BD2-8301-4771-B7EA-66844ED0AAAF}" dt="2025-09-18T06:40:15.760" v="254" actId="14100"/>
          <ac:spMkLst>
            <pc:docMk/>
            <pc:sldMk cId="3923649624" sldId="337"/>
            <ac:spMk id="2" creationId="{8659D58C-4558-B411-B13A-9F712E054A22}"/>
          </ac:spMkLst>
        </pc:spChg>
        <pc:spChg chg="add mod">
          <ac:chgData name="Yuliia Yanchuk" userId="da8c62c5-263a-4788-bb0f-2989127690b9" providerId="ADAL" clId="{4BF19BD2-8301-4771-B7EA-66844ED0AAAF}" dt="2025-09-18T06:39:33.855" v="251" actId="1076"/>
          <ac:spMkLst>
            <pc:docMk/>
            <pc:sldMk cId="3923649624" sldId="337"/>
            <ac:spMk id="3" creationId="{79B8A16F-162C-F8CD-70B8-B74B1C15041E}"/>
          </ac:spMkLst>
        </pc:spChg>
        <pc:spChg chg="add mod">
          <ac:chgData name="Yuliia Yanchuk" userId="da8c62c5-263a-4788-bb0f-2989127690b9" providerId="ADAL" clId="{4BF19BD2-8301-4771-B7EA-66844ED0AAAF}" dt="2025-09-18T06:39:33.855" v="251" actId="1076"/>
          <ac:spMkLst>
            <pc:docMk/>
            <pc:sldMk cId="3923649624" sldId="337"/>
            <ac:spMk id="4" creationId="{05BEA7B4-DCBA-C176-0401-B31531C4D42E}"/>
          </ac:spMkLst>
        </pc:spChg>
        <pc:spChg chg="add mod">
          <ac:chgData name="Yuliia Yanchuk" userId="da8c62c5-263a-4788-bb0f-2989127690b9" providerId="ADAL" clId="{4BF19BD2-8301-4771-B7EA-66844ED0AAAF}" dt="2025-09-18T06:35:44.786" v="229" actId="790"/>
          <ac:spMkLst>
            <pc:docMk/>
            <pc:sldMk cId="3923649624" sldId="337"/>
            <ac:spMk id="5" creationId="{D57D2D37-C4B5-105A-FB1F-A7D21F053F7B}"/>
          </ac:spMkLst>
        </pc:spChg>
        <pc:spChg chg="add mod">
          <ac:chgData name="Yuliia Yanchuk" userId="da8c62c5-263a-4788-bb0f-2989127690b9" providerId="ADAL" clId="{4BF19BD2-8301-4771-B7EA-66844ED0AAAF}" dt="2025-09-18T06:40:15.760" v="254" actId="14100"/>
          <ac:spMkLst>
            <pc:docMk/>
            <pc:sldMk cId="3923649624" sldId="337"/>
            <ac:spMk id="6" creationId="{8A238DB5-9D3E-8181-ADDA-B8D5323FD997}"/>
          </ac:spMkLst>
        </pc:spChg>
        <pc:spChg chg="add mod">
          <ac:chgData name="Yuliia Yanchuk" userId="da8c62c5-263a-4788-bb0f-2989127690b9" providerId="ADAL" clId="{4BF19BD2-8301-4771-B7EA-66844ED0AAAF}" dt="2025-09-18T06:40:02.855" v="253" actId="1076"/>
          <ac:spMkLst>
            <pc:docMk/>
            <pc:sldMk cId="3923649624" sldId="337"/>
            <ac:spMk id="7" creationId="{311BACD9-8229-5714-4048-7EA3BDF14900}"/>
          </ac:spMkLst>
        </pc:spChg>
        <pc:spChg chg="add mod">
          <ac:chgData name="Yuliia Yanchuk" userId="da8c62c5-263a-4788-bb0f-2989127690b9" providerId="ADAL" clId="{4BF19BD2-8301-4771-B7EA-66844ED0AAAF}" dt="2025-09-18T06:40:15.760" v="254" actId="14100"/>
          <ac:spMkLst>
            <pc:docMk/>
            <pc:sldMk cId="3923649624" sldId="337"/>
            <ac:spMk id="8" creationId="{25AC38F4-0A7B-D873-096C-100AB28ECB9A}"/>
          </ac:spMkLst>
        </pc:spChg>
        <pc:spChg chg="add mod">
          <ac:chgData name="Yuliia Yanchuk" userId="da8c62c5-263a-4788-bb0f-2989127690b9" providerId="ADAL" clId="{4BF19BD2-8301-4771-B7EA-66844ED0AAAF}" dt="2025-09-18T06:35:37.726" v="228" actId="14100"/>
          <ac:spMkLst>
            <pc:docMk/>
            <pc:sldMk cId="3923649624" sldId="337"/>
            <ac:spMk id="9" creationId="{F8E6EEA6-DADC-3157-948C-FC4CC3992329}"/>
          </ac:spMkLst>
        </pc:spChg>
        <pc:spChg chg="add mod">
          <ac:chgData name="Yuliia Yanchuk" userId="da8c62c5-263a-4788-bb0f-2989127690b9" providerId="ADAL" clId="{4BF19BD2-8301-4771-B7EA-66844ED0AAAF}" dt="2025-09-18T06:40:15.760" v="254" actId="14100"/>
          <ac:spMkLst>
            <pc:docMk/>
            <pc:sldMk cId="3923649624" sldId="337"/>
            <ac:spMk id="10" creationId="{F086A2F4-1B2A-E38F-5506-AE64C29F465D}"/>
          </ac:spMkLst>
        </pc:spChg>
        <pc:spChg chg="add mod">
          <ac:chgData name="Yuliia Yanchuk" userId="da8c62c5-263a-4788-bb0f-2989127690b9" providerId="ADAL" clId="{4BF19BD2-8301-4771-B7EA-66844ED0AAAF}" dt="2025-09-18T06:40:02.855" v="253" actId="1076"/>
          <ac:spMkLst>
            <pc:docMk/>
            <pc:sldMk cId="3923649624" sldId="337"/>
            <ac:spMk id="11" creationId="{1B91452C-CFB8-75EE-7225-2943083E3C12}"/>
          </ac:spMkLst>
        </pc:spChg>
        <pc:spChg chg="add mod">
          <ac:chgData name="Yuliia Yanchuk" userId="da8c62c5-263a-4788-bb0f-2989127690b9" providerId="ADAL" clId="{4BF19BD2-8301-4771-B7EA-66844ED0AAAF}" dt="2025-09-18T06:40:15.760" v="254" actId="14100"/>
          <ac:spMkLst>
            <pc:docMk/>
            <pc:sldMk cId="3923649624" sldId="337"/>
            <ac:spMk id="12" creationId="{F27736EB-4C09-32C2-373B-68D81FD8D429}"/>
          </ac:spMkLst>
        </pc:spChg>
        <pc:spChg chg="add mod">
          <ac:chgData name="Yuliia Yanchuk" userId="da8c62c5-263a-4788-bb0f-2989127690b9" providerId="ADAL" clId="{4BF19BD2-8301-4771-B7EA-66844ED0AAAF}" dt="2025-09-18T06:39:33.855" v="251" actId="1076"/>
          <ac:spMkLst>
            <pc:docMk/>
            <pc:sldMk cId="3923649624" sldId="337"/>
            <ac:spMk id="13" creationId="{E4E36C34-F076-56B9-DB09-FD86A63B73F4}"/>
          </ac:spMkLst>
        </pc:spChg>
        <pc:spChg chg="add mod">
          <ac:chgData name="Yuliia Yanchuk" userId="da8c62c5-263a-4788-bb0f-2989127690b9" providerId="ADAL" clId="{4BF19BD2-8301-4771-B7EA-66844ED0AAAF}" dt="2025-09-18T06:40:02.855" v="253" actId="1076"/>
          <ac:spMkLst>
            <pc:docMk/>
            <pc:sldMk cId="3923649624" sldId="337"/>
            <ac:spMk id="16" creationId="{A9596CAC-9626-055A-E8C8-F894DBF546CB}"/>
          </ac:spMkLst>
        </pc:spChg>
        <pc:spChg chg="add mod">
          <ac:chgData name="Yuliia Yanchuk" userId="da8c62c5-263a-4788-bb0f-2989127690b9" providerId="ADAL" clId="{4BF19BD2-8301-4771-B7EA-66844ED0AAAF}" dt="2025-09-18T06:39:33.855" v="251" actId="1076"/>
          <ac:spMkLst>
            <pc:docMk/>
            <pc:sldMk cId="3923649624" sldId="337"/>
            <ac:spMk id="17" creationId="{62D7A655-548D-2758-4793-8F8844E89E74}"/>
          </ac:spMkLst>
        </pc:spChg>
        <pc:spChg chg="add mod">
          <ac:chgData name="Yuliia Yanchuk" userId="da8c62c5-263a-4788-bb0f-2989127690b9" providerId="ADAL" clId="{4BF19BD2-8301-4771-B7EA-66844ED0AAAF}" dt="2025-09-18T06:40:02.855" v="253" actId="1076"/>
          <ac:spMkLst>
            <pc:docMk/>
            <pc:sldMk cId="3923649624" sldId="337"/>
            <ac:spMk id="18" creationId="{F54C861C-E89F-9D46-4792-37EB8D1C443B}"/>
          </ac:spMkLst>
        </pc:spChg>
        <pc:spChg chg="add mod">
          <ac:chgData name="Yuliia Yanchuk" userId="da8c62c5-263a-4788-bb0f-2989127690b9" providerId="ADAL" clId="{4BF19BD2-8301-4771-B7EA-66844ED0AAAF}" dt="2025-09-18T06:34:39.301" v="222" actId="255"/>
          <ac:spMkLst>
            <pc:docMk/>
            <pc:sldMk cId="3923649624" sldId="337"/>
            <ac:spMk id="19" creationId="{227ADF4B-0ECA-B9E8-4196-AE5DABF6D71B}"/>
          </ac:spMkLst>
        </pc:spChg>
        <pc:picChg chg="add mod">
          <ac:chgData name="Yuliia Yanchuk" userId="da8c62c5-263a-4788-bb0f-2989127690b9" providerId="ADAL" clId="{4BF19BD2-8301-4771-B7EA-66844ED0AAAF}" dt="2025-09-18T06:41:02.066" v="260" actId="1076"/>
          <ac:picMkLst>
            <pc:docMk/>
            <pc:sldMk cId="3923649624" sldId="337"/>
            <ac:picMk id="26" creationId="{D431E489-BC97-ACE0-A8D8-2A50E3B6EA15}"/>
          </ac:picMkLst>
        </pc:picChg>
        <pc:picChg chg="add mod">
          <ac:chgData name="Yuliia Yanchuk" userId="da8c62c5-263a-4788-bb0f-2989127690b9" providerId="ADAL" clId="{4BF19BD2-8301-4771-B7EA-66844ED0AAAF}" dt="2025-09-18T06:41:40.595" v="266" actId="1076"/>
          <ac:picMkLst>
            <pc:docMk/>
            <pc:sldMk cId="3923649624" sldId="337"/>
            <ac:picMk id="28" creationId="{C7CADDB0-BE01-D04A-9372-8F2B3DF8D0F5}"/>
          </ac:picMkLst>
        </pc:picChg>
        <pc:picChg chg="add mod">
          <ac:chgData name="Yuliia Yanchuk" userId="da8c62c5-263a-4788-bb0f-2989127690b9" providerId="ADAL" clId="{4BF19BD2-8301-4771-B7EA-66844ED0AAAF}" dt="2025-09-18T06:42:08.542" v="272" actId="1076"/>
          <ac:picMkLst>
            <pc:docMk/>
            <pc:sldMk cId="3923649624" sldId="337"/>
            <ac:picMk id="30" creationId="{BEDF6ED0-A21B-45D9-7A91-87E4B65A7EFD}"/>
          </ac:picMkLst>
        </pc:picChg>
        <pc:picChg chg="add mod">
          <ac:chgData name="Yuliia Yanchuk" userId="da8c62c5-263a-4788-bb0f-2989127690b9" providerId="ADAL" clId="{4BF19BD2-8301-4771-B7EA-66844ED0AAAF}" dt="2025-09-18T06:44:28.630" v="290" actId="1076"/>
          <ac:picMkLst>
            <pc:docMk/>
            <pc:sldMk cId="3923649624" sldId="337"/>
            <ac:picMk id="32" creationId="{48408729-E737-C677-4892-9E29382206A4}"/>
          </ac:picMkLst>
        </pc:picChg>
        <pc:picChg chg="add mod">
          <ac:chgData name="Yuliia Yanchuk" userId="da8c62c5-263a-4788-bb0f-2989127690b9" providerId="ADAL" clId="{4BF19BD2-8301-4771-B7EA-66844ED0AAAF}" dt="2025-09-18T06:44:11.633" v="287" actId="1076"/>
          <ac:picMkLst>
            <pc:docMk/>
            <pc:sldMk cId="3923649624" sldId="337"/>
            <ac:picMk id="34" creationId="{18B5845C-9DF2-7D24-96DC-CF2A3BEB8233}"/>
          </ac:picMkLst>
        </pc:picChg>
      </pc:sldChg>
      <pc:sldChg chg="modSp add mod">
        <pc:chgData name="Yuliia Yanchuk" userId="da8c62c5-263a-4788-bb0f-2989127690b9" providerId="ADAL" clId="{4BF19BD2-8301-4771-B7EA-66844ED0AAAF}" dt="2025-09-18T06:15:42.753" v="4"/>
        <pc:sldMkLst>
          <pc:docMk/>
          <pc:sldMk cId="595897913" sldId="378"/>
        </pc:sldMkLst>
        <pc:spChg chg="mod">
          <ac:chgData name="Yuliia Yanchuk" userId="da8c62c5-263a-4788-bb0f-2989127690b9" providerId="ADAL" clId="{4BF19BD2-8301-4771-B7EA-66844ED0AAAF}" dt="2025-09-18T06:15:02.192" v="2" actId="20577"/>
          <ac:spMkLst>
            <pc:docMk/>
            <pc:sldMk cId="595897913" sldId="378"/>
            <ac:spMk id="5" creationId="{C52CE44D-CE21-1A16-F1EC-9AAD49CE298D}"/>
          </ac:spMkLst>
        </pc:spChg>
        <pc:spChg chg="mod">
          <ac:chgData name="Yuliia Yanchuk" userId="da8c62c5-263a-4788-bb0f-2989127690b9" providerId="ADAL" clId="{4BF19BD2-8301-4771-B7EA-66844ED0AAAF}" dt="2025-09-18T06:15:42.753" v="4"/>
          <ac:spMkLst>
            <pc:docMk/>
            <pc:sldMk cId="595897913" sldId="378"/>
            <ac:spMk id="6" creationId="{4AF503F1-15EE-F76F-12B3-FA439C89FA4F}"/>
          </ac:spMkLst>
        </pc:spChg>
      </pc:sldChg>
      <pc:sldChg chg="addSp delSp modSp add mod">
        <pc:chgData name="Yuliia Yanchuk" userId="da8c62c5-263a-4788-bb0f-2989127690b9" providerId="ADAL" clId="{4BF19BD2-8301-4771-B7EA-66844ED0AAAF}" dt="2025-09-18T06:25:34.324" v="85" actId="1076"/>
        <pc:sldMkLst>
          <pc:docMk/>
          <pc:sldMk cId="81228153" sldId="379"/>
        </pc:sldMkLst>
        <pc:spChg chg="mod">
          <ac:chgData name="Yuliia Yanchuk" userId="da8c62c5-263a-4788-bb0f-2989127690b9" providerId="ADAL" clId="{4BF19BD2-8301-4771-B7EA-66844ED0AAAF}" dt="2025-09-18T06:23:42.510" v="77" actId="14100"/>
          <ac:spMkLst>
            <pc:docMk/>
            <pc:sldMk cId="81228153" sldId="379"/>
            <ac:spMk id="2" creationId="{C26D089D-4ED9-3269-72D0-207773DE21C7}"/>
          </ac:spMkLst>
        </pc:spChg>
        <pc:spChg chg="add mod">
          <ac:chgData name="Yuliia Yanchuk" userId="da8c62c5-263a-4788-bb0f-2989127690b9" providerId="ADAL" clId="{4BF19BD2-8301-4771-B7EA-66844ED0AAAF}" dt="2025-09-18T06:20:36.016" v="68" actId="790"/>
          <ac:spMkLst>
            <pc:docMk/>
            <pc:sldMk cId="81228153" sldId="379"/>
            <ac:spMk id="3" creationId="{404B70FA-D724-2A7E-78BA-05EF37E4B75F}"/>
          </ac:spMkLst>
        </pc:spChg>
        <pc:spChg chg="mod">
          <ac:chgData name="Yuliia Yanchuk" userId="da8c62c5-263a-4788-bb0f-2989127690b9" providerId="ADAL" clId="{4BF19BD2-8301-4771-B7EA-66844ED0AAAF}" dt="2025-09-18T06:20:36.016" v="68" actId="790"/>
          <ac:spMkLst>
            <pc:docMk/>
            <pc:sldMk cId="81228153" sldId="379"/>
            <ac:spMk id="7" creationId="{AA804248-0DEA-482A-EB03-B6064615D0BE}"/>
          </ac:spMkLst>
        </pc:spChg>
        <pc:spChg chg="mod">
          <ac:chgData name="Yuliia Yanchuk" userId="da8c62c5-263a-4788-bb0f-2989127690b9" providerId="ADAL" clId="{4BF19BD2-8301-4771-B7EA-66844ED0AAAF}" dt="2025-09-18T06:20:36.016" v="68" actId="790"/>
          <ac:spMkLst>
            <pc:docMk/>
            <pc:sldMk cId="81228153" sldId="379"/>
            <ac:spMk id="12" creationId="{DCC0A2C2-0267-3428-69E2-4373D2432A96}"/>
          </ac:spMkLst>
        </pc:spChg>
        <pc:picChg chg="add mod">
          <ac:chgData name="Yuliia Yanchuk" userId="da8c62c5-263a-4788-bb0f-2989127690b9" providerId="ADAL" clId="{4BF19BD2-8301-4771-B7EA-66844ED0AAAF}" dt="2025-09-18T06:20:27.765" v="67" actId="1076"/>
          <ac:picMkLst>
            <pc:docMk/>
            <pc:sldMk cId="81228153" sldId="379"/>
            <ac:picMk id="5" creationId="{CC5E65BD-EEF4-86BB-BB7C-8316D8674FB7}"/>
          </ac:picMkLst>
        </pc:picChg>
        <pc:picChg chg="add mod modCrop">
          <ac:chgData name="Yuliia Yanchuk" userId="da8c62c5-263a-4788-bb0f-2989127690b9" providerId="ADAL" clId="{4BF19BD2-8301-4771-B7EA-66844ED0AAAF}" dt="2025-09-18T06:25:34.324" v="85" actId="1076"/>
          <ac:picMkLst>
            <pc:docMk/>
            <pc:sldMk cId="81228153" sldId="379"/>
            <ac:picMk id="13" creationId="{6A901A3E-1359-A45A-4A94-BA9702D5EDE7}"/>
          </ac:picMkLst>
        </pc:picChg>
      </pc:sldChg>
      <pc:sldChg chg="addSp delSp modSp add mod">
        <pc:chgData name="Yuliia Yanchuk" userId="da8c62c5-263a-4788-bb0f-2989127690b9" providerId="ADAL" clId="{4BF19BD2-8301-4771-B7EA-66844ED0AAAF}" dt="2025-09-18T06:58:36.779" v="392" actId="14100"/>
        <pc:sldMkLst>
          <pc:docMk/>
          <pc:sldMk cId="1572573854" sldId="380"/>
        </pc:sldMkLst>
        <pc:spChg chg="mod">
          <ac:chgData name="Yuliia Yanchuk" userId="da8c62c5-263a-4788-bb0f-2989127690b9" providerId="ADAL" clId="{4BF19BD2-8301-4771-B7EA-66844ED0AAAF}" dt="2025-09-18T06:57:53.958" v="386" actId="790"/>
          <ac:spMkLst>
            <pc:docMk/>
            <pc:sldMk cId="1572573854" sldId="380"/>
            <ac:spMk id="2" creationId="{AA590775-78B1-34C1-D19F-6DD835B7DBEF}"/>
          </ac:spMkLst>
        </pc:spChg>
        <pc:spChg chg="add mod">
          <ac:chgData name="Yuliia Yanchuk" userId="da8c62c5-263a-4788-bb0f-2989127690b9" providerId="ADAL" clId="{4BF19BD2-8301-4771-B7EA-66844ED0AAAF}" dt="2025-09-18T06:57:53.958" v="386" actId="790"/>
          <ac:spMkLst>
            <pc:docMk/>
            <pc:sldMk cId="1572573854" sldId="380"/>
            <ac:spMk id="4" creationId="{C863432D-1191-D83C-CAB4-125EC1B99AA8}"/>
          </ac:spMkLst>
        </pc:spChg>
        <pc:spChg chg="add mod">
          <ac:chgData name="Yuliia Yanchuk" userId="da8c62c5-263a-4788-bb0f-2989127690b9" providerId="ADAL" clId="{4BF19BD2-8301-4771-B7EA-66844ED0AAAF}" dt="2025-09-18T06:57:53.958" v="386" actId="790"/>
          <ac:spMkLst>
            <pc:docMk/>
            <pc:sldMk cId="1572573854" sldId="380"/>
            <ac:spMk id="6" creationId="{3F14A33E-B688-14EF-DEE3-19E5EA1176D6}"/>
          </ac:spMkLst>
        </pc:spChg>
        <pc:spChg chg="add mod">
          <ac:chgData name="Yuliia Yanchuk" userId="da8c62c5-263a-4788-bb0f-2989127690b9" providerId="ADAL" clId="{4BF19BD2-8301-4771-B7EA-66844ED0AAAF}" dt="2025-09-18T06:56:15.730" v="376" actId="1076"/>
          <ac:spMkLst>
            <pc:docMk/>
            <pc:sldMk cId="1572573854" sldId="380"/>
            <ac:spMk id="8" creationId="{D04FF111-41D5-4F41-D165-2C7C92BAD685}"/>
          </ac:spMkLst>
        </pc:spChg>
        <pc:spChg chg="add mod">
          <ac:chgData name="Yuliia Yanchuk" userId="da8c62c5-263a-4788-bb0f-2989127690b9" providerId="ADAL" clId="{4BF19BD2-8301-4771-B7EA-66844ED0AAAF}" dt="2025-09-18T06:57:53.958" v="386" actId="790"/>
          <ac:spMkLst>
            <pc:docMk/>
            <pc:sldMk cId="1572573854" sldId="380"/>
            <ac:spMk id="9" creationId="{F4972596-2E71-917F-AAB6-93579ACB0E51}"/>
          </ac:spMkLst>
        </pc:spChg>
        <pc:spChg chg="add mod">
          <ac:chgData name="Yuliia Yanchuk" userId="da8c62c5-263a-4788-bb0f-2989127690b9" providerId="ADAL" clId="{4BF19BD2-8301-4771-B7EA-66844ED0AAAF}" dt="2025-09-18T06:57:53.958" v="386" actId="790"/>
          <ac:spMkLst>
            <pc:docMk/>
            <pc:sldMk cId="1572573854" sldId="380"/>
            <ac:spMk id="10" creationId="{A44452B9-B944-4BF3-C63F-392745124156}"/>
          </ac:spMkLst>
        </pc:spChg>
        <pc:spChg chg="add mod">
          <ac:chgData name="Yuliia Yanchuk" userId="da8c62c5-263a-4788-bb0f-2989127690b9" providerId="ADAL" clId="{4BF19BD2-8301-4771-B7EA-66844ED0AAAF}" dt="2025-09-18T06:56:15.730" v="376" actId="1076"/>
          <ac:spMkLst>
            <pc:docMk/>
            <pc:sldMk cId="1572573854" sldId="380"/>
            <ac:spMk id="11" creationId="{0EE38384-188B-DDEE-79C5-A3509A553585}"/>
          </ac:spMkLst>
        </pc:spChg>
        <pc:spChg chg="add mod">
          <ac:chgData name="Yuliia Yanchuk" userId="da8c62c5-263a-4788-bb0f-2989127690b9" providerId="ADAL" clId="{4BF19BD2-8301-4771-B7EA-66844ED0AAAF}" dt="2025-09-18T06:57:53.958" v="386" actId="790"/>
          <ac:spMkLst>
            <pc:docMk/>
            <pc:sldMk cId="1572573854" sldId="380"/>
            <ac:spMk id="14" creationId="{D55941C5-2B42-E18C-0182-E6557FF80ABC}"/>
          </ac:spMkLst>
        </pc:spChg>
        <pc:spChg chg="add mod">
          <ac:chgData name="Yuliia Yanchuk" userId="da8c62c5-263a-4788-bb0f-2989127690b9" providerId="ADAL" clId="{4BF19BD2-8301-4771-B7EA-66844ED0AAAF}" dt="2025-09-18T06:57:53.958" v="386" actId="790"/>
          <ac:spMkLst>
            <pc:docMk/>
            <pc:sldMk cId="1572573854" sldId="380"/>
            <ac:spMk id="15" creationId="{BF509466-78F7-D764-1AAE-85F2F734F335}"/>
          </ac:spMkLst>
        </pc:spChg>
        <pc:spChg chg="add mod">
          <ac:chgData name="Yuliia Yanchuk" userId="da8c62c5-263a-4788-bb0f-2989127690b9" providerId="ADAL" clId="{4BF19BD2-8301-4771-B7EA-66844ED0AAAF}" dt="2025-09-18T06:56:15.730" v="376" actId="1076"/>
          <ac:spMkLst>
            <pc:docMk/>
            <pc:sldMk cId="1572573854" sldId="380"/>
            <ac:spMk id="16" creationId="{2011A826-337B-652C-5EBF-F0B0E5329808}"/>
          </ac:spMkLst>
        </pc:spChg>
        <pc:spChg chg="add mod">
          <ac:chgData name="Yuliia Yanchuk" userId="da8c62c5-263a-4788-bb0f-2989127690b9" providerId="ADAL" clId="{4BF19BD2-8301-4771-B7EA-66844ED0AAAF}" dt="2025-09-18T06:57:53.958" v="386" actId="790"/>
          <ac:spMkLst>
            <pc:docMk/>
            <pc:sldMk cId="1572573854" sldId="380"/>
            <ac:spMk id="17" creationId="{62E019E7-8292-1B0A-D1A1-31DA6A0DF55C}"/>
          </ac:spMkLst>
        </pc:spChg>
        <pc:spChg chg="add mod">
          <ac:chgData name="Yuliia Yanchuk" userId="da8c62c5-263a-4788-bb0f-2989127690b9" providerId="ADAL" clId="{4BF19BD2-8301-4771-B7EA-66844ED0AAAF}" dt="2025-09-18T06:57:53.958" v="386" actId="790"/>
          <ac:spMkLst>
            <pc:docMk/>
            <pc:sldMk cId="1572573854" sldId="380"/>
            <ac:spMk id="18" creationId="{DABAACF5-EBE4-D579-0415-7867F4CA8564}"/>
          </ac:spMkLst>
        </pc:spChg>
        <pc:spChg chg="add mod">
          <ac:chgData name="Yuliia Yanchuk" userId="da8c62c5-263a-4788-bb0f-2989127690b9" providerId="ADAL" clId="{4BF19BD2-8301-4771-B7EA-66844ED0AAAF}" dt="2025-09-18T06:57:53.958" v="386" actId="790"/>
          <ac:spMkLst>
            <pc:docMk/>
            <pc:sldMk cId="1572573854" sldId="380"/>
            <ac:spMk id="19" creationId="{E7BB7F2E-4BC0-6BB9-457B-EF2E7D393CE4}"/>
          </ac:spMkLst>
        </pc:spChg>
        <pc:spChg chg="add mod">
          <ac:chgData name="Yuliia Yanchuk" userId="da8c62c5-263a-4788-bb0f-2989127690b9" providerId="ADAL" clId="{4BF19BD2-8301-4771-B7EA-66844ED0AAAF}" dt="2025-09-18T06:57:49.393" v="385" actId="114"/>
          <ac:spMkLst>
            <pc:docMk/>
            <pc:sldMk cId="1572573854" sldId="380"/>
            <ac:spMk id="23" creationId="{27459B8B-160D-C762-EB3C-AA3D594BDF2C}"/>
          </ac:spMkLst>
        </pc:spChg>
        <pc:spChg chg="add mod ord">
          <ac:chgData name="Yuliia Yanchuk" userId="da8c62c5-263a-4788-bb0f-2989127690b9" providerId="ADAL" clId="{4BF19BD2-8301-4771-B7EA-66844ED0AAAF}" dt="2025-09-18T06:58:36.779" v="392" actId="14100"/>
          <ac:spMkLst>
            <pc:docMk/>
            <pc:sldMk cId="1572573854" sldId="380"/>
            <ac:spMk id="26" creationId="{9773A882-C09C-4510-94CF-AC277BDAD156}"/>
          </ac:spMkLst>
        </pc:spChg>
        <pc:picChg chg="add mod">
          <ac:chgData name="Yuliia Yanchuk" userId="da8c62c5-263a-4788-bb0f-2989127690b9" providerId="ADAL" clId="{4BF19BD2-8301-4771-B7EA-66844ED0AAAF}" dt="2025-09-18T06:55:27.733" v="372" actId="14100"/>
          <ac:picMkLst>
            <pc:docMk/>
            <pc:sldMk cId="1572573854" sldId="380"/>
            <ac:picMk id="21" creationId="{F8D289D1-553F-811D-5E69-FD571668F781}"/>
          </ac:picMkLst>
        </pc:picChg>
        <pc:picChg chg="add mod">
          <ac:chgData name="Yuliia Yanchuk" userId="da8c62c5-263a-4788-bb0f-2989127690b9" providerId="ADAL" clId="{4BF19BD2-8301-4771-B7EA-66844ED0AAAF}" dt="2025-09-18T06:57:39.359" v="383" actId="1076"/>
          <ac:picMkLst>
            <pc:docMk/>
            <pc:sldMk cId="1572573854" sldId="380"/>
            <ac:picMk id="25" creationId="{51C29613-5D2A-12EA-B5AB-6B67A20D8CEC}"/>
          </ac:picMkLst>
        </pc:picChg>
      </pc:sldChg>
      <pc:sldChg chg="addSp delSp modSp add mod">
        <pc:chgData name="Yuliia Yanchuk" userId="da8c62c5-263a-4788-bb0f-2989127690b9" providerId="ADAL" clId="{4BF19BD2-8301-4771-B7EA-66844ED0AAAF}" dt="2025-09-18T09:01:30.438" v="481" actId="790"/>
        <pc:sldMkLst>
          <pc:docMk/>
          <pc:sldMk cId="1819304993" sldId="385"/>
        </pc:sldMkLst>
        <pc:spChg chg="add mod">
          <ac:chgData name="Yuliia Yanchuk" userId="da8c62c5-263a-4788-bb0f-2989127690b9" providerId="ADAL" clId="{4BF19BD2-8301-4771-B7EA-66844ED0AAAF}" dt="2025-09-18T09:01:30.438" v="481" actId="790"/>
          <ac:spMkLst>
            <pc:docMk/>
            <pc:sldMk cId="1819304993" sldId="385"/>
            <ac:spMk id="2" creationId="{85F674DE-BB00-8F3F-B484-F62FC41109D5}"/>
          </ac:spMkLst>
        </pc:spChg>
        <pc:spChg chg="mod">
          <ac:chgData name="Yuliia Yanchuk" userId="da8c62c5-263a-4788-bb0f-2989127690b9" providerId="ADAL" clId="{4BF19BD2-8301-4771-B7EA-66844ED0AAAF}" dt="2025-09-18T09:01:30.438" v="481" actId="790"/>
          <ac:spMkLst>
            <pc:docMk/>
            <pc:sldMk cId="1819304993" sldId="385"/>
            <ac:spMk id="9" creationId="{5D985CE2-8EDB-5214-E85A-3615FA6DCF3F}"/>
          </ac:spMkLst>
        </pc:spChg>
        <pc:spChg chg="mod">
          <ac:chgData name="Yuliia Yanchuk" userId="da8c62c5-263a-4788-bb0f-2989127690b9" providerId="ADAL" clId="{4BF19BD2-8301-4771-B7EA-66844ED0AAAF}" dt="2025-09-18T09:01:30.438" v="481" actId="790"/>
          <ac:spMkLst>
            <pc:docMk/>
            <pc:sldMk cId="1819304993" sldId="385"/>
            <ac:spMk id="10" creationId="{1DF95515-5A6B-58FC-C074-F735934323B7}"/>
          </ac:spMkLst>
        </pc:spChg>
        <pc:spChg chg="mod">
          <ac:chgData name="Yuliia Yanchuk" userId="da8c62c5-263a-4788-bb0f-2989127690b9" providerId="ADAL" clId="{4BF19BD2-8301-4771-B7EA-66844ED0AAAF}" dt="2025-09-18T09:01:30.438" v="481" actId="790"/>
          <ac:spMkLst>
            <pc:docMk/>
            <pc:sldMk cId="1819304993" sldId="385"/>
            <ac:spMk id="11" creationId="{1011A44E-0B30-DE95-4BE7-D917B4A54695}"/>
          </ac:spMkLst>
        </pc:spChg>
        <pc:spChg chg="mod">
          <ac:chgData name="Yuliia Yanchuk" userId="da8c62c5-263a-4788-bb0f-2989127690b9" providerId="ADAL" clId="{4BF19BD2-8301-4771-B7EA-66844ED0AAAF}" dt="2025-09-18T09:01:30.438" v="481" actId="790"/>
          <ac:spMkLst>
            <pc:docMk/>
            <pc:sldMk cId="1819304993" sldId="385"/>
            <ac:spMk id="12" creationId="{4B2CA285-224C-41D5-6459-0F6C7BCF3D3E}"/>
          </ac:spMkLst>
        </pc:spChg>
        <pc:spChg chg="mod">
          <ac:chgData name="Yuliia Yanchuk" userId="da8c62c5-263a-4788-bb0f-2989127690b9" providerId="ADAL" clId="{4BF19BD2-8301-4771-B7EA-66844ED0AAAF}" dt="2025-09-18T09:01:30.438" v="481" actId="790"/>
          <ac:spMkLst>
            <pc:docMk/>
            <pc:sldMk cId="1819304993" sldId="385"/>
            <ac:spMk id="16" creationId="{D5FE7B4F-AB21-CB7E-5B48-B28184550B2A}"/>
          </ac:spMkLst>
        </pc:spChg>
        <pc:spChg chg="mod">
          <ac:chgData name="Yuliia Yanchuk" userId="da8c62c5-263a-4788-bb0f-2989127690b9" providerId="ADAL" clId="{4BF19BD2-8301-4771-B7EA-66844ED0AAAF}" dt="2025-09-18T09:01:30.438" v="481" actId="790"/>
          <ac:spMkLst>
            <pc:docMk/>
            <pc:sldMk cId="1819304993" sldId="385"/>
            <ac:spMk id="21" creationId="{DB96B722-026A-992F-594C-7BB9AB2C4F17}"/>
          </ac:spMkLst>
        </pc:spChg>
        <pc:spChg chg="mod">
          <ac:chgData name="Yuliia Yanchuk" userId="da8c62c5-263a-4788-bb0f-2989127690b9" providerId="ADAL" clId="{4BF19BD2-8301-4771-B7EA-66844ED0AAAF}" dt="2025-09-18T09:01:30.438" v="481" actId="790"/>
          <ac:spMkLst>
            <pc:docMk/>
            <pc:sldMk cId="1819304993" sldId="385"/>
            <ac:spMk id="24" creationId="{6DE8CC7D-D959-76D2-FD8B-AE1C54B08BA2}"/>
          </ac:spMkLst>
        </pc:spChg>
        <pc:picChg chg="add mod">
          <ac:chgData name="Yuliia Yanchuk" userId="da8c62c5-263a-4788-bb0f-2989127690b9" providerId="ADAL" clId="{4BF19BD2-8301-4771-B7EA-66844ED0AAAF}" dt="2025-09-18T09:00:57.363" v="476" actId="1076"/>
          <ac:picMkLst>
            <pc:docMk/>
            <pc:sldMk cId="1819304993" sldId="385"/>
            <ac:picMk id="7" creationId="{140D27E9-3753-9793-6666-194DF77F863D}"/>
          </ac:picMkLst>
        </pc:picChg>
        <pc:picChg chg="mod">
          <ac:chgData name="Yuliia Yanchuk" userId="da8c62c5-263a-4788-bb0f-2989127690b9" providerId="ADAL" clId="{4BF19BD2-8301-4771-B7EA-66844ED0AAAF}" dt="2025-09-18T09:00:49.397" v="475" actId="14100"/>
          <ac:picMkLst>
            <pc:docMk/>
            <pc:sldMk cId="1819304993" sldId="385"/>
            <ac:picMk id="15" creationId="{947D1372-ACFF-CF1B-0784-C109C68EBD01}"/>
          </ac:picMkLst>
        </pc:picChg>
        <pc:picChg chg="mod">
          <ac:chgData name="Yuliia Yanchuk" userId="da8c62c5-263a-4788-bb0f-2989127690b9" providerId="ADAL" clId="{4BF19BD2-8301-4771-B7EA-66844ED0AAAF}" dt="2025-09-18T09:00:41.052" v="473" actId="14100"/>
          <ac:picMkLst>
            <pc:docMk/>
            <pc:sldMk cId="1819304993" sldId="385"/>
            <ac:picMk id="23" creationId="{93CB841B-B330-73B4-62E0-79063656F316}"/>
          </ac:picMkLst>
        </pc:picChg>
        <pc:picChg chg="mod">
          <ac:chgData name="Yuliia Yanchuk" userId="da8c62c5-263a-4788-bb0f-2989127690b9" providerId="ADAL" clId="{4BF19BD2-8301-4771-B7EA-66844ED0AAAF}" dt="2025-09-18T09:00:45.042" v="474" actId="14100"/>
          <ac:picMkLst>
            <pc:docMk/>
            <pc:sldMk cId="1819304993" sldId="385"/>
            <ac:picMk id="26" creationId="{54D9F15A-DE39-95DF-04F6-2DD64961EEFC}"/>
          </ac:picMkLst>
        </pc:picChg>
      </pc:sldChg>
      <pc:sldChg chg="addSp delSp modSp add mod">
        <pc:chgData name="Yuliia Yanchuk" userId="da8c62c5-263a-4788-bb0f-2989127690b9" providerId="ADAL" clId="{4BF19BD2-8301-4771-B7EA-66844ED0AAAF}" dt="2025-09-18T11:01:56.581" v="624" actId="14100"/>
        <pc:sldMkLst>
          <pc:docMk/>
          <pc:sldMk cId="3863219670" sldId="386"/>
        </pc:sldMkLst>
        <pc:spChg chg="mod">
          <ac:chgData name="Yuliia Yanchuk" userId="da8c62c5-263a-4788-bb0f-2989127690b9" providerId="ADAL" clId="{4BF19BD2-8301-4771-B7EA-66844ED0AAAF}" dt="2025-09-18T09:11:24.757" v="522" actId="790"/>
          <ac:spMkLst>
            <pc:docMk/>
            <pc:sldMk cId="3863219670" sldId="386"/>
            <ac:spMk id="2" creationId="{51630466-1B71-2A26-08A5-FE3BF8BBD889}"/>
          </ac:spMkLst>
        </pc:spChg>
        <pc:spChg chg="add mod">
          <ac:chgData name="Yuliia Yanchuk" userId="da8c62c5-263a-4788-bb0f-2989127690b9" providerId="ADAL" clId="{4BF19BD2-8301-4771-B7EA-66844ED0AAAF}" dt="2025-09-18T09:11:36.103" v="523" actId="255"/>
          <ac:spMkLst>
            <pc:docMk/>
            <pc:sldMk cId="3863219670" sldId="386"/>
            <ac:spMk id="3" creationId="{7447F61F-82AA-6BA7-DB46-1DACDD9EBD17}"/>
          </ac:spMkLst>
        </pc:spChg>
        <pc:spChg chg="mod">
          <ac:chgData name="Yuliia Yanchuk" userId="da8c62c5-263a-4788-bb0f-2989127690b9" providerId="ADAL" clId="{4BF19BD2-8301-4771-B7EA-66844ED0AAAF}" dt="2025-09-18T09:11:24.757" v="522" actId="790"/>
          <ac:spMkLst>
            <pc:docMk/>
            <pc:sldMk cId="3863219670" sldId="386"/>
            <ac:spMk id="4" creationId="{C0D48C6D-9D6C-7263-2E8D-40720E3424FA}"/>
          </ac:spMkLst>
        </pc:spChg>
        <pc:spChg chg="mod">
          <ac:chgData name="Yuliia Yanchuk" userId="da8c62c5-263a-4788-bb0f-2989127690b9" providerId="ADAL" clId="{4BF19BD2-8301-4771-B7EA-66844ED0AAAF}" dt="2025-09-18T09:11:24.757" v="522" actId="790"/>
          <ac:spMkLst>
            <pc:docMk/>
            <pc:sldMk cId="3863219670" sldId="386"/>
            <ac:spMk id="6" creationId="{673F41B8-C3FE-209C-8ED5-6E783FC1539A}"/>
          </ac:spMkLst>
        </pc:spChg>
        <pc:spChg chg="mod">
          <ac:chgData name="Yuliia Yanchuk" userId="da8c62c5-263a-4788-bb0f-2989127690b9" providerId="ADAL" clId="{4BF19BD2-8301-4771-B7EA-66844ED0AAAF}" dt="2025-09-18T09:11:24.757" v="522" actId="790"/>
          <ac:spMkLst>
            <pc:docMk/>
            <pc:sldMk cId="3863219670" sldId="386"/>
            <ac:spMk id="8" creationId="{0793FE4C-CD2D-FB20-2C46-0C3235DA0DCA}"/>
          </ac:spMkLst>
        </pc:spChg>
        <pc:spChg chg="mod">
          <ac:chgData name="Yuliia Yanchuk" userId="da8c62c5-263a-4788-bb0f-2989127690b9" providerId="ADAL" clId="{4BF19BD2-8301-4771-B7EA-66844ED0AAAF}" dt="2025-09-18T09:11:24.757" v="522" actId="790"/>
          <ac:spMkLst>
            <pc:docMk/>
            <pc:sldMk cId="3863219670" sldId="386"/>
            <ac:spMk id="9" creationId="{A17514A2-491C-AFA5-B8AB-D3A35F72A87A}"/>
          </ac:spMkLst>
        </pc:spChg>
        <pc:spChg chg="mod">
          <ac:chgData name="Yuliia Yanchuk" userId="da8c62c5-263a-4788-bb0f-2989127690b9" providerId="ADAL" clId="{4BF19BD2-8301-4771-B7EA-66844ED0AAAF}" dt="2025-09-18T11:01:56.581" v="624" actId="14100"/>
          <ac:spMkLst>
            <pc:docMk/>
            <pc:sldMk cId="3863219670" sldId="386"/>
            <ac:spMk id="10" creationId="{1A422155-CAA4-8666-8885-A4F91410F2AB}"/>
          </ac:spMkLst>
        </pc:spChg>
        <pc:spChg chg="mod">
          <ac:chgData name="Yuliia Yanchuk" userId="da8c62c5-263a-4788-bb0f-2989127690b9" providerId="ADAL" clId="{4BF19BD2-8301-4771-B7EA-66844ED0AAAF}" dt="2025-09-18T09:11:24.757" v="522" actId="790"/>
          <ac:spMkLst>
            <pc:docMk/>
            <pc:sldMk cId="3863219670" sldId="386"/>
            <ac:spMk id="11" creationId="{74053D8C-8695-0B4B-CADB-DF90660BEC73}"/>
          </ac:spMkLst>
        </pc:spChg>
        <pc:spChg chg="mod">
          <ac:chgData name="Yuliia Yanchuk" userId="da8c62c5-263a-4788-bb0f-2989127690b9" providerId="ADAL" clId="{4BF19BD2-8301-4771-B7EA-66844ED0AAAF}" dt="2025-09-18T09:11:24.757" v="522" actId="790"/>
          <ac:spMkLst>
            <pc:docMk/>
            <pc:sldMk cId="3863219670" sldId="386"/>
            <ac:spMk id="16" creationId="{434822D0-040D-2898-BE2F-30162DEDFA24}"/>
          </ac:spMkLst>
        </pc:spChg>
        <pc:spChg chg="mod">
          <ac:chgData name="Yuliia Yanchuk" userId="da8c62c5-263a-4788-bb0f-2989127690b9" providerId="ADAL" clId="{4BF19BD2-8301-4771-B7EA-66844ED0AAAF}" dt="2025-09-18T09:10:51.705" v="518" actId="1076"/>
          <ac:spMkLst>
            <pc:docMk/>
            <pc:sldMk cId="3863219670" sldId="386"/>
            <ac:spMk id="17" creationId="{77FAC0EB-03E3-93D2-7AF0-B7B9F57A4E9A}"/>
          </ac:spMkLst>
        </pc:spChg>
        <pc:spChg chg="mod">
          <ac:chgData name="Yuliia Yanchuk" userId="da8c62c5-263a-4788-bb0f-2989127690b9" providerId="ADAL" clId="{4BF19BD2-8301-4771-B7EA-66844ED0AAAF}" dt="2025-09-18T09:11:24.757" v="522" actId="790"/>
          <ac:spMkLst>
            <pc:docMk/>
            <pc:sldMk cId="3863219670" sldId="386"/>
            <ac:spMk id="18" creationId="{0F80A27C-C35D-12AB-44EE-E98EF8ED2D8F}"/>
          </ac:spMkLst>
        </pc:spChg>
        <pc:picChg chg="add mod modCrop">
          <ac:chgData name="Yuliia Yanchuk" userId="da8c62c5-263a-4788-bb0f-2989127690b9" providerId="ADAL" clId="{4BF19BD2-8301-4771-B7EA-66844ED0AAAF}" dt="2025-09-18T09:13:14.907" v="530" actId="1076"/>
          <ac:picMkLst>
            <pc:docMk/>
            <pc:sldMk cId="3863219670" sldId="386"/>
            <ac:picMk id="7" creationId="{7EF171F4-40C1-46EE-6494-223D1A293BF4}"/>
          </ac:picMkLst>
        </pc:picChg>
      </pc:sldChg>
      <pc:sldChg chg="addSp delSp modSp add mod modClrScheme chgLayout">
        <pc:chgData name="Yuliia Yanchuk" userId="da8c62c5-263a-4788-bb0f-2989127690b9" providerId="ADAL" clId="{4BF19BD2-8301-4771-B7EA-66844ED0AAAF}" dt="2025-09-18T10:12:10.063" v="622" actId="790"/>
        <pc:sldMkLst>
          <pc:docMk/>
          <pc:sldMk cId="3597603836" sldId="387"/>
        </pc:sldMkLst>
        <pc:spChg chg="mod">
          <ac:chgData name="Yuliia Yanchuk" userId="da8c62c5-263a-4788-bb0f-2989127690b9" providerId="ADAL" clId="{4BF19BD2-8301-4771-B7EA-66844ED0AAAF}" dt="2025-09-18T10:12:10.063" v="622" actId="790"/>
          <ac:spMkLst>
            <pc:docMk/>
            <pc:sldMk cId="3597603836" sldId="387"/>
            <ac:spMk id="2" creationId="{B74DE198-52DC-E549-78BA-BDCD750AE31F}"/>
          </ac:spMkLst>
        </pc:spChg>
        <pc:spChg chg="add mod">
          <ac:chgData name="Yuliia Yanchuk" userId="da8c62c5-263a-4788-bb0f-2989127690b9" providerId="ADAL" clId="{4BF19BD2-8301-4771-B7EA-66844ED0AAAF}" dt="2025-09-18T10:12:10.063" v="622" actId="790"/>
          <ac:spMkLst>
            <pc:docMk/>
            <pc:sldMk cId="3597603836" sldId="387"/>
            <ac:spMk id="5" creationId="{8F6DB4CB-9318-98C8-5C95-2942D9EF5A42}"/>
          </ac:spMkLst>
        </pc:spChg>
        <pc:spChg chg="add mod">
          <ac:chgData name="Yuliia Yanchuk" userId="da8c62c5-263a-4788-bb0f-2989127690b9" providerId="ADAL" clId="{4BF19BD2-8301-4771-B7EA-66844ED0AAAF}" dt="2025-09-18T10:12:10.063" v="622" actId="790"/>
          <ac:spMkLst>
            <pc:docMk/>
            <pc:sldMk cId="3597603836" sldId="387"/>
            <ac:spMk id="12" creationId="{A39B31EC-7677-EDB2-6619-9899CB8A8C2E}"/>
          </ac:spMkLst>
        </pc:spChg>
        <pc:spChg chg="add mod">
          <ac:chgData name="Yuliia Yanchuk" userId="da8c62c5-263a-4788-bb0f-2989127690b9" providerId="ADAL" clId="{4BF19BD2-8301-4771-B7EA-66844ED0AAAF}" dt="2025-09-18T10:12:10.063" v="622" actId="790"/>
          <ac:spMkLst>
            <pc:docMk/>
            <pc:sldMk cId="3597603836" sldId="387"/>
            <ac:spMk id="13" creationId="{5EDCAE0B-37AA-3896-B097-C29D24058B2C}"/>
          </ac:spMkLst>
        </pc:spChg>
        <pc:spChg chg="add mod">
          <ac:chgData name="Yuliia Yanchuk" userId="da8c62c5-263a-4788-bb0f-2989127690b9" providerId="ADAL" clId="{4BF19BD2-8301-4771-B7EA-66844ED0AAAF}" dt="2025-09-18T10:12:10.063" v="622" actId="790"/>
          <ac:spMkLst>
            <pc:docMk/>
            <pc:sldMk cId="3597603836" sldId="387"/>
            <ac:spMk id="14" creationId="{DF39796E-39A8-AFF5-B7F1-46FF6E34D5D3}"/>
          </ac:spMkLst>
        </pc:spChg>
        <pc:spChg chg="add mod">
          <ac:chgData name="Yuliia Yanchuk" userId="da8c62c5-263a-4788-bb0f-2989127690b9" providerId="ADAL" clId="{4BF19BD2-8301-4771-B7EA-66844ED0AAAF}" dt="2025-09-18T10:12:10.063" v="622" actId="790"/>
          <ac:spMkLst>
            <pc:docMk/>
            <pc:sldMk cId="3597603836" sldId="387"/>
            <ac:spMk id="21" creationId="{DACA95CC-4427-9E2B-2455-488516B99DC2}"/>
          </ac:spMkLst>
        </pc:spChg>
        <pc:picChg chg="add mod">
          <ac:chgData name="Yuliia Yanchuk" userId="da8c62c5-263a-4788-bb0f-2989127690b9" providerId="ADAL" clId="{4BF19BD2-8301-4771-B7EA-66844ED0AAAF}" dt="2025-09-18T10:03:37.618" v="565" actId="1076"/>
          <ac:picMkLst>
            <pc:docMk/>
            <pc:sldMk cId="3597603836" sldId="387"/>
            <ac:picMk id="19" creationId="{4D9BFA0E-98FC-D9F9-E0BD-C3BC0DBCD22D}"/>
          </ac:picMkLst>
        </pc:picChg>
        <pc:picChg chg="add mod">
          <ac:chgData name="Yuliia Yanchuk" userId="da8c62c5-263a-4788-bb0f-2989127690b9" providerId="ADAL" clId="{4BF19BD2-8301-4771-B7EA-66844ED0AAAF}" dt="2025-09-18T10:03:37.618" v="565" actId="1076"/>
          <ac:picMkLst>
            <pc:docMk/>
            <pc:sldMk cId="3597603836" sldId="387"/>
            <ac:picMk id="20" creationId="{42DE3C7D-4C69-E3A4-89C7-916D2BADFDC5}"/>
          </ac:picMkLst>
        </pc:picChg>
        <pc:picChg chg="add mod ord">
          <ac:chgData name="Yuliia Yanchuk" userId="da8c62c5-263a-4788-bb0f-2989127690b9" providerId="ADAL" clId="{4BF19BD2-8301-4771-B7EA-66844ED0AAAF}" dt="2025-09-18T10:10:24.383" v="614" actId="700"/>
          <ac:picMkLst>
            <pc:docMk/>
            <pc:sldMk cId="3597603836" sldId="387"/>
            <ac:picMk id="29" creationId="{2F2458A2-0EB1-5807-0D31-89EB830CABCB}"/>
          </ac:picMkLst>
        </pc:picChg>
        <pc:picChg chg="add mod ord">
          <ac:chgData name="Yuliia Yanchuk" userId="da8c62c5-263a-4788-bb0f-2989127690b9" providerId="ADAL" clId="{4BF19BD2-8301-4771-B7EA-66844ED0AAAF}" dt="2025-09-18T10:10:24.383" v="614" actId="700"/>
          <ac:picMkLst>
            <pc:docMk/>
            <pc:sldMk cId="3597603836" sldId="387"/>
            <ac:picMk id="31" creationId="{6BF00A61-A033-1DFF-57E2-C05FB2D1D483}"/>
          </ac:picMkLst>
        </pc:picChg>
        <pc:picChg chg="add mod">
          <ac:chgData name="Yuliia Yanchuk" userId="da8c62c5-263a-4788-bb0f-2989127690b9" providerId="ADAL" clId="{4BF19BD2-8301-4771-B7EA-66844ED0AAAF}" dt="2025-09-18T10:09:52.832" v="606" actId="1076"/>
          <ac:picMkLst>
            <pc:docMk/>
            <pc:sldMk cId="3597603836" sldId="387"/>
            <ac:picMk id="2050" creationId="{F2A1E030-95E6-6CD6-8B53-5830D9C29323}"/>
          </ac:picMkLst>
        </pc:picChg>
        <pc:picChg chg="add mod">
          <ac:chgData name="Yuliia Yanchuk" userId="da8c62c5-263a-4788-bb0f-2989127690b9" providerId="ADAL" clId="{4BF19BD2-8301-4771-B7EA-66844ED0AAAF}" dt="2025-09-18T10:09:52.832" v="606" actId="1076"/>
          <ac:picMkLst>
            <pc:docMk/>
            <pc:sldMk cId="3597603836" sldId="387"/>
            <ac:picMk id="2052" creationId="{51F293BA-090A-190F-7215-8A7D529EB717}"/>
          </ac:picMkLst>
        </pc:picChg>
      </pc:sldChg>
      <pc:sldChg chg="addSp delSp modSp new mod">
        <pc:chgData name="Yuliia Yanchuk" userId="da8c62c5-263a-4788-bb0f-2989127690b9" providerId="ADAL" clId="{4BF19BD2-8301-4771-B7EA-66844ED0AAAF}" dt="2025-09-18T11:10:15.793" v="659" actId="790"/>
        <pc:sldMkLst>
          <pc:docMk/>
          <pc:sldMk cId="3263372336" sldId="388"/>
        </pc:sldMkLst>
        <pc:spChg chg="add mod">
          <ac:chgData name="Yuliia Yanchuk" userId="da8c62c5-263a-4788-bb0f-2989127690b9" providerId="ADAL" clId="{4BF19BD2-8301-4771-B7EA-66844ED0AAAF}" dt="2025-09-18T11:10:15.793" v="659" actId="790"/>
          <ac:spMkLst>
            <pc:docMk/>
            <pc:sldMk cId="3263372336" sldId="388"/>
            <ac:spMk id="6" creationId="{258359AD-7587-0673-F461-B9C7C9D6B0EA}"/>
          </ac:spMkLst>
        </pc:spChg>
        <pc:spChg chg="add mod">
          <ac:chgData name="Yuliia Yanchuk" userId="da8c62c5-263a-4788-bb0f-2989127690b9" providerId="ADAL" clId="{4BF19BD2-8301-4771-B7EA-66844ED0AAAF}" dt="2025-09-18T11:10:15.793" v="659" actId="790"/>
          <ac:spMkLst>
            <pc:docMk/>
            <pc:sldMk cId="3263372336" sldId="388"/>
            <ac:spMk id="7" creationId="{C182E7E0-D6CD-F5A6-7DF4-A41C6762A247}"/>
          </ac:spMkLst>
        </pc:spChg>
        <pc:spChg chg="add mod">
          <ac:chgData name="Yuliia Yanchuk" userId="da8c62c5-263a-4788-bb0f-2989127690b9" providerId="ADAL" clId="{4BF19BD2-8301-4771-B7EA-66844ED0AAAF}" dt="2025-09-18T11:10:15.793" v="659" actId="790"/>
          <ac:spMkLst>
            <pc:docMk/>
            <pc:sldMk cId="3263372336" sldId="388"/>
            <ac:spMk id="8" creationId="{DBB37398-184B-08C0-E516-02026C988570}"/>
          </ac:spMkLst>
        </pc:spChg>
        <pc:spChg chg="add mod">
          <ac:chgData name="Yuliia Yanchuk" userId="da8c62c5-263a-4788-bb0f-2989127690b9" providerId="ADAL" clId="{4BF19BD2-8301-4771-B7EA-66844ED0AAAF}" dt="2025-09-18T11:10:15.793" v="659" actId="790"/>
          <ac:spMkLst>
            <pc:docMk/>
            <pc:sldMk cId="3263372336" sldId="388"/>
            <ac:spMk id="9" creationId="{1220E611-850C-C389-4277-71EB16B8E6BF}"/>
          </ac:spMkLst>
        </pc:spChg>
        <pc:spChg chg="add mod">
          <ac:chgData name="Yuliia Yanchuk" userId="da8c62c5-263a-4788-bb0f-2989127690b9" providerId="ADAL" clId="{4BF19BD2-8301-4771-B7EA-66844ED0AAAF}" dt="2025-09-18T11:10:15.793" v="659" actId="790"/>
          <ac:spMkLst>
            <pc:docMk/>
            <pc:sldMk cId="3263372336" sldId="388"/>
            <ac:spMk id="10" creationId="{8674DDCA-85CD-F0A8-4900-90F7887A1C2E}"/>
          </ac:spMkLst>
        </pc:spChg>
        <pc:spChg chg="add mod">
          <ac:chgData name="Yuliia Yanchuk" userId="da8c62c5-263a-4788-bb0f-2989127690b9" providerId="ADAL" clId="{4BF19BD2-8301-4771-B7EA-66844ED0AAAF}" dt="2025-09-18T11:10:15.793" v="659" actId="790"/>
          <ac:spMkLst>
            <pc:docMk/>
            <pc:sldMk cId="3263372336" sldId="388"/>
            <ac:spMk id="11" creationId="{DF40A2CD-1E13-23D6-7785-CD945715EE52}"/>
          </ac:spMkLst>
        </pc:spChg>
        <pc:spChg chg="add mod">
          <ac:chgData name="Yuliia Yanchuk" userId="da8c62c5-263a-4788-bb0f-2989127690b9" providerId="ADAL" clId="{4BF19BD2-8301-4771-B7EA-66844ED0AAAF}" dt="2025-09-18T11:10:15.793" v="659" actId="790"/>
          <ac:spMkLst>
            <pc:docMk/>
            <pc:sldMk cId="3263372336" sldId="388"/>
            <ac:spMk id="12" creationId="{EC285278-9F4E-185D-F3C3-59EBF6A722D4}"/>
          </ac:spMkLst>
        </pc:spChg>
        <pc:picChg chg="add mod">
          <ac:chgData name="Yuliia Yanchuk" userId="da8c62c5-263a-4788-bb0f-2989127690b9" providerId="ADAL" clId="{4BF19BD2-8301-4771-B7EA-66844ED0AAAF}" dt="2025-09-18T11:09:56.970" v="657" actId="1076"/>
          <ac:picMkLst>
            <pc:docMk/>
            <pc:sldMk cId="3263372336" sldId="388"/>
            <ac:picMk id="14" creationId="{EA49282B-EFFD-8769-4889-29249493EE61}"/>
          </ac:picMkLst>
        </pc:picChg>
        <pc:picChg chg="add mod">
          <ac:chgData name="Yuliia Yanchuk" userId="da8c62c5-263a-4788-bb0f-2989127690b9" providerId="ADAL" clId="{4BF19BD2-8301-4771-B7EA-66844ED0AAAF}" dt="2025-09-18T11:09:56.970" v="657" actId="1076"/>
          <ac:picMkLst>
            <pc:docMk/>
            <pc:sldMk cId="3263372336" sldId="388"/>
            <ac:picMk id="15" creationId="{6E716437-ADB9-D388-32AF-A5E692D4305F}"/>
          </ac:picMkLst>
        </pc:picChg>
        <pc:picChg chg="add mod">
          <ac:chgData name="Yuliia Yanchuk" userId="da8c62c5-263a-4788-bb0f-2989127690b9" providerId="ADAL" clId="{4BF19BD2-8301-4771-B7EA-66844ED0AAAF}" dt="2025-09-18T11:09:56.970" v="657" actId="1076"/>
          <ac:picMkLst>
            <pc:docMk/>
            <pc:sldMk cId="3263372336" sldId="388"/>
            <ac:picMk id="16" creationId="{A76F6AAA-90FF-B4AD-5C6E-F23A8BA5A78E}"/>
          </ac:picMkLst>
        </pc:picChg>
      </pc:sldChg>
      <pc:sldChg chg="addSp delSp modSp add mod">
        <pc:chgData name="Yuliia Yanchuk" userId="da8c62c5-263a-4788-bb0f-2989127690b9" providerId="ADAL" clId="{4BF19BD2-8301-4771-B7EA-66844ED0AAAF}" dt="2025-09-18T11:22:44.526" v="706" actId="790"/>
        <pc:sldMkLst>
          <pc:docMk/>
          <pc:sldMk cId="559527980" sldId="389"/>
        </pc:sldMkLst>
        <pc:spChg chg="mod">
          <ac:chgData name="Yuliia Yanchuk" userId="da8c62c5-263a-4788-bb0f-2989127690b9" providerId="ADAL" clId="{4BF19BD2-8301-4771-B7EA-66844ED0AAAF}" dt="2025-09-18T11:22:44.526" v="706" actId="790"/>
          <ac:spMkLst>
            <pc:docMk/>
            <pc:sldMk cId="559527980" sldId="389"/>
            <ac:spMk id="2" creationId="{E720A2B9-5935-260B-FEE9-639158CEC887}"/>
          </ac:spMkLst>
        </pc:spChg>
        <pc:spChg chg="mod">
          <ac:chgData name="Yuliia Yanchuk" userId="da8c62c5-263a-4788-bb0f-2989127690b9" providerId="ADAL" clId="{4BF19BD2-8301-4771-B7EA-66844ED0AAAF}" dt="2025-09-18T11:22:44.526" v="706" actId="790"/>
          <ac:spMkLst>
            <pc:docMk/>
            <pc:sldMk cId="559527980" sldId="389"/>
            <ac:spMk id="3" creationId="{AD766836-8DEF-A041-9F97-489046D93FEC}"/>
          </ac:spMkLst>
        </pc:spChg>
        <pc:spChg chg="add mod">
          <ac:chgData name="Yuliia Yanchuk" userId="da8c62c5-263a-4788-bb0f-2989127690b9" providerId="ADAL" clId="{4BF19BD2-8301-4771-B7EA-66844ED0AAAF}" dt="2025-09-18T11:22:44.526" v="706" actId="790"/>
          <ac:spMkLst>
            <pc:docMk/>
            <pc:sldMk cId="559527980" sldId="389"/>
            <ac:spMk id="5" creationId="{3CFE3E4B-CAA1-78E0-1AC3-041355335C7A}"/>
          </ac:spMkLst>
        </pc:spChg>
        <pc:spChg chg="add mod">
          <ac:chgData name="Yuliia Yanchuk" userId="da8c62c5-263a-4788-bb0f-2989127690b9" providerId="ADAL" clId="{4BF19BD2-8301-4771-B7EA-66844ED0AAAF}" dt="2025-09-18T11:22:44.526" v="706" actId="790"/>
          <ac:spMkLst>
            <pc:docMk/>
            <pc:sldMk cId="559527980" sldId="389"/>
            <ac:spMk id="12" creationId="{A7B7D74C-32FD-5868-6E36-C00CB7170A5C}"/>
          </ac:spMkLst>
        </pc:spChg>
        <pc:spChg chg="add mod">
          <ac:chgData name="Yuliia Yanchuk" userId="da8c62c5-263a-4788-bb0f-2989127690b9" providerId="ADAL" clId="{4BF19BD2-8301-4771-B7EA-66844ED0AAAF}" dt="2025-09-18T11:22:44.526" v="706" actId="790"/>
          <ac:spMkLst>
            <pc:docMk/>
            <pc:sldMk cId="559527980" sldId="389"/>
            <ac:spMk id="13" creationId="{145A1691-86CD-B11C-6295-4058865A0071}"/>
          </ac:spMkLst>
        </pc:spChg>
        <pc:picChg chg="add mod">
          <ac:chgData name="Yuliia Yanchuk" userId="da8c62c5-263a-4788-bb0f-2989127690b9" providerId="ADAL" clId="{4BF19BD2-8301-4771-B7EA-66844ED0AAAF}" dt="2025-09-18T11:20:16.914" v="697" actId="207"/>
          <ac:picMkLst>
            <pc:docMk/>
            <pc:sldMk cId="559527980" sldId="389"/>
            <ac:picMk id="15" creationId="{26481337-F3E2-D0DC-739B-874C2A048BC6}"/>
          </ac:picMkLst>
        </pc:picChg>
        <pc:picChg chg="add mod modCrop">
          <ac:chgData name="Yuliia Yanchuk" userId="da8c62c5-263a-4788-bb0f-2989127690b9" providerId="ADAL" clId="{4BF19BD2-8301-4771-B7EA-66844ED0AAAF}" dt="2025-09-18T11:22:32.411" v="705" actId="14100"/>
          <ac:picMkLst>
            <pc:docMk/>
            <pc:sldMk cId="559527980" sldId="389"/>
            <ac:picMk id="20" creationId="{582DD091-9387-769A-13A9-0FE1542C2981}"/>
          </ac:picMkLst>
        </pc:picChg>
      </pc:sldChg>
      <pc:sldChg chg="delSp modSp add mod">
        <pc:chgData name="Yuliia Yanchuk" userId="da8c62c5-263a-4788-bb0f-2989127690b9" providerId="ADAL" clId="{4BF19BD2-8301-4771-B7EA-66844ED0AAAF}" dt="2025-09-18T11:29:15.592" v="733" actId="1076"/>
        <pc:sldMkLst>
          <pc:docMk/>
          <pc:sldMk cId="3273829437" sldId="390"/>
        </pc:sldMkLst>
        <pc:spChg chg="mod">
          <ac:chgData name="Yuliia Yanchuk" userId="da8c62c5-263a-4788-bb0f-2989127690b9" providerId="ADAL" clId="{4BF19BD2-8301-4771-B7EA-66844ED0AAAF}" dt="2025-09-18T11:23:53.493" v="709"/>
          <ac:spMkLst>
            <pc:docMk/>
            <pc:sldMk cId="3273829437" sldId="390"/>
            <ac:spMk id="9" creationId="{C041E459-26DB-5D84-CE17-4C04BC97B5B9}"/>
          </ac:spMkLst>
        </pc:spChg>
        <pc:spChg chg="mod">
          <ac:chgData name="Yuliia Yanchuk" userId="da8c62c5-263a-4788-bb0f-2989127690b9" providerId="ADAL" clId="{4BF19BD2-8301-4771-B7EA-66844ED0AAAF}" dt="2025-09-18T11:29:15.592" v="733" actId="1076"/>
          <ac:spMkLst>
            <pc:docMk/>
            <pc:sldMk cId="3273829437" sldId="390"/>
            <ac:spMk id="10" creationId="{B410CB7F-5F2C-561F-27A8-7E94186BA176}"/>
          </ac:spMkLst>
        </pc:spChg>
        <pc:spChg chg="mod">
          <ac:chgData name="Yuliia Yanchuk" userId="da8c62c5-263a-4788-bb0f-2989127690b9" providerId="ADAL" clId="{4BF19BD2-8301-4771-B7EA-66844ED0AAAF}" dt="2025-09-18T11:29:15.592" v="733" actId="1076"/>
          <ac:spMkLst>
            <pc:docMk/>
            <pc:sldMk cId="3273829437" sldId="390"/>
            <ac:spMk id="11" creationId="{8FA38FE8-D044-EE22-AED2-A4E4DD280127}"/>
          </ac:spMkLst>
        </pc:spChg>
        <pc:spChg chg="mod">
          <ac:chgData name="Yuliia Yanchuk" userId="da8c62c5-263a-4788-bb0f-2989127690b9" providerId="ADAL" clId="{4BF19BD2-8301-4771-B7EA-66844ED0AAAF}" dt="2025-09-18T11:29:15.592" v="733" actId="1076"/>
          <ac:spMkLst>
            <pc:docMk/>
            <pc:sldMk cId="3273829437" sldId="390"/>
            <ac:spMk id="12" creationId="{6F91C6B7-AE70-3E24-9F70-3AC7574A29BF}"/>
          </ac:spMkLst>
        </pc:spChg>
        <pc:spChg chg="mod">
          <ac:chgData name="Yuliia Yanchuk" userId="da8c62c5-263a-4788-bb0f-2989127690b9" providerId="ADAL" clId="{4BF19BD2-8301-4771-B7EA-66844ED0AAAF}" dt="2025-09-18T11:29:15.592" v="733" actId="1076"/>
          <ac:spMkLst>
            <pc:docMk/>
            <pc:sldMk cId="3273829437" sldId="390"/>
            <ac:spMk id="16" creationId="{4B46F159-16DE-5DF8-CFF3-4B7312E4D43F}"/>
          </ac:spMkLst>
        </pc:spChg>
        <pc:spChg chg="mod">
          <ac:chgData name="Yuliia Yanchuk" userId="da8c62c5-263a-4788-bb0f-2989127690b9" providerId="ADAL" clId="{4BF19BD2-8301-4771-B7EA-66844ED0AAAF}" dt="2025-09-18T11:29:15.592" v="733" actId="1076"/>
          <ac:spMkLst>
            <pc:docMk/>
            <pc:sldMk cId="3273829437" sldId="390"/>
            <ac:spMk id="21" creationId="{54D2BBAA-7D31-1F34-91BB-FB73D1E5268D}"/>
          </ac:spMkLst>
        </pc:spChg>
        <pc:spChg chg="mod">
          <ac:chgData name="Yuliia Yanchuk" userId="da8c62c5-263a-4788-bb0f-2989127690b9" providerId="ADAL" clId="{4BF19BD2-8301-4771-B7EA-66844ED0AAAF}" dt="2025-09-18T11:29:15.592" v="733" actId="1076"/>
          <ac:spMkLst>
            <pc:docMk/>
            <pc:sldMk cId="3273829437" sldId="390"/>
            <ac:spMk id="24" creationId="{23329F12-2FF9-9AD0-43A0-30B99AD44419}"/>
          </ac:spMkLst>
        </pc:spChg>
        <pc:picChg chg="mod">
          <ac:chgData name="Yuliia Yanchuk" userId="da8c62c5-263a-4788-bb0f-2989127690b9" providerId="ADAL" clId="{4BF19BD2-8301-4771-B7EA-66844ED0AAAF}" dt="2025-09-18T11:29:15.592" v="733" actId="1076"/>
          <ac:picMkLst>
            <pc:docMk/>
            <pc:sldMk cId="3273829437" sldId="390"/>
            <ac:picMk id="15" creationId="{E74A5ED4-480C-689A-AAC0-57A1CE71EB3E}"/>
          </ac:picMkLst>
        </pc:picChg>
        <pc:picChg chg="mod">
          <ac:chgData name="Yuliia Yanchuk" userId="da8c62c5-263a-4788-bb0f-2989127690b9" providerId="ADAL" clId="{4BF19BD2-8301-4771-B7EA-66844ED0AAAF}" dt="2025-09-18T11:29:15.592" v="733" actId="1076"/>
          <ac:picMkLst>
            <pc:docMk/>
            <pc:sldMk cId="3273829437" sldId="390"/>
            <ac:picMk id="23" creationId="{208A910D-51E2-769A-3761-E2A30BF04C68}"/>
          </ac:picMkLst>
        </pc:picChg>
        <pc:picChg chg="mod">
          <ac:chgData name="Yuliia Yanchuk" userId="da8c62c5-263a-4788-bb0f-2989127690b9" providerId="ADAL" clId="{4BF19BD2-8301-4771-B7EA-66844ED0AAAF}" dt="2025-09-18T11:29:15.592" v="733" actId="1076"/>
          <ac:picMkLst>
            <pc:docMk/>
            <pc:sldMk cId="3273829437" sldId="390"/>
            <ac:picMk id="26" creationId="{729810B3-7706-7ACC-85D5-0A44CF3844EA}"/>
          </ac:picMkLst>
        </pc:picChg>
      </pc:sldChg>
      <pc:sldChg chg="addSp delSp modSp add mod modClrScheme chgLayout">
        <pc:chgData name="Yuliia Yanchuk" userId="da8c62c5-263a-4788-bb0f-2989127690b9" providerId="ADAL" clId="{4BF19BD2-8301-4771-B7EA-66844ED0AAAF}" dt="2025-09-18T11:41:16.640" v="846" actId="1076"/>
        <pc:sldMkLst>
          <pc:docMk/>
          <pc:sldMk cId="4008221143" sldId="391"/>
        </pc:sldMkLst>
        <pc:spChg chg="mod">
          <ac:chgData name="Yuliia Yanchuk" userId="da8c62c5-263a-4788-bb0f-2989127690b9" providerId="ADAL" clId="{4BF19BD2-8301-4771-B7EA-66844ED0AAAF}" dt="2025-09-18T11:30:41.002" v="769" actId="20577"/>
          <ac:spMkLst>
            <pc:docMk/>
            <pc:sldMk cId="4008221143" sldId="391"/>
            <ac:spMk id="2" creationId="{BA713AE8-F65B-2030-FA68-710C3C00495A}"/>
          </ac:spMkLst>
        </pc:spChg>
        <pc:spChg chg="add mod">
          <ac:chgData name="Yuliia Yanchuk" userId="da8c62c5-263a-4788-bb0f-2989127690b9" providerId="ADAL" clId="{4BF19BD2-8301-4771-B7EA-66844ED0AAAF}" dt="2025-09-18T11:39:23.286" v="812" actId="1076"/>
          <ac:spMkLst>
            <pc:docMk/>
            <pc:sldMk cId="4008221143" sldId="391"/>
            <ac:spMk id="8" creationId="{C4B654C8-FA5E-E11F-A988-16955DC4245A}"/>
          </ac:spMkLst>
        </pc:spChg>
        <pc:spChg chg="add mod">
          <ac:chgData name="Yuliia Yanchuk" userId="da8c62c5-263a-4788-bb0f-2989127690b9" providerId="ADAL" clId="{4BF19BD2-8301-4771-B7EA-66844ED0AAAF}" dt="2025-09-18T11:39:23.286" v="812" actId="1076"/>
          <ac:spMkLst>
            <pc:docMk/>
            <pc:sldMk cId="4008221143" sldId="391"/>
            <ac:spMk id="9" creationId="{9E95B3DD-5B89-F445-4EF7-5D4578884976}"/>
          </ac:spMkLst>
        </pc:spChg>
        <pc:spChg chg="add mod">
          <ac:chgData name="Yuliia Yanchuk" userId="da8c62c5-263a-4788-bb0f-2989127690b9" providerId="ADAL" clId="{4BF19BD2-8301-4771-B7EA-66844ED0AAAF}" dt="2025-09-18T11:39:23.286" v="812" actId="1076"/>
          <ac:spMkLst>
            <pc:docMk/>
            <pc:sldMk cId="4008221143" sldId="391"/>
            <ac:spMk id="10" creationId="{D06EFA82-80C2-3AC3-AB8B-37583BC0F6FC}"/>
          </ac:spMkLst>
        </pc:spChg>
        <pc:spChg chg="add mod">
          <ac:chgData name="Yuliia Yanchuk" userId="da8c62c5-263a-4788-bb0f-2989127690b9" providerId="ADAL" clId="{4BF19BD2-8301-4771-B7EA-66844ED0AAAF}" dt="2025-09-18T11:39:23.286" v="812" actId="1076"/>
          <ac:spMkLst>
            <pc:docMk/>
            <pc:sldMk cId="4008221143" sldId="391"/>
            <ac:spMk id="11" creationId="{98C6311F-B319-44CC-D36E-709949CE91AD}"/>
          </ac:spMkLst>
        </pc:spChg>
        <pc:spChg chg="add mod">
          <ac:chgData name="Yuliia Yanchuk" userId="da8c62c5-263a-4788-bb0f-2989127690b9" providerId="ADAL" clId="{4BF19BD2-8301-4771-B7EA-66844ED0AAAF}" dt="2025-09-18T11:39:23.286" v="812" actId="1076"/>
          <ac:spMkLst>
            <pc:docMk/>
            <pc:sldMk cId="4008221143" sldId="391"/>
            <ac:spMk id="14" creationId="{22EE3038-4D00-E77A-FDCF-4A91A300B52D}"/>
          </ac:spMkLst>
        </pc:spChg>
        <pc:spChg chg="add mod">
          <ac:chgData name="Yuliia Yanchuk" userId="da8c62c5-263a-4788-bb0f-2989127690b9" providerId="ADAL" clId="{4BF19BD2-8301-4771-B7EA-66844ED0AAAF}" dt="2025-09-18T11:39:23.286" v="812" actId="1076"/>
          <ac:spMkLst>
            <pc:docMk/>
            <pc:sldMk cId="4008221143" sldId="391"/>
            <ac:spMk id="16" creationId="{E9ECEDC0-E6C5-5289-83C7-3EDDC4953AFD}"/>
          </ac:spMkLst>
        </pc:spChg>
        <pc:picChg chg="add mod">
          <ac:chgData name="Yuliia Yanchuk" userId="da8c62c5-263a-4788-bb0f-2989127690b9" providerId="ADAL" clId="{4BF19BD2-8301-4771-B7EA-66844ED0AAAF}" dt="2025-09-18T11:39:23.286" v="812" actId="1076"/>
          <ac:picMkLst>
            <pc:docMk/>
            <pc:sldMk cId="4008221143" sldId="391"/>
            <ac:picMk id="17" creationId="{9D01ACDD-13B9-6DC6-FC90-163BF0D1FC32}"/>
          </ac:picMkLst>
        </pc:picChg>
        <pc:picChg chg="add mod">
          <ac:chgData name="Yuliia Yanchuk" userId="da8c62c5-263a-4788-bb0f-2989127690b9" providerId="ADAL" clId="{4BF19BD2-8301-4771-B7EA-66844ED0AAAF}" dt="2025-09-18T11:39:23.286" v="812" actId="1076"/>
          <ac:picMkLst>
            <pc:docMk/>
            <pc:sldMk cId="4008221143" sldId="391"/>
            <ac:picMk id="18" creationId="{8B0A9571-D977-4496-BE3B-9B816D60C7C5}"/>
          </ac:picMkLst>
        </pc:picChg>
        <pc:picChg chg="add mod">
          <ac:chgData name="Yuliia Yanchuk" userId="da8c62c5-263a-4788-bb0f-2989127690b9" providerId="ADAL" clId="{4BF19BD2-8301-4771-B7EA-66844ED0AAAF}" dt="2025-09-18T11:39:23.286" v="812" actId="1076"/>
          <ac:picMkLst>
            <pc:docMk/>
            <pc:sldMk cId="4008221143" sldId="391"/>
            <ac:picMk id="19" creationId="{6588F20C-8BDB-F76B-AF23-524B7C46B543}"/>
          </ac:picMkLst>
        </pc:picChg>
        <pc:picChg chg="add mod">
          <ac:chgData name="Yuliia Yanchuk" userId="da8c62c5-263a-4788-bb0f-2989127690b9" providerId="ADAL" clId="{4BF19BD2-8301-4771-B7EA-66844ED0AAAF}" dt="2025-09-18T11:41:16.640" v="846" actId="1076"/>
          <ac:picMkLst>
            <pc:docMk/>
            <pc:sldMk cId="4008221143" sldId="391"/>
            <ac:picMk id="3074" creationId="{CBFCA266-0835-AFB5-E973-BCE888AA8394}"/>
          </ac:picMkLst>
        </pc:picChg>
        <pc:picChg chg="add mod">
          <ac:chgData name="Yuliia Yanchuk" userId="da8c62c5-263a-4788-bb0f-2989127690b9" providerId="ADAL" clId="{4BF19BD2-8301-4771-B7EA-66844ED0AAAF}" dt="2025-09-18T11:41:16.640" v="846" actId="1076"/>
          <ac:picMkLst>
            <pc:docMk/>
            <pc:sldMk cId="4008221143" sldId="391"/>
            <ac:picMk id="3076" creationId="{EC4233B1-F4BC-71E4-8AA6-9E74549C8972}"/>
          </ac:picMkLst>
        </pc:picChg>
        <pc:picChg chg="add mod">
          <ac:chgData name="Yuliia Yanchuk" userId="da8c62c5-263a-4788-bb0f-2989127690b9" providerId="ADAL" clId="{4BF19BD2-8301-4771-B7EA-66844ED0AAAF}" dt="2025-09-18T11:41:16.640" v="846" actId="1076"/>
          <ac:picMkLst>
            <pc:docMk/>
            <pc:sldMk cId="4008221143" sldId="391"/>
            <ac:picMk id="3082" creationId="{2BD47025-850A-00E6-2800-DB9DB6FCBA80}"/>
          </ac:picMkLst>
        </pc:picChg>
        <pc:picChg chg="add mod">
          <ac:chgData name="Yuliia Yanchuk" userId="da8c62c5-263a-4788-bb0f-2989127690b9" providerId="ADAL" clId="{4BF19BD2-8301-4771-B7EA-66844ED0AAAF}" dt="2025-09-18T11:41:16.640" v="846" actId="1076"/>
          <ac:picMkLst>
            <pc:docMk/>
            <pc:sldMk cId="4008221143" sldId="391"/>
            <ac:picMk id="3084" creationId="{87BC336C-E170-9D26-3FCF-D47022CD98D6}"/>
          </ac:picMkLst>
        </pc:picChg>
        <pc:picChg chg="add mod">
          <ac:chgData name="Yuliia Yanchuk" userId="da8c62c5-263a-4788-bb0f-2989127690b9" providerId="ADAL" clId="{4BF19BD2-8301-4771-B7EA-66844ED0AAAF}" dt="2025-09-18T11:41:16.640" v="846" actId="1076"/>
          <ac:picMkLst>
            <pc:docMk/>
            <pc:sldMk cId="4008221143" sldId="391"/>
            <ac:picMk id="3086" creationId="{B045296E-329A-70A4-37E4-F6E510EED7BF}"/>
          </ac:picMkLst>
        </pc:picChg>
      </pc:sldChg>
      <pc:sldChg chg="addSp delSp modSp add mod">
        <pc:chgData name="Yuliia Yanchuk" userId="da8c62c5-263a-4788-bb0f-2989127690b9" providerId="ADAL" clId="{4BF19BD2-8301-4771-B7EA-66844ED0AAAF}" dt="2025-09-18T11:49:18.215" v="886" actId="14100"/>
        <pc:sldMkLst>
          <pc:docMk/>
          <pc:sldMk cId="3158184823" sldId="392"/>
        </pc:sldMkLst>
        <pc:spChg chg="mod">
          <ac:chgData name="Yuliia Yanchuk" userId="da8c62c5-263a-4788-bb0f-2989127690b9" providerId="ADAL" clId="{4BF19BD2-8301-4771-B7EA-66844ED0AAAF}" dt="2025-09-18T11:43:21.227" v="850"/>
          <ac:spMkLst>
            <pc:docMk/>
            <pc:sldMk cId="3158184823" sldId="392"/>
            <ac:spMk id="2" creationId="{B8E7D1E6-D377-EFE7-9698-11D2D87C04B9}"/>
          </ac:spMkLst>
        </pc:spChg>
        <pc:spChg chg="mod">
          <ac:chgData name="Yuliia Yanchuk" userId="da8c62c5-263a-4788-bb0f-2989127690b9" providerId="ADAL" clId="{4BF19BD2-8301-4771-B7EA-66844ED0AAAF}" dt="2025-09-18T11:46:46.499" v="867" actId="14100"/>
          <ac:spMkLst>
            <pc:docMk/>
            <pc:sldMk cId="3158184823" sldId="392"/>
            <ac:spMk id="3" creationId="{7904D794-9886-8FF6-EFB5-4E95F4CEFD71}"/>
          </ac:spMkLst>
        </pc:spChg>
        <pc:spChg chg="mod">
          <ac:chgData name="Yuliia Yanchuk" userId="da8c62c5-263a-4788-bb0f-2989127690b9" providerId="ADAL" clId="{4BF19BD2-8301-4771-B7EA-66844ED0AAAF}" dt="2025-09-18T11:45:29.948" v="859" actId="1076"/>
          <ac:spMkLst>
            <pc:docMk/>
            <pc:sldMk cId="3158184823" sldId="392"/>
            <ac:spMk id="5" creationId="{BBE8615D-9689-CACA-9268-0C42337E77AF}"/>
          </ac:spMkLst>
        </pc:spChg>
        <pc:picChg chg="add mod">
          <ac:chgData name="Yuliia Yanchuk" userId="da8c62c5-263a-4788-bb0f-2989127690b9" providerId="ADAL" clId="{4BF19BD2-8301-4771-B7EA-66844ED0AAAF}" dt="2025-09-18T11:46:59.514" v="870" actId="1076"/>
          <ac:picMkLst>
            <pc:docMk/>
            <pc:sldMk cId="3158184823" sldId="392"/>
            <ac:picMk id="7170" creationId="{292428D7-8FC6-A1E5-4A1E-4BBE7A6C244D}"/>
          </ac:picMkLst>
        </pc:picChg>
        <pc:picChg chg="add mod">
          <ac:chgData name="Yuliia Yanchuk" userId="da8c62c5-263a-4788-bb0f-2989127690b9" providerId="ADAL" clId="{4BF19BD2-8301-4771-B7EA-66844ED0AAAF}" dt="2025-09-18T11:49:18.215" v="886" actId="14100"/>
          <ac:picMkLst>
            <pc:docMk/>
            <pc:sldMk cId="3158184823" sldId="392"/>
            <ac:picMk id="7174" creationId="{6420C640-1C1D-054D-1AE6-3B7A3AE5AD0F}"/>
          </ac:picMkLst>
        </pc:picChg>
      </pc:sldChg>
      <pc:sldChg chg="addSp delSp modSp add mod modClrScheme chgLayout">
        <pc:chgData name="Yuliia Yanchuk" userId="da8c62c5-263a-4788-bb0f-2989127690b9" providerId="ADAL" clId="{4BF19BD2-8301-4771-B7EA-66844ED0AAAF}" dt="2025-09-18T11:53:10.052" v="919" actId="478"/>
        <pc:sldMkLst>
          <pc:docMk/>
          <pc:sldMk cId="846901280" sldId="393"/>
        </pc:sldMkLst>
        <pc:spChg chg="mod">
          <ac:chgData name="Yuliia Yanchuk" userId="da8c62c5-263a-4788-bb0f-2989127690b9" providerId="ADAL" clId="{4BF19BD2-8301-4771-B7EA-66844ED0AAAF}" dt="2025-09-18T11:50:06.841" v="889"/>
          <ac:spMkLst>
            <pc:docMk/>
            <pc:sldMk cId="846901280" sldId="393"/>
            <ac:spMk id="2" creationId="{DC8D2431-990A-7D2B-FA79-DD5AB646E192}"/>
          </ac:spMkLst>
        </pc:spChg>
        <pc:spChg chg="mod">
          <ac:chgData name="Yuliia Yanchuk" userId="da8c62c5-263a-4788-bb0f-2989127690b9" providerId="ADAL" clId="{4BF19BD2-8301-4771-B7EA-66844ED0AAAF}" dt="2025-09-18T11:51:57.077" v="907" actId="1076"/>
          <ac:spMkLst>
            <pc:docMk/>
            <pc:sldMk cId="846901280" sldId="393"/>
            <ac:spMk id="5" creationId="{C7FA0FAF-8086-FA62-8818-918134F0DB92}"/>
          </ac:spMkLst>
        </pc:spChg>
        <pc:picChg chg="add mod">
          <ac:chgData name="Yuliia Yanchuk" userId="da8c62c5-263a-4788-bb0f-2989127690b9" providerId="ADAL" clId="{4BF19BD2-8301-4771-B7EA-66844ED0AAAF}" dt="2025-09-18T11:52:44.493" v="915" actId="207"/>
          <ac:picMkLst>
            <pc:docMk/>
            <pc:sldMk cId="846901280" sldId="393"/>
            <ac:picMk id="4" creationId="{631F7FF3-5053-646A-6704-D19C542ECB9D}"/>
          </ac:picMkLst>
        </pc:picChg>
      </pc:sldChg>
      <pc:sldChg chg="addSp delSp modSp add mod">
        <pc:chgData name="Yuliia Yanchuk" userId="da8c62c5-263a-4788-bb0f-2989127690b9" providerId="ADAL" clId="{4BF19BD2-8301-4771-B7EA-66844ED0AAAF}" dt="2025-09-18T11:57:19.965" v="948" actId="688"/>
        <pc:sldMkLst>
          <pc:docMk/>
          <pc:sldMk cId="1929009795" sldId="394"/>
        </pc:sldMkLst>
        <pc:spChg chg="mod">
          <ac:chgData name="Yuliia Yanchuk" userId="da8c62c5-263a-4788-bb0f-2989127690b9" providerId="ADAL" clId="{4BF19BD2-8301-4771-B7EA-66844ED0AAAF}" dt="2025-09-18T11:55:33.368" v="942" actId="790"/>
          <ac:spMkLst>
            <pc:docMk/>
            <pc:sldMk cId="1929009795" sldId="394"/>
            <ac:spMk id="3" creationId="{E59C4444-1801-7F54-7265-9B00A254B378}"/>
          </ac:spMkLst>
        </pc:spChg>
        <pc:spChg chg="mod">
          <ac:chgData name="Yuliia Yanchuk" userId="da8c62c5-263a-4788-bb0f-2989127690b9" providerId="ADAL" clId="{4BF19BD2-8301-4771-B7EA-66844ED0AAAF}" dt="2025-09-18T11:55:33.368" v="942" actId="790"/>
          <ac:spMkLst>
            <pc:docMk/>
            <pc:sldMk cId="1929009795" sldId="394"/>
            <ac:spMk id="7" creationId="{02F9C815-910A-9D15-DECE-A799A4B828BB}"/>
          </ac:spMkLst>
        </pc:spChg>
        <pc:spChg chg="mod">
          <ac:chgData name="Yuliia Yanchuk" userId="da8c62c5-263a-4788-bb0f-2989127690b9" providerId="ADAL" clId="{4BF19BD2-8301-4771-B7EA-66844ED0AAAF}" dt="2025-09-18T11:55:33.368" v="942" actId="790"/>
          <ac:spMkLst>
            <pc:docMk/>
            <pc:sldMk cId="1929009795" sldId="394"/>
            <ac:spMk id="12" creationId="{6867AFB4-5A8F-3CCD-E8CB-998BE8D3A2E4}"/>
          </ac:spMkLst>
        </pc:spChg>
        <pc:picChg chg="add mod">
          <ac:chgData name="Yuliia Yanchuk" userId="da8c62c5-263a-4788-bb0f-2989127690b9" providerId="ADAL" clId="{4BF19BD2-8301-4771-B7EA-66844ED0AAAF}" dt="2025-09-18T11:57:19.965" v="948" actId="688"/>
          <ac:picMkLst>
            <pc:docMk/>
            <pc:sldMk cId="1929009795" sldId="394"/>
            <ac:picMk id="6" creationId="{DCB5EFF0-F2E2-3683-6BCF-795059AF1B62}"/>
          </ac:picMkLst>
        </pc:picChg>
      </pc:sldChg>
      <pc:sldChg chg="addSp delSp modSp add mod modClrScheme chgLayout">
        <pc:chgData name="Yuliia Yanchuk" userId="da8c62c5-263a-4788-bb0f-2989127690b9" providerId="ADAL" clId="{4BF19BD2-8301-4771-B7EA-66844ED0AAAF}" dt="2025-09-18T12:07:15.602" v="1019" actId="1076"/>
        <pc:sldMkLst>
          <pc:docMk/>
          <pc:sldMk cId="2472477122" sldId="395"/>
        </pc:sldMkLst>
        <pc:spChg chg="mod">
          <ac:chgData name="Yuliia Yanchuk" userId="da8c62c5-263a-4788-bb0f-2989127690b9" providerId="ADAL" clId="{4BF19BD2-8301-4771-B7EA-66844ED0AAAF}" dt="2025-09-18T12:07:15.602" v="1019" actId="1076"/>
          <ac:spMkLst>
            <pc:docMk/>
            <pc:sldMk cId="2472477122" sldId="395"/>
            <ac:spMk id="5" creationId="{86A83ECD-196E-B743-244B-EA5A04283600}"/>
          </ac:spMkLst>
        </pc:spChg>
        <pc:spChg chg="mod">
          <ac:chgData name="Yuliia Yanchuk" userId="da8c62c5-263a-4788-bb0f-2989127690b9" providerId="ADAL" clId="{4BF19BD2-8301-4771-B7EA-66844ED0AAAF}" dt="2025-09-18T12:07:15.602" v="1019" actId="1076"/>
          <ac:spMkLst>
            <pc:docMk/>
            <pc:sldMk cId="2472477122" sldId="395"/>
            <ac:spMk id="6" creationId="{6E38CA6B-5194-A089-CECF-6E26987C3CA1}"/>
          </ac:spMkLst>
        </pc:spChg>
        <pc:spChg chg="mod">
          <ac:chgData name="Yuliia Yanchuk" userId="da8c62c5-263a-4788-bb0f-2989127690b9" providerId="ADAL" clId="{4BF19BD2-8301-4771-B7EA-66844ED0AAAF}" dt="2025-09-18T12:07:15.602" v="1019" actId="1076"/>
          <ac:spMkLst>
            <pc:docMk/>
            <pc:sldMk cId="2472477122" sldId="395"/>
            <ac:spMk id="8" creationId="{0AF1C84E-930F-9FD1-D469-482BDCF62B20}"/>
          </ac:spMkLst>
        </pc:spChg>
        <pc:spChg chg="mod">
          <ac:chgData name="Yuliia Yanchuk" userId="da8c62c5-263a-4788-bb0f-2989127690b9" providerId="ADAL" clId="{4BF19BD2-8301-4771-B7EA-66844ED0AAAF}" dt="2025-09-18T12:07:15.602" v="1019" actId="1076"/>
          <ac:spMkLst>
            <pc:docMk/>
            <pc:sldMk cId="2472477122" sldId="395"/>
            <ac:spMk id="10" creationId="{5CAEFA59-E274-30C2-D0F9-D7C0C6AF0F1C}"/>
          </ac:spMkLst>
        </pc:spChg>
        <pc:spChg chg="mod">
          <ac:chgData name="Yuliia Yanchuk" userId="da8c62c5-263a-4788-bb0f-2989127690b9" providerId="ADAL" clId="{4BF19BD2-8301-4771-B7EA-66844ED0AAAF}" dt="2025-09-18T12:07:15.602" v="1019" actId="1076"/>
          <ac:spMkLst>
            <pc:docMk/>
            <pc:sldMk cId="2472477122" sldId="395"/>
            <ac:spMk id="11" creationId="{3530EF41-EEDB-BA17-39E4-84AE820CE6C0}"/>
          </ac:spMkLst>
        </pc:spChg>
        <pc:spChg chg="mod">
          <ac:chgData name="Yuliia Yanchuk" userId="da8c62c5-263a-4788-bb0f-2989127690b9" providerId="ADAL" clId="{4BF19BD2-8301-4771-B7EA-66844ED0AAAF}" dt="2025-09-18T12:07:15.602" v="1019" actId="1076"/>
          <ac:spMkLst>
            <pc:docMk/>
            <pc:sldMk cId="2472477122" sldId="395"/>
            <ac:spMk id="12" creationId="{C0B116EB-EE29-CF1E-CE06-786A22C5B0F6}"/>
          </ac:spMkLst>
        </pc:spChg>
        <pc:spChg chg="mod">
          <ac:chgData name="Yuliia Yanchuk" userId="da8c62c5-263a-4788-bb0f-2989127690b9" providerId="ADAL" clId="{4BF19BD2-8301-4771-B7EA-66844ED0AAAF}" dt="2025-09-18T12:04:23.415" v="1007" actId="207"/>
          <ac:spMkLst>
            <pc:docMk/>
            <pc:sldMk cId="2472477122" sldId="395"/>
            <ac:spMk id="14" creationId="{AED20360-FBCE-C488-DDCF-29A365BB0D99}"/>
          </ac:spMkLst>
        </pc:spChg>
        <pc:spChg chg="mod">
          <ac:chgData name="Yuliia Yanchuk" userId="da8c62c5-263a-4788-bb0f-2989127690b9" providerId="ADAL" clId="{4BF19BD2-8301-4771-B7EA-66844ED0AAAF}" dt="2025-09-18T12:07:15.602" v="1019" actId="1076"/>
          <ac:spMkLst>
            <pc:docMk/>
            <pc:sldMk cId="2472477122" sldId="395"/>
            <ac:spMk id="15" creationId="{7608E1FC-400F-8122-9A0B-21D4CF3DF49A}"/>
          </ac:spMkLst>
        </pc:spChg>
        <pc:spChg chg="mod">
          <ac:chgData name="Yuliia Yanchuk" userId="da8c62c5-263a-4788-bb0f-2989127690b9" providerId="ADAL" clId="{4BF19BD2-8301-4771-B7EA-66844ED0AAAF}" dt="2025-09-18T12:07:15.602" v="1019" actId="1076"/>
          <ac:spMkLst>
            <pc:docMk/>
            <pc:sldMk cId="2472477122" sldId="395"/>
            <ac:spMk id="16" creationId="{003841A9-5DD8-F107-A34F-53FD2146BC45}"/>
          </ac:spMkLst>
        </pc:spChg>
        <pc:spChg chg="mod">
          <ac:chgData name="Yuliia Yanchuk" userId="da8c62c5-263a-4788-bb0f-2989127690b9" providerId="ADAL" clId="{4BF19BD2-8301-4771-B7EA-66844ED0AAAF}" dt="2025-09-18T12:07:15.602" v="1019" actId="1076"/>
          <ac:spMkLst>
            <pc:docMk/>
            <pc:sldMk cId="2472477122" sldId="395"/>
            <ac:spMk id="17" creationId="{B6997499-BCB9-FCF3-60E7-5F7C0B258020}"/>
          </ac:spMkLst>
        </pc:spChg>
        <pc:spChg chg="mod">
          <ac:chgData name="Yuliia Yanchuk" userId="da8c62c5-263a-4788-bb0f-2989127690b9" providerId="ADAL" clId="{4BF19BD2-8301-4771-B7EA-66844ED0AAAF}" dt="2025-09-18T12:07:15.602" v="1019" actId="1076"/>
          <ac:spMkLst>
            <pc:docMk/>
            <pc:sldMk cId="2472477122" sldId="395"/>
            <ac:spMk id="18" creationId="{B545419B-B861-9B89-7BE3-2C648D3D8490}"/>
          </ac:spMkLst>
        </pc:spChg>
      </pc:sldChg>
      <pc:sldMasterChg chg="delSldLayout">
        <pc:chgData name="Yuliia Yanchuk" userId="da8c62c5-263a-4788-bb0f-2989127690b9" providerId="ADAL" clId="{4BF19BD2-8301-4771-B7EA-66844ED0AAAF}" dt="2025-09-18T12:07:56.282" v="1060" actId="47"/>
        <pc:sldMasterMkLst>
          <pc:docMk/>
          <pc:sldMasterMk cId="309464254" sldId="2147483705"/>
        </pc:sldMasterMkLst>
      </pc:sldMasterChg>
    </pc:docChg>
  </pc:docChgLst>
  <pc:docChgLst>
    <pc:chgData name="Anastasiia Skok" userId="S::askok@bdo.ua::4ef8d847-678c-4ccd-986b-7dd6811c6cfa" providerId="AD" clId="Web-{DBE4C5F4-2CC5-5708-6D8B-770DCE8FFCA5}"/>
    <pc:docChg chg="addSld delSld modSld sldOrd modSection">
      <pc:chgData name="Anastasiia Skok" userId="S::askok@bdo.ua::4ef8d847-678c-4ccd-986b-7dd6811c6cfa" providerId="AD" clId="Web-{DBE4C5F4-2CC5-5708-6D8B-770DCE8FFCA5}" dt="2025-09-30T06:29:40.800" v="24" actId="20577"/>
      <pc:docMkLst>
        <pc:docMk/>
      </pc:docMkLst>
      <pc:sldChg chg="del">
        <pc:chgData name="Anastasiia Skok" userId="S::askok@bdo.ua::4ef8d847-678c-4ccd-986b-7dd6811c6cfa" providerId="AD" clId="Web-{DBE4C5F4-2CC5-5708-6D8B-770DCE8FFCA5}" dt="2025-09-30T06:28:06.033" v="0"/>
        <pc:sldMkLst>
          <pc:docMk/>
          <pc:sldMk cId="296694578" sldId="335"/>
        </pc:sldMkLst>
      </pc:sldChg>
      <pc:sldChg chg="del">
        <pc:chgData name="Anastasiia Skok" userId="S::askok@bdo.ua::4ef8d847-678c-4ccd-986b-7dd6811c6cfa" providerId="AD" clId="Web-{DBE4C5F4-2CC5-5708-6D8B-770DCE8FFCA5}" dt="2025-09-30T06:28:57.393" v="14"/>
        <pc:sldMkLst>
          <pc:docMk/>
          <pc:sldMk cId="1796986469" sldId="336"/>
        </pc:sldMkLst>
      </pc:sldChg>
      <pc:sldChg chg="modSp add ord">
        <pc:chgData name="Anastasiia Skok" userId="S::askok@bdo.ua::4ef8d847-678c-4ccd-986b-7dd6811c6cfa" providerId="AD" clId="Web-{DBE4C5F4-2CC5-5708-6D8B-770DCE8FFCA5}" dt="2025-09-30T06:29:40.800" v="24" actId="20577"/>
        <pc:sldMkLst>
          <pc:docMk/>
          <pc:sldMk cId="1890481214" sldId="396"/>
        </pc:sldMkLst>
        <pc:spChg chg="mod">
          <ac:chgData name="Anastasiia Skok" userId="S::askok@bdo.ua::4ef8d847-678c-4ccd-986b-7dd6811c6cfa" providerId="AD" clId="Web-{DBE4C5F4-2CC5-5708-6D8B-770DCE8FFCA5}" dt="2025-09-30T06:29:40.800" v="24" actId="20577"/>
          <ac:spMkLst>
            <pc:docMk/>
            <pc:sldMk cId="1890481214" sldId="396"/>
            <ac:spMk id="3" creationId="{64EE5E7F-5F9B-7EBD-2421-F08A79345CC3}"/>
          </ac:spMkLst>
        </pc:spChg>
      </pc:sldChg>
      <pc:sldChg chg="add">
        <pc:chgData name="Anastasiia Skok" userId="S::askok@bdo.ua::4ef8d847-678c-4ccd-986b-7dd6811c6cfa" providerId="AD" clId="Web-{DBE4C5F4-2CC5-5708-6D8B-770DCE8FFCA5}" dt="2025-09-30T06:28:43.721" v="13"/>
        <pc:sldMkLst>
          <pc:docMk/>
          <pc:sldMk cId="2126048656" sldId="397"/>
        </pc:sldMkLst>
      </pc:sldChg>
      <pc:sldChg chg="add">
        <pc:chgData name="Anastasiia Skok" userId="S::askok@bdo.ua::4ef8d847-678c-4ccd-986b-7dd6811c6cfa" providerId="AD" clId="Web-{DBE4C5F4-2CC5-5708-6D8B-770DCE8FFCA5}" dt="2025-09-30T06:28:59.159" v="15"/>
        <pc:sldMkLst>
          <pc:docMk/>
          <pc:sldMk cId="1796986469" sldId="398"/>
        </pc:sldMkLst>
      </pc:sldChg>
    </pc:docChg>
  </pc:docChgLst>
  <pc:docChgLst>
    <pc:chgData name="Tetiana Demchenko" userId="a1258dcb-57bf-415f-8283-7a71d04fa34c" providerId="ADAL" clId="{188AE876-421C-49F1-AFAB-5B2C0C56A31A}"/>
    <pc:docChg chg="custSel modSld">
      <pc:chgData name="Tetiana Demchenko" userId="a1258dcb-57bf-415f-8283-7a71d04fa34c" providerId="ADAL" clId="{188AE876-421C-49F1-AFAB-5B2C0C56A31A}" dt="2025-10-01T07:23:30.588" v="0" actId="478"/>
      <pc:docMkLst>
        <pc:docMk/>
      </pc:docMkLst>
      <pc:sldChg chg="delSp mod">
        <pc:chgData name="Tetiana Demchenko" userId="a1258dcb-57bf-415f-8283-7a71d04fa34c" providerId="ADAL" clId="{188AE876-421C-49F1-AFAB-5B2C0C56A31A}" dt="2025-10-01T07:23:30.588" v="0" actId="478"/>
        <pc:sldMkLst>
          <pc:docMk/>
          <pc:sldMk cId="1890481214" sldId="396"/>
        </pc:sldMkLst>
        <pc:picChg chg="del">
          <ac:chgData name="Tetiana Demchenko" userId="a1258dcb-57bf-415f-8283-7a71d04fa34c" providerId="ADAL" clId="{188AE876-421C-49F1-AFAB-5B2C0C56A31A}" dt="2025-10-01T07:23:30.588" v="0" actId="478"/>
          <ac:picMkLst>
            <pc:docMk/>
            <pc:sldMk cId="1890481214" sldId="396"/>
            <ac:picMk id="9" creationId="{CA007388-734A-72C8-12B4-36B7255E0C7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F1241F5C-756D-D3CC-63B3-43FB7D8A0C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29F8095-F2C3-D135-B725-98AD87268A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3762E1-9D42-4259-B438-FE50C692F378}" type="datetimeFigureOut">
              <a:rPr lang="fr-FR" smtClean="0"/>
              <a:t>01/10/2025</a:t>
            </a:fld>
            <a:endParaRPr lang="fr-FR"/>
          </a:p>
        </p:txBody>
      </p:sp>
      <p:sp>
        <p:nvSpPr>
          <p:cNvPr id="4" name="Espace réservé du pied de page 3">
            <a:extLst>
              <a:ext uri="{FF2B5EF4-FFF2-40B4-BE49-F238E27FC236}">
                <a16:creationId xmlns:a16="http://schemas.microsoft.com/office/drawing/2014/main" id="{230A0035-714C-FD55-7896-B015F958FA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C844A786-78B4-153B-1EB0-23A7C6801CD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B698FC-D56E-4827-B570-1DEE6236057F}" type="slidenum">
              <a:rPr lang="fr-FR" smtClean="0"/>
              <a:t>‹№›</a:t>
            </a:fld>
            <a:endParaRPr lang="fr-FR"/>
          </a:p>
        </p:txBody>
      </p:sp>
    </p:spTree>
    <p:extLst>
      <p:ext uri="{BB962C8B-B14F-4D97-AF65-F5344CB8AC3E}">
        <p14:creationId xmlns:p14="http://schemas.microsoft.com/office/powerpoint/2010/main" val="1596570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1143000" y="685800"/>
            <a:ext cx="4572000" cy="3429000"/>
          </a:xfrm>
          <a:prstGeom prst="rect">
            <a:avLst/>
          </a:prstGeom>
        </p:spPr>
        <p:txBody>
          <a:bodyPr/>
          <a:lstStyle/>
          <a:p>
            <a:endParaRPr/>
          </a:p>
        </p:txBody>
      </p:sp>
      <p:sp>
        <p:nvSpPr>
          <p:cNvPr id="169" name="Shape 16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6_Basic">
    <p:spTree>
      <p:nvGrpSpPr>
        <p:cNvPr id="1" name=""/>
        <p:cNvGrpSpPr/>
        <p:nvPr/>
      </p:nvGrpSpPr>
      <p:grpSpPr>
        <a:xfrm>
          <a:off x="0" y="0"/>
          <a:ext cx="0" cy="0"/>
          <a:chOff x="0" y="0"/>
          <a:chExt cx="0" cy="0"/>
        </a:xfrm>
      </p:grpSpPr>
      <p:sp>
        <p:nvSpPr>
          <p:cNvPr id="2" name="Marcador de posición de imagen 8">
            <a:extLst>
              <a:ext uri="{FF2B5EF4-FFF2-40B4-BE49-F238E27FC236}">
                <a16:creationId xmlns:a16="http://schemas.microsoft.com/office/drawing/2014/main" id="{3F686C83-D228-FED8-0A4E-1768BF93AE16}"/>
              </a:ext>
            </a:extLst>
          </p:cNvPr>
          <p:cNvSpPr>
            <a:spLocks noGrp="1"/>
          </p:cNvSpPr>
          <p:nvPr>
            <p:ph type="pic" sz="quarter" idx="16"/>
          </p:nvPr>
        </p:nvSpPr>
        <p:spPr>
          <a:xfrm flipH="1">
            <a:off x="8207295" y="480269"/>
            <a:ext cx="15113619" cy="12767380"/>
          </a:xfrm>
          <a:prstGeom prst="parallelogram">
            <a:avLst>
              <a:gd name="adj" fmla="val 18169"/>
            </a:avLst>
          </a:prstGeom>
        </p:spPr>
        <p:txBody>
          <a:bodyPr/>
          <a:lstStyle/>
          <a:p>
            <a:endParaRPr lang="es-419"/>
          </a:p>
        </p:txBody>
      </p:sp>
      <p:pic>
        <p:nvPicPr>
          <p:cNvPr id="3" name="Imagen 2">
            <a:extLst>
              <a:ext uri="{FF2B5EF4-FFF2-40B4-BE49-F238E27FC236}">
                <a16:creationId xmlns:a16="http://schemas.microsoft.com/office/drawing/2014/main" id="{A318155C-1BCC-B809-2A4F-7926960749D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6" name="Marcador de pie de página 19">
            <a:extLst>
              <a:ext uri="{FF2B5EF4-FFF2-40B4-BE49-F238E27FC236}">
                <a16:creationId xmlns:a16="http://schemas.microsoft.com/office/drawing/2014/main" id="{BD0FE0E0-226E-58E2-FE8B-67B6553DCFFF}"/>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Tree>
    <p:extLst>
      <p:ext uri="{BB962C8B-B14F-4D97-AF65-F5344CB8AC3E}">
        <p14:creationId xmlns:p14="http://schemas.microsoft.com/office/powerpoint/2010/main" val="76226584"/>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2_Basic">
    <p:spTree>
      <p:nvGrpSpPr>
        <p:cNvPr id="1" name=""/>
        <p:cNvGrpSpPr/>
        <p:nvPr/>
      </p:nvGrpSpPr>
      <p:grpSpPr>
        <a:xfrm>
          <a:off x="0" y="0"/>
          <a:ext cx="0" cy="0"/>
          <a:chOff x="0" y="0"/>
          <a:chExt cx="0" cy="0"/>
        </a:xfrm>
      </p:grpSpPr>
      <p:sp>
        <p:nvSpPr>
          <p:cNvPr id="2" name="Rectángulo redondeado 3">
            <a:extLst>
              <a:ext uri="{FF2B5EF4-FFF2-40B4-BE49-F238E27FC236}">
                <a16:creationId xmlns:a16="http://schemas.microsoft.com/office/drawing/2014/main" id="{82A04377-9AF4-3EF1-69B2-E363568A22E3}"/>
              </a:ext>
            </a:extLst>
          </p:cNvPr>
          <p:cNvSpPr/>
          <p:nvPr userDrawn="1"/>
        </p:nvSpPr>
        <p:spPr>
          <a:xfrm>
            <a:off x="11881002" y="1853083"/>
            <a:ext cx="11830697" cy="4896633"/>
          </a:xfrm>
          <a:prstGeom prst="roundRect">
            <a:avLst>
              <a:gd name="adj" fmla="val 6269"/>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Rectángulo redondeado 3">
            <a:extLst>
              <a:ext uri="{FF2B5EF4-FFF2-40B4-BE49-F238E27FC236}">
                <a16:creationId xmlns:a16="http://schemas.microsoft.com/office/drawing/2014/main" id="{11B26958-410C-928D-2272-26941F451BF0}"/>
              </a:ext>
            </a:extLst>
          </p:cNvPr>
          <p:cNvSpPr/>
          <p:nvPr userDrawn="1"/>
        </p:nvSpPr>
        <p:spPr>
          <a:xfrm>
            <a:off x="672301" y="1918447"/>
            <a:ext cx="10673478" cy="4831269"/>
          </a:xfrm>
          <a:prstGeom prst="roundRect">
            <a:avLst>
              <a:gd name="adj" fmla="val 6269"/>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8" name="Rectángulo redondeado 7">
            <a:extLst>
              <a:ext uri="{FF2B5EF4-FFF2-40B4-BE49-F238E27FC236}">
                <a16:creationId xmlns:a16="http://schemas.microsoft.com/office/drawing/2014/main" id="{9DDD7C09-608C-8C80-B065-8B2FFBB56996}"/>
              </a:ext>
            </a:extLst>
          </p:cNvPr>
          <p:cNvSpPr/>
          <p:nvPr userDrawn="1"/>
        </p:nvSpPr>
        <p:spPr>
          <a:xfrm>
            <a:off x="672301" y="7631560"/>
            <a:ext cx="10673478" cy="4676745"/>
          </a:xfrm>
          <a:prstGeom prst="roundRect">
            <a:avLst>
              <a:gd name="adj" fmla="val 6269"/>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Rectángulo redondeado 8">
            <a:extLst>
              <a:ext uri="{FF2B5EF4-FFF2-40B4-BE49-F238E27FC236}">
                <a16:creationId xmlns:a16="http://schemas.microsoft.com/office/drawing/2014/main" id="{B9FE35CE-3579-B4B2-AF08-77658E2B867A}"/>
              </a:ext>
            </a:extLst>
          </p:cNvPr>
          <p:cNvSpPr/>
          <p:nvPr userDrawn="1"/>
        </p:nvSpPr>
        <p:spPr>
          <a:xfrm>
            <a:off x="12007516" y="7631560"/>
            <a:ext cx="11704183" cy="4793522"/>
          </a:xfrm>
          <a:prstGeom prst="roundRect">
            <a:avLst>
              <a:gd name="adj" fmla="val 6269"/>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Marcador de texto 8">
            <a:extLst>
              <a:ext uri="{FF2B5EF4-FFF2-40B4-BE49-F238E27FC236}">
                <a16:creationId xmlns:a16="http://schemas.microsoft.com/office/drawing/2014/main" id="{3C448E6D-40CF-B7A3-DE75-A5B526573DD9}"/>
              </a:ext>
            </a:extLst>
          </p:cNvPr>
          <p:cNvSpPr>
            <a:spLocks noGrp="1"/>
          </p:cNvSpPr>
          <p:nvPr>
            <p:ph type="body" sz="quarter" idx="13" hasCustomPrompt="1"/>
          </p:nvPr>
        </p:nvSpPr>
        <p:spPr>
          <a:xfrm>
            <a:off x="1207525" y="2511908"/>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a:t>Title</a:t>
            </a:r>
          </a:p>
        </p:txBody>
      </p:sp>
      <p:sp>
        <p:nvSpPr>
          <p:cNvPr id="13" name="Marcador de texto 8">
            <a:extLst>
              <a:ext uri="{FF2B5EF4-FFF2-40B4-BE49-F238E27FC236}">
                <a16:creationId xmlns:a16="http://schemas.microsoft.com/office/drawing/2014/main" id="{74E65F4F-860E-FB02-17FC-428D5B8CE0C0}"/>
              </a:ext>
            </a:extLst>
          </p:cNvPr>
          <p:cNvSpPr>
            <a:spLocks noGrp="1"/>
          </p:cNvSpPr>
          <p:nvPr>
            <p:ph type="body" sz="quarter" idx="16" hasCustomPrompt="1"/>
          </p:nvPr>
        </p:nvSpPr>
        <p:spPr>
          <a:xfrm>
            <a:off x="1207524" y="7992125"/>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err="1"/>
              <a:t>Title</a:t>
            </a:r>
            <a:endParaRPr lang="es-419"/>
          </a:p>
        </p:txBody>
      </p:sp>
      <p:sp>
        <p:nvSpPr>
          <p:cNvPr id="15" name="Marcador de texto 8">
            <a:extLst>
              <a:ext uri="{FF2B5EF4-FFF2-40B4-BE49-F238E27FC236}">
                <a16:creationId xmlns:a16="http://schemas.microsoft.com/office/drawing/2014/main" id="{C0DA4B3E-78E4-F41A-A554-33FC4A33FFC2}"/>
              </a:ext>
            </a:extLst>
          </p:cNvPr>
          <p:cNvSpPr>
            <a:spLocks noGrp="1"/>
          </p:cNvSpPr>
          <p:nvPr>
            <p:ph type="body" sz="quarter" idx="17" hasCustomPrompt="1"/>
          </p:nvPr>
        </p:nvSpPr>
        <p:spPr>
          <a:xfrm>
            <a:off x="12479567" y="2511908"/>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err="1"/>
              <a:t>Title</a:t>
            </a:r>
            <a:endParaRPr lang="es-419"/>
          </a:p>
        </p:txBody>
      </p:sp>
      <p:sp>
        <p:nvSpPr>
          <p:cNvPr id="18" name="Marcador de texto 8">
            <a:extLst>
              <a:ext uri="{FF2B5EF4-FFF2-40B4-BE49-F238E27FC236}">
                <a16:creationId xmlns:a16="http://schemas.microsoft.com/office/drawing/2014/main" id="{E82940A0-3D4F-EB53-FCC7-2230ECBCBD0F}"/>
              </a:ext>
            </a:extLst>
          </p:cNvPr>
          <p:cNvSpPr>
            <a:spLocks noGrp="1"/>
          </p:cNvSpPr>
          <p:nvPr>
            <p:ph type="body" sz="quarter" idx="18" hasCustomPrompt="1"/>
          </p:nvPr>
        </p:nvSpPr>
        <p:spPr>
          <a:xfrm>
            <a:off x="1207524" y="3882890"/>
            <a:ext cx="9693086" cy="2533252"/>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 Ut </a:t>
            </a:r>
            <a:r>
              <a:rPr lang="es-419" err="1"/>
              <a:t>enim</a:t>
            </a:r>
            <a:r>
              <a:rPr lang="es-419"/>
              <a:t> ad </a:t>
            </a:r>
            <a:r>
              <a:rPr lang="es-419" err="1"/>
              <a:t>minim</a:t>
            </a:r>
            <a:r>
              <a:rPr lang="es-419"/>
              <a:t> </a:t>
            </a:r>
            <a:r>
              <a:rPr lang="es-419" err="1"/>
              <a:t>veniam</a:t>
            </a:r>
            <a:r>
              <a:rPr lang="es-419"/>
              <a:t>, quis.</a:t>
            </a:r>
          </a:p>
        </p:txBody>
      </p:sp>
      <p:sp>
        <p:nvSpPr>
          <p:cNvPr id="19" name="Marcador de texto 8">
            <a:extLst>
              <a:ext uri="{FF2B5EF4-FFF2-40B4-BE49-F238E27FC236}">
                <a16:creationId xmlns:a16="http://schemas.microsoft.com/office/drawing/2014/main" id="{EF29851C-4134-99AE-F05B-90BFC28D61EA}"/>
              </a:ext>
            </a:extLst>
          </p:cNvPr>
          <p:cNvSpPr>
            <a:spLocks noGrp="1"/>
          </p:cNvSpPr>
          <p:nvPr>
            <p:ph type="body" sz="quarter" idx="19" hasCustomPrompt="1"/>
          </p:nvPr>
        </p:nvSpPr>
        <p:spPr>
          <a:xfrm>
            <a:off x="1207524" y="9363107"/>
            <a:ext cx="9909655" cy="2589596"/>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 Ut </a:t>
            </a:r>
            <a:r>
              <a:rPr lang="es-419" err="1"/>
              <a:t>enim</a:t>
            </a:r>
            <a:r>
              <a:rPr lang="es-419"/>
              <a:t> ad </a:t>
            </a:r>
            <a:r>
              <a:rPr lang="es-419" err="1"/>
              <a:t>minim</a:t>
            </a:r>
            <a:r>
              <a:rPr lang="es-419"/>
              <a:t> </a:t>
            </a:r>
            <a:r>
              <a:rPr lang="es-419" err="1"/>
              <a:t>veniam</a:t>
            </a:r>
            <a:r>
              <a:rPr lang="es-419"/>
              <a:t>, quis</a:t>
            </a:r>
          </a:p>
        </p:txBody>
      </p:sp>
      <p:sp>
        <p:nvSpPr>
          <p:cNvPr id="20" name="Marcador de texto 8">
            <a:extLst>
              <a:ext uri="{FF2B5EF4-FFF2-40B4-BE49-F238E27FC236}">
                <a16:creationId xmlns:a16="http://schemas.microsoft.com/office/drawing/2014/main" id="{5026DD43-DEAD-E314-B6E9-49BEC15E5378}"/>
              </a:ext>
            </a:extLst>
          </p:cNvPr>
          <p:cNvSpPr>
            <a:spLocks noGrp="1"/>
          </p:cNvSpPr>
          <p:nvPr>
            <p:ph type="body" sz="quarter" idx="20" hasCustomPrompt="1"/>
          </p:nvPr>
        </p:nvSpPr>
        <p:spPr>
          <a:xfrm>
            <a:off x="12479567" y="3882890"/>
            <a:ext cx="9766822" cy="2328716"/>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a:t>
            </a:r>
          </a:p>
        </p:txBody>
      </p:sp>
      <p:sp>
        <p:nvSpPr>
          <p:cNvPr id="11" name="Marcador de pie de página 19">
            <a:extLst>
              <a:ext uri="{FF2B5EF4-FFF2-40B4-BE49-F238E27FC236}">
                <a16:creationId xmlns:a16="http://schemas.microsoft.com/office/drawing/2014/main" id="{C2E3020A-CC46-1BDC-FE56-FB7C0EFB26E7}"/>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
        <p:nvSpPr>
          <p:cNvPr id="3" name="Marcador de texto 8">
            <a:extLst>
              <a:ext uri="{FF2B5EF4-FFF2-40B4-BE49-F238E27FC236}">
                <a16:creationId xmlns:a16="http://schemas.microsoft.com/office/drawing/2014/main" id="{5BC06321-C0A1-5269-A818-D7EB02C9A2F0}"/>
              </a:ext>
            </a:extLst>
          </p:cNvPr>
          <p:cNvSpPr>
            <a:spLocks noGrp="1"/>
          </p:cNvSpPr>
          <p:nvPr>
            <p:ph type="body" sz="quarter" idx="21" hasCustomPrompt="1"/>
          </p:nvPr>
        </p:nvSpPr>
        <p:spPr>
          <a:xfrm>
            <a:off x="12607904" y="7992125"/>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err="1"/>
              <a:t>Title</a:t>
            </a:r>
            <a:endParaRPr lang="es-419"/>
          </a:p>
        </p:txBody>
      </p:sp>
      <p:sp>
        <p:nvSpPr>
          <p:cNvPr id="5" name="Marcador de texto 8">
            <a:extLst>
              <a:ext uri="{FF2B5EF4-FFF2-40B4-BE49-F238E27FC236}">
                <a16:creationId xmlns:a16="http://schemas.microsoft.com/office/drawing/2014/main" id="{54C96818-C3E3-68B6-E61F-6130A84962D2}"/>
              </a:ext>
            </a:extLst>
          </p:cNvPr>
          <p:cNvSpPr>
            <a:spLocks noGrp="1"/>
          </p:cNvSpPr>
          <p:nvPr>
            <p:ph type="body" sz="quarter" idx="22" hasCustomPrompt="1"/>
          </p:nvPr>
        </p:nvSpPr>
        <p:spPr>
          <a:xfrm>
            <a:off x="12645327" y="9341582"/>
            <a:ext cx="9766822" cy="2328716"/>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a:t>
            </a:r>
          </a:p>
        </p:txBody>
      </p:sp>
    </p:spTree>
    <p:extLst>
      <p:ext uri="{BB962C8B-B14F-4D97-AF65-F5344CB8AC3E}">
        <p14:creationId xmlns:p14="http://schemas.microsoft.com/office/powerpoint/2010/main" val="3239032549"/>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yan - image">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81AEC1E5-B985-C1CF-3FC7-4B5EE8DD4F47}"/>
              </a:ext>
            </a:extLst>
          </p:cNvPr>
          <p:cNvSpPr/>
          <p:nvPr userDrawn="1"/>
        </p:nvSpPr>
        <p:spPr>
          <a:xfrm>
            <a:off x="672301" y="4643600"/>
            <a:ext cx="5535812" cy="6565509"/>
          </a:xfrm>
          <a:prstGeom prst="roundRect">
            <a:avLst>
              <a:gd name="adj" fmla="val 300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Rectángulo redondeado 3">
            <a:extLst>
              <a:ext uri="{FF2B5EF4-FFF2-40B4-BE49-F238E27FC236}">
                <a16:creationId xmlns:a16="http://schemas.microsoft.com/office/drawing/2014/main" id="{27571CA0-871C-9B2B-9FD0-F586D66734E4}"/>
              </a:ext>
            </a:extLst>
          </p:cNvPr>
          <p:cNvSpPr/>
          <p:nvPr userDrawn="1"/>
        </p:nvSpPr>
        <p:spPr>
          <a:xfrm>
            <a:off x="672301" y="11525764"/>
            <a:ext cx="5535812" cy="910551"/>
          </a:xfrm>
          <a:prstGeom prst="roundRect">
            <a:avLst>
              <a:gd name="adj" fmla="val 18555"/>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4"/>
            <a:ext cx="5535812" cy="2210762"/>
          </a:xfrm>
          <a:prstGeom prst="roundRect">
            <a:avLst>
              <a:gd name="adj" fmla="val 6551"/>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139725" y="2754834"/>
            <a:ext cx="4269636" cy="1071134"/>
          </a:xfrm>
          <a:prstGeom prst="rect">
            <a:avLst/>
          </a:prstGeom>
        </p:spPr>
        <p:txBody>
          <a:bodyPr/>
          <a:lstStyle>
            <a:lvl1pPr marL="0" indent="0">
              <a:buNone/>
              <a:defRPr sz="5000" b="0" i="0">
                <a:solidFill>
                  <a:srgbClr val="4D4D4D"/>
                </a:solidFill>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113599" y="6134713"/>
            <a:ext cx="4572000" cy="4650852"/>
          </a:xfrm>
          <a:prstGeom prst="rect">
            <a:avLst/>
          </a:prstGeom>
        </p:spPr>
        <p:txBody>
          <a:bodyPr/>
          <a:lstStyle>
            <a:lvl1pPr marL="0" indent="0">
              <a:lnSpc>
                <a:spcPts val="3800"/>
              </a:lnSpc>
              <a:buNone/>
              <a:defRPr sz="3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p:txBody>
      </p:sp>
      <p:sp>
        <p:nvSpPr>
          <p:cNvPr id="13" name="Marcador de posición de imagen 8">
            <a:extLst>
              <a:ext uri="{FF2B5EF4-FFF2-40B4-BE49-F238E27FC236}">
                <a16:creationId xmlns:a16="http://schemas.microsoft.com/office/drawing/2014/main" id="{8F45B707-8CF9-86B3-904B-1D81B52013F1}"/>
              </a:ext>
            </a:extLst>
          </p:cNvPr>
          <p:cNvSpPr>
            <a:spLocks noGrp="1"/>
          </p:cNvSpPr>
          <p:nvPr>
            <p:ph type="pic" sz="quarter" idx="16"/>
          </p:nvPr>
        </p:nvSpPr>
        <p:spPr>
          <a:xfrm>
            <a:off x="6880466" y="532768"/>
            <a:ext cx="16831233" cy="12616275"/>
          </a:xfrm>
          <a:prstGeom prst="roundRect">
            <a:avLst>
              <a:gd name="adj" fmla="val 5203"/>
            </a:avLst>
          </a:prstGeom>
        </p:spPr>
        <p:txBody>
          <a:bodyPr/>
          <a:lstStyle/>
          <a:p>
            <a:endParaRPr lang="es-419"/>
          </a:p>
        </p:txBody>
      </p:sp>
      <p:sp>
        <p:nvSpPr>
          <p:cNvPr id="5" name="Marcador de texto 8">
            <a:extLst>
              <a:ext uri="{FF2B5EF4-FFF2-40B4-BE49-F238E27FC236}">
                <a16:creationId xmlns:a16="http://schemas.microsoft.com/office/drawing/2014/main" id="{8F65DC7E-9431-7E5A-7947-DF1510BFC4A9}"/>
              </a:ext>
            </a:extLst>
          </p:cNvPr>
          <p:cNvSpPr>
            <a:spLocks noGrp="1"/>
          </p:cNvSpPr>
          <p:nvPr>
            <p:ph type="body" sz="quarter" idx="18" hasCustomPrompt="1"/>
          </p:nvPr>
        </p:nvSpPr>
        <p:spPr>
          <a:xfrm>
            <a:off x="1113599" y="11704319"/>
            <a:ext cx="4572000" cy="584933"/>
          </a:xfrm>
          <a:prstGeom prst="rect">
            <a:avLst/>
          </a:prstGeom>
        </p:spPr>
        <p:txBody>
          <a:bodyPr/>
          <a:lstStyle>
            <a:lvl1pPr marL="0" indent="0">
              <a:lnSpc>
                <a:spcPts val="3800"/>
              </a:lnSpc>
              <a:buNone/>
              <a:defRPr sz="2000" b="0" i="0" baseline="0">
                <a:solidFill>
                  <a:schemeClr val="bg2">
                    <a:lumMod val="50000"/>
                  </a:schemeClr>
                </a:solidFill>
                <a:latin typeface="Calibri Light" panose="020F0302020204030204" pitchFamily="34" charset="0"/>
                <a:cs typeface="Calibri" panose="020F0502020204030204" pitchFamily="34" charset="0"/>
              </a:defRPr>
            </a:lvl1pPr>
          </a:lstStyle>
          <a:p>
            <a:pPr lvl="0"/>
            <a:r>
              <a:rPr lang="es-419" b="0" i="0">
                <a:solidFill>
                  <a:srgbClr val="040C28"/>
                </a:solidFill>
                <a:effectLst/>
                <a:latin typeface="Google Sans"/>
              </a:rPr>
              <a:t>© Photo credits</a:t>
            </a:r>
            <a:endParaRPr lang="es-419"/>
          </a:p>
        </p:txBody>
      </p:sp>
      <p:sp>
        <p:nvSpPr>
          <p:cNvPr id="9" name="Marcador de pie de página 8">
            <a:extLst>
              <a:ext uri="{FF2B5EF4-FFF2-40B4-BE49-F238E27FC236}">
                <a16:creationId xmlns:a16="http://schemas.microsoft.com/office/drawing/2014/main" id="{B40EA4FB-35FB-3A3B-EDE2-259ED680FE7A}"/>
              </a:ext>
            </a:extLst>
          </p:cNvPr>
          <p:cNvSpPr>
            <a:spLocks noGrp="1"/>
          </p:cNvSpPr>
          <p:nvPr>
            <p:ph type="ftr" sz="quarter" idx="19"/>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37809561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yan - image">
    <p:spTree>
      <p:nvGrpSpPr>
        <p:cNvPr id="1" name=""/>
        <p:cNvGrpSpPr/>
        <p:nvPr/>
      </p:nvGrpSpPr>
      <p:grpSpPr>
        <a:xfrm>
          <a:off x="0" y="0"/>
          <a:ext cx="0" cy="0"/>
          <a:chOff x="0" y="0"/>
          <a:chExt cx="0" cy="0"/>
        </a:xfrm>
      </p:grpSpPr>
      <p:sp>
        <p:nvSpPr>
          <p:cNvPr id="13" name="Marcador de posición de imagen 8">
            <a:extLst>
              <a:ext uri="{FF2B5EF4-FFF2-40B4-BE49-F238E27FC236}">
                <a16:creationId xmlns:a16="http://schemas.microsoft.com/office/drawing/2014/main" id="{8F45B707-8CF9-86B3-904B-1D81B52013F1}"/>
              </a:ext>
            </a:extLst>
          </p:cNvPr>
          <p:cNvSpPr>
            <a:spLocks noGrp="1"/>
          </p:cNvSpPr>
          <p:nvPr>
            <p:ph type="pic" sz="quarter" idx="16"/>
          </p:nvPr>
        </p:nvSpPr>
        <p:spPr>
          <a:xfrm>
            <a:off x="6675538" y="564088"/>
            <a:ext cx="7932560" cy="5845936"/>
          </a:xfrm>
          <a:prstGeom prst="roundRect">
            <a:avLst>
              <a:gd name="adj" fmla="val 5203"/>
            </a:avLst>
          </a:prstGeom>
        </p:spPr>
        <p:txBody>
          <a:bodyPr/>
          <a:lstStyle/>
          <a:p>
            <a:endParaRPr lang="es-419"/>
          </a:p>
        </p:txBody>
      </p:sp>
      <p:sp>
        <p:nvSpPr>
          <p:cNvPr id="6" name="Marcador de posición de imagen 8">
            <a:extLst>
              <a:ext uri="{FF2B5EF4-FFF2-40B4-BE49-F238E27FC236}">
                <a16:creationId xmlns:a16="http://schemas.microsoft.com/office/drawing/2014/main" id="{D3956099-0E35-4D38-EFF0-AD0B7BEB2994}"/>
              </a:ext>
            </a:extLst>
          </p:cNvPr>
          <p:cNvSpPr>
            <a:spLocks noGrp="1"/>
          </p:cNvSpPr>
          <p:nvPr>
            <p:ph type="pic" sz="quarter" idx="17"/>
          </p:nvPr>
        </p:nvSpPr>
        <p:spPr>
          <a:xfrm>
            <a:off x="15016649" y="564088"/>
            <a:ext cx="8695049" cy="11943236"/>
          </a:xfrm>
          <a:prstGeom prst="roundRect">
            <a:avLst>
              <a:gd name="adj" fmla="val 5203"/>
            </a:avLst>
          </a:prstGeom>
        </p:spPr>
        <p:txBody>
          <a:bodyPr/>
          <a:lstStyle/>
          <a:p>
            <a:endParaRPr lang="es-419"/>
          </a:p>
        </p:txBody>
      </p:sp>
      <p:sp>
        <p:nvSpPr>
          <p:cNvPr id="9" name="Marcador de posición de imagen 8">
            <a:extLst>
              <a:ext uri="{FF2B5EF4-FFF2-40B4-BE49-F238E27FC236}">
                <a16:creationId xmlns:a16="http://schemas.microsoft.com/office/drawing/2014/main" id="{67C8DBA5-64C4-3F8F-C706-31B75FA823FD}"/>
              </a:ext>
            </a:extLst>
          </p:cNvPr>
          <p:cNvSpPr>
            <a:spLocks noGrp="1"/>
          </p:cNvSpPr>
          <p:nvPr>
            <p:ph type="pic" sz="quarter" idx="18"/>
          </p:nvPr>
        </p:nvSpPr>
        <p:spPr>
          <a:xfrm>
            <a:off x="10210313" y="6858000"/>
            <a:ext cx="4397785" cy="5653668"/>
          </a:xfrm>
          <a:prstGeom prst="roundRect">
            <a:avLst>
              <a:gd name="adj" fmla="val 5203"/>
            </a:avLst>
          </a:prstGeom>
        </p:spPr>
        <p:txBody>
          <a:bodyPr/>
          <a:lstStyle/>
          <a:p>
            <a:endParaRPr lang="es-419"/>
          </a:p>
        </p:txBody>
      </p:sp>
      <p:sp>
        <p:nvSpPr>
          <p:cNvPr id="10" name="Rectángulo redondeado 9">
            <a:extLst>
              <a:ext uri="{FF2B5EF4-FFF2-40B4-BE49-F238E27FC236}">
                <a16:creationId xmlns:a16="http://schemas.microsoft.com/office/drawing/2014/main" id="{A2205E88-46B2-E4FD-0A73-0FFFEB844A16}"/>
              </a:ext>
            </a:extLst>
          </p:cNvPr>
          <p:cNvSpPr/>
          <p:nvPr userDrawn="1"/>
        </p:nvSpPr>
        <p:spPr>
          <a:xfrm>
            <a:off x="672301" y="6809596"/>
            <a:ext cx="9129461" cy="3293409"/>
          </a:xfrm>
          <a:prstGeom prst="roundRect">
            <a:avLst>
              <a:gd name="adj" fmla="val 7069"/>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Marcador de texto 8">
            <a:extLst>
              <a:ext uri="{FF2B5EF4-FFF2-40B4-BE49-F238E27FC236}">
                <a16:creationId xmlns:a16="http://schemas.microsoft.com/office/drawing/2014/main" id="{4DB5F03F-4320-D5F5-F788-383CAD6FD516}"/>
              </a:ext>
            </a:extLst>
          </p:cNvPr>
          <p:cNvSpPr>
            <a:spLocks noGrp="1"/>
          </p:cNvSpPr>
          <p:nvPr>
            <p:ph type="body" sz="quarter" idx="19" hasCustomPrompt="1"/>
          </p:nvPr>
        </p:nvSpPr>
        <p:spPr>
          <a:xfrm>
            <a:off x="1027344" y="7163283"/>
            <a:ext cx="8295075" cy="2672093"/>
          </a:xfrm>
          <a:prstGeom prst="rect">
            <a:avLst/>
          </a:prstGeom>
        </p:spPr>
        <p:txBody>
          <a:bodyPr/>
          <a:lstStyle>
            <a:lvl1pPr marL="0" indent="0">
              <a:lnSpc>
                <a:spcPts val="3800"/>
              </a:lnSpc>
              <a:buNone/>
              <a:defRPr sz="3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p:txBody>
      </p:sp>
      <p:sp>
        <p:nvSpPr>
          <p:cNvPr id="15" name="Rectángulo redondeado 14">
            <a:extLst>
              <a:ext uri="{FF2B5EF4-FFF2-40B4-BE49-F238E27FC236}">
                <a16:creationId xmlns:a16="http://schemas.microsoft.com/office/drawing/2014/main" id="{EE148415-73E5-B20E-4468-17313C338404}"/>
              </a:ext>
            </a:extLst>
          </p:cNvPr>
          <p:cNvSpPr/>
          <p:nvPr userDrawn="1"/>
        </p:nvSpPr>
        <p:spPr>
          <a:xfrm>
            <a:off x="672301" y="2116184"/>
            <a:ext cx="5535812" cy="4293840"/>
          </a:xfrm>
          <a:prstGeom prst="roundRect">
            <a:avLst>
              <a:gd name="adj" fmla="val 6551"/>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6" name="Marcador de texto 8">
            <a:extLst>
              <a:ext uri="{FF2B5EF4-FFF2-40B4-BE49-F238E27FC236}">
                <a16:creationId xmlns:a16="http://schemas.microsoft.com/office/drawing/2014/main" id="{0CD4E795-FC79-B416-5C98-75EC41B3ED39}"/>
              </a:ext>
            </a:extLst>
          </p:cNvPr>
          <p:cNvSpPr>
            <a:spLocks noGrp="1"/>
          </p:cNvSpPr>
          <p:nvPr>
            <p:ph type="body" sz="quarter" idx="13" hasCustomPrompt="1"/>
          </p:nvPr>
        </p:nvSpPr>
        <p:spPr>
          <a:xfrm>
            <a:off x="1027344" y="2578472"/>
            <a:ext cx="4257465" cy="3510093"/>
          </a:xfrm>
          <a:prstGeom prst="rect">
            <a:avLst/>
          </a:prstGeom>
        </p:spPr>
        <p:txBody>
          <a:bodyPr/>
          <a:lstStyle>
            <a:lvl1pPr marL="0" indent="0">
              <a:lnSpc>
                <a:spcPts val="8200"/>
              </a:lnSpc>
              <a:buNone/>
              <a:defRPr sz="8000" b="0" i="0">
                <a:solidFill>
                  <a:srgbClr val="4D4D4D"/>
                </a:solidFill>
                <a:latin typeface="TITILLIUMMAPS29L-400WT" pitchFamily="2" charset="77"/>
              </a:defRPr>
            </a:lvl1pPr>
          </a:lstStyle>
          <a:p>
            <a:pPr lvl="0"/>
            <a:r>
              <a:rPr lang="es-419"/>
              <a:t>Title</a:t>
            </a:r>
          </a:p>
          <a:p>
            <a:pPr lvl="0"/>
            <a:r>
              <a:rPr lang="es-419"/>
              <a:t>Lorem</a:t>
            </a:r>
          </a:p>
          <a:p>
            <a:pPr lvl="0"/>
            <a:r>
              <a:rPr lang="es-419"/>
              <a:t>ipsum</a:t>
            </a:r>
          </a:p>
        </p:txBody>
      </p:sp>
      <p:sp>
        <p:nvSpPr>
          <p:cNvPr id="17" name="Rectángulo redondeado 16">
            <a:extLst>
              <a:ext uri="{FF2B5EF4-FFF2-40B4-BE49-F238E27FC236}">
                <a16:creationId xmlns:a16="http://schemas.microsoft.com/office/drawing/2014/main" id="{82A969DB-7217-C85A-742A-A991C74D9452}"/>
              </a:ext>
            </a:extLst>
          </p:cNvPr>
          <p:cNvSpPr/>
          <p:nvPr userDrawn="1"/>
        </p:nvSpPr>
        <p:spPr>
          <a:xfrm>
            <a:off x="672301" y="10456692"/>
            <a:ext cx="9129461" cy="2077278"/>
          </a:xfrm>
          <a:prstGeom prst="roundRect">
            <a:avLst>
              <a:gd name="adj" fmla="val 10521"/>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8" name="Marcador de texto 8">
            <a:extLst>
              <a:ext uri="{FF2B5EF4-FFF2-40B4-BE49-F238E27FC236}">
                <a16:creationId xmlns:a16="http://schemas.microsoft.com/office/drawing/2014/main" id="{8472D728-4D17-9618-9FDA-7A5F432D842F}"/>
              </a:ext>
            </a:extLst>
          </p:cNvPr>
          <p:cNvSpPr>
            <a:spLocks noGrp="1"/>
          </p:cNvSpPr>
          <p:nvPr>
            <p:ph type="body" sz="quarter" idx="20" hasCustomPrompt="1"/>
          </p:nvPr>
        </p:nvSpPr>
        <p:spPr>
          <a:xfrm>
            <a:off x="1027344" y="10735902"/>
            <a:ext cx="8295075" cy="1597348"/>
          </a:xfrm>
          <a:prstGeom prst="rect">
            <a:avLst/>
          </a:prstGeom>
        </p:spPr>
        <p:txBody>
          <a:bodyPr/>
          <a:lstStyle>
            <a:lvl1pPr marL="0" indent="0">
              <a:lnSpc>
                <a:spcPts val="3800"/>
              </a:lnSpc>
              <a:buNone/>
              <a:defRPr sz="3000" b="0" i="0">
                <a:solidFill>
                  <a:srgbClr val="4D4D4D"/>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a:t>
            </a:r>
          </a:p>
        </p:txBody>
      </p:sp>
      <p:sp>
        <p:nvSpPr>
          <p:cNvPr id="20" name="Marcador de pie de página 19">
            <a:extLst>
              <a:ext uri="{FF2B5EF4-FFF2-40B4-BE49-F238E27FC236}">
                <a16:creationId xmlns:a16="http://schemas.microsoft.com/office/drawing/2014/main" id="{1AA63623-FA59-5448-8178-EDDE55F65ED6}"/>
              </a:ext>
            </a:extLst>
          </p:cNvPr>
          <p:cNvSpPr>
            <a:spLocks noGrp="1"/>
          </p:cNvSpPr>
          <p:nvPr>
            <p:ph type="ftr" sz="quarter" idx="21"/>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57705128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1_Basic">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11" name="Rectángulo redondeado 10">
            <a:extLst>
              <a:ext uri="{FF2B5EF4-FFF2-40B4-BE49-F238E27FC236}">
                <a16:creationId xmlns:a16="http://schemas.microsoft.com/office/drawing/2014/main" id="{783DE469-6E35-C70F-4B26-27B0955939F3}"/>
              </a:ext>
            </a:extLst>
          </p:cNvPr>
          <p:cNvSpPr/>
          <p:nvPr userDrawn="1"/>
        </p:nvSpPr>
        <p:spPr>
          <a:xfrm>
            <a:off x="672301" y="3893122"/>
            <a:ext cx="10278197" cy="3091726"/>
          </a:xfrm>
          <a:prstGeom prst="roundRect">
            <a:avLst>
              <a:gd name="adj" fmla="val 8468"/>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2" name="Rectángulo redondeado 11">
            <a:extLst>
              <a:ext uri="{FF2B5EF4-FFF2-40B4-BE49-F238E27FC236}">
                <a16:creationId xmlns:a16="http://schemas.microsoft.com/office/drawing/2014/main" id="{4118C72A-8F6A-5900-A4F9-09AF2215AC1A}"/>
              </a:ext>
            </a:extLst>
          </p:cNvPr>
          <p:cNvSpPr/>
          <p:nvPr userDrawn="1"/>
        </p:nvSpPr>
        <p:spPr>
          <a:xfrm>
            <a:off x="672301" y="7278909"/>
            <a:ext cx="10278197" cy="5139730"/>
          </a:xfrm>
          <a:prstGeom prst="roundRect">
            <a:avLst>
              <a:gd name="adj" fmla="val 8468"/>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3" name="Marcador de texto 8">
            <a:extLst>
              <a:ext uri="{FF2B5EF4-FFF2-40B4-BE49-F238E27FC236}">
                <a16:creationId xmlns:a16="http://schemas.microsoft.com/office/drawing/2014/main" id="{1B0AC39A-0260-C14E-6976-0593088EF4BD}"/>
              </a:ext>
            </a:extLst>
          </p:cNvPr>
          <p:cNvSpPr>
            <a:spLocks noGrp="1"/>
          </p:cNvSpPr>
          <p:nvPr>
            <p:ph type="body" sz="quarter" idx="17" hasCustomPrompt="1"/>
          </p:nvPr>
        </p:nvSpPr>
        <p:spPr>
          <a:xfrm>
            <a:off x="1279934" y="7945729"/>
            <a:ext cx="9169580" cy="3945170"/>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4" name="Título 1">
            <a:extLst>
              <a:ext uri="{FF2B5EF4-FFF2-40B4-BE49-F238E27FC236}">
                <a16:creationId xmlns:a16="http://schemas.microsoft.com/office/drawing/2014/main" id="{9F8A0A09-A788-14E3-E2B6-B92685EF0820}"/>
              </a:ext>
            </a:extLst>
          </p:cNvPr>
          <p:cNvSpPr>
            <a:spLocks noGrp="1"/>
          </p:cNvSpPr>
          <p:nvPr>
            <p:ph type="title" hasCustomPrompt="1"/>
          </p:nvPr>
        </p:nvSpPr>
        <p:spPr>
          <a:xfrm>
            <a:off x="1279934" y="4627784"/>
            <a:ext cx="9169580" cy="2651125"/>
          </a:xfrm>
          <a:prstGeom prst="rect">
            <a:avLst/>
          </a:prstGeom>
        </p:spPr>
        <p:txBody>
          <a:bodyPr/>
          <a:lstStyle>
            <a:lvl1pPr>
              <a:defRPr sz="13000" b="0" i="0">
                <a:solidFill>
                  <a:schemeClr val="bg1"/>
                </a:solidFill>
                <a:latin typeface="TITILLIUMMAPS29L-400WT" pitchFamily="2" charset="77"/>
                <a:cs typeface="Calibri" panose="020F0502020204030204" pitchFamily="34" charset="0"/>
              </a:defRPr>
            </a:lvl1pPr>
          </a:lstStyle>
          <a:p>
            <a:r>
              <a:rPr lang="es-MX"/>
              <a:t>Subtitle</a:t>
            </a:r>
            <a:endParaRPr lang="es-419"/>
          </a:p>
        </p:txBody>
      </p:sp>
      <p:sp>
        <p:nvSpPr>
          <p:cNvPr id="15" name="Marcador de pie de página 14">
            <a:extLst>
              <a:ext uri="{FF2B5EF4-FFF2-40B4-BE49-F238E27FC236}">
                <a16:creationId xmlns:a16="http://schemas.microsoft.com/office/drawing/2014/main" id="{8E32F769-5CCB-8E0E-9DBD-7B935A1DCFC2}"/>
              </a:ext>
            </a:extLst>
          </p:cNvPr>
          <p:cNvSpPr>
            <a:spLocks noGrp="1"/>
          </p:cNvSpPr>
          <p:nvPr>
            <p:ph type="ftr" sz="quarter" idx="18"/>
          </p:nvPr>
        </p:nvSpPr>
        <p:spPr/>
        <p:txBody>
          <a:bodyPr/>
          <a:lstStyle/>
          <a:p>
            <a:r>
              <a:rPr lang="es-419" err="1"/>
              <a:t>Presentation</a:t>
            </a:r>
            <a:r>
              <a:rPr lang="es-419"/>
              <a:t> Name | Speaker | Date</a:t>
            </a:r>
          </a:p>
        </p:txBody>
      </p:sp>
      <p:sp>
        <p:nvSpPr>
          <p:cNvPr id="16" name="Rectángulo redondeado 15">
            <a:extLst>
              <a:ext uri="{FF2B5EF4-FFF2-40B4-BE49-F238E27FC236}">
                <a16:creationId xmlns:a16="http://schemas.microsoft.com/office/drawing/2014/main" id="{556A4243-B5B6-B650-093C-0D0D9C868111}"/>
              </a:ext>
            </a:extLst>
          </p:cNvPr>
          <p:cNvSpPr/>
          <p:nvPr userDrawn="1"/>
        </p:nvSpPr>
        <p:spPr>
          <a:xfrm>
            <a:off x="672301" y="1903359"/>
            <a:ext cx="10278197" cy="1762554"/>
          </a:xfrm>
          <a:prstGeom prst="roundRect">
            <a:avLst>
              <a:gd name="adj" fmla="val 17325"/>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rgbClr val="4D4D4D"/>
              </a:solidFill>
            </a:endParaRPr>
          </a:p>
        </p:txBody>
      </p:sp>
      <p:sp>
        <p:nvSpPr>
          <p:cNvPr id="17" name="Marcador de texto 8">
            <a:extLst>
              <a:ext uri="{FF2B5EF4-FFF2-40B4-BE49-F238E27FC236}">
                <a16:creationId xmlns:a16="http://schemas.microsoft.com/office/drawing/2014/main" id="{F5CD748A-53B9-4980-D50D-017F2B039919}"/>
              </a:ext>
            </a:extLst>
          </p:cNvPr>
          <p:cNvSpPr>
            <a:spLocks noGrp="1"/>
          </p:cNvSpPr>
          <p:nvPr>
            <p:ph type="body" sz="quarter" idx="19" hasCustomPrompt="1"/>
          </p:nvPr>
        </p:nvSpPr>
        <p:spPr>
          <a:xfrm>
            <a:off x="1279934" y="2258607"/>
            <a:ext cx="9169580" cy="1006367"/>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Chapter XX</a:t>
            </a:r>
          </a:p>
        </p:txBody>
      </p:sp>
    </p:spTree>
    <p:extLst>
      <p:ext uri="{BB962C8B-B14F-4D97-AF65-F5344CB8AC3E}">
        <p14:creationId xmlns:p14="http://schemas.microsoft.com/office/powerpoint/2010/main" val="83175587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cyan - image">
    <p:spTree>
      <p:nvGrpSpPr>
        <p:cNvPr id="1" name=""/>
        <p:cNvGrpSpPr/>
        <p:nvPr/>
      </p:nvGrpSpPr>
      <p:grpSpPr>
        <a:xfrm>
          <a:off x="0" y="0"/>
          <a:ext cx="0" cy="0"/>
          <a:chOff x="0" y="0"/>
          <a:chExt cx="0" cy="0"/>
        </a:xfrm>
      </p:grpSpPr>
      <p:sp>
        <p:nvSpPr>
          <p:cNvPr id="13" name="Marcador de posición de imagen 8">
            <a:extLst>
              <a:ext uri="{FF2B5EF4-FFF2-40B4-BE49-F238E27FC236}">
                <a16:creationId xmlns:a16="http://schemas.microsoft.com/office/drawing/2014/main" id="{8F45B707-8CF9-86B3-904B-1D81B52013F1}"/>
              </a:ext>
            </a:extLst>
          </p:cNvPr>
          <p:cNvSpPr>
            <a:spLocks noGrp="1"/>
          </p:cNvSpPr>
          <p:nvPr>
            <p:ph type="pic" sz="quarter" idx="16"/>
          </p:nvPr>
        </p:nvSpPr>
        <p:spPr>
          <a:xfrm>
            <a:off x="0" y="0"/>
            <a:ext cx="24384000" cy="13715999"/>
          </a:xfrm>
          <a:prstGeom prst="rect">
            <a:avLst/>
          </a:prstGeom>
        </p:spPr>
        <p:txBody>
          <a:bodyPr/>
          <a:lstStyle/>
          <a:p>
            <a:endParaRPr lang="es-419"/>
          </a:p>
        </p:txBody>
      </p:sp>
      <p:sp>
        <p:nvSpPr>
          <p:cNvPr id="3" name="Marcador de pie de página 2">
            <a:extLst>
              <a:ext uri="{FF2B5EF4-FFF2-40B4-BE49-F238E27FC236}">
                <a16:creationId xmlns:a16="http://schemas.microsoft.com/office/drawing/2014/main" id="{B02BB92B-8139-DE02-D7F7-21BD069A302F}"/>
              </a:ext>
            </a:extLst>
          </p:cNvPr>
          <p:cNvSpPr>
            <a:spLocks noGrp="1"/>
          </p:cNvSpPr>
          <p:nvPr>
            <p:ph type="ftr" sz="quarter" idx="17"/>
          </p:nvPr>
        </p:nvSpPr>
        <p:spPr/>
        <p:txBody>
          <a:bodyPr/>
          <a:lstStyle/>
          <a:p>
            <a:r>
              <a:rPr lang="es-419" err="1"/>
              <a:t>Presentation</a:t>
            </a:r>
            <a:r>
              <a:rPr lang="es-419"/>
              <a:t> Name | Speaker | Date</a:t>
            </a:r>
          </a:p>
        </p:txBody>
      </p:sp>
      <p:pic>
        <p:nvPicPr>
          <p:cNvPr id="4" name="Imatge" descr="Imatge">
            <a:extLst>
              <a:ext uri="{FF2B5EF4-FFF2-40B4-BE49-F238E27FC236}">
                <a16:creationId xmlns:a16="http://schemas.microsoft.com/office/drawing/2014/main" id="{6CE7F1C7-3004-BD6A-AE0E-315D921438D1}"/>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Tree>
    <p:extLst>
      <p:ext uri="{BB962C8B-B14F-4D97-AF65-F5344CB8AC3E}">
        <p14:creationId xmlns:p14="http://schemas.microsoft.com/office/powerpoint/2010/main" val="106925735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asic">
    <p:spTree>
      <p:nvGrpSpPr>
        <p:cNvPr id="1" name=""/>
        <p:cNvGrpSpPr/>
        <p:nvPr/>
      </p:nvGrpSpPr>
      <p:grpSpPr>
        <a:xfrm>
          <a:off x="0" y="0"/>
          <a:ext cx="0" cy="0"/>
          <a:chOff x="0" y="0"/>
          <a:chExt cx="0" cy="0"/>
        </a:xfrm>
      </p:grpSpPr>
      <p:sp>
        <p:nvSpPr>
          <p:cNvPr id="8" name="Marcador de texto 8">
            <a:extLst>
              <a:ext uri="{FF2B5EF4-FFF2-40B4-BE49-F238E27FC236}">
                <a16:creationId xmlns:a16="http://schemas.microsoft.com/office/drawing/2014/main" id="{27DE553B-F79E-791B-43F3-8F7F4FBCFB40}"/>
              </a:ext>
            </a:extLst>
          </p:cNvPr>
          <p:cNvSpPr>
            <a:spLocks noGrp="1"/>
          </p:cNvSpPr>
          <p:nvPr>
            <p:ph type="body" sz="quarter" idx="12" hasCustomPrompt="1"/>
          </p:nvPr>
        </p:nvSpPr>
        <p:spPr>
          <a:xfrm>
            <a:off x="1699772" y="3936322"/>
            <a:ext cx="6699250" cy="720725"/>
          </a:xfrm>
          <a:prstGeom prst="rect">
            <a:avLst/>
          </a:prstGeom>
        </p:spPr>
        <p:txBody>
          <a:bodyPr/>
          <a:lstStyle>
            <a:lvl1pPr marL="0" indent="0">
              <a:buNone/>
              <a:defRPr sz="3200"/>
            </a:lvl1pPr>
          </a:lstStyle>
          <a:p>
            <a:pPr lvl="0"/>
            <a:r>
              <a:rPr lang="es-419"/>
              <a:t>Chapter XX</a:t>
            </a:r>
          </a:p>
        </p:txBody>
      </p:sp>
      <p:sp>
        <p:nvSpPr>
          <p:cNvPr id="9" name="Marcador de texto 8">
            <a:extLst>
              <a:ext uri="{FF2B5EF4-FFF2-40B4-BE49-F238E27FC236}">
                <a16:creationId xmlns:a16="http://schemas.microsoft.com/office/drawing/2014/main" id="{587E988A-13B3-BFB4-0571-B790D14E5705}"/>
              </a:ext>
            </a:extLst>
          </p:cNvPr>
          <p:cNvSpPr>
            <a:spLocks noGrp="1"/>
          </p:cNvSpPr>
          <p:nvPr>
            <p:ph type="body" sz="quarter" idx="13" hasCustomPrompt="1"/>
          </p:nvPr>
        </p:nvSpPr>
        <p:spPr>
          <a:xfrm>
            <a:off x="1699772" y="4982013"/>
            <a:ext cx="12290229" cy="1071134"/>
          </a:xfrm>
          <a:prstGeom prst="rect">
            <a:avLst/>
          </a:prstGeom>
        </p:spPr>
        <p:txBody>
          <a:bodyPr/>
          <a:lstStyle>
            <a:lvl1pPr marL="0" indent="0">
              <a:buNone/>
              <a:defRPr sz="8200" b="0" i="0">
                <a:latin typeface="TITILLIUMMAPS29L-400WT" pitchFamily="2" charset="77"/>
              </a:defRPr>
            </a:lvl1pPr>
          </a:lstStyle>
          <a:p>
            <a:pPr lvl="0"/>
            <a:r>
              <a:rPr lang="es-419" dirty="0" err="1"/>
              <a:t>Presentation</a:t>
            </a:r>
            <a:r>
              <a:rPr lang="es-419" dirty="0"/>
              <a:t> </a:t>
            </a:r>
            <a:r>
              <a:rPr lang="es-419" dirty="0" err="1"/>
              <a:t>Title</a:t>
            </a:r>
            <a:endParaRPr lang="es-419" dirty="0"/>
          </a:p>
        </p:txBody>
      </p:sp>
      <p:sp>
        <p:nvSpPr>
          <p:cNvPr id="10" name="Marcador de texto 8">
            <a:extLst>
              <a:ext uri="{FF2B5EF4-FFF2-40B4-BE49-F238E27FC236}">
                <a16:creationId xmlns:a16="http://schemas.microsoft.com/office/drawing/2014/main" id="{CC97AC21-1DA1-4B50-8775-85ABA9169DA1}"/>
              </a:ext>
            </a:extLst>
          </p:cNvPr>
          <p:cNvSpPr>
            <a:spLocks noGrp="1"/>
          </p:cNvSpPr>
          <p:nvPr>
            <p:ph type="body" sz="quarter" idx="16" hasCustomPrompt="1"/>
          </p:nvPr>
        </p:nvSpPr>
        <p:spPr>
          <a:xfrm>
            <a:off x="1699771" y="6623304"/>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3" name="Marcador de pie de página 2">
            <a:extLst>
              <a:ext uri="{FF2B5EF4-FFF2-40B4-BE49-F238E27FC236}">
                <a16:creationId xmlns:a16="http://schemas.microsoft.com/office/drawing/2014/main" id="{D92C6131-4169-2580-7C4F-037DE2A58499}"/>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04704579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9_Basic">
    <p:spTree>
      <p:nvGrpSpPr>
        <p:cNvPr id="1" name=""/>
        <p:cNvGrpSpPr/>
        <p:nvPr/>
      </p:nvGrpSpPr>
      <p:grpSpPr>
        <a:xfrm>
          <a:off x="0" y="0"/>
          <a:ext cx="0" cy="0"/>
          <a:chOff x="0" y="0"/>
          <a:chExt cx="0" cy="0"/>
        </a:xfrm>
      </p:grpSpPr>
      <p:sp>
        <p:nvSpPr>
          <p:cNvPr id="8" name="Marcador de texto 8">
            <a:extLst>
              <a:ext uri="{FF2B5EF4-FFF2-40B4-BE49-F238E27FC236}">
                <a16:creationId xmlns:a16="http://schemas.microsoft.com/office/drawing/2014/main" id="{27DE553B-F79E-791B-43F3-8F7F4FBCFB40}"/>
              </a:ext>
            </a:extLst>
          </p:cNvPr>
          <p:cNvSpPr>
            <a:spLocks noGrp="1"/>
          </p:cNvSpPr>
          <p:nvPr>
            <p:ph type="body" sz="quarter" idx="12" hasCustomPrompt="1"/>
          </p:nvPr>
        </p:nvSpPr>
        <p:spPr>
          <a:xfrm>
            <a:off x="1588260" y="3936322"/>
            <a:ext cx="6699250" cy="720725"/>
          </a:xfrm>
          <a:prstGeom prst="rect">
            <a:avLst/>
          </a:prstGeom>
        </p:spPr>
        <p:txBody>
          <a:bodyPr/>
          <a:lstStyle>
            <a:lvl1pPr marL="0" indent="0">
              <a:buNone/>
              <a:defRPr sz="3200"/>
            </a:lvl1pPr>
          </a:lstStyle>
          <a:p>
            <a:pPr lvl="0"/>
            <a:r>
              <a:rPr lang="es-419"/>
              <a:t>Chapter XX</a:t>
            </a:r>
          </a:p>
        </p:txBody>
      </p:sp>
      <p:sp>
        <p:nvSpPr>
          <p:cNvPr id="9" name="Marcador de texto 8">
            <a:extLst>
              <a:ext uri="{FF2B5EF4-FFF2-40B4-BE49-F238E27FC236}">
                <a16:creationId xmlns:a16="http://schemas.microsoft.com/office/drawing/2014/main" id="{587E988A-13B3-BFB4-0571-B790D14E5705}"/>
              </a:ext>
            </a:extLst>
          </p:cNvPr>
          <p:cNvSpPr>
            <a:spLocks noGrp="1"/>
          </p:cNvSpPr>
          <p:nvPr>
            <p:ph type="body" sz="quarter" idx="13" hasCustomPrompt="1"/>
          </p:nvPr>
        </p:nvSpPr>
        <p:spPr>
          <a:xfrm>
            <a:off x="1588260" y="4982013"/>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0" name="Marcador de texto 8">
            <a:extLst>
              <a:ext uri="{FF2B5EF4-FFF2-40B4-BE49-F238E27FC236}">
                <a16:creationId xmlns:a16="http://schemas.microsoft.com/office/drawing/2014/main" id="{CC97AC21-1DA1-4B50-8775-85ABA9169DA1}"/>
              </a:ext>
            </a:extLst>
          </p:cNvPr>
          <p:cNvSpPr>
            <a:spLocks noGrp="1"/>
          </p:cNvSpPr>
          <p:nvPr>
            <p:ph type="body" sz="quarter" idx="16" hasCustomPrompt="1"/>
          </p:nvPr>
        </p:nvSpPr>
        <p:spPr>
          <a:xfrm>
            <a:off x="1588259" y="6623304"/>
            <a:ext cx="10767293" cy="3858842"/>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B88D17C5-E30C-6859-3FA6-00633E47C7B4}"/>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Marcador de posición de imagen 8">
            <a:extLst>
              <a:ext uri="{FF2B5EF4-FFF2-40B4-BE49-F238E27FC236}">
                <a16:creationId xmlns:a16="http://schemas.microsoft.com/office/drawing/2014/main" id="{6F9EA907-544E-FFAE-97A3-638E52467728}"/>
              </a:ext>
            </a:extLst>
          </p:cNvPr>
          <p:cNvSpPr>
            <a:spLocks noGrp="1"/>
          </p:cNvSpPr>
          <p:nvPr>
            <p:ph type="pic" sz="quarter" idx="18"/>
          </p:nvPr>
        </p:nvSpPr>
        <p:spPr>
          <a:xfrm>
            <a:off x="13366684" y="5517580"/>
            <a:ext cx="3706409" cy="3566425"/>
          </a:xfrm>
          <a:prstGeom prst="roundRect">
            <a:avLst>
              <a:gd name="adj" fmla="val 5203"/>
            </a:avLst>
          </a:prstGeom>
          <a:ln w="127000">
            <a:solidFill>
              <a:srgbClr val="EEDE66"/>
            </a:solidFill>
          </a:ln>
        </p:spPr>
        <p:txBody>
          <a:bodyPr/>
          <a:lstStyle/>
          <a:p>
            <a:endParaRPr lang="es-419"/>
          </a:p>
        </p:txBody>
      </p:sp>
      <p:sp>
        <p:nvSpPr>
          <p:cNvPr id="6" name="Marcador de posición de imagen 8">
            <a:extLst>
              <a:ext uri="{FF2B5EF4-FFF2-40B4-BE49-F238E27FC236}">
                <a16:creationId xmlns:a16="http://schemas.microsoft.com/office/drawing/2014/main" id="{A7757D9A-C3D2-86BF-03B2-83F2D82E01DA}"/>
              </a:ext>
            </a:extLst>
          </p:cNvPr>
          <p:cNvSpPr>
            <a:spLocks noGrp="1"/>
          </p:cNvSpPr>
          <p:nvPr>
            <p:ph type="pic" sz="quarter" idx="19"/>
          </p:nvPr>
        </p:nvSpPr>
        <p:spPr>
          <a:xfrm>
            <a:off x="17492636" y="1351355"/>
            <a:ext cx="5478876" cy="5271949"/>
          </a:xfrm>
          <a:prstGeom prst="roundRect">
            <a:avLst>
              <a:gd name="adj" fmla="val 5203"/>
            </a:avLst>
          </a:prstGeom>
          <a:ln w="127000">
            <a:solidFill>
              <a:srgbClr val="96D6F3"/>
            </a:solidFill>
          </a:ln>
        </p:spPr>
        <p:txBody>
          <a:bodyPr/>
          <a:lstStyle/>
          <a:p>
            <a:endParaRPr lang="es-419"/>
          </a:p>
        </p:txBody>
      </p:sp>
      <p:sp>
        <p:nvSpPr>
          <p:cNvPr id="7" name="Marcador de posición de imagen 8">
            <a:extLst>
              <a:ext uri="{FF2B5EF4-FFF2-40B4-BE49-F238E27FC236}">
                <a16:creationId xmlns:a16="http://schemas.microsoft.com/office/drawing/2014/main" id="{AB231EC0-88FD-7DCB-CCEC-DA710861F02A}"/>
              </a:ext>
            </a:extLst>
          </p:cNvPr>
          <p:cNvSpPr>
            <a:spLocks noGrp="1"/>
          </p:cNvSpPr>
          <p:nvPr>
            <p:ph type="pic" sz="quarter" idx="20"/>
          </p:nvPr>
        </p:nvSpPr>
        <p:spPr>
          <a:xfrm>
            <a:off x="17492636" y="7092697"/>
            <a:ext cx="4051520" cy="5370772"/>
          </a:xfrm>
          <a:prstGeom prst="roundRect">
            <a:avLst>
              <a:gd name="adj" fmla="val 5203"/>
            </a:avLst>
          </a:prstGeom>
          <a:ln w="127000">
            <a:solidFill>
              <a:srgbClr val="79C59F"/>
            </a:solidFill>
          </a:ln>
        </p:spPr>
        <p:txBody>
          <a:bodyPr/>
          <a:lstStyle/>
          <a:p>
            <a:endParaRPr lang="es-419"/>
          </a:p>
        </p:txBody>
      </p:sp>
      <p:sp>
        <p:nvSpPr>
          <p:cNvPr id="11" name="Marcador de pie de página 10">
            <a:extLst>
              <a:ext uri="{FF2B5EF4-FFF2-40B4-BE49-F238E27FC236}">
                <a16:creationId xmlns:a16="http://schemas.microsoft.com/office/drawing/2014/main" id="{ED03E41E-B760-C623-CD61-D017D3057490}"/>
              </a:ext>
            </a:extLst>
          </p:cNvPr>
          <p:cNvSpPr>
            <a:spLocks noGrp="1"/>
          </p:cNvSpPr>
          <p:nvPr>
            <p:ph type="ftr" sz="quarter" idx="21"/>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26589877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Basic">
    <p:spTree>
      <p:nvGrpSpPr>
        <p:cNvPr id="1" name=""/>
        <p:cNvGrpSpPr/>
        <p:nvPr/>
      </p:nvGrpSpPr>
      <p:grpSpPr>
        <a:xfrm>
          <a:off x="0" y="0"/>
          <a:ext cx="0" cy="0"/>
          <a:chOff x="0" y="0"/>
          <a:chExt cx="0" cy="0"/>
        </a:xfrm>
      </p:grpSpPr>
      <p:sp>
        <p:nvSpPr>
          <p:cNvPr id="11" name="Marcador de texto 8">
            <a:extLst>
              <a:ext uri="{FF2B5EF4-FFF2-40B4-BE49-F238E27FC236}">
                <a16:creationId xmlns:a16="http://schemas.microsoft.com/office/drawing/2014/main" id="{BA4EFA3B-03D5-8EB7-E1C4-08B32BAD9F86}"/>
              </a:ext>
            </a:extLst>
          </p:cNvPr>
          <p:cNvSpPr>
            <a:spLocks noGrp="1"/>
          </p:cNvSpPr>
          <p:nvPr>
            <p:ph type="body" sz="quarter" idx="12" hasCustomPrompt="1"/>
          </p:nvPr>
        </p:nvSpPr>
        <p:spPr>
          <a:xfrm>
            <a:off x="1521352" y="3214219"/>
            <a:ext cx="6699250" cy="720725"/>
          </a:xfrm>
          <a:prstGeom prst="rect">
            <a:avLst/>
          </a:prstGeom>
        </p:spPr>
        <p:txBody>
          <a:bodyPr/>
          <a:lstStyle>
            <a:lvl1pPr marL="0" indent="0">
              <a:buNone/>
              <a:defRPr sz="3200"/>
            </a:lvl1pPr>
          </a:lstStyle>
          <a:p>
            <a:pPr lvl="0"/>
            <a:r>
              <a:rPr lang="es-419"/>
              <a:t>Chapter XX</a:t>
            </a:r>
          </a:p>
        </p:txBody>
      </p:sp>
      <p:sp>
        <p:nvSpPr>
          <p:cNvPr id="12" name="Marcador de texto 8">
            <a:extLst>
              <a:ext uri="{FF2B5EF4-FFF2-40B4-BE49-F238E27FC236}">
                <a16:creationId xmlns:a16="http://schemas.microsoft.com/office/drawing/2014/main" id="{F98DFA96-889D-730B-C1C5-D858FEB8D1C1}"/>
              </a:ext>
            </a:extLst>
          </p:cNvPr>
          <p:cNvSpPr>
            <a:spLocks noGrp="1"/>
          </p:cNvSpPr>
          <p:nvPr>
            <p:ph type="body" sz="quarter" idx="13" hasCustomPrompt="1"/>
          </p:nvPr>
        </p:nvSpPr>
        <p:spPr>
          <a:xfrm>
            <a:off x="1521352" y="4259910"/>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3" name="Marcador de texto 8">
            <a:extLst>
              <a:ext uri="{FF2B5EF4-FFF2-40B4-BE49-F238E27FC236}">
                <a16:creationId xmlns:a16="http://schemas.microsoft.com/office/drawing/2014/main" id="{4C59F15A-68B1-D332-9206-A9E136AB6B47}"/>
              </a:ext>
            </a:extLst>
          </p:cNvPr>
          <p:cNvSpPr>
            <a:spLocks noGrp="1"/>
          </p:cNvSpPr>
          <p:nvPr>
            <p:ph type="body" sz="quarter" idx="17" hasCustomPrompt="1"/>
          </p:nvPr>
        </p:nvSpPr>
        <p:spPr>
          <a:xfrm>
            <a:off x="1521353"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4" name="Marcador de texto 8">
            <a:extLst>
              <a:ext uri="{FF2B5EF4-FFF2-40B4-BE49-F238E27FC236}">
                <a16:creationId xmlns:a16="http://schemas.microsoft.com/office/drawing/2014/main" id="{29DECB5B-C37F-F866-9E80-D07F43D577D4}"/>
              </a:ext>
            </a:extLst>
          </p:cNvPr>
          <p:cNvSpPr>
            <a:spLocks noGrp="1"/>
          </p:cNvSpPr>
          <p:nvPr>
            <p:ph type="body" sz="quarter" idx="18" hasCustomPrompt="1"/>
          </p:nvPr>
        </p:nvSpPr>
        <p:spPr>
          <a:xfrm>
            <a:off x="9620324"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9D914E70-46B4-A7A4-107D-2C2370E74C8F}"/>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Marcador de pie de página 2">
            <a:extLst>
              <a:ext uri="{FF2B5EF4-FFF2-40B4-BE49-F238E27FC236}">
                <a16:creationId xmlns:a16="http://schemas.microsoft.com/office/drawing/2014/main" id="{2CE1CC54-DBC1-D9FC-6A2B-06D30755B097}"/>
              </a:ext>
            </a:extLst>
          </p:cNvPr>
          <p:cNvSpPr>
            <a:spLocks noGrp="1"/>
          </p:cNvSpPr>
          <p:nvPr>
            <p:ph type="ftr" sz="quarter" idx="19"/>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31613218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image">
    <p:spTree>
      <p:nvGrpSpPr>
        <p:cNvPr id="1" name=""/>
        <p:cNvGrpSpPr/>
        <p:nvPr/>
      </p:nvGrpSpPr>
      <p:grpSpPr>
        <a:xfrm>
          <a:off x="0" y="0"/>
          <a:ext cx="0" cy="0"/>
          <a:chOff x="0" y="0"/>
          <a:chExt cx="0" cy="0"/>
        </a:xfrm>
      </p:grpSpPr>
      <p:sp>
        <p:nvSpPr>
          <p:cNvPr id="11" name="Marcador de texto 8">
            <a:extLst>
              <a:ext uri="{FF2B5EF4-FFF2-40B4-BE49-F238E27FC236}">
                <a16:creationId xmlns:a16="http://schemas.microsoft.com/office/drawing/2014/main" id="{CE62B938-8827-EB03-DBB1-4D200D2B4E9B}"/>
              </a:ext>
            </a:extLst>
          </p:cNvPr>
          <p:cNvSpPr>
            <a:spLocks noGrp="1"/>
          </p:cNvSpPr>
          <p:nvPr>
            <p:ph type="body" sz="quarter" idx="13" hasCustomPrompt="1"/>
          </p:nvPr>
        </p:nvSpPr>
        <p:spPr>
          <a:xfrm>
            <a:off x="1699773" y="4078314"/>
            <a:ext cx="7561474" cy="1071134"/>
          </a:xfrm>
          <a:prstGeom prst="rect">
            <a:avLst/>
          </a:prstGeom>
        </p:spPr>
        <p:txBody>
          <a:bodyPr/>
          <a:lstStyle>
            <a:lvl1pPr marL="0" indent="0">
              <a:buNone/>
              <a:defRPr sz="5000" b="0" i="0">
                <a:latin typeface="TITILLIUMMAPS29L-400WT" pitchFamily="2" charset="77"/>
              </a:defRPr>
            </a:lvl1pPr>
          </a:lstStyle>
          <a:p>
            <a:pPr lvl="0"/>
            <a:r>
              <a:rPr lang="es-419"/>
              <a:t>Title</a:t>
            </a:r>
          </a:p>
        </p:txBody>
      </p:sp>
      <p:sp>
        <p:nvSpPr>
          <p:cNvPr id="4" name="Marcador de texto 8">
            <a:extLst>
              <a:ext uri="{FF2B5EF4-FFF2-40B4-BE49-F238E27FC236}">
                <a16:creationId xmlns:a16="http://schemas.microsoft.com/office/drawing/2014/main" id="{87190646-00E4-1884-3240-5886BA586AC4}"/>
              </a:ext>
            </a:extLst>
          </p:cNvPr>
          <p:cNvSpPr>
            <a:spLocks noGrp="1"/>
          </p:cNvSpPr>
          <p:nvPr>
            <p:ph type="body" sz="quarter" idx="17" hasCustomPrompt="1"/>
          </p:nvPr>
        </p:nvSpPr>
        <p:spPr>
          <a:xfrm>
            <a:off x="1699773" y="548713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5" name="Marcador de posición de imagen 8">
            <a:extLst>
              <a:ext uri="{FF2B5EF4-FFF2-40B4-BE49-F238E27FC236}">
                <a16:creationId xmlns:a16="http://schemas.microsoft.com/office/drawing/2014/main" id="{16DB3AD8-C233-12E5-4782-F04C2C55F50C}"/>
              </a:ext>
            </a:extLst>
          </p:cNvPr>
          <p:cNvSpPr>
            <a:spLocks noGrp="1"/>
          </p:cNvSpPr>
          <p:nvPr>
            <p:ph type="pic" sz="quarter" idx="16"/>
          </p:nvPr>
        </p:nvSpPr>
        <p:spPr>
          <a:xfrm>
            <a:off x="12192000" y="340895"/>
            <a:ext cx="11911556" cy="13034209"/>
          </a:xfrm>
          <a:prstGeom prst="roundRect">
            <a:avLst>
              <a:gd name="adj" fmla="val 4871"/>
            </a:avLst>
          </a:prstGeom>
        </p:spPr>
        <p:txBody>
          <a:bodyPr/>
          <a:lstStyle/>
          <a:p>
            <a:endParaRPr lang="es-419"/>
          </a:p>
        </p:txBody>
      </p:sp>
      <p:pic>
        <p:nvPicPr>
          <p:cNvPr id="2" name="Imatge" descr="Imatge">
            <a:extLst>
              <a:ext uri="{FF2B5EF4-FFF2-40B4-BE49-F238E27FC236}">
                <a16:creationId xmlns:a16="http://schemas.microsoft.com/office/drawing/2014/main" id="{2AFE932C-9B06-9B96-52B0-269435A4B5AE}"/>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Marcador de pie de página 2">
            <a:extLst>
              <a:ext uri="{FF2B5EF4-FFF2-40B4-BE49-F238E27FC236}">
                <a16:creationId xmlns:a16="http://schemas.microsoft.com/office/drawing/2014/main" id="{2D2F739F-4F1E-0CEC-DCA2-F7530CDE021E}"/>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36183556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9" name="Marcador de posición de imagen 8">
            <a:extLst>
              <a:ext uri="{FF2B5EF4-FFF2-40B4-BE49-F238E27FC236}">
                <a16:creationId xmlns:a16="http://schemas.microsoft.com/office/drawing/2014/main" id="{A12C7E26-962E-B614-43BA-0DB65F481D11}"/>
              </a:ext>
            </a:extLst>
          </p:cNvPr>
          <p:cNvSpPr>
            <a:spLocks noGrp="1"/>
          </p:cNvSpPr>
          <p:nvPr>
            <p:ph type="pic" sz="quarter" idx="16"/>
          </p:nvPr>
        </p:nvSpPr>
        <p:spPr>
          <a:xfrm>
            <a:off x="672302" y="1895708"/>
            <a:ext cx="12040088" cy="10043744"/>
          </a:xfrm>
          <a:prstGeom prst="roundRect">
            <a:avLst>
              <a:gd name="adj" fmla="val 2874"/>
            </a:avLst>
          </a:prstGeom>
        </p:spPr>
        <p:txBody>
          <a:bodyPr/>
          <a:lstStyle/>
          <a:p>
            <a:endParaRPr lang="es-419"/>
          </a:p>
        </p:txBody>
      </p:sp>
      <p:sp>
        <p:nvSpPr>
          <p:cNvPr id="6" name="Marcador de posición de imagen 8">
            <a:extLst>
              <a:ext uri="{FF2B5EF4-FFF2-40B4-BE49-F238E27FC236}">
                <a16:creationId xmlns:a16="http://schemas.microsoft.com/office/drawing/2014/main" id="{DC996BB8-12E7-5A27-6C69-5F33124D0F9D}"/>
              </a:ext>
            </a:extLst>
          </p:cNvPr>
          <p:cNvSpPr>
            <a:spLocks noGrp="1"/>
          </p:cNvSpPr>
          <p:nvPr>
            <p:ph type="pic" sz="quarter" idx="17"/>
          </p:nvPr>
        </p:nvSpPr>
        <p:spPr>
          <a:xfrm>
            <a:off x="13359160" y="6601522"/>
            <a:ext cx="10352537" cy="5337929"/>
          </a:xfrm>
          <a:prstGeom prst="roundRect">
            <a:avLst>
              <a:gd name="adj" fmla="val 3984"/>
            </a:avLst>
          </a:prstGeom>
        </p:spPr>
        <p:txBody>
          <a:bodyPr/>
          <a:lstStyle/>
          <a:p>
            <a:endParaRPr lang="es-419"/>
          </a:p>
        </p:txBody>
      </p:sp>
      <p:pic>
        <p:nvPicPr>
          <p:cNvPr id="7" name="Imatge" descr="Imatge">
            <a:extLst>
              <a:ext uri="{FF2B5EF4-FFF2-40B4-BE49-F238E27FC236}">
                <a16:creationId xmlns:a16="http://schemas.microsoft.com/office/drawing/2014/main" id="{C6BE3F3D-EB50-DEBC-4C09-11F6D9327713}"/>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8" name="Marcador de posición de imagen 8">
            <a:extLst>
              <a:ext uri="{FF2B5EF4-FFF2-40B4-BE49-F238E27FC236}">
                <a16:creationId xmlns:a16="http://schemas.microsoft.com/office/drawing/2014/main" id="{25A8B6E9-3B6D-B4BA-E451-A64E6A433FD3}"/>
              </a:ext>
            </a:extLst>
          </p:cNvPr>
          <p:cNvSpPr>
            <a:spLocks noGrp="1"/>
          </p:cNvSpPr>
          <p:nvPr>
            <p:ph type="pic" sz="quarter" idx="18"/>
          </p:nvPr>
        </p:nvSpPr>
        <p:spPr>
          <a:xfrm>
            <a:off x="13359161" y="1895708"/>
            <a:ext cx="4438185" cy="4148254"/>
          </a:xfrm>
          <a:prstGeom prst="roundRect">
            <a:avLst>
              <a:gd name="adj" fmla="val 3984"/>
            </a:avLst>
          </a:prstGeom>
        </p:spPr>
        <p:txBody>
          <a:bodyPr/>
          <a:lstStyle/>
          <a:p>
            <a:endParaRPr lang="es-419"/>
          </a:p>
        </p:txBody>
      </p:sp>
      <p:sp>
        <p:nvSpPr>
          <p:cNvPr id="10" name="Marcador de texto 8">
            <a:extLst>
              <a:ext uri="{FF2B5EF4-FFF2-40B4-BE49-F238E27FC236}">
                <a16:creationId xmlns:a16="http://schemas.microsoft.com/office/drawing/2014/main" id="{07E46148-6955-3C73-3B4A-F9E9CD89A860}"/>
              </a:ext>
            </a:extLst>
          </p:cNvPr>
          <p:cNvSpPr>
            <a:spLocks noGrp="1"/>
          </p:cNvSpPr>
          <p:nvPr>
            <p:ph type="body" sz="quarter" idx="13" hasCustomPrompt="1"/>
          </p:nvPr>
        </p:nvSpPr>
        <p:spPr>
          <a:xfrm>
            <a:off x="18136670" y="1895708"/>
            <a:ext cx="7561474" cy="602165"/>
          </a:xfrm>
          <a:prstGeom prst="rect">
            <a:avLst/>
          </a:prstGeom>
        </p:spPr>
        <p:txBody>
          <a:bodyPr/>
          <a:lstStyle>
            <a:lvl1pPr marL="0" indent="0">
              <a:buNone/>
              <a:defRPr sz="4000" b="0" i="0">
                <a:solidFill>
                  <a:srgbClr val="4D4D4D"/>
                </a:solidFill>
                <a:latin typeface="TITILLIUMMAPS29L-400WT" pitchFamily="2" charset="77"/>
              </a:defRPr>
            </a:lvl1pPr>
          </a:lstStyle>
          <a:p>
            <a:pPr lvl="0"/>
            <a:r>
              <a:rPr lang="es-419"/>
              <a:t>Title</a:t>
            </a:r>
          </a:p>
        </p:txBody>
      </p:sp>
      <p:sp>
        <p:nvSpPr>
          <p:cNvPr id="11" name="Marcador de texto 8">
            <a:extLst>
              <a:ext uri="{FF2B5EF4-FFF2-40B4-BE49-F238E27FC236}">
                <a16:creationId xmlns:a16="http://schemas.microsoft.com/office/drawing/2014/main" id="{599A35E0-CFFC-2361-F3AC-53341DF6F480}"/>
              </a:ext>
            </a:extLst>
          </p:cNvPr>
          <p:cNvSpPr>
            <a:spLocks noGrp="1"/>
          </p:cNvSpPr>
          <p:nvPr>
            <p:ph type="body" sz="quarter" idx="19" hasCustomPrompt="1"/>
          </p:nvPr>
        </p:nvSpPr>
        <p:spPr>
          <a:xfrm>
            <a:off x="18136670" y="3055433"/>
            <a:ext cx="5749242" cy="3073968"/>
          </a:xfrm>
          <a:prstGeom prst="rect">
            <a:avLst/>
          </a:prstGeom>
        </p:spPr>
        <p:txBody>
          <a:bodyPr/>
          <a:lstStyle>
            <a:lvl1pPr marL="0" indent="0">
              <a:lnSpc>
                <a:spcPts val="2700"/>
              </a:lnSpc>
              <a:buNone/>
              <a:defRPr sz="23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enimx ad minim veniam, quis nostrud exercitation ullamco laboris nisi ut aliquip ex ea commodo consequat. Duis aute irure dolor in reprehenderit in voluptate velit esse cillum dolore eu fugiat nulla pariatur. </a:t>
            </a:r>
          </a:p>
        </p:txBody>
      </p:sp>
      <p:sp>
        <p:nvSpPr>
          <p:cNvPr id="12" name="Marcador de pie de página 11">
            <a:extLst>
              <a:ext uri="{FF2B5EF4-FFF2-40B4-BE49-F238E27FC236}">
                <a16:creationId xmlns:a16="http://schemas.microsoft.com/office/drawing/2014/main" id="{1374FEDD-FC7D-01BD-9C0A-F16BA77A7A71}"/>
              </a:ext>
            </a:extLst>
          </p:cNvPr>
          <p:cNvSpPr>
            <a:spLocks noGrp="1"/>
          </p:cNvSpPr>
          <p:nvPr>
            <p:ph type="ftr" sz="quarter" idx="20"/>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97698872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3_Basic">
    <p:spTree>
      <p:nvGrpSpPr>
        <p:cNvPr id="1" name=""/>
        <p:cNvGrpSpPr/>
        <p:nvPr/>
      </p:nvGrpSpPr>
      <p:grpSpPr>
        <a:xfrm>
          <a:off x="0" y="0"/>
          <a:ext cx="0" cy="0"/>
          <a:chOff x="0" y="0"/>
          <a:chExt cx="0" cy="0"/>
        </a:xfrm>
      </p:grpSpPr>
      <p:sp>
        <p:nvSpPr>
          <p:cNvPr id="4" name="Marcador de título 1">
            <a:extLst>
              <a:ext uri="{FF2B5EF4-FFF2-40B4-BE49-F238E27FC236}">
                <a16:creationId xmlns:a16="http://schemas.microsoft.com/office/drawing/2014/main" id="{E211D543-6CC1-2DBE-327B-4787814125BE}"/>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lvl1pPr>
              <a:defRPr sz="6000">
                <a:latin typeface="TITILLIUMMAPS29L-400WT"/>
              </a:defRPr>
            </a:lvl1pPr>
          </a:lstStyle>
          <a:p>
            <a:r>
              <a:rPr lang="es-ES" dirty="0"/>
              <a:t>Haga clic para modificar el estilo de título del patrón</a:t>
            </a:r>
          </a:p>
        </p:txBody>
      </p:sp>
      <p:sp>
        <p:nvSpPr>
          <p:cNvPr id="5" name="Marcador de texto 2">
            <a:extLst>
              <a:ext uri="{FF2B5EF4-FFF2-40B4-BE49-F238E27FC236}">
                <a16:creationId xmlns:a16="http://schemas.microsoft.com/office/drawing/2014/main" id="{0E371362-0C9B-0876-83A0-46A568DF9695}"/>
              </a:ext>
            </a:extLst>
          </p:cNvPr>
          <p:cNvSpPr>
            <a:spLocks noGrp="1"/>
          </p:cNvSpPr>
          <p:nvPr>
            <p:ph idx="1"/>
          </p:nvPr>
        </p:nvSpPr>
        <p:spPr>
          <a:xfrm>
            <a:off x="1676400" y="3651250"/>
            <a:ext cx="21031200" cy="8702676"/>
          </a:xfrm>
          <a:prstGeom prst="rect">
            <a:avLst/>
          </a:prstGeom>
        </p:spPr>
        <p:txBody>
          <a:bodyPr vert="horz" lIns="91440" tIns="45720" rIns="91440" bIns="45720" rtlCol="0">
            <a:normAutofit/>
          </a:bodyPr>
          <a:lstStyle>
            <a:lvl1pPr marL="285750" indent="-285750">
              <a:buFont typeface="Arial" panose="020B0604020202020204" pitchFamily="34" charset="0"/>
              <a:buChar char="•"/>
              <a:defRPr sz="3600"/>
            </a:lvl1pPr>
            <a:lvl2pPr marL="742950" indent="-285750">
              <a:buFont typeface="Arial" panose="020B0604020202020204" pitchFamily="34" charset="0"/>
              <a:buChar char="•"/>
              <a:defRPr sz="3000"/>
            </a:lvl2pPr>
            <a:lvl3pPr marL="1200150" indent="-285750">
              <a:buFont typeface="Arial" panose="020B0604020202020204" pitchFamily="34" charset="0"/>
              <a:buChar char="•"/>
              <a:defRPr sz="2800"/>
            </a:lvl3pPr>
            <a:lvl4pPr marL="1657350" indent="-285750">
              <a:buFont typeface="Arial" panose="020B0604020202020204" pitchFamily="34" charset="0"/>
              <a:buChar char="•"/>
              <a:defRPr sz="2400"/>
            </a:lvl4pPr>
            <a:lvl5pPr marL="2114550" indent="-285750">
              <a:buFont typeface="Arial" panose="020B0604020202020204" pitchFamily="34" charset="0"/>
              <a:buChar char="•"/>
              <a:defRPr sz="2000"/>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2454461624"/>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Basic">
    <p:bg>
      <p:bgPr>
        <a:solidFill>
          <a:srgbClr val="96D6F3"/>
        </a:solidFill>
        <a:effectLst/>
      </p:bgPr>
    </p:bg>
    <p:spTree>
      <p:nvGrpSpPr>
        <p:cNvPr id="1" name=""/>
        <p:cNvGrpSpPr/>
        <p:nvPr/>
      </p:nvGrpSpPr>
      <p:grpSpPr>
        <a:xfrm>
          <a:off x="0" y="0"/>
          <a:ext cx="0" cy="0"/>
          <a:chOff x="0" y="0"/>
          <a:chExt cx="0" cy="0"/>
        </a:xfrm>
      </p:grpSpPr>
      <p:sp>
        <p:nvSpPr>
          <p:cNvPr id="4" name="Marcador de texto 8">
            <a:extLst>
              <a:ext uri="{FF2B5EF4-FFF2-40B4-BE49-F238E27FC236}">
                <a16:creationId xmlns:a16="http://schemas.microsoft.com/office/drawing/2014/main" id="{F42FA0AA-C3E1-6357-F949-7E5614453E88}"/>
              </a:ext>
            </a:extLst>
          </p:cNvPr>
          <p:cNvSpPr>
            <a:spLocks noGrp="1"/>
          </p:cNvSpPr>
          <p:nvPr>
            <p:ph type="body" sz="quarter" idx="17" hasCustomPrompt="1"/>
          </p:nvPr>
        </p:nvSpPr>
        <p:spPr>
          <a:xfrm>
            <a:off x="1496484" y="7415554"/>
            <a:ext cx="13088438" cy="3397633"/>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5" name="Título 1">
            <a:extLst>
              <a:ext uri="{FF2B5EF4-FFF2-40B4-BE49-F238E27FC236}">
                <a16:creationId xmlns:a16="http://schemas.microsoft.com/office/drawing/2014/main" id="{4A2027F7-EEDA-DAF9-C566-FCBC19DF7201}"/>
              </a:ext>
            </a:extLst>
          </p:cNvPr>
          <p:cNvSpPr>
            <a:spLocks noGrp="1"/>
          </p:cNvSpPr>
          <p:nvPr>
            <p:ph type="title" hasCustomPrompt="1"/>
          </p:nvPr>
        </p:nvSpPr>
        <p:spPr>
          <a:xfrm>
            <a:off x="1496483" y="3944684"/>
            <a:ext cx="10371364" cy="2651125"/>
          </a:xfrm>
          <a:prstGeom prst="rect">
            <a:avLst/>
          </a:prstGeom>
        </p:spPr>
        <p:txBody>
          <a:bodyPr/>
          <a:lstStyle>
            <a:lvl1pPr>
              <a:defRPr sz="20000" b="0" i="0">
                <a:solidFill>
                  <a:schemeClr val="bg2">
                    <a:lumMod val="25000"/>
                  </a:schemeClr>
                </a:solidFill>
                <a:latin typeface="TITILLIUMMAPS29L-400WT" pitchFamily="2" charset="77"/>
                <a:cs typeface="Calibri" panose="020F0502020204030204" pitchFamily="34" charset="0"/>
              </a:defRPr>
            </a:lvl1pPr>
          </a:lstStyle>
          <a:p>
            <a:r>
              <a:rPr lang="es-MX"/>
              <a:t>Subtitle</a:t>
            </a:r>
            <a:endParaRPr lang="es-419"/>
          </a:p>
        </p:txBody>
      </p:sp>
      <p:pic>
        <p:nvPicPr>
          <p:cNvPr id="2" name="Imagen 1">
            <a:extLst>
              <a:ext uri="{FF2B5EF4-FFF2-40B4-BE49-F238E27FC236}">
                <a16:creationId xmlns:a16="http://schemas.microsoft.com/office/drawing/2014/main" id="{866A6616-5ABE-D9ED-B192-FB919E452B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1"/>
            <a:ext cx="5445583" cy="1400783"/>
          </a:xfrm>
          <a:prstGeom prst="rect">
            <a:avLst/>
          </a:prstGeom>
        </p:spPr>
      </p:pic>
      <p:sp>
        <p:nvSpPr>
          <p:cNvPr id="3" name="Marcador de pie de página 2">
            <a:extLst>
              <a:ext uri="{FF2B5EF4-FFF2-40B4-BE49-F238E27FC236}">
                <a16:creationId xmlns:a16="http://schemas.microsoft.com/office/drawing/2014/main" id="{29F15089-6427-854D-D6F8-1D6E8569728B}"/>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32936949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Basic">
    <p:bg>
      <p:bgPr>
        <a:solidFill>
          <a:srgbClr val="4D4D4D"/>
        </a:solidFill>
        <a:effectLst/>
      </p:bgPr>
    </p:bg>
    <p:spTree>
      <p:nvGrpSpPr>
        <p:cNvPr id="1" name=""/>
        <p:cNvGrpSpPr/>
        <p:nvPr/>
      </p:nvGrpSpPr>
      <p:grpSpPr>
        <a:xfrm>
          <a:off x="0" y="0"/>
          <a:ext cx="0" cy="0"/>
          <a:chOff x="0" y="0"/>
          <a:chExt cx="0" cy="0"/>
        </a:xfrm>
      </p:grpSpPr>
      <p:sp>
        <p:nvSpPr>
          <p:cNvPr id="4" name="Paralelogramo 3">
            <a:extLst>
              <a:ext uri="{FF2B5EF4-FFF2-40B4-BE49-F238E27FC236}">
                <a16:creationId xmlns:a16="http://schemas.microsoft.com/office/drawing/2014/main" id="{CCFE221F-CB6F-81C5-C2B8-0C26D1FBD1B5}"/>
              </a:ext>
            </a:extLst>
          </p:cNvPr>
          <p:cNvSpPr/>
          <p:nvPr userDrawn="1"/>
        </p:nvSpPr>
        <p:spPr>
          <a:xfrm flipH="1">
            <a:off x="5292459" y="866889"/>
            <a:ext cx="18497344" cy="12037640"/>
          </a:xfrm>
          <a:prstGeom prst="parallelogram">
            <a:avLst>
              <a:gd name="adj" fmla="val 32329"/>
            </a:avLst>
          </a:prstGeom>
          <a:solidFill>
            <a:srgbClr val="96D6F3"/>
          </a:solidFill>
          <a:ln w="609600">
            <a:solidFill>
              <a:srgbClr val="96D6F3"/>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bg1"/>
              </a:solidFill>
            </a:endParaRPr>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6827775" y="839180"/>
            <a:ext cx="9160369" cy="3751558"/>
          </a:xfrm>
          <a:prstGeom prst="rect">
            <a:avLst/>
          </a:prstGeom>
        </p:spPr>
        <p:txBody>
          <a:bodyPr/>
          <a:lstStyle>
            <a:lvl1pPr>
              <a:defRPr sz="13000" b="0" i="0">
                <a:solidFill>
                  <a:srgbClr val="4D4D4D"/>
                </a:solidFill>
                <a:latin typeface="TITILLIUMMAPS29L-400WT" pitchFamily="2" charset="77"/>
                <a:cs typeface="Calibri" panose="020F0502020204030204" pitchFamily="34" charset="0"/>
              </a:defRPr>
            </a:lvl1pPr>
          </a:lstStyle>
          <a:p>
            <a:r>
              <a:rPr lang="es-MX"/>
              <a:t>Subtitle</a:t>
            </a:r>
            <a:br>
              <a:rPr lang="es-MX"/>
            </a:br>
            <a:r>
              <a:rPr lang="es-MX"/>
              <a:t>			example</a:t>
            </a:r>
            <a:endParaRPr lang="es-419"/>
          </a:p>
        </p:txBody>
      </p:sp>
      <p:sp>
        <p:nvSpPr>
          <p:cNvPr id="8" name="Marcador de texto 8">
            <a:extLst>
              <a:ext uri="{FF2B5EF4-FFF2-40B4-BE49-F238E27FC236}">
                <a16:creationId xmlns:a16="http://schemas.microsoft.com/office/drawing/2014/main" id="{DC2F827E-8287-79B9-07EA-274759EAA441}"/>
              </a:ext>
            </a:extLst>
          </p:cNvPr>
          <p:cNvSpPr>
            <a:spLocks noGrp="1"/>
          </p:cNvSpPr>
          <p:nvPr>
            <p:ph type="body" sz="quarter" idx="17" hasCustomPrompt="1"/>
          </p:nvPr>
        </p:nvSpPr>
        <p:spPr>
          <a:xfrm>
            <a:off x="9737230" y="10010543"/>
            <a:ext cx="12624006" cy="2652511"/>
          </a:xfrm>
          <a:prstGeom prst="rect">
            <a:avLst/>
          </a:prstGeom>
        </p:spPr>
        <p:txBody>
          <a:bodyPr/>
          <a:lstStyle>
            <a:lvl1pPr marL="0" indent="0">
              <a:lnSpc>
                <a:spcPts val="3600"/>
              </a:lnSpc>
              <a:spcBef>
                <a:spcPts val="0"/>
              </a:spcBef>
              <a:buNone/>
              <a:defRPr sz="3000">
                <a:solidFill>
                  <a:srgbClr val="4D4D4D"/>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3" name="Marcador de pie de página 2">
            <a:extLst>
              <a:ext uri="{FF2B5EF4-FFF2-40B4-BE49-F238E27FC236}">
                <a16:creationId xmlns:a16="http://schemas.microsoft.com/office/drawing/2014/main" id="{1B371A6C-EC52-1EFE-CEB3-8C9224D76A59}"/>
              </a:ext>
            </a:extLst>
          </p:cNvPr>
          <p:cNvSpPr>
            <a:spLocks noGrp="1"/>
          </p:cNvSpPr>
          <p:nvPr>
            <p:ph type="ftr" sz="quarter" idx="18"/>
          </p:nvPr>
        </p:nvSpPr>
        <p:spPr/>
        <p:txBody>
          <a:bodyPr/>
          <a:lstStyle/>
          <a:p>
            <a:r>
              <a:rPr lang="es-419" err="1"/>
              <a:t>Presentation</a:t>
            </a:r>
            <a:r>
              <a:rPr lang="es-419"/>
              <a:t> Name | Speaker | Date</a:t>
            </a:r>
          </a:p>
        </p:txBody>
      </p:sp>
      <p:pic>
        <p:nvPicPr>
          <p:cNvPr id="5" name="Imagen 4">
            <a:extLst>
              <a:ext uri="{FF2B5EF4-FFF2-40B4-BE49-F238E27FC236}">
                <a16:creationId xmlns:a16="http://schemas.microsoft.com/office/drawing/2014/main" id="{8CC089E4-12FB-B4D1-D8C8-97425A7CD51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842" t="37138" b="37138"/>
          <a:stretch/>
        </p:blipFill>
        <p:spPr>
          <a:xfrm>
            <a:off x="1471961" y="212645"/>
            <a:ext cx="3820500" cy="1400783"/>
          </a:xfrm>
          <a:prstGeom prst="rect">
            <a:avLst/>
          </a:prstGeom>
        </p:spPr>
      </p:pic>
    </p:spTree>
    <p:extLst>
      <p:ext uri="{BB962C8B-B14F-4D97-AF65-F5344CB8AC3E}">
        <p14:creationId xmlns:p14="http://schemas.microsoft.com/office/powerpoint/2010/main" val="4227484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Basic">
    <p:spTree>
      <p:nvGrpSpPr>
        <p:cNvPr id="1" name=""/>
        <p:cNvGrpSpPr/>
        <p:nvPr/>
      </p:nvGrpSpPr>
      <p:grpSpPr>
        <a:xfrm>
          <a:off x="0" y="0"/>
          <a:ext cx="0" cy="0"/>
          <a:chOff x="0" y="0"/>
          <a:chExt cx="0" cy="0"/>
        </a:xfrm>
      </p:grpSpPr>
      <p:sp>
        <p:nvSpPr>
          <p:cNvPr id="4" name="Paralelogramo 3">
            <a:extLst>
              <a:ext uri="{FF2B5EF4-FFF2-40B4-BE49-F238E27FC236}">
                <a16:creationId xmlns:a16="http://schemas.microsoft.com/office/drawing/2014/main" id="{CCFE221F-CB6F-81C5-C2B8-0C26D1FBD1B5}"/>
              </a:ext>
            </a:extLst>
          </p:cNvPr>
          <p:cNvSpPr/>
          <p:nvPr userDrawn="1"/>
        </p:nvSpPr>
        <p:spPr>
          <a:xfrm flipH="1">
            <a:off x="13069229" y="866889"/>
            <a:ext cx="10720574" cy="12037640"/>
          </a:xfrm>
          <a:prstGeom prst="parallelogram">
            <a:avLst>
              <a:gd name="adj" fmla="val 0"/>
            </a:avLst>
          </a:prstGeom>
          <a:solidFill>
            <a:srgbClr val="96D6F3"/>
          </a:solidFill>
          <a:ln w="609600">
            <a:solidFill>
              <a:srgbClr val="96D6F3"/>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bg1"/>
              </a:solidFill>
            </a:endParaRPr>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13595552" y="1052945"/>
            <a:ext cx="9160369" cy="3751558"/>
          </a:xfrm>
          <a:prstGeom prst="rect">
            <a:avLst/>
          </a:prstGeom>
        </p:spPr>
        <p:txBody>
          <a:bodyPr/>
          <a:lstStyle>
            <a:lvl1pPr>
              <a:defRPr sz="10000" b="0" i="0">
                <a:solidFill>
                  <a:srgbClr val="4D4D4D"/>
                </a:solidFill>
                <a:latin typeface="TITILLIUMMAPS29L-400WT" pitchFamily="2" charset="77"/>
                <a:cs typeface="Calibri" panose="020F0502020204030204" pitchFamily="34" charset="0"/>
              </a:defRPr>
            </a:lvl1pPr>
          </a:lstStyle>
          <a:p>
            <a:r>
              <a:rPr lang="es-MX"/>
              <a:t>Subtitle</a:t>
            </a:r>
            <a:br>
              <a:rPr lang="es-MX"/>
            </a:br>
            <a:r>
              <a:rPr lang="es-MX"/>
              <a:t>example</a:t>
            </a:r>
            <a:endParaRPr lang="es-419"/>
          </a:p>
        </p:txBody>
      </p:sp>
      <p:sp>
        <p:nvSpPr>
          <p:cNvPr id="8" name="Marcador de texto 8">
            <a:extLst>
              <a:ext uri="{FF2B5EF4-FFF2-40B4-BE49-F238E27FC236}">
                <a16:creationId xmlns:a16="http://schemas.microsoft.com/office/drawing/2014/main" id="{DC2F827E-8287-79B9-07EA-274759EAA441}"/>
              </a:ext>
            </a:extLst>
          </p:cNvPr>
          <p:cNvSpPr>
            <a:spLocks noGrp="1"/>
          </p:cNvSpPr>
          <p:nvPr>
            <p:ph type="body" sz="quarter" idx="17" hasCustomPrompt="1"/>
          </p:nvPr>
        </p:nvSpPr>
        <p:spPr>
          <a:xfrm>
            <a:off x="13595552" y="8318811"/>
            <a:ext cx="8952214" cy="4344244"/>
          </a:xfrm>
          <a:prstGeom prst="rect">
            <a:avLst/>
          </a:prstGeom>
        </p:spPr>
        <p:txBody>
          <a:bodyPr/>
          <a:lstStyle>
            <a:lvl1pPr marL="0" indent="0">
              <a:lnSpc>
                <a:spcPts val="3600"/>
              </a:lnSpc>
              <a:spcBef>
                <a:spcPts val="0"/>
              </a:spcBef>
              <a:buNone/>
              <a:defRPr sz="3000">
                <a:solidFill>
                  <a:srgbClr val="4D4D4D"/>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3" name="Marcador de pie de página 2">
            <a:extLst>
              <a:ext uri="{FF2B5EF4-FFF2-40B4-BE49-F238E27FC236}">
                <a16:creationId xmlns:a16="http://schemas.microsoft.com/office/drawing/2014/main" id="{1B371A6C-EC52-1EFE-CEB3-8C9224D76A59}"/>
              </a:ext>
            </a:extLst>
          </p:cNvPr>
          <p:cNvSpPr>
            <a:spLocks noGrp="1"/>
          </p:cNvSpPr>
          <p:nvPr>
            <p:ph type="ftr" sz="quarter" idx="18"/>
          </p:nvPr>
        </p:nvSpPr>
        <p:spPr/>
        <p:txBody>
          <a:bodyPr/>
          <a:lstStyle/>
          <a:p>
            <a:r>
              <a:rPr lang="es-419" err="1"/>
              <a:t>Presentation</a:t>
            </a:r>
            <a:r>
              <a:rPr lang="es-419"/>
              <a:t> Name | Speaker | Date</a:t>
            </a:r>
          </a:p>
        </p:txBody>
      </p:sp>
      <p:sp>
        <p:nvSpPr>
          <p:cNvPr id="2" name="Marcador de posición de imagen 8">
            <a:extLst>
              <a:ext uri="{FF2B5EF4-FFF2-40B4-BE49-F238E27FC236}">
                <a16:creationId xmlns:a16="http://schemas.microsoft.com/office/drawing/2014/main" id="{37D7F065-C2E2-7072-E224-70F126A13518}"/>
              </a:ext>
            </a:extLst>
          </p:cNvPr>
          <p:cNvSpPr>
            <a:spLocks noGrp="1"/>
          </p:cNvSpPr>
          <p:nvPr>
            <p:ph type="pic" sz="quarter" idx="16"/>
          </p:nvPr>
        </p:nvSpPr>
        <p:spPr>
          <a:xfrm>
            <a:off x="618830" y="1449659"/>
            <a:ext cx="11573170" cy="10988743"/>
          </a:xfrm>
          <a:prstGeom prst="roundRect">
            <a:avLst>
              <a:gd name="adj" fmla="val 2807"/>
            </a:avLst>
          </a:prstGeom>
        </p:spPr>
        <p:txBody>
          <a:bodyPr/>
          <a:lstStyle/>
          <a:p>
            <a:endParaRPr lang="es-419"/>
          </a:p>
        </p:txBody>
      </p:sp>
    </p:spTree>
    <p:extLst>
      <p:ext uri="{BB962C8B-B14F-4D97-AF65-F5344CB8AC3E}">
        <p14:creationId xmlns:p14="http://schemas.microsoft.com/office/powerpoint/2010/main" val="1785605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Basic">
    <p:bg>
      <p:bgPr>
        <a:solidFill>
          <a:srgbClr val="96D6F3"/>
        </a:solidFill>
        <a:effectLst/>
      </p:bgPr>
    </p:bg>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4" name="Marcador de texto 8">
            <a:extLst>
              <a:ext uri="{FF2B5EF4-FFF2-40B4-BE49-F238E27FC236}">
                <a16:creationId xmlns:a16="http://schemas.microsoft.com/office/drawing/2014/main" id="{C9E683D2-AB64-AD79-E2E4-619E1313E3BE}"/>
              </a:ext>
            </a:extLst>
          </p:cNvPr>
          <p:cNvSpPr>
            <a:spLocks noGrp="1"/>
          </p:cNvSpPr>
          <p:nvPr>
            <p:ph type="body" sz="quarter" idx="17" hasCustomPrompt="1"/>
          </p:nvPr>
        </p:nvSpPr>
        <p:spPr>
          <a:xfrm>
            <a:off x="1123951" y="7692257"/>
            <a:ext cx="9169580" cy="3945170"/>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5" name="Título 1">
            <a:extLst>
              <a:ext uri="{FF2B5EF4-FFF2-40B4-BE49-F238E27FC236}">
                <a16:creationId xmlns:a16="http://schemas.microsoft.com/office/drawing/2014/main" id="{05F0C0D4-54BD-681E-6DE9-9544BF4BC254}"/>
              </a:ext>
            </a:extLst>
          </p:cNvPr>
          <p:cNvSpPr>
            <a:spLocks noGrp="1"/>
          </p:cNvSpPr>
          <p:nvPr>
            <p:ph type="title" hasCustomPrompt="1"/>
          </p:nvPr>
        </p:nvSpPr>
        <p:spPr>
          <a:xfrm>
            <a:off x="1123950" y="4206875"/>
            <a:ext cx="10371364" cy="2651125"/>
          </a:xfrm>
          <a:prstGeom prst="rect">
            <a:avLst/>
          </a:prstGeom>
        </p:spPr>
        <p:txBody>
          <a:bodyPr/>
          <a:lstStyle>
            <a:lvl1pPr>
              <a:defRPr sz="20000" b="0" i="0">
                <a:solidFill>
                  <a:schemeClr val="bg2">
                    <a:lumMod val="25000"/>
                  </a:schemeClr>
                </a:solidFill>
                <a:latin typeface="TITILLIUMMAPS29L-400WT" pitchFamily="2" charset="77"/>
                <a:cs typeface="Calibri" panose="020F0502020204030204" pitchFamily="34" charset="0"/>
              </a:defRPr>
            </a:lvl1pPr>
          </a:lstStyle>
          <a:p>
            <a:r>
              <a:rPr lang="es-MX"/>
              <a:t>Subtitle</a:t>
            </a:r>
            <a:endParaRPr lang="es-419"/>
          </a:p>
        </p:txBody>
      </p:sp>
      <p:pic>
        <p:nvPicPr>
          <p:cNvPr id="2" name="Imagen 1">
            <a:extLst>
              <a:ext uri="{FF2B5EF4-FFF2-40B4-BE49-F238E27FC236}">
                <a16:creationId xmlns:a16="http://schemas.microsoft.com/office/drawing/2014/main" id="{1B538E89-6806-7BE5-8E1A-02D9633416F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1"/>
            <a:ext cx="5445583" cy="1400783"/>
          </a:xfrm>
          <a:prstGeom prst="rect">
            <a:avLst/>
          </a:prstGeom>
        </p:spPr>
      </p:pic>
      <p:sp>
        <p:nvSpPr>
          <p:cNvPr id="7" name="Marcador de pie de página 6">
            <a:extLst>
              <a:ext uri="{FF2B5EF4-FFF2-40B4-BE49-F238E27FC236}">
                <a16:creationId xmlns:a16="http://schemas.microsoft.com/office/drawing/2014/main" id="{58C3ECDA-1CE3-20EC-10A2-4EA6C5B84643}"/>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422762795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Basic">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pic>
        <p:nvPicPr>
          <p:cNvPr id="2" name="Imagen 1">
            <a:extLst>
              <a:ext uri="{FF2B5EF4-FFF2-40B4-BE49-F238E27FC236}">
                <a16:creationId xmlns:a16="http://schemas.microsoft.com/office/drawing/2014/main" id="{1B538E89-6806-7BE5-8E1A-02D9633416F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1"/>
            <a:ext cx="5445583" cy="1400783"/>
          </a:xfrm>
          <a:prstGeom prst="rect">
            <a:avLst/>
          </a:prstGeom>
        </p:spPr>
      </p:pic>
      <p:sp>
        <p:nvSpPr>
          <p:cNvPr id="11" name="Rectángulo redondeado 10">
            <a:extLst>
              <a:ext uri="{FF2B5EF4-FFF2-40B4-BE49-F238E27FC236}">
                <a16:creationId xmlns:a16="http://schemas.microsoft.com/office/drawing/2014/main" id="{783DE469-6E35-C70F-4B26-27B0955939F3}"/>
              </a:ext>
            </a:extLst>
          </p:cNvPr>
          <p:cNvSpPr/>
          <p:nvPr userDrawn="1"/>
        </p:nvSpPr>
        <p:spPr>
          <a:xfrm>
            <a:off x="672301" y="3960964"/>
            <a:ext cx="10278197" cy="3091726"/>
          </a:xfrm>
          <a:prstGeom prst="roundRect">
            <a:avLst>
              <a:gd name="adj" fmla="val 8468"/>
            </a:avLst>
          </a:prstGeom>
          <a:solidFill>
            <a:srgbClr val="4D4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2" name="Rectángulo redondeado 11">
            <a:extLst>
              <a:ext uri="{FF2B5EF4-FFF2-40B4-BE49-F238E27FC236}">
                <a16:creationId xmlns:a16="http://schemas.microsoft.com/office/drawing/2014/main" id="{4118C72A-8F6A-5900-A4F9-09AF2215AC1A}"/>
              </a:ext>
            </a:extLst>
          </p:cNvPr>
          <p:cNvSpPr/>
          <p:nvPr userDrawn="1"/>
        </p:nvSpPr>
        <p:spPr>
          <a:xfrm>
            <a:off x="672301" y="7278909"/>
            <a:ext cx="10278197" cy="5307980"/>
          </a:xfrm>
          <a:prstGeom prst="roundRect">
            <a:avLst>
              <a:gd name="adj" fmla="val 8468"/>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3" name="Marcador de texto 8">
            <a:extLst>
              <a:ext uri="{FF2B5EF4-FFF2-40B4-BE49-F238E27FC236}">
                <a16:creationId xmlns:a16="http://schemas.microsoft.com/office/drawing/2014/main" id="{1B0AC39A-0260-C14E-6976-0593088EF4BD}"/>
              </a:ext>
            </a:extLst>
          </p:cNvPr>
          <p:cNvSpPr>
            <a:spLocks noGrp="1"/>
          </p:cNvSpPr>
          <p:nvPr>
            <p:ph type="body" sz="quarter" idx="17" hasCustomPrompt="1"/>
          </p:nvPr>
        </p:nvSpPr>
        <p:spPr>
          <a:xfrm>
            <a:off x="1279934" y="7945729"/>
            <a:ext cx="9169580" cy="3945170"/>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4" name="Título 1">
            <a:extLst>
              <a:ext uri="{FF2B5EF4-FFF2-40B4-BE49-F238E27FC236}">
                <a16:creationId xmlns:a16="http://schemas.microsoft.com/office/drawing/2014/main" id="{9F8A0A09-A788-14E3-E2B6-B92685EF0820}"/>
              </a:ext>
            </a:extLst>
          </p:cNvPr>
          <p:cNvSpPr>
            <a:spLocks noGrp="1"/>
          </p:cNvSpPr>
          <p:nvPr>
            <p:ph type="title" hasCustomPrompt="1"/>
          </p:nvPr>
        </p:nvSpPr>
        <p:spPr>
          <a:xfrm>
            <a:off x="1279934" y="4627784"/>
            <a:ext cx="9169580" cy="2651125"/>
          </a:xfrm>
          <a:prstGeom prst="rect">
            <a:avLst/>
          </a:prstGeom>
        </p:spPr>
        <p:txBody>
          <a:bodyPr/>
          <a:lstStyle>
            <a:lvl1pPr>
              <a:defRPr sz="13000" b="0" i="0">
                <a:solidFill>
                  <a:schemeClr val="bg1"/>
                </a:solidFill>
                <a:latin typeface="TITILLIUMMAPS29L-400WT" pitchFamily="2" charset="77"/>
                <a:cs typeface="Calibri" panose="020F0502020204030204" pitchFamily="34" charset="0"/>
              </a:defRPr>
            </a:lvl1pPr>
          </a:lstStyle>
          <a:p>
            <a:r>
              <a:rPr lang="es-MX"/>
              <a:t>Subtitle</a:t>
            </a:r>
            <a:endParaRPr lang="es-419"/>
          </a:p>
        </p:txBody>
      </p:sp>
      <p:sp>
        <p:nvSpPr>
          <p:cNvPr id="15" name="Marcador de pie de página 14">
            <a:extLst>
              <a:ext uri="{FF2B5EF4-FFF2-40B4-BE49-F238E27FC236}">
                <a16:creationId xmlns:a16="http://schemas.microsoft.com/office/drawing/2014/main" id="{8E32F769-5CCB-8E0E-9DBD-7B935A1DCFC2}"/>
              </a:ext>
            </a:extLst>
          </p:cNvPr>
          <p:cNvSpPr>
            <a:spLocks noGrp="1"/>
          </p:cNvSpPr>
          <p:nvPr>
            <p:ph type="ftr" sz="quarter" idx="18"/>
          </p:nvPr>
        </p:nvSpPr>
        <p:spPr/>
        <p:txBody>
          <a:bodyPr/>
          <a:lstStyle/>
          <a:p>
            <a:r>
              <a:rPr lang="es-419" err="1"/>
              <a:t>Presentation</a:t>
            </a:r>
            <a:r>
              <a:rPr lang="es-419"/>
              <a:t> Name | Speaker | Date</a:t>
            </a:r>
          </a:p>
        </p:txBody>
      </p:sp>
      <p:sp>
        <p:nvSpPr>
          <p:cNvPr id="16" name="Rectángulo redondeado 15">
            <a:extLst>
              <a:ext uri="{FF2B5EF4-FFF2-40B4-BE49-F238E27FC236}">
                <a16:creationId xmlns:a16="http://schemas.microsoft.com/office/drawing/2014/main" id="{556A4243-B5B6-B650-093C-0D0D9C868111}"/>
              </a:ext>
            </a:extLst>
          </p:cNvPr>
          <p:cNvSpPr/>
          <p:nvPr userDrawn="1"/>
        </p:nvSpPr>
        <p:spPr>
          <a:xfrm>
            <a:off x="672301" y="1903359"/>
            <a:ext cx="10278197" cy="1762554"/>
          </a:xfrm>
          <a:prstGeom prst="roundRect">
            <a:avLst>
              <a:gd name="adj" fmla="val 8468"/>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rgbClr val="4D4D4D"/>
              </a:solidFill>
            </a:endParaRPr>
          </a:p>
        </p:txBody>
      </p:sp>
      <p:sp>
        <p:nvSpPr>
          <p:cNvPr id="17" name="Marcador de texto 8">
            <a:extLst>
              <a:ext uri="{FF2B5EF4-FFF2-40B4-BE49-F238E27FC236}">
                <a16:creationId xmlns:a16="http://schemas.microsoft.com/office/drawing/2014/main" id="{F5CD748A-53B9-4980-D50D-017F2B039919}"/>
              </a:ext>
            </a:extLst>
          </p:cNvPr>
          <p:cNvSpPr>
            <a:spLocks noGrp="1"/>
          </p:cNvSpPr>
          <p:nvPr>
            <p:ph type="body" sz="quarter" idx="19" hasCustomPrompt="1"/>
          </p:nvPr>
        </p:nvSpPr>
        <p:spPr>
          <a:xfrm>
            <a:off x="1279934" y="2258607"/>
            <a:ext cx="9169580" cy="1006367"/>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Chapter XX</a:t>
            </a:r>
          </a:p>
        </p:txBody>
      </p:sp>
    </p:spTree>
    <p:extLst>
      <p:ext uri="{BB962C8B-B14F-4D97-AF65-F5344CB8AC3E}">
        <p14:creationId xmlns:p14="http://schemas.microsoft.com/office/powerpoint/2010/main" val="313991753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Basic">
    <p:bg>
      <p:bgPr>
        <a:solidFill>
          <a:srgbClr val="EEDE66"/>
        </a:solidFill>
        <a:effectLst/>
      </p:bgPr>
    </p:bg>
    <p:spTree>
      <p:nvGrpSpPr>
        <p:cNvPr id="1" name=""/>
        <p:cNvGrpSpPr/>
        <p:nvPr/>
      </p:nvGrpSpPr>
      <p:grpSpPr>
        <a:xfrm>
          <a:off x="0" y="0"/>
          <a:ext cx="0" cy="0"/>
          <a:chOff x="0" y="0"/>
          <a:chExt cx="0" cy="0"/>
        </a:xfrm>
      </p:grpSpPr>
      <p:sp>
        <p:nvSpPr>
          <p:cNvPr id="5" name="Marcador de texto 8">
            <a:extLst>
              <a:ext uri="{FF2B5EF4-FFF2-40B4-BE49-F238E27FC236}">
                <a16:creationId xmlns:a16="http://schemas.microsoft.com/office/drawing/2014/main" id="{C62A4378-BF69-10FB-3916-E1208E713B38}"/>
              </a:ext>
            </a:extLst>
          </p:cNvPr>
          <p:cNvSpPr>
            <a:spLocks noGrp="1"/>
          </p:cNvSpPr>
          <p:nvPr>
            <p:ph type="body" sz="quarter" idx="17" hasCustomPrompt="1"/>
          </p:nvPr>
        </p:nvSpPr>
        <p:spPr>
          <a:xfrm>
            <a:off x="1496484" y="7415554"/>
            <a:ext cx="13088438" cy="3397633"/>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6" name="Título 1">
            <a:extLst>
              <a:ext uri="{FF2B5EF4-FFF2-40B4-BE49-F238E27FC236}">
                <a16:creationId xmlns:a16="http://schemas.microsoft.com/office/drawing/2014/main" id="{3D6980B0-7FB0-90F6-012C-B9793EB2012E}"/>
              </a:ext>
            </a:extLst>
          </p:cNvPr>
          <p:cNvSpPr>
            <a:spLocks noGrp="1"/>
          </p:cNvSpPr>
          <p:nvPr>
            <p:ph type="title" hasCustomPrompt="1"/>
          </p:nvPr>
        </p:nvSpPr>
        <p:spPr>
          <a:xfrm>
            <a:off x="1496483" y="3944684"/>
            <a:ext cx="10371364" cy="2651125"/>
          </a:xfrm>
          <a:prstGeom prst="rect">
            <a:avLst/>
          </a:prstGeom>
        </p:spPr>
        <p:txBody>
          <a:bodyPr/>
          <a:lstStyle>
            <a:lvl1pPr>
              <a:defRPr sz="20000" b="0" i="0">
                <a:solidFill>
                  <a:schemeClr val="bg2">
                    <a:lumMod val="25000"/>
                  </a:schemeClr>
                </a:solidFill>
                <a:latin typeface="TITILLIUMMAPS29L-400WT" pitchFamily="2" charset="77"/>
                <a:cs typeface="Calibri" panose="020F0502020204030204" pitchFamily="34" charset="0"/>
              </a:defRPr>
            </a:lvl1pPr>
          </a:lstStyle>
          <a:p>
            <a:r>
              <a:rPr lang="es-MX"/>
              <a:t>Subtitle</a:t>
            </a:r>
            <a:endParaRPr lang="es-419"/>
          </a:p>
        </p:txBody>
      </p:sp>
      <p:pic>
        <p:nvPicPr>
          <p:cNvPr id="2" name="Imagen 1">
            <a:extLst>
              <a:ext uri="{FF2B5EF4-FFF2-40B4-BE49-F238E27FC236}">
                <a16:creationId xmlns:a16="http://schemas.microsoft.com/office/drawing/2014/main" id="{7257A4C7-F253-B88A-3301-26404CF31CA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1"/>
            <a:ext cx="5445583" cy="1400783"/>
          </a:xfrm>
          <a:prstGeom prst="rect">
            <a:avLst/>
          </a:prstGeom>
        </p:spPr>
      </p:pic>
      <p:sp>
        <p:nvSpPr>
          <p:cNvPr id="3" name="Marcador de pie de página 2">
            <a:extLst>
              <a:ext uri="{FF2B5EF4-FFF2-40B4-BE49-F238E27FC236}">
                <a16:creationId xmlns:a16="http://schemas.microsoft.com/office/drawing/2014/main" id="{C99ECBBE-48DC-8D93-2D61-7CBC5D2DC0F1}"/>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06842639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Basic">
    <p:bg>
      <p:bgPr>
        <a:solidFill>
          <a:srgbClr val="4D4D4D"/>
        </a:solidFill>
        <a:effectLst/>
      </p:bgPr>
    </p:bg>
    <p:spTree>
      <p:nvGrpSpPr>
        <p:cNvPr id="1" name=""/>
        <p:cNvGrpSpPr/>
        <p:nvPr/>
      </p:nvGrpSpPr>
      <p:grpSpPr>
        <a:xfrm>
          <a:off x="0" y="0"/>
          <a:ext cx="0" cy="0"/>
          <a:chOff x="0" y="0"/>
          <a:chExt cx="0" cy="0"/>
        </a:xfrm>
      </p:grpSpPr>
      <p:sp>
        <p:nvSpPr>
          <p:cNvPr id="4" name="Paralelogramo 3">
            <a:extLst>
              <a:ext uri="{FF2B5EF4-FFF2-40B4-BE49-F238E27FC236}">
                <a16:creationId xmlns:a16="http://schemas.microsoft.com/office/drawing/2014/main" id="{CCFE221F-CB6F-81C5-C2B8-0C26D1FBD1B5}"/>
              </a:ext>
            </a:extLst>
          </p:cNvPr>
          <p:cNvSpPr/>
          <p:nvPr userDrawn="1"/>
        </p:nvSpPr>
        <p:spPr>
          <a:xfrm flipH="1">
            <a:off x="5292459" y="866889"/>
            <a:ext cx="18497344" cy="12037640"/>
          </a:xfrm>
          <a:prstGeom prst="parallelogram">
            <a:avLst>
              <a:gd name="adj" fmla="val 32329"/>
            </a:avLst>
          </a:prstGeom>
          <a:solidFill>
            <a:srgbClr val="EEDE66"/>
          </a:solidFill>
          <a:ln w="609600">
            <a:solidFill>
              <a:srgbClr val="EEDE66"/>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bg1"/>
              </a:solidFill>
            </a:endParaRPr>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6827775" y="839180"/>
            <a:ext cx="9160369" cy="3751558"/>
          </a:xfrm>
          <a:prstGeom prst="rect">
            <a:avLst/>
          </a:prstGeom>
        </p:spPr>
        <p:txBody>
          <a:bodyPr/>
          <a:lstStyle>
            <a:lvl1pPr>
              <a:defRPr sz="13000" b="0" i="0">
                <a:solidFill>
                  <a:srgbClr val="4D4D4D"/>
                </a:solidFill>
                <a:latin typeface="TITILLIUMMAPS29L-400WT" pitchFamily="2" charset="77"/>
                <a:cs typeface="Calibri" panose="020F0502020204030204" pitchFamily="34" charset="0"/>
              </a:defRPr>
            </a:lvl1pPr>
          </a:lstStyle>
          <a:p>
            <a:r>
              <a:rPr lang="es-MX"/>
              <a:t>Subtitle</a:t>
            </a:r>
            <a:br>
              <a:rPr lang="es-MX"/>
            </a:br>
            <a:r>
              <a:rPr lang="es-MX"/>
              <a:t>			example</a:t>
            </a:r>
            <a:endParaRPr lang="es-419"/>
          </a:p>
        </p:txBody>
      </p:sp>
      <p:sp>
        <p:nvSpPr>
          <p:cNvPr id="8" name="Marcador de texto 8">
            <a:extLst>
              <a:ext uri="{FF2B5EF4-FFF2-40B4-BE49-F238E27FC236}">
                <a16:creationId xmlns:a16="http://schemas.microsoft.com/office/drawing/2014/main" id="{DC2F827E-8287-79B9-07EA-274759EAA441}"/>
              </a:ext>
            </a:extLst>
          </p:cNvPr>
          <p:cNvSpPr>
            <a:spLocks noGrp="1"/>
          </p:cNvSpPr>
          <p:nvPr>
            <p:ph type="body" sz="quarter" idx="17" hasCustomPrompt="1"/>
          </p:nvPr>
        </p:nvSpPr>
        <p:spPr>
          <a:xfrm>
            <a:off x="9737230" y="10010543"/>
            <a:ext cx="12624006" cy="2652511"/>
          </a:xfrm>
          <a:prstGeom prst="rect">
            <a:avLst/>
          </a:prstGeom>
        </p:spPr>
        <p:txBody>
          <a:bodyPr/>
          <a:lstStyle>
            <a:lvl1pPr marL="0" indent="0">
              <a:lnSpc>
                <a:spcPts val="3600"/>
              </a:lnSpc>
              <a:spcBef>
                <a:spcPts val="0"/>
              </a:spcBef>
              <a:buNone/>
              <a:defRPr sz="3000">
                <a:solidFill>
                  <a:srgbClr val="4D4D4D"/>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3" name="Marcador de pie de página 2">
            <a:extLst>
              <a:ext uri="{FF2B5EF4-FFF2-40B4-BE49-F238E27FC236}">
                <a16:creationId xmlns:a16="http://schemas.microsoft.com/office/drawing/2014/main" id="{1F60C665-D5F7-AD97-CD69-D340D2E53AE9}"/>
              </a:ext>
            </a:extLst>
          </p:cNvPr>
          <p:cNvSpPr>
            <a:spLocks noGrp="1"/>
          </p:cNvSpPr>
          <p:nvPr>
            <p:ph type="ftr" sz="quarter" idx="18"/>
          </p:nvPr>
        </p:nvSpPr>
        <p:spPr/>
        <p:txBody>
          <a:bodyPr/>
          <a:lstStyle/>
          <a:p>
            <a:r>
              <a:rPr lang="es-419" err="1"/>
              <a:t>Presentation</a:t>
            </a:r>
            <a:r>
              <a:rPr lang="es-419"/>
              <a:t> Name | Speaker | Date</a:t>
            </a:r>
          </a:p>
        </p:txBody>
      </p:sp>
      <p:pic>
        <p:nvPicPr>
          <p:cNvPr id="5" name="Imagen 4">
            <a:extLst>
              <a:ext uri="{FF2B5EF4-FFF2-40B4-BE49-F238E27FC236}">
                <a16:creationId xmlns:a16="http://schemas.microsoft.com/office/drawing/2014/main" id="{737BA883-31F0-B991-4DFA-664DE88C48F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842" t="37138" b="37138"/>
          <a:stretch/>
        </p:blipFill>
        <p:spPr>
          <a:xfrm>
            <a:off x="1471961" y="212645"/>
            <a:ext cx="3820500" cy="1400783"/>
          </a:xfrm>
          <a:prstGeom prst="rect">
            <a:avLst/>
          </a:prstGeom>
        </p:spPr>
      </p:pic>
    </p:spTree>
    <p:extLst>
      <p:ext uri="{BB962C8B-B14F-4D97-AF65-F5344CB8AC3E}">
        <p14:creationId xmlns:p14="http://schemas.microsoft.com/office/powerpoint/2010/main" val="97315935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Basic">
    <p:bg>
      <p:bgPr>
        <a:solidFill>
          <a:srgbClr val="EEDE66"/>
        </a:solidFill>
        <a:effectLst/>
      </p:bgPr>
    </p:bg>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6" name="Marcador de texto 8">
            <a:extLst>
              <a:ext uri="{FF2B5EF4-FFF2-40B4-BE49-F238E27FC236}">
                <a16:creationId xmlns:a16="http://schemas.microsoft.com/office/drawing/2014/main" id="{F1E72D97-10A5-BD54-8AAB-CDC2805A7507}"/>
              </a:ext>
            </a:extLst>
          </p:cNvPr>
          <p:cNvSpPr>
            <a:spLocks noGrp="1"/>
          </p:cNvSpPr>
          <p:nvPr>
            <p:ph type="body" sz="quarter" idx="17" hasCustomPrompt="1"/>
          </p:nvPr>
        </p:nvSpPr>
        <p:spPr>
          <a:xfrm>
            <a:off x="1279935" y="7149042"/>
            <a:ext cx="9169580" cy="3945170"/>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1" name="Título 1">
            <a:extLst>
              <a:ext uri="{FF2B5EF4-FFF2-40B4-BE49-F238E27FC236}">
                <a16:creationId xmlns:a16="http://schemas.microsoft.com/office/drawing/2014/main" id="{489BD5B0-A9C3-F0CF-213F-FEB15C94B2E8}"/>
              </a:ext>
            </a:extLst>
          </p:cNvPr>
          <p:cNvSpPr>
            <a:spLocks noGrp="1"/>
          </p:cNvSpPr>
          <p:nvPr>
            <p:ph type="title" hasCustomPrompt="1"/>
          </p:nvPr>
        </p:nvSpPr>
        <p:spPr>
          <a:xfrm>
            <a:off x="1279934" y="3663660"/>
            <a:ext cx="10371364" cy="2651125"/>
          </a:xfrm>
          <a:prstGeom prst="rect">
            <a:avLst/>
          </a:prstGeom>
        </p:spPr>
        <p:txBody>
          <a:bodyPr/>
          <a:lstStyle>
            <a:lvl1pPr>
              <a:defRPr sz="20000" b="0" i="0">
                <a:solidFill>
                  <a:schemeClr val="bg2">
                    <a:lumMod val="25000"/>
                  </a:schemeClr>
                </a:solidFill>
                <a:latin typeface="TITILLIUMMAPS29L-400WT" pitchFamily="2" charset="77"/>
                <a:cs typeface="Calibri" panose="020F0502020204030204" pitchFamily="34" charset="0"/>
              </a:defRPr>
            </a:lvl1pPr>
          </a:lstStyle>
          <a:p>
            <a:r>
              <a:rPr lang="es-MX"/>
              <a:t>Subtitle</a:t>
            </a:r>
            <a:endParaRPr lang="es-419"/>
          </a:p>
        </p:txBody>
      </p:sp>
      <p:pic>
        <p:nvPicPr>
          <p:cNvPr id="12" name="Imagen 11">
            <a:extLst>
              <a:ext uri="{FF2B5EF4-FFF2-40B4-BE49-F238E27FC236}">
                <a16:creationId xmlns:a16="http://schemas.microsoft.com/office/drawing/2014/main" id="{E4B88C05-BE8D-9D65-9272-AEB6136F80F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1"/>
            <a:ext cx="5445583" cy="1400783"/>
          </a:xfrm>
          <a:prstGeom prst="rect">
            <a:avLst/>
          </a:prstGeom>
        </p:spPr>
      </p:pic>
      <p:sp>
        <p:nvSpPr>
          <p:cNvPr id="4" name="Marcador de pie de página 3">
            <a:extLst>
              <a:ext uri="{FF2B5EF4-FFF2-40B4-BE49-F238E27FC236}">
                <a16:creationId xmlns:a16="http://schemas.microsoft.com/office/drawing/2014/main" id="{0177D8B5-CCD1-8913-CA3B-8D1B2FB3F95B}"/>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458310936"/>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Basic">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10" name="Rectángulo redondeado 9">
            <a:extLst>
              <a:ext uri="{FF2B5EF4-FFF2-40B4-BE49-F238E27FC236}">
                <a16:creationId xmlns:a16="http://schemas.microsoft.com/office/drawing/2014/main" id="{A3B94FA9-7BA4-6EDF-7A8E-27C2E5B46A36}"/>
              </a:ext>
            </a:extLst>
          </p:cNvPr>
          <p:cNvSpPr/>
          <p:nvPr userDrawn="1"/>
        </p:nvSpPr>
        <p:spPr>
          <a:xfrm>
            <a:off x="672301" y="3960964"/>
            <a:ext cx="10278197" cy="3091726"/>
          </a:xfrm>
          <a:prstGeom prst="roundRect">
            <a:avLst>
              <a:gd name="adj" fmla="val 8468"/>
            </a:avLst>
          </a:prstGeom>
          <a:solidFill>
            <a:srgbClr val="4D4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Rectángulo redondeado 13">
            <a:extLst>
              <a:ext uri="{FF2B5EF4-FFF2-40B4-BE49-F238E27FC236}">
                <a16:creationId xmlns:a16="http://schemas.microsoft.com/office/drawing/2014/main" id="{13DAE41F-54C7-6A00-001C-218EDB8320B2}"/>
              </a:ext>
            </a:extLst>
          </p:cNvPr>
          <p:cNvSpPr/>
          <p:nvPr userDrawn="1"/>
        </p:nvSpPr>
        <p:spPr>
          <a:xfrm>
            <a:off x="672301" y="7278909"/>
            <a:ext cx="10278197" cy="5307980"/>
          </a:xfrm>
          <a:prstGeom prst="roundRect">
            <a:avLst>
              <a:gd name="adj" fmla="val 8468"/>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5" name="Marcador de texto 8">
            <a:extLst>
              <a:ext uri="{FF2B5EF4-FFF2-40B4-BE49-F238E27FC236}">
                <a16:creationId xmlns:a16="http://schemas.microsoft.com/office/drawing/2014/main" id="{C169941C-8030-EDD7-C59E-FE2C2D1F7B85}"/>
              </a:ext>
            </a:extLst>
          </p:cNvPr>
          <p:cNvSpPr>
            <a:spLocks noGrp="1"/>
          </p:cNvSpPr>
          <p:nvPr>
            <p:ph type="body" sz="quarter" idx="17" hasCustomPrompt="1"/>
          </p:nvPr>
        </p:nvSpPr>
        <p:spPr>
          <a:xfrm>
            <a:off x="1279934" y="7945729"/>
            <a:ext cx="9169580" cy="3945170"/>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6" name="Título 1">
            <a:extLst>
              <a:ext uri="{FF2B5EF4-FFF2-40B4-BE49-F238E27FC236}">
                <a16:creationId xmlns:a16="http://schemas.microsoft.com/office/drawing/2014/main" id="{D04FD543-6D7F-86AD-1316-8EFB4884C237}"/>
              </a:ext>
            </a:extLst>
          </p:cNvPr>
          <p:cNvSpPr>
            <a:spLocks noGrp="1"/>
          </p:cNvSpPr>
          <p:nvPr>
            <p:ph type="title" hasCustomPrompt="1"/>
          </p:nvPr>
        </p:nvSpPr>
        <p:spPr>
          <a:xfrm>
            <a:off x="1279934" y="4627784"/>
            <a:ext cx="9169580" cy="2651125"/>
          </a:xfrm>
          <a:prstGeom prst="rect">
            <a:avLst/>
          </a:prstGeom>
        </p:spPr>
        <p:txBody>
          <a:bodyPr/>
          <a:lstStyle>
            <a:lvl1pPr>
              <a:defRPr sz="13000" b="0" i="0">
                <a:solidFill>
                  <a:schemeClr val="bg1"/>
                </a:solidFill>
                <a:latin typeface="TITILLIUMMAPS29L-400WT" pitchFamily="2" charset="77"/>
                <a:cs typeface="Calibri" panose="020F0502020204030204" pitchFamily="34" charset="0"/>
              </a:defRPr>
            </a:lvl1pPr>
          </a:lstStyle>
          <a:p>
            <a:r>
              <a:rPr lang="es-MX"/>
              <a:t>Subtitle</a:t>
            </a:r>
            <a:endParaRPr lang="es-419"/>
          </a:p>
        </p:txBody>
      </p:sp>
      <p:sp>
        <p:nvSpPr>
          <p:cNvPr id="17" name="Marcador de pie de página 16">
            <a:extLst>
              <a:ext uri="{FF2B5EF4-FFF2-40B4-BE49-F238E27FC236}">
                <a16:creationId xmlns:a16="http://schemas.microsoft.com/office/drawing/2014/main" id="{854237D1-9CB8-C19F-8BAC-07921CCA3093}"/>
              </a:ext>
            </a:extLst>
          </p:cNvPr>
          <p:cNvSpPr>
            <a:spLocks noGrp="1"/>
          </p:cNvSpPr>
          <p:nvPr>
            <p:ph type="ftr" sz="quarter" idx="18"/>
          </p:nvPr>
        </p:nvSpPr>
        <p:spPr/>
        <p:txBody>
          <a:bodyPr/>
          <a:lstStyle/>
          <a:p>
            <a:r>
              <a:rPr lang="es-419" err="1"/>
              <a:t>Presentation</a:t>
            </a:r>
            <a:r>
              <a:rPr lang="es-419"/>
              <a:t> Name | Speaker | Date</a:t>
            </a:r>
          </a:p>
        </p:txBody>
      </p:sp>
      <p:sp>
        <p:nvSpPr>
          <p:cNvPr id="18" name="Rectángulo redondeado 17">
            <a:extLst>
              <a:ext uri="{FF2B5EF4-FFF2-40B4-BE49-F238E27FC236}">
                <a16:creationId xmlns:a16="http://schemas.microsoft.com/office/drawing/2014/main" id="{5219DCBF-4955-5B50-A6C3-8354B235EEC9}"/>
              </a:ext>
            </a:extLst>
          </p:cNvPr>
          <p:cNvSpPr/>
          <p:nvPr userDrawn="1"/>
        </p:nvSpPr>
        <p:spPr>
          <a:xfrm>
            <a:off x="672301" y="1903359"/>
            <a:ext cx="10278197" cy="1762554"/>
          </a:xfrm>
          <a:prstGeom prst="roundRect">
            <a:avLst>
              <a:gd name="adj" fmla="val 8468"/>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9" name="Marcador de texto 8">
            <a:extLst>
              <a:ext uri="{FF2B5EF4-FFF2-40B4-BE49-F238E27FC236}">
                <a16:creationId xmlns:a16="http://schemas.microsoft.com/office/drawing/2014/main" id="{200FE395-8642-53B2-BF28-619B98189F3A}"/>
              </a:ext>
            </a:extLst>
          </p:cNvPr>
          <p:cNvSpPr>
            <a:spLocks noGrp="1"/>
          </p:cNvSpPr>
          <p:nvPr>
            <p:ph type="body" sz="quarter" idx="19" hasCustomPrompt="1"/>
          </p:nvPr>
        </p:nvSpPr>
        <p:spPr>
          <a:xfrm>
            <a:off x="1279934" y="2258607"/>
            <a:ext cx="9169580" cy="1006367"/>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Chapter XX</a:t>
            </a:r>
          </a:p>
        </p:txBody>
      </p:sp>
    </p:spTree>
    <p:extLst>
      <p:ext uri="{BB962C8B-B14F-4D97-AF65-F5344CB8AC3E}">
        <p14:creationId xmlns:p14="http://schemas.microsoft.com/office/powerpoint/2010/main" val="2235210136"/>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Basic">
    <p:bg>
      <p:bgPr>
        <a:solidFill>
          <a:srgbClr val="EEDE66"/>
        </a:solidFill>
        <a:effectLst/>
      </p:bgPr>
    </p:bg>
    <p:spTree>
      <p:nvGrpSpPr>
        <p:cNvPr id="1" name=""/>
        <p:cNvGrpSpPr/>
        <p:nvPr/>
      </p:nvGrpSpPr>
      <p:grpSpPr>
        <a:xfrm>
          <a:off x="0" y="0"/>
          <a:ext cx="0" cy="0"/>
          <a:chOff x="0" y="0"/>
          <a:chExt cx="0" cy="0"/>
        </a:xfrm>
      </p:grpSpPr>
      <p:sp>
        <p:nvSpPr>
          <p:cNvPr id="17" name="Marcador de texto 8">
            <a:extLst>
              <a:ext uri="{FF2B5EF4-FFF2-40B4-BE49-F238E27FC236}">
                <a16:creationId xmlns:a16="http://schemas.microsoft.com/office/drawing/2014/main" id="{76DCBFDC-2E41-F424-9EDE-10F1279F008D}"/>
              </a:ext>
            </a:extLst>
          </p:cNvPr>
          <p:cNvSpPr>
            <a:spLocks noGrp="1"/>
          </p:cNvSpPr>
          <p:nvPr>
            <p:ph type="body" sz="quarter" idx="17" hasCustomPrompt="1"/>
          </p:nvPr>
        </p:nvSpPr>
        <p:spPr>
          <a:xfrm>
            <a:off x="1496484" y="7415554"/>
            <a:ext cx="13088438" cy="3397633"/>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1496483" y="3944684"/>
            <a:ext cx="10371364" cy="2651125"/>
          </a:xfrm>
          <a:prstGeom prst="rect">
            <a:avLst/>
          </a:prstGeom>
        </p:spPr>
        <p:txBody>
          <a:bodyPr/>
          <a:lstStyle>
            <a:lvl1pPr>
              <a:defRPr sz="20000" b="0" i="0">
                <a:solidFill>
                  <a:srgbClr val="4D4D4D"/>
                </a:solidFill>
                <a:latin typeface="TITILLIUMMAPS29L-400WT" pitchFamily="2" charset="77"/>
                <a:cs typeface="Calibri" panose="020F0502020204030204" pitchFamily="34" charset="0"/>
              </a:defRPr>
            </a:lvl1pPr>
          </a:lstStyle>
          <a:p>
            <a:r>
              <a:rPr lang="es-MX"/>
              <a:t>Subtitle</a:t>
            </a:r>
            <a:endParaRPr lang="es-419"/>
          </a:p>
        </p:txBody>
      </p:sp>
      <p:pic>
        <p:nvPicPr>
          <p:cNvPr id="2" name="Imagen 1">
            <a:extLst>
              <a:ext uri="{FF2B5EF4-FFF2-40B4-BE49-F238E27FC236}">
                <a16:creationId xmlns:a16="http://schemas.microsoft.com/office/drawing/2014/main" id="{953DD07F-F99F-3973-F972-19AFA8DAFA4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3" name="Marcador de pie de página 2">
            <a:extLst>
              <a:ext uri="{FF2B5EF4-FFF2-40B4-BE49-F238E27FC236}">
                <a16:creationId xmlns:a16="http://schemas.microsoft.com/office/drawing/2014/main" id="{65F5D1A4-2F5A-EE2F-936A-9D7901C4C273}"/>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87909045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4_Basic">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6223906"/>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Basic">
    <p:bg>
      <p:bgPr>
        <a:solidFill>
          <a:srgbClr val="4D4D4D"/>
        </a:solidFill>
        <a:effectLst/>
      </p:bgPr>
    </p:bg>
    <p:spTree>
      <p:nvGrpSpPr>
        <p:cNvPr id="1" name=""/>
        <p:cNvGrpSpPr/>
        <p:nvPr/>
      </p:nvGrpSpPr>
      <p:grpSpPr>
        <a:xfrm>
          <a:off x="0" y="0"/>
          <a:ext cx="0" cy="0"/>
          <a:chOff x="0" y="0"/>
          <a:chExt cx="0" cy="0"/>
        </a:xfrm>
      </p:grpSpPr>
      <p:sp>
        <p:nvSpPr>
          <p:cNvPr id="4" name="Paralelogramo 3">
            <a:extLst>
              <a:ext uri="{FF2B5EF4-FFF2-40B4-BE49-F238E27FC236}">
                <a16:creationId xmlns:a16="http://schemas.microsoft.com/office/drawing/2014/main" id="{CCFE221F-CB6F-81C5-C2B8-0C26D1FBD1B5}"/>
              </a:ext>
            </a:extLst>
          </p:cNvPr>
          <p:cNvSpPr/>
          <p:nvPr userDrawn="1"/>
        </p:nvSpPr>
        <p:spPr>
          <a:xfrm flipH="1">
            <a:off x="5292459" y="866889"/>
            <a:ext cx="18497344" cy="12037640"/>
          </a:xfrm>
          <a:prstGeom prst="parallelogram">
            <a:avLst>
              <a:gd name="adj" fmla="val 32329"/>
            </a:avLst>
          </a:prstGeom>
          <a:solidFill>
            <a:srgbClr val="79C59F"/>
          </a:solidFill>
          <a:ln w="609600">
            <a:solidFill>
              <a:srgbClr val="79C59F"/>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bg1"/>
              </a:solidFill>
            </a:endParaRPr>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6827775" y="839180"/>
            <a:ext cx="9160369" cy="3751558"/>
          </a:xfrm>
          <a:prstGeom prst="rect">
            <a:avLst/>
          </a:prstGeom>
        </p:spPr>
        <p:txBody>
          <a:bodyPr/>
          <a:lstStyle>
            <a:lvl1pPr>
              <a:defRPr sz="13000" b="0" i="0">
                <a:solidFill>
                  <a:schemeClr val="bg1"/>
                </a:solidFill>
                <a:latin typeface="TITILLIUMMAPS29L-400WT" pitchFamily="2" charset="77"/>
                <a:cs typeface="Calibri" panose="020F0502020204030204" pitchFamily="34" charset="0"/>
              </a:defRPr>
            </a:lvl1pPr>
          </a:lstStyle>
          <a:p>
            <a:r>
              <a:rPr lang="es-MX"/>
              <a:t>Subtitle</a:t>
            </a:r>
            <a:br>
              <a:rPr lang="es-MX"/>
            </a:br>
            <a:r>
              <a:rPr lang="es-MX"/>
              <a:t>			example</a:t>
            </a:r>
            <a:endParaRPr lang="es-419"/>
          </a:p>
        </p:txBody>
      </p:sp>
      <p:sp>
        <p:nvSpPr>
          <p:cNvPr id="8" name="Marcador de texto 8">
            <a:extLst>
              <a:ext uri="{FF2B5EF4-FFF2-40B4-BE49-F238E27FC236}">
                <a16:creationId xmlns:a16="http://schemas.microsoft.com/office/drawing/2014/main" id="{DC2F827E-8287-79B9-07EA-274759EAA441}"/>
              </a:ext>
            </a:extLst>
          </p:cNvPr>
          <p:cNvSpPr>
            <a:spLocks noGrp="1"/>
          </p:cNvSpPr>
          <p:nvPr>
            <p:ph type="body" sz="quarter" idx="17" hasCustomPrompt="1"/>
          </p:nvPr>
        </p:nvSpPr>
        <p:spPr>
          <a:xfrm>
            <a:off x="9737230" y="10010543"/>
            <a:ext cx="12624006" cy="2652511"/>
          </a:xfrm>
          <a:prstGeom prst="rect">
            <a:avLst/>
          </a:prstGeom>
        </p:spPr>
        <p:txBody>
          <a:bodyPr/>
          <a:lstStyle>
            <a:lvl1pPr marL="0" indent="0">
              <a:lnSpc>
                <a:spcPts val="3600"/>
              </a:lnSpc>
              <a:spcBef>
                <a:spcPts val="0"/>
              </a:spcBef>
              <a:buNone/>
              <a:defRPr sz="3000">
                <a:solidFill>
                  <a:schemeClr val="bg1"/>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3" name="Marcador de pie de página 2">
            <a:extLst>
              <a:ext uri="{FF2B5EF4-FFF2-40B4-BE49-F238E27FC236}">
                <a16:creationId xmlns:a16="http://schemas.microsoft.com/office/drawing/2014/main" id="{5409E8AD-3A04-7715-0F29-FC9D1EB9BF60}"/>
              </a:ext>
            </a:extLst>
          </p:cNvPr>
          <p:cNvSpPr>
            <a:spLocks noGrp="1"/>
          </p:cNvSpPr>
          <p:nvPr>
            <p:ph type="ftr" sz="quarter" idx="18"/>
          </p:nvPr>
        </p:nvSpPr>
        <p:spPr/>
        <p:txBody>
          <a:bodyPr/>
          <a:lstStyle/>
          <a:p>
            <a:r>
              <a:rPr lang="es-419" err="1"/>
              <a:t>Presentation</a:t>
            </a:r>
            <a:r>
              <a:rPr lang="es-419"/>
              <a:t> Name | Speaker | Date</a:t>
            </a:r>
          </a:p>
        </p:txBody>
      </p:sp>
      <p:pic>
        <p:nvPicPr>
          <p:cNvPr id="6" name="Imagen 5">
            <a:extLst>
              <a:ext uri="{FF2B5EF4-FFF2-40B4-BE49-F238E27FC236}">
                <a16:creationId xmlns:a16="http://schemas.microsoft.com/office/drawing/2014/main" id="{6B534CE1-1201-321D-52C9-7B410318F5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842" t="37138" b="37138"/>
          <a:stretch/>
        </p:blipFill>
        <p:spPr>
          <a:xfrm>
            <a:off x="1471961" y="212645"/>
            <a:ext cx="3820500" cy="1400783"/>
          </a:xfrm>
          <a:prstGeom prst="rect">
            <a:avLst/>
          </a:prstGeom>
        </p:spPr>
      </p:pic>
    </p:spTree>
    <p:extLst>
      <p:ext uri="{BB962C8B-B14F-4D97-AF65-F5344CB8AC3E}">
        <p14:creationId xmlns:p14="http://schemas.microsoft.com/office/powerpoint/2010/main" val="2824223890"/>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Basic">
    <p:bg>
      <p:bgPr>
        <a:solidFill>
          <a:srgbClr val="79C59F"/>
        </a:solidFill>
        <a:effectLst/>
      </p:bgPr>
    </p:bg>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14" name="Marcador de texto 8">
            <a:extLst>
              <a:ext uri="{FF2B5EF4-FFF2-40B4-BE49-F238E27FC236}">
                <a16:creationId xmlns:a16="http://schemas.microsoft.com/office/drawing/2014/main" id="{A94B9B9A-328A-2851-922E-9F82F11FEFF9}"/>
              </a:ext>
            </a:extLst>
          </p:cNvPr>
          <p:cNvSpPr>
            <a:spLocks noGrp="1"/>
          </p:cNvSpPr>
          <p:nvPr>
            <p:ph type="body" sz="quarter" idx="17" hasCustomPrompt="1"/>
          </p:nvPr>
        </p:nvSpPr>
        <p:spPr>
          <a:xfrm>
            <a:off x="1279935" y="7149042"/>
            <a:ext cx="9169580" cy="3945170"/>
          </a:xfrm>
          <a:prstGeom prst="rect">
            <a:avLst/>
          </a:prstGeom>
        </p:spPr>
        <p:txBody>
          <a:bodyPr/>
          <a:lstStyle>
            <a:lvl1pPr marL="0" indent="0">
              <a:lnSpc>
                <a:spcPts val="3600"/>
              </a:lnSpc>
              <a:spcBef>
                <a:spcPts val="0"/>
              </a:spcBef>
              <a:buNone/>
              <a:defRPr sz="3000">
                <a:solidFill>
                  <a:schemeClr val="bg1"/>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5" name="Título 1">
            <a:extLst>
              <a:ext uri="{FF2B5EF4-FFF2-40B4-BE49-F238E27FC236}">
                <a16:creationId xmlns:a16="http://schemas.microsoft.com/office/drawing/2014/main" id="{4311D180-357D-7280-517D-EEF82F9BC727}"/>
              </a:ext>
            </a:extLst>
          </p:cNvPr>
          <p:cNvSpPr>
            <a:spLocks noGrp="1"/>
          </p:cNvSpPr>
          <p:nvPr>
            <p:ph type="title" hasCustomPrompt="1"/>
          </p:nvPr>
        </p:nvSpPr>
        <p:spPr>
          <a:xfrm>
            <a:off x="1279934" y="3663660"/>
            <a:ext cx="10371364" cy="2651125"/>
          </a:xfrm>
          <a:prstGeom prst="rect">
            <a:avLst/>
          </a:prstGeom>
        </p:spPr>
        <p:txBody>
          <a:bodyPr/>
          <a:lstStyle>
            <a:lvl1pPr>
              <a:defRPr sz="20000" b="0" i="0">
                <a:solidFill>
                  <a:schemeClr val="bg1"/>
                </a:solidFill>
                <a:latin typeface="TITILLIUMMAPS29L-400WT" pitchFamily="2" charset="77"/>
                <a:cs typeface="Calibri" panose="020F0502020204030204" pitchFamily="34" charset="0"/>
              </a:defRPr>
            </a:lvl1pPr>
          </a:lstStyle>
          <a:p>
            <a:r>
              <a:rPr lang="es-MX"/>
              <a:t>Subtitle</a:t>
            </a:r>
            <a:endParaRPr lang="es-419"/>
          </a:p>
        </p:txBody>
      </p:sp>
      <p:pic>
        <p:nvPicPr>
          <p:cNvPr id="17" name="Imagen 16">
            <a:extLst>
              <a:ext uri="{FF2B5EF4-FFF2-40B4-BE49-F238E27FC236}">
                <a16:creationId xmlns:a16="http://schemas.microsoft.com/office/drawing/2014/main" id="{67BA2111-07CF-D0AD-8F4F-C6E29F65C43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4" name="Marcador de pie de página 3">
            <a:extLst>
              <a:ext uri="{FF2B5EF4-FFF2-40B4-BE49-F238E27FC236}">
                <a16:creationId xmlns:a16="http://schemas.microsoft.com/office/drawing/2014/main" id="{8CDE9AAD-6846-BEF8-32A1-B475C5B8CDE3}"/>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61518730"/>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Basic">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16" name="Marcador de texto 4">
            <a:extLst>
              <a:ext uri="{FF2B5EF4-FFF2-40B4-BE49-F238E27FC236}">
                <a16:creationId xmlns:a16="http://schemas.microsoft.com/office/drawing/2014/main" id="{ACCA442E-AA52-5D80-993C-D9559CA36DAC}"/>
              </a:ext>
            </a:extLst>
          </p:cNvPr>
          <p:cNvSpPr>
            <a:spLocks noGrp="1"/>
          </p:cNvSpPr>
          <p:nvPr>
            <p:ph type="body" sz="quarter" idx="15" hasCustomPrompt="1"/>
          </p:nvPr>
        </p:nvSpPr>
        <p:spPr>
          <a:xfrm>
            <a:off x="594196" y="12876820"/>
            <a:ext cx="8124825" cy="549275"/>
          </a:xfrm>
          <a:prstGeom prst="rect">
            <a:avLst/>
          </a:prstGeom>
        </p:spPr>
        <p:txBody>
          <a:bodyPr/>
          <a:lstStyle>
            <a:lvl1pPr marL="0" indent="0">
              <a:buNone/>
              <a:defRPr sz="20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err="1"/>
              <a:t>Presentation</a:t>
            </a:r>
            <a:r>
              <a:rPr lang="es-ES"/>
              <a:t> </a:t>
            </a:r>
            <a:r>
              <a:rPr lang="es-ES" err="1"/>
              <a:t>name</a:t>
            </a:r>
            <a:r>
              <a:rPr lang="es-ES"/>
              <a:t> | Speaker | Date</a:t>
            </a:r>
          </a:p>
        </p:txBody>
      </p:sp>
      <p:sp>
        <p:nvSpPr>
          <p:cNvPr id="2" name="Rectángulo redondeado 1">
            <a:extLst>
              <a:ext uri="{FF2B5EF4-FFF2-40B4-BE49-F238E27FC236}">
                <a16:creationId xmlns:a16="http://schemas.microsoft.com/office/drawing/2014/main" id="{50888D35-BD79-344B-9AAF-C2F05D6E746E}"/>
              </a:ext>
            </a:extLst>
          </p:cNvPr>
          <p:cNvSpPr/>
          <p:nvPr userDrawn="1"/>
        </p:nvSpPr>
        <p:spPr>
          <a:xfrm>
            <a:off x="672301" y="3960964"/>
            <a:ext cx="10278197" cy="3091726"/>
          </a:xfrm>
          <a:prstGeom prst="roundRect">
            <a:avLst>
              <a:gd name="adj" fmla="val 8468"/>
            </a:avLst>
          </a:prstGeom>
          <a:solidFill>
            <a:srgbClr val="4D4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bg1"/>
              </a:solidFill>
            </a:endParaRPr>
          </a:p>
        </p:txBody>
      </p:sp>
      <p:sp>
        <p:nvSpPr>
          <p:cNvPr id="4" name="Rectángulo redondeado 3">
            <a:extLst>
              <a:ext uri="{FF2B5EF4-FFF2-40B4-BE49-F238E27FC236}">
                <a16:creationId xmlns:a16="http://schemas.microsoft.com/office/drawing/2014/main" id="{CACD1DB2-D6B1-36ED-5CF2-638B8CEF6755}"/>
              </a:ext>
            </a:extLst>
          </p:cNvPr>
          <p:cNvSpPr/>
          <p:nvPr userDrawn="1"/>
        </p:nvSpPr>
        <p:spPr>
          <a:xfrm>
            <a:off x="672301" y="7278909"/>
            <a:ext cx="10278197" cy="5307980"/>
          </a:xfrm>
          <a:prstGeom prst="roundRect">
            <a:avLst>
              <a:gd name="adj" fmla="val 8468"/>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 name="Marcador de texto 8">
            <a:extLst>
              <a:ext uri="{FF2B5EF4-FFF2-40B4-BE49-F238E27FC236}">
                <a16:creationId xmlns:a16="http://schemas.microsoft.com/office/drawing/2014/main" id="{593B83E4-3758-AA77-955A-76D8EB71EFB5}"/>
              </a:ext>
            </a:extLst>
          </p:cNvPr>
          <p:cNvSpPr>
            <a:spLocks noGrp="1"/>
          </p:cNvSpPr>
          <p:nvPr>
            <p:ph type="body" sz="quarter" idx="17" hasCustomPrompt="1"/>
          </p:nvPr>
        </p:nvSpPr>
        <p:spPr>
          <a:xfrm>
            <a:off x="1279934" y="7945729"/>
            <a:ext cx="9169580" cy="3945170"/>
          </a:xfrm>
          <a:prstGeom prst="rect">
            <a:avLst/>
          </a:prstGeom>
        </p:spPr>
        <p:txBody>
          <a:bodyPr/>
          <a:lstStyle>
            <a:lvl1pPr marL="0" indent="0">
              <a:lnSpc>
                <a:spcPts val="3600"/>
              </a:lnSpc>
              <a:spcBef>
                <a:spcPts val="0"/>
              </a:spcBef>
              <a:buNone/>
              <a:defRPr sz="3000">
                <a:solidFill>
                  <a:schemeClr val="bg1"/>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6" name="Título 1">
            <a:extLst>
              <a:ext uri="{FF2B5EF4-FFF2-40B4-BE49-F238E27FC236}">
                <a16:creationId xmlns:a16="http://schemas.microsoft.com/office/drawing/2014/main" id="{0CF7E5C2-1B0C-0C74-B58E-323F285342F2}"/>
              </a:ext>
            </a:extLst>
          </p:cNvPr>
          <p:cNvSpPr>
            <a:spLocks noGrp="1"/>
          </p:cNvSpPr>
          <p:nvPr>
            <p:ph type="title" hasCustomPrompt="1"/>
          </p:nvPr>
        </p:nvSpPr>
        <p:spPr>
          <a:xfrm>
            <a:off x="1279934" y="4627784"/>
            <a:ext cx="9169580" cy="2651125"/>
          </a:xfrm>
          <a:prstGeom prst="rect">
            <a:avLst/>
          </a:prstGeom>
        </p:spPr>
        <p:txBody>
          <a:bodyPr/>
          <a:lstStyle>
            <a:lvl1pPr>
              <a:defRPr sz="13000" b="0" i="0">
                <a:solidFill>
                  <a:schemeClr val="bg1"/>
                </a:solidFill>
                <a:latin typeface="TITILLIUMMAPS29L-400WT" pitchFamily="2" charset="77"/>
                <a:cs typeface="Calibri" panose="020F0502020204030204" pitchFamily="34" charset="0"/>
              </a:defRPr>
            </a:lvl1pPr>
          </a:lstStyle>
          <a:p>
            <a:r>
              <a:rPr lang="es-MX"/>
              <a:t>Subtitle</a:t>
            </a:r>
            <a:endParaRPr lang="es-419"/>
          </a:p>
        </p:txBody>
      </p:sp>
      <p:sp>
        <p:nvSpPr>
          <p:cNvPr id="7" name="Marcador de pie de página 6">
            <a:extLst>
              <a:ext uri="{FF2B5EF4-FFF2-40B4-BE49-F238E27FC236}">
                <a16:creationId xmlns:a16="http://schemas.microsoft.com/office/drawing/2014/main" id="{F0D24E5D-21D6-E301-C4BF-956F7F06670B}"/>
              </a:ext>
            </a:extLst>
          </p:cNvPr>
          <p:cNvSpPr>
            <a:spLocks noGrp="1"/>
          </p:cNvSpPr>
          <p:nvPr>
            <p:ph type="ftr" sz="quarter" idx="18"/>
          </p:nvPr>
        </p:nvSpPr>
        <p:spPr/>
        <p:txBody>
          <a:bodyPr/>
          <a:lstStyle/>
          <a:p>
            <a:r>
              <a:rPr lang="es-419" err="1"/>
              <a:t>Presentation</a:t>
            </a:r>
            <a:r>
              <a:rPr lang="es-419"/>
              <a:t> Name | Speaker | Date</a:t>
            </a:r>
          </a:p>
        </p:txBody>
      </p:sp>
      <p:sp>
        <p:nvSpPr>
          <p:cNvPr id="8" name="Rectángulo redondeado 7">
            <a:extLst>
              <a:ext uri="{FF2B5EF4-FFF2-40B4-BE49-F238E27FC236}">
                <a16:creationId xmlns:a16="http://schemas.microsoft.com/office/drawing/2014/main" id="{F45FAD1A-655D-504C-0EDD-82AFCA1B4D88}"/>
              </a:ext>
            </a:extLst>
          </p:cNvPr>
          <p:cNvSpPr/>
          <p:nvPr userDrawn="1"/>
        </p:nvSpPr>
        <p:spPr>
          <a:xfrm>
            <a:off x="672301" y="1903359"/>
            <a:ext cx="10278197" cy="1762554"/>
          </a:xfrm>
          <a:prstGeom prst="roundRect">
            <a:avLst>
              <a:gd name="adj" fmla="val 8468"/>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Marcador de texto 8">
            <a:extLst>
              <a:ext uri="{FF2B5EF4-FFF2-40B4-BE49-F238E27FC236}">
                <a16:creationId xmlns:a16="http://schemas.microsoft.com/office/drawing/2014/main" id="{F6916AEA-72D3-2D32-8FFA-F83CE94EFCD9}"/>
              </a:ext>
            </a:extLst>
          </p:cNvPr>
          <p:cNvSpPr>
            <a:spLocks noGrp="1"/>
          </p:cNvSpPr>
          <p:nvPr>
            <p:ph type="body" sz="quarter" idx="19" hasCustomPrompt="1"/>
          </p:nvPr>
        </p:nvSpPr>
        <p:spPr>
          <a:xfrm>
            <a:off x="1279934" y="2258607"/>
            <a:ext cx="9169580" cy="1006367"/>
          </a:xfrm>
          <a:prstGeom prst="rect">
            <a:avLst/>
          </a:prstGeom>
        </p:spPr>
        <p:txBody>
          <a:bodyPr/>
          <a:lstStyle>
            <a:lvl1pPr marL="0" indent="0">
              <a:lnSpc>
                <a:spcPts val="3600"/>
              </a:lnSpc>
              <a:spcBef>
                <a:spcPts val="0"/>
              </a:spcBef>
              <a:buNone/>
              <a:defRPr sz="3000">
                <a:solidFill>
                  <a:schemeClr val="bg1"/>
                </a:solidFill>
                <a:latin typeface="+mj-lt"/>
              </a:defRPr>
            </a:lvl1pPr>
          </a:lstStyle>
          <a:p>
            <a:pPr lvl="0"/>
            <a:r>
              <a:rPr lang="es-419"/>
              <a:t>Chapter XX</a:t>
            </a:r>
          </a:p>
        </p:txBody>
      </p:sp>
    </p:spTree>
    <p:extLst>
      <p:ext uri="{BB962C8B-B14F-4D97-AF65-F5344CB8AC3E}">
        <p14:creationId xmlns:p14="http://schemas.microsoft.com/office/powerpoint/2010/main" val="4169611963"/>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yan - block">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DC566E76-578D-4CE4-2664-62CBC7F6B4CD}"/>
              </a:ext>
            </a:extLst>
          </p:cNvPr>
          <p:cNvSpPr/>
          <p:nvPr userDrawn="1"/>
        </p:nvSpPr>
        <p:spPr>
          <a:xfrm>
            <a:off x="672301" y="2116183"/>
            <a:ext cx="23023722" cy="9562011"/>
          </a:xfrm>
          <a:prstGeom prst="roundRect">
            <a:avLst>
              <a:gd name="adj" fmla="val 300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Marcador de texto 8">
            <a:extLst>
              <a:ext uri="{FF2B5EF4-FFF2-40B4-BE49-F238E27FC236}">
                <a16:creationId xmlns:a16="http://schemas.microsoft.com/office/drawing/2014/main" id="{1790DC50-E4D6-D003-DE7D-D18568EFCB16}"/>
              </a:ext>
            </a:extLst>
          </p:cNvPr>
          <p:cNvSpPr>
            <a:spLocks noGrp="1"/>
          </p:cNvSpPr>
          <p:nvPr>
            <p:ph type="body" sz="quarter" idx="12" hasCustomPrompt="1"/>
          </p:nvPr>
        </p:nvSpPr>
        <p:spPr>
          <a:xfrm>
            <a:off x="2078913" y="3936322"/>
            <a:ext cx="6699250" cy="720725"/>
          </a:xfrm>
          <a:prstGeom prst="rect">
            <a:avLst/>
          </a:prstGeom>
        </p:spPr>
        <p:txBody>
          <a:bodyPr/>
          <a:lstStyle>
            <a:lvl1pPr marL="0" indent="0">
              <a:buNone/>
              <a:defRPr sz="3200"/>
            </a:lvl1pPr>
          </a:lstStyle>
          <a:p>
            <a:pPr lvl="0"/>
            <a:r>
              <a:rPr lang="es-419"/>
              <a:t>Chapter XX</a:t>
            </a:r>
          </a:p>
        </p:txBody>
      </p:sp>
      <p:sp>
        <p:nvSpPr>
          <p:cNvPr id="10" name="Marcador de texto 8">
            <a:extLst>
              <a:ext uri="{FF2B5EF4-FFF2-40B4-BE49-F238E27FC236}">
                <a16:creationId xmlns:a16="http://schemas.microsoft.com/office/drawing/2014/main" id="{A3AE725E-55EE-31E6-20CB-36CABDEBDF94}"/>
              </a:ext>
            </a:extLst>
          </p:cNvPr>
          <p:cNvSpPr>
            <a:spLocks noGrp="1"/>
          </p:cNvSpPr>
          <p:nvPr>
            <p:ph type="body" sz="quarter" idx="13" hasCustomPrompt="1"/>
          </p:nvPr>
        </p:nvSpPr>
        <p:spPr>
          <a:xfrm>
            <a:off x="2078913" y="4982013"/>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5" name="Marcador de texto 8">
            <a:extLst>
              <a:ext uri="{FF2B5EF4-FFF2-40B4-BE49-F238E27FC236}">
                <a16:creationId xmlns:a16="http://schemas.microsoft.com/office/drawing/2014/main" id="{B586618D-DCC3-0291-FA8A-80A79324B199}"/>
              </a:ext>
            </a:extLst>
          </p:cNvPr>
          <p:cNvSpPr>
            <a:spLocks noGrp="1"/>
          </p:cNvSpPr>
          <p:nvPr>
            <p:ph type="body" sz="quarter" idx="16" hasCustomPrompt="1"/>
          </p:nvPr>
        </p:nvSpPr>
        <p:spPr>
          <a:xfrm>
            <a:off x="2078912" y="6623304"/>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8" name="Marcador de texto 4">
            <a:extLst>
              <a:ext uri="{FF2B5EF4-FFF2-40B4-BE49-F238E27FC236}">
                <a16:creationId xmlns:a16="http://schemas.microsoft.com/office/drawing/2014/main" id="{620762EC-034F-64ED-563B-20B38FAA75D4}"/>
              </a:ext>
            </a:extLst>
          </p:cNvPr>
          <p:cNvSpPr>
            <a:spLocks noGrp="1"/>
          </p:cNvSpPr>
          <p:nvPr>
            <p:ph type="body" sz="quarter" idx="15" hasCustomPrompt="1"/>
          </p:nvPr>
        </p:nvSpPr>
        <p:spPr>
          <a:xfrm>
            <a:off x="672301" y="12876820"/>
            <a:ext cx="8124825" cy="549275"/>
          </a:xfrm>
          <a:prstGeom prst="rect">
            <a:avLst/>
          </a:prstGeom>
        </p:spPr>
        <p:txBody>
          <a:bodyPr/>
          <a:lstStyle>
            <a:lvl1pPr marL="0" indent="0">
              <a:buNone/>
              <a:defRPr sz="2000">
                <a:solidFill>
                  <a:schemeClr val="bg1">
                    <a:lumMod val="50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err="1"/>
              <a:t>Presentation</a:t>
            </a:r>
            <a:r>
              <a:rPr lang="es-ES"/>
              <a:t> </a:t>
            </a:r>
            <a:r>
              <a:rPr lang="es-ES" err="1"/>
              <a:t>name</a:t>
            </a:r>
            <a:r>
              <a:rPr lang="es-ES"/>
              <a:t> | Speaker | Date</a:t>
            </a:r>
          </a:p>
        </p:txBody>
      </p:sp>
      <p:pic>
        <p:nvPicPr>
          <p:cNvPr id="3" name="Imatge" descr="Imatge">
            <a:extLst>
              <a:ext uri="{FF2B5EF4-FFF2-40B4-BE49-F238E27FC236}">
                <a16:creationId xmlns:a16="http://schemas.microsoft.com/office/drawing/2014/main" id="{B697E368-5F56-03E4-4257-8DDE85E1DC14}"/>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3A7ADD8D-4734-B96C-86C1-86113955FDE9}"/>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86910007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cyan - image">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14649475" cy="9562011"/>
          </a:xfrm>
          <a:prstGeom prst="roundRect">
            <a:avLst>
              <a:gd name="adj" fmla="val 300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solidFill>
                  <a:srgbClr val="4D4D4D"/>
                </a:solidFill>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13429584" cy="4650852"/>
          </a:xfrm>
          <a:prstGeom prst="rect">
            <a:avLst/>
          </a:prstGeom>
        </p:spPr>
        <p:txBody>
          <a:bodyPr/>
          <a:lstStyle>
            <a:lvl1pPr marL="0" indent="0">
              <a:lnSpc>
                <a:spcPts val="3800"/>
              </a:lnSpc>
              <a:buNone/>
              <a:defRPr sz="3000" b="0" i="0">
                <a:solidFill>
                  <a:srgbClr val="4D4D4D"/>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6" name="Marcador de posición de imagen 8">
            <a:extLst>
              <a:ext uri="{FF2B5EF4-FFF2-40B4-BE49-F238E27FC236}">
                <a16:creationId xmlns:a16="http://schemas.microsoft.com/office/drawing/2014/main" id="{D62C81C7-6606-007C-98C1-8AA6BB405784}"/>
              </a:ext>
            </a:extLst>
          </p:cNvPr>
          <p:cNvSpPr>
            <a:spLocks noGrp="1"/>
          </p:cNvSpPr>
          <p:nvPr>
            <p:ph type="pic" sz="quarter" idx="16"/>
          </p:nvPr>
        </p:nvSpPr>
        <p:spPr>
          <a:xfrm>
            <a:off x="15978730" y="340895"/>
            <a:ext cx="8124825" cy="13034209"/>
          </a:xfrm>
          <a:prstGeom prst="roundRect">
            <a:avLst>
              <a:gd name="adj" fmla="val 2807"/>
            </a:avLst>
          </a:prstGeom>
        </p:spPr>
        <p:txBody>
          <a:bodyPr/>
          <a:lstStyle/>
          <a:p>
            <a:endParaRPr lang="es-419"/>
          </a:p>
        </p:txBody>
      </p:sp>
      <p:pic>
        <p:nvPicPr>
          <p:cNvPr id="7" name="Imatge" descr="Imatge">
            <a:extLst>
              <a:ext uri="{FF2B5EF4-FFF2-40B4-BE49-F238E27FC236}">
                <a16:creationId xmlns:a16="http://schemas.microsoft.com/office/drawing/2014/main" id="{191F1AF3-90BF-5498-08F5-8F8213319AAF}"/>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2" name="Marcador de pie de página 1">
            <a:extLst>
              <a:ext uri="{FF2B5EF4-FFF2-40B4-BE49-F238E27FC236}">
                <a16:creationId xmlns:a16="http://schemas.microsoft.com/office/drawing/2014/main" id="{773B8664-827E-B53E-04B9-45ED9218A86E}"/>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589612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yan - image">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10587881" cy="9562011"/>
          </a:xfrm>
          <a:prstGeom prst="roundRect">
            <a:avLst>
              <a:gd name="adj" fmla="val 300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401624" y="2747355"/>
            <a:ext cx="7561474" cy="1071134"/>
          </a:xfrm>
          <a:prstGeom prst="rect">
            <a:avLst/>
          </a:prstGeom>
        </p:spPr>
        <p:txBody>
          <a:bodyPr/>
          <a:lstStyle>
            <a:lvl1pPr marL="0" indent="0">
              <a:buNone/>
              <a:defRPr sz="5000" b="0" i="0">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401624" y="6790959"/>
            <a:ext cx="9063176" cy="4177686"/>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5" name="Imatge" descr="Imatge">
            <a:extLst>
              <a:ext uri="{FF2B5EF4-FFF2-40B4-BE49-F238E27FC236}">
                <a16:creationId xmlns:a16="http://schemas.microsoft.com/office/drawing/2014/main" id="{22BE337A-FC42-2C7E-6D0B-EF59D9BABFF1}"/>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6" name="Marcador de posición de imagen 8">
            <a:extLst>
              <a:ext uri="{FF2B5EF4-FFF2-40B4-BE49-F238E27FC236}">
                <a16:creationId xmlns:a16="http://schemas.microsoft.com/office/drawing/2014/main" id="{FDDB0523-5123-12D0-1313-A935E1C7D722}"/>
              </a:ext>
            </a:extLst>
          </p:cNvPr>
          <p:cNvSpPr>
            <a:spLocks noGrp="1"/>
          </p:cNvSpPr>
          <p:nvPr>
            <p:ph type="pic" sz="quarter" idx="16"/>
          </p:nvPr>
        </p:nvSpPr>
        <p:spPr>
          <a:xfrm>
            <a:off x="11989506" y="340895"/>
            <a:ext cx="12074826" cy="13034209"/>
          </a:xfrm>
          <a:prstGeom prst="roundRect">
            <a:avLst>
              <a:gd name="adj" fmla="val 4871"/>
            </a:avLst>
          </a:prstGeom>
        </p:spPr>
        <p:txBody>
          <a:bodyPr/>
          <a:lstStyle/>
          <a:p>
            <a:endParaRPr lang="es-419"/>
          </a:p>
        </p:txBody>
      </p:sp>
      <p:sp>
        <p:nvSpPr>
          <p:cNvPr id="7" name="Marcador de pie de página 6">
            <a:extLst>
              <a:ext uri="{FF2B5EF4-FFF2-40B4-BE49-F238E27FC236}">
                <a16:creationId xmlns:a16="http://schemas.microsoft.com/office/drawing/2014/main" id="{91678981-631B-A862-1877-86A90FF88B9F}"/>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998891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yan - image">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6172637" cy="9562011"/>
          </a:xfrm>
          <a:prstGeom prst="roundRect">
            <a:avLst>
              <a:gd name="adj" fmla="val 300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4572000" cy="4650852"/>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p:txBody>
      </p:sp>
      <p:sp>
        <p:nvSpPr>
          <p:cNvPr id="13" name="Marcador de posición de imagen 8">
            <a:extLst>
              <a:ext uri="{FF2B5EF4-FFF2-40B4-BE49-F238E27FC236}">
                <a16:creationId xmlns:a16="http://schemas.microsoft.com/office/drawing/2014/main" id="{8F45B707-8CF9-86B3-904B-1D81B52013F1}"/>
              </a:ext>
            </a:extLst>
          </p:cNvPr>
          <p:cNvSpPr>
            <a:spLocks noGrp="1"/>
          </p:cNvSpPr>
          <p:nvPr>
            <p:ph type="pic" sz="quarter" idx="16"/>
          </p:nvPr>
        </p:nvSpPr>
        <p:spPr>
          <a:xfrm>
            <a:off x="7312362" y="340895"/>
            <a:ext cx="16791194" cy="13034209"/>
          </a:xfrm>
          <a:prstGeom prst="roundRect">
            <a:avLst>
              <a:gd name="adj" fmla="val 2807"/>
            </a:avLst>
          </a:prstGeom>
        </p:spPr>
        <p:txBody>
          <a:bodyPr/>
          <a:lstStyle/>
          <a:p>
            <a:endParaRPr lang="es-419"/>
          </a:p>
        </p:txBody>
      </p:sp>
      <p:pic>
        <p:nvPicPr>
          <p:cNvPr id="6" name="Imatge" descr="Imatge">
            <a:extLst>
              <a:ext uri="{FF2B5EF4-FFF2-40B4-BE49-F238E27FC236}">
                <a16:creationId xmlns:a16="http://schemas.microsoft.com/office/drawing/2014/main" id="{0EAB5948-7A0D-3075-CE56-1411D8F64D02}"/>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7" name="Marcador de pie de página 6">
            <a:extLst>
              <a:ext uri="{FF2B5EF4-FFF2-40B4-BE49-F238E27FC236}">
                <a16:creationId xmlns:a16="http://schemas.microsoft.com/office/drawing/2014/main" id="{64AE8CEA-805B-5457-164A-EC50FBA0A193}"/>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591961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yan - block">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B8F8D116-DC9A-2503-9A69-F5996A5F1373}"/>
              </a:ext>
            </a:extLst>
          </p:cNvPr>
          <p:cNvSpPr/>
          <p:nvPr userDrawn="1"/>
        </p:nvSpPr>
        <p:spPr>
          <a:xfrm>
            <a:off x="93249" y="125807"/>
            <a:ext cx="24197502" cy="13464386"/>
          </a:xfrm>
          <a:prstGeom prst="rect">
            <a:avLst/>
          </a:prstGeom>
          <a:ln w="317500">
            <a:solidFill>
              <a:srgbClr val="96D6F3"/>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8" name="Marcador de texto 8">
            <a:extLst>
              <a:ext uri="{FF2B5EF4-FFF2-40B4-BE49-F238E27FC236}">
                <a16:creationId xmlns:a16="http://schemas.microsoft.com/office/drawing/2014/main" id="{D65AFC41-A111-3F9D-8FAB-DCC99EFBE42B}"/>
              </a:ext>
            </a:extLst>
          </p:cNvPr>
          <p:cNvSpPr>
            <a:spLocks noGrp="1"/>
          </p:cNvSpPr>
          <p:nvPr>
            <p:ph type="body" sz="quarter" idx="12" hasCustomPrompt="1"/>
          </p:nvPr>
        </p:nvSpPr>
        <p:spPr>
          <a:xfrm>
            <a:off x="2078913" y="4063174"/>
            <a:ext cx="6699250" cy="720725"/>
          </a:xfrm>
          <a:prstGeom prst="rect">
            <a:avLst/>
          </a:prstGeom>
        </p:spPr>
        <p:txBody>
          <a:bodyPr/>
          <a:lstStyle>
            <a:lvl1pPr marL="0" indent="0">
              <a:buNone/>
              <a:defRPr sz="3200"/>
            </a:lvl1pPr>
          </a:lstStyle>
          <a:p>
            <a:pPr lvl="0"/>
            <a:r>
              <a:rPr lang="es-419"/>
              <a:t>Chapter XX</a:t>
            </a:r>
          </a:p>
        </p:txBody>
      </p:sp>
      <p:sp>
        <p:nvSpPr>
          <p:cNvPr id="11" name="Marcador de texto 8">
            <a:extLst>
              <a:ext uri="{FF2B5EF4-FFF2-40B4-BE49-F238E27FC236}">
                <a16:creationId xmlns:a16="http://schemas.microsoft.com/office/drawing/2014/main" id="{702AD8CA-483D-0FF4-E265-AAD737A4AF12}"/>
              </a:ext>
            </a:extLst>
          </p:cNvPr>
          <p:cNvSpPr>
            <a:spLocks noGrp="1"/>
          </p:cNvSpPr>
          <p:nvPr>
            <p:ph type="body" sz="quarter" idx="13" hasCustomPrompt="1"/>
          </p:nvPr>
        </p:nvSpPr>
        <p:spPr>
          <a:xfrm>
            <a:off x="2078913" y="5108865"/>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2" name="Marcador de texto 8">
            <a:extLst>
              <a:ext uri="{FF2B5EF4-FFF2-40B4-BE49-F238E27FC236}">
                <a16:creationId xmlns:a16="http://schemas.microsoft.com/office/drawing/2014/main" id="{5C458215-A879-6E26-A2CE-9B0040D0B042}"/>
              </a:ext>
            </a:extLst>
          </p:cNvPr>
          <p:cNvSpPr>
            <a:spLocks noGrp="1"/>
          </p:cNvSpPr>
          <p:nvPr>
            <p:ph type="body" sz="quarter" idx="16" hasCustomPrompt="1"/>
          </p:nvPr>
        </p:nvSpPr>
        <p:spPr>
          <a:xfrm>
            <a:off x="2078912" y="6654601"/>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5C0CF086-1355-B1B0-6500-2F2CCB74DF07}"/>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1D31E11C-9826-8007-1AD6-83F373CEFB7D}"/>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527808203"/>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yan - block">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B8F8D116-DC9A-2503-9A69-F5996A5F1373}"/>
              </a:ext>
            </a:extLst>
          </p:cNvPr>
          <p:cNvSpPr/>
          <p:nvPr userDrawn="1"/>
        </p:nvSpPr>
        <p:spPr>
          <a:xfrm>
            <a:off x="93249" y="125807"/>
            <a:ext cx="24197502" cy="13464386"/>
          </a:xfrm>
          <a:prstGeom prst="rect">
            <a:avLst/>
          </a:prstGeom>
          <a:ln w="317500">
            <a:solidFill>
              <a:srgbClr val="96D6F3"/>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15" name="Marcador de texto 8">
            <a:extLst>
              <a:ext uri="{FF2B5EF4-FFF2-40B4-BE49-F238E27FC236}">
                <a16:creationId xmlns:a16="http://schemas.microsoft.com/office/drawing/2014/main" id="{EFB7B0AE-B365-77C7-4925-5BAF2E2ECD9B}"/>
              </a:ext>
            </a:extLst>
          </p:cNvPr>
          <p:cNvSpPr>
            <a:spLocks noGrp="1"/>
          </p:cNvSpPr>
          <p:nvPr>
            <p:ph type="body" sz="quarter" idx="12" hasCustomPrompt="1"/>
          </p:nvPr>
        </p:nvSpPr>
        <p:spPr>
          <a:xfrm>
            <a:off x="2078913" y="3214219"/>
            <a:ext cx="6699250" cy="720725"/>
          </a:xfrm>
          <a:prstGeom prst="rect">
            <a:avLst/>
          </a:prstGeom>
        </p:spPr>
        <p:txBody>
          <a:bodyPr/>
          <a:lstStyle>
            <a:lvl1pPr marL="0" indent="0">
              <a:buNone/>
              <a:defRPr sz="3200"/>
            </a:lvl1pPr>
          </a:lstStyle>
          <a:p>
            <a:pPr lvl="0"/>
            <a:r>
              <a:rPr lang="es-419"/>
              <a:t>Chapter XX</a:t>
            </a:r>
          </a:p>
        </p:txBody>
      </p:sp>
      <p:sp>
        <p:nvSpPr>
          <p:cNvPr id="16" name="Marcador de texto 8">
            <a:extLst>
              <a:ext uri="{FF2B5EF4-FFF2-40B4-BE49-F238E27FC236}">
                <a16:creationId xmlns:a16="http://schemas.microsoft.com/office/drawing/2014/main" id="{724C1586-051B-9E48-285D-7339259071E1}"/>
              </a:ext>
            </a:extLst>
          </p:cNvPr>
          <p:cNvSpPr>
            <a:spLocks noGrp="1"/>
          </p:cNvSpPr>
          <p:nvPr>
            <p:ph type="body" sz="quarter" idx="13" hasCustomPrompt="1"/>
          </p:nvPr>
        </p:nvSpPr>
        <p:spPr>
          <a:xfrm>
            <a:off x="2078913" y="4259910"/>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7" name="Marcador de texto 8">
            <a:extLst>
              <a:ext uri="{FF2B5EF4-FFF2-40B4-BE49-F238E27FC236}">
                <a16:creationId xmlns:a16="http://schemas.microsoft.com/office/drawing/2014/main" id="{60A4D13F-C80C-D13D-E04D-78694204BE2E}"/>
              </a:ext>
            </a:extLst>
          </p:cNvPr>
          <p:cNvSpPr>
            <a:spLocks noGrp="1"/>
          </p:cNvSpPr>
          <p:nvPr>
            <p:ph type="body" sz="quarter" idx="17" hasCustomPrompt="1"/>
          </p:nvPr>
        </p:nvSpPr>
        <p:spPr>
          <a:xfrm>
            <a:off x="2078914"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8" name="Marcador de texto 8">
            <a:extLst>
              <a:ext uri="{FF2B5EF4-FFF2-40B4-BE49-F238E27FC236}">
                <a16:creationId xmlns:a16="http://schemas.microsoft.com/office/drawing/2014/main" id="{4F390B13-FDDB-B1DE-B15C-580B8A7C5CAE}"/>
              </a:ext>
            </a:extLst>
          </p:cNvPr>
          <p:cNvSpPr>
            <a:spLocks noGrp="1"/>
          </p:cNvSpPr>
          <p:nvPr>
            <p:ph type="body" sz="quarter" idx="18" hasCustomPrompt="1"/>
          </p:nvPr>
        </p:nvSpPr>
        <p:spPr>
          <a:xfrm>
            <a:off x="10177885"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C79130BF-F1F4-02C4-647A-D6D83BA55D88}"/>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7BCEBF76-E89C-7243-5B8F-DCC72294ADBF}"/>
              </a:ext>
            </a:extLst>
          </p:cNvPr>
          <p:cNvSpPr>
            <a:spLocks noGrp="1"/>
          </p:cNvSpPr>
          <p:nvPr>
            <p:ph type="ftr" sz="quarter" idx="19"/>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718165133"/>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yellow - block">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DC566E76-578D-4CE4-2664-62CBC7F6B4CD}"/>
              </a:ext>
            </a:extLst>
          </p:cNvPr>
          <p:cNvSpPr/>
          <p:nvPr userDrawn="1"/>
        </p:nvSpPr>
        <p:spPr>
          <a:xfrm>
            <a:off x="672301" y="2116183"/>
            <a:ext cx="23023722" cy="9562011"/>
          </a:xfrm>
          <a:prstGeom prst="roundRect">
            <a:avLst>
              <a:gd name="adj" fmla="val 3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8" name="Marcador de texto 8">
            <a:extLst>
              <a:ext uri="{FF2B5EF4-FFF2-40B4-BE49-F238E27FC236}">
                <a16:creationId xmlns:a16="http://schemas.microsoft.com/office/drawing/2014/main" id="{787630F0-7B9C-AB8B-EE02-410A616E39A1}"/>
              </a:ext>
            </a:extLst>
          </p:cNvPr>
          <p:cNvSpPr>
            <a:spLocks noGrp="1"/>
          </p:cNvSpPr>
          <p:nvPr>
            <p:ph type="body" sz="quarter" idx="12" hasCustomPrompt="1"/>
          </p:nvPr>
        </p:nvSpPr>
        <p:spPr>
          <a:xfrm>
            <a:off x="2078913" y="3936322"/>
            <a:ext cx="6699250" cy="720725"/>
          </a:xfrm>
          <a:prstGeom prst="rect">
            <a:avLst/>
          </a:prstGeom>
        </p:spPr>
        <p:txBody>
          <a:bodyPr/>
          <a:lstStyle>
            <a:lvl1pPr marL="0" indent="0">
              <a:buNone/>
              <a:defRPr sz="3200"/>
            </a:lvl1pPr>
          </a:lstStyle>
          <a:p>
            <a:pPr lvl="0"/>
            <a:r>
              <a:rPr lang="es-419"/>
              <a:t>Chapter XX</a:t>
            </a:r>
          </a:p>
        </p:txBody>
      </p:sp>
      <p:sp>
        <p:nvSpPr>
          <p:cNvPr id="11" name="Marcador de texto 8">
            <a:extLst>
              <a:ext uri="{FF2B5EF4-FFF2-40B4-BE49-F238E27FC236}">
                <a16:creationId xmlns:a16="http://schemas.microsoft.com/office/drawing/2014/main" id="{D59B6086-F1DF-9AC9-A749-76FA772C224D}"/>
              </a:ext>
            </a:extLst>
          </p:cNvPr>
          <p:cNvSpPr>
            <a:spLocks noGrp="1"/>
          </p:cNvSpPr>
          <p:nvPr>
            <p:ph type="body" sz="quarter" idx="13" hasCustomPrompt="1"/>
          </p:nvPr>
        </p:nvSpPr>
        <p:spPr>
          <a:xfrm>
            <a:off x="2078913" y="4982013"/>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2" name="Marcador de texto 8">
            <a:extLst>
              <a:ext uri="{FF2B5EF4-FFF2-40B4-BE49-F238E27FC236}">
                <a16:creationId xmlns:a16="http://schemas.microsoft.com/office/drawing/2014/main" id="{67842D57-5670-E3AD-7730-4E339A7F1B81}"/>
              </a:ext>
            </a:extLst>
          </p:cNvPr>
          <p:cNvSpPr>
            <a:spLocks noGrp="1"/>
          </p:cNvSpPr>
          <p:nvPr>
            <p:ph type="body" sz="quarter" idx="16" hasCustomPrompt="1"/>
          </p:nvPr>
        </p:nvSpPr>
        <p:spPr>
          <a:xfrm>
            <a:off x="2078912" y="6623304"/>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3" name="Imatge" descr="Imatge">
            <a:extLst>
              <a:ext uri="{FF2B5EF4-FFF2-40B4-BE49-F238E27FC236}">
                <a16:creationId xmlns:a16="http://schemas.microsoft.com/office/drawing/2014/main" id="{780D2FF9-1FBE-6046-B69E-435847F76051}"/>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DFA01793-6C53-56F2-1BE5-DDC276AF039B}"/>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19584510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5_Basic">
    <p:spTree>
      <p:nvGrpSpPr>
        <p:cNvPr id="1" name=""/>
        <p:cNvGrpSpPr/>
        <p:nvPr/>
      </p:nvGrpSpPr>
      <p:grpSpPr>
        <a:xfrm>
          <a:off x="0" y="0"/>
          <a:ext cx="0" cy="0"/>
          <a:chOff x="0" y="0"/>
          <a:chExt cx="0" cy="0"/>
        </a:xfrm>
      </p:grpSpPr>
      <p:pic>
        <p:nvPicPr>
          <p:cNvPr id="2" name="Imatge" descr="Imatge">
            <a:extLst>
              <a:ext uri="{FF2B5EF4-FFF2-40B4-BE49-F238E27FC236}">
                <a16:creationId xmlns:a16="http://schemas.microsoft.com/office/drawing/2014/main" id="{FE5AC35A-0C13-8619-49F7-F3F7D2C07EAB}"/>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Título 1">
            <a:extLst>
              <a:ext uri="{FF2B5EF4-FFF2-40B4-BE49-F238E27FC236}">
                <a16:creationId xmlns:a16="http://schemas.microsoft.com/office/drawing/2014/main" id="{1681E95E-CA43-B8A1-D7E1-E72ADA128E97}"/>
              </a:ext>
            </a:extLst>
          </p:cNvPr>
          <p:cNvSpPr>
            <a:spLocks noGrp="1"/>
          </p:cNvSpPr>
          <p:nvPr>
            <p:ph type="title" hasCustomPrompt="1"/>
          </p:nvPr>
        </p:nvSpPr>
        <p:spPr>
          <a:xfrm>
            <a:off x="672301" y="2618571"/>
            <a:ext cx="17281880" cy="1941218"/>
          </a:xfrm>
          <a:prstGeom prst="rect">
            <a:avLst/>
          </a:prstGeom>
        </p:spPr>
        <p:txBody>
          <a:bodyPr/>
          <a:lstStyle>
            <a:lvl1pPr>
              <a:defRPr sz="15000" b="0" i="0">
                <a:solidFill>
                  <a:srgbClr val="4D4D4D"/>
                </a:solidFill>
                <a:latin typeface="TITILLIUMMAPS29L-400WT" pitchFamily="2" charset="77"/>
                <a:cs typeface="Calibri" panose="020F0502020204030204" pitchFamily="34" charset="0"/>
              </a:defRPr>
            </a:lvl1pPr>
          </a:lstStyle>
          <a:p>
            <a:r>
              <a:rPr lang="es-MX" dirty="0" err="1"/>
              <a:t>Subtitle</a:t>
            </a:r>
            <a:r>
              <a:rPr lang="ru-RU" dirty="0"/>
              <a:t> </a:t>
            </a:r>
            <a:r>
              <a:rPr lang="es-MX" dirty="0" err="1"/>
              <a:t>example</a:t>
            </a:r>
            <a:endParaRPr lang="es-419" dirty="0"/>
          </a:p>
        </p:txBody>
      </p:sp>
      <p:sp>
        <p:nvSpPr>
          <p:cNvPr id="4" name="Marcador de texto 8">
            <a:extLst>
              <a:ext uri="{FF2B5EF4-FFF2-40B4-BE49-F238E27FC236}">
                <a16:creationId xmlns:a16="http://schemas.microsoft.com/office/drawing/2014/main" id="{87D6F96B-8C04-F522-1C32-E14F97E62CB3}"/>
              </a:ext>
            </a:extLst>
          </p:cNvPr>
          <p:cNvSpPr>
            <a:spLocks noGrp="1"/>
          </p:cNvSpPr>
          <p:nvPr>
            <p:ph type="body" sz="quarter" idx="20" hasCustomPrompt="1"/>
          </p:nvPr>
        </p:nvSpPr>
        <p:spPr>
          <a:xfrm>
            <a:off x="672300" y="5631366"/>
            <a:ext cx="22964939" cy="7330254"/>
          </a:xfrm>
          <a:prstGeom prst="rect">
            <a:avLst/>
          </a:prstGeom>
        </p:spPr>
        <p:txBody>
          <a:bodyPr/>
          <a:lstStyle>
            <a:lvl1pPr marL="0" indent="0">
              <a:lnSpc>
                <a:spcPts val="3500"/>
              </a:lnSpc>
              <a:buNone/>
              <a:defRPr sz="3000" b="0" i="0">
                <a:solidFill>
                  <a:srgbClr val="4D4D4D"/>
                </a:solidFill>
                <a:latin typeface="+mj-lt"/>
                <a:cs typeface="Calibri" panose="020F0502020204030204" pitchFamily="34" charset="0"/>
              </a:defRPr>
            </a:lvl1pPr>
          </a:lstStyle>
          <a:p>
            <a:pPr lvl="0"/>
            <a:r>
              <a:rPr lang="es-419" dirty="0" err="1"/>
              <a:t>Lorem</a:t>
            </a:r>
            <a:r>
              <a:rPr lang="es-419" dirty="0"/>
              <a:t> </a:t>
            </a:r>
            <a:r>
              <a:rPr lang="es-419" dirty="0" err="1"/>
              <a:t>ipsum</a:t>
            </a:r>
            <a:r>
              <a:rPr lang="es-419" dirty="0"/>
              <a:t> dolor </a:t>
            </a:r>
            <a:r>
              <a:rPr lang="es-419" dirty="0" err="1"/>
              <a:t>sit</a:t>
            </a:r>
            <a:r>
              <a:rPr lang="es-419" dirty="0"/>
              <a:t> </a:t>
            </a:r>
            <a:r>
              <a:rPr lang="es-419" dirty="0" err="1"/>
              <a:t>amet</a:t>
            </a:r>
            <a:r>
              <a:rPr lang="es-419" dirty="0"/>
              <a:t>, </a:t>
            </a:r>
            <a:r>
              <a:rPr lang="es-419" dirty="0" err="1"/>
              <a:t>consectetur</a:t>
            </a:r>
            <a:r>
              <a:rPr lang="es-419" dirty="0"/>
              <a:t> </a:t>
            </a:r>
            <a:r>
              <a:rPr lang="es-419" dirty="0" err="1"/>
              <a:t>adipiscing</a:t>
            </a:r>
            <a:r>
              <a:rPr lang="es-419" dirty="0"/>
              <a:t> </a:t>
            </a:r>
            <a:r>
              <a:rPr lang="es-419" dirty="0" err="1"/>
              <a:t>elit</a:t>
            </a:r>
            <a:r>
              <a:rPr lang="es-419" dirty="0"/>
              <a:t>, sed do </a:t>
            </a:r>
            <a:r>
              <a:rPr lang="es-419" dirty="0" err="1"/>
              <a:t>eiusmod</a:t>
            </a:r>
            <a:r>
              <a:rPr lang="es-419" dirty="0"/>
              <a:t> </a:t>
            </a:r>
            <a:r>
              <a:rPr lang="es-419" dirty="0" err="1"/>
              <a:t>tempor</a:t>
            </a:r>
            <a:r>
              <a:rPr lang="es-419" dirty="0"/>
              <a:t> </a:t>
            </a:r>
            <a:r>
              <a:rPr lang="es-419" dirty="0" err="1"/>
              <a:t>incididunt</a:t>
            </a:r>
            <a:r>
              <a:rPr lang="es-419" dirty="0"/>
              <a:t> ut labore et </a:t>
            </a:r>
            <a:r>
              <a:rPr lang="es-419" dirty="0" err="1"/>
              <a:t>dolore</a:t>
            </a:r>
            <a:r>
              <a:rPr lang="es-419" dirty="0"/>
              <a:t> magna </a:t>
            </a:r>
            <a:r>
              <a:rPr lang="es-419" dirty="0" err="1"/>
              <a:t>aliqua</a:t>
            </a:r>
            <a:r>
              <a:rPr lang="es-419" dirty="0"/>
              <a:t>. Ut </a:t>
            </a:r>
            <a:r>
              <a:rPr lang="es-419" dirty="0" err="1"/>
              <a:t>enim</a:t>
            </a:r>
            <a:r>
              <a:rPr lang="es-419" dirty="0"/>
              <a:t> ad </a:t>
            </a:r>
            <a:r>
              <a:rPr lang="es-419" dirty="0" err="1"/>
              <a:t>minim</a:t>
            </a:r>
            <a:r>
              <a:rPr lang="es-419" dirty="0"/>
              <a:t> </a:t>
            </a:r>
            <a:r>
              <a:rPr lang="es-419" dirty="0" err="1"/>
              <a:t>veniam</a:t>
            </a:r>
            <a:r>
              <a:rPr lang="es-419" dirty="0"/>
              <a:t>, quis </a:t>
            </a:r>
            <a:r>
              <a:rPr lang="es-419" dirty="0" err="1"/>
              <a:t>nostrud</a:t>
            </a:r>
            <a:r>
              <a:rPr lang="es-419" dirty="0"/>
              <a:t> </a:t>
            </a:r>
            <a:r>
              <a:rPr lang="es-419" dirty="0" err="1"/>
              <a:t>exercitation</a:t>
            </a:r>
            <a:r>
              <a:rPr lang="es-419" dirty="0"/>
              <a:t> </a:t>
            </a:r>
            <a:r>
              <a:rPr lang="es-419" dirty="0" err="1"/>
              <a:t>ullamco</a:t>
            </a:r>
            <a:r>
              <a:rPr lang="es-419" dirty="0"/>
              <a:t> </a:t>
            </a:r>
            <a:r>
              <a:rPr lang="es-419" dirty="0" err="1"/>
              <a:t>laboris</a:t>
            </a:r>
            <a:r>
              <a:rPr lang="es-419" dirty="0"/>
              <a:t> </a:t>
            </a:r>
            <a:r>
              <a:rPr lang="es-419" dirty="0" err="1"/>
              <a:t>nisi</a:t>
            </a:r>
            <a:r>
              <a:rPr lang="es-419" dirty="0"/>
              <a:t> ut </a:t>
            </a:r>
            <a:r>
              <a:rPr lang="es-419" dirty="0" err="1"/>
              <a:t>aliquip</a:t>
            </a:r>
            <a:r>
              <a:rPr lang="es-419" dirty="0"/>
              <a:t> ex </a:t>
            </a:r>
            <a:r>
              <a:rPr lang="es-419" dirty="0" err="1"/>
              <a:t>ea</a:t>
            </a:r>
            <a:r>
              <a:rPr lang="es-419" dirty="0"/>
              <a:t> commodo </a:t>
            </a:r>
            <a:r>
              <a:rPr lang="es-419" dirty="0" err="1"/>
              <a:t>consequat</a:t>
            </a:r>
            <a:r>
              <a:rPr lang="es-419" dirty="0"/>
              <a:t>. </a:t>
            </a:r>
            <a:r>
              <a:rPr lang="es-419" dirty="0" err="1"/>
              <a:t>Duis</a:t>
            </a:r>
            <a:r>
              <a:rPr lang="es-419" dirty="0"/>
              <a:t> </a:t>
            </a:r>
            <a:r>
              <a:rPr lang="es-419" dirty="0" err="1"/>
              <a:t>aute</a:t>
            </a:r>
            <a:r>
              <a:rPr lang="es-419" dirty="0"/>
              <a:t> </a:t>
            </a:r>
            <a:r>
              <a:rPr lang="es-419" dirty="0" err="1"/>
              <a:t>irure</a:t>
            </a:r>
            <a:r>
              <a:rPr lang="es-419" dirty="0"/>
              <a:t> dolor in </a:t>
            </a:r>
            <a:r>
              <a:rPr lang="es-419" dirty="0" err="1"/>
              <a:t>reprehenderit</a:t>
            </a:r>
            <a:r>
              <a:rPr lang="es-419" dirty="0"/>
              <a:t> in </a:t>
            </a:r>
            <a:r>
              <a:rPr lang="es-419" dirty="0" err="1"/>
              <a:t>voluptate</a:t>
            </a:r>
            <a:r>
              <a:rPr lang="es-419" dirty="0"/>
              <a:t> </a:t>
            </a:r>
            <a:r>
              <a:rPr lang="es-419" dirty="0" err="1"/>
              <a:t>velit</a:t>
            </a:r>
            <a:r>
              <a:rPr lang="es-419" dirty="0"/>
              <a:t> </a:t>
            </a:r>
            <a:r>
              <a:rPr lang="es-419" dirty="0" err="1"/>
              <a:t>esse</a:t>
            </a:r>
            <a:r>
              <a:rPr lang="es-419" dirty="0"/>
              <a:t> </a:t>
            </a:r>
            <a:r>
              <a:rPr lang="es-419" dirty="0" err="1"/>
              <a:t>cillum</a:t>
            </a:r>
            <a:r>
              <a:rPr lang="es-419" dirty="0"/>
              <a:t> </a:t>
            </a:r>
            <a:r>
              <a:rPr lang="es-419" dirty="0" err="1"/>
              <a:t>dolore</a:t>
            </a:r>
            <a:r>
              <a:rPr lang="es-419" dirty="0"/>
              <a:t> </a:t>
            </a:r>
            <a:r>
              <a:rPr lang="es-419" dirty="0" err="1"/>
              <a:t>eu</a:t>
            </a:r>
            <a:r>
              <a:rPr lang="es-419" dirty="0"/>
              <a:t> </a:t>
            </a:r>
            <a:r>
              <a:rPr lang="es-419" dirty="0" err="1"/>
              <a:t>fugiat</a:t>
            </a:r>
            <a:r>
              <a:rPr lang="es-419" dirty="0"/>
              <a:t> </a:t>
            </a:r>
            <a:r>
              <a:rPr lang="es-419" dirty="0" err="1"/>
              <a:t>nulla</a:t>
            </a:r>
            <a:r>
              <a:rPr lang="es-419" dirty="0"/>
              <a:t> </a:t>
            </a:r>
            <a:r>
              <a:rPr lang="es-419" dirty="0" err="1"/>
              <a:t>pariatur</a:t>
            </a:r>
            <a:r>
              <a:rPr lang="es-419" dirty="0"/>
              <a:t>. </a:t>
            </a:r>
            <a:r>
              <a:rPr lang="es-419" dirty="0" err="1"/>
              <a:t>Excepteur</a:t>
            </a:r>
            <a:r>
              <a:rPr lang="es-419" dirty="0"/>
              <a:t> </a:t>
            </a:r>
            <a:r>
              <a:rPr lang="es-419" dirty="0" err="1"/>
              <a:t>sint</a:t>
            </a:r>
            <a:r>
              <a:rPr lang="es-419" dirty="0"/>
              <a:t> </a:t>
            </a:r>
            <a:r>
              <a:rPr lang="es-419" dirty="0" err="1"/>
              <a:t>occaecat</a:t>
            </a:r>
            <a:r>
              <a:rPr lang="es-419" dirty="0"/>
              <a:t> </a:t>
            </a:r>
            <a:r>
              <a:rPr lang="es-419" dirty="0" err="1"/>
              <a:t>cupidatat</a:t>
            </a:r>
            <a:r>
              <a:rPr lang="es-419" dirty="0"/>
              <a:t> non </a:t>
            </a:r>
            <a:r>
              <a:rPr lang="es-419" dirty="0" err="1"/>
              <a:t>proident</a:t>
            </a:r>
            <a:r>
              <a:rPr lang="es-419" dirty="0"/>
              <a:t>, sunt in culpa qui </a:t>
            </a:r>
            <a:r>
              <a:rPr lang="es-419" dirty="0" err="1"/>
              <a:t>officia</a:t>
            </a:r>
            <a:r>
              <a:rPr lang="es-419" dirty="0"/>
              <a:t> </a:t>
            </a:r>
            <a:r>
              <a:rPr lang="es-419" dirty="0" err="1"/>
              <a:t>deserunt</a:t>
            </a:r>
            <a:r>
              <a:rPr lang="es-419" dirty="0"/>
              <a:t> </a:t>
            </a:r>
            <a:r>
              <a:rPr lang="es-419" dirty="0" err="1"/>
              <a:t>mollit</a:t>
            </a:r>
            <a:r>
              <a:rPr lang="es-419" dirty="0"/>
              <a:t> </a:t>
            </a:r>
            <a:r>
              <a:rPr lang="es-419" dirty="0" err="1"/>
              <a:t>anim</a:t>
            </a:r>
            <a:r>
              <a:rPr lang="es-419" dirty="0"/>
              <a:t> id </a:t>
            </a:r>
            <a:r>
              <a:rPr lang="es-419" dirty="0" err="1"/>
              <a:t>est</a:t>
            </a:r>
            <a:r>
              <a:rPr lang="es-419" dirty="0"/>
              <a:t> </a:t>
            </a:r>
            <a:r>
              <a:rPr lang="es-419" dirty="0" err="1"/>
              <a:t>laborum</a:t>
            </a:r>
            <a:r>
              <a:rPr lang="es-419" dirty="0"/>
              <a:t>.</a:t>
            </a:r>
          </a:p>
        </p:txBody>
      </p:sp>
    </p:spTree>
    <p:extLst>
      <p:ext uri="{BB962C8B-B14F-4D97-AF65-F5344CB8AC3E}">
        <p14:creationId xmlns:p14="http://schemas.microsoft.com/office/powerpoint/2010/main" val="3363416293"/>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cyan - image">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14649475" cy="9562011"/>
          </a:xfrm>
          <a:prstGeom prst="roundRect">
            <a:avLst>
              <a:gd name="adj" fmla="val 3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solidFill>
                  <a:srgbClr val="4D4D4D"/>
                </a:solidFill>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13429584" cy="4650852"/>
          </a:xfrm>
          <a:prstGeom prst="rect">
            <a:avLst/>
          </a:prstGeom>
        </p:spPr>
        <p:txBody>
          <a:bodyPr/>
          <a:lstStyle>
            <a:lvl1pPr marL="0" indent="0">
              <a:lnSpc>
                <a:spcPts val="3800"/>
              </a:lnSpc>
              <a:buNone/>
              <a:defRPr sz="3000" b="0" i="0">
                <a:solidFill>
                  <a:srgbClr val="4D4D4D"/>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6" name="Marcador de posición de imagen 8">
            <a:extLst>
              <a:ext uri="{FF2B5EF4-FFF2-40B4-BE49-F238E27FC236}">
                <a16:creationId xmlns:a16="http://schemas.microsoft.com/office/drawing/2014/main" id="{D62C81C7-6606-007C-98C1-8AA6BB405784}"/>
              </a:ext>
            </a:extLst>
          </p:cNvPr>
          <p:cNvSpPr>
            <a:spLocks noGrp="1"/>
          </p:cNvSpPr>
          <p:nvPr>
            <p:ph type="pic" sz="quarter" idx="16"/>
          </p:nvPr>
        </p:nvSpPr>
        <p:spPr>
          <a:xfrm>
            <a:off x="15978730" y="340895"/>
            <a:ext cx="8124825" cy="13034209"/>
          </a:xfrm>
          <a:prstGeom prst="roundRect">
            <a:avLst>
              <a:gd name="adj" fmla="val 2807"/>
            </a:avLst>
          </a:prstGeom>
        </p:spPr>
        <p:txBody>
          <a:bodyPr/>
          <a:lstStyle/>
          <a:p>
            <a:endParaRPr lang="es-419"/>
          </a:p>
        </p:txBody>
      </p:sp>
      <p:pic>
        <p:nvPicPr>
          <p:cNvPr id="7" name="Imatge" descr="Imatge">
            <a:extLst>
              <a:ext uri="{FF2B5EF4-FFF2-40B4-BE49-F238E27FC236}">
                <a16:creationId xmlns:a16="http://schemas.microsoft.com/office/drawing/2014/main" id="{191F1AF3-90BF-5498-08F5-8F8213319AAF}"/>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2" name="Marcador de pie de página 1">
            <a:extLst>
              <a:ext uri="{FF2B5EF4-FFF2-40B4-BE49-F238E27FC236}">
                <a16:creationId xmlns:a16="http://schemas.microsoft.com/office/drawing/2014/main" id="{5DAE54D4-42AE-7A03-B5A6-D219B329BC52}"/>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645469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yellow - image">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43997819-B191-F042-7817-03434C2DD301}"/>
              </a:ext>
            </a:extLst>
          </p:cNvPr>
          <p:cNvSpPr/>
          <p:nvPr userDrawn="1"/>
        </p:nvSpPr>
        <p:spPr>
          <a:xfrm>
            <a:off x="672301" y="2116183"/>
            <a:ext cx="10587881" cy="9562011"/>
          </a:xfrm>
          <a:prstGeom prst="roundRect">
            <a:avLst>
              <a:gd name="adj" fmla="val 3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Marcador de texto 8">
            <a:extLst>
              <a:ext uri="{FF2B5EF4-FFF2-40B4-BE49-F238E27FC236}">
                <a16:creationId xmlns:a16="http://schemas.microsoft.com/office/drawing/2014/main" id="{C34DDE80-EE97-8E60-AC6C-7A3108F96F68}"/>
              </a:ext>
            </a:extLst>
          </p:cNvPr>
          <p:cNvSpPr>
            <a:spLocks noGrp="1"/>
          </p:cNvSpPr>
          <p:nvPr>
            <p:ph type="body" sz="quarter" idx="13" hasCustomPrompt="1"/>
          </p:nvPr>
        </p:nvSpPr>
        <p:spPr>
          <a:xfrm>
            <a:off x="1401624" y="2747355"/>
            <a:ext cx="7561474" cy="1071134"/>
          </a:xfrm>
          <a:prstGeom prst="rect">
            <a:avLst/>
          </a:prstGeom>
        </p:spPr>
        <p:txBody>
          <a:bodyPr/>
          <a:lstStyle>
            <a:lvl1pPr marL="0" indent="0">
              <a:buNone/>
              <a:defRPr sz="5000" b="0" i="0">
                <a:latin typeface="TITILLIUMMAPS29L-400WT" pitchFamily="2" charset="77"/>
              </a:defRPr>
            </a:lvl1pPr>
          </a:lstStyle>
          <a:p>
            <a:pPr lvl="0"/>
            <a:r>
              <a:rPr lang="es-419"/>
              <a:t>Title</a:t>
            </a:r>
          </a:p>
        </p:txBody>
      </p:sp>
      <p:sp>
        <p:nvSpPr>
          <p:cNvPr id="5" name="Marcador de texto 8">
            <a:extLst>
              <a:ext uri="{FF2B5EF4-FFF2-40B4-BE49-F238E27FC236}">
                <a16:creationId xmlns:a16="http://schemas.microsoft.com/office/drawing/2014/main" id="{0E8C5193-BCA7-A8A8-9002-F067194C1A1E}"/>
              </a:ext>
            </a:extLst>
          </p:cNvPr>
          <p:cNvSpPr>
            <a:spLocks noGrp="1"/>
          </p:cNvSpPr>
          <p:nvPr>
            <p:ph type="body" sz="quarter" idx="17" hasCustomPrompt="1"/>
          </p:nvPr>
        </p:nvSpPr>
        <p:spPr>
          <a:xfrm>
            <a:off x="1401624" y="6790959"/>
            <a:ext cx="9063176" cy="4177686"/>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7" name="Imatge" descr="Imatge">
            <a:extLst>
              <a:ext uri="{FF2B5EF4-FFF2-40B4-BE49-F238E27FC236}">
                <a16:creationId xmlns:a16="http://schemas.microsoft.com/office/drawing/2014/main" id="{1029E6A2-BD8B-7D39-8C97-DAAA4CC06F4A}"/>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8" name="Marcador de posición de imagen 8">
            <a:extLst>
              <a:ext uri="{FF2B5EF4-FFF2-40B4-BE49-F238E27FC236}">
                <a16:creationId xmlns:a16="http://schemas.microsoft.com/office/drawing/2014/main" id="{FD079937-3EDB-F932-4037-0800E21AAE0C}"/>
              </a:ext>
            </a:extLst>
          </p:cNvPr>
          <p:cNvSpPr>
            <a:spLocks noGrp="1"/>
          </p:cNvSpPr>
          <p:nvPr>
            <p:ph type="pic" sz="quarter" idx="16"/>
          </p:nvPr>
        </p:nvSpPr>
        <p:spPr>
          <a:xfrm>
            <a:off x="11989506" y="340895"/>
            <a:ext cx="12074826" cy="13034209"/>
          </a:xfrm>
          <a:prstGeom prst="roundRect">
            <a:avLst>
              <a:gd name="adj" fmla="val 4871"/>
            </a:avLst>
          </a:prstGeom>
        </p:spPr>
        <p:txBody>
          <a:bodyPr/>
          <a:lstStyle/>
          <a:p>
            <a:endParaRPr lang="es-419"/>
          </a:p>
        </p:txBody>
      </p:sp>
      <p:sp>
        <p:nvSpPr>
          <p:cNvPr id="9" name="Marcador de pie de página 8">
            <a:extLst>
              <a:ext uri="{FF2B5EF4-FFF2-40B4-BE49-F238E27FC236}">
                <a16:creationId xmlns:a16="http://schemas.microsoft.com/office/drawing/2014/main" id="{BE45D74F-5DF6-6CDB-C59B-769E845474F7}"/>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775853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cyan - image">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6172637" cy="9562011"/>
          </a:xfrm>
          <a:prstGeom prst="roundRect">
            <a:avLst>
              <a:gd name="adj" fmla="val 3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4572000" cy="4650852"/>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p:txBody>
      </p:sp>
      <p:sp>
        <p:nvSpPr>
          <p:cNvPr id="6" name="Marcador de posición de imagen 8">
            <a:extLst>
              <a:ext uri="{FF2B5EF4-FFF2-40B4-BE49-F238E27FC236}">
                <a16:creationId xmlns:a16="http://schemas.microsoft.com/office/drawing/2014/main" id="{1E0E857B-6880-1F8C-21BA-8A1F3434E98F}"/>
              </a:ext>
            </a:extLst>
          </p:cNvPr>
          <p:cNvSpPr>
            <a:spLocks noGrp="1"/>
          </p:cNvSpPr>
          <p:nvPr>
            <p:ph type="pic" sz="quarter" idx="16"/>
          </p:nvPr>
        </p:nvSpPr>
        <p:spPr>
          <a:xfrm>
            <a:off x="7312362" y="340895"/>
            <a:ext cx="16791194" cy="13034209"/>
          </a:xfrm>
          <a:prstGeom prst="roundRect">
            <a:avLst>
              <a:gd name="adj" fmla="val 2807"/>
            </a:avLst>
          </a:prstGeom>
        </p:spPr>
        <p:txBody>
          <a:bodyPr/>
          <a:lstStyle/>
          <a:p>
            <a:endParaRPr lang="es-419"/>
          </a:p>
        </p:txBody>
      </p:sp>
      <p:pic>
        <p:nvPicPr>
          <p:cNvPr id="9" name="Imatge" descr="Imatge">
            <a:extLst>
              <a:ext uri="{FF2B5EF4-FFF2-40B4-BE49-F238E27FC236}">
                <a16:creationId xmlns:a16="http://schemas.microsoft.com/office/drawing/2014/main" id="{2167D3BB-E8C5-534C-6263-6AEAC51E72E3}"/>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10" name="Marcador de pie de página 9">
            <a:extLst>
              <a:ext uri="{FF2B5EF4-FFF2-40B4-BE49-F238E27FC236}">
                <a16:creationId xmlns:a16="http://schemas.microsoft.com/office/drawing/2014/main" id="{F192BFF7-54ED-D3BF-7BA2-73224BABD4A6}"/>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954528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yellow - block">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9B35FA50-E0A5-1D84-9436-A4EC793413B1}"/>
              </a:ext>
            </a:extLst>
          </p:cNvPr>
          <p:cNvSpPr/>
          <p:nvPr userDrawn="1"/>
        </p:nvSpPr>
        <p:spPr>
          <a:xfrm>
            <a:off x="93249" y="125807"/>
            <a:ext cx="24197502" cy="13464386"/>
          </a:xfrm>
          <a:prstGeom prst="rect">
            <a:avLst/>
          </a:prstGeom>
          <a:ln w="317500">
            <a:solidFill>
              <a:srgbClr val="EDDE66"/>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3" name="Marcador de texto 8">
            <a:extLst>
              <a:ext uri="{FF2B5EF4-FFF2-40B4-BE49-F238E27FC236}">
                <a16:creationId xmlns:a16="http://schemas.microsoft.com/office/drawing/2014/main" id="{7D27D1D5-92DC-536B-0E6D-2EBF2AE50A1F}"/>
              </a:ext>
            </a:extLst>
          </p:cNvPr>
          <p:cNvSpPr>
            <a:spLocks noGrp="1"/>
          </p:cNvSpPr>
          <p:nvPr>
            <p:ph type="body" sz="quarter" idx="12" hasCustomPrompt="1"/>
          </p:nvPr>
        </p:nvSpPr>
        <p:spPr>
          <a:xfrm>
            <a:off x="2078913" y="4063174"/>
            <a:ext cx="6699250" cy="720725"/>
          </a:xfrm>
          <a:prstGeom prst="rect">
            <a:avLst/>
          </a:prstGeom>
        </p:spPr>
        <p:txBody>
          <a:bodyPr/>
          <a:lstStyle>
            <a:lvl1pPr marL="0" indent="0">
              <a:buNone/>
              <a:defRPr sz="3200"/>
            </a:lvl1pPr>
          </a:lstStyle>
          <a:p>
            <a:pPr lvl="0"/>
            <a:r>
              <a:rPr lang="es-419"/>
              <a:t>Chapter XX</a:t>
            </a:r>
          </a:p>
        </p:txBody>
      </p:sp>
      <p:sp>
        <p:nvSpPr>
          <p:cNvPr id="8" name="Marcador de texto 8">
            <a:extLst>
              <a:ext uri="{FF2B5EF4-FFF2-40B4-BE49-F238E27FC236}">
                <a16:creationId xmlns:a16="http://schemas.microsoft.com/office/drawing/2014/main" id="{285A72BF-1857-B280-5084-5D836D494414}"/>
              </a:ext>
            </a:extLst>
          </p:cNvPr>
          <p:cNvSpPr>
            <a:spLocks noGrp="1"/>
          </p:cNvSpPr>
          <p:nvPr>
            <p:ph type="body" sz="quarter" idx="13" hasCustomPrompt="1"/>
          </p:nvPr>
        </p:nvSpPr>
        <p:spPr>
          <a:xfrm>
            <a:off x="2078913" y="5108865"/>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1" name="Marcador de texto 8">
            <a:extLst>
              <a:ext uri="{FF2B5EF4-FFF2-40B4-BE49-F238E27FC236}">
                <a16:creationId xmlns:a16="http://schemas.microsoft.com/office/drawing/2014/main" id="{FC3D0478-7D0B-F789-D859-F1CA1966AC29}"/>
              </a:ext>
            </a:extLst>
          </p:cNvPr>
          <p:cNvSpPr>
            <a:spLocks noGrp="1"/>
          </p:cNvSpPr>
          <p:nvPr>
            <p:ph type="body" sz="quarter" idx="16" hasCustomPrompt="1"/>
          </p:nvPr>
        </p:nvSpPr>
        <p:spPr>
          <a:xfrm>
            <a:off x="2078912" y="6654601"/>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BD458FAB-1417-0B0B-5282-4AF540B0AE0E}"/>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5" name="Marcador de pie de página 4">
            <a:extLst>
              <a:ext uri="{FF2B5EF4-FFF2-40B4-BE49-F238E27FC236}">
                <a16:creationId xmlns:a16="http://schemas.microsoft.com/office/drawing/2014/main" id="{5C97A7EA-7DCC-1474-45CE-8734FCEF7DA0}"/>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425061515"/>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yellow - block">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9B35FA50-E0A5-1D84-9436-A4EC793413B1}"/>
              </a:ext>
            </a:extLst>
          </p:cNvPr>
          <p:cNvSpPr/>
          <p:nvPr userDrawn="1"/>
        </p:nvSpPr>
        <p:spPr>
          <a:xfrm>
            <a:off x="93249" y="125807"/>
            <a:ext cx="24197502" cy="13464386"/>
          </a:xfrm>
          <a:prstGeom prst="rect">
            <a:avLst/>
          </a:prstGeom>
          <a:ln w="317500">
            <a:solidFill>
              <a:srgbClr val="EDDE66"/>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11" name="Marcador de texto 8">
            <a:extLst>
              <a:ext uri="{FF2B5EF4-FFF2-40B4-BE49-F238E27FC236}">
                <a16:creationId xmlns:a16="http://schemas.microsoft.com/office/drawing/2014/main" id="{28DE7718-58C3-0DBC-B3F7-F71C64CA76FE}"/>
              </a:ext>
            </a:extLst>
          </p:cNvPr>
          <p:cNvSpPr>
            <a:spLocks noGrp="1"/>
          </p:cNvSpPr>
          <p:nvPr>
            <p:ph type="body" sz="quarter" idx="12" hasCustomPrompt="1"/>
          </p:nvPr>
        </p:nvSpPr>
        <p:spPr>
          <a:xfrm>
            <a:off x="2078913" y="3214219"/>
            <a:ext cx="6699250" cy="720725"/>
          </a:xfrm>
          <a:prstGeom prst="rect">
            <a:avLst/>
          </a:prstGeom>
        </p:spPr>
        <p:txBody>
          <a:bodyPr/>
          <a:lstStyle>
            <a:lvl1pPr marL="0" indent="0">
              <a:buNone/>
              <a:defRPr sz="3200"/>
            </a:lvl1pPr>
          </a:lstStyle>
          <a:p>
            <a:pPr lvl="0"/>
            <a:r>
              <a:rPr lang="es-419"/>
              <a:t>Chapter XX</a:t>
            </a:r>
          </a:p>
        </p:txBody>
      </p:sp>
      <p:sp>
        <p:nvSpPr>
          <p:cNvPr id="12" name="Marcador de texto 8">
            <a:extLst>
              <a:ext uri="{FF2B5EF4-FFF2-40B4-BE49-F238E27FC236}">
                <a16:creationId xmlns:a16="http://schemas.microsoft.com/office/drawing/2014/main" id="{8E661F3A-53AB-F451-9027-CFA831AA8A8D}"/>
              </a:ext>
            </a:extLst>
          </p:cNvPr>
          <p:cNvSpPr>
            <a:spLocks noGrp="1"/>
          </p:cNvSpPr>
          <p:nvPr>
            <p:ph type="body" sz="quarter" idx="13" hasCustomPrompt="1"/>
          </p:nvPr>
        </p:nvSpPr>
        <p:spPr>
          <a:xfrm>
            <a:off x="2078913" y="4259910"/>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3" name="Marcador de texto 8">
            <a:extLst>
              <a:ext uri="{FF2B5EF4-FFF2-40B4-BE49-F238E27FC236}">
                <a16:creationId xmlns:a16="http://schemas.microsoft.com/office/drawing/2014/main" id="{2B37ECF3-0C4E-BCBF-789E-AB61F2061B8C}"/>
              </a:ext>
            </a:extLst>
          </p:cNvPr>
          <p:cNvSpPr>
            <a:spLocks noGrp="1"/>
          </p:cNvSpPr>
          <p:nvPr>
            <p:ph type="body" sz="quarter" idx="17" hasCustomPrompt="1"/>
          </p:nvPr>
        </p:nvSpPr>
        <p:spPr>
          <a:xfrm>
            <a:off x="2078914"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4" name="Marcador de texto 8">
            <a:extLst>
              <a:ext uri="{FF2B5EF4-FFF2-40B4-BE49-F238E27FC236}">
                <a16:creationId xmlns:a16="http://schemas.microsoft.com/office/drawing/2014/main" id="{D3A57D10-B939-99FD-28ED-2A6C29A0FE53}"/>
              </a:ext>
            </a:extLst>
          </p:cNvPr>
          <p:cNvSpPr>
            <a:spLocks noGrp="1"/>
          </p:cNvSpPr>
          <p:nvPr>
            <p:ph type="body" sz="quarter" idx="18" hasCustomPrompt="1"/>
          </p:nvPr>
        </p:nvSpPr>
        <p:spPr>
          <a:xfrm>
            <a:off x="10177885"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3994009A-C37C-D19C-5CF3-67BFA36DFE55}"/>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Marcador de pie de página 2">
            <a:extLst>
              <a:ext uri="{FF2B5EF4-FFF2-40B4-BE49-F238E27FC236}">
                <a16:creationId xmlns:a16="http://schemas.microsoft.com/office/drawing/2014/main" id="{6C477245-0990-628D-A963-F85689195A69}"/>
              </a:ext>
            </a:extLst>
          </p:cNvPr>
          <p:cNvSpPr>
            <a:spLocks noGrp="1"/>
          </p:cNvSpPr>
          <p:nvPr>
            <p:ph type="ftr" sz="quarter" idx="19"/>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75905235"/>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reen - block">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DC566E76-578D-4CE4-2664-62CBC7F6B4CD}"/>
              </a:ext>
            </a:extLst>
          </p:cNvPr>
          <p:cNvSpPr/>
          <p:nvPr userDrawn="1"/>
        </p:nvSpPr>
        <p:spPr>
          <a:xfrm>
            <a:off x="836023" y="2116183"/>
            <a:ext cx="22860000" cy="9562011"/>
          </a:xfrm>
          <a:prstGeom prst="roundRect">
            <a:avLst>
              <a:gd name="adj" fmla="val 300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 name="Marcador de texto 8">
            <a:extLst>
              <a:ext uri="{FF2B5EF4-FFF2-40B4-BE49-F238E27FC236}">
                <a16:creationId xmlns:a16="http://schemas.microsoft.com/office/drawing/2014/main" id="{330745CC-4AD4-D0BE-9BD6-D810DF5514D9}"/>
              </a:ext>
            </a:extLst>
          </p:cNvPr>
          <p:cNvSpPr>
            <a:spLocks noGrp="1"/>
          </p:cNvSpPr>
          <p:nvPr>
            <p:ph type="body" sz="quarter" idx="12" hasCustomPrompt="1"/>
          </p:nvPr>
        </p:nvSpPr>
        <p:spPr>
          <a:xfrm>
            <a:off x="2078913" y="3936322"/>
            <a:ext cx="6699250" cy="720725"/>
          </a:xfrm>
          <a:prstGeom prst="rect">
            <a:avLst/>
          </a:prstGeom>
        </p:spPr>
        <p:txBody>
          <a:bodyPr/>
          <a:lstStyle>
            <a:lvl1pPr marL="0" indent="0">
              <a:buNone/>
              <a:defRPr sz="3200">
                <a:solidFill>
                  <a:schemeClr val="bg1"/>
                </a:solidFill>
              </a:defRPr>
            </a:lvl1pPr>
          </a:lstStyle>
          <a:p>
            <a:pPr lvl="0"/>
            <a:r>
              <a:rPr lang="es-419"/>
              <a:t>Chapter XX</a:t>
            </a:r>
          </a:p>
        </p:txBody>
      </p:sp>
      <p:sp>
        <p:nvSpPr>
          <p:cNvPr id="11" name="Marcador de texto 8">
            <a:extLst>
              <a:ext uri="{FF2B5EF4-FFF2-40B4-BE49-F238E27FC236}">
                <a16:creationId xmlns:a16="http://schemas.microsoft.com/office/drawing/2014/main" id="{1C63F7A7-512D-997F-3159-8500632C878C}"/>
              </a:ext>
            </a:extLst>
          </p:cNvPr>
          <p:cNvSpPr>
            <a:spLocks noGrp="1"/>
          </p:cNvSpPr>
          <p:nvPr>
            <p:ph type="body" sz="quarter" idx="13" hasCustomPrompt="1"/>
          </p:nvPr>
        </p:nvSpPr>
        <p:spPr>
          <a:xfrm>
            <a:off x="2078913" y="4982013"/>
            <a:ext cx="12290229" cy="1071134"/>
          </a:xfrm>
          <a:prstGeom prst="rect">
            <a:avLst/>
          </a:prstGeom>
        </p:spPr>
        <p:txBody>
          <a:bodyPr/>
          <a:lstStyle>
            <a:lvl1pPr marL="0" indent="0">
              <a:buNone/>
              <a:defRPr sz="8200" b="0" i="0">
                <a:solidFill>
                  <a:schemeClr val="bg1"/>
                </a:solidFill>
                <a:latin typeface="TITILLIUMMAPS29L-400WT" pitchFamily="2" charset="77"/>
              </a:defRPr>
            </a:lvl1pPr>
          </a:lstStyle>
          <a:p>
            <a:pPr lvl="0"/>
            <a:r>
              <a:rPr lang="es-419"/>
              <a:t>Presentation Title</a:t>
            </a:r>
          </a:p>
        </p:txBody>
      </p:sp>
      <p:sp>
        <p:nvSpPr>
          <p:cNvPr id="12" name="Marcador de texto 8">
            <a:extLst>
              <a:ext uri="{FF2B5EF4-FFF2-40B4-BE49-F238E27FC236}">
                <a16:creationId xmlns:a16="http://schemas.microsoft.com/office/drawing/2014/main" id="{ED511C54-ED72-9C67-418A-D243818E9C96}"/>
              </a:ext>
            </a:extLst>
          </p:cNvPr>
          <p:cNvSpPr>
            <a:spLocks noGrp="1"/>
          </p:cNvSpPr>
          <p:nvPr>
            <p:ph type="body" sz="quarter" idx="16" hasCustomPrompt="1"/>
          </p:nvPr>
        </p:nvSpPr>
        <p:spPr>
          <a:xfrm>
            <a:off x="2078912" y="6623304"/>
            <a:ext cx="15764951" cy="2873808"/>
          </a:xfrm>
          <a:prstGeom prst="rect">
            <a:avLst/>
          </a:prstGeom>
        </p:spPr>
        <p:txBody>
          <a:bodyPr/>
          <a:lstStyle>
            <a:lvl1pPr marL="0" indent="0">
              <a:lnSpc>
                <a:spcPts val="3600"/>
              </a:lnSpc>
              <a:spcBef>
                <a:spcPts val="0"/>
              </a:spcBef>
              <a:buNone/>
              <a:defRPr sz="3000">
                <a:solidFill>
                  <a:schemeClr val="bg1"/>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3" name="Imatge" descr="Imatge">
            <a:extLst>
              <a:ext uri="{FF2B5EF4-FFF2-40B4-BE49-F238E27FC236}">
                <a16:creationId xmlns:a16="http://schemas.microsoft.com/office/drawing/2014/main" id="{C9BB895D-7130-1215-3DF1-AD61C5A0C6A5}"/>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D02FC2BF-1F3E-BA04-4355-752DC9CC82A2}"/>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643899360"/>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EC-GREEN">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14649475" cy="9562011"/>
          </a:xfrm>
          <a:prstGeom prst="roundRect">
            <a:avLst>
              <a:gd name="adj" fmla="val 300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solidFill>
                  <a:schemeClr val="bg1"/>
                </a:solidFill>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13429584" cy="4650852"/>
          </a:xfrm>
          <a:prstGeom prst="rect">
            <a:avLst/>
          </a:prstGeom>
        </p:spPr>
        <p:txBody>
          <a:bodyPr/>
          <a:lstStyle>
            <a:lvl1pPr marL="0" indent="0">
              <a:lnSpc>
                <a:spcPts val="3800"/>
              </a:lnSpc>
              <a:buNone/>
              <a:defRPr sz="3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6" name="Marcador de posición de imagen 8">
            <a:extLst>
              <a:ext uri="{FF2B5EF4-FFF2-40B4-BE49-F238E27FC236}">
                <a16:creationId xmlns:a16="http://schemas.microsoft.com/office/drawing/2014/main" id="{D62C81C7-6606-007C-98C1-8AA6BB405784}"/>
              </a:ext>
            </a:extLst>
          </p:cNvPr>
          <p:cNvSpPr>
            <a:spLocks noGrp="1"/>
          </p:cNvSpPr>
          <p:nvPr>
            <p:ph type="pic" sz="quarter" idx="16"/>
          </p:nvPr>
        </p:nvSpPr>
        <p:spPr>
          <a:xfrm>
            <a:off x="15978730" y="340895"/>
            <a:ext cx="8124825" cy="13034209"/>
          </a:xfrm>
          <a:prstGeom prst="roundRect">
            <a:avLst>
              <a:gd name="adj" fmla="val 2807"/>
            </a:avLst>
          </a:prstGeom>
        </p:spPr>
        <p:txBody>
          <a:bodyPr/>
          <a:lstStyle/>
          <a:p>
            <a:endParaRPr lang="es-419"/>
          </a:p>
        </p:txBody>
      </p:sp>
      <p:pic>
        <p:nvPicPr>
          <p:cNvPr id="7" name="Imatge" descr="Imatge">
            <a:extLst>
              <a:ext uri="{FF2B5EF4-FFF2-40B4-BE49-F238E27FC236}">
                <a16:creationId xmlns:a16="http://schemas.microsoft.com/office/drawing/2014/main" id="{191F1AF3-90BF-5498-08F5-8F8213319AAF}"/>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2" name="Marcador de pie de página 1">
            <a:extLst>
              <a:ext uri="{FF2B5EF4-FFF2-40B4-BE49-F238E27FC236}">
                <a16:creationId xmlns:a16="http://schemas.microsoft.com/office/drawing/2014/main" id="{936DEF6E-5E7E-A2D9-A719-650C85734EC5}"/>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357733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EC-GREEN!">
    <p:spTree>
      <p:nvGrpSpPr>
        <p:cNvPr id="1" name=""/>
        <p:cNvGrpSpPr/>
        <p:nvPr/>
      </p:nvGrpSpPr>
      <p:grpSpPr>
        <a:xfrm>
          <a:off x="0" y="0"/>
          <a:ext cx="0" cy="0"/>
          <a:chOff x="0" y="0"/>
          <a:chExt cx="0" cy="0"/>
        </a:xfrm>
      </p:grpSpPr>
      <p:sp>
        <p:nvSpPr>
          <p:cNvPr id="17" name="Rectángulo redondeado 16">
            <a:extLst>
              <a:ext uri="{FF2B5EF4-FFF2-40B4-BE49-F238E27FC236}">
                <a16:creationId xmlns:a16="http://schemas.microsoft.com/office/drawing/2014/main" id="{5A577A40-8D4C-7CFF-F576-CEBA8BD320C3}"/>
              </a:ext>
            </a:extLst>
          </p:cNvPr>
          <p:cNvSpPr/>
          <p:nvPr userDrawn="1"/>
        </p:nvSpPr>
        <p:spPr>
          <a:xfrm>
            <a:off x="672301" y="2116183"/>
            <a:ext cx="10568129" cy="9562011"/>
          </a:xfrm>
          <a:prstGeom prst="roundRect">
            <a:avLst>
              <a:gd name="adj" fmla="val 4172"/>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Marcador de texto 8">
            <a:extLst>
              <a:ext uri="{FF2B5EF4-FFF2-40B4-BE49-F238E27FC236}">
                <a16:creationId xmlns:a16="http://schemas.microsoft.com/office/drawing/2014/main" id="{69AF6AAA-DB1A-A019-2C5C-3D34430743F0}"/>
              </a:ext>
            </a:extLst>
          </p:cNvPr>
          <p:cNvSpPr>
            <a:spLocks noGrp="1"/>
          </p:cNvSpPr>
          <p:nvPr>
            <p:ph type="body" sz="quarter" idx="13" hasCustomPrompt="1"/>
          </p:nvPr>
        </p:nvSpPr>
        <p:spPr>
          <a:xfrm>
            <a:off x="1401624" y="2747355"/>
            <a:ext cx="7561474" cy="1071134"/>
          </a:xfrm>
          <a:prstGeom prst="rect">
            <a:avLst/>
          </a:prstGeom>
        </p:spPr>
        <p:txBody>
          <a:bodyPr/>
          <a:lstStyle>
            <a:lvl1pPr marL="0" indent="0">
              <a:buNone/>
              <a:defRPr sz="5000" b="0" i="0">
                <a:solidFill>
                  <a:schemeClr val="bg1"/>
                </a:solidFill>
                <a:latin typeface="TITILLIUMMAPS29L-400WT" pitchFamily="2" charset="77"/>
              </a:defRPr>
            </a:lvl1pPr>
          </a:lstStyle>
          <a:p>
            <a:pPr lvl="0"/>
            <a:r>
              <a:rPr lang="es-419"/>
              <a:t>Title</a:t>
            </a:r>
          </a:p>
        </p:txBody>
      </p:sp>
      <p:sp>
        <p:nvSpPr>
          <p:cNvPr id="5" name="Marcador de texto 8">
            <a:extLst>
              <a:ext uri="{FF2B5EF4-FFF2-40B4-BE49-F238E27FC236}">
                <a16:creationId xmlns:a16="http://schemas.microsoft.com/office/drawing/2014/main" id="{5260C6E6-1948-251F-054F-14B8EB1C8E28}"/>
              </a:ext>
            </a:extLst>
          </p:cNvPr>
          <p:cNvSpPr>
            <a:spLocks noGrp="1"/>
          </p:cNvSpPr>
          <p:nvPr>
            <p:ph type="body" sz="quarter" idx="17" hasCustomPrompt="1"/>
          </p:nvPr>
        </p:nvSpPr>
        <p:spPr>
          <a:xfrm>
            <a:off x="1401624" y="6790959"/>
            <a:ext cx="9063176" cy="4177686"/>
          </a:xfrm>
          <a:prstGeom prst="rect">
            <a:avLst/>
          </a:prstGeom>
        </p:spPr>
        <p:txBody>
          <a:bodyPr/>
          <a:lstStyle>
            <a:lvl1pPr marL="0" indent="0">
              <a:lnSpc>
                <a:spcPts val="3800"/>
              </a:lnSpc>
              <a:buNone/>
              <a:defRPr sz="3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7" name="Marcador de posición de imagen 8">
            <a:extLst>
              <a:ext uri="{FF2B5EF4-FFF2-40B4-BE49-F238E27FC236}">
                <a16:creationId xmlns:a16="http://schemas.microsoft.com/office/drawing/2014/main" id="{DE2E9639-5BA7-839D-14F6-8DF64F96D26E}"/>
              </a:ext>
            </a:extLst>
          </p:cNvPr>
          <p:cNvSpPr>
            <a:spLocks noGrp="1"/>
          </p:cNvSpPr>
          <p:nvPr>
            <p:ph type="pic" sz="quarter" idx="16"/>
          </p:nvPr>
        </p:nvSpPr>
        <p:spPr>
          <a:xfrm>
            <a:off x="11989506" y="340895"/>
            <a:ext cx="12074826" cy="13034209"/>
          </a:xfrm>
          <a:prstGeom prst="roundRect">
            <a:avLst>
              <a:gd name="adj" fmla="val 4871"/>
            </a:avLst>
          </a:prstGeom>
        </p:spPr>
        <p:txBody>
          <a:bodyPr/>
          <a:lstStyle/>
          <a:p>
            <a:endParaRPr lang="es-419"/>
          </a:p>
        </p:txBody>
      </p:sp>
      <p:pic>
        <p:nvPicPr>
          <p:cNvPr id="8" name="Imatge" descr="Imatge">
            <a:extLst>
              <a:ext uri="{FF2B5EF4-FFF2-40B4-BE49-F238E27FC236}">
                <a16:creationId xmlns:a16="http://schemas.microsoft.com/office/drawing/2014/main" id="{2AC56E62-21F2-7F82-4335-5CB990105E3A}"/>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16" name="Marcador de pie de página 15">
            <a:extLst>
              <a:ext uri="{FF2B5EF4-FFF2-40B4-BE49-F238E27FC236}">
                <a16:creationId xmlns:a16="http://schemas.microsoft.com/office/drawing/2014/main" id="{94F47E25-ADE8-AE08-4120-51E18CEBBBEA}"/>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777525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EC-GREEN!!">
    <p:spTree>
      <p:nvGrpSpPr>
        <p:cNvPr id="1" name=""/>
        <p:cNvGrpSpPr/>
        <p:nvPr/>
      </p:nvGrpSpPr>
      <p:grpSpPr>
        <a:xfrm>
          <a:off x="0" y="0"/>
          <a:ext cx="0" cy="0"/>
          <a:chOff x="0" y="0"/>
          <a:chExt cx="0" cy="0"/>
        </a:xfrm>
      </p:grpSpPr>
      <p:sp>
        <p:nvSpPr>
          <p:cNvPr id="10" name="Rectángulo redondeado 9">
            <a:extLst>
              <a:ext uri="{FF2B5EF4-FFF2-40B4-BE49-F238E27FC236}">
                <a16:creationId xmlns:a16="http://schemas.microsoft.com/office/drawing/2014/main" id="{E3D59629-D459-1786-5B6A-7396ADB29A94}"/>
              </a:ext>
            </a:extLst>
          </p:cNvPr>
          <p:cNvSpPr/>
          <p:nvPr userDrawn="1"/>
        </p:nvSpPr>
        <p:spPr>
          <a:xfrm>
            <a:off x="672301" y="2076994"/>
            <a:ext cx="5973826" cy="9562011"/>
          </a:xfrm>
          <a:prstGeom prst="roundRect">
            <a:avLst>
              <a:gd name="adj" fmla="val 300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solidFill>
                  <a:schemeClr val="bg1"/>
                </a:solidFill>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4572000" cy="4650852"/>
          </a:xfrm>
          <a:prstGeom prst="rect">
            <a:avLst/>
          </a:prstGeom>
        </p:spPr>
        <p:txBody>
          <a:bodyPr/>
          <a:lstStyle>
            <a:lvl1pPr marL="0" indent="0">
              <a:lnSpc>
                <a:spcPts val="3800"/>
              </a:lnSpc>
              <a:buNone/>
              <a:defRPr sz="3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p:txBody>
      </p:sp>
      <p:sp>
        <p:nvSpPr>
          <p:cNvPr id="6" name="Marcador de posición de imagen 8">
            <a:extLst>
              <a:ext uri="{FF2B5EF4-FFF2-40B4-BE49-F238E27FC236}">
                <a16:creationId xmlns:a16="http://schemas.microsoft.com/office/drawing/2014/main" id="{D62C81C7-6606-007C-98C1-8AA6BB405784}"/>
              </a:ext>
            </a:extLst>
          </p:cNvPr>
          <p:cNvSpPr>
            <a:spLocks noGrp="1"/>
          </p:cNvSpPr>
          <p:nvPr>
            <p:ph type="pic" sz="quarter" idx="16"/>
          </p:nvPr>
        </p:nvSpPr>
        <p:spPr>
          <a:xfrm>
            <a:off x="7312362" y="340895"/>
            <a:ext cx="16791194" cy="13034209"/>
          </a:xfrm>
          <a:prstGeom prst="roundRect">
            <a:avLst>
              <a:gd name="adj" fmla="val 2807"/>
            </a:avLst>
          </a:prstGeom>
        </p:spPr>
        <p:txBody>
          <a:bodyPr/>
          <a:lstStyle/>
          <a:p>
            <a:endParaRPr lang="es-419"/>
          </a:p>
        </p:txBody>
      </p:sp>
      <p:pic>
        <p:nvPicPr>
          <p:cNvPr id="7" name="Imatge" descr="Imatge">
            <a:extLst>
              <a:ext uri="{FF2B5EF4-FFF2-40B4-BE49-F238E27FC236}">
                <a16:creationId xmlns:a16="http://schemas.microsoft.com/office/drawing/2014/main" id="{191F1AF3-90BF-5498-08F5-8F8213319AAF}"/>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14" name="Marcador de pie de página 13">
            <a:extLst>
              <a:ext uri="{FF2B5EF4-FFF2-40B4-BE49-F238E27FC236}">
                <a16:creationId xmlns:a16="http://schemas.microsoft.com/office/drawing/2014/main" id="{E6A7C9F2-2166-17E7-BF02-238EEC4E4D30}"/>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3528588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green - block">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1790DC50-E4D6-D003-DE7D-D18568EFCB16}"/>
              </a:ext>
            </a:extLst>
          </p:cNvPr>
          <p:cNvSpPr>
            <a:spLocks noGrp="1"/>
          </p:cNvSpPr>
          <p:nvPr>
            <p:ph type="body" sz="quarter" idx="12" hasCustomPrompt="1"/>
          </p:nvPr>
        </p:nvSpPr>
        <p:spPr>
          <a:xfrm>
            <a:off x="1677469" y="4063174"/>
            <a:ext cx="6699250" cy="720725"/>
          </a:xfrm>
          <a:prstGeom prst="rect">
            <a:avLst/>
          </a:prstGeom>
        </p:spPr>
        <p:txBody>
          <a:bodyPr/>
          <a:lstStyle>
            <a:lvl1pPr marL="0" indent="0">
              <a:buNone/>
              <a:defRPr sz="3200"/>
            </a:lvl1pPr>
          </a:lstStyle>
          <a:p>
            <a:pPr lvl="0"/>
            <a:r>
              <a:rPr lang="es-419"/>
              <a:t>Chapter XX</a:t>
            </a:r>
          </a:p>
        </p:txBody>
      </p:sp>
      <p:sp>
        <p:nvSpPr>
          <p:cNvPr id="10" name="Marcador de texto 8">
            <a:extLst>
              <a:ext uri="{FF2B5EF4-FFF2-40B4-BE49-F238E27FC236}">
                <a16:creationId xmlns:a16="http://schemas.microsoft.com/office/drawing/2014/main" id="{A3AE725E-55EE-31E6-20CB-36CABDEBDF94}"/>
              </a:ext>
            </a:extLst>
          </p:cNvPr>
          <p:cNvSpPr>
            <a:spLocks noGrp="1"/>
          </p:cNvSpPr>
          <p:nvPr>
            <p:ph type="body" sz="quarter" idx="13" hasCustomPrompt="1"/>
          </p:nvPr>
        </p:nvSpPr>
        <p:spPr>
          <a:xfrm>
            <a:off x="1677469" y="5108865"/>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3" name="Rectangle">
            <a:extLst>
              <a:ext uri="{FF2B5EF4-FFF2-40B4-BE49-F238E27FC236}">
                <a16:creationId xmlns:a16="http://schemas.microsoft.com/office/drawing/2014/main" id="{EA2DF046-E65F-79EE-3B5A-AD944F1B9A8F}"/>
              </a:ext>
            </a:extLst>
          </p:cNvPr>
          <p:cNvSpPr/>
          <p:nvPr userDrawn="1"/>
        </p:nvSpPr>
        <p:spPr>
          <a:xfrm>
            <a:off x="93249" y="125807"/>
            <a:ext cx="24197502" cy="13464386"/>
          </a:xfrm>
          <a:prstGeom prst="rect">
            <a:avLst/>
          </a:prstGeom>
          <a:ln w="317500">
            <a:solidFill>
              <a:srgbClr val="79C59F"/>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4" name="Marcador de texto 8">
            <a:extLst>
              <a:ext uri="{FF2B5EF4-FFF2-40B4-BE49-F238E27FC236}">
                <a16:creationId xmlns:a16="http://schemas.microsoft.com/office/drawing/2014/main" id="{5A23AE85-EF83-BA01-8934-D08105AA0867}"/>
              </a:ext>
            </a:extLst>
          </p:cNvPr>
          <p:cNvSpPr>
            <a:spLocks noGrp="1"/>
          </p:cNvSpPr>
          <p:nvPr>
            <p:ph type="body" sz="quarter" idx="16" hasCustomPrompt="1"/>
          </p:nvPr>
        </p:nvSpPr>
        <p:spPr>
          <a:xfrm>
            <a:off x="1677468" y="6654601"/>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0E1FE1CB-17F0-E127-2E0B-7C5AB744DAA8}"/>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6" name="Marcador de pie de página 5">
            <a:extLst>
              <a:ext uri="{FF2B5EF4-FFF2-40B4-BE49-F238E27FC236}">
                <a16:creationId xmlns:a16="http://schemas.microsoft.com/office/drawing/2014/main" id="{12E7C7CA-FB54-9627-A76D-8772198D46C2}"/>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79542289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6_Basic">
    <p:spTree>
      <p:nvGrpSpPr>
        <p:cNvPr id="1" name=""/>
        <p:cNvGrpSpPr/>
        <p:nvPr/>
      </p:nvGrpSpPr>
      <p:grpSpPr>
        <a:xfrm>
          <a:off x="0" y="0"/>
          <a:ext cx="0" cy="0"/>
          <a:chOff x="0" y="0"/>
          <a:chExt cx="0" cy="0"/>
        </a:xfrm>
      </p:grpSpPr>
      <p:pic>
        <p:nvPicPr>
          <p:cNvPr id="2" name="Imatge" descr="Imatge">
            <a:extLst>
              <a:ext uri="{FF2B5EF4-FFF2-40B4-BE49-F238E27FC236}">
                <a16:creationId xmlns:a16="http://schemas.microsoft.com/office/drawing/2014/main" id="{FE5AC35A-0C13-8619-49F7-F3F7D2C07EAB}"/>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Título 1">
            <a:extLst>
              <a:ext uri="{FF2B5EF4-FFF2-40B4-BE49-F238E27FC236}">
                <a16:creationId xmlns:a16="http://schemas.microsoft.com/office/drawing/2014/main" id="{1681E95E-CA43-B8A1-D7E1-E72ADA128E97}"/>
              </a:ext>
            </a:extLst>
          </p:cNvPr>
          <p:cNvSpPr>
            <a:spLocks noGrp="1"/>
          </p:cNvSpPr>
          <p:nvPr>
            <p:ph type="title" hasCustomPrompt="1"/>
          </p:nvPr>
        </p:nvSpPr>
        <p:spPr>
          <a:xfrm>
            <a:off x="672301" y="2618571"/>
            <a:ext cx="17281880" cy="1941218"/>
          </a:xfrm>
          <a:prstGeom prst="rect">
            <a:avLst/>
          </a:prstGeom>
        </p:spPr>
        <p:txBody>
          <a:bodyPr/>
          <a:lstStyle>
            <a:lvl1pPr>
              <a:defRPr sz="15000" b="0" i="0">
                <a:solidFill>
                  <a:srgbClr val="4D4D4D"/>
                </a:solidFill>
                <a:latin typeface="TITILLIUMMAPS29L-400WT" pitchFamily="2" charset="77"/>
                <a:cs typeface="Calibri" panose="020F0502020204030204" pitchFamily="34" charset="0"/>
              </a:defRPr>
            </a:lvl1pPr>
          </a:lstStyle>
          <a:p>
            <a:r>
              <a:rPr lang="es-MX" dirty="0" err="1"/>
              <a:t>Subtitle</a:t>
            </a:r>
            <a:r>
              <a:rPr lang="ru-RU" dirty="0"/>
              <a:t> </a:t>
            </a:r>
            <a:r>
              <a:rPr lang="es-MX" dirty="0" err="1"/>
              <a:t>example</a:t>
            </a:r>
            <a:endParaRPr lang="es-419" dirty="0"/>
          </a:p>
        </p:txBody>
      </p:sp>
      <p:sp>
        <p:nvSpPr>
          <p:cNvPr id="4" name="Marcador de texto 8">
            <a:extLst>
              <a:ext uri="{FF2B5EF4-FFF2-40B4-BE49-F238E27FC236}">
                <a16:creationId xmlns:a16="http://schemas.microsoft.com/office/drawing/2014/main" id="{87D6F96B-8C04-F522-1C32-E14F97E62CB3}"/>
              </a:ext>
            </a:extLst>
          </p:cNvPr>
          <p:cNvSpPr>
            <a:spLocks noGrp="1"/>
          </p:cNvSpPr>
          <p:nvPr>
            <p:ph type="body" sz="quarter" idx="20" hasCustomPrompt="1"/>
          </p:nvPr>
        </p:nvSpPr>
        <p:spPr>
          <a:xfrm>
            <a:off x="672301" y="5631366"/>
            <a:ext cx="11032020" cy="7330254"/>
          </a:xfrm>
          <a:prstGeom prst="rect">
            <a:avLst/>
          </a:prstGeom>
        </p:spPr>
        <p:txBody>
          <a:bodyPr/>
          <a:lstStyle>
            <a:lvl1pPr marL="0" indent="0">
              <a:lnSpc>
                <a:spcPts val="3500"/>
              </a:lnSpc>
              <a:buNone/>
              <a:defRPr sz="3000" b="0" i="0">
                <a:solidFill>
                  <a:srgbClr val="4D4D4D"/>
                </a:solidFill>
                <a:latin typeface="+mj-lt"/>
                <a:cs typeface="Calibri" panose="020F0502020204030204" pitchFamily="34" charset="0"/>
              </a:defRPr>
            </a:lvl1pPr>
          </a:lstStyle>
          <a:p>
            <a:pPr lvl="0"/>
            <a:r>
              <a:rPr lang="es-419" dirty="0" err="1"/>
              <a:t>Lorem</a:t>
            </a:r>
            <a:r>
              <a:rPr lang="es-419" dirty="0"/>
              <a:t> </a:t>
            </a:r>
            <a:r>
              <a:rPr lang="es-419" dirty="0" err="1"/>
              <a:t>ipsum</a:t>
            </a:r>
            <a:r>
              <a:rPr lang="es-419" dirty="0"/>
              <a:t> dolor </a:t>
            </a:r>
            <a:r>
              <a:rPr lang="es-419" dirty="0" err="1"/>
              <a:t>sit</a:t>
            </a:r>
            <a:r>
              <a:rPr lang="es-419" dirty="0"/>
              <a:t> </a:t>
            </a:r>
            <a:r>
              <a:rPr lang="es-419" dirty="0" err="1"/>
              <a:t>amet</a:t>
            </a:r>
            <a:r>
              <a:rPr lang="es-419" dirty="0"/>
              <a:t>, </a:t>
            </a:r>
            <a:r>
              <a:rPr lang="es-419" dirty="0" err="1"/>
              <a:t>consectetur</a:t>
            </a:r>
            <a:r>
              <a:rPr lang="es-419" dirty="0"/>
              <a:t> </a:t>
            </a:r>
            <a:r>
              <a:rPr lang="es-419" dirty="0" err="1"/>
              <a:t>adipiscing</a:t>
            </a:r>
            <a:r>
              <a:rPr lang="es-419" dirty="0"/>
              <a:t> </a:t>
            </a:r>
            <a:r>
              <a:rPr lang="es-419" dirty="0" err="1"/>
              <a:t>elit</a:t>
            </a:r>
            <a:r>
              <a:rPr lang="es-419" dirty="0"/>
              <a:t>, sed do </a:t>
            </a:r>
            <a:r>
              <a:rPr lang="es-419" dirty="0" err="1"/>
              <a:t>eiusmod</a:t>
            </a:r>
            <a:r>
              <a:rPr lang="es-419" dirty="0"/>
              <a:t> </a:t>
            </a:r>
            <a:r>
              <a:rPr lang="es-419" dirty="0" err="1"/>
              <a:t>tempor</a:t>
            </a:r>
            <a:r>
              <a:rPr lang="es-419" dirty="0"/>
              <a:t> </a:t>
            </a:r>
            <a:r>
              <a:rPr lang="es-419" dirty="0" err="1"/>
              <a:t>incididunt</a:t>
            </a:r>
            <a:r>
              <a:rPr lang="es-419" dirty="0"/>
              <a:t> ut labore et </a:t>
            </a:r>
            <a:r>
              <a:rPr lang="es-419" dirty="0" err="1"/>
              <a:t>dolore</a:t>
            </a:r>
            <a:r>
              <a:rPr lang="es-419" dirty="0"/>
              <a:t> magna </a:t>
            </a:r>
            <a:r>
              <a:rPr lang="es-419" dirty="0" err="1"/>
              <a:t>aliqua</a:t>
            </a:r>
            <a:r>
              <a:rPr lang="es-419" dirty="0"/>
              <a:t>. Ut </a:t>
            </a:r>
            <a:r>
              <a:rPr lang="es-419" dirty="0" err="1"/>
              <a:t>enim</a:t>
            </a:r>
            <a:r>
              <a:rPr lang="es-419" dirty="0"/>
              <a:t> ad </a:t>
            </a:r>
            <a:r>
              <a:rPr lang="es-419" dirty="0" err="1"/>
              <a:t>minim</a:t>
            </a:r>
            <a:r>
              <a:rPr lang="es-419" dirty="0"/>
              <a:t> </a:t>
            </a:r>
            <a:r>
              <a:rPr lang="es-419" dirty="0" err="1"/>
              <a:t>veniam</a:t>
            </a:r>
            <a:r>
              <a:rPr lang="es-419" dirty="0"/>
              <a:t>, quis </a:t>
            </a:r>
            <a:r>
              <a:rPr lang="es-419" dirty="0" err="1"/>
              <a:t>nostrud</a:t>
            </a:r>
            <a:r>
              <a:rPr lang="es-419" dirty="0"/>
              <a:t> </a:t>
            </a:r>
            <a:r>
              <a:rPr lang="es-419" dirty="0" err="1"/>
              <a:t>exercitation</a:t>
            </a:r>
            <a:r>
              <a:rPr lang="es-419" dirty="0"/>
              <a:t> </a:t>
            </a:r>
            <a:r>
              <a:rPr lang="es-419" dirty="0" err="1"/>
              <a:t>ullamco</a:t>
            </a:r>
            <a:r>
              <a:rPr lang="es-419" dirty="0"/>
              <a:t> </a:t>
            </a:r>
            <a:r>
              <a:rPr lang="es-419" dirty="0" err="1"/>
              <a:t>laboris</a:t>
            </a:r>
            <a:r>
              <a:rPr lang="es-419" dirty="0"/>
              <a:t> </a:t>
            </a:r>
            <a:r>
              <a:rPr lang="es-419" dirty="0" err="1"/>
              <a:t>nisi</a:t>
            </a:r>
            <a:r>
              <a:rPr lang="es-419" dirty="0"/>
              <a:t> ut </a:t>
            </a:r>
            <a:r>
              <a:rPr lang="es-419" dirty="0" err="1"/>
              <a:t>aliquip</a:t>
            </a:r>
            <a:r>
              <a:rPr lang="es-419" dirty="0"/>
              <a:t> ex </a:t>
            </a:r>
            <a:r>
              <a:rPr lang="es-419" dirty="0" err="1"/>
              <a:t>ea</a:t>
            </a:r>
            <a:r>
              <a:rPr lang="es-419" dirty="0"/>
              <a:t> commodo </a:t>
            </a:r>
            <a:r>
              <a:rPr lang="es-419" dirty="0" err="1"/>
              <a:t>consequat</a:t>
            </a:r>
            <a:r>
              <a:rPr lang="es-419" dirty="0"/>
              <a:t>. </a:t>
            </a:r>
            <a:r>
              <a:rPr lang="es-419" dirty="0" err="1"/>
              <a:t>Duis</a:t>
            </a:r>
            <a:r>
              <a:rPr lang="es-419" dirty="0"/>
              <a:t> </a:t>
            </a:r>
            <a:r>
              <a:rPr lang="es-419" dirty="0" err="1"/>
              <a:t>aute</a:t>
            </a:r>
            <a:r>
              <a:rPr lang="es-419" dirty="0"/>
              <a:t> </a:t>
            </a:r>
            <a:r>
              <a:rPr lang="es-419" dirty="0" err="1"/>
              <a:t>irure</a:t>
            </a:r>
            <a:r>
              <a:rPr lang="es-419" dirty="0"/>
              <a:t> dolor in </a:t>
            </a:r>
            <a:r>
              <a:rPr lang="es-419" dirty="0" err="1"/>
              <a:t>reprehenderit</a:t>
            </a:r>
            <a:r>
              <a:rPr lang="es-419" dirty="0"/>
              <a:t> in </a:t>
            </a:r>
            <a:r>
              <a:rPr lang="es-419" dirty="0" err="1"/>
              <a:t>voluptate</a:t>
            </a:r>
            <a:r>
              <a:rPr lang="es-419" dirty="0"/>
              <a:t> </a:t>
            </a:r>
            <a:r>
              <a:rPr lang="es-419" dirty="0" err="1"/>
              <a:t>velit</a:t>
            </a:r>
            <a:r>
              <a:rPr lang="es-419" dirty="0"/>
              <a:t> </a:t>
            </a:r>
            <a:r>
              <a:rPr lang="es-419" dirty="0" err="1"/>
              <a:t>esse</a:t>
            </a:r>
            <a:r>
              <a:rPr lang="es-419" dirty="0"/>
              <a:t> </a:t>
            </a:r>
            <a:r>
              <a:rPr lang="es-419" dirty="0" err="1"/>
              <a:t>cillum</a:t>
            </a:r>
            <a:r>
              <a:rPr lang="es-419" dirty="0"/>
              <a:t> </a:t>
            </a:r>
            <a:r>
              <a:rPr lang="es-419" dirty="0" err="1"/>
              <a:t>dolore</a:t>
            </a:r>
            <a:r>
              <a:rPr lang="es-419" dirty="0"/>
              <a:t> </a:t>
            </a:r>
            <a:r>
              <a:rPr lang="es-419" dirty="0" err="1"/>
              <a:t>eu</a:t>
            </a:r>
            <a:r>
              <a:rPr lang="es-419" dirty="0"/>
              <a:t> </a:t>
            </a:r>
            <a:r>
              <a:rPr lang="es-419" dirty="0" err="1"/>
              <a:t>fugiat</a:t>
            </a:r>
            <a:r>
              <a:rPr lang="es-419" dirty="0"/>
              <a:t> </a:t>
            </a:r>
            <a:r>
              <a:rPr lang="es-419" dirty="0" err="1"/>
              <a:t>nulla</a:t>
            </a:r>
            <a:r>
              <a:rPr lang="es-419" dirty="0"/>
              <a:t> </a:t>
            </a:r>
            <a:r>
              <a:rPr lang="es-419" dirty="0" err="1"/>
              <a:t>pariatur</a:t>
            </a:r>
            <a:r>
              <a:rPr lang="es-419" dirty="0"/>
              <a:t>. </a:t>
            </a:r>
            <a:r>
              <a:rPr lang="es-419" dirty="0" err="1"/>
              <a:t>Excepteur</a:t>
            </a:r>
            <a:r>
              <a:rPr lang="es-419" dirty="0"/>
              <a:t> </a:t>
            </a:r>
            <a:r>
              <a:rPr lang="es-419" dirty="0" err="1"/>
              <a:t>sint</a:t>
            </a:r>
            <a:r>
              <a:rPr lang="es-419" dirty="0"/>
              <a:t> </a:t>
            </a:r>
            <a:r>
              <a:rPr lang="es-419" dirty="0" err="1"/>
              <a:t>occaecat</a:t>
            </a:r>
            <a:r>
              <a:rPr lang="es-419" dirty="0"/>
              <a:t> </a:t>
            </a:r>
            <a:r>
              <a:rPr lang="es-419" dirty="0" err="1"/>
              <a:t>cupidatat</a:t>
            </a:r>
            <a:r>
              <a:rPr lang="es-419" dirty="0"/>
              <a:t> non </a:t>
            </a:r>
            <a:r>
              <a:rPr lang="es-419" dirty="0" err="1"/>
              <a:t>proident</a:t>
            </a:r>
            <a:r>
              <a:rPr lang="es-419" dirty="0"/>
              <a:t>, sunt in culpa qui </a:t>
            </a:r>
            <a:r>
              <a:rPr lang="es-419" dirty="0" err="1"/>
              <a:t>officia</a:t>
            </a:r>
            <a:r>
              <a:rPr lang="es-419" dirty="0"/>
              <a:t> </a:t>
            </a:r>
            <a:r>
              <a:rPr lang="es-419" dirty="0" err="1"/>
              <a:t>deserunt</a:t>
            </a:r>
            <a:r>
              <a:rPr lang="es-419" dirty="0"/>
              <a:t> </a:t>
            </a:r>
            <a:r>
              <a:rPr lang="es-419" dirty="0" err="1"/>
              <a:t>mollit</a:t>
            </a:r>
            <a:r>
              <a:rPr lang="es-419" dirty="0"/>
              <a:t> </a:t>
            </a:r>
            <a:r>
              <a:rPr lang="es-419" dirty="0" err="1"/>
              <a:t>anim</a:t>
            </a:r>
            <a:r>
              <a:rPr lang="es-419" dirty="0"/>
              <a:t> id </a:t>
            </a:r>
            <a:r>
              <a:rPr lang="es-419" dirty="0" err="1"/>
              <a:t>est</a:t>
            </a:r>
            <a:r>
              <a:rPr lang="es-419" dirty="0"/>
              <a:t> </a:t>
            </a:r>
            <a:r>
              <a:rPr lang="es-419" dirty="0" err="1"/>
              <a:t>laborum</a:t>
            </a:r>
            <a:r>
              <a:rPr lang="es-419" dirty="0"/>
              <a:t>.</a:t>
            </a:r>
          </a:p>
        </p:txBody>
      </p:sp>
      <p:sp>
        <p:nvSpPr>
          <p:cNvPr id="5" name="Marcador de texto 8">
            <a:extLst>
              <a:ext uri="{FF2B5EF4-FFF2-40B4-BE49-F238E27FC236}">
                <a16:creationId xmlns:a16="http://schemas.microsoft.com/office/drawing/2014/main" id="{353ED575-E98C-8D29-F390-0CDEA53750A3}"/>
              </a:ext>
            </a:extLst>
          </p:cNvPr>
          <p:cNvSpPr>
            <a:spLocks noGrp="1"/>
          </p:cNvSpPr>
          <p:nvPr>
            <p:ph type="body" sz="quarter" idx="21" hasCustomPrompt="1"/>
          </p:nvPr>
        </p:nvSpPr>
        <p:spPr>
          <a:xfrm>
            <a:off x="12679679" y="5631366"/>
            <a:ext cx="11032020" cy="7330254"/>
          </a:xfrm>
          <a:prstGeom prst="rect">
            <a:avLst/>
          </a:prstGeom>
        </p:spPr>
        <p:txBody>
          <a:bodyPr/>
          <a:lstStyle>
            <a:lvl1pPr marL="0" indent="0">
              <a:lnSpc>
                <a:spcPts val="3500"/>
              </a:lnSpc>
              <a:buNone/>
              <a:defRPr sz="3000" b="0" i="0">
                <a:solidFill>
                  <a:srgbClr val="4D4D4D"/>
                </a:solidFill>
                <a:latin typeface="+mj-lt"/>
                <a:cs typeface="Calibri" panose="020F0502020204030204" pitchFamily="34" charset="0"/>
              </a:defRPr>
            </a:lvl1pPr>
          </a:lstStyle>
          <a:p>
            <a:pPr lvl="0"/>
            <a:r>
              <a:rPr lang="es-419" dirty="0" err="1"/>
              <a:t>Lorem</a:t>
            </a:r>
            <a:r>
              <a:rPr lang="es-419" dirty="0"/>
              <a:t> </a:t>
            </a:r>
            <a:r>
              <a:rPr lang="es-419" dirty="0" err="1"/>
              <a:t>ipsum</a:t>
            </a:r>
            <a:r>
              <a:rPr lang="es-419" dirty="0"/>
              <a:t> dolor </a:t>
            </a:r>
            <a:r>
              <a:rPr lang="es-419" dirty="0" err="1"/>
              <a:t>sit</a:t>
            </a:r>
            <a:r>
              <a:rPr lang="es-419" dirty="0"/>
              <a:t> </a:t>
            </a:r>
            <a:r>
              <a:rPr lang="es-419" dirty="0" err="1"/>
              <a:t>amet</a:t>
            </a:r>
            <a:r>
              <a:rPr lang="es-419" dirty="0"/>
              <a:t>, </a:t>
            </a:r>
            <a:r>
              <a:rPr lang="es-419" dirty="0" err="1"/>
              <a:t>consectetur</a:t>
            </a:r>
            <a:r>
              <a:rPr lang="es-419" dirty="0"/>
              <a:t> </a:t>
            </a:r>
            <a:r>
              <a:rPr lang="es-419" dirty="0" err="1"/>
              <a:t>adipiscing</a:t>
            </a:r>
            <a:r>
              <a:rPr lang="es-419" dirty="0"/>
              <a:t> </a:t>
            </a:r>
            <a:r>
              <a:rPr lang="es-419" dirty="0" err="1"/>
              <a:t>elit</a:t>
            </a:r>
            <a:r>
              <a:rPr lang="es-419" dirty="0"/>
              <a:t>, sed do </a:t>
            </a:r>
            <a:r>
              <a:rPr lang="es-419" dirty="0" err="1"/>
              <a:t>eiusmod</a:t>
            </a:r>
            <a:r>
              <a:rPr lang="es-419" dirty="0"/>
              <a:t> </a:t>
            </a:r>
            <a:r>
              <a:rPr lang="es-419" dirty="0" err="1"/>
              <a:t>tempor</a:t>
            </a:r>
            <a:r>
              <a:rPr lang="es-419" dirty="0"/>
              <a:t> </a:t>
            </a:r>
            <a:r>
              <a:rPr lang="es-419" dirty="0" err="1"/>
              <a:t>incididunt</a:t>
            </a:r>
            <a:r>
              <a:rPr lang="es-419" dirty="0"/>
              <a:t> ut labore et </a:t>
            </a:r>
            <a:r>
              <a:rPr lang="es-419" dirty="0" err="1"/>
              <a:t>dolore</a:t>
            </a:r>
            <a:r>
              <a:rPr lang="es-419" dirty="0"/>
              <a:t> magna </a:t>
            </a:r>
            <a:r>
              <a:rPr lang="es-419" dirty="0" err="1"/>
              <a:t>aliqua</a:t>
            </a:r>
            <a:r>
              <a:rPr lang="es-419" dirty="0"/>
              <a:t>. Ut </a:t>
            </a:r>
            <a:r>
              <a:rPr lang="es-419" dirty="0" err="1"/>
              <a:t>enim</a:t>
            </a:r>
            <a:r>
              <a:rPr lang="es-419" dirty="0"/>
              <a:t> ad </a:t>
            </a:r>
            <a:r>
              <a:rPr lang="es-419" dirty="0" err="1"/>
              <a:t>minim</a:t>
            </a:r>
            <a:r>
              <a:rPr lang="es-419" dirty="0"/>
              <a:t> </a:t>
            </a:r>
            <a:r>
              <a:rPr lang="es-419" dirty="0" err="1"/>
              <a:t>veniam</a:t>
            </a:r>
            <a:r>
              <a:rPr lang="es-419" dirty="0"/>
              <a:t>, quis </a:t>
            </a:r>
            <a:r>
              <a:rPr lang="es-419" dirty="0" err="1"/>
              <a:t>nostrud</a:t>
            </a:r>
            <a:r>
              <a:rPr lang="es-419" dirty="0"/>
              <a:t> </a:t>
            </a:r>
            <a:r>
              <a:rPr lang="es-419" dirty="0" err="1"/>
              <a:t>exercitation</a:t>
            </a:r>
            <a:r>
              <a:rPr lang="es-419" dirty="0"/>
              <a:t> </a:t>
            </a:r>
            <a:r>
              <a:rPr lang="es-419" dirty="0" err="1"/>
              <a:t>ullamco</a:t>
            </a:r>
            <a:r>
              <a:rPr lang="es-419" dirty="0"/>
              <a:t> </a:t>
            </a:r>
            <a:r>
              <a:rPr lang="es-419" dirty="0" err="1"/>
              <a:t>laboris</a:t>
            </a:r>
            <a:r>
              <a:rPr lang="es-419" dirty="0"/>
              <a:t> </a:t>
            </a:r>
            <a:r>
              <a:rPr lang="es-419" dirty="0" err="1"/>
              <a:t>nisi</a:t>
            </a:r>
            <a:r>
              <a:rPr lang="es-419" dirty="0"/>
              <a:t> ut </a:t>
            </a:r>
            <a:r>
              <a:rPr lang="es-419" dirty="0" err="1"/>
              <a:t>aliquip</a:t>
            </a:r>
            <a:r>
              <a:rPr lang="es-419" dirty="0"/>
              <a:t> ex </a:t>
            </a:r>
            <a:r>
              <a:rPr lang="es-419" dirty="0" err="1"/>
              <a:t>ea</a:t>
            </a:r>
            <a:r>
              <a:rPr lang="es-419" dirty="0"/>
              <a:t> commodo </a:t>
            </a:r>
            <a:r>
              <a:rPr lang="es-419" dirty="0" err="1"/>
              <a:t>consequat</a:t>
            </a:r>
            <a:r>
              <a:rPr lang="es-419" dirty="0"/>
              <a:t>. </a:t>
            </a:r>
            <a:r>
              <a:rPr lang="es-419" dirty="0" err="1"/>
              <a:t>Duis</a:t>
            </a:r>
            <a:r>
              <a:rPr lang="es-419" dirty="0"/>
              <a:t> </a:t>
            </a:r>
            <a:r>
              <a:rPr lang="es-419" dirty="0" err="1"/>
              <a:t>aute</a:t>
            </a:r>
            <a:r>
              <a:rPr lang="es-419" dirty="0"/>
              <a:t> </a:t>
            </a:r>
            <a:r>
              <a:rPr lang="es-419" dirty="0" err="1"/>
              <a:t>irure</a:t>
            </a:r>
            <a:r>
              <a:rPr lang="es-419" dirty="0"/>
              <a:t> dolor in </a:t>
            </a:r>
            <a:r>
              <a:rPr lang="es-419" dirty="0" err="1"/>
              <a:t>reprehenderit</a:t>
            </a:r>
            <a:r>
              <a:rPr lang="es-419" dirty="0"/>
              <a:t> in </a:t>
            </a:r>
            <a:r>
              <a:rPr lang="es-419" dirty="0" err="1"/>
              <a:t>voluptate</a:t>
            </a:r>
            <a:r>
              <a:rPr lang="es-419" dirty="0"/>
              <a:t> </a:t>
            </a:r>
            <a:r>
              <a:rPr lang="es-419" dirty="0" err="1"/>
              <a:t>velit</a:t>
            </a:r>
            <a:r>
              <a:rPr lang="es-419" dirty="0"/>
              <a:t> </a:t>
            </a:r>
            <a:r>
              <a:rPr lang="es-419" dirty="0" err="1"/>
              <a:t>esse</a:t>
            </a:r>
            <a:r>
              <a:rPr lang="es-419" dirty="0"/>
              <a:t> </a:t>
            </a:r>
            <a:r>
              <a:rPr lang="es-419" dirty="0" err="1"/>
              <a:t>cillum</a:t>
            </a:r>
            <a:r>
              <a:rPr lang="es-419" dirty="0"/>
              <a:t> </a:t>
            </a:r>
            <a:r>
              <a:rPr lang="es-419" dirty="0" err="1"/>
              <a:t>dolore</a:t>
            </a:r>
            <a:r>
              <a:rPr lang="es-419" dirty="0"/>
              <a:t> </a:t>
            </a:r>
            <a:r>
              <a:rPr lang="es-419" dirty="0" err="1"/>
              <a:t>eu</a:t>
            </a:r>
            <a:r>
              <a:rPr lang="es-419" dirty="0"/>
              <a:t> </a:t>
            </a:r>
            <a:r>
              <a:rPr lang="es-419" dirty="0" err="1"/>
              <a:t>fugiat</a:t>
            </a:r>
            <a:r>
              <a:rPr lang="es-419" dirty="0"/>
              <a:t> </a:t>
            </a:r>
            <a:r>
              <a:rPr lang="es-419" dirty="0" err="1"/>
              <a:t>nulla</a:t>
            </a:r>
            <a:r>
              <a:rPr lang="es-419" dirty="0"/>
              <a:t> </a:t>
            </a:r>
            <a:r>
              <a:rPr lang="es-419" dirty="0" err="1"/>
              <a:t>pariatur</a:t>
            </a:r>
            <a:r>
              <a:rPr lang="es-419" dirty="0"/>
              <a:t>. </a:t>
            </a:r>
            <a:r>
              <a:rPr lang="es-419" dirty="0" err="1"/>
              <a:t>Excepteur</a:t>
            </a:r>
            <a:r>
              <a:rPr lang="es-419" dirty="0"/>
              <a:t> </a:t>
            </a:r>
            <a:r>
              <a:rPr lang="es-419" dirty="0" err="1"/>
              <a:t>sint</a:t>
            </a:r>
            <a:r>
              <a:rPr lang="es-419" dirty="0"/>
              <a:t> </a:t>
            </a:r>
            <a:r>
              <a:rPr lang="es-419" dirty="0" err="1"/>
              <a:t>occaecat</a:t>
            </a:r>
            <a:r>
              <a:rPr lang="es-419" dirty="0"/>
              <a:t> </a:t>
            </a:r>
            <a:r>
              <a:rPr lang="es-419" dirty="0" err="1"/>
              <a:t>cupidatat</a:t>
            </a:r>
            <a:r>
              <a:rPr lang="es-419" dirty="0"/>
              <a:t> non </a:t>
            </a:r>
            <a:r>
              <a:rPr lang="es-419" dirty="0" err="1"/>
              <a:t>proident</a:t>
            </a:r>
            <a:r>
              <a:rPr lang="es-419" dirty="0"/>
              <a:t>, sunt in culpa qui </a:t>
            </a:r>
            <a:r>
              <a:rPr lang="es-419" dirty="0" err="1"/>
              <a:t>officia</a:t>
            </a:r>
            <a:r>
              <a:rPr lang="es-419" dirty="0"/>
              <a:t> </a:t>
            </a:r>
            <a:r>
              <a:rPr lang="es-419" dirty="0" err="1"/>
              <a:t>deserunt</a:t>
            </a:r>
            <a:r>
              <a:rPr lang="es-419" dirty="0"/>
              <a:t> </a:t>
            </a:r>
            <a:r>
              <a:rPr lang="es-419" dirty="0" err="1"/>
              <a:t>mollit</a:t>
            </a:r>
            <a:r>
              <a:rPr lang="es-419" dirty="0"/>
              <a:t> </a:t>
            </a:r>
            <a:r>
              <a:rPr lang="es-419" dirty="0" err="1"/>
              <a:t>anim</a:t>
            </a:r>
            <a:r>
              <a:rPr lang="es-419" dirty="0"/>
              <a:t> id </a:t>
            </a:r>
            <a:r>
              <a:rPr lang="es-419" dirty="0" err="1"/>
              <a:t>est</a:t>
            </a:r>
            <a:r>
              <a:rPr lang="es-419" dirty="0"/>
              <a:t> </a:t>
            </a:r>
            <a:r>
              <a:rPr lang="es-419" dirty="0" err="1"/>
              <a:t>laborum</a:t>
            </a:r>
            <a:r>
              <a:rPr lang="es-419" dirty="0"/>
              <a:t>.</a:t>
            </a:r>
          </a:p>
        </p:txBody>
      </p:sp>
    </p:spTree>
    <p:extLst>
      <p:ext uri="{BB962C8B-B14F-4D97-AF65-F5344CB8AC3E}">
        <p14:creationId xmlns:p14="http://schemas.microsoft.com/office/powerpoint/2010/main" val="1942009677"/>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green - block">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1790DC50-E4D6-D003-DE7D-D18568EFCB16}"/>
              </a:ext>
            </a:extLst>
          </p:cNvPr>
          <p:cNvSpPr>
            <a:spLocks noGrp="1"/>
          </p:cNvSpPr>
          <p:nvPr>
            <p:ph type="body" sz="quarter" idx="12" hasCustomPrompt="1"/>
          </p:nvPr>
        </p:nvSpPr>
        <p:spPr>
          <a:xfrm>
            <a:off x="1655166" y="3214219"/>
            <a:ext cx="6699250" cy="720725"/>
          </a:xfrm>
          <a:prstGeom prst="rect">
            <a:avLst/>
          </a:prstGeom>
        </p:spPr>
        <p:txBody>
          <a:bodyPr/>
          <a:lstStyle>
            <a:lvl1pPr marL="0" indent="0">
              <a:buNone/>
              <a:defRPr sz="3200"/>
            </a:lvl1pPr>
          </a:lstStyle>
          <a:p>
            <a:pPr lvl="0"/>
            <a:r>
              <a:rPr lang="es-419"/>
              <a:t>Chapter XX</a:t>
            </a:r>
          </a:p>
        </p:txBody>
      </p:sp>
      <p:sp>
        <p:nvSpPr>
          <p:cNvPr id="10" name="Marcador de texto 8">
            <a:extLst>
              <a:ext uri="{FF2B5EF4-FFF2-40B4-BE49-F238E27FC236}">
                <a16:creationId xmlns:a16="http://schemas.microsoft.com/office/drawing/2014/main" id="{A3AE725E-55EE-31E6-20CB-36CABDEBDF94}"/>
              </a:ext>
            </a:extLst>
          </p:cNvPr>
          <p:cNvSpPr>
            <a:spLocks noGrp="1"/>
          </p:cNvSpPr>
          <p:nvPr>
            <p:ph type="body" sz="quarter" idx="13" hasCustomPrompt="1"/>
          </p:nvPr>
        </p:nvSpPr>
        <p:spPr>
          <a:xfrm>
            <a:off x="1655166" y="4259910"/>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3" name="Rectangle">
            <a:extLst>
              <a:ext uri="{FF2B5EF4-FFF2-40B4-BE49-F238E27FC236}">
                <a16:creationId xmlns:a16="http://schemas.microsoft.com/office/drawing/2014/main" id="{EA2DF046-E65F-79EE-3B5A-AD944F1B9A8F}"/>
              </a:ext>
            </a:extLst>
          </p:cNvPr>
          <p:cNvSpPr/>
          <p:nvPr userDrawn="1"/>
        </p:nvSpPr>
        <p:spPr>
          <a:xfrm>
            <a:off x="93249" y="125807"/>
            <a:ext cx="24197502" cy="13464386"/>
          </a:xfrm>
          <a:prstGeom prst="rect">
            <a:avLst/>
          </a:prstGeom>
          <a:ln w="317500">
            <a:solidFill>
              <a:srgbClr val="79C59F"/>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11" name="Marcador de texto 8">
            <a:extLst>
              <a:ext uri="{FF2B5EF4-FFF2-40B4-BE49-F238E27FC236}">
                <a16:creationId xmlns:a16="http://schemas.microsoft.com/office/drawing/2014/main" id="{0A4CF0F6-9F35-49D0-4578-D5F45D9AB4F4}"/>
              </a:ext>
            </a:extLst>
          </p:cNvPr>
          <p:cNvSpPr>
            <a:spLocks noGrp="1"/>
          </p:cNvSpPr>
          <p:nvPr>
            <p:ph type="body" sz="quarter" idx="17" hasCustomPrompt="1"/>
          </p:nvPr>
        </p:nvSpPr>
        <p:spPr>
          <a:xfrm>
            <a:off x="1655167"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2" name="Marcador de texto 8">
            <a:extLst>
              <a:ext uri="{FF2B5EF4-FFF2-40B4-BE49-F238E27FC236}">
                <a16:creationId xmlns:a16="http://schemas.microsoft.com/office/drawing/2014/main" id="{B9FBF337-FE3B-AF8B-F429-3B6A7D6F19F0}"/>
              </a:ext>
            </a:extLst>
          </p:cNvPr>
          <p:cNvSpPr>
            <a:spLocks noGrp="1"/>
          </p:cNvSpPr>
          <p:nvPr>
            <p:ph type="body" sz="quarter" idx="18" hasCustomPrompt="1"/>
          </p:nvPr>
        </p:nvSpPr>
        <p:spPr>
          <a:xfrm>
            <a:off x="9754138"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C946C874-B433-B39B-02CD-0BDF2F6F80AD}"/>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BC5E6E0F-6DBE-74CA-650B-1D5B3EC43515}"/>
              </a:ext>
            </a:extLst>
          </p:cNvPr>
          <p:cNvSpPr>
            <a:spLocks noGrp="1"/>
          </p:cNvSpPr>
          <p:nvPr>
            <p:ph type="ftr" sz="quarter" idx="19"/>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78104212"/>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lose">
    <p:spTree>
      <p:nvGrpSpPr>
        <p:cNvPr id="1" name=""/>
        <p:cNvGrpSpPr/>
        <p:nvPr/>
      </p:nvGrpSpPr>
      <p:grpSpPr>
        <a:xfrm>
          <a:off x="0" y="0"/>
          <a:ext cx="0" cy="0"/>
          <a:chOff x="0" y="0"/>
          <a:chExt cx="0" cy="0"/>
        </a:xfrm>
      </p:grpSpPr>
      <p:sp>
        <p:nvSpPr>
          <p:cNvPr id="9" name="Rectángulo redondeado 8">
            <a:extLst>
              <a:ext uri="{FF2B5EF4-FFF2-40B4-BE49-F238E27FC236}">
                <a16:creationId xmlns:a16="http://schemas.microsoft.com/office/drawing/2014/main" id="{5A4E765F-EB06-226E-84AF-DCC1C17DD52A}"/>
              </a:ext>
            </a:extLst>
          </p:cNvPr>
          <p:cNvSpPr/>
          <p:nvPr userDrawn="1"/>
        </p:nvSpPr>
        <p:spPr>
          <a:xfrm>
            <a:off x="14236547" y="9346299"/>
            <a:ext cx="9245671" cy="3182927"/>
          </a:xfrm>
          <a:prstGeom prst="roundRect">
            <a:avLst>
              <a:gd name="adj" fmla="val 10947"/>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 name="Rectángulo redondeado 4">
            <a:extLst>
              <a:ext uri="{FF2B5EF4-FFF2-40B4-BE49-F238E27FC236}">
                <a16:creationId xmlns:a16="http://schemas.microsoft.com/office/drawing/2014/main" id="{8F56F828-72EB-16EE-1728-C66A14C71CAA}"/>
              </a:ext>
            </a:extLst>
          </p:cNvPr>
          <p:cNvSpPr/>
          <p:nvPr userDrawn="1"/>
        </p:nvSpPr>
        <p:spPr>
          <a:xfrm>
            <a:off x="14236548" y="5680954"/>
            <a:ext cx="5860798" cy="3326859"/>
          </a:xfrm>
          <a:prstGeom prst="roundRect">
            <a:avLst>
              <a:gd name="adj" fmla="val 10947"/>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Rectángulo redondeado 3">
            <a:extLst>
              <a:ext uri="{FF2B5EF4-FFF2-40B4-BE49-F238E27FC236}">
                <a16:creationId xmlns:a16="http://schemas.microsoft.com/office/drawing/2014/main" id="{42FFFA45-BF8E-AB81-E5F3-2A627D836B82}"/>
              </a:ext>
            </a:extLst>
          </p:cNvPr>
          <p:cNvSpPr/>
          <p:nvPr userDrawn="1"/>
        </p:nvSpPr>
        <p:spPr>
          <a:xfrm>
            <a:off x="831833" y="5680955"/>
            <a:ext cx="13100201" cy="6848272"/>
          </a:xfrm>
          <a:prstGeom prst="roundRect">
            <a:avLst>
              <a:gd name="adj" fmla="val 5099"/>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7" name="Imatge" descr="Imatge">
            <a:extLst>
              <a:ext uri="{FF2B5EF4-FFF2-40B4-BE49-F238E27FC236}">
                <a16:creationId xmlns:a16="http://schemas.microsoft.com/office/drawing/2014/main" id="{74ABD226-CA58-3900-F274-2AA850DDB84C}"/>
              </a:ext>
            </a:extLst>
          </p:cNvPr>
          <p:cNvPicPr>
            <a:picLocks noChangeAspect="1"/>
          </p:cNvPicPr>
          <p:nvPr userDrawn="1"/>
        </p:nvPicPr>
        <p:blipFill>
          <a:blip r:embed="rId2"/>
          <a:stretch>
            <a:fillRect/>
          </a:stretch>
        </p:blipFill>
        <p:spPr>
          <a:xfrm>
            <a:off x="831833" y="839089"/>
            <a:ext cx="8787704" cy="1637098"/>
          </a:xfrm>
          <a:prstGeom prst="rect">
            <a:avLst/>
          </a:prstGeom>
          <a:ln w="12700">
            <a:miter lim="400000"/>
          </a:ln>
        </p:spPr>
      </p:pic>
      <p:pic>
        <p:nvPicPr>
          <p:cNvPr id="8" name="1 -CBE+BIC+EU.png" descr="1 -CBE+BIC+EU.png">
            <a:extLst>
              <a:ext uri="{FF2B5EF4-FFF2-40B4-BE49-F238E27FC236}">
                <a16:creationId xmlns:a16="http://schemas.microsoft.com/office/drawing/2014/main" id="{4FC60845-ACFF-5DD9-C3A5-0B951C5E0E6D}"/>
              </a:ext>
            </a:extLst>
          </p:cNvPr>
          <p:cNvPicPr>
            <a:picLocks noChangeAspect="1"/>
          </p:cNvPicPr>
          <p:nvPr userDrawn="1"/>
        </p:nvPicPr>
        <p:blipFill>
          <a:blip r:embed="rId3"/>
          <a:stretch>
            <a:fillRect/>
          </a:stretch>
        </p:blipFill>
        <p:spPr>
          <a:xfrm>
            <a:off x="15217792" y="208555"/>
            <a:ext cx="8264426" cy="3770645"/>
          </a:xfrm>
          <a:prstGeom prst="rect">
            <a:avLst/>
          </a:prstGeom>
          <a:ln w="12700">
            <a:miter lim="400000"/>
          </a:ln>
        </p:spPr>
      </p:pic>
      <p:sp>
        <p:nvSpPr>
          <p:cNvPr id="17" name="Marcador de texto 16">
            <a:extLst>
              <a:ext uri="{FF2B5EF4-FFF2-40B4-BE49-F238E27FC236}">
                <a16:creationId xmlns:a16="http://schemas.microsoft.com/office/drawing/2014/main" id="{E591231B-FB65-5CF1-2785-1B90F4125A6A}"/>
              </a:ext>
            </a:extLst>
          </p:cNvPr>
          <p:cNvSpPr>
            <a:spLocks noGrp="1"/>
          </p:cNvSpPr>
          <p:nvPr>
            <p:ph type="body" sz="quarter" idx="10" hasCustomPrompt="1"/>
          </p:nvPr>
        </p:nvSpPr>
        <p:spPr>
          <a:xfrm>
            <a:off x="14865889" y="6572180"/>
            <a:ext cx="4628341" cy="602040"/>
          </a:xfrm>
          <a:prstGeom prst="rect">
            <a:avLst/>
          </a:prstGeom>
        </p:spPr>
        <p:txBody>
          <a:bodyPr/>
          <a:lstStyle>
            <a:lvl1pPr marL="0" indent="0">
              <a:lnSpc>
                <a:spcPts val="4500"/>
              </a:lnSpc>
              <a:buNone/>
              <a:defRPr sz="3500" b="0" i="0">
                <a:latin typeface="TITILLIUMMAPS29L-400WT" pitchFamily="2" charset="77"/>
              </a:defRPr>
            </a:lvl1pPr>
          </a:lstStyle>
          <a:p>
            <a:pPr lvl="0"/>
            <a:r>
              <a:rPr lang="es-419"/>
              <a:t>Speaker</a:t>
            </a:r>
          </a:p>
        </p:txBody>
      </p:sp>
      <p:sp>
        <p:nvSpPr>
          <p:cNvPr id="18" name="Marcador de texto 16">
            <a:extLst>
              <a:ext uri="{FF2B5EF4-FFF2-40B4-BE49-F238E27FC236}">
                <a16:creationId xmlns:a16="http://schemas.microsoft.com/office/drawing/2014/main" id="{B11BE6E2-65B5-219B-7C8E-8FF3A0F57DF2}"/>
              </a:ext>
            </a:extLst>
          </p:cNvPr>
          <p:cNvSpPr>
            <a:spLocks noGrp="1"/>
          </p:cNvSpPr>
          <p:nvPr>
            <p:ph type="body" sz="quarter" idx="11" hasCustomPrompt="1"/>
          </p:nvPr>
        </p:nvSpPr>
        <p:spPr>
          <a:xfrm>
            <a:off x="14865889" y="7512706"/>
            <a:ext cx="4628341" cy="602040"/>
          </a:xfrm>
          <a:prstGeom prst="rect">
            <a:avLst/>
          </a:prstGeom>
        </p:spPr>
        <p:txBody>
          <a:bodyPr/>
          <a:lstStyle>
            <a:lvl1pPr marL="0" indent="0">
              <a:lnSpc>
                <a:spcPts val="4500"/>
              </a:lnSpc>
              <a:buNone/>
              <a:defRPr sz="3500" b="0" i="0">
                <a:latin typeface="TITILLIUMMAPS29L-400WT" pitchFamily="2" charset="77"/>
              </a:defRPr>
            </a:lvl1pPr>
          </a:lstStyle>
          <a:p>
            <a:pPr lvl="0"/>
            <a:r>
              <a:rPr lang="es-419"/>
              <a:t>Date</a:t>
            </a:r>
          </a:p>
        </p:txBody>
      </p:sp>
      <p:sp>
        <p:nvSpPr>
          <p:cNvPr id="19" name="Marcador de texto 16">
            <a:extLst>
              <a:ext uri="{FF2B5EF4-FFF2-40B4-BE49-F238E27FC236}">
                <a16:creationId xmlns:a16="http://schemas.microsoft.com/office/drawing/2014/main" id="{CAAC04DC-55E1-79F2-A89B-73A60A0DEFEE}"/>
              </a:ext>
            </a:extLst>
          </p:cNvPr>
          <p:cNvSpPr>
            <a:spLocks noGrp="1"/>
          </p:cNvSpPr>
          <p:nvPr>
            <p:ph type="body" sz="quarter" idx="12" hasCustomPrompt="1"/>
          </p:nvPr>
        </p:nvSpPr>
        <p:spPr>
          <a:xfrm>
            <a:off x="14865889" y="10073526"/>
            <a:ext cx="6422028" cy="602040"/>
          </a:xfrm>
          <a:prstGeom prst="rect">
            <a:avLst/>
          </a:prstGeom>
        </p:spPr>
        <p:txBody>
          <a:bodyPr/>
          <a:lstStyle>
            <a:lvl1pPr marL="0" indent="0">
              <a:lnSpc>
                <a:spcPts val="4500"/>
              </a:lnSpc>
              <a:buNone/>
              <a:defRPr sz="3500" b="0" i="0">
                <a:latin typeface="TITILLIUMMAPS29L-400WT" pitchFamily="2" charset="77"/>
              </a:defRPr>
            </a:lvl1pPr>
          </a:lstStyle>
          <a:p>
            <a:pPr lvl="0"/>
            <a:r>
              <a:rPr lang="es-419"/>
              <a:t>Contact</a:t>
            </a:r>
          </a:p>
        </p:txBody>
      </p:sp>
      <p:sp>
        <p:nvSpPr>
          <p:cNvPr id="20" name="Marcador de texto 16">
            <a:extLst>
              <a:ext uri="{FF2B5EF4-FFF2-40B4-BE49-F238E27FC236}">
                <a16:creationId xmlns:a16="http://schemas.microsoft.com/office/drawing/2014/main" id="{D11253D7-07D3-427F-7EC0-468B5A699418}"/>
              </a:ext>
            </a:extLst>
          </p:cNvPr>
          <p:cNvSpPr>
            <a:spLocks noGrp="1"/>
          </p:cNvSpPr>
          <p:nvPr>
            <p:ph type="body" sz="quarter" idx="13" hasCustomPrompt="1"/>
          </p:nvPr>
        </p:nvSpPr>
        <p:spPr>
          <a:xfrm>
            <a:off x="14865889" y="11037186"/>
            <a:ext cx="6422028" cy="602040"/>
          </a:xfrm>
          <a:prstGeom prst="rect">
            <a:avLst/>
          </a:prstGeom>
        </p:spPr>
        <p:txBody>
          <a:bodyPr/>
          <a:lstStyle>
            <a:lvl1pPr marL="0" indent="0">
              <a:lnSpc>
                <a:spcPts val="4500"/>
              </a:lnSpc>
              <a:buNone/>
              <a:defRPr sz="3500" b="0" i="0">
                <a:latin typeface="TITILLIUMMAPS29L-400WT" pitchFamily="2" charset="77"/>
              </a:defRPr>
            </a:lvl1pPr>
          </a:lstStyle>
          <a:p>
            <a:pPr lvl="0"/>
            <a:r>
              <a:rPr lang="es-419"/>
              <a:t>Mail Adress</a:t>
            </a:r>
          </a:p>
        </p:txBody>
      </p:sp>
      <p:sp>
        <p:nvSpPr>
          <p:cNvPr id="3" name="Título 1">
            <a:extLst>
              <a:ext uri="{FF2B5EF4-FFF2-40B4-BE49-F238E27FC236}">
                <a16:creationId xmlns:a16="http://schemas.microsoft.com/office/drawing/2014/main" id="{0254DC49-E6F8-F47B-F35E-82A5DA0F5737}"/>
              </a:ext>
            </a:extLst>
          </p:cNvPr>
          <p:cNvSpPr>
            <a:spLocks noGrp="1"/>
          </p:cNvSpPr>
          <p:nvPr>
            <p:ph type="title" hasCustomPrompt="1"/>
          </p:nvPr>
        </p:nvSpPr>
        <p:spPr>
          <a:xfrm>
            <a:off x="1727866" y="7715733"/>
            <a:ext cx="8174891" cy="2974496"/>
          </a:xfrm>
          <a:prstGeom prst="rect">
            <a:avLst/>
          </a:prstGeom>
        </p:spPr>
        <p:txBody>
          <a:bodyPr/>
          <a:lstStyle>
            <a:lvl1pPr>
              <a:defRPr sz="10000" b="0" i="0">
                <a:solidFill>
                  <a:schemeClr val="bg2">
                    <a:lumMod val="25000"/>
                  </a:schemeClr>
                </a:solidFill>
                <a:latin typeface="TITILLIUMMAPS29L-400WT" pitchFamily="2" charset="77"/>
                <a:cs typeface="Calibri" panose="020F0502020204030204" pitchFamily="34" charset="0"/>
              </a:defRPr>
            </a:lvl1pPr>
          </a:lstStyle>
          <a:p>
            <a:r>
              <a:rPr lang="es-MX"/>
              <a:t>Thanks for your attention</a:t>
            </a:r>
            <a:endParaRPr lang="es-419"/>
          </a:p>
        </p:txBody>
      </p:sp>
    </p:spTree>
    <p:extLst>
      <p:ext uri="{BB962C8B-B14F-4D97-AF65-F5344CB8AC3E}">
        <p14:creationId xmlns:p14="http://schemas.microsoft.com/office/powerpoint/2010/main" val="159451580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Basic">
    <p:bg>
      <p:bgPr>
        <a:solidFill>
          <a:srgbClr val="4D4D4D"/>
        </a:solidFill>
        <a:effectLst/>
      </p:bgPr>
    </p:bg>
    <p:spTree>
      <p:nvGrpSpPr>
        <p:cNvPr id="1" name=""/>
        <p:cNvGrpSpPr/>
        <p:nvPr/>
      </p:nvGrpSpPr>
      <p:grpSpPr>
        <a:xfrm>
          <a:off x="0" y="0"/>
          <a:ext cx="0" cy="0"/>
          <a:chOff x="0" y="0"/>
          <a:chExt cx="0" cy="0"/>
        </a:xfrm>
      </p:grpSpPr>
      <p:sp>
        <p:nvSpPr>
          <p:cNvPr id="9" name="Rectángulo redondeado 8">
            <a:extLst>
              <a:ext uri="{FF2B5EF4-FFF2-40B4-BE49-F238E27FC236}">
                <a16:creationId xmlns:a16="http://schemas.microsoft.com/office/drawing/2014/main" id="{4B8563A8-570C-28BB-4873-2E0A9DA7BE96}"/>
              </a:ext>
            </a:extLst>
          </p:cNvPr>
          <p:cNvSpPr/>
          <p:nvPr userDrawn="1"/>
        </p:nvSpPr>
        <p:spPr>
          <a:xfrm>
            <a:off x="665653" y="2272145"/>
            <a:ext cx="14170681" cy="10058400"/>
          </a:xfrm>
          <a:prstGeom prst="roundRect">
            <a:avLst>
              <a:gd name="adj" fmla="val 534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 name="Rectángulo redondeado 2">
            <a:extLst>
              <a:ext uri="{FF2B5EF4-FFF2-40B4-BE49-F238E27FC236}">
                <a16:creationId xmlns:a16="http://schemas.microsoft.com/office/drawing/2014/main" id="{D631F8D3-C367-E52E-7EA2-A392449083B9}"/>
              </a:ext>
            </a:extLst>
          </p:cNvPr>
          <p:cNvSpPr/>
          <p:nvPr userDrawn="1"/>
        </p:nvSpPr>
        <p:spPr>
          <a:xfrm>
            <a:off x="15296054" y="2272145"/>
            <a:ext cx="8195588" cy="7509163"/>
          </a:xfrm>
          <a:prstGeom prst="roundRect">
            <a:avLst>
              <a:gd name="adj" fmla="val 534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1189000" y="2882242"/>
            <a:ext cx="8206922" cy="4419103"/>
          </a:xfrm>
          <a:prstGeom prst="rect">
            <a:avLst/>
          </a:prstGeom>
        </p:spPr>
        <p:txBody>
          <a:bodyPr/>
          <a:lstStyle>
            <a:lvl1pPr>
              <a:defRPr sz="15000" b="0" i="0">
                <a:solidFill>
                  <a:srgbClr val="4D4D4D"/>
                </a:solidFill>
                <a:latin typeface="TITILLIUMMAPS29L-400WT" pitchFamily="2" charset="77"/>
                <a:cs typeface="Calibri" panose="020F0502020204030204" pitchFamily="34" charset="0"/>
              </a:defRPr>
            </a:lvl1pPr>
          </a:lstStyle>
          <a:p>
            <a:r>
              <a:rPr lang="es-MX" dirty="0" err="1"/>
              <a:t>Subtitle</a:t>
            </a:r>
            <a:br>
              <a:rPr lang="es-MX" dirty="0"/>
            </a:br>
            <a:r>
              <a:rPr lang="es-MX" dirty="0" err="1"/>
              <a:t>example</a:t>
            </a:r>
            <a:endParaRPr lang="es-419" dirty="0"/>
          </a:p>
        </p:txBody>
      </p:sp>
      <p:sp>
        <p:nvSpPr>
          <p:cNvPr id="8" name="Marcador de texto 8">
            <a:extLst>
              <a:ext uri="{FF2B5EF4-FFF2-40B4-BE49-F238E27FC236}">
                <a16:creationId xmlns:a16="http://schemas.microsoft.com/office/drawing/2014/main" id="{DC2F827E-8287-79B9-07EA-274759EAA441}"/>
              </a:ext>
            </a:extLst>
          </p:cNvPr>
          <p:cNvSpPr>
            <a:spLocks noGrp="1"/>
          </p:cNvSpPr>
          <p:nvPr>
            <p:ph type="body" sz="quarter" idx="17" hasCustomPrompt="1"/>
          </p:nvPr>
        </p:nvSpPr>
        <p:spPr>
          <a:xfrm>
            <a:off x="15955403" y="2984637"/>
            <a:ext cx="6417171" cy="5749142"/>
          </a:xfrm>
          <a:prstGeom prst="rect">
            <a:avLst/>
          </a:prstGeom>
        </p:spPr>
        <p:txBody>
          <a:bodyPr/>
          <a:lstStyle>
            <a:lvl1pPr marL="0" indent="0">
              <a:lnSpc>
                <a:spcPts val="3600"/>
              </a:lnSpc>
              <a:spcBef>
                <a:spcPts val="0"/>
              </a:spcBef>
              <a:buNone/>
              <a:defRPr sz="3000">
                <a:solidFill>
                  <a:schemeClr val="bg1"/>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5" name="Rectángulo redondeado 4">
            <a:extLst>
              <a:ext uri="{FF2B5EF4-FFF2-40B4-BE49-F238E27FC236}">
                <a16:creationId xmlns:a16="http://schemas.microsoft.com/office/drawing/2014/main" id="{579454E9-15FC-7081-7B2B-0713AB1AFC21}"/>
              </a:ext>
            </a:extLst>
          </p:cNvPr>
          <p:cNvSpPr/>
          <p:nvPr userDrawn="1"/>
        </p:nvSpPr>
        <p:spPr>
          <a:xfrm>
            <a:off x="15296054" y="10307782"/>
            <a:ext cx="8195588" cy="2022763"/>
          </a:xfrm>
          <a:prstGeom prst="roundRect">
            <a:avLst>
              <a:gd name="adj" fmla="val 13267"/>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6" name="Marcador de texto 8">
            <a:extLst>
              <a:ext uri="{FF2B5EF4-FFF2-40B4-BE49-F238E27FC236}">
                <a16:creationId xmlns:a16="http://schemas.microsoft.com/office/drawing/2014/main" id="{E046CB68-2D34-BFD1-7070-AAD74C4AFA02}"/>
              </a:ext>
            </a:extLst>
          </p:cNvPr>
          <p:cNvSpPr>
            <a:spLocks noGrp="1"/>
          </p:cNvSpPr>
          <p:nvPr>
            <p:ph type="body" sz="quarter" idx="18" hasCustomPrompt="1"/>
          </p:nvPr>
        </p:nvSpPr>
        <p:spPr>
          <a:xfrm>
            <a:off x="15955403" y="10731362"/>
            <a:ext cx="6417171" cy="1327507"/>
          </a:xfrm>
          <a:prstGeom prst="rect">
            <a:avLst/>
          </a:prstGeom>
        </p:spPr>
        <p:txBody>
          <a:bodyPr/>
          <a:lstStyle>
            <a:lvl1pPr marL="0" indent="0">
              <a:lnSpc>
                <a:spcPts val="3600"/>
              </a:lnSpc>
              <a:spcBef>
                <a:spcPts val="0"/>
              </a:spcBef>
              <a:buNone/>
              <a:defRPr sz="3000">
                <a:solidFill>
                  <a:srgbClr val="4D4D4D"/>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a:t>
            </a:r>
          </a:p>
        </p:txBody>
      </p:sp>
      <p:pic>
        <p:nvPicPr>
          <p:cNvPr id="10" name="Imagen 9">
            <a:extLst>
              <a:ext uri="{FF2B5EF4-FFF2-40B4-BE49-F238E27FC236}">
                <a16:creationId xmlns:a16="http://schemas.microsoft.com/office/drawing/2014/main" id="{FCBEB71E-9E5E-2693-044B-F9DEFBEACC7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12" name="Marcador de pie de página 19">
            <a:extLst>
              <a:ext uri="{FF2B5EF4-FFF2-40B4-BE49-F238E27FC236}">
                <a16:creationId xmlns:a16="http://schemas.microsoft.com/office/drawing/2014/main" id="{C3492001-3DE8-293E-6301-A901936878C3}"/>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Tree>
    <p:extLst>
      <p:ext uri="{BB962C8B-B14F-4D97-AF65-F5344CB8AC3E}">
        <p14:creationId xmlns:p14="http://schemas.microsoft.com/office/powerpoint/2010/main" val="3003436776"/>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yan - block">
    <p:bg>
      <p:bgPr>
        <a:solidFill>
          <a:srgbClr val="4D4D4D"/>
        </a:solidFill>
        <a:effectLst/>
      </p:bgPr>
    </p:bg>
    <p:spTree>
      <p:nvGrpSpPr>
        <p:cNvPr id="1" name=""/>
        <p:cNvGrpSpPr/>
        <p:nvPr/>
      </p:nvGrpSpPr>
      <p:grpSpPr>
        <a:xfrm>
          <a:off x="0" y="0"/>
          <a:ext cx="0" cy="0"/>
          <a:chOff x="0" y="0"/>
          <a:chExt cx="0" cy="0"/>
        </a:xfrm>
      </p:grpSpPr>
      <p:sp>
        <p:nvSpPr>
          <p:cNvPr id="5" name="Rectángulo redondeado 4">
            <a:extLst>
              <a:ext uri="{FF2B5EF4-FFF2-40B4-BE49-F238E27FC236}">
                <a16:creationId xmlns:a16="http://schemas.microsoft.com/office/drawing/2014/main" id="{50F88918-1759-11DD-2A84-8398567A5B2E}"/>
              </a:ext>
            </a:extLst>
          </p:cNvPr>
          <p:cNvSpPr/>
          <p:nvPr userDrawn="1"/>
        </p:nvSpPr>
        <p:spPr>
          <a:xfrm>
            <a:off x="8037025" y="2850403"/>
            <a:ext cx="2387136" cy="2072499"/>
          </a:xfrm>
          <a:prstGeom prst="roundRect">
            <a:avLst>
              <a:gd name="adj" fmla="val 8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Rectángulo redondeado 3">
            <a:extLst>
              <a:ext uri="{FF2B5EF4-FFF2-40B4-BE49-F238E27FC236}">
                <a16:creationId xmlns:a16="http://schemas.microsoft.com/office/drawing/2014/main" id="{DBC3D8D1-00E6-E0DE-003B-3EF96FF5433D}"/>
              </a:ext>
            </a:extLst>
          </p:cNvPr>
          <p:cNvSpPr/>
          <p:nvPr userDrawn="1"/>
        </p:nvSpPr>
        <p:spPr>
          <a:xfrm>
            <a:off x="672301" y="5247578"/>
            <a:ext cx="9751860" cy="7180613"/>
          </a:xfrm>
          <a:prstGeom prst="roundRect">
            <a:avLst>
              <a:gd name="adj" fmla="val 300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Rectángulo redondeado 1">
            <a:extLst>
              <a:ext uri="{FF2B5EF4-FFF2-40B4-BE49-F238E27FC236}">
                <a16:creationId xmlns:a16="http://schemas.microsoft.com/office/drawing/2014/main" id="{DC566E76-578D-4CE4-2664-62CBC7F6B4CD}"/>
              </a:ext>
            </a:extLst>
          </p:cNvPr>
          <p:cNvSpPr/>
          <p:nvPr userDrawn="1"/>
        </p:nvSpPr>
        <p:spPr>
          <a:xfrm>
            <a:off x="10914743" y="564088"/>
            <a:ext cx="12796956" cy="11864103"/>
          </a:xfrm>
          <a:prstGeom prst="roundRect">
            <a:avLst>
              <a:gd name="adj" fmla="val 300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Marcador de texto 8">
            <a:extLst>
              <a:ext uri="{FF2B5EF4-FFF2-40B4-BE49-F238E27FC236}">
                <a16:creationId xmlns:a16="http://schemas.microsoft.com/office/drawing/2014/main" id="{1790DC50-E4D6-D003-DE7D-D18568EFCB16}"/>
              </a:ext>
            </a:extLst>
          </p:cNvPr>
          <p:cNvSpPr>
            <a:spLocks noGrp="1"/>
          </p:cNvSpPr>
          <p:nvPr>
            <p:ph type="body" sz="quarter" idx="12" hasCustomPrompt="1"/>
          </p:nvPr>
        </p:nvSpPr>
        <p:spPr>
          <a:xfrm>
            <a:off x="8568672" y="3226179"/>
            <a:ext cx="2231830" cy="1320946"/>
          </a:xfrm>
          <a:prstGeom prst="rect">
            <a:avLst/>
          </a:prstGeom>
        </p:spPr>
        <p:txBody>
          <a:bodyPr/>
          <a:lstStyle>
            <a:lvl1pPr marL="0" indent="0">
              <a:buNone/>
              <a:defRPr sz="3200">
                <a:solidFill>
                  <a:schemeClr val="bg2">
                    <a:lumMod val="25000"/>
                  </a:schemeClr>
                </a:solidFill>
              </a:defRPr>
            </a:lvl1pPr>
          </a:lstStyle>
          <a:p>
            <a:pPr lvl="0"/>
            <a:r>
              <a:rPr lang="es-419"/>
              <a:t>Chapter </a:t>
            </a:r>
          </a:p>
          <a:p>
            <a:pPr lvl="0"/>
            <a:r>
              <a:rPr lang="es-419"/>
              <a:t>XX</a:t>
            </a:r>
          </a:p>
        </p:txBody>
      </p:sp>
      <p:sp>
        <p:nvSpPr>
          <p:cNvPr id="10" name="Marcador de texto 8">
            <a:extLst>
              <a:ext uri="{FF2B5EF4-FFF2-40B4-BE49-F238E27FC236}">
                <a16:creationId xmlns:a16="http://schemas.microsoft.com/office/drawing/2014/main" id="{A3AE725E-55EE-31E6-20CB-36CABDEBDF94}"/>
              </a:ext>
            </a:extLst>
          </p:cNvPr>
          <p:cNvSpPr>
            <a:spLocks noGrp="1"/>
          </p:cNvSpPr>
          <p:nvPr>
            <p:ph type="body" sz="quarter" idx="13" hasCustomPrompt="1"/>
          </p:nvPr>
        </p:nvSpPr>
        <p:spPr>
          <a:xfrm>
            <a:off x="11485617" y="1133448"/>
            <a:ext cx="11619710" cy="5724552"/>
          </a:xfrm>
          <a:prstGeom prst="rect">
            <a:avLst/>
          </a:prstGeom>
        </p:spPr>
        <p:txBody>
          <a:bodyPr/>
          <a:lstStyle>
            <a:lvl1pPr marL="0" indent="0">
              <a:buNone/>
              <a:defRPr sz="15000" b="0" i="0">
                <a:solidFill>
                  <a:schemeClr val="bg1"/>
                </a:solidFill>
                <a:latin typeface="TITILLIUMMAPS29L-400WT" pitchFamily="2" charset="77"/>
              </a:defRPr>
            </a:lvl1pPr>
          </a:lstStyle>
          <a:p>
            <a:pPr lvl="0"/>
            <a:r>
              <a:rPr lang="es-419"/>
              <a:t>Presentation Title</a:t>
            </a:r>
          </a:p>
        </p:txBody>
      </p:sp>
      <p:sp>
        <p:nvSpPr>
          <p:cNvPr id="7" name="Marcador de texto 8">
            <a:extLst>
              <a:ext uri="{FF2B5EF4-FFF2-40B4-BE49-F238E27FC236}">
                <a16:creationId xmlns:a16="http://schemas.microsoft.com/office/drawing/2014/main" id="{C4910D0B-6845-A5C1-E96B-DCD17695CE4A}"/>
              </a:ext>
            </a:extLst>
          </p:cNvPr>
          <p:cNvSpPr>
            <a:spLocks noGrp="1"/>
          </p:cNvSpPr>
          <p:nvPr>
            <p:ph type="body" sz="quarter" idx="20" hasCustomPrompt="1"/>
          </p:nvPr>
        </p:nvSpPr>
        <p:spPr>
          <a:xfrm>
            <a:off x="1131041" y="7734486"/>
            <a:ext cx="8860452" cy="4487251"/>
          </a:xfrm>
          <a:prstGeom prst="rect">
            <a:avLst/>
          </a:prstGeom>
        </p:spPr>
        <p:txBody>
          <a:bodyPr/>
          <a:lstStyle>
            <a:lvl1pPr marL="0" indent="0">
              <a:lnSpc>
                <a:spcPts val="3500"/>
              </a:lnSpc>
              <a:buNone/>
              <a:defRPr sz="3000" b="0" i="0">
                <a:solidFill>
                  <a:srgbClr val="4D4D4D"/>
                </a:solidFill>
                <a:latin typeface="+mj-lt"/>
                <a:cs typeface="Calibri" panose="020F0502020204030204" pitchFamily="34" charset="0"/>
              </a:defRPr>
            </a:lvl1pPr>
          </a:lstStyle>
          <a:p>
            <a:pPr lvl="0"/>
            <a:r>
              <a:rPr lang="es-419" dirty="0" err="1"/>
              <a:t>Lorem</a:t>
            </a:r>
            <a:r>
              <a:rPr lang="es-419" dirty="0"/>
              <a:t> </a:t>
            </a:r>
            <a:r>
              <a:rPr lang="es-419" dirty="0" err="1"/>
              <a:t>ipsum</a:t>
            </a:r>
            <a:r>
              <a:rPr lang="es-419" dirty="0"/>
              <a:t> dolor </a:t>
            </a:r>
            <a:r>
              <a:rPr lang="es-419" dirty="0" err="1"/>
              <a:t>sit</a:t>
            </a:r>
            <a:r>
              <a:rPr lang="es-419" dirty="0"/>
              <a:t> </a:t>
            </a:r>
            <a:r>
              <a:rPr lang="es-419" dirty="0" err="1"/>
              <a:t>amet</a:t>
            </a:r>
            <a:r>
              <a:rPr lang="es-419" dirty="0"/>
              <a:t>, </a:t>
            </a:r>
            <a:r>
              <a:rPr lang="es-419" dirty="0" err="1"/>
              <a:t>consectetur</a:t>
            </a:r>
            <a:r>
              <a:rPr lang="es-419" dirty="0"/>
              <a:t> </a:t>
            </a:r>
            <a:r>
              <a:rPr lang="es-419" dirty="0" err="1"/>
              <a:t>adipiscing</a:t>
            </a:r>
            <a:r>
              <a:rPr lang="es-419" dirty="0"/>
              <a:t> </a:t>
            </a:r>
            <a:r>
              <a:rPr lang="es-419" dirty="0" err="1"/>
              <a:t>elit</a:t>
            </a:r>
            <a:r>
              <a:rPr lang="es-419" dirty="0"/>
              <a:t>, sed do </a:t>
            </a:r>
            <a:r>
              <a:rPr lang="es-419" dirty="0" err="1"/>
              <a:t>eiusmod</a:t>
            </a:r>
            <a:r>
              <a:rPr lang="es-419" dirty="0"/>
              <a:t> </a:t>
            </a:r>
            <a:r>
              <a:rPr lang="es-419" dirty="0" err="1"/>
              <a:t>tempor</a:t>
            </a:r>
            <a:r>
              <a:rPr lang="es-419" dirty="0"/>
              <a:t> </a:t>
            </a:r>
            <a:r>
              <a:rPr lang="es-419" dirty="0" err="1"/>
              <a:t>incididunt</a:t>
            </a:r>
            <a:r>
              <a:rPr lang="es-419" dirty="0"/>
              <a:t> ut labore et </a:t>
            </a:r>
            <a:r>
              <a:rPr lang="es-419" dirty="0" err="1"/>
              <a:t>dolore</a:t>
            </a:r>
            <a:r>
              <a:rPr lang="es-419" dirty="0"/>
              <a:t> magna </a:t>
            </a:r>
            <a:r>
              <a:rPr lang="es-419" dirty="0" err="1"/>
              <a:t>aliqua</a:t>
            </a:r>
            <a:r>
              <a:rPr lang="es-419" dirty="0"/>
              <a:t>. Ut </a:t>
            </a:r>
            <a:r>
              <a:rPr lang="es-419" dirty="0" err="1"/>
              <a:t>enim</a:t>
            </a:r>
            <a:r>
              <a:rPr lang="es-419" dirty="0"/>
              <a:t> ad </a:t>
            </a:r>
            <a:r>
              <a:rPr lang="es-419" dirty="0" err="1"/>
              <a:t>minim</a:t>
            </a:r>
            <a:r>
              <a:rPr lang="es-419" dirty="0"/>
              <a:t> </a:t>
            </a:r>
            <a:r>
              <a:rPr lang="es-419" dirty="0" err="1"/>
              <a:t>veniam</a:t>
            </a:r>
            <a:r>
              <a:rPr lang="es-419" dirty="0"/>
              <a:t>, quis </a:t>
            </a:r>
            <a:r>
              <a:rPr lang="es-419" dirty="0" err="1"/>
              <a:t>nostrud</a:t>
            </a:r>
            <a:r>
              <a:rPr lang="es-419" dirty="0"/>
              <a:t> </a:t>
            </a:r>
            <a:r>
              <a:rPr lang="es-419" dirty="0" err="1"/>
              <a:t>exercitation</a:t>
            </a:r>
            <a:r>
              <a:rPr lang="es-419" dirty="0"/>
              <a:t> </a:t>
            </a:r>
            <a:r>
              <a:rPr lang="es-419" dirty="0" err="1"/>
              <a:t>ullamco</a:t>
            </a:r>
            <a:r>
              <a:rPr lang="es-419" dirty="0"/>
              <a:t> </a:t>
            </a:r>
            <a:r>
              <a:rPr lang="es-419" dirty="0" err="1"/>
              <a:t>laboris</a:t>
            </a:r>
            <a:r>
              <a:rPr lang="es-419" dirty="0"/>
              <a:t> </a:t>
            </a:r>
            <a:r>
              <a:rPr lang="es-419" dirty="0" err="1"/>
              <a:t>nisi</a:t>
            </a:r>
            <a:r>
              <a:rPr lang="es-419" dirty="0"/>
              <a:t> ut </a:t>
            </a:r>
            <a:r>
              <a:rPr lang="es-419" dirty="0" err="1"/>
              <a:t>aliquip</a:t>
            </a:r>
            <a:r>
              <a:rPr lang="es-419" dirty="0"/>
              <a:t> ex </a:t>
            </a:r>
            <a:r>
              <a:rPr lang="es-419" dirty="0" err="1"/>
              <a:t>ea</a:t>
            </a:r>
            <a:r>
              <a:rPr lang="es-419" dirty="0"/>
              <a:t> commodo </a:t>
            </a:r>
            <a:r>
              <a:rPr lang="es-419" dirty="0" err="1"/>
              <a:t>consequat</a:t>
            </a:r>
            <a:r>
              <a:rPr lang="es-419" dirty="0"/>
              <a:t>. </a:t>
            </a:r>
            <a:r>
              <a:rPr lang="es-419" dirty="0" err="1"/>
              <a:t>Duis</a:t>
            </a:r>
            <a:r>
              <a:rPr lang="es-419" dirty="0"/>
              <a:t> </a:t>
            </a:r>
            <a:r>
              <a:rPr lang="es-419" dirty="0" err="1"/>
              <a:t>aute</a:t>
            </a:r>
            <a:r>
              <a:rPr lang="es-419" dirty="0"/>
              <a:t> </a:t>
            </a:r>
            <a:r>
              <a:rPr lang="es-419" dirty="0" err="1"/>
              <a:t>irure</a:t>
            </a:r>
            <a:r>
              <a:rPr lang="es-419" dirty="0"/>
              <a:t> dolor in </a:t>
            </a:r>
            <a:r>
              <a:rPr lang="es-419" dirty="0" err="1"/>
              <a:t>reprehenderit</a:t>
            </a:r>
            <a:r>
              <a:rPr lang="es-419" dirty="0"/>
              <a:t> in </a:t>
            </a:r>
            <a:r>
              <a:rPr lang="es-419" dirty="0" err="1"/>
              <a:t>voluptate</a:t>
            </a:r>
            <a:r>
              <a:rPr lang="es-419" dirty="0"/>
              <a:t> </a:t>
            </a:r>
            <a:r>
              <a:rPr lang="es-419" dirty="0" err="1"/>
              <a:t>velit</a:t>
            </a:r>
            <a:r>
              <a:rPr lang="es-419" dirty="0"/>
              <a:t> </a:t>
            </a:r>
            <a:r>
              <a:rPr lang="es-419" dirty="0" err="1"/>
              <a:t>esse</a:t>
            </a:r>
            <a:r>
              <a:rPr lang="es-419" dirty="0"/>
              <a:t> </a:t>
            </a:r>
            <a:r>
              <a:rPr lang="es-419" dirty="0" err="1"/>
              <a:t>cillum</a:t>
            </a:r>
            <a:r>
              <a:rPr lang="es-419" dirty="0"/>
              <a:t> </a:t>
            </a:r>
            <a:r>
              <a:rPr lang="es-419" dirty="0" err="1"/>
              <a:t>dolore</a:t>
            </a:r>
            <a:r>
              <a:rPr lang="es-419" dirty="0"/>
              <a:t> </a:t>
            </a:r>
            <a:r>
              <a:rPr lang="es-419" dirty="0" err="1"/>
              <a:t>eu</a:t>
            </a:r>
            <a:r>
              <a:rPr lang="es-419" dirty="0"/>
              <a:t> </a:t>
            </a:r>
            <a:r>
              <a:rPr lang="es-419" dirty="0" err="1"/>
              <a:t>fugiat</a:t>
            </a:r>
            <a:r>
              <a:rPr lang="es-419" dirty="0"/>
              <a:t> </a:t>
            </a:r>
            <a:r>
              <a:rPr lang="es-419" dirty="0" err="1"/>
              <a:t>nulla</a:t>
            </a:r>
            <a:r>
              <a:rPr lang="es-419" dirty="0"/>
              <a:t> </a:t>
            </a:r>
            <a:r>
              <a:rPr lang="es-419" dirty="0" err="1"/>
              <a:t>pariatur</a:t>
            </a:r>
            <a:r>
              <a:rPr lang="es-419" dirty="0"/>
              <a:t>. </a:t>
            </a:r>
            <a:r>
              <a:rPr lang="es-419" dirty="0" err="1"/>
              <a:t>Excepteur</a:t>
            </a:r>
            <a:r>
              <a:rPr lang="es-419" dirty="0"/>
              <a:t> </a:t>
            </a:r>
            <a:r>
              <a:rPr lang="es-419" dirty="0" err="1"/>
              <a:t>sint</a:t>
            </a:r>
            <a:r>
              <a:rPr lang="es-419" dirty="0"/>
              <a:t> </a:t>
            </a:r>
            <a:r>
              <a:rPr lang="es-419" dirty="0" err="1"/>
              <a:t>occaecat</a:t>
            </a:r>
            <a:r>
              <a:rPr lang="es-419" dirty="0"/>
              <a:t> </a:t>
            </a:r>
            <a:r>
              <a:rPr lang="es-419" dirty="0" err="1"/>
              <a:t>cupidatat</a:t>
            </a:r>
            <a:r>
              <a:rPr lang="es-419" dirty="0"/>
              <a:t> non </a:t>
            </a:r>
            <a:r>
              <a:rPr lang="es-419" dirty="0" err="1"/>
              <a:t>proident</a:t>
            </a:r>
            <a:r>
              <a:rPr lang="es-419" dirty="0"/>
              <a:t>, sunt in culpa qui </a:t>
            </a:r>
            <a:r>
              <a:rPr lang="es-419" dirty="0" err="1"/>
              <a:t>officia</a:t>
            </a:r>
            <a:r>
              <a:rPr lang="es-419" dirty="0"/>
              <a:t> </a:t>
            </a:r>
            <a:r>
              <a:rPr lang="es-419" dirty="0" err="1"/>
              <a:t>deserunt</a:t>
            </a:r>
            <a:r>
              <a:rPr lang="es-419" dirty="0"/>
              <a:t> </a:t>
            </a:r>
            <a:r>
              <a:rPr lang="es-419" dirty="0" err="1"/>
              <a:t>mollit</a:t>
            </a:r>
            <a:r>
              <a:rPr lang="es-419" dirty="0"/>
              <a:t> </a:t>
            </a:r>
            <a:r>
              <a:rPr lang="es-419" dirty="0" err="1"/>
              <a:t>anim</a:t>
            </a:r>
            <a:r>
              <a:rPr lang="es-419" dirty="0"/>
              <a:t> id </a:t>
            </a:r>
            <a:r>
              <a:rPr lang="es-419" dirty="0" err="1"/>
              <a:t>est</a:t>
            </a:r>
            <a:r>
              <a:rPr lang="es-419" dirty="0"/>
              <a:t> </a:t>
            </a:r>
            <a:r>
              <a:rPr lang="es-419" dirty="0" err="1"/>
              <a:t>laborum</a:t>
            </a:r>
            <a:r>
              <a:rPr lang="es-419" dirty="0"/>
              <a:t>.</a:t>
            </a:r>
          </a:p>
        </p:txBody>
      </p:sp>
      <p:pic>
        <p:nvPicPr>
          <p:cNvPr id="12" name="Imagen 11">
            <a:extLst>
              <a:ext uri="{FF2B5EF4-FFF2-40B4-BE49-F238E27FC236}">
                <a16:creationId xmlns:a16="http://schemas.microsoft.com/office/drawing/2014/main" id="{B116131E-ED2D-3D06-687F-96178CEE763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13" name="Marcador de pie de página 19">
            <a:extLst>
              <a:ext uri="{FF2B5EF4-FFF2-40B4-BE49-F238E27FC236}">
                <a16:creationId xmlns:a16="http://schemas.microsoft.com/office/drawing/2014/main" id="{F3231A96-A4DD-1910-2B47-E0E4F247E120}"/>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Tree>
    <p:extLst>
      <p:ext uri="{BB962C8B-B14F-4D97-AF65-F5344CB8AC3E}">
        <p14:creationId xmlns:p14="http://schemas.microsoft.com/office/powerpoint/2010/main" val="416740128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yan - block">
    <p:bg>
      <p:bgPr>
        <a:solidFill>
          <a:srgbClr val="4D4D4D"/>
        </a:solidFill>
        <a:effectLst/>
      </p:bgPr>
    </p:bg>
    <p:spTree>
      <p:nvGrpSpPr>
        <p:cNvPr id="1" name=""/>
        <p:cNvGrpSpPr/>
        <p:nvPr/>
      </p:nvGrpSpPr>
      <p:grpSpPr>
        <a:xfrm>
          <a:off x="0" y="0"/>
          <a:ext cx="0" cy="0"/>
          <a:chOff x="0" y="0"/>
          <a:chExt cx="0" cy="0"/>
        </a:xfrm>
      </p:grpSpPr>
      <p:sp>
        <p:nvSpPr>
          <p:cNvPr id="5" name="Rectángulo redondeado 4">
            <a:extLst>
              <a:ext uri="{FF2B5EF4-FFF2-40B4-BE49-F238E27FC236}">
                <a16:creationId xmlns:a16="http://schemas.microsoft.com/office/drawing/2014/main" id="{50F88918-1759-11DD-2A84-8398567A5B2E}"/>
              </a:ext>
            </a:extLst>
          </p:cNvPr>
          <p:cNvSpPr/>
          <p:nvPr userDrawn="1"/>
        </p:nvSpPr>
        <p:spPr>
          <a:xfrm>
            <a:off x="14714390" y="1813025"/>
            <a:ext cx="3261375" cy="5218769"/>
          </a:xfrm>
          <a:prstGeom prst="roundRect">
            <a:avLst>
              <a:gd name="adj" fmla="val 8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Rectángulo redondeado 3">
            <a:extLst>
              <a:ext uri="{FF2B5EF4-FFF2-40B4-BE49-F238E27FC236}">
                <a16:creationId xmlns:a16="http://schemas.microsoft.com/office/drawing/2014/main" id="{DBC3D8D1-00E6-E0DE-003B-3EF96FF5433D}"/>
              </a:ext>
            </a:extLst>
          </p:cNvPr>
          <p:cNvSpPr/>
          <p:nvPr userDrawn="1"/>
        </p:nvSpPr>
        <p:spPr>
          <a:xfrm>
            <a:off x="672301" y="1719654"/>
            <a:ext cx="13489748" cy="5394823"/>
          </a:xfrm>
          <a:prstGeom prst="roundRect">
            <a:avLst>
              <a:gd name="adj" fmla="val 5900"/>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Rectángulo redondeado 1">
            <a:extLst>
              <a:ext uri="{FF2B5EF4-FFF2-40B4-BE49-F238E27FC236}">
                <a16:creationId xmlns:a16="http://schemas.microsoft.com/office/drawing/2014/main" id="{DC566E76-578D-4CE4-2664-62CBC7F6B4CD}"/>
              </a:ext>
            </a:extLst>
          </p:cNvPr>
          <p:cNvSpPr/>
          <p:nvPr userDrawn="1"/>
        </p:nvSpPr>
        <p:spPr>
          <a:xfrm>
            <a:off x="6270213" y="7493620"/>
            <a:ext cx="17348070" cy="5218770"/>
          </a:xfrm>
          <a:prstGeom prst="roundRect">
            <a:avLst>
              <a:gd name="adj" fmla="val 8134"/>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Marcador de texto 8">
            <a:extLst>
              <a:ext uri="{FF2B5EF4-FFF2-40B4-BE49-F238E27FC236}">
                <a16:creationId xmlns:a16="http://schemas.microsoft.com/office/drawing/2014/main" id="{1790DC50-E4D6-D003-DE7D-D18568EFCB16}"/>
              </a:ext>
            </a:extLst>
          </p:cNvPr>
          <p:cNvSpPr>
            <a:spLocks noGrp="1"/>
          </p:cNvSpPr>
          <p:nvPr>
            <p:ph type="body" sz="quarter" idx="12" hasCustomPrompt="1"/>
          </p:nvPr>
        </p:nvSpPr>
        <p:spPr>
          <a:xfrm>
            <a:off x="15229162" y="2392502"/>
            <a:ext cx="2231830" cy="1320946"/>
          </a:xfrm>
          <a:prstGeom prst="rect">
            <a:avLst/>
          </a:prstGeom>
        </p:spPr>
        <p:txBody>
          <a:bodyPr/>
          <a:lstStyle>
            <a:lvl1pPr marL="0" indent="0">
              <a:buNone/>
              <a:defRPr sz="3200">
                <a:solidFill>
                  <a:schemeClr val="bg2">
                    <a:lumMod val="25000"/>
                  </a:schemeClr>
                </a:solidFill>
              </a:defRPr>
            </a:lvl1pPr>
          </a:lstStyle>
          <a:p>
            <a:pPr lvl="0"/>
            <a:r>
              <a:rPr lang="es-419"/>
              <a:t>Chapter </a:t>
            </a:r>
          </a:p>
          <a:p>
            <a:pPr lvl="0"/>
            <a:r>
              <a:rPr lang="es-419"/>
              <a:t>XX</a:t>
            </a:r>
          </a:p>
        </p:txBody>
      </p:sp>
      <p:sp>
        <p:nvSpPr>
          <p:cNvPr id="10" name="Marcador de texto 8">
            <a:extLst>
              <a:ext uri="{FF2B5EF4-FFF2-40B4-BE49-F238E27FC236}">
                <a16:creationId xmlns:a16="http://schemas.microsoft.com/office/drawing/2014/main" id="{A3AE725E-55EE-31E6-20CB-36CABDEBDF94}"/>
              </a:ext>
            </a:extLst>
          </p:cNvPr>
          <p:cNvSpPr>
            <a:spLocks noGrp="1"/>
          </p:cNvSpPr>
          <p:nvPr>
            <p:ph type="body" sz="quarter" idx="13" hasCustomPrompt="1"/>
          </p:nvPr>
        </p:nvSpPr>
        <p:spPr>
          <a:xfrm>
            <a:off x="1381736" y="2256087"/>
            <a:ext cx="7848857" cy="2914722"/>
          </a:xfrm>
          <a:prstGeom prst="rect">
            <a:avLst/>
          </a:prstGeom>
        </p:spPr>
        <p:txBody>
          <a:bodyPr/>
          <a:lstStyle>
            <a:lvl1pPr marL="0" indent="0">
              <a:buNone/>
              <a:defRPr sz="10000" b="0" i="0">
                <a:solidFill>
                  <a:schemeClr val="bg2">
                    <a:lumMod val="25000"/>
                  </a:schemeClr>
                </a:solidFill>
                <a:latin typeface="TITILLIUMMAPS29L-400WT" pitchFamily="2" charset="77"/>
              </a:defRPr>
            </a:lvl1pPr>
          </a:lstStyle>
          <a:p>
            <a:pPr lvl="0"/>
            <a:r>
              <a:rPr lang="es-419"/>
              <a:t>Presentation Title</a:t>
            </a:r>
          </a:p>
        </p:txBody>
      </p:sp>
      <p:sp>
        <p:nvSpPr>
          <p:cNvPr id="7" name="Marcador de texto 8">
            <a:extLst>
              <a:ext uri="{FF2B5EF4-FFF2-40B4-BE49-F238E27FC236}">
                <a16:creationId xmlns:a16="http://schemas.microsoft.com/office/drawing/2014/main" id="{C4910D0B-6845-A5C1-E96B-DCD17695CE4A}"/>
              </a:ext>
            </a:extLst>
          </p:cNvPr>
          <p:cNvSpPr>
            <a:spLocks noGrp="1"/>
          </p:cNvSpPr>
          <p:nvPr>
            <p:ph type="body" sz="quarter" idx="20" hasCustomPrompt="1"/>
          </p:nvPr>
        </p:nvSpPr>
        <p:spPr>
          <a:xfrm>
            <a:off x="6904665" y="8347488"/>
            <a:ext cx="15933032" cy="4188095"/>
          </a:xfrm>
          <a:prstGeom prst="rect">
            <a:avLst/>
          </a:prstGeom>
        </p:spPr>
        <p:txBody>
          <a:bodyPr/>
          <a:lstStyle>
            <a:lvl1pPr marL="0" indent="0">
              <a:lnSpc>
                <a:spcPts val="4500"/>
              </a:lnSpc>
              <a:buNone/>
              <a:defRPr sz="4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6" name="Imagen 5">
            <a:extLst>
              <a:ext uri="{FF2B5EF4-FFF2-40B4-BE49-F238E27FC236}">
                <a16:creationId xmlns:a16="http://schemas.microsoft.com/office/drawing/2014/main" id="{5F545696-E65A-72B4-EAD5-2055051E659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8" name="Marcador de pie de página 19">
            <a:extLst>
              <a:ext uri="{FF2B5EF4-FFF2-40B4-BE49-F238E27FC236}">
                <a16:creationId xmlns:a16="http://schemas.microsoft.com/office/drawing/2014/main" id="{2F9F3E78-4243-5E5C-2685-0C3B1425EF04}"/>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Tree>
    <p:extLst>
      <p:ext uri="{BB962C8B-B14F-4D97-AF65-F5344CB8AC3E}">
        <p14:creationId xmlns:p14="http://schemas.microsoft.com/office/powerpoint/2010/main" val="314254464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Basic">
    <p:spTree>
      <p:nvGrpSpPr>
        <p:cNvPr id="1" name=""/>
        <p:cNvGrpSpPr/>
        <p:nvPr/>
      </p:nvGrpSpPr>
      <p:grpSpPr>
        <a:xfrm>
          <a:off x="0" y="0"/>
          <a:ext cx="0" cy="0"/>
          <a:chOff x="0" y="0"/>
          <a:chExt cx="0" cy="0"/>
        </a:xfrm>
      </p:grpSpPr>
      <p:sp>
        <p:nvSpPr>
          <p:cNvPr id="4" name="Rectángulo redondeado 3">
            <a:extLst>
              <a:ext uri="{FF2B5EF4-FFF2-40B4-BE49-F238E27FC236}">
                <a16:creationId xmlns:a16="http://schemas.microsoft.com/office/drawing/2014/main" id="{11B26958-410C-928D-2272-26941F451BF0}"/>
              </a:ext>
            </a:extLst>
          </p:cNvPr>
          <p:cNvSpPr/>
          <p:nvPr userDrawn="1"/>
        </p:nvSpPr>
        <p:spPr>
          <a:xfrm>
            <a:off x="672301" y="1918447"/>
            <a:ext cx="7115175" cy="10506635"/>
          </a:xfrm>
          <a:prstGeom prst="roundRect">
            <a:avLst>
              <a:gd name="adj" fmla="val 6269"/>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8" name="Rectángulo redondeado 7">
            <a:extLst>
              <a:ext uri="{FF2B5EF4-FFF2-40B4-BE49-F238E27FC236}">
                <a16:creationId xmlns:a16="http://schemas.microsoft.com/office/drawing/2014/main" id="{9DDD7C09-608C-8C80-B065-8B2FFBB56996}"/>
              </a:ext>
            </a:extLst>
          </p:cNvPr>
          <p:cNvSpPr/>
          <p:nvPr userDrawn="1"/>
        </p:nvSpPr>
        <p:spPr>
          <a:xfrm>
            <a:off x="8634412" y="1918447"/>
            <a:ext cx="7115175" cy="10506635"/>
          </a:xfrm>
          <a:prstGeom prst="roundRect">
            <a:avLst>
              <a:gd name="adj" fmla="val 6269"/>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Rectángulo redondeado 8">
            <a:extLst>
              <a:ext uri="{FF2B5EF4-FFF2-40B4-BE49-F238E27FC236}">
                <a16:creationId xmlns:a16="http://schemas.microsoft.com/office/drawing/2014/main" id="{B9FE35CE-3579-B4B2-AF08-77658E2B867A}"/>
              </a:ext>
            </a:extLst>
          </p:cNvPr>
          <p:cNvSpPr/>
          <p:nvPr userDrawn="1"/>
        </p:nvSpPr>
        <p:spPr>
          <a:xfrm>
            <a:off x="16596524" y="1918447"/>
            <a:ext cx="7115175" cy="10506635"/>
          </a:xfrm>
          <a:prstGeom prst="roundRect">
            <a:avLst>
              <a:gd name="adj" fmla="val 6269"/>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Marcador de texto 8">
            <a:extLst>
              <a:ext uri="{FF2B5EF4-FFF2-40B4-BE49-F238E27FC236}">
                <a16:creationId xmlns:a16="http://schemas.microsoft.com/office/drawing/2014/main" id="{3C448E6D-40CF-B7A3-DE75-A5B526573DD9}"/>
              </a:ext>
            </a:extLst>
          </p:cNvPr>
          <p:cNvSpPr>
            <a:spLocks noGrp="1"/>
          </p:cNvSpPr>
          <p:nvPr>
            <p:ph type="body" sz="quarter" idx="13" hasCustomPrompt="1"/>
          </p:nvPr>
        </p:nvSpPr>
        <p:spPr>
          <a:xfrm>
            <a:off x="1207525" y="2511908"/>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a:t>Title</a:t>
            </a:r>
          </a:p>
        </p:txBody>
      </p:sp>
      <p:sp>
        <p:nvSpPr>
          <p:cNvPr id="13" name="Marcador de texto 8">
            <a:extLst>
              <a:ext uri="{FF2B5EF4-FFF2-40B4-BE49-F238E27FC236}">
                <a16:creationId xmlns:a16="http://schemas.microsoft.com/office/drawing/2014/main" id="{74E65F4F-860E-FB02-17FC-428D5B8CE0C0}"/>
              </a:ext>
            </a:extLst>
          </p:cNvPr>
          <p:cNvSpPr>
            <a:spLocks noGrp="1"/>
          </p:cNvSpPr>
          <p:nvPr>
            <p:ph type="body" sz="quarter" idx="16" hasCustomPrompt="1"/>
          </p:nvPr>
        </p:nvSpPr>
        <p:spPr>
          <a:xfrm>
            <a:off x="9104193" y="2511908"/>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a:t>Title</a:t>
            </a:r>
          </a:p>
        </p:txBody>
      </p:sp>
      <p:sp>
        <p:nvSpPr>
          <p:cNvPr id="15" name="Marcador de texto 8">
            <a:extLst>
              <a:ext uri="{FF2B5EF4-FFF2-40B4-BE49-F238E27FC236}">
                <a16:creationId xmlns:a16="http://schemas.microsoft.com/office/drawing/2014/main" id="{C0DA4B3E-78E4-F41A-A554-33FC4A33FFC2}"/>
              </a:ext>
            </a:extLst>
          </p:cNvPr>
          <p:cNvSpPr>
            <a:spLocks noGrp="1"/>
          </p:cNvSpPr>
          <p:nvPr>
            <p:ph type="body" sz="quarter" idx="17" hasCustomPrompt="1"/>
          </p:nvPr>
        </p:nvSpPr>
        <p:spPr>
          <a:xfrm>
            <a:off x="17292199" y="2531628"/>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a:t>Title</a:t>
            </a:r>
          </a:p>
        </p:txBody>
      </p:sp>
      <p:sp>
        <p:nvSpPr>
          <p:cNvPr id="18" name="Marcador de texto 8">
            <a:extLst>
              <a:ext uri="{FF2B5EF4-FFF2-40B4-BE49-F238E27FC236}">
                <a16:creationId xmlns:a16="http://schemas.microsoft.com/office/drawing/2014/main" id="{E82940A0-3D4F-EB53-FCC7-2230ECBCBD0F}"/>
              </a:ext>
            </a:extLst>
          </p:cNvPr>
          <p:cNvSpPr>
            <a:spLocks noGrp="1"/>
          </p:cNvSpPr>
          <p:nvPr>
            <p:ph type="body" sz="quarter" idx="18" hasCustomPrompt="1"/>
          </p:nvPr>
        </p:nvSpPr>
        <p:spPr>
          <a:xfrm>
            <a:off x="1296150" y="4637569"/>
            <a:ext cx="5706549" cy="7159983"/>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9" name="Marcador de texto 8">
            <a:extLst>
              <a:ext uri="{FF2B5EF4-FFF2-40B4-BE49-F238E27FC236}">
                <a16:creationId xmlns:a16="http://schemas.microsoft.com/office/drawing/2014/main" id="{EF29851C-4134-99AE-F05B-90BFC28D61EA}"/>
              </a:ext>
            </a:extLst>
          </p:cNvPr>
          <p:cNvSpPr>
            <a:spLocks noGrp="1"/>
          </p:cNvSpPr>
          <p:nvPr>
            <p:ph type="body" sz="quarter" idx="19" hasCustomPrompt="1"/>
          </p:nvPr>
        </p:nvSpPr>
        <p:spPr>
          <a:xfrm>
            <a:off x="9180524" y="4637569"/>
            <a:ext cx="5706549" cy="7159983"/>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20" name="Marcador de texto 8">
            <a:extLst>
              <a:ext uri="{FF2B5EF4-FFF2-40B4-BE49-F238E27FC236}">
                <a16:creationId xmlns:a16="http://schemas.microsoft.com/office/drawing/2014/main" id="{5026DD43-DEAD-E314-B6E9-49BEC15E5378}"/>
              </a:ext>
            </a:extLst>
          </p:cNvPr>
          <p:cNvSpPr>
            <a:spLocks noGrp="1"/>
          </p:cNvSpPr>
          <p:nvPr>
            <p:ph type="body" sz="quarter" idx="20" hasCustomPrompt="1"/>
          </p:nvPr>
        </p:nvSpPr>
        <p:spPr>
          <a:xfrm>
            <a:off x="17286056" y="4637569"/>
            <a:ext cx="5706549" cy="7159983"/>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1" name="Marcador de pie de página 19">
            <a:extLst>
              <a:ext uri="{FF2B5EF4-FFF2-40B4-BE49-F238E27FC236}">
                <a16:creationId xmlns:a16="http://schemas.microsoft.com/office/drawing/2014/main" id="{C2E3020A-CC46-1BDC-FE56-FB7C0EFB26E7}"/>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Tree>
    <p:extLst>
      <p:ext uri="{BB962C8B-B14F-4D97-AF65-F5344CB8AC3E}">
        <p14:creationId xmlns:p14="http://schemas.microsoft.com/office/powerpoint/2010/main" val="2799254704"/>
      </p:ext>
    </p:extLst>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Imatge" descr="Imatge">
            <a:extLst>
              <a:ext uri="{FF2B5EF4-FFF2-40B4-BE49-F238E27FC236}">
                <a16:creationId xmlns:a16="http://schemas.microsoft.com/office/drawing/2014/main" id="{88C9D5C0-F9DE-C5A7-18DB-22B64C4B18F8}"/>
              </a:ext>
            </a:extLst>
          </p:cNvPr>
          <p:cNvPicPr>
            <a:picLocks noChangeAspect="1"/>
          </p:cNvPicPr>
          <p:nvPr userDrawn="1"/>
        </p:nvPicPr>
        <p:blipFill>
          <a:blip r:embed="rId53"/>
          <a:stretch>
            <a:fillRect/>
          </a:stretch>
        </p:blipFill>
        <p:spPr>
          <a:xfrm>
            <a:off x="672301" y="564088"/>
            <a:ext cx="3794738" cy="706937"/>
          </a:xfrm>
          <a:prstGeom prst="rect">
            <a:avLst/>
          </a:prstGeom>
          <a:ln w="12700">
            <a:miter lim="400000"/>
          </a:ln>
        </p:spPr>
      </p:pic>
      <p:sp>
        <p:nvSpPr>
          <p:cNvPr id="20" name="Marcador de pie de página 19">
            <a:extLst>
              <a:ext uri="{FF2B5EF4-FFF2-40B4-BE49-F238E27FC236}">
                <a16:creationId xmlns:a16="http://schemas.microsoft.com/office/drawing/2014/main" id="{1892943A-5211-4DC5-CBEC-5C3E35A17268}"/>
              </a:ext>
            </a:extLst>
          </p:cNvPr>
          <p:cNvSpPr>
            <a:spLocks noGrp="1"/>
          </p:cNvSpPr>
          <p:nvPr>
            <p:ph type="ftr" sz="quarter" idx="3"/>
          </p:nvPr>
        </p:nvSpPr>
        <p:spPr>
          <a:xfrm>
            <a:off x="672300" y="12712700"/>
            <a:ext cx="18385721"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n-US"/>
              <a:t>A flagship initiative on skills for sustainable construction |</a:t>
            </a:r>
            <a:r>
              <a:rPr lang="es-419"/>
              <a:t> Florence KUIJL | 12 </a:t>
            </a:r>
            <a:r>
              <a:rPr lang="es-419" err="1"/>
              <a:t>September</a:t>
            </a:r>
            <a:r>
              <a:rPr lang="es-419"/>
              <a:t> 2024</a:t>
            </a:r>
          </a:p>
        </p:txBody>
      </p:sp>
    </p:spTree>
    <p:extLst>
      <p:ext uri="{BB962C8B-B14F-4D97-AF65-F5344CB8AC3E}">
        <p14:creationId xmlns:p14="http://schemas.microsoft.com/office/powerpoint/2010/main" val="309464254"/>
      </p:ext>
    </p:extLst>
  </p:cSld>
  <p:clrMap bg1="lt1" tx1="dk1" bg2="lt2" tx2="dk2" accent1="accent1" accent2="accent2" accent3="accent3" accent4="accent4" accent5="accent5" accent6="accent6" hlink="hlink" folHlink="folHlink"/>
  <p:sldLayoutIdLst>
    <p:sldLayoutId id="2147483748" r:id="rId1"/>
    <p:sldLayoutId id="2147483768" r:id="rId2"/>
    <p:sldLayoutId id="2147483769" r:id="rId3"/>
    <p:sldLayoutId id="2147483770" r:id="rId4"/>
    <p:sldLayoutId id="2147483771" r:id="rId5"/>
    <p:sldLayoutId id="2147483747" r:id="rId6"/>
    <p:sldLayoutId id="2147483732" r:id="rId7"/>
    <p:sldLayoutId id="2147483749" r:id="rId8"/>
    <p:sldLayoutId id="2147483728" r:id="rId9"/>
    <p:sldLayoutId id="2147483762" r:id="rId10"/>
    <p:sldLayoutId id="2147483739" r:id="rId11"/>
    <p:sldLayoutId id="2147483753" r:id="rId12"/>
    <p:sldLayoutId id="2147483761" r:id="rId13"/>
    <p:sldLayoutId id="2147483740" r:id="rId14"/>
    <p:sldLayoutId id="2147483716" r:id="rId15"/>
    <p:sldLayoutId id="2147483754" r:id="rId16"/>
    <p:sldLayoutId id="2147483720" r:id="rId17"/>
    <p:sldLayoutId id="2147483721" r:id="rId18"/>
    <p:sldLayoutId id="2147483722" r:id="rId19"/>
    <p:sldLayoutId id="2147483731" r:id="rId20"/>
    <p:sldLayoutId id="2147483744" r:id="rId21"/>
    <p:sldLayoutId id="2147483760" r:id="rId22"/>
    <p:sldLayoutId id="2147483735" r:id="rId23"/>
    <p:sldLayoutId id="2147483758" r:id="rId24"/>
    <p:sldLayoutId id="2147483730" r:id="rId25"/>
    <p:sldLayoutId id="2147483746" r:id="rId26"/>
    <p:sldLayoutId id="2147483733" r:id="rId27"/>
    <p:sldLayoutId id="2147483751" r:id="rId28"/>
    <p:sldLayoutId id="2147483729" r:id="rId29"/>
    <p:sldLayoutId id="2147483745" r:id="rId30"/>
    <p:sldLayoutId id="2147483734" r:id="rId31"/>
    <p:sldLayoutId id="2147483759" r:id="rId32"/>
    <p:sldLayoutId id="2147483710" r:id="rId33"/>
    <p:sldLayoutId id="2147483757" r:id="rId34"/>
    <p:sldLayoutId id="2147483725" r:id="rId35"/>
    <p:sldLayoutId id="2147483736" r:id="rId36"/>
    <p:sldLayoutId id="2147483715" r:id="rId37"/>
    <p:sldLayoutId id="2147483717" r:id="rId38"/>
    <p:sldLayoutId id="2147483711" r:id="rId39"/>
    <p:sldLayoutId id="2147483756" r:id="rId40"/>
    <p:sldLayoutId id="2147483727" r:id="rId41"/>
    <p:sldLayoutId id="2147483741" r:id="rId42"/>
    <p:sldLayoutId id="2147483713" r:id="rId43"/>
    <p:sldLayoutId id="2147483718" r:id="rId44"/>
    <p:sldLayoutId id="2147483712" r:id="rId45"/>
    <p:sldLayoutId id="2147483755" r:id="rId46"/>
    <p:sldLayoutId id="2147483726" r:id="rId47"/>
    <p:sldLayoutId id="2147483742" r:id="rId48"/>
    <p:sldLayoutId id="2147483714" r:id="rId49"/>
    <p:sldLayoutId id="2147483719" r:id="rId50"/>
    <p:sldLayoutId id="2147483709" r:id="rId5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39.jp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16.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6.svg"/><Relationship Id="rId7" Type="http://schemas.openxmlformats.org/officeDocument/2006/relationships/image" Target="../media/image46.png"/><Relationship Id="rId2" Type="http://schemas.openxmlformats.org/officeDocument/2006/relationships/image" Target="../media/image35.png"/><Relationship Id="rId1" Type="http://schemas.openxmlformats.org/officeDocument/2006/relationships/slideLayout" Target="../slideLayouts/slideLayout4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28.xml"/><Relationship Id="rId4" Type="http://schemas.openxmlformats.org/officeDocument/2006/relationships/image" Target="../media/image54.jpg"/></Relationships>
</file>

<file path=ppt/slides/_rels/slide17.xml.rels><?xml version="1.0" encoding="UTF-8" standalone="yes"?>
<Relationships xmlns="http://schemas.openxmlformats.org/package/2006/relationships"><Relationship Id="rId8" Type="http://schemas.openxmlformats.org/officeDocument/2006/relationships/hyperlink" Target="https://www.me.gov.ua/" TargetMode="External"/><Relationship Id="rId3" Type="http://schemas.openxmlformats.org/officeDocument/2006/relationships/hyperlink" Target="https://commission.europa.eu/energy-climate-change-environment_en" TargetMode="External"/><Relationship Id="rId7" Type="http://schemas.openxmlformats.org/officeDocument/2006/relationships/hyperlink" Target="https://prozorro.gov.ua/uk" TargetMode="External"/><Relationship Id="rId2" Type="http://schemas.openxmlformats.org/officeDocument/2006/relationships/hyperlink" Target="https://www.undp.org/procurement" TargetMode="External"/><Relationship Id="rId1" Type="http://schemas.openxmlformats.org/officeDocument/2006/relationships/slideLayout" Target="../slideLayouts/slideLayout43.xml"/><Relationship Id="rId6" Type="http://schemas.openxmlformats.org/officeDocument/2006/relationships/hyperlink" Target="https://www.usaid.gov/ads/policies" TargetMode="External"/><Relationship Id="rId5" Type="http://schemas.openxmlformats.org/officeDocument/2006/relationships/hyperlink" Target="https://www.ebrd.com/sustainability.html" TargetMode="External"/><Relationship Id="rId4" Type="http://schemas.openxmlformats.org/officeDocument/2006/relationships/hyperlink" Target="https://www.worldbank.org/procurement" TargetMode="External"/><Relationship Id="rId9" Type="http://schemas.openxmlformats.org/officeDocument/2006/relationships/hyperlink" Target="https://iclei.or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43.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4.xml"/><Relationship Id="rId4" Type="http://schemas.openxmlformats.org/officeDocument/2006/relationships/image" Target="../media/image22.sv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6.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6.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A close-up of a logo&#10;&#10;AI-generated content may be incorrect.">
            <a:extLst>
              <a:ext uri="{FF2B5EF4-FFF2-40B4-BE49-F238E27FC236}">
                <a16:creationId xmlns:a16="http://schemas.microsoft.com/office/drawing/2014/main" id="{EBB054AA-0312-F7ED-2AF2-EF3FEA5C2F60}"/>
              </a:ext>
            </a:extLst>
          </p:cNvPr>
          <p:cNvPicPr>
            <a:picLocks noChangeAspect="1"/>
          </p:cNvPicPr>
          <p:nvPr/>
        </p:nvPicPr>
        <p:blipFill>
          <a:blip r:embed="rId2"/>
          <a:stretch>
            <a:fillRect/>
          </a:stretch>
        </p:blipFill>
        <p:spPr>
          <a:xfrm>
            <a:off x="204506" y="8129493"/>
            <a:ext cx="11422841" cy="5211671"/>
          </a:xfrm>
          <a:prstGeom prst="rect">
            <a:avLst/>
          </a:prstGeom>
        </p:spPr>
      </p:pic>
      <p:pic>
        <p:nvPicPr>
          <p:cNvPr id="6" name="Picture 17" descr="A group of squares on a black background&#10;&#10;AI-generated content may be incorrect.">
            <a:extLst>
              <a:ext uri="{FF2B5EF4-FFF2-40B4-BE49-F238E27FC236}">
                <a16:creationId xmlns:a16="http://schemas.microsoft.com/office/drawing/2014/main" id="{2786DA5D-7210-6FC4-E126-60E8ADDC58A2}"/>
              </a:ext>
            </a:extLst>
          </p:cNvPr>
          <p:cNvPicPr>
            <a:picLocks noChangeAspect="1"/>
          </p:cNvPicPr>
          <p:nvPr/>
        </p:nvPicPr>
        <p:blipFill>
          <a:blip r:embed="rId3"/>
          <a:stretch>
            <a:fillRect/>
          </a:stretch>
        </p:blipFill>
        <p:spPr>
          <a:xfrm>
            <a:off x="11148140" y="2863331"/>
            <a:ext cx="12539297" cy="10272467"/>
          </a:xfrm>
          <a:prstGeom prst="rect">
            <a:avLst/>
          </a:prstGeom>
        </p:spPr>
      </p:pic>
      <p:sp>
        <p:nvSpPr>
          <p:cNvPr id="7" name="Rounded Rectangle 18">
            <a:extLst>
              <a:ext uri="{FF2B5EF4-FFF2-40B4-BE49-F238E27FC236}">
                <a16:creationId xmlns:a16="http://schemas.microsoft.com/office/drawing/2014/main" id="{64EE5E7F-5F9B-7EBD-2421-F08A79345CC3}"/>
              </a:ext>
            </a:extLst>
          </p:cNvPr>
          <p:cNvSpPr/>
          <p:nvPr/>
        </p:nvSpPr>
        <p:spPr>
          <a:xfrm>
            <a:off x="850900" y="2954948"/>
            <a:ext cx="9761682" cy="5211671"/>
          </a:xfrm>
          <a:prstGeom prst="roundRect">
            <a:avLst/>
          </a:prstGeom>
          <a:solidFill>
            <a:srgbClr val="79C4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800" dirty="0">
                <a:latin typeface="Trebuchet MS" panose="020B0603020202020204" pitchFamily="34" charset="0"/>
              </a:rPr>
              <a:t>Course name</a:t>
            </a:r>
          </a:p>
          <a:p>
            <a:pPr algn="ctr"/>
            <a:endParaRPr lang="en-GB" sz="4800" dirty="0">
              <a:latin typeface="Trebuchet MS" panose="020B0603020202020204" pitchFamily="34" charset="0"/>
            </a:endParaRPr>
          </a:p>
          <a:p>
            <a:pPr algn="ctr"/>
            <a:r>
              <a:rPr lang="en-GB" sz="4800" dirty="0">
                <a:latin typeface="Trebuchet MS" panose="020B0603020202020204" pitchFamily="34" charset="0"/>
              </a:rPr>
              <a:t>Presenter</a:t>
            </a:r>
          </a:p>
        </p:txBody>
      </p:sp>
      <p:pic>
        <p:nvPicPr>
          <p:cNvPr id="8" name="Picture 20" descr="A black background with white text&#10;&#10;AI-generated content may be incorrect.">
            <a:extLst>
              <a:ext uri="{FF2B5EF4-FFF2-40B4-BE49-F238E27FC236}">
                <a16:creationId xmlns:a16="http://schemas.microsoft.com/office/drawing/2014/main" id="{98F5AC2B-FF4E-337C-CDFD-950787D38E0A}"/>
              </a:ext>
            </a:extLst>
          </p:cNvPr>
          <p:cNvPicPr>
            <a:picLocks noChangeAspect="1"/>
          </p:cNvPicPr>
          <p:nvPr/>
        </p:nvPicPr>
        <p:blipFill>
          <a:blip r:embed="rId4"/>
          <a:stretch>
            <a:fillRect/>
          </a:stretch>
        </p:blipFill>
        <p:spPr>
          <a:xfrm>
            <a:off x="696563" y="-450243"/>
            <a:ext cx="22672451" cy="3199825"/>
          </a:xfrm>
          <a:prstGeom prst="rect">
            <a:avLst/>
          </a:prstGeom>
        </p:spPr>
      </p:pic>
      <p:sp>
        <p:nvSpPr>
          <p:cNvPr id="3" name="Rounded Rectangle 18">
            <a:extLst>
              <a:ext uri="{FF2B5EF4-FFF2-40B4-BE49-F238E27FC236}">
                <a16:creationId xmlns:a16="http://schemas.microsoft.com/office/drawing/2014/main" id="{64EE5E7F-5F9B-7EBD-2421-F08A79345CC3}"/>
              </a:ext>
            </a:extLst>
          </p:cNvPr>
          <p:cNvSpPr/>
          <p:nvPr/>
        </p:nvSpPr>
        <p:spPr>
          <a:xfrm>
            <a:off x="850900" y="2954948"/>
            <a:ext cx="9761682" cy="5211671"/>
          </a:xfrm>
          <a:prstGeom prst="roundRect">
            <a:avLst/>
          </a:prstGeom>
          <a:solidFill>
            <a:srgbClr val="79C49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3200" b="1" err="1">
                <a:solidFill>
                  <a:srgbClr val="FFFFFF"/>
                </a:solidFill>
                <a:latin typeface="Trebuchet MS"/>
              </a:rPr>
              <a:t>Екологічно</a:t>
            </a:r>
            <a:r>
              <a:rPr lang="en-GB" sz="3200" b="1" dirty="0">
                <a:solidFill>
                  <a:srgbClr val="FFFFFF"/>
                </a:solidFill>
                <a:latin typeface="Trebuchet MS"/>
              </a:rPr>
              <a:t> </a:t>
            </a:r>
            <a:r>
              <a:rPr lang="en-GB" sz="3200" b="1" err="1">
                <a:solidFill>
                  <a:srgbClr val="FFFFFF"/>
                </a:solidFill>
                <a:latin typeface="Trebuchet MS"/>
              </a:rPr>
              <a:t>чисті</a:t>
            </a:r>
            <a:r>
              <a:rPr lang="en-GB" sz="3200" b="1" dirty="0">
                <a:solidFill>
                  <a:srgbClr val="FFFFFF"/>
                </a:solidFill>
                <a:latin typeface="Trebuchet MS"/>
              </a:rPr>
              <a:t> </a:t>
            </a:r>
            <a:r>
              <a:rPr lang="en-GB" sz="3200" b="1" err="1">
                <a:solidFill>
                  <a:srgbClr val="FFFFFF"/>
                </a:solidFill>
                <a:latin typeface="Trebuchet MS"/>
              </a:rPr>
              <a:t>матеріали</a:t>
            </a:r>
            <a:r>
              <a:rPr lang="en-GB" sz="3200" b="1" dirty="0">
                <a:solidFill>
                  <a:srgbClr val="FFFFFF"/>
                </a:solidFill>
                <a:latin typeface="Trebuchet MS"/>
              </a:rPr>
              <a:t> </a:t>
            </a:r>
            <a:r>
              <a:rPr lang="en-GB" sz="3200" b="1" err="1">
                <a:solidFill>
                  <a:srgbClr val="FFFFFF"/>
                </a:solidFill>
                <a:latin typeface="Trebuchet MS"/>
              </a:rPr>
              <a:t>та</a:t>
            </a:r>
            <a:r>
              <a:rPr lang="en-GB" sz="3200" b="1" dirty="0">
                <a:solidFill>
                  <a:srgbClr val="FFFFFF"/>
                </a:solidFill>
                <a:latin typeface="Trebuchet MS"/>
              </a:rPr>
              <a:t> </a:t>
            </a:r>
            <a:r>
              <a:rPr lang="en-GB" sz="3200" b="1" err="1">
                <a:solidFill>
                  <a:srgbClr val="FFFFFF"/>
                </a:solidFill>
                <a:latin typeface="Trebuchet MS"/>
              </a:rPr>
              <a:t>інструменти</a:t>
            </a:r>
            <a:r>
              <a:rPr lang="en-GB" sz="3200" b="1" dirty="0">
                <a:solidFill>
                  <a:srgbClr val="FFFFFF"/>
                </a:solidFill>
                <a:latin typeface="Trebuchet MS"/>
              </a:rPr>
              <a:t> </a:t>
            </a:r>
            <a:r>
              <a:rPr lang="en-GB" sz="3200" b="1" err="1">
                <a:solidFill>
                  <a:srgbClr val="FFFFFF"/>
                </a:solidFill>
                <a:latin typeface="Trebuchet MS"/>
              </a:rPr>
              <a:t>енергоефективності</a:t>
            </a:r>
            <a:r>
              <a:rPr lang="en-GB" sz="3200" b="1" dirty="0">
                <a:solidFill>
                  <a:srgbClr val="FFFFFF"/>
                </a:solidFill>
                <a:latin typeface="Trebuchet MS"/>
              </a:rPr>
              <a:t> в </a:t>
            </a:r>
            <a:r>
              <a:rPr lang="en-GB" sz="3200" b="1" err="1">
                <a:solidFill>
                  <a:srgbClr val="FFFFFF"/>
                </a:solidFill>
                <a:latin typeface="Trebuchet MS"/>
              </a:rPr>
              <a:t>реконструкції</a:t>
            </a:r>
            <a:r>
              <a:rPr lang="en-GB" sz="3200" b="1" dirty="0">
                <a:solidFill>
                  <a:srgbClr val="FFFFFF"/>
                </a:solidFill>
                <a:latin typeface="Trebuchet MS"/>
              </a:rPr>
              <a:t> </a:t>
            </a:r>
            <a:r>
              <a:rPr lang="en-GB" sz="3200" b="1" err="1">
                <a:solidFill>
                  <a:srgbClr val="FFFFFF"/>
                </a:solidFill>
                <a:latin typeface="Trebuchet MS"/>
              </a:rPr>
              <a:t>муніципальних</a:t>
            </a:r>
            <a:r>
              <a:rPr lang="en-GB" sz="3200" b="1" dirty="0">
                <a:solidFill>
                  <a:srgbClr val="FFFFFF"/>
                </a:solidFill>
                <a:latin typeface="Trebuchet MS"/>
              </a:rPr>
              <a:t> </a:t>
            </a:r>
            <a:r>
              <a:rPr lang="en-GB" sz="3200" b="1" err="1">
                <a:solidFill>
                  <a:srgbClr val="FFFFFF"/>
                </a:solidFill>
                <a:latin typeface="Trebuchet MS"/>
              </a:rPr>
              <a:t>об'єктів</a:t>
            </a:r>
            <a:br>
              <a:rPr lang="en-GB" sz="3200" b="1" dirty="0">
                <a:solidFill>
                  <a:srgbClr val="FFFFFF"/>
                </a:solidFill>
                <a:latin typeface="Trebuchet MS"/>
              </a:rPr>
            </a:br>
            <a:br>
              <a:rPr lang="en-US" dirty="0"/>
            </a:br>
            <a:r>
              <a:rPr lang="en-US" sz="2800" err="1">
                <a:solidFill>
                  <a:schemeClr val="bg1"/>
                </a:solidFill>
                <a:latin typeface="Trebuchet MS"/>
                <a:ea typeface="Calibri"/>
                <a:cs typeface="Calibri"/>
              </a:rPr>
              <a:t>Стратегічне</a:t>
            </a:r>
            <a:r>
              <a:rPr lang="en-US" sz="2800" dirty="0">
                <a:solidFill>
                  <a:schemeClr val="bg1"/>
                </a:solidFill>
                <a:latin typeface="Trebuchet MS"/>
                <a:ea typeface="Calibri"/>
                <a:cs typeface="Calibri"/>
              </a:rPr>
              <a:t> </a:t>
            </a:r>
            <a:r>
              <a:rPr lang="en-US" sz="2800" err="1">
                <a:solidFill>
                  <a:schemeClr val="bg1"/>
                </a:solidFill>
                <a:latin typeface="Trebuchet MS"/>
                <a:ea typeface="Calibri"/>
                <a:cs typeface="Calibri"/>
              </a:rPr>
              <a:t>планування</a:t>
            </a:r>
            <a:r>
              <a:rPr lang="en-US" sz="2800" dirty="0">
                <a:solidFill>
                  <a:schemeClr val="bg1"/>
                </a:solidFill>
                <a:latin typeface="Trebuchet MS"/>
                <a:ea typeface="Calibri"/>
                <a:cs typeface="Calibri"/>
              </a:rPr>
              <a:t> </a:t>
            </a:r>
            <a:r>
              <a:rPr lang="en-US" sz="2800" err="1">
                <a:solidFill>
                  <a:schemeClr val="bg1"/>
                </a:solidFill>
                <a:latin typeface="Trebuchet MS"/>
                <a:ea typeface="Calibri"/>
                <a:cs typeface="Calibri"/>
              </a:rPr>
              <a:t>та</a:t>
            </a:r>
            <a:r>
              <a:rPr lang="en-US" sz="2800" dirty="0">
                <a:solidFill>
                  <a:schemeClr val="bg1"/>
                </a:solidFill>
                <a:latin typeface="Trebuchet MS"/>
                <a:ea typeface="Calibri"/>
                <a:cs typeface="Calibri"/>
              </a:rPr>
              <a:t> </a:t>
            </a:r>
            <a:r>
              <a:rPr lang="en-US" sz="2800" err="1">
                <a:solidFill>
                  <a:schemeClr val="bg1"/>
                </a:solidFill>
                <a:latin typeface="Trebuchet MS"/>
                <a:ea typeface="Calibri"/>
                <a:cs typeface="Calibri"/>
              </a:rPr>
              <a:t>закупівлі</a:t>
            </a:r>
            <a:br>
              <a:rPr lang="en-US" sz="2800" dirty="0">
                <a:solidFill>
                  <a:schemeClr val="bg1"/>
                </a:solidFill>
                <a:latin typeface="Trebuchet MS"/>
                <a:ea typeface="Calibri"/>
                <a:cs typeface="Calibri"/>
              </a:rPr>
            </a:br>
            <a:r>
              <a:rPr lang="en-US" sz="2800" b="1" err="1">
                <a:solidFill>
                  <a:srgbClr val="242424"/>
                </a:solidFill>
                <a:latin typeface="Trebuchet MS"/>
              </a:rPr>
              <a:t>Лекція</a:t>
            </a:r>
            <a:r>
              <a:rPr lang="en-US" sz="2800" b="1" dirty="0">
                <a:solidFill>
                  <a:srgbClr val="242424"/>
                </a:solidFill>
                <a:latin typeface="Trebuchet MS"/>
              </a:rPr>
              <a:t> 3: </a:t>
            </a:r>
            <a:r>
              <a:rPr lang="en-US" sz="2800" b="1" err="1">
                <a:solidFill>
                  <a:srgbClr val="242424"/>
                </a:solidFill>
                <a:latin typeface="Trebuchet MS"/>
              </a:rPr>
              <a:t>Управління</a:t>
            </a:r>
            <a:r>
              <a:rPr lang="en-US" sz="2800" b="1" dirty="0">
                <a:solidFill>
                  <a:srgbClr val="242424"/>
                </a:solidFill>
                <a:latin typeface="Trebuchet MS"/>
              </a:rPr>
              <a:t> </a:t>
            </a:r>
            <a:r>
              <a:rPr lang="en-US" sz="2800" b="1" err="1">
                <a:solidFill>
                  <a:srgbClr val="242424"/>
                </a:solidFill>
                <a:latin typeface="Trebuchet MS"/>
              </a:rPr>
              <a:t>ризиками</a:t>
            </a:r>
            <a:r>
              <a:rPr lang="en-US" sz="2800" b="1" dirty="0">
                <a:solidFill>
                  <a:srgbClr val="242424"/>
                </a:solidFill>
                <a:latin typeface="Trebuchet MS"/>
              </a:rPr>
              <a:t> </a:t>
            </a:r>
            <a:r>
              <a:rPr lang="en-US" sz="2800" b="1" err="1">
                <a:solidFill>
                  <a:srgbClr val="242424"/>
                </a:solidFill>
                <a:latin typeface="Trebuchet MS"/>
              </a:rPr>
              <a:t>та</a:t>
            </a:r>
            <a:r>
              <a:rPr lang="en-US" sz="2800" b="1" dirty="0">
                <a:solidFill>
                  <a:srgbClr val="242424"/>
                </a:solidFill>
                <a:latin typeface="Trebuchet MS"/>
              </a:rPr>
              <a:t> </a:t>
            </a:r>
            <a:r>
              <a:rPr lang="en-US" sz="2800" b="1" err="1">
                <a:solidFill>
                  <a:srgbClr val="242424"/>
                </a:solidFill>
                <a:latin typeface="Trebuchet MS"/>
              </a:rPr>
              <a:t>бюджетування</a:t>
            </a:r>
            <a:br>
              <a:rPr lang="en-US" sz="4000" b="1" dirty="0">
                <a:latin typeface="Trebuchet MS"/>
              </a:rPr>
            </a:br>
            <a:br>
              <a:rPr lang="en-US" sz="2400" b="1" dirty="0">
                <a:latin typeface="Trebuchet MS"/>
              </a:rPr>
            </a:br>
            <a:endParaRPr lang="en-US" sz="2400" b="1" dirty="0">
              <a:solidFill>
                <a:srgbClr val="242424"/>
              </a:solidFill>
              <a:latin typeface="Trebuchet MS"/>
            </a:endParaRPr>
          </a:p>
          <a:p>
            <a:pPr algn="ctr"/>
            <a:r>
              <a:rPr lang="en-GB" sz="4800" err="1">
                <a:latin typeface="Trebuchet MS"/>
              </a:rPr>
              <a:t>Скок</a:t>
            </a:r>
            <a:r>
              <a:rPr lang="en-GB" sz="4800" dirty="0">
                <a:latin typeface="Trebuchet MS"/>
              </a:rPr>
              <a:t> </a:t>
            </a:r>
            <a:r>
              <a:rPr lang="en-GB" sz="4800" err="1">
                <a:latin typeface="Trebuchet MS"/>
              </a:rPr>
              <a:t>Анастасія</a:t>
            </a:r>
            <a:br>
              <a:rPr lang="en-US" dirty="0"/>
            </a:br>
            <a:r>
              <a:rPr lang="en-GB" sz="2800" i="1" err="1">
                <a:latin typeface="Trebuchet MS"/>
              </a:rPr>
              <a:t>керівниця</a:t>
            </a:r>
            <a:r>
              <a:rPr lang="en-GB" sz="2800" i="1" dirty="0">
                <a:latin typeface="Trebuchet MS"/>
              </a:rPr>
              <a:t> </a:t>
            </a:r>
            <a:r>
              <a:rPr lang="en-GB" sz="2800" i="1" err="1">
                <a:latin typeface="Trebuchet MS"/>
              </a:rPr>
              <a:t>відділу</a:t>
            </a:r>
            <a:r>
              <a:rPr lang="en-GB" sz="2800" i="1" dirty="0">
                <a:latin typeface="Trebuchet MS"/>
              </a:rPr>
              <a:t> ESG BDO in Ukraine</a:t>
            </a:r>
            <a:endParaRPr lang="en-GB" sz="2800" i="1" dirty="0">
              <a:latin typeface="Trebuchet MS" panose="020B0603020202020204" pitchFamily="34" charset="0"/>
            </a:endParaRPr>
          </a:p>
        </p:txBody>
      </p:sp>
    </p:spTree>
    <p:extLst>
      <p:ext uri="{BB962C8B-B14F-4D97-AF65-F5344CB8AC3E}">
        <p14:creationId xmlns:p14="http://schemas.microsoft.com/office/powerpoint/2010/main" val="189048121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3">
            <a:extLst>
              <a:ext uri="{FF2B5EF4-FFF2-40B4-BE49-F238E27FC236}">
                <a16:creationId xmlns:a16="http://schemas.microsoft.com/office/drawing/2014/main" id="{258359AD-7587-0673-F461-B9C7C9D6B0EA}"/>
              </a:ext>
            </a:extLst>
          </p:cNvPr>
          <p:cNvSpPr txBox="1">
            <a:spLocks/>
          </p:cNvSpPr>
          <p:nvPr/>
        </p:nvSpPr>
        <p:spPr>
          <a:xfrm>
            <a:off x="685011" y="1733142"/>
            <a:ext cx="13945390" cy="826248"/>
          </a:xfrm>
          <a:prstGeom prst="rect">
            <a:avLst/>
          </a:prstGeom>
        </p:spPr>
        <p:txBody>
          <a:bodyPr/>
          <a:lstStyle>
            <a:lvl1pPr algn="l" defTabSz="914400" rtl="0" eaLnBrk="1" latinLnBrk="0" hangingPunct="1">
              <a:lnSpc>
                <a:spcPct val="90000"/>
              </a:lnSpc>
              <a:spcBef>
                <a:spcPct val="0"/>
              </a:spcBef>
              <a:buNone/>
              <a:defRPr sz="15000" b="0" i="0" kern="1200">
                <a:solidFill>
                  <a:srgbClr val="4D4D4D"/>
                </a:solidFill>
                <a:latin typeface="TITILLIUMMAPS29L-400WT" pitchFamily="2" charset="77"/>
                <a:ea typeface="+mj-ea"/>
                <a:cs typeface="Calibri" panose="020F0502020204030204" pitchFamily="34" charset="0"/>
              </a:defRPr>
            </a:lvl1pPr>
          </a:lstStyle>
          <a:p>
            <a:r>
              <a:rPr lang="uk-UA" sz="6000" noProof="0" dirty="0"/>
              <a:t>Зв’язок між ризиками і бюджетом</a:t>
            </a:r>
          </a:p>
        </p:txBody>
      </p:sp>
      <p:sp>
        <p:nvSpPr>
          <p:cNvPr id="7" name="Прямокутник: округлені кути 6">
            <a:extLst>
              <a:ext uri="{FF2B5EF4-FFF2-40B4-BE49-F238E27FC236}">
                <a16:creationId xmlns:a16="http://schemas.microsoft.com/office/drawing/2014/main" id="{C182E7E0-D6CD-F5A6-7DF4-A41C6762A247}"/>
              </a:ext>
            </a:extLst>
          </p:cNvPr>
          <p:cNvSpPr/>
          <p:nvPr/>
        </p:nvSpPr>
        <p:spPr>
          <a:xfrm>
            <a:off x="4535089" y="4460617"/>
            <a:ext cx="1888435" cy="1094868"/>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sz="10000" b="1" noProof="0" dirty="0">
              <a:latin typeface="+mj-lt"/>
            </a:endParaRPr>
          </a:p>
        </p:txBody>
      </p:sp>
      <p:sp>
        <p:nvSpPr>
          <p:cNvPr id="8" name="Прямокутник: округлені кути 7">
            <a:extLst>
              <a:ext uri="{FF2B5EF4-FFF2-40B4-BE49-F238E27FC236}">
                <a16:creationId xmlns:a16="http://schemas.microsoft.com/office/drawing/2014/main" id="{DBB37398-184B-08C0-E516-02026C988570}"/>
              </a:ext>
            </a:extLst>
          </p:cNvPr>
          <p:cNvSpPr/>
          <p:nvPr/>
        </p:nvSpPr>
        <p:spPr>
          <a:xfrm>
            <a:off x="6973489" y="4460615"/>
            <a:ext cx="11493415" cy="1094869"/>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a:solidFill>
                  <a:schemeClr val="bg1"/>
                </a:solidFill>
              </a:rPr>
              <a:t>Якщо не врахувати ризики (наприклад, зростання цін на цемент), бюджет стане дефіцитним. </a:t>
            </a:r>
          </a:p>
        </p:txBody>
      </p:sp>
      <p:sp>
        <p:nvSpPr>
          <p:cNvPr id="9" name="Прямокутник: округлені кути 8">
            <a:extLst>
              <a:ext uri="{FF2B5EF4-FFF2-40B4-BE49-F238E27FC236}">
                <a16:creationId xmlns:a16="http://schemas.microsoft.com/office/drawing/2014/main" id="{1220E611-850C-C389-4277-71EB16B8E6BF}"/>
              </a:ext>
            </a:extLst>
          </p:cNvPr>
          <p:cNvSpPr/>
          <p:nvPr/>
        </p:nvSpPr>
        <p:spPr>
          <a:xfrm>
            <a:off x="4535089" y="6591275"/>
            <a:ext cx="1888435" cy="1094868"/>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sz="10000" b="1" noProof="0" dirty="0">
              <a:latin typeface="+mj-lt"/>
            </a:endParaRPr>
          </a:p>
        </p:txBody>
      </p:sp>
      <p:sp>
        <p:nvSpPr>
          <p:cNvPr id="10" name="Прямокутник: округлені кути 9">
            <a:extLst>
              <a:ext uri="{FF2B5EF4-FFF2-40B4-BE49-F238E27FC236}">
                <a16:creationId xmlns:a16="http://schemas.microsoft.com/office/drawing/2014/main" id="{8674DDCA-85CD-F0A8-4900-90F7887A1C2E}"/>
              </a:ext>
            </a:extLst>
          </p:cNvPr>
          <p:cNvSpPr/>
          <p:nvPr/>
        </p:nvSpPr>
        <p:spPr>
          <a:xfrm>
            <a:off x="6973489" y="6591273"/>
            <a:ext cx="11493415" cy="1094869"/>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a:solidFill>
                  <a:schemeClr val="bg1"/>
                </a:solidFill>
              </a:rPr>
              <a:t>Якщо закласти резерви, громада матиме фінансову стійкість. </a:t>
            </a:r>
          </a:p>
        </p:txBody>
      </p:sp>
      <p:sp>
        <p:nvSpPr>
          <p:cNvPr id="11" name="Прямокутник: округлені кути 10">
            <a:extLst>
              <a:ext uri="{FF2B5EF4-FFF2-40B4-BE49-F238E27FC236}">
                <a16:creationId xmlns:a16="http://schemas.microsoft.com/office/drawing/2014/main" id="{DF40A2CD-1E13-23D6-7785-CD945715EE52}"/>
              </a:ext>
            </a:extLst>
          </p:cNvPr>
          <p:cNvSpPr/>
          <p:nvPr/>
        </p:nvSpPr>
        <p:spPr>
          <a:xfrm>
            <a:off x="4535088" y="8721933"/>
            <a:ext cx="1888435" cy="1094868"/>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sz="10000" b="1" noProof="0" dirty="0">
              <a:latin typeface="+mj-lt"/>
            </a:endParaRPr>
          </a:p>
        </p:txBody>
      </p:sp>
      <p:sp>
        <p:nvSpPr>
          <p:cNvPr id="12" name="Прямокутник: округлені кути 11">
            <a:extLst>
              <a:ext uri="{FF2B5EF4-FFF2-40B4-BE49-F238E27FC236}">
                <a16:creationId xmlns:a16="http://schemas.microsoft.com/office/drawing/2014/main" id="{EC285278-9F4E-185D-F3C3-59EBF6A722D4}"/>
              </a:ext>
            </a:extLst>
          </p:cNvPr>
          <p:cNvSpPr/>
          <p:nvPr/>
        </p:nvSpPr>
        <p:spPr>
          <a:xfrm>
            <a:off x="6933732" y="8721932"/>
            <a:ext cx="11533172" cy="1094868"/>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a:solidFill>
                  <a:schemeClr val="bg1"/>
                </a:solidFill>
              </a:rPr>
              <a:t>Якщо вчасно змінити постачальника, можна уникнути зриву </a:t>
            </a:r>
            <a:r>
              <a:rPr lang="uk-UA" sz="3400" b="1" noProof="0" dirty="0" err="1">
                <a:solidFill>
                  <a:schemeClr val="bg1"/>
                </a:solidFill>
              </a:rPr>
              <a:t>проєкту</a:t>
            </a:r>
            <a:r>
              <a:rPr lang="uk-UA" sz="3400" b="1" noProof="0" dirty="0">
                <a:solidFill>
                  <a:schemeClr val="bg1"/>
                </a:solidFill>
              </a:rPr>
              <a:t>. </a:t>
            </a:r>
          </a:p>
        </p:txBody>
      </p:sp>
      <p:pic>
        <p:nvPicPr>
          <p:cNvPr id="14" name="Графіка 13" descr="Checkmark with solid fill">
            <a:extLst>
              <a:ext uri="{FF2B5EF4-FFF2-40B4-BE49-F238E27FC236}">
                <a16:creationId xmlns:a16="http://schemas.microsoft.com/office/drawing/2014/main" id="{EA49282B-EFFD-8769-4889-29249493EE6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22105" y="4550851"/>
            <a:ext cx="914400" cy="914400"/>
          </a:xfrm>
          <a:prstGeom prst="rect">
            <a:avLst/>
          </a:prstGeom>
        </p:spPr>
      </p:pic>
      <p:pic>
        <p:nvPicPr>
          <p:cNvPr id="15" name="Графіка 14" descr="Checkmark with solid fill">
            <a:extLst>
              <a:ext uri="{FF2B5EF4-FFF2-40B4-BE49-F238E27FC236}">
                <a16:creationId xmlns:a16="http://schemas.microsoft.com/office/drawing/2014/main" id="{6E716437-ADB9-D388-32AF-A5E692D430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22105" y="6681507"/>
            <a:ext cx="914400" cy="914400"/>
          </a:xfrm>
          <a:prstGeom prst="rect">
            <a:avLst/>
          </a:prstGeom>
        </p:spPr>
      </p:pic>
      <p:pic>
        <p:nvPicPr>
          <p:cNvPr id="16" name="Графіка 15" descr="Checkmark with solid fill">
            <a:extLst>
              <a:ext uri="{FF2B5EF4-FFF2-40B4-BE49-F238E27FC236}">
                <a16:creationId xmlns:a16="http://schemas.microsoft.com/office/drawing/2014/main" id="{A76F6AAA-90FF-B4AD-5C6E-F23A8BA5A7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22105" y="8812166"/>
            <a:ext cx="914400" cy="914400"/>
          </a:xfrm>
          <a:prstGeom prst="rect">
            <a:avLst/>
          </a:prstGeom>
        </p:spPr>
      </p:pic>
    </p:spTree>
    <p:extLst>
      <p:ext uri="{BB962C8B-B14F-4D97-AF65-F5344CB8AC3E}">
        <p14:creationId xmlns:p14="http://schemas.microsoft.com/office/powerpoint/2010/main" val="326337233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9A634-A48A-DDB7-E8EF-90D0D6D45891}"/>
            </a:ext>
          </a:extLst>
        </p:cNvPr>
        <p:cNvGrpSpPr/>
        <p:nvPr/>
      </p:nvGrpSpPr>
      <p:grpSpPr>
        <a:xfrm>
          <a:off x="0" y="0"/>
          <a:ext cx="0" cy="0"/>
          <a:chOff x="0" y="0"/>
          <a:chExt cx="0" cy="0"/>
        </a:xfrm>
      </p:grpSpPr>
      <p:sp>
        <p:nvSpPr>
          <p:cNvPr id="2" name="Заголовок 13">
            <a:extLst>
              <a:ext uri="{FF2B5EF4-FFF2-40B4-BE49-F238E27FC236}">
                <a16:creationId xmlns:a16="http://schemas.microsoft.com/office/drawing/2014/main" id="{E720A2B9-5935-260B-FEE9-639158CEC887}"/>
              </a:ext>
            </a:extLst>
          </p:cNvPr>
          <p:cNvSpPr txBox="1">
            <a:spLocks/>
          </p:cNvSpPr>
          <p:nvPr/>
        </p:nvSpPr>
        <p:spPr>
          <a:xfrm>
            <a:off x="685011" y="1733142"/>
            <a:ext cx="13945390" cy="826248"/>
          </a:xfrm>
          <a:prstGeom prst="rect">
            <a:avLst/>
          </a:prstGeom>
        </p:spPr>
        <p:txBody>
          <a:bodyPr/>
          <a:lstStyle>
            <a:lvl1pPr algn="l" defTabSz="914400" rtl="0" eaLnBrk="1" latinLnBrk="0" hangingPunct="1">
              <a:lnSpc>
                <a:spcPct val="90000"/>
              </a:lnSpc>
              <a:spcBef>
                <a:spcPct val="0"/>
              </a:spcBef>
              <a:buNone/>
              <a:defRPr sz="15000" b="0" i="0" kern="1200">
                <a:solidFill>
                  <a:srgbClr val="4D4D4D"/>
                </a:solidFill>
                <a:latin typeface="TITILLIUMMAPS29L-400WT" pitchFamily="2" charset="77"/>
                <a:ea typeface="+mj-ea"/>
                <a:cs typeface="Calibri" panose="020F0502020204030204" pitchFamily="34" charset="0"/>
              </a:defRPr>
            </a:lvl1pPr>
          </a:lstStyle>
          <a:p>
            <a:r>
              <a:rPr lang="uk-UA" sz="6000" noProof="0" dirty="0"/>
              <a:t>Зелені закупівлі у відновленні</a:t>
            </a:r>
          </a:p>
        </p:txBody>
      </p:sp>
      <p:sp>
        <p:nvSpPr>
          <p:cNvPr id="3" name="Прямокутник: округлені кути 2">
            <a:extLst>
              <a:ext uri="{FF2B5EF4-FFF2-40B4-BE49-F238E27FC236}">
                <a16:creationId xmlns:a16="http://schemas.microsoft.com/office/drawing/2014/main" id="{AD766836-8DEF-A041-9F97-489046D93FEC}"/>
              </a:ext>
            </a:extLst>
          </p:cNvPr>
          <p:cNvSpPr/>
          <p:nvPr/>
        </p:nvSpPr>
        <p:spPr>
          <a:xfrm>
            <a:off x="1394323" y="3212767"/>
            <a:ext cx="10433242" cy="1379112"/>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noProof="0" dirty="0">
                <a:solidFill>
                  <a:srgbClr val="4D4D4D"/>
                </a:solidFill>
                <a:latin typeface="+mj-lt"/>
              </a:rPr>
              <a:t>Згідно з матеріалами </a:t>
            </a:r>
            <a:r>
              <a:rPr lang="uk-UA" sz="3400" b="1" noProof="0" dirty="0">
                <a:solidFill>
                  <a:srgbClr val="4D4D4D"/>
                </a:solidFill>
                <a:latin typeface="+mj-lt"/>
              </a:rPr>
              <a:t>UNDP</a:t>
            </a:r>
            <a:r>
              <a:rPr lang="uk-UA" sz="3400" noProof="0" dirty="0">
                <a:solidFill>
                  <a:srgbClr val="4D4D4D"/>
                </a:solidFill>
                <a:latin typeface="+mj-lt"/>
              </a:rPr>
              <a:t> та </a:t>
            </a:r>
            <a:r>
              <a:rPr lang="uk-UA" sz="3400" b="1" noProof="0" dirty="0">
                <a:solidFill>
                  <a:srgbClr val="4D4D4D"/>
                </a:solidFill>
                <a:latin typeface="+mj-lt"/>
              </a:rPr>
              <a:t>EU </a:t>
            </a:r>
            <a:r>
              <a:rPr lang="uk-UA" sz="3400" b="1" noProof="0" dirty="0" err="1">
                <a:solidFill>
                  <a:srgbClr val="4D4D4D"/>
                </a:solidFill>
                <a:latin typeface="+mj-lt"/>
              </a:rPr>
              <a:t>Green</a:t>
            </a:r>
            <a:r>
              <a:rPr lang="uk-UA" sz="3400" b="1" noProof="0" dirty="0">
                <a:solidFill>
                  <a:srgbClr val="4D4D4D"/>
                </a:solidFill>
                <a:latin typeface="+mj-lt"/>
              </a:rPr>
              <a:t> </a:t>
            </a:r>
            <a:r>
              <a:rPr lang="uk-UA" sz="3400" b="1" noProof="0" dirty="0" err="1">
                <a:solidFill>
                  <a:srgbClr val="4D4D4D"/>
                </a:solidFill>
                <a:latin typeface="+mj-lt"/>
              </a:rPr>
              <a:t>Deal</a:t>
            </a:r>
            <a:r>
              <a:rPr lang="uk-UA" sz="3400" noProof="0" dirty="0">
                <a:solidFill>
                  <a:srgbClr val="4D4D4D"/>
                </a:solidFill>
                <a:latin typeface="+mj-lt"/>
              </a:rPr>
              <a:t>: </a:t>
            </a:r>
          </a:p>
        </p:txBody>
      </p:sp>
      <p:sp>
        <p:nvSpPr>
          <p:cNvPr id="5" name="Прямокутник: округлені кути 4">
            <a:extLst>
              <a:ext uri="{FF2B5EF4-FFF2-40B4-BE49-F238E27FC236}">
                <a16:creationId xmlns:a16="http://schemas.microsoft.com/office/drawing/2014/main" id="{3CFE3E4B-CAA1-78E0-1AC3-041355335C7A}"/>
              </a:ext>
            </a:extLst>
          </p:cNvPr>
          <p:cNvSpPr/>
          <p:nvPr/>
        </p:nvSpPr>
        <p:spPr>
          <a:xfrm>
            <a:off x="1285461" y="5245256"/>
            <a:ext cx="10542104" cy="3041374"/>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uk-UA" sz="3200" noProof="0" dirty="0">
                <a:solidFill>
                  <a:srgbClr val="4D4D4D"/>
                </a:solidFill>
                <a:latin typeface="+mj-lt"/>
              </a:rPr>
              <a:t>Критерії сталості (енергоефективність, низькі викиди CO₂) мають бути у тендерній документації. </a:t>
            </a:r>
          </a:p>
          <a:p>
            <a:pPr marL="457200" indent="-457200" algn="just">
              <a:buFont typeface="Arial" panose="020B0604020202020204" pitchFamily="34" charset="0"/>
              <a:buChar char="•"/>
            </a:pPr>
            <a:endParaRPr lang="uk-UA" sz="3200" noProof="0" dirty="0">
              <a:solidFill>
                <a:srgbClr val="4D4D4D"/>
              </a:solidFill>
              <a:latin typeface="+mj-lt"/>
            </a:endParaRPr>
          </a:p>
          <a:p>
            <a:pPr marL="457200" indent="-457200" algn="just">
              <a:buFont typeface="Arial" panose="020B0604020202020204" pitchFamily="34" charset="0"/>
              <a:buChar char="•"/>
            </a:pPr>
            <a:r>
              <a:rPr lang="uk-UA" sz="3200" noProof="0" dirty="0">
                <a:solidFill>
                  <a:srgbClr val="4D4D4D"/>
                </a:solidFill>
                <a:latin typeface="+mj-lt"/>
              </a:rPr>
              <a:t>Оцінка тендерів має проводитися не лише за ціною, а й за «вартістю життєвого циклу». </a:t>
            </a:r>
          </a:p>
        </p:txBody>
      </p:sp>
      <p:sp>
        <p:nvSpPr>
          <p:cNvPr id="12" name="Прямокутник: округлені кути 11">
            <a:extLst>
              <a:ext uri="{FF2B5EF4-FFF2-40B4-BE49-F238E27FC236}">
                <a16:creationId xmlns:a16="http://schemas.microsoft.com/office/drawing/2014/main" id="{A7B7D74C-32FD-5868-6E36-C00CB7170A5C}"/>
              </a:ext>
            </a:extLst>
          </p:cNvPr>
          <p:cNvSpPr/>
          <p:nvPr/>
        </p:nvSpPr>
        <p:spPr>
          <a:xfrm>
            <a:off x="1394323" y="8940007"/>
            <a:ext cx="1888435" cy="1094868"/>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sz="10000" b="1" noProof="0" dirty="0">
              <a:latin typeface="+mj-lt"/>
            </a:endParaRPr>
          </a:p>
        </p:txBody>
      </p:sp>
      <p:sp>
        <p:nvSpPr>
          <p:cNvPr id="13" name="Прямокутник: округлені кути 12">
            <a:extLst>
              <a:ext uri="{FF2B5EF4-FFF2-40B4-BE49-F238E27FC236}">
                <a16:creationId xmlns:a16="http://schemas.microsoft.com/office/drawing/2014/main" id="{145A1691-86CD-B11C-6295-4058865A0071}"/>
              </a:ext>
            </a:extLst>
          </p:cNvPr>
          <p:cNvSpPr/>
          <p:nvPr/>
        </p:nvSpPr>
        <p:spPr>
          <a:xfrm>
            <a:off x="3753210" y="8925638"/>
            <a:ext cx="8074355" cy="2802535"/>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200" b="1" noProof="0" dirty="0">
                <a:solidFill>
                  <a:srgbClr val="4D4D4D"/>
                </a:solidFill>
                <a:latin typeface="+mj-lt"/>
              </a:rPr>
              <a:t>Приклад: </a:t>
            </a:r>
            <a:r>
              <a:rPr lang="uk-UA" sz="3200" noProof="0" dirty="0">
                <a:solidFill>
                  <a:srgbClr val="4D4D4D"/>
                </a:solidFill>
                <a:latin typeface="+mj-lt"/>
              </a:rPr>
              <a:t>у Львові закупівля LED-освітлення для вулиць зменшила витрати громади на 60%. </a:t>
            </a:r>
          </a:p>
        </p:txBody>
      </p:sp>
      <p:pic>
        <p:nvPicPr>
          <p:cNvPr id="15" name="Графіка 14" descr="Puzzle with solid fill">
            <a:extLst>
              <a:ext uri="{FF2B5EF4-FFF2-40B4-BE49-F238E27FC236}">
                <a16:creationId xmlns:a16="http://schemas.microsoft.com/office/drawing/2014/main" id="{26481337-F3E2-D0DC-739B-874C2A048B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81340" y="9078114"/>
            <a:ext cx="914400" cy="914400"/>
          </a:xfrm>
          <a:prstGeom prst="rect">
            <a:avLst/>
          </a:prstGeom>
        </p:spPr>
      </p:pic>
      <p:pic>
        <p:nvPicPr>
          <p:cNvPr id="20" name="Рисунок 19">
            <a:extLst>
              <a:ext uri="{FF2B5EF4-FFF2-40B4-BE49-F238E27FC236}">
                <a16:creationId xmlns:a16="http://schemas.microsoft.com/office/drawing/2014/main" id="{582DD091-9387-769A-13A9-0FE1542C2981}"/>
              </a:ext>
            </a:extLst>
          </p:cNvPr>
          <p:cNvPicPr>
            <a:picLocks noChangeAspect="1"/>
          </p:cNvPicPr>
          <p:nvPr/>
        </p:nvPicPr>
        <p:blipFill>
          <a:blip r:embed="rId4">
            <a:extLst>
              <a:ext uri="{28A0092B-C50C-407E-A947-70E740481C1C}">
                <a14:useLocalDpi xmlns:a14="http://schemas.microsoft.com/office/drawing/2010/main" val="0"/>
              </a:ext>
            </a:extLst>
          </a:blip>
          <a:srcRect t="4782" b="4203"/>
          <a:stretch>
            <a:fillRect/>
          </a:stretch>
        </p:blipFill>
        <p:spPr>
          <a:xfrm>
            <a:off x="13370504" y="0"/>
            <a:ext cx="11013495" cy="13716000"/>
          </a:xfrm>
          <a:prstGeom prst="rect">
            <a:avLst/>
          </a:prstGeom>
        </p:spPr>
      </p:pic>
    </p:spTree>
    <p:extLst>
      <p:ext uri="{BB962C8B-B14F-4D97-AF65-F5344CB8AC3E}">
        <p14:creationId xmlns:p14="http://schemas.microsoft.com/office/powerpoint/2010/main" val="55952798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CAF38-6CE8-8F57-D685-993861D8D191}"/>
            </a:ext>
          </a:extLst>
        </p:cNvPr>
        <p:cNvGrpSpPr/>
        <p:nvPr/>
      </p:nvGrpSpPr>
      <p:grpSpPr>
        <a:xfrm>
          <a:off x="0" y="0"/>
          <a:ext cx="0" cy="0"/>
          <a:chOff x="0" y="0"/>
          <a:chExt cx="0" cy="0"/>
        </a:xfrm>
      </p:grpSpPr>
      <p:pic>
        <p:nvPicPr>
          <p:cNvPr id="23" name="Місце для зображення 22">
            <a:extLst>
              <a:ext uri="{FF2B5EF4-FFF2-40B4-BE49-F238E27FC236}">
                <a16:creationId xmlns:a16="http://schemas.microsoft.com/office/drawing/2014/main" id="{208A910D-51E2-769A-3761-E2A30BF04C68}"/>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t="1197" b="1197"/>
          <a:stretch/>
        </p:blipFill>
        <p:spPr>
          <a:xfrm>
            <a:off x="8995351" y="7443689"/>
            <a:ext cx="6238108" cy="3194137"/>
          </a:xfrm>
        </p:spPr>
      </p:pic>
      <p:pic>
        <p:nvPicPr>
          <p:cNvPr id="26" name="Місце для зображення 25">
            <a:extLst>
              <a:ext uri="{FF2B5EF4-FFF2-40B4-BE49-F238E27FC236}">
                <a16:creationId xmlns:a16="http://schemas.microsoft.com/office/drawing/2014/main" id="{729810B3-7706-7ACC-85D5-0A44CF3844EA}"/>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t="1079" b="1079"/>
          <a:stretch/>
        </p:blipFill>
        <p:spPr>
          <a:xfrm>
            <a:off x="16571011" y="7443689"/>
            <a:ext cx="6239585" cy="3194137"/>
          </a:xfrm>
        </p:spPr>
      </p:pic>
      <p:sp>
        <p:nvSpPr>
          <p:cNvPr id="9" name="Заголовок 13">
            <a:extLst>
              <a:ext uri="{FF2B5EF4-FFF2-40B4-BE49-F238E27FC236}">
                <a16:creationId xmlns:a16="http://schemas.microsoft.com/office/drawing/2014/main" id="{C041E459-26DB-5D84-CE17-4C04BC97B5B9}"/>
              </a:ext>
            </a:extLst>
          </p:cNvPr>
          <p:cNvSpPr txBox="1">
            <a:spLocks/>
          </p:cNvSpPr>
          <p:nvPr/>
        </p:nvSpPr>
        <p:spPr>
          <a:xfrm>
            <a:off x="685010" y="1733142"/>
            <a:ext cx="17722260" cy="826248"/>
          </a:xfrm>
          <a:prstGeom prst="rect">
            <a:avLst/>
          </a:prstGeom>
        </p:spPr>
        <p:txBody>
          <a:bodyPr/>
          <a:lstStyle>
            <a:lvl1pPr algn="l" defTabSz="914400" rtl="0" eaLnBrk="1" latinLnBrk="0" hangingPunct="1">
              <a:lnSpc>
                <a:spcPct val="90000"/>
              </a:lnSpc>
              <a:spcBef>
                <a:spcPct val="0"/>
              </a:spcBef>
              <a:buNone/>
              <a:defRPr sz="15000" b="0" i="0" kern="1200">
                <a:solidFill>
                  <a:srgbClr val="4D4D4D"/>
                </a:solidFill>
                <a:latin typeface="TITILLIUMMAPS29L-400WT" pitchFamily="2" charset="77"/>
                <a:ea typeface="+mj-ea"/>
                <a:cs typeface="Calibri" panose="020F0502020204030204" pitchFamily="34" charset="0"/>
              </a:defRPr>
            </a:lvl1pPr>
          </a:lstStyle>
          <a:p>
            <a:r>
              <a:rPr lang="uk-UA" sz="6000" noProof="0" dirty="0"/>
              <a:t>Міжнародні донори та бюджетування</a:t>
            </a:r>
          </a:p>
        </p:txBody>
      </p:sp>
      <p:sp>
        <p:nvSpPr>
          <p:cNvPr id="10" name="Прямокутник: округлені кути 9">
            <a:extLst>
              <a:ext uri="{FF2B5EF4-FFF2-40B4-BE49-F238E27FC236}">
                <a16:creationId xmlns:a16="http://schemas.microsoft.com/office/drawing/2014/main" id="{B410CB7F-5F2C-561F-27A8-7E94186BA176}"/>
              </a:ext>
            </a:extLst>
          </p:cNvPr>
          <p:cNvSpPr/>
          <p:nvPr/>
        </p:nvSpPr>
        <p:spPr>
          <a:xfrm>
            <a:off x="1417325" y="4691271"/>
            <a:ext cx="6237340" cy="2166730"/>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uk-UA" sz="3200" noProof="0" dirty="0">
                <a:solidFill>
                  <a:srgbClr val="4D4D4D"/>
                </a:solidFill>
                <a:latin typeface="+mj-lt"/>
              </a:rPr>
              <a:t>В</a:t>
            </a:r>
            <a:r>
              <a:rPr lang="ru-RU" sz="3200" noProof="0" dirty="0" err="1">
                <a:solidFill>
                  <a:srgbClr val="4D4D4D"/>
                </a:solidFill>
                <a:latin typeface="+mj-lt"/>
              </a:rPr>
              <a:t>имагає</a:t>
            </a:r>
            <a:r>
              <a:rPr lang="ru-RU" sz="3200" noProof="0" dirty="0">
                <a:solidFill>
                  <a:srgbClr val="4D4D4D"/>
                </a:solidFill>
                <a:latin typeface="+mj-lt"/>
              </a:rPr>
              <a:t> </a:t>
            </a:r>
            <a:r>
              <a:rPr lang="ru-RU" sz="3200" noProof="0" dirty="0" err="1">
                <a:solidFill>
                  <a:srgbClr val="4D4D4D"/>
                </a:solidFill>
                <a:latin typeface="+mj-lt"/>
              </a:rPr>
              <a:t>системи</a:t>
            </a:r>
            <a:r>
              <a:rPr lang="ru-RU" sz="3200" noProof="0" dirty="0">
                <a:solidFill>
                  <a:srgbClr val="4D4D4D"/>
                </a:solidFill>
                <a:latin typeface="+mj-lt"/>
              </a:rPr>
              <a:t> </a:t>
            </a:r>
            <a:r>
              <a:rPr lang="ru-RU" sz="3200" noProof="0" dirty="0" err="1">
                <a:solidFill>
                  <a:srgbClr val="4D4D4D"/>
                </a:solidFill>
                <a:latin typeface="+mj-lt"/>
              </a:rPr>
              <a:t>управління</a:t>
            </a:r>
            <a:r>
              <a:rPr lang="ru-RU" sz="3200" noProof="0" dirty="0">
                <a:solidFill>
                  <a:srgbClr val="4D4D4D"/>
                </a:solidFill>
                <a:latin typeface="+mj-lt"/>
              </a:rPr>
              <a:t> </a:t>
            </a:r>
            <a:r>
              <a:rPr lang="ru-RU" sz="3200" noProof="0" dirty="0" err="1">
                <a:solidFill>
                  <a:srgbClr val="4D4D4D"/>
                </a:solidFill>
                <a:latin typeface="+mj-lt"/>
              </a:rPr>
              <a:t>ризиками</a:t>
            </a:r>
            <a:r>
              <a:rPr lang="ru-RU" sz="3200" noProof="0" dirty="0">
                <a:solidFill>
                  <a:srgbClr val="4D4D4D"/>
                </a:solidFill>
                <a:latin typeface="+mj-lt"/>
              </a:rPr>
              <a:t> у кожному </a:t>
            </a:r>
            <a:r>
              <a:rPr lang="ru-RU" sz="3200" noProof="0" dirty="0" err="1">
                <a:solidFill>
                  <a:srgbClr val="4D4D4D"/>
                </a:solidFill>
                <a:latin typeface="+mj-lt"/>
              </a:rPr>
              <a:t>проєкті</a:t>
            </a:r>
            <a:r>
              <a:rPr lang="ru-RU" sz="3200" noProof="0" dirty="0">
                <a:solidFill>
                  <a:srgbClr val="4D4D4D"/>
                </a:solidFill>
                <a:latin typeface="+mj-lt"/>
              </a:rPr>
              <a:t>. </a:t>
            </a:r>
            <a:endParaRPr lang="uk-UA" sz="3200" noProof="0" dirty="0">
              <a:solidFill>
                <a:srgbClr val="4D4D4D"/>
              </a:solidFill>
              <a:latin typeface="+mj-lt"/>
            </a:endParaRPr>
          </a:p>
        </p:txBody>
      </p:sp>
      <p:sp>
        <p:nvSpPr>
          <p:cNvPr id="11" name="Прямокутник: округлені кути 10">
            <a:extLst>
              <a:ext uri="{FF2B5EF4-FFF2-40B4-BE49-F238E27FC236}">
                <a16:creationId xmlns:a16="http://schemas.microsoft.com/office/drawing/2014/main" id="{8FA38FE8-D044-EE22-AED2-A4E4DD280127}"/>
              </a:ext>
            </a:extLst>
          </p:cNvPr>
          <p:cNvSpPr/>
          <p:nvPr/>
        </p:nvSpPr>
        <p:spPr>
          <a:xfrm>
            <a:off x="8995351" y="4691270"/>
            <a:ext cx="6237340" cy="2166731"/>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ru-RU" sz="3200" dirty="0">
                <a:solidFill>
                  <a:srgbClr val="4D4D4D"/>
                </a:solidFill>
                <a:latin typeface="+mj-lt"/>
              </a:rPr>
              <a:t>В</a:t>
            </a:r>
            <a:r>
              <a:rPr lang="ru-RU" sz="3200" noProof="0" dirty="0" err="1">
                <a:solidFill>
                  <a:srgbClr val="4D4D4D"/>
                </a:solidFill>
                <a:latin typeface="+mj-lt"/>
              </a:rPr>
              <a:t>иділяє</a:t>
            </a:r>
            <a:r>
              <a:rPr lang="ru-RU" sz="3200" noProof="0" dirty="0">
                <a:solidFill>
                  <a:srgbClr val="4D4D4D"/>
                </a:solidFill>
                <a:latin typeface="+mj-lt"/>
              </a:rPr>
              <a:t> </a:t>
            </a:r>
            <a:r>
              <a:rPr lang="ru-RU" sz="3200" noProof="0" dirty="0" err="1">
                <a:solidFill>
                  <a:srgbClr val="4D4D4D"/>
                </a:solidFill>
                <a:latin typeface="+mj-lt"/>
              </a:rPr>
              <a:t>кошти</a:t>
            </a:r>
            <a:r>
              <a:rPr lang="ru-RU" sz="3200" noProof="0" dirty="0">
                <a:solidFill>
                  <a:srgbClr val="4D4D4D"/>
                </a:solidFill>
                <a:latin typeface="+mj-lt"/>
              </a:rPr>
              <a:t> </a:t>
            </a:r>
            <a:r>
              <a:rPr lang="ru-RU" sz="3200" noProof="0" dirty="0" err="1">
                <a:solidFill>
                  <a:srgbClr val="4D4D4D"/>
                </a:solidFill>
                <a:latin typeface="+mj-lt"/>
              </a:rPr>
              <a:t>лише</a:t>
            </a:r>
            <a:r>
              <a:rPr lang="ru-RU" sz="3200" noProof="0" dirty="0">
                <a:solidFill>
                  <a:srgbClr val="4D4D4D"/>
                </a:solidFill>
                <a:latin typeface="+mj-lt"/>
              </a:rPr>
              <a:t> за </a:t>
            </a:r>
            <a:r>
              <a:rPr lang="ru-RU" sz="3200" noProof="0" dirty="0" err="1">
                <a:solidFill>
                  <a:srgbClr val="4D4D4D"/>
                </a:solidFill>
                <a:latin typeface="+mj-lt"/>
              </a:rPr>
              <a:t>умови</a:t>
            </a:r>
            <a:r>
              <a:rPr lang="ru-RU" sz="3200" noProof="0" dirty="0">
                <a:solidFill>
                  <a:srgbClr val="4D4D4D"/>
                </a:solidFill>
                <a:latin typeface="+mj-lt"/>
              </a:rPr>
              <a:t> </a:t>
            </a:r>
            <a:r>
              <a:rPr lang="ru-RU" sz="3200" noProof="0" dirty="0" err="1">
                <a:solidFill>
                  <a:srgbClr val="4D4D4D"/>
                </a:solidFill>
                <a:latin typeface="+mj-lt"/>
              </a:rPr>
              <a:t>прозорих</a:t>
            </a:r>
            <a:r>
              <a:rPr lang="ru-RU" sz="3200" noProof="0" dirty="0">
                <a:solidFill>
                  <a:srgbClr val="4D4D4D"/>
                </a:solidFill>
                <a:latin typeface="+mj-lt"/>
              </a:rPr>
              <a:t> процедур. </a:t>
            </a:r>
            <a:endParaRPr lang="uk-UA" sz="3200" noProof="0" dirty="0">
              <a:solidFill>
                <a:srgbClr val="4D4D4D"/>
              </a:solidFill>
              <a:latin typeface="+mj-lt"/>
            </a:endParaRPr>
          </a:p>
        </p:txBody>
      </p:sp>
      <p:sp>
        <p:nvSpPr>
          <p:cNvPr id="12" name="Прямокутник: округлені кути 11">
            <a:extLst>
              <a:ext uri="{FF2B5EF4-FFF2-40B4-BE49-F238E27FC236}">
                <a16:creationId xmlns:a16="http://schemas.microsoft.com/office/drawing/2014/main" id="{6F91C6B7-AE70-3E24-9F70-3AC7574A29BF}"/>
              </a:ext>
            </a:extLst>
          </p:cNvPr>
          <p:cNvSpPr/>
          <p:nvPr/>
        </p:nvSpPr>
        <p:spPr>
          <a:xfrm>
            <a:off x="16573377" y="4691269"/>
            <a:ext cx="6237340" cy="2166731"/>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ru-RU" sz="3200" noProof="0" dirty="0" err="1">
                <a:solidFill>
                  <a:srgbClr val="4D4D4D"/>
                </a:solidFill>
                <a:latin typeface="+mj-lt"/>
              </a:rPr>
              <a:t>Надає</a:t>
            </a:r>
            <a:r>
              <a:rPr lang="ru-RU" sz="3200" noProof="0" dirty="0">
                <a:solidFill>
                  <a:srgbClr val="4D4D4D"/>
                </a:solidFill>
                <a:latin typeface="+mj-lt"/>
              </a:rPr>
              <a:t> </a:t>
            </a:r>
            <a:r>
              <a:rPr lang="ru-RU" sz="3200" noProof="0" dirty="0" err="1">
                <a:solidFill>
                  <a:srgbClr val="4D4D4D"/>
                </a:solidFill>
                <a:latin typeface="+mj-lt"/>
              </a:rPr>
              <a:t>пільгові</a:t>
            </a:r>
            <a:r>
              <a:rPr lang="ru-RU" sz="3200" noProof="0" dirty="0">
                <a:solidFill>
                  <a:srgbClr val="4D4D4D"/>
                </a:solidFill>
                <a:latin typeface="+mj-lt"/>
              </a:rPr>
              <a:t> </a:t>
            </a:r>
            <a:r>
              <a:rPr lang="ru-RU" sz="3200" noProof="0" dirty="0" err="1">
                <a:solidFill>
                  <a:srgbClr val="4D4D4D"/>
                </a:solidFill>
                <a:latin typeface="+mj-lt"/>
              </a:rPr>
              <a:t>кредити</a:t>
            </a:r>
            <a:r>
              <a:rPr lang="ru-RU" sz="3200" noProof="0" dirty="0">
                <a:solidFill>
                  <a:srgbClr val="4D4D4D"/>
                </a:solidFill>
                <a:latin typeface="+mj-lt"/>
              </a:rPr>
              <a:t> громадам, </a:t>
            </a:r>
            <a:r>
              <a:rPr lang="ru-RU" sz="3200" noProof="0" dirty="0" err="1">
                <a:solidFill>
                  <a:srgbClr val="4D4D4D"/>
                </a:solidFill>
                <a:latin typeface="+mj-lt"/>
              </a:rPr>
              <a:t>які</a:t>
            </a:r>
            <a:r>
              <a:rPr lang="ru-RU" sz="3200" noProof="0" dirty="0">
                <a:solidFill>
                  <a:srgbClr val="4D4D4D"/>
                </a:solidFill>
                <a:latin typeface="+mj-lt"/>
              </a:rPr>
              <a:t> </a:t>
            </a:r>
            <a:r>
              <a:rPr lang="ru-RU" sz="3200" noProof="0" dirty="0" err="1">
                <a:solidFill>
                  <a:srgbClr val="4D4D4D"/>
                </a:solidFill>
                <a:latin typeface="+mj-lt"/>
              </a:rPr>
              <a:t>застосовують</a:t>
            </a:r>
            <a:r>
              <a:rPr lang="ru-RU" sz="3200" noProof="0" dirty="0">
                <a:solidFill>
                  <a:srgbClr val="4D4D4D"/>
                </a:solidFill>
                <a:latin typeface="+mj-lt"/>
              </a:rPr>
              <a:t> LCC. </a:t>
            </a:r>
            <a:endParaRPr lang="uk-UA" sz="3200" noProof="0" dirty="0">
              <a:solidFill>
                <a:srgbClr val="4D4D4D"/>
              </a:solidFill>
              <a:latin typeface="+mj-lt"/>
            </a:endParaRPr>
          </a:p>
        </p:txBody>
      </p:sp>
      <p:sp>
        <p:nvSpPr>
          <p:cNvPr id="16" name="Прямокутник: округлені кути 15">
            <a:extLst>
              <a:ext uri="{FF2B5EF4-FFF2-40B4-BE49-F238E27FC236}">
                <a16:creationId xmlns:a16="http://schemas.microsoft.com/office/drawing/2014/main" id="{4B46F159-16DE-5DF8-CFF3-4B7312E4D43F}"/>
              </a:ext>
            </a:extLst>
          </p:cNvPr>
          <p:cNvSpPr/>
          <p:nvPr/>
        </p:nvSpPr>
        <p:spPr>
          <a:xfrm>
            <a:off x="1416626" y="3865020"/>
            <a:ext cx="6237339" cy="826249"/>
          </a:xfrm>
          <a:prstGeom prst="roundRect">
            <a:avLst/>
          </a:prstGeom>
          <a:noFill/>
          <a:ln w="76200">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600" b="1" noProof="0" dirty="0">
                <a:solidFill>
                  <a:srgbClr val="4D4D4D"/>
                </a:solidFill>
                <a:latin typeface="+mj-lt"/>
              </a:rPr>
              <a:t>Світовий банк</a:t>
            </a:r>
          </a:p>
        </p:txBody>
      </p:sp>
      <p:sp>
        <p:nvSpPr>
          <p:cNvPr id="21" name="Прямокутник: округлені кути 20">
            <a:extLst>
              <a:ext uri="{FF2B5EF4-FFF2-40B4-BE49-F238E27FC236}">
                <a16:creationId xmlns:a16="http://schemas.microsoft.com/office/drawing/2014/main" id="{54D2BBAA-7D31-1F34-91BB-FB73D1E5268D}"/>
              </a:ext>
            </a:extLst>
          </p:cNvPr>
          <p:cNvSpPr/>
          <p:nvPr/>
        </p:nvSpPr>
        <p:spPr>
          <a:xfrm>
            <a:off x="8995352" y="3865019"/>
            <a:ext cx="6237339" cy="826249"/>
          </a:xfrm>
          <a:prstGeom prst="roundRect">
            <a:avLst/>
          </a:prstGeom>
          <a:noFill/>
          <a:ln w="76200">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noProof="0" dirty="0">
                <a:solidFill>
                  <a:srgbClr val="4D4D4D"/>
                </a:solidFill>
                <a:latin typeface="+mj-lt"/>
              </a:rPr>
              <a:t>USAID</a:t>
            </a:r>
            <a:endParaRPr lang="uk-UA" sz="3600" b="1" noProof="0" dirty="0">
              <a:solidFill>
                <a:srgbClr val="4D4D4D"/>
              </a:solidFill>
              <a:latin typeface="+mj-lt"/>
            </a:endParaRPr>
          </a:p>
        </p:txBody>
      </p:sp>
      <p:sp>
        <p:nvSpPr>
          <p:cNvPr id="24" name="Прямокутник: округлені кути 23">
            <a:extLst>
              <a:ext uri="{FF2B5EF4-FFF2-40B4-BE49-F238E27FC236}">
                <a16:creationId xmlns:a16="http://schemas.microsoft.com/office/drawing/2014/main" id="{23329F12-2FF9-9AD0-43A0-30B99AD44419}"/>
              </a:ext>
            </a:extLst>
          </p:cNvPr>
          <p:cNvSpPr/>
          <p:nvPr/>
        </p:nvSpPr>
        <p:spPr>
          <a:xfrm>
            <a:off x="16571011" y="3865019"/>
            <a:ext cx="6237339" cy="826249"/>
          </a:xfrm>
          <a:prstGeom prst="roundRect">
            <a:avLst/>
          </a:prstGeom>
          <a:noFill/>
          <a:ln w="76200">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600" b="1" noProof="0" dirty="0">
                <a:solidFill>
                  <a:srgbClr val="4D4D4D"/>
                </a:solidFill>
                <a:latin typeface="+mj-lt"/>
              </a:rPr>
              <a:t>ЄБРР</a:t>
            </a:r>
          </a:p>
        </p:txBody>
      </p:sp>
      <p:pic>
        <p:nvPicPr>
          <p:cNvPr id="15" name="Місце для зображення 14">
            <a:extLst>
              <a:ext uri="{FF2B5EF4-FFF2-40B4-BE49-F238E27FC236}">
                <a16:creationId xmlns:a16="http://schemas.microsoft.com/office/drawing/2014/main" id="{E74A5ED4-480C-689A-AAC0-57A1CE71EB3E}"/>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t="4500" b="4500"/>
          <a:stretch/>
        </p:blipFill>
        <p:spPr>
          <a:xfrm>
            <a:off x="1414379" y="7443689"/>
            <a:ext cx="6238768" cy="3193438"/>
          </a:xfrm>
        </p:spPr>
      </p:pic>
    </p:spTree>
    <p:extLst>
      <p:ext uri="{BB962C8B-B14F-4D97-AF65-F5344CB8AC3E}">
        <p14:creationId xmlns:p14="http://schemas.microsoft.com/office/powerpoint/2010/main" val="327382943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6B2DD-A31F-639D-2B35-C300D16D587E}"/>
            </a:ext>
          </a:extLst>
        </p:cNvPr>
        <p:cNvGrpSpPr/>
        <p:nvPr/>
      </p:nvGrpSpPr>
      <p:grpSpPr>
        <a:xfrm>
          <a:off x="0" y="0"/>
          <a:ext cx="0" cy="0"/>
          <a:chOff x="0" y="0"/>
          <a:chExt cx="0" cy="0"/>
        </a:xfrm>
      </p:grpSpPr>
      <p:sp>
        <p:nvSpPr>
          <p:cNvPr id="2" name="Заголовок 13">
            <a:extLst>
              <a:ext uri="{FF2B5EF4-FFF2-40B4-BE49-F238E27FC236}">
                <a16:creationId xmlns:a16="http://schemas.microsoft.com/office/drawing/2014/main" id="{BA713AE8-F65B-2030-FA68-710C3C00495A}"/>
              </a:ext>
            </a:extLst>
          </p:cNvPr>
          <p:cNvSpPr txBox="1">
            <a:spLocks/>
          </p:cNvSpPr>
          <p:nvPr/>
        </p:nvSpPr>
        <p:spPr>
          <a:xfrm>
            <a:off x="685011" y="1733142"/>
            <a:ext cx="13945390" cy="826248"/>
          </a:xfrm>
          <a:prstGeom prst="rect">
            <a:avLst/>
          </a:prstGeom>
        </p:spPr>
        <p:txBody>
          <a:bodyPr/>
          <a:lstStyle>
            <a:lvl1pPr algn="l" defTabSz="914400" rtl="0" eaLnBrk="1" latinLnBrk="0" hangingPunct="1">
              <a:lnSpc>
                <a:spcPct val="90000"/>
              </a:lnSpc>
              <a:spcBef>
                <a:spcPct val="0"/>
              </a:spcBef>
              <a:buNone/>
              <a:defRPr sz="15000" b="0" i="0" kern="1200">
                <a:solidFill>
                  <a:srgbClr val="4D4D4D"/>
                </a:solidFill>
                <a:latin typeface="TITILLIUMMAPS29L-400WT" pitchFamily="2" charset="77"/>
                <a:ea typeface="+mj-ea"/>
                <a:cs typeface="Calibri" panose="020F0502020204030204" pitchFamily="34" charset="0"/>
              </a:defRPr>
            </a:lvl1pPr>
          </a:lstStyle>
          <a:p>
            <a:r>
              <a:rPr lang="uk-UA" sz="6000" dirty="0"/>
              <a:t>Цифрові інструменти</a:t>
            </a:r>
            <a:endParaRPr lang="uk-UA" sz="6000" noProof="0" dirty="0"/>
          </a:p>
        </p:txBody>
      </p:sp>
      <p:sp>
        <p:nvSpPr>
          <p:cNvPr id="8" name="Прямокутник: округлені кути 7">
            <a:extLst>
              <a:ext uri="{FF2B5EF4-FFF2-40B4-BE49-F238E27FC236}">
                <a16:creationId xmlns:a16="http://schemas.microsoft.com/office/drawing/2014/main" id="{C4B654C8-FA5E-E11F-A988-16955DC4245A}"/>
              </a:ext>
            </a:extLst>
          </p:cNvPr>
          <p:cNvSpPr/>
          <p:nvPr/>
        </p:nvSpPr>
        <p:spPr>
          <a:xfrm>
            <a:off x="5440017" y="3588619"/>
            <a:ext cx="1888435" cy="1094868"/>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sz="10000" b="1" noProof="0" dirty="0">
              <a:latin typeface="+mj-lt"/>
            </a:endParaRPr>
          </a:p>
        </p:txBody>
      </p:sp>
      <p:sp>
        <p:nvSpPr>
          <p:cNvPr id="9" name="Прямокутник: округлені кути 8">
            <a:extLst>
              <a:ext uri="{FF2B5EF4-FFF2-40B4-BE49-F238E27FC236}">
                <a16:creationId xmlns:a16="http://schemas.microsoft.com/office/drawing/2014/main" id="{9E95B3DD-5B89-F445-4EF7-5D4578884976}"/>
              </a:ext>
            </a:extLst>
          </p:cNvPr>
          <p:cNvSpPr/>
          <p:nvPr/>
        </p:nvSpPr>
        <p:spPr>
          <a:xfrm>
            <a:off x="7878417" y="3588617"/>
            <a:ext cx="11493415" cy="1094869"/>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400" b="1" noProof="0" dirty="0">
                <a:solidFill>
                  <a:schemeClr val="bg1"/>
                </a:solidFill>
              </a:rPr>
              <a:t>E-procurement (</a:t>
            </a:r>
            <a:r>
              <a:rPr lang="en-GB" sz="3400" b="1" noProof="0" dirty="0" err="1">
                <a:solidFill>
                  <a:schemeClr val="bg1"/>
                </a:solidFill>
              </a:rPr>
              <a:t>ProZorro</a:t>
            </a:r>
            <a:r>
              <a:rPr lang="en-GB" sz="3400" b="1" noProof="0" dirty="0">
                <a:solidFill>
                  <a:schemeClr val="bg1"/>
                </a:solidFill>
              </a:rPr>
              <a:t>) — </a:t>
            </a:r>
            <a:r>
              <a:rPr lang="uk-UA" sz="3400" b="1" noProof="0" dirty="0">
                <a:solidFill>
                  <a:schemeClr val="bg1"/>
                </a:solidFill>
              </a:rPr>
              <a:t>прозорість і </a:t>
            </a:r>
            <a:r>
              <a:rPr lang="uk-UA" sz="3400" b="1" noProof="0" dirty="0" err="1">
                <a:solidFill>
                  <a:schemeClr val="bg1"/>
                </a:solidFill>
              </a:rPr>
              <a:t>конкурентність</a:t>
            </a:r>
            <a:r>
              <a:rPr lang="uk-UA" sz="3400" b="1" noProof="0" dirty="0">
                <a:solidFill>
                  <a:schemeClr val="bg1"/>
                </a:solidFill>
              </a:rPr>
              <a:t>. </a:t>
            </a:r>
          </a:p>
        </p:txBody>
      </p:sp>
      <p:sp>
        <p:nvSpPr>
          <p:cNvPr id="10" name="Прямокутник: округлені кути 9">
            <a:extLst>
              <a:ext uri="{FF2B5EF4-FFF2-40B4-BE49-F238E27FC236}">
                <a16:creationId xmlns:a16="http://schemas.microsoft.com/office/drawing/2014/main" id="{D06EFA82-80C2-3AC3-AB8B-37583BC0F6FC}"/>
              </a:ext>
            </a:extLst>
          </p:cNvPr>
          <p:cNvSpPr/>
          <p:nvPr/>
        </p:nvSpPr>
        <p:spPr>
          <a:xfrm>
            <a:off x="5440017" y="5719277"/>
            <a:ext cx="1888435" cy="1094868"/>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sz="10000" b="1" noProof="0" dirty="0">
              <a:latin typeface="+mj-lt"/>
            </a:endParaRPr>
          </a:p>
        </p:txBody>
      </p:sp>
      <p:sp>
        <p:nvSpPr>
          <p:cNvPr id="11" name="Прямокутник: округлені кути 10">
            <a:extLst>
              <a:ext uri="{FF2B5EF4-FFF2-40B4-BE49-F238E27FC236}">
                <a16:creationId xmlns:a16="http://schemas.microsoft.com/office/drawing/2014/main" id="{98C6311F-B319-44CC-D36E-709949CE91AD}"/>
              </a:ext>
            </a:extLst>
          </p:cNvPr>
          <p:cNvSpPr/>
          <p:nvPr/>
        </p:nvSpPr>
        <p:spPr>
          <a:xfrm>
            <a:off x="7878417" y="5719275"/>
            <a:ext cx="11493415" cy="1094869"/>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400" b="1" noProof="0" dirty="0">
                <a:solidFill>
                  <a:schemeClr val="bg1"/>
                </a:solidFill>
              </a:rPr>
              <a:t>ERP-</a:t>
            </a:r>
            <a:r>
              <a:rPr lang="uk-UA" sz="3400" b="1" noProof="0" dirty="0">
                <a:solidFill>
                  <a:schemeClr val="bg1"/>
                </a:solidFill>
              </a:rPr>
              <a:t>системи для відстеження бюджету. </a:t>
            </a:r>
          </a:p>
        </p:txBody>
      </p:sp>
      <p:sp>
        <p:nvSpPr>
          <p:cNvPr id="14" name="Прямокутник: округлені кути 13">
            <a:extLst>
              <a:ext uri="{FF2B5EF4-FFF2-40B4-BE49-F238E27FC236}">
                <a16:creationId xmlns:a16="http://schemas.microsoft.com/office/drawing/2014/main" id="{22EE3038-4D00-E77A-FDCF-4A91A300B52D}"/>
              </a:ext>
            </a:extLst>
          </p:cNvPr>
          <p:cNvSpPr/>
          <p:nvPr/>
        </p:nvSpPr>
        <p:spPr>
          <a:xfrm>
            <a:off x="5440016" y="7849935"/>
            <a:ext cx="1888435" cy="1094868"/>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sz="10000" b="1" noProof="0" dirty="0">
              <a:latin typeface="+mj-lt"/>
            </a:endParaRPr>
          </a:p>
        </p:txBody>
      </p:sp>
      <p:sp>
        <p:nvSpPr>
          <p:cNvPr id="16" name="Прямокутник: округлені кути 15">
            <a:extLst>
              <a:ext uri="{FF2B5EF4-FFF2-40B4-BE49-F238E27FC236}">
                <a16:creationId xmlns:a16="http://schemas.microsoft.com/office/drawing/2014/main" id="{E9ECEDC0-E6C5-5289-83C7-3EDDC4953AFD}"/>
              </a:ext>
            </a:extLst>
          </p:cNvPr>
          <p:cNvSpPr/>
          <p:nvPr/>
        </p:nvSpPr>
        <p:spPr>
          <a:xfrm>
            <a:off x="7838660" y="7849934"/>
            <a:ext cx="11533172" cy="1094868"/>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400" b="1" noProof="0" dirty="0">
                <a:solidFill>
                  <a:schemeClr val="bg1"/>
                </a:solidFill>
              </a:rPr>
              <a:t>Power BI </a:t>
            </a:r>
            <a:r>
              <a:rPr lang="uk-UA" sz="3400" b="1" noProof="0" dirty="0">
                <a:solidFill>
                  <a:schemeClr val="bg1"/>
                </a:solidFill>
              </a:rPr>
              <a:t>та </a:t>
            </a:r>
            <a:r>
              <a:rPr lang="en-GB" sz="3400" b="1" noProof="0" dirty="0">
                <a:solidFill>
                  <a:schemeClr val="bg1"/>
                </a:solidFill>
              </a:rPr>
              <a:t>Tableau — </a:t>
            </a:r>
            <a:r>
              <a:rPr lang="uk-UA" sz="3400" b="1" noProof="0" dirty="0">
                <a:solidFill>
                  <a:schemeClr val="bg1"/>
                </a:solidFill>
              </a:rPr>
              <a:t>візуалізація бюджетних ризиків. </a:t>
            </a:r>
          </a:p>
        </p:txBody>
      </p:sp>
      <p:pic>
        <p:nvPicPr>
          <p:cNvPr id="17" name="Графіка 16" descr="Checkmark with solid fill">
            <a:extLst>
              <a:ext uri="{FF2B5EF4-FFF2-40B4-BE49-F238E27FC236}">
                <a16:creationId xmlns:a16="http://schemas.microsoft.com/office/drawing/2014/main" id="{9D01ACDD-13B9-6DC6-FC90-163BF0D1FC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27033" y="3678853"/>
            <a:ext cx="914400" cy="914400"/>
          </a:xfrm>
          <a:prstGeom prst="rect">
            <a:avLst/>
          </a:prstGeom>
        </p:spPr>
      </p:pic>
      <p:pic>
        <p:nvPicPr>
          <p:cNvPr id="18" name="Графіка 17" descr="Checkmark with solid fill">
            <a:extLst>
              <a:ext uri="{FF2B5EF4-FFF2-40B4-BE49-F238E27FC236}">
                <a16:creationId xmlns:a16="http://schemas.microsoft.com/office/drawing/2014/main" id="{8B0A9571-D977-4496-BE3B-9B816D60C7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27033" y="5809509"/>
            <a:ext cx="914400" cy="914400"/>
          </a:xfrm>
          <a:prstGeom prst="rect">
            <a:avLst/>
          </a:prstGeom>
        </p:spPr>
      </p:pic>
      <p:pic>
        <p:nvPicPr>
          <p:cNvPr id="19" name="Графіка 18" descr="Checkmark with solid fill">
            <a:extLst>
              <a:ext uri="{FF2B5EF4-FFF2-40B4-BE49-F238E27FC236}">
                <a16:creationId xmlns:a16="http://schemas.microsoft.com/office/drawing/2014/main" id="{6588F20C-8BDB-F76B-AF23-524B7C46B5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27033" y="7940168"/>
            <a:ext cx="914400" cy="914400"/>
          </a:xfrm>
          <a:prstGeom prst="rect">
            <a:avLst/>
          </a:prstGeom>
        </p:spPr>
      </p:pic>
      <p:pic>
        <p:nvPicPr>
          <p:cNvPr id="3074" name="Picture 2" descr="Power BI實作班(週日) - 國立中央大學企業資源規劃暨大數據分析中心">
            <a:extLst>
              <a:ext uri="{FF2B5EF4-FFF2-40B4-BE49-F238E27FC236}">
                <a16:creationId xmlns:a16="http://schemas.microsoft.com/office/drawing/2014/main" id="{CBFCA266-0835-AFB5-E973-BCE888AA83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34397" y="9742629"/>
            <a:ext cx="2271824" cy="227182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ableau Logo - Logo, zeichen, emblem, symbol. Geschichte und Bedeutung">
            <a:extLst>
              <a:ext uri="{FF2B5EF4-FFF2-40B4-BE49-F238E27FC236}">
                <a16:creationId xmlns:a16="http://schemas.microsoft.com/office/drawing/2014/main" id="{EC4233B1-F4BC-71E4-8AA6-9E74549C89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00692" y="10207717"/>
            <a:ext cx="2382708" cy="134164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Державні закупівлі замовника КОМУНАЛЬНИЙ ЗАКЛАД &quot;КОРНИНСЬКИЙ ЦЕНТР ...">
            <a:extLst>
              <a:ext uri="{FF2B5EF4-FFF2-40B4-BE49-F238E27FC236}">
                <a16:creationId xmlns:a16="http://schemas.microsoft.com/office/drawing/2014/main" id="{2BD47025-850A-00E6-2800-DB9DB6FCBA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6371" y="10878541"/>
            <a:ext cx="3650308" cy="71181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Dynamics 365 Logo PNG Download - Bootflare">
            <a:extLst>
              <a:ext uri="{FF2B5EF4-FFF2-40B4-BE49-F238E27FC236}">
                <a16:creationId xmlns:a16="http://schemas.microsoft.com/office/drawing/2014/main" id="{87BC336C-E170-9D26-3FCF-D47022CD98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03281" y="10280290"/>
            <a:ext cx="3392554" cy="1908312"/>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SAP S 4Hana Logo">
            <a:extLst>
              <a:ext uri="{FF2B5EF4-FFF2-40B4-BE49-F238E27FC236}">
                <a16:creationId xmlns:a16="http://schemas.microsoft.com/office/drawing/2014/main" id="{B045296E-329A-70A4-37E4-F6E510EED7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32438" y="10609190"/>
            <a:ext cx="5317257" cy="981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22114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8A64A-CB2A-9B48-7DEB-63CD23857FBE}"/>
            </a:ext>
          </a:extLst>
        </p:cNvPr>
        <p:cNvGrpSpPr/>
        <p:nvPr/>
      </p:nvGrpSpPr>
      <p:grpSpPr>
        <a:xfrm>
          <a:off x="0" y="0"/>
          <a:ext cx="0" cy="0"/>
          <a:chOff x="0" y="0"/>
          <a:chExt cx="0" cy="0"/>
        </a:xfrm>
      </p:grpSpPr>
      <p:sp>
        <p:nvSpPr>
          <p:cNvPr id="2" name="Заголовок 13">
            <a:extLst>
              <a:ext uri="{FF2B5EF4-FFF2-40B4-BE49-F238E27FC236}">
                <a16:creationId xmlns:a16="http://schemas.microsoft.com/office/drawing/2014/main" id="{B8E7D1E6-D377-EFE7-9698-11D2D87C04B9}"/>
              </a:ext>
            </a:extLst>
          </p:cNvPr>
          <p:cNvSpPr txBox="1">
            <a:spLocks/>
          </p:cNvSpPr>
          <p:nvPr/>
        </p:nvSpPr>
        <p:spPr>
          <a:xfrm>
            <a:off x="685011" y="1733142"/>
            <a:ext cx="13945390" cy="826248"/>
          </a:xfrm>
          <a:prstGeom prst="rect">
            <a:avLst/>
          </a:prstGeom>
        </p:spPr>
        <p:txBody>
          <a:bodyPr/>
          <a:lstStyle>
            <a:lvl1pPr algn="l" defTabSz="914400" rtl="0" eaLnBrk="1" latinLnBrk="0" hangingPunct="1">
              <a:lnSpc>
                <a:spcPct val="90000"/>
              </a:lnSpc>
              <a:spcBef>
                <a:spcPct val="0"/>
              </a:spcBef>
              <a:buNone/>
              <a:defRPr sz="15000" b="0" i="0" kern="1200">
                <a:solidFill>
                  <a:srgbClr val="4D4D4D"/>
                </a:solidFill>
                <a:latin typeface="TITILLIUMMAPS29L-400WT" pitchFamily="2" charset="77"/>
                <a:ea typeface="+mj-ea"/>
                <a:cs typeface="Calibri" panose="020F0502020204030204" pitchFamily="34" charset="0"/>
              </a:defRPr>
            </a:lvl1pPr>
          </a:lstStyle>
          <a:p>
            <a:r>
              <a:rPr lang="uk-UA" sz="6000" noProof="0" dirty="0"/>
              <a:t>Приклад громади</a:t>
            </a:r>
          </a:p>
        </p:txBody>
      </p:sp>
      <p:sp>
        <p:nvSpPr>
          <p:cNvPr id="3" name="Прямокутник: округлені кути 2">
            <a:extLst>
              <a:ext uri="{FF2B5EF4-FFF2-40B4-BE49-F238E27FC236}">
                <a16:creationId xmlns:a16="http://schemas.microsoft.com/office/drawing/2014/main" id="{7904D794-9886-8FF6-EFB5-4E95F4CEFD71}"/>
              </a:ext>
            </a:extLst>
          </p:cNvPr>
          <p:cNvSpPr/>
          <p:nvPr/>
        </p:nvSpPr>
        <p:spPr>
          <a:xfrm>
            <a:off x="3183366" y="3225856"/>
            <a:ext cx="8584564" cy="1962950"/>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3400" noProof="0" dirty="0">
                <a:solidFill>
                  <a:srgbClr val="4D4D4D"/>
                </a:solidFill>
                <a:latin typeface="+mj-lt"/>
              </a:rPr>
              <a:t>У </a:t>
            </a:r>
            <a:r>
              <a:rPr lang="ru-RU" sz="3400" noProof="0" dirty="0" err="1">
                <a:solidFill>
                  <a:srgbClr val="4D4D4D"/>
                </a:solidFill>
                <a:latin typeface="+mj-lt"/>
              </a:rPr>
              <a:t>Бучанській</a:t>
            </a:r>
            <a:r>
              <a:rPr lang="ru-RU" sz="3400" noProof="0" dirty="0">
                <a:solidFill>
                  <a:srgbClr val="4D4D4D"/>
                </a:solidFill>
                <a:latin typeface="+mj-lt"/>
              </a:rPr>
              <a:t> </a:t>
            </a:r>
            <a:r>
              <a:rPr lang="ru-RU" sz="3400" noProof="0" dirty="0" err="1">
                <a:solidFill>
                  <a:srgbClr val="4D4D4D"/>
                </a:solidFill>
                <a:latin typeface="+mj-lt"/>
              </a:rPr>
              <a:t>громаді</a:t>
            </a:r>
            <a:r>
              <a:rPr lang="ru-RU" sz="3400" noProof="0" dirty="0">
                <a:solidFill>
                  <a:srgbClr val="4D4D4D"/>
                </a:solidFill>
                <a:latin typeface="+mj-lt"/>
              </a:rPr>
              <a:t> </a:t>
            </a:r>
            <a:r>
              <a:rPr lang="ru-RU" sz="3400" noProof="0" dirty="0" err="1">
                <a:solidFill>
                  <a:srgbClr val="4D4D4D"/>
                </a:solidFill>
                <a:latin typeface="+mj-lt"/>
              </a:rPr>
              <a:t>відновлення</a:t>
            </a:r>
            <a:r>
              <a:rPr lang="ru-RU" sz="3400" noProof="0" dirty="0">
                <a:solidFill>
                  <a:srgbClr val="4D4D4D"/>
                </a:solidFill>
                <a:latin typeface="+mj-lt"/>
              </a:rPr>
              <a:t> </a:t>
            </a:r>
            <a:r>
              <a:rPr lang="ru-RU" sz="3400" noProof="0" dirty="0" err="1">
                <a:solidFill>
                  <a:srgbClr val="4D4D4D"/>
                </a:solidFill>
                <a:latin typeface="+mj-lt"/>
              </a:rPr>
              <a:t>шкіл</a:t>
            </a:r>
            <a:r>
              <a:rPr lang="ru-RU" sz="3400" noProof="0" dirty="0">
                <a:solidFill>
                  <a:srgbClr val="4D4D4D"/>
                </a:solidFill>
                <a:latin typeface="+mj-lt"/>
              </a:rPr>
              <a:t> </a:t>
            </a:r>
            <a:r>
              <a:rPr lang="ru-RU" sz="3400" noProof="0" dirty="0" err="1">
                <a:solidFill>
                  <a:srgbClr val="4D4D4D"/>
                </a:solidFill>
                <a:latin typeface="+mj-lt"/>
              </a:rPr>
              <a:t>здійснювалося</a:t>
            </a:r>
            <a:r>
              <a:rPr lang="ru-RU" sz="3400" noProof="0" dirty="0">
                <a:solidFill>
                  <a:srgbClr val="4D4D4D"/>
                </a:solidFill>
                <a:latin typeface="+mj-lt"/>
              </a:rPr>
              <a:t> за принципом LCC. </a:t>
            </a:r>
            <a:endParaRPr lang="uk-UA" sz="3400" noProof="0" dirty="0">
              <a:solidFill>
                <a:srgbClr val="4D4D4D"/>
              </a:solidFill>
              <a:latin typeface="+mj-lt"/>
            </a:endParaRPr>
          </a:p>
        </p:txBody>
      </p:sp>
      <p:sp>
        <p:nvSpPr>
          <p:cNvPr id="5" name="Прямокутник: округлені кути 4">
            <a:extLst>
              <a:ext uri="{FF2B5EF4-FFF2-40B4-BE49-F238E27FC236}">
                <a16:creationId xmlns:a16="http://schemas.microsoft.com/office/drawing/2014/main" id="{BBE8615D-9689-CACA-9268-0C42337E77AF}"/>
              </a:ext>
            </a:extLst>
          </p:cNvPr>
          <p:cNvSpPr/>
          <p:nvPr/>
        </p:nvSpPr>
        <p:spPr>
          <a:xfrm>
            <a:off x="1225826" y="5662699"/>
            <a:ext cx="10542104" cy="5707667"/>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ü"/>
            </a:pPr>
            <a:r>
              <a:rPr lang="uk-UA" sz="3200" noProof="0" dirty="0">
                <a:solidFill>
                  <a:srgbClr val="4D4D4D"/>
                </a:solidFill>
                <a:latin typeface="+mj-lt"/>
              </a:rPr>
              <a:t>Замість тимчасових модульних будівель, які дорожчі в утриманні, було обрано капітальне будівництво з енергоефективними матеріалами. </a:t>
            </a:r>
          </a:p>
          <a:p>
            <a:pPr marL="457200" indent="-457200" algn="just">
              <a:buFont typeface="Wingdings" panose="05000000000000000000" pitchFamily="2" charset="2"/>
              <a:buChar char="ü"/>
            </a:pPr>
            <a:endParaRPr lang="uk-UA" sz="3200" noProof="0" dirty="0">
              <a:solidFill>
                <a:srgbClr val="4D4D4D"/>
              </a:solidFill>
              <a:latin typeface="+mj-lt"/>
            </a:endParaRPr>
          </a:p>
          <a:p>
            <a:pPr marL="457200" indent="-457200" algn="just">
              <a:buFont typeface="Wingdings" panose="05000000000000000000" pitchFamily="2" charset="2"/>
              <a:buChar char="ü"/>
            </a:pPr>
            <a:r>
              <a:rPr lang="uk-UA" sz="3200" noProof="0" dirty="0">
                <a:solidFill>
                  <a:srgbClr val="4D4D4D"/>
                </a:solidFill>
                <a:latin typeface="+mj-lt"/>
              </a:rPr>
              <a:t>Бюджет включав резерв у 12% на ризики інфляції. </a:t>
            </a:r>
          </a:p>
          <a:p>
            <a:pPr marL="457200" indent="-457200" algn="just">
              <a:buFont typeface="Wingdings" panose="05000000000000000000" pitchFamily="2" charset="2"/>
              <a:buChar char="ü"/>
            </a:pPr>
            <a:endParaRPr lang="uk-UA" sz="3200" noProof="0" dirty="0">
              <a:solidFill>
                <a:srgbClr val="4D4D4D"/>
              </a:solidFill>
              <a:latin typeface="+mj-lt"/>
            </a:endParaRPr>
          </a:p>
          <a:p>
            <a:pPr marL="457200" indent="-457200" algn="just">
              <a:buFont typeface="Wingdings" panose="05000000000000000000" pitchFamily="2" charset="2"/>
              <a:buChar char="ü"/>
            </a:pPr>
            <a:r>
              <a:rPr lang="uk-UA" sz="3200" noProof="0" dirty="0">
                <a:solidFill>
                  <a:srgbClr val="4D4D4D"/>
                </a:solidFill>
                <a:latin typeface="+mj-lt"/>
              </a:rPr>
              <a:t>Завдяки цьому </a:t>
            </a:r>
            <a:r>
              <a:rPr lang="uk-UA" sz="3200" noProof="0" dirty="0" err="1">
                <a:solidFill>
                  <a:srgbClr val="4D4D4D"/>
                </a:solidFill>
                <a:latin typeface="+mj-lt"/>
              </a:rPr>
              <a:t>проєкт</a:t>
            </a:r>
            <a:r>
              <a:rPr lang="uk-UA" sz="3200" noProof="0" dirty="0">
                <a:solidFill>
                  <a:srgbClr val="4D4D4D"/>
                </a:solidFill>
                <a:latin typeface="+mj-lt"/>
              </a:rPr>
              <a:t> завершено вчасно і з меншими витратами. </a:t>
            </a:r>
          </a:p>
        </p:txBody>
      </p:sp>
      <p:pic>
        <p:nvPicPr>
          <p:cNvPr id="7170" name="Picture 2">
            <a:extLst>
              <a:ext uri="{FF2B5EF4-FFF2-40B4-BE49-F238E27FC236}">
                <a16:creationId xmlns:a16="http://schemas.microsoft.com/office/drawing/2014/main" id="{292428D7-8FC6-A1E5-4A1E-4BBE7A6C24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5826" y="3415998"/>
            <a:ext cx="1430436" cy="163308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Була без вікон, дверей та даху: у Бучі відновили після деокупації школу ...">
            <a:extLst>
              <a:ext uri="{FF2B5EF4-FFF2-40B4-BE49-F238E27FC236}">
                <a16:creationId xmlns:a16="http://schemas.microsoft.com/office/drawing/2014/main" id="{6420C640-1C1D-054D-1AE6-3B7A3AE5AD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754" r="18073"/>
          <a:stretch>
            <a:fillRect/>
          </a:stretch>
        </p:blipFill>
        <p:spPr bwMode="auto">
          <a:xfrm>
            <a:off x="13219043" y="0"/>
            <a:ext cx="11164957" cy="137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18482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DCD12-2969-3C0B-84D0-10ABD367CED4}"/>
            </a:ext>
          </a:extLst>
        </p:cNvPr>
        <p:cNvGrpSpPr/>
        <p:nvPr/>
      </p:nvGrpSpPr>
      <p:grpSpPr>
        <a:xfrm>
          <a:off x="0" y="0"/>
          <a:ext cx="0" cy="0"/>
          <a:chOff x="0" y="0"/>
          <a:chExt cx="0" cy="0"/>
        </a:xfrm>
      </p:grpSpPr>
      <p:sp>
        <p:nvSpPr>
          <p:cNvPr id="2" name="Заголовок 13">
            <a:extLst>
              <a:ext uri="{FF2B5EF4-FFF2-40B4-BE49-F238E27FC236}">
                <a16:creationId xmlns:a16="http://schemas.microsoft.com/office/drawing/2014/main" id="{DC8D2431-990A-7D2B-FA79-DD5AB646E192}"/>
              </a:ext>
            </a:extLst>
          </p:cNvPr>
          <p:cNvSpPr txBox="1">
            <a:spLocks/>
          </p:cNvSpPr>
          <p:nvPr/>
        </p:nvSpPr>
        <p:spPr>
          <a:xfrm>
            <a:off x="685011" y="1733142"/>
            <a:ext cx="13945390" cy="826248"/>
          </a:xfrm>
          <a:prstGeom prst="rect">
            <a:avLst/>
          </a:prstGeom>
        </p:spPr>
        <p:txBody>
          <a:bodyPr/>
          <a:lstStyle>
            <a:lvl1pPr algn="l" defTabSz="914400" rtl="0" eaLnBrk="1" latinLnBrk="0" hangingPunct="1">
              <a:lnSpc>
                <a:spcPct val="90000"/>
              </a:lnSpc>
              <a:spcBef>
                <a:spcPct val="0"/>
              </a:spcBef>
              <a:buNone/>
              <a:defRPr sz="15000" b="0" i="0" kern="1200">
                <a:solidFill>
                  <a:srgbClr val="4D4D4D"/>
                </a:solidFill>
                <a:latin typeface="TITILLIUMMAPS29L-400WT" pitchFamily="2" charset="77"/>
                <a:ea typeface="+mj-ea"/>
                <a:cs typeface="Calibri" panose="020F0502020204030204" pitchFamily="34" charset="0"/>
              </a:defRPr>
            </a:lvl1pPr>
          </a:lstStyle>
          <a:p>
            <a:r>
              <a:rPr lang="uk-UA" sz="6000" noProof="0" dirty="0"/>
              <a:t>Рекомендації для постраждалих громад </a:t>
            </a:r>
          </a:p>
        </p:txBody>
      </p:sp>
      <p:sp>
        <p:nvSpPr>
          <p:cNvPr id="5" name="Прямокутник: округлені кути 4">
            <a:extLst>
              <a:ext uri="{FF2B5EF4-FFF2-40B4-BE49-F238E27FC236}">
                <a16:creationId xmlns:a16="http://schemas.microsoft.com/office/drawing/2014/main" id="{C7FA0FAF-8086-FA62-8818-918134F0DB92}"/>
              </a:ext>
            </a:extLst>
          </p:cNvPr>
          <p:cNvSpPr/>
          <p:nvPr/>
        </p:nvSpPr>
        <p:spPr>
          <a:xfrm>
            <a:off x="4744279" y="3876260"/>
            <a:ext cx="14159948" cy="7513984"/>
          </a:xfrm>
          <a:prstGeom prst="roundRect">
            <a:avLst/>
          </a:prstGeom>
          <a:noFill/>
          <a:ln w="76200">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ü"/>
            </a:pPr>
            <a:r>
              <a:rPr lang="uk-UA" sz="3600" noProof="0" dirty="0">
                <a:solidFill>
                  <a:srgbClr val="4D4D4D"/>
                </a:solidFill>
                <a:latin typeface="+mj-lt"/>
              </a:rPr>
              <a:t>Створити комісію з оцінки ризиків у кожному великому </a:t>
            </a:r>
            <a:r>
              <a:rPr lang="uk-UA" sz="3600" noProof="0" dirty="0" err="1">
                <a:solidFill>
                  <a:srgbClr val="4D4D4D"/>
                </a:solidFill>
                <a:latin typeface="+mj-lt"/>
              </a:rPr>
              <a:t>проєкті</a:t>
            </a:r>
            <a:r>
              <a:rPr lang="uk-UA" sz="3600" noProof="0" dirty="0">
                <a:solidFill>
                  <a:srgbClr val="4D4D4D"/>
                </a:solidFill>
                <a:latin typeface="+mj-lt"/>
              </a:rPr>
              <a:t>. </a:t>
            </a:r>
          </a:p>
          <a:p>
            <a:pPr marL="457200" indent="-457200" algn="just">
              <a:buFont typeface="Wingdings" panose="05000000000000000000" pitchFamily="2" charset="2"/>
              <a:buChar char="ü"/>
            </a:pPr>
            <a:endParaRPr lang="uk-UA" sz="3600" noProof="0" dirty="0">
              <a:solidFill>
                <a:srgbClr val="4D4D4D"/>
              </a:solidFill>
              <a:latin typeface="+mj-lt"/>
            </a:endParaRPr>
          </a:p>
          <a:p>
            <a:pPr marL="457200" indent="-457200" algn="just">
              <a:buFont typeface="Wingdings" panose="05000000000000000000" pitchFamily="2" charset="2"/>
              <a:buChar char="ü"/>
            </a:pPr>
            <a:r>
              <a:rPr lang="uk-UA" sz="3600" noProof="0" dirty="0">
                <a:solidFill>
                  <a:srgbClr val="4D4D4D"/>
                </a:solidFill>
                <a:latin typeface="+mj-lt"/>
              </a:rPr>
              <a:t>Використовувати підхід </a:t>
            </a:r>
            <a:r>
              <a:rPr lang="en-GB" sz="3600" noProof="0" dirty="0">
                <a:solidFill>
                  <a:srgbClr val="4D4D4D"/>
                </a:solidFill>
                <a:latin typeface="+mj-lt"/>
              </a:rPr>
              <a:t>LCC </a:t>
            </a:r>
            <a:r>
              <a:rPr lang="uk-UA" sz="3600" noProof="0" dirty="0">
                <a:solidFill>
                  <a:srgbClr val="4D4D4D"/>
                </a:solidFill>
                <a:latin typeface="+mj-lt"/>
              </a:rPr>
              <a:t>при складанні бюджетів. </a:t>
            </a:r>
          </a:p>
          <a:p>
            <a:pPr marL="457200" indent="-457200" algn="just">
              <a:buFont typeface="Wingdings" panose="05000000000000000000" pitchFamily="2" charset="2"/>
              <a:buChar char="ü"/>
            </a:pPr>
            <a:endParaRPr lang="uk-UA" sz="3600" noProof="0" dirty="0">
              <a:solidFill>
                <a:srgbClr val="4D4D4D"/>
              </a:solidFill>
              <a:latin typeface="+mj-lt"/>
            </a:endParaRPr>
          </a:p>
          <a:p>
            <a:pPr marL="457200" indent="-457200" algn="just">
              <a:buFont typeface="Wingdings" panose="05000000000000000000" pitchFamily="2" charset="2"/>
              <a:buChar char="ü"/>
            </a:pPr>
            <a:r>
              <a:rPr lang="uk-UA" sz="3600" noProof="0" dirty="0">
                <a:solidFill>
                  <a:srgbClr val="4D4D4D"/>
                </a:solidFill>
                <a:latin typeface="+mj-lt"/>
              </a:rPr>
              <a:t>Передбачати резервний фонд. </a:t>
            </a:r>
          </a:p>
          <a:p>
            <a:pPr marL="457200" indent="-457200" algn="just">
              <a:buFont typeface="Wingdings" panose="05000000000000000000" pitchFamily="2" charset="2"/>
              <a:buChar char="ü"/>
            </a:pPr>
            <a:endParaRPr lang="uk-UA" sz="3600" noProof="0" dirty="0">
              <a:solidFill>
                <a:srgbClr val="4D4D4D"/>
              </a:solidFill>
              <a:latin typeface="+mj-lt"/>
            </a:endParaRPr>
          </a:p>
          <a:p>
            <a:pPr marL="457200" indent="-457200" algn="just">
              <a:buFont typeface="Wingdings" panose="05000000000000000000" pitchFamily="2" charset="2"/>
              <a:buChar char="ü"/>
            </a:pPr>
            <a:r>
              <a:rPr lang="uk-UA" sz="3600" noProof="0" dirty="0">
                <a:solidFill>
                  <a:srgbClr val="4D4D4D"/>
                </a:solidFill>
                <a:latin typeface="+mj-lt"/>
              </a:rPr>
              <a:t>Включати «зелені критерії» у закупівельну документацію. </a:t>
            </a:r>
          </a:p>
          <a:p>
            <a:pPr marL="457200" indent="-457200" algn="just">
              <a:buFont typeface="Wingdings" panose="05000000000000000000" pitchFamily="2" charset="2"/>
              <a:buChar char="ü"/>
            </a:pPr>
            <a:endParaRPr lang="uk-UA" sz="3600" noProof="0" dirty="0">
              <a:solidFill>
                <a:srgbClr val="4D4D4D"/>
              </a:solidFill>
              <a:latin typeface="+mj-lt"/>
            </a:endParaRPr>
          </a:p>
          <a:p>
            <a:pPr marL="457200" indent="-457200" algn="just">
              <a:buFont typeface="Wingdings" panose="05000000000000000000" pitchFamily="2" charset="2"/>
              <a:buChar char="ü"/>
            </a:pPr>
            <a:r>
              <a:rPr lang="uk-UA" sz="3600" noProof="0" dirty="0">
                <a:solidFill>
                  <a:srgbClr val="4D4D4D"/>
                </a:solidFill>
                <a:latin typeface="+mj-lt"/>
              </a:rPr>
              <a:t>Співпрацювати з міжнародними донорами для контролю якості. </a:t>
            </a:r>
          </a:p>
        </p:txBody>
      </p:sp>
      <p:pic>
        <p:nvPicPr>
          <p:cNvPr id="4" name="Графіка 3" descr="Scribble with solid fill">
            <a:extLst>
              <a:ext uri="{FF2B5EF4-FFF2-40B4-BE49-F238E27FC236}">
                <a16:creationId xmlns:a16="http://schemas.microsoft.com/office/drawing/2014/main" id="{631F7FF3-5053-646A-6704-D19C542ECB9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24989" y="3617842"/>
            <a:ext cx="1891010" cy="1891010"/>
          </a:xfrm>
          <a:prstGeom prst="rect">
            <a:avLst/>
          </a:prstGeom>
        </p:spPr>
      </p:pic>
    </p:spTree>
    <p:extLst>
      <p:ext uri="{BB962C8B-B14F-4D97-AF65-F5344CB8AC3E}">
        <p14:creationId xmlns:p14="http://schemas.microsoft.com/office/powerpoint/2010/main" val="84690128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кутник: округлені кути 6">
            <a:extLst>
              <a:ext uri="{FF2B5EF4-FFF2-40B4-BE49-F238E27FC236}">
                <a16:creationId xmlns:a16="http://schemas.microsoft.com/office/drawing/2014/main" id="{02F9C815-910A-9D15-DECE-A799A4B828BB}"/>
              </a:ext>
            </a:extLst>
          </p:cNvPr>
          <p:cNvSpPr/>
          <p:nvPr/>
        </p:nvSpPr>
        <p:spPr>
          <a:xfrm>
            <a:off x="942711" y="7838095"/>
            <a:ext cx="9801487" cy="4351312"/>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uk-UA" sz="3200" noProof="0" dirty="0">
                <a:solidFill>
                  <a:srgbClr val="4D4D4D"/>
                </a:solidFill>
                <a:latin typeface="+mj-lt"/>
              </a:rPr>
              <a:t>Громади, які вміють прогнозувати ризики, планувати бюджети за життєвим циклом та застосовувати принципи «зелених </a:t>
            </a:r>
            <a:r>
              <a:rPr lang="uk-UA" sz="3200" noProof="0" dirty="0" err="1">
                <a:solidFill>
                  <a:srgbClr val="4D4D4D"/>
                </a:solidFill>
                <a:latin typeface="+mj-lt"/>
              </a:rPr>
              <a:t>закупівель</a:t>
            </a:r>
            <a:r>
              <a:rPr lang="uk-UA" sz="3200" noProof="0" dirty="0">
                <a:solidFill>
                  <a:srgbClr val="4D4D4D"/>
                </a:solidFill>
                <a:latin typeface="+mj-lt"/>
              </a:rPr>
              <a:t>», отримають: </a:t>
            </a:r>
          </a:p>
          <a:p>
            <a:pPr algn="just"/>
            <a:endParaRPr lang="uk-UA" sz="3200" noProof="0" dirty="0">
              <a:solidFill>
                <a:srgbClr val="4D4D4D"/>
              </a:solidFill>
              <a:latin typeface="+mj-lt"/>
            </a:endParaRPr>
          </a:p>
          <a:p>
            <a:pPr marL="457200" indent="-457200" algn="just">
              <a:buFont typeface="Arial" panose="020B0604020202020204" pitchFamily="34" charset="0"/>
              <a:buChar char="•"/>
            </a:pPr>
            <a:r>
              <a:rPr lang="uk-UA" sz="3200" noProof="0" dirty="0">
                <a:solidFill>
                  <a:srgbClr val="4D4D4D"/>
                </a:solidFill>
                <a:latin typeface="+mj-lt"/>
              </a:rPr>
              <a:t>фінансову стійкість</a:t>
            </a:r>
          </a:p>
          <a:p>
            <a:pPr marL="457200" indent="-457200" algn="just">
              <a:buFont typeface="Arial" panose="020B0604020202020204" pitchFamily="34" charset="0"/>
              <a:buChar char="•"/>
            </a:pPr>
            <a:r>
              <a:rPr lang="uk-UA" sz="3200" noProof="0" dirty="0">
                <a:solidFill>
                  <a:srgbClr val="4D4D4D"/>
                </a:solidFill>
                <a:latin typeface="+mj-lt"/>
              </a:rPr>
              <a:t>довіру донорів</a:t>
            </a:r>
          </a:p>
          <a:p>
            <a:pPr marL="457200" indent="-457200" algn="just">
              <a:buFont typeface="Arial" panose="020B0604020202020204" pitchFamily="34" charset="0"/>
              <a:buChar char="•"/>
            </a:pPr>
            <a:r>
              <a:rPr lang="uk-UA" sz="3200" noProof="0" dirty="0">
                <a:solidFill>
                  <a:srgbClr val="4D4D4D"/>
                </a:solidFill>
                <a:latin typeface="+mj-lt"/>
              </a:rPr>
              <a:t>якісну інфраструктуру</a:t>
            </a:r>
          </a:p>
          <a:p>
            <a:pPr marL="457200" indent="-457200" algn="just">
              <a:buFont typeface="Arial" panose="020B0604020202020204" pitchFamily="34" charset="0"/>
              <a:buChar char="•"/>
            </a:pPr>
            <a:r>
              <a:rPr lang="uk-UA" sz="3200" noProof="0" dirty="0">
                <a:solidFill>
                  <a:srgbClr val="4D4D4D"/>
                </a:solidFill>
                <a:latin typeface="+mj-lt"/>
              </a:rPr>
              <a:t>і головне — відновлене середовище для життя людей. </a:t>
            </a:r>
          </a:p>
        </p:txBody>
      </p:sp>
      <p:pic>
        <p:nvPicPr>
          <p:cNvPr id="9" name="Графіка 8" descr="Books on shelf with solid fill">
            <a:extLst>
              <a:ext uri="{FF2B5EF4-FFF2-40B4-BE49-F238E27FC236}">
                <a16:creationId xmlns:a16="http://schemas.microsoft.com/office/drawing/2014/main" id="{DDE841CA-4910-D633-2D70-C80D83DB4D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5747" y="4629927"/>
            <a:ext cx="1570383" cy="1570383"/>
          </a:xfrm>
          <a:prstGeom prst="rect">
            <a:avLst/>
          </a:prstGeom>
        </p:spPr>
      </p:pic>
      <p:sp>
        <p:nvSpPr>
          <p:cNvPr id="12" name="Заголовок 11">
            <a:extLst>
              <a:ext uri="{FF2B5EF4-FFF2-40B4-BE49-F238E27FC236}">
                <a16:creationId xmlns:a16="http://schemas.microsoft.com/office/drawing/2014/main" id="{6867AFB4-5A8F-3CCD-E8CB-998BE8D3A2E4}"/>
              </a:ext>
            </a:extLst>
          </p:cNvPr>
          <p:cNvSpPr>
            <a:spLocks noGrp="1"/>
          </p:cNvSpPr>
          <p:nvPr>
            <p:ph type="title"/>
          </p:nvPr>
        </p:nvSpPr>
        <p:spPr>
          <a:xfrm>
            <a:off x="3399679" y="4523875"/>
            <a:ext cx="9169580" cy="2651125"/>
          </a:xfrm>
        </p:spPr>
        <p:txBody>
          <a:bodyPr/>
          <a:lstStyle/>
          <a:p>
            <a:r>
              <a:rPr lang="uk-UA" noProof="0" dirty="0"/>
              <a:t>Висновки</a:t>
            </a:r>
          </a:p>
        </p:txBody>
      </p:sp>
      <p:sp>
        <p:nvSpPr>
          <p:cNvPr id="3" name="TextBox 2">
            <a:extLst>
              <a:ext uri="{FF2B5EF4-FFF2-40B4-BE49-F238E27FC236}">
                <a16:creationId xmlns:a16="http://schemas.microsoft.com/office/drawing/2014/main" id="{E59C4444-1801-7F54-7265-9B00A254B378}"/>
              </a:ext>
            </a:extLst>
          </p:cNvPr>
          <p:cNvSpPr txBox="1"/>
          <p:nvPr/>
        </p:nvSpPr>
        <p:spPr>
          <a:xfrm>
            <a:off x="1136525" y="1947924"/>
            <a:ext cx="9413861" cy="1754326"/>
          </a:xfrm>
          <a:prstGeom prst="rect">
            <a:avLst/>
          </a:prstGeom>
          <a:noFill/>
        </p:spPr>
        <p:txBody>
          <a:bodyPr wrap="square">
            <a:spAutoFit/>
          </a:bodyPr>
          <a:lstStyle/>
          <a:p>
            <a:pPr algn="ctr"/>
            <a:r>
              <a:rPr lang="uk-UA" sz="3500" b="1" i="1" noProof="0" dirty="0">
                <a:solidFill>
                  <a:srgbClr val="4D4D4D"/>
                </a:solidFill>
                <a:latin typeface="+mj-lt"/>
              </a:rPr>
              <a:t>Управління ризиками та бюджетування — це не формальність, а ключ до відновлення та розвитку громад. </a:t>
            </a:r>
          </a:p>
        </p:txBody>
      </p:sp>
      <p:pic>
        <p:nvPicPr>
          <p:cNvPr id="6" name="Місце для зображення 5" descr="Зображення, що містить Аерофотозйомка, роздоріжжя, Вид із пташиного польоту, Транспортний коридор&#10;&#10;Вміст на основі ШІ може бути неправильним.">
            <a:extLst>
              <a:ext uri="{FF2B5EF4-FFF2-40B4-BE49-F238E27FC236}">
                <a16:creationId xmlns:a16="http://schemas.microsoft.com/office/drawing/2014/main" id="{DCB5EFF0-F2E2-3683-6BCF-795059AF1B62}"/>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l="23920" r="23920"/>
          <a:stretch>
            <a:fillRect/>
          </a:stretch>
        </p:blipFill>
        <p:spPr/>
      </p:pic>
    </p:spTree>
    <p:extLst>
      <p:ext uri="{BB962C8B-B14F-4D97-AF65-F5344CB8AC3E}">
        <p14:creationId xmlns:p14="http://schemas.microsoft.com/office/powerpoint/2010/main" val="192900979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6E945-AA82-088C-4824-33798C3AB53C}"/>
            </a:ext>
          </a:extLst>
        </p:cNvPr>
        <p:cNvGrpSpPr/>
        <p:nvPr/>
      </p:nvGrpSpPr>
      <p:grpSpPr>
        <a:xfrm>
          <a:off x="0" y="0"/>
          <a:ext cx="0" cy="0"/>
          <a:chOff x="0" y="0"/>
          <a:chExt cx="0" cy="0"/>
        </a:xfrm>
      </p:grpSpPr>
      <p:sp>
        <p:nvSpPr>
          <p:cNvPr id="2" name="Заголовок 13">
            <a:extLst>
              <a:ext uri="{FF2B5EF4-FFF2-40B4-BE49-F238E27FC236}">
                <a16:creationId xmlns:a16="http://schemas.microsoft.com/office/drawing/2014/main" id="{EF5A8617-C2B5-9175-66C9-CCA17BB1CFD9}"/>
              </a:ext>
            </a:extLst>
          </p:cNvPr>
          <p:cNvSpPr txBox="1">
            <a:spLocks/>
          </p:cNvSpPr>
          <p:nvPr/>
        </p:nvSpPr>
        <p:spPr>
          <a:xfrm>
            <a:off x="685010" y="1733142"/>
            <a:ext cx="16768103" cy="826248"/>
          </a:xfrm>
          <a:prstGeom prst="rect">
            <a:avLst/>
          </a:prstGeom>
        </p:spPr>
        <p:txBody>
          <a:bodyPr/>
          <a:lstStyle>
            <a:lvl1pPr algn="l" defTabSz="914400" rtl="0" eaLnBrk="1" latinLnBrk="0" hangingPunct="1">
              <a:lnSpc>
                <a:spcPct val="90000"/>
              </a:lnSpc>
              <a:spcBef>
                <a:spcPct val="0"/>
              </a:spcBef>
              <a:buNone/>
              <a:defRPr sz="15000" b="0" i="0" kern="1200">
                <a:solidFill>
                  <a:srgbClr val="4D4D4D"/>
                </a:solidFill>
                <a:latin typeface="TITILLIUMMAPS29L-400WT" pitchFamily="2" charset="77"/>
                <a:ea typeface="+mj-ea"/>
                <a:cs typeface="Calibri" panose="020F0502020204030204" pitchFamily="34" charset="0"/>
              </a:defRPr>
            </a:lvl1pPr>
          </a:lstStyle>
          <a:p>
            <a:r>
              <a:rPr lang="uk-UA" sz="6000" dirty="0"/>
              <a:t>Джерела</a:t>
            </a:r>
            <a:endParaRPr lang="uk-UA" sz="6000" noProof="0" dirty="0"/>
          </a:p>
        </p:txBody>
      </p:sp>
      <p:sp>
        <p:nvSpPr>
          <p:cNvPr id="3" name="Прямокутник: округлені кути 2">
            <a:extLst>
              <a:ext uri="{FF2B5EF4-FFF2-40B4-BE49-F238E27FC236}">
                <a16:creationId xmlns:a16="http://schemas.microsoft.com/office/drawing/2014/main" id="{C05237CA-F173-755C-B255-8EDBF1EFA27D}"/>
              </a:ext>
            </a:extLst>
          </p:cNvPr>
          <p:cNvSpPr/>
          <p:nvPr/>
        </p:nvSpPr>
        <p:spPr>
          <a:xfrm>
            <a:off x="2640329" y="3304750"/>
            <a:ext cx="1888435" cy="826247"/>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7800" b="1" noProof="0" dirty="0">
                <a:latin typeface="+mj-lt"/>
              </a:rPr>
              <a:t>1</a:t>
            </a:r>
          </a:p>
        </p:txBody>
      </p:sp>
      <p:sp>
        <p:nvSpPr>
          <p:cNvPr id="5" name="Прямокутник: округлені кути 4">
            <a:extLst>
              <a:ext uri="{FF2B5EF4-FFF2-40B4-BE49-F238E27FC236}">
                <a16:creationId xmlns:a16="http://schemas.microsoft.com/office/drawing/2014/main" id="{86A83ECD-196E-B743-244B-EA5A04283600}"/>
              </a:ext>
            </a:extLst>
          </p:cNvPr>
          <p:cNvSpPr/>
          <p:nvPr/>
        </p:nvSpPr>
        <p:spPr>
          <a:xfrm>
            <a:off x="5078729" y="3304749"/>
            <a:ext cx="16768103" cy="826248"/>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noProof="0" dirty="0">
                <a:solidFill>
                  <a:schemeClr val="bg1"/>
                </a:solidFill>
                <a:hlinkClick r:id="rId2">
                  <a:extLst>
                    <a:ext uri="{A12FA001-AC4F-418D-AE19-62706E023703}">
                      <ahyp:hlinkClr xmlns:ahyp="http://schemas.microsoft.com/office/drawing/2018/hyperlinkcolor" val="tx"/>
                    </a:ext>
                  </a:extLst>
                </a:hlinkClick>
              </a:rPr>
              <a:t>UNDP | Procurement</a:t>
            </a:r>
            <a:endParaRPr lang="uk-UA" sz="3000" b="1" noProof="0" dirty="0">
              <a:solidFill>
                <a:schemeClr val="bg1"/>
              </a:solidFill>
            </a:endParaRPr>
          </a:p>
        </p:txBody>
      </p:sp>
      <p:sp>
        <p:nvSpPr>
          <p:cNvPr id="7" name="Прямокутник: округлені кути 6">
            <a:extLst>
              <a:ext uri="{FF2B5EF4-FFF2-40B4-BE49-F238E27FC236}">
                <a16:creationId xmlns:a16="http://schemas.microsoft.com/office/drawing/2014/main" id="{908CB35A-C41B-08B6-38CD-F9535E82CB0F}"/>
              </a:ext>
            </a:extLst>
          </p:cNvPr>
          <p:cNvSpPr/>
          <p:nvPr/>
        </p:nvSpPr>
        <p:spPr>
          <a:xfrm>
            <a:off x="2640329" y="4342833"/>
            <a:ext cx="1888435" cy="826247"/>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7800" b="1" noProof="0" dirty="0">
                <a:latin typeface="+mj-lt"/>
              </a:rPr>
              <a:t>2</a:t>
            </a:r>
          </a:p>
        </p:txBody>
      </p:sp>
      <p:sp>
        <p:nvSpPr>
          <p:cNvPr id="8" name="Прямокутник: округлені кути 7">
            <a:extLst>
              <a:ext uri="{FF2B5EF4-FFF2-40B4-BE49-F238E27FC236}">
                <a16:creationId xmlns:a16="http://schemas.microsoft.com/office/drawing/2014/main" id="{0AF1C84E-930F-9FD1-D469-482BDCF62B20}"/>
              </a:ext>
            </a:extLst>
          </p:cNvPr>
          <p:cNvSpPr/>
          <p:nvPr/>
        </p:nvSpPr>
        <p:spPr>
          <a:xfrm>
            <a:off x="5078729" y="4342832"/>
            <a:ext cx="16768103" cy="826248"/>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noProof="0" dirty="0">
                <a:solidFill>
                  <a:schemeClr val="bg1"/>
                </a:solidFill>
                <a:hlinkClick r:id="rId3">
                  <a:extLst>
                    <a:ext uri="{A12FA001-AC4F-418D-AE19-62706E023703}">
                      <ahyp:hlinkClr xmlns:ahyp="http://schemas.microsoft.com/office/drawing/2018/hyperlinkcolor" val="tx"/>
                    </a:ext>
                  </a:extLst>
                </a:hlinkClick>
              </a:rPr>
              <a:t>European </a:t>
            </a:r>
            <a:r>
              <a:rPr lang="en-US" sz="3000" b="1" noProof="0" dirty="0" err="1">
                <a:solidFill>
                  <a:schemeClr val="bg1"/>
                </a:solidFill>
                <a:hlinkClick r:id="rId3">
                  <a:extLst>
                    <a:ext uri="{A12FA001-AC4F-418D-AE19-62706E023703}">
                      <ahyp:hlinkClr xmlns:ahyp="http://schemas.microsoft.com/office/drawing/2018/hyperlinkcolor" val="tx"/>
                    </a:ext>
                  </a:extLst>
                </a:hlinkClick>
              </a:rPr>
              <a:t>Comission</a:t>
            </a:r>
            <a:r>
              <a:rPr lang="en-US" sz="3000" b="1" noProof="0" dirty="0">
                <a:solidFill>
                  <a:schemeClr val="bg1"/>
                </a:solidFill>
                <a:hlinkClick r:id="rId3">
                  <a:extLst>
                    <a:ext uri="{A12FA001-AC4F-418D-AE19-62706E023703}">
                      <ahyp:hlinkClr xmlns:ahyp="http://schemas.microsoft.com/office/drawing/2018/hyperlinkcolor" val="tx"/>
                    </a:ext>
                  </a:extLst>
                </a:hlinkClick>
              </a:rPr>
              <a:t> – Energy, Climate change, Environment</a:t>
            </a:r>
            <a:endParaRPr lang="uk-UA" sz="3000" b="1" noProof="0" dirty="0">
              <a:solidFill>
                <a:schemeClr val="bg1"/>
              </a:solidFill>
            </a:endParaRPr>
          </a:p>
        </p:txBody>
      </p:sp>
      <p:sp>
        <p:nvSpPr>
          <p:cNvPr id="9" name="Прямокутник: округлені кути 8">
            <a:extLst>
              <a:ext uri="{FF2B5EF4-FFF2-40B4-BE49-F238E27FC236}">
                <a16:creationId xmlns:a16="http://schemas.microsoft.com/office/drawing/2014/main" id="{8B7E3230-12E5-6BF6-EA30-A7053AE13236}"/>
              </a:ext>
            </a:extLst>
          </p:cNvPr>
          <p:cNvSpPr/>
          <p:nvPr/>
        </p:nvSpPr>
        <p:spPr>
          <a:xfrm>
            <a:off x="2640329" y="5380916"/>
            <a:ext cx="1888435" cy="826247"/>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7800" b="1" noProof="0" dirty="0">
                <a:latin typeface="+mj-lt"/>
              </a:rPr>
              <a:t>3</a:t>
            </a:r>
          </a:p>
        </p:txBody>
      </p:sp>
      <p:sp>
        <p:nvSpPr>
          <p:cNvPr id="10" name="Прямокутник: округлені кути 9">
            <a:extLst>
              <a:ext uri="{FF2B5EF4-FFF2-40B4-BE49-F238E27FC236}">
                <a16:creationId xmlns:a16="http://schemas.microsoft.com/office/drawing/2014/main" id="{5CAEFA59-E274-30C2-D0F9-D7C0C6AF0F1C}"/>
              </a:ext>
            </a:extLst>
          </p:cNvPr>
          <p:cNvSpPr/>
          <p:nvPr/>
        </p:nvSpPr>
        <p:spPr>
          <a:xfrm>
            <a:off x="5078729" y="5380915"/>
            <a:ext cx="16768103" cy="826247"/>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noProof="0" dirty="0">
                <a:solidFill>
                  <a:schemeClr val="bg1"/>
                </a:solidFill>
                <a:hlinkClick r:id="rId4">
                  <a:extLst>
                    <a:ext uri="{A12FA001-AC4F-418D-AE19-62706E023703}">
                      <ahyp:hlinkClr xmlns:ahyp="http://schemas.microsoft.com/office/drawing/2018/hyperlinkcolor" val="tx"/>
                    </a:ext>
                  </a:extLst>
                </a:hlinkClick>
              </a:rPr>
              <a:t>World Bank Group | PROJECT PROCUREMENT</a:t>
            </a:r>
            <a:endParaRPr lang="uk-UA" sz="3000" b="1" noProof="0" dirty="0">
              <a:solidFill>
                <a:schemeClr val="bg1"/>
              </a:solidFill>
            </a:endParaRPr>
          </a:p>
        </p:txBody>
      </p:sp>
      <p:sp>
        <p:nvSpPr>
          <p:cNvPr id="11" name="Прямокутник: округлені кути 10">
            <a:extLst>
              <a:ext uri="{FF2B5EF4-FFF2-40B4-BE49-F238E27FC236}">
                <a16:creationId xmlns:a16="http://schemas.microsoft.com/office/drawing/2014/main" id="{3530EF41-EEDB-BA17-39E4-84AE820CE6C0}"/>
              </a:ext>
            </a:extLst>
          </p:cNvPr>
          <p:cNvSpPr/>
          <p:nvPr/>
        </p:nvSpPr>
        <p:spPr>
          <a:xfrm>
            <a:off x="2640329" y="6403313"/>
            <a:ext cx="1888435" cy="826247"/>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7800" b="1" noProof="0" dirty="0">
                <a:latin typeface="+mj-lt"/>
              </a:rPr>
              <a:t>4</a:t>
            </a:r>
          </a:p>
        </p:txBody>
      </p:sp>
      <p:sp>
        <p:nvSpPr>
          <p:cNvPr id="12" name="Прямокутник: округлені кути 11">
            <a:extLst>
              <a:ext uri="{FF2B5EF4-FFF2-40B4-BE49-F238E27FC236}">
                <a16:creationId xmlns:a16="http://schemas.microsoft.com/office/drawing/2014/main" id="{C0B116EB-EE29-CF1E-CE06-786A22C5B0F6}"/>
              </a:ext>
            </a:extLst>
          </p:cNvPr>
          <p:cNvSpPr/>
          <p:nvPr/>
        </p:nvSpPr>
        <p:spPr>
          <a:xfrm>
            <a:off x="5078729" y="6403312"/>
            <a:ext cx="16768103" cy="826248"/>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000" b="1" noProof="0" dirty="0">
                <a:solidFill>
                  <a:schemeClr val="bg1"/>
                </a:solidFill>
                <a:hlinkClick r:id="rId5">
                  <a:extLst>
                    <a:ext uri="{A12FA001-AC4F-418D-AE19-62706E023703}">
                      <ahyp:hlinkClr xmlns:ahyp="http://schemas.microsoft.com/office/drawing/2018/hyperlinkcolor" val="tx"/>
                    </a:ext>
                  </a:extLst>
                </a:hlinkClick>
              </a:rPr>
              <a:t>EBRD | Environmental and social sustainability</a:t>
            </a:r>
            <a:endParaRPr lang="uk-UA" sz="3000" b="1" dirty="0">
              <a:solidFill>
                <a:schemeClr val="bg1"/>
              </a:solidFill>
            </a:endParaRPr>
          </a:p>
        </p:txBody>
      </p:sp>
      <p:sp>
        <p:nvSpPr>
          <p:cNvPr id="4" name="Прямокутник: округлені кути 3">
            <a:extLst>
              <a:ext uri="{FF2B5EF4-FFF2-40B4-BE49-F238E27FC236}">
                <a16:creationId xmlns:a16="http://schemas.microsoft.com/office/drawing/2014/main" id="{0DADA899-636D-804A-60C0-2A37A9458F06}"/>
              </a:ext>
            </a:extLst>
          </p:cNvPr>
          <p:cNvSpPr/>
          <p:nvPr/>
        </p:nvSpPr>
        <p:spPr>
          <a:xfrm>
            <a:off x="2640329" y="7425711"/>
            <a:ext cx="1888435" cy="826247"/>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800" b="1" dirty="0">
                <a:latin typeface="+mj-lt"/>
              </a:rPr>
              <a:t>5</a:t>
            </a:r>
            <a:endParaRPr lang="uk-UA" sz="7800" b="1" noProof="0" dirty="0">
              <a:latin typeface="+mj-lt"/>
            </a:endParaRPr>
          </a:p>
        </p:txBody>
      </p:sp>
      <p:sp>
        <p:nvSpPr>
          <p:cNvPr id="6" name="Прямокутник: округлені кути 5">
            <a:extLst>
              <a:ext uri="{FF2B5EF4-FFF2-40B4-BE49-F238E27FC236}">
                <a16:creationId xmlns:a16="http://schemas.microsoft.com/office/drawing/2014/main" id="{6E38CA6B-5194-A089-CECF-6E26987C3CA1}"/>
              </a:ext>
            </a:extLst>
          </p:cNvPr>
          <p:cNvSpPr/>
          <p:nvPr/>
        </p:nvSpPr>
        <p:spPr>
          <a:xfrm>
            <a:off x="5078729" y="7425710"/>
            <a:ext cx="16768103" cy="826248"/>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hlinkClick r:id="rId6">
                  <a:extLst>
                    <a:ext uri="{A12FA001-AC4F-418D-AE19-62706E023703}">
                      <ahyp:hlinkClr xmlns:ahyp="http://schemas.microsoft.com/office/drawing/2018/hyperlinkcolor" val="tx"/>
                    </a:ext>
                  </a:extLst>
                </a:hlinkClick>
              </a:rPr>
              <a:t>USAID</a:t>
            </a:r>
            <a:endParaRPr lang="uk-UA" sz="3000" b="1" dirty="0">
              <a:solidFill>
                <a:schemeClr val="bg1"/>
              </a:solidFill>
            </a:endParaRPr>
          </a:p>
        </p:txBody>
      </p:sp>
      <p:sp>
        <p:nvSpPr>
          <p:cNvPr id="13" name="Прямокутник: округлені кути 12">
            <a:extLst>
              <a:ext uri="{FF2B5EF4-FFF2-40B4-BE49-F238E27FC236}">
                <a16:creationId xmlns:a16="http://schemas.microsoft.com/office/drawing/2014/main" id="{92CC291B-B02D-3E2F-CE89-54FABC7D48F0}"/>
              </a:ext>
            </a:extLst>
          </p:cNvPr>
          <p:cNvSpPr/>
          <p:nvPr/>
        </p:nvSpPr>
        <p:spPr>
          <a:xfrm>
            <a:off x="2640329" y="8463794"/>
            <a:ext cx="1888435" cy="826247"/>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800" b="1" dirty="0">
                <a:latin typeface="+mj-lt"/>
              </a:rPr>
              <a:t>6</a:t>
            </a:r>
            <a:endParaRPr lang="uk-UA" sz="7800" b="1" noProof="0" dirty="0">
              <a:latin typeface="+mj-lt"/>
            </a:endParaRPr>
          </a:p>
        </p:txBody>
      </p:sp>
      <p:sp>
        <p:nvSpPr>
          <p:cNvPr id="14" name="Прямокутник: округлені кути 13">
            <a:extLst>
              <a:ext uri="{FF2B5EF4-FFF2-40B4-BE49-F238E27FC236}">
                <a16:creationId xmlns:a16="http://schemas.microsoft.com/office/drawing/2014/main" id="{AED20360-FBCE-C488-DDCF-29A365BB0D99}"/>
              </a:ext>
            </a:extLst>
          </p:cNvPr>
          <p:cNvSpPr/>
          <p:nvPr/>
        </p:nvSpPr>
        <p:spPr>
          <a:xfrm>
            <a:off x="5078729" y="8463793"/>
            <a:ext cx="16768103" cy="826248"/>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hlinkClick r:id="rId7">
                  <a:extLst>
                    <a:ext uri="{A12FA001-AC4F-418D-AE19-62706E023703}">
                      <ahyp:hlinkClr xmlns:ahyp="http://schemas.microsoft.com/office/drawing/2018/hyperlinkcolor" val="tx"/>
                    </a:ext>
                  </a:extLst>
                </a:hlinkClick>
              </a:rPr>
              <a:t>ProZorro</a:t>
            </a:r>
            <a:endParaRPr lang="uk-UA" sz="3000" b="1" dirty="0">
              <a:solidFill>
                <a:schemeClr val="bg1"/>
              </a:solidFill>
            </a:endParaRPr>
          </a:p>
        </p:txBody>
      </p:sp>
      <p:sp>
        <p:nvSpPr>
          <p:cNvPr id="15" name="Прямокутник: округлені кути 14">
            <a:extLst>
              <a:ext uri="{FF2B5EF4-FFF2-40B4-BE49-F238E27FC236}">
                <a16:creationId xmlns:a16="http://schemas.microsoft.com/office/drawing/2014/main" id="{7608E1FC-400F-8122-9A0B-21D4CF3DF49A}"/>
              </a:ext>
            </a:extLst>
          </p:cNvPr>
          <p:cNvSpPr/>
          <p:nvPr/>
        </p:nvSpPr>
        <p:spPr>
          <a:xfrm>
            <a:off x="2640329" y="9501875"/>
            <a:ext cx="1888435" cy="826247"/>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800" b="1" noProof="0" dirty="0">
                <a:latin typeface="+mj-lt"/>
              </a:rPr>
              <a:t>7</a:t>
            </a:r>
            <a:endParaRPr lang="uk-UA" sz="7800" b="1" noProof="0" dirty="0">
              <a:latin typeface="+mj-lt"/>
            </a:endParaRPr>
          </a:p>
        </p:txBody>
      </p:sp>
      <p:sp>
        <p:nvSpPr>
          <p:cNvPr id="16" name="Прямокутник: округлені кути 15">
            <a:extLst>
              <a:ext uri="{FF2B5EF4-FFF2-40B4-BE49-F238E27FC236}">
                <a16:creationId xmlns:a16="http://schemas.microsoft.com/office/drawing/2014/main" id="{003841A9-5DD8-F107-A34F-53FD2146BC45}"/>
              </a:ext>
            </a:extLst>
          </p:cNvPr>
          <p:cNvSpPr/>
          <p:nvPr/>
        </p:nvSpPr>
        <p:spPr>
          <a:xfrm>
            <a:off x="5078729" y="9501874"/>
            <a:ext cx="16768103" cy="826248"/>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hlinkClick r:id="rId8">
                  <a:extLst>
                    <a:ext uri="{A12FA001-AC4F-418D-AE19-62706E023703}">
                      <ahyp:hlinkClr xmlns:ahyp="http://schemas.microsoft.com/office/drawing/2018/hyperlinkcolor" val="tx"/>
                    </a:ext>
                  </a:extLst>
                </a:hlinkClick>
              </a:rPr>
              <a:t>Ministry of Economy of Ukraine</a:t>
            </a:r>
            <a:endParaRPr lang="uk-UA" sz="3000" b="1" dirty="0">
              <a:solidFill>
                <a:schemeClr val="bg1"/>
              </a:solidFill>
            </a:endParaRPr>
          </a:p>
        </p:txBody>
      </p:sp>
      <p:sp>
        <p:nvSpPr>
          <p:cNvPr id="17" name="Прямокутник: округлені кути 16">
            <a:extLst>
              <a:ext uri="{FF2B5EF4-FFF2-40B4-BE49-F238E27FC236}">
                <a16:creationId xmlns:a16="http://schemas.microsoft.com/office/drawing/2014/main" id="{B6997499-BCB9-FCF3-60E7-5F7C0B258020}"/>
              </a:ext>
            </a:extLst>
          </p:cNvPr>
          <p:cNvSpPr/>
          <p:nvPr/>
        </p:nvSpPr>
        <p:spPr>
          <a:xfrm>
            <a:off x="2640329" y="10539956"/>
            <a:ext cx="1888435" cy="826247"/>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800" b="1" dirty="0">
                <a:latin typeface="+mj-lt"/>
              </a:rPr>
              <a:t>8</a:t>
            </a:r>
            <a:endParaRPr lang="uk-UA" sz="7800" b="1" noProof="0" dirty="0">
              <a:latin typeface="+mj-lt"/>
            </a:endParaRPr>
          </a:p>
        </p:txBody>
      </p:sp>
      <p:sp>
        <p:nvSpPr>
          <p:cNvPr id="18" name="Прямокутник: округлені кути 17">
            <a:extLst>
              <a:ext uri="{FF2B5EF4-FFF2-40B4-BE49-F238E27FC236}">
                <a16:creationId xmlns:a16="http://schemas.microsoft.com/office/drawing/2014/main" id="{B545419B-B861-9B89-7BE3-2C648D3D8490}"/>
              </a:ext>
            </a:extLst>
          </p:cNvPr>
          <p:cNvSpPr/>
          <p:nvPr/>
        </p:nvSpPr>
        <p:spPr>
          <a:xfrm>
            <a:off x="5078729" y="10539955"/>
            <a:ext cx="16768103" cy="826248"/>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hlinkClick r:id="rId9">
                  <a:extLst>
                    <a:ext uri="{A12FA001-AC4F-418D-AE19-62706E023703}">
                      <ahyp:hlinkClr xmlns:ahyp="http://schemas.microsoft.com/office/drawing/2018/hyperlinkcolor" val="tx"/>
                    </a:ext>
                  </a:extLst>
                </a:hlinkClick>
              </a:rPr>
              <a:t>Local Governments for Sustainability</a:t>
            </a:r>
            <a:endParaRPr lang="uk-UA" sz="3000" b="1" dirty="0">
              <a:solidFill>
                <a:schemeClr val="bg1"/>
              </a:solidFill>
            </a:endParaRPr>
          </a:p>
        </p:txBody>
      </p:sp>
    </p:spTree>
    <p:extLst>
      <p:ext uri="{BB962C8B-B14F-4D97-AF65-F5344CB8AC3E}">
        <p14:creationId xmlns:p14="http://schemas.microsoft.com/office/powerpoint/2010/main" val="247247712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81ADF-0560-A533-16B3-9BDCB1B4633F}"/>
            </a:ext>
          </a:extLst>
        </p:cNvPr>
        <p:cNvGrpSpPr/>
        <p:nvPr/>
      </p:nvGrpSpPr>
      <p:grpSpPr>
        <a:xfrm>
          <a:off x="0" y="0"/>
          <a:ext cx="0" cy="0"/>
          <a:chOff x="0" y="0"/>
          <a:chExt cx="0" cy="0"/>
        </a:xfrm>
      </p:grpSpPr>
      <p:pic>
        <p:nvPicPr>
          <p:cNvPr id="2" name="Picture 6" descr="A close-up of a logo&#10;&#10;AI-generated content may be incorrect.">
            <a:extLst>
              <a:ext uri="{FF2B5EF4-FFF2-40B4-BE49-F238E27FC236}">
                <a16:creationId xmlns:a16="http://schemas.microsoft.com/office/drawing/2014/main" id="{2C4ACCDE-E051-8C54-5B7D-F1D0021E55B3}"/>
              </a:ext>
            </a:extLst>
          </p:cNvPr>
          <p:cNvPicPr>
            <a:picLocks noChangeAspect="1"/>
          </p:cNvPicPr>
          <p:nvPr/>
        </p:nvPicPr>
        <p:blipFill>
          <a:blip r:embed="rId2"/>
          <a:stretch>
            <a:fillRect/>
          </a:stretch>
        </p:blipFill>
        <p:spPr>
          <a:xfrm>
            <a:off x="8116097" y="-595912"/>
            <a:ext cx="16831566" cy="7679401"/>
          </a:xfrm>
          <a:prstGeom prst="rect">
            <a:avLst/>
          </a:prstGeom>
        </p:spPr>
      </p:pic>
      <p:pic>
        <p:nvPicPr>
          <p:cNvPr id="3" name="Picture 12">
            <a:extLst>
              <a:ext uri="{FF2B5EF4-FFF2-40B4-BE49-F238E27FC236}">
                <a16:creationId xmlns:a16="http://schemas.microsoft.com/office/drawing/2014/main" id="{E3FA40AC-0A9D-BCDF-89A4-AAE04E8EAA52}"/>
              </a:ext>
            </a:extLst>
          </p:cNvPr>
          <p:cNvPicPr>
            <a:picLocks noChangeAspect="1"/>
          </p:cNvPicPr>
          <p:nvPr/>
        </p:nvPicPr>
        <p:blipFill>
          <a:blip r:embed="rId3"/>
          <a:stretch>
            <a:fillRect/>
          </a:stretch>
        </p:blipFill>
        <p:spPr>
          <a:xfrm>
            <a:off x="1355629" y="820243"/>
            <a:ext cx="6776990" cy="10021058"/>
          </a:xfrm>
          <a:prstGeom prst="rect">
            <a:avLst/>
          </a:prstGeom>
        </p:spPr>
      </p:pic>
      <p:sp>
        <p:nvSpPr>
          <p:cNvPr id="4" name="TextBox 3">
            <a:extLst>
              <a:ext uri="{FF2B5EF4-FFF2-40B4-BE49-F238E27FC236}">
                <a16:creationId xmlns:a16="http://schemas.microsoft.com/office/drawing/2014/main" id="{54803ED4-A956-F4D6-1A2B-543FB5CE5EE3}"/>
              </a:ext>
            </a:extLst>
          </p:cNvPr>
          <p:cNvSpPr txBox="1"/>
          <p:nvPr/>
        </p:nvSpPr>
        <p:spPr>
          <a:xfrm>
            <a:off x="2179767" y="11460304"/>
            <a:ext cx="17360234" cy="553998"/>
          </a:xfrm>
          <a:prstGeom prst="rect">
            <a:avLst/>
          </a:prstGeom>
          <a:noFill/>
        </p:spPr>
        <p:txBody>
          <a:bodyPr wrap="square" rtlCol="0">
            <a:spAutoFit/>
          </a:bodyPr>
          <a:lstStyle/>
          <a:p>
            <a:pPr algn="ctr"/>
            <a:r>
              <a:rPr lang="en-GB" sz="3000"/>
              <a:t>The project is supported by the Circular Bio-based Europe Joint Undertaking and its members.</a:t>
            </a:r>
          </a:p>
        </p:txBody>
      </p:sp>
      <p:sp>
        <p:nvSpPr>
          <p:cNvPr id="10" name="TextBox 9">
            <a:extLst>
              <a:ext uri="{FF2B5EF4-FFF2-40B4-BE49-F238E27FC236}">
                <a16:creationId xmlns:a16="http://schemas.microsoft.com/office/drawing/2014/main" id="{0C5F8EA4-E444-DE8C-2A09-6E576A57F43C}"/>
              </a:ext>
            </a:extLst>
          </p:cNvPr>
          <p:cNvSpPr txBox="1"/>
          <p:nvPr/>
        </p:nvSpPr>
        <p:spPr>
          <a:xfrm>
            <a:off x="850900" y="12055888"/>
            <a:ext cx="22537738" cy="1015663"/>
          </a:xfrm>
          <a:prstGeom prst="rect">
            <a:avLst/>
          </a:prstGeom>
          <a:noFill/>
        </p:spPr>
        <p:txBody>
          <a:bodyPr wrap="square" rtlCol="0">
            <a:spAutoFit/>
          </a:bodyPr>
          <a:lstStyle/>
          <a:p>
            <a:r>
              <a:rPr lang="en-GB" sz="3000"/>
              <a:t>Funded by the European Union. Views and opinions expressed are however those of the author(s) only and do not necessarily reflect those of the European Union or CBE JU. Neither the European Union nor the CBE JU can be held responsible for them. </a:t>
            </a:r>
          </a:p>
        </p:txBody>
      </p:sp>
      <p:pic>
        <p:nvPicPr>
          <p:cNvPr id="5" name="Рисунок 4" descr="Зображення, що містить текст, Шрифт, логотип, Графіка&#10;&#10;Вміст на основі ШІ може бути неправильним.">
            <a:extLst>
              <a:ext uri="{FF2B5EF4-FFF2-40B4-BE49-F238E27FC236}">
                <a16:creationId xmlns:a16="http://schemas.microsoft.com/office/drawing/2014/main" id="{E3918E7F-C530-218F-7752-7C795EC00E06}"/>
              </a:ext>
            </a:extLst>
          </p:cNvPr>
          <p:cNvPicPr>
            <a:picLocks noChangeAspect="1"/>
          </p:cNvPicPr>
          <p:nvPr/>
        </p:nvPicPr>
        <p:blipFill>
          <a:blip r:embed="rId4"/>
          <a:stretch>
            <a:fillRect/>
          </a:stretch>
        </p:blipFill>
        <p:spPr>
          <a:xfrm>
            <a:off x="19124698" y="6063394"/>
            <a:ext cx="4919870" cy="4936436"/>
          </a:xfrm>
          <a:prstGeom prst="rect">
            <a:avLst/>
          </a:prstGeom>
        </p:spPr>
      </p:pic>
      <p:pic>
        <p:nvPicPr>
          <p:cNvPr id="6" name="Рисунок 5" descr="Зображення, що містить Графіка, Шрифт, графічний дизайн, знімок екрана&#10;&#10;Вміст на основі ШІ може бути неправильним.">
            <a:extLst>
              <a:ext uri="{FF2B5EF4-FFF2-40B4-BE49-F238E27FC236}">
                <a16:creationId xmlns:a16="http://schemas.microsoft.com/office/drawing/2014/main" id="{FCF2B3DB-496F-3279-9F74-5817798996B6}"/>
              </a:ext>
            </a:extLst>
          </p:cNvPr>
          <p:cNvPicPr>
            <a:picLocks noChangeAspect="1"/>
          </p:cNvPicPr>
          <p:nvPr/>
        </p:nvPicPr>
        <p:blipFill>
          <a:blip r:embed="rId5"/>
          <a:stretch>
            <a:fillRect/>
          </a:stretch>
        </p:blipFill>
        <p:spPr>
          <a:xfrm>
            <a:off x="9022298" y="7674744"/>
            <a:ext cx="5477290" cy="2170871"/>
          </a:xfrm>
          <a:prstGeom prst="rect">
            <a:avLst/>
          </a:prstGeom>
        </p:spPr>
      </p:pic>
      <p:pic>
        <p:nvPicPr>
          <p:cNvPr id="7" name="Рисунок 6" descr="Зображення, що містить чорний, темрява&#10;&#10;Вміст на основі ШІ може бути неправильним.">
            <a:extLst>
              <a:ext uri="{FF2B5EF4-FFF2-40B4-BE49-F238E27FC236}">
                <a16:creationId xmlns:a16="http://schemas.microsoft.com/office/drawing/2014/main" id="{3B7F0CC4-72EE-BE0F-69B8-435ED42E1885}"/>
              </a:ext>
            </a:extLst>
          </p:cNvPr>
          <p:cNvPicPr>
            <a:picLocks noChangeAspect="1"/>
          </p:cNvPicPr>
          <p:nvPr/>
        </p:nvPicPr>
        <p:blipFill>
          <a:blip r:embed="rId6"/>
          <a:stretch>
            <a:fillRect/>
          </a:stretch>
        </p:blipFill>
        <p:spPr>
          <a:xfrm>
            <a:off x="15177063" y="7551335"/>
            <a:ext cx="4325178" cy="2423077"/>
          </a:xfrm>
          <a:prstGeom prst="rect">
            <a:avLst/>
          </a:prstGeom>
        </p:spPr>
      </p:pic>
    </p:spTree>
    <p:extLst>
      <p:ext uri="{BB962C8B-B14F-4D97-AF65-F5344CB8AC3E}">
        <p14:creationId xmlns:p14="http://schemas.microsoft.com/office/powerpoint/2010/main" val="179698646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Місце для вмісту 2">
            <a:extLst>
              <a:ext uri="{FF2B5EF4-FFF2-40B4-BE49-F238E27FC236}">
                <a16:creationId xmlns:a16="http://schemas.microsoft.com/office/drawing/2014/main" id="{7B42D7C8-227F-E066-6268-8F71C993C4E9}"/>
              </a:ext>
            </a:extLst>
          </p:cNvPr>
          <p:cNvSpPr>
            <a:spLocks noGrp="1"/>
          </p:cNvSpPr>
          <p:nvPr/>
        </p:nvSpPr>
        <p:spPr>
          <a:xfrm>
            <a:off x="1845749" y="4667717"/>
            <a:ext cx="20686643" cy="43513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endParaRPr lang="uk-UA"/>
          </a:p>
          <a:p>
            <a:pPr algn="ctr">
              <a:buNone/>
            </a:pPr>
            <a:endParaRPr lang="uk-UA"/>
          </a:p>
          <a:p>
            <a:pPr marL="0" indent="0" algn="ctr">
              <a:buNone/>
            </a:pPr>
            <a:r>
              <a:rPr lang="uk-UA" sz="4000" dirty="0">
                <a:ea typeface="+mn-lt"/>
                <a:cs typeface="+mn-lt"/>
              </a:rPr>
              <a:t>Фінансується Європейським Союзом. Однак висловлені погляди та думки належать лише автору(</a:t>
            </a:r>
            <a:r>
              <a:rPr lang="uk-UA" sz="4000" dirty="0" err="1">
                <a:ea typeface="+mn-lt"/>
                <a:cs typeface="+mn-lt"/>
              </a:rPr>
              <a:t>ам</a:t>
            </a:r>
            <a:r>
              <a:rPr lang="uk-UA" sz="4000" dirty="0">
                <a:ea typeface="+mn-lt"/>
                <a:cs typeface="+mn-lt"/>
              </a:rPr>
              <a:t>) і не обов’язково відображають погляди Європейського Союзу чи CBE JU. Ні Європейський Союз, ні CBE JU не несуть за них відповідальності.</a:t>
            </a:r>
            <a:endParaRPr lang="uk-UA" dirty="0"/>
          </a:p>
          <a:p>
            <a:pPr algn="ctr"/>
            <a:endParaRPr lang="uk-UA" sz="4000"/>
          </a:p>
        </p:txBody>
      </p:sp>
    </p:spTree>
    <p:extLst>
      <p:ext uri="{BB962C8B-B14F-4D97-AF65-F5344CB8AC3E}">
        <p14:creationId xmlns:p14="http://schemas.microsoft.com/office/powerpoint/2010/main" val="212604865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83131-D587-B8F7-7C9B-113EBC2C0180}"/>
            </a:ext>
          </a:extLst>
        </p:cNvPr>
        <p:cNvGrpSpPr/>
        <p:nvPr/>
      </p:nvGrpSpPr>
      <p:grpSpPr>
        <a:xfrm>
          <a:off x="0" y="0"/>
          <a:ext cx="0" cy="0"/>
          <a:chOff x="0" y="0"/>
          <a:chExt cx="0" cy="0"/>
        </a:xfrm>
      </p:grpSpPr>
      <p:sp>
        <p:nvSpPr>
          <p:cNvPr id="5" name="Текст 1">
            <a:extLst>
              <a:ext uri="{FF2B5EF4-FFF2-40B4-BE49-F238E27FC236}">
                <a16:creationId xmlns:a16="http://schemas.microsoft.com/office/drawing/2014/main" id="{C52CE44D-CE21-1A16-F1EC-9AAD49CE298D}"/>
              </a:ext>
            </a:extLst>
          </p:cNvPr>
          <p:cNvSpPr>
            <a:spLocks noGrp="1"/>
          </p:cNvSpPr>
          <p:nvPr>
            <p:ph type="body" sz="quarter" idx="12"/>
          </p:nvPr>
        </p:nvSpPr>
        <p:spPr>
          <a:xfrm>
            <a:off x="8807212" y="3166543"/>
            <a:ext cx="774111" cy="1320946"/>
          </a:xfrm>
        </p:spPr>
        <p:txBody>
          <a:bodyPr/>
          <a:lstStyle/>
          <a:p>
            <a:r>
              <a:rPr lang="en-US" sz="9600" dirty="0">
                <a:solidFill>
                  <a:schemeClr val="bg1"/>
                </a:solidFill>
              </a:rPr>
              <a:t>3</a:t>
            </a:r>
            <a:endParaRPr lang="uk-UA" sz="9600" noProof="0" dirty="0">
              <a:solidFill>
                <a:schemeClr val="bg1"/>
              </a:solidFill>
            </a:endParaRPr>
          </a:p>
        </p:txBody>
      </p:sp>
      <p:sp>
        <p:nvSpPr>
          <p:cNvPr id="6" name="Текст 2">
            <a:extLst>
              <a:ext uri="{FF2B5EF4-FFF2-40B4-BE49-F238E27FC236}">
                <a16:creationId xmlns:a16="http://schemas.microsoft.com/office/drawing/2014/main" id="{4AF503F1-15EE-F76F-12B3-FA439C89FA4F}"/>
              </a:ext>
            </a:extLst>
          </p:cNvPr>
          <p:cNvSpPr>
            <a:spLocks noGrp="1"/>
          </p:cNvSpPr>
          <p:nvPr>
            <p:ph type="body" sz="quarter" idx="13"/>
          </p:nvPr>
        </p:nvSpPr>
        <p:spPr>
          <a:xfrm>
            <a:off x="11962695" y="2743587"/>
            <a:ext cx="11619710" cy="5724552"/>
          </a:xfrm>
        </p:spPr>
        <p:txBody>
          <a:bodyPr/>
          <a:lstStyle/>
          <a:p>
            <a:r>
              <a:rPr lang="ru-RU" sz="9600" noProof="0" dirty="0" err="1"/>
              <a:t>Управління</a:t>
            </a:r>
            <a:r>
              <a:rPr lang="ru-RU" sz="9600" noProof="0" dirty="0"/>
              <a:t> </a:t>
            </a:r>
            <a:r>
              <a:rPr lang="ru-RU" sz="9600" noProof="0" dirty="0" err="1"/>
              <a:t>ризиками</a:t>
            </a:r>
            <a:r>
              <a:rPr lang="ru-RU" sz="9600" noProof="0" dirty="0"/>
              <a:t> та </a:t>
            </a:r>
            <a:r>
              <a:rPr lang="ru-RU" sz="9600" noProof="0" dirty="0" err="1"/>
              <a:t>бюджетування</a:t>
            </a:r>
            <a:r>
              <a:rPr lang="ru-RU" sz="9600" noProof="0" dirty="0"/>
              <a:t> у </a:t>
            </a:r>
            <a:r>
              <a:rPr lang="ru-RU" sz="9600" noProof="0" dirty="0" err="1"/>
              <a:t>стратегічному</a:t>
            </a:r>
            <a:r>
              <a:rPr lang="ru-RU" sz="9600" noProof="0" dirty="0"/>
              <a:t> </a:t>
            </a:r>
            <a:r>
              <a:rPr lang="ru-RU" sz="9600" noProof="0" dirty="0" err="1"/>
              <a:t>плануванні</a:t>
            </a:r>
            <a:r>
              <a:rPr lang="ru-RU" sz="9600" noProof="0" dirty="0"/>
              <a:t> та </a:t>
            </a:r>
            <a:r>
              <a:rPr lang="ru-RU" sz="9600" noProof="0" dirty="0" err="1"/>
              <a:t>закупівлях</a:t>
            </a:r>
            <a:r>
              <a:rPr lang="ru-RU" sz="9600" noProof="0" dirty="0"/>
              <a:t> </a:t>
            </a:r>
            <a:endParaRPr lang="uk-UA" sz="9600" noProof="0" dirty="0"/>
          </a:p>
        </p:txBody>
      </p:sp>
    </p:spTree>
    <p:extLst>
      <p:ext uri="{BB962C8B-B14F-4D97-AF65-F5344CB8AC3E}">
        <p14:creationId xmlns:p14="http://schemas.microsoft.com/office/powerpoint/2010/main" val="59589791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1E230-F2FD-B536-2A96-C60F33CC95AF}"/>
            </a:ext>
          </a:extLst>
        </p:cNvPr>
        <p:cNvGrpSpPr/>
        <p:nvPr/>
      </p:nvGrpSpPr>
      <p:grpSpPr>
        <a:xfrm>
          <a:off x="0" y="0"/>
          <a:ext cx="0" cy="0"/>
          <a:chOff x="0" y="0"/>
          <a:chExt cx="0" cy="0"/>
        </a:xfrm>
      </p:grpSpPr>
      <p:sp>
        <p:nvSpPr>
          <p:cNvPr id="2" name="Заголовок 13">
            <a:extLst>
              <a:ext uri="{FF2B5EF4-FFF2-40B4-BE49-F238E27FC236}">
                <a16:creationId xmlns:a16="http://schemas.microsoft.com/office/drawing/2014/main" id="{C26D089D-4ED9-3269-72D0-207773DE21C7}"/>
              </a:ext>
            </a:extLst>
          </p:cNvPr>
          <p:cNvSpPr txBox="1">
            <a:spLocks/>
          </p:cNvSpPr>
          <p:nvPr/>
        </p:nvSpPr>
        <p:spPr>
          <a:xfrm>
            <a:off x="685011" y="1733142"/>
            <a:ext cx="13945390" cy="826248"/>
          </a:xfrm>
          <a:prstGeom prst="rect">
            <a:avLst/>
          </a:prstGeom>
        </p:spPr>
        <p:txBody>
          <a:bodyPr/>
          <a:lstStyle>
            <a:lvl1pPr algn="l" defTabSz="914400" rtl="0" eaLnBrk="1" latinLnBrk="0" hangingPunct="1">
              <a:lnSpc>
                <a:spcPct val="90000"/>
              </a:lnSpc>
              <a:spcBef>
                <a:spcPct val="0"/>
              </a:spcBef>
              <a:buNone/>
              <a:defRPr sz="15000" b="0" i="0" kern="1200">
                <a:solidFill>
                  <a:srgbClr val="4D4D4D"/>
                </a:solidFill>
                <a:latin typeface="TITILLIUMMAPS29L-400WT" pitchFamily="2" charset="77"/>
                <a:ea typeface="+mj-ea"/>
                <a:cs typeface="Calibri" panose="020F0502020204030204" pitchFamily="34" charset="0"/>
              </a:defRPr>
            </a:lvl1pPr>
          </a:lstStyle>
          <a:p>
            <a:r>
              <a:rPr lang="uk-UA" sz="6000" noProof="0" dirty="0"/>
              <a:t>Вступ: Чому ризики і бюджетування — серце відновлення</a:t>
            </a:r>
          </a:p>
        </p:txBody>
      </p:sp>
      <p:sp>
        <p:nvSpPr>
          <p:cNvPr id="7" name="Прямокутник: округлені кути 6">
            <a:extLst>
              <a:ext uri="{FF2B5EF4-FFF2-40B4-BE49-F238E27FC236}">
                <a16:creationId xmlns:a16="http://schemas.microsoft.com/office/drawing/2014/main" id="{AA804248-0DEA-482A-EB03-B6064615D0BE}"/>
              </a:ext>
            </a:extLst>
          </p:cNvPr>
          <p:cNvSpPr/>
          <p:nvPr/>
        </p:nvSpPr>
        <p:spPr>
          <a:xfrm>
            <a:off x="1199322" y="3918045"/>
            <a:ext cx="10992678" cy="4649485"/>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uk-UA" sz="3200" noProof="0" dirty="0">
                <a:solidFill>
                  <a:srgbClr val="4D4D4D"/>
                </a:solidFill>
                <a:latin typeface="+mj-lt"/>
              </a:rPr>
              <a:t>В умовах війни та післявоєнного відновлення українські громади стикаються з безпрецедентними викликами. Розбиті дороги, зруйновані школи та лікарні, пошкоджені системи теплопостачання й водопостачання потребують відновлення. Але водночас — ресурси обмежені. Це означає, що кожна закупівля повинна бути стратегічною, кожна гривня — використаною з урахуванням ризиків і довгострокових наслідків. </a:t>
            </a:r>
          </a:p>
        </p:txBody>
      </p:sp>
      <p:sp>
        <p:nvSpPr>
          <p:cNvPr id="12" name="Прямокутник: округлені кути 11">
            <a:extLst>
              <a:ext uri="{FF2B5EF4-FFF2-40B4-BE49-F238E27FC236}">
                <a16:creationId xmlns:a16="http://schemas.microsoft.com/office/drawing/2014/main" id="{DCC0A2C2-0267-3428-69E2-4373D2432A96}"/>
              </a:ext>
            </a:extLst>
          </p:cNvPr>
          <p:cNvSpPr/>
          <p:nvPr/>
        </p:nvSpPr>
        <p:spPr>
          <a:xfrm>
            <a:off x="2352262" y="9576724"/>
            <a:ext cx="9839738" cy="2588772"/>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uk-UA" sz="3200" noProof="0" dirty="0">
                <a:solidFill>
                  <a:srgbClr val="4D4D4D"/>
                </a:solidFill>
                <a:latin typeface="+mj-lt"/>
              </a:rPr>
              <a:t>Як правильно управляти ризиками і формувати бюджети в умовах високої невизначеності, орієнтуючись на найкращі міжнародні практики та українські реалії. </a:t>
            </a:r>
          </a:p>
        </p:txBody>
      </p:sp>
      <p:sp>
        <p:nvSpPr>
          <p:cNvPr id="3" name="TextBox 2">
            <a:extLst>
              <a:ext uri="{FF2B5EF4-FFF2-40B4-BE49-F238E27FC236}">
                <a16:creationId xmlns:a16="http://schemas.microsoft.com/office/drawing/2014/main" id="{404B70FA-D724-2A7E-78BA-05EF37E4B75F}"/>
              </a:ext>
            </a:extLst>
          </p:cNvPr>
          <p:cNvSpPr txBox="1"/>
          <p:nvPr/>
        </p:nvSpPr>
        <p:spPr>
          <a:xfrm>
            <a:off x="2352262" y="8930393"/>
            <a:ext cx="9753600" cy="646331"/>
          </a:xfrm>
          <a:prstGeom prst="rect">
            <a:avLst/>
          </a:prstGeom>
          <a:noFill/>
        </p:spPr>
        <p:txBody>
          <a:bodyPr wrap="square">
            <a:spAutoFit/>
          </a:bodyPr>
          <a:lstStyle/>
          <a:p>
            <a:r>
              <a:rPr lang="uk-UA" sz="3600" b="1" i="1" noProof="0" dirty="0">
                <a:solidFill>
                  <a:srgbClr val="4D4D4D"/>
                </a:solidFill>
                <a:latin typeface="+mj-lt"/>
              </a:rPr>
              <a:t>Сьогодні ми розглянемо:</a:t>
            </a:r>
          </a:p>
        </p:txBody>
      </p:sp>
      <p:pic>
        <p:nvPicPr>
          <p:cNvPr id="5" name="Графіка 4" descr="Help with solid fill">
            <a:extLst>
              <a:ext uri="{FF2B5EF4-FFF2-40B4-BE49-F238E27FC236}">
                <a16:creationId xmlns:a16="http://schemas.microsoft.com/office/drawing/2014/main" id="{CC5E65BD-EEF4-86BB-BB7C-8316D8674F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99322" y="9576724"/>
            <a:ext cx="914400" cy="914400"/>
          </a:xfrm>
          <a:prstGeom prst="rect">
            <a:avLst/>
          </a:prstGeom>
        </p:spPr>
      </p:pic>
      <p:pic>
        <p:nvPicPr>
          <p:cNvPr id="13" name="Рисунок 12" descr="Зображення, що містить просто неба, будівля, хмара, небо&#10;&#10;Вміст на основі ШІ може бути неправильним.">
            <a:extLst>
              <a:ext uri="{FF2B5EF4-FFF2-40B4-BE49-F238E27FC236}">
                <a16:creationId xmlns:a16="http://schemas.microsoft.com/office/drawing/2014/main" id="{6A901A3E-1359-A45A-4A94-BA9702D5EDE7}"/>
              </a:ext>
            </a:extLst>
          </p:cNvPr>
          <p:cNvPicPr>
            <a:picLocks noChangeAspect="1"/>
          </p:cNvPicPr>
          <p:nvPr/>
        </p:nvPicPr>
        <p:blipFill>
          <a:blip r:embed="rId4">
            <a:extLst>
              <a:ext uri="{28A0092B-C50C-407E-A947-70E740481C1C}">
                <a14:useLocalDpi xmlns:a14="http://schemas.microsoft.com/office/drawing/2010/main" val="0"/>
              </a:ext>
            </a:extLst>
          </a:blip>
          <a:srcRect l="22528" r="27327"/>
          <a:stretch>
            <a:fillRect/>
          </a:stretch>
        </p:blipFill>
        <p:spPr>
          <a:xfrm>
            <a:off x="14067183" y="0"/>
            <a:ext cx="10316817" cy="13716000"/>
          </a:xfrm>
          <a:prstGeom prst="rect">
            <a:avLst/>
          </a:prstGeom>
        </p:spPr>
      </p:pic>
    </p:spTree>
    <p:extLst>
      <p:ext uri="{BB962C8B-B14F-4D97-AF65-F5344CB8AC3E}">
        <p14:creationId xmlns:p14="http://schemas.microsoft.com/office/powerpoint/2010/main" val="8122815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1E230-F2FD-B536-2A96-C60F33CC95AF}"/>
            </a:ext>
          </a:extLst>
        </p:cNvPr>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8659D58C-4558-B411-B13A-9F712E054A22}"/>
              </a:ext>
            </a:extLst>
          </p:cNvPr>
          <p:cNvSpPr/>
          <p:nvPr/>
        </p:nvSpPr>
        <p:spPr>
          <a:xfrm>
            <a:off x="1292086" y="6218488"/>
            <a:ext cx="4066365" cy="3820034"/>
          </a:xfrm>
          <a:prstGeom prst="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noProof="0" dirty="0"/>
          </a:p>
        </p:txBody>
      </p:sp>
      <p:sp>
        <p:nvSpPr>
          <p:cNvPr id="3" name="TextBox 2">
            <a:extLst>
              <a:ext uri="{FF2B5EF4-FFF2-40B4-BE49-F238E27FC236}">
                <a16:creationId xmlns:a16="http://schemas.microsoft.com/office/drawing/2014/main" id="{79B8A16F-162C-F8CD-70B8-B74B1C15041E}"/>
              </a:ext>
            </a:extLst>
          </p:cNvPr>
          <p:cNvSpPr txBox="1"/>
          <p:nvPr/>
        </p:nvSpPr>
        <p:spPr>
          <a:xfrm>
            <a:off x="1446772" y="6335139"/>
            <a:ext cx="3756992" cy="2554545"/>
          </a:xfrm>
          <a:prstGeom prst="rect">
            <a:avLst/>
          </a:prstGeom>
          <a:noFill/>
        </p:spPr>
        <p:txBody>
          <a:bodyPr wrap="square" rtlCol="0">
            <a:spAutoFit/>
          </a:bodyPr>
          <a:lstStyle/>
          <a:p>
            <a:pPr marL="457200" indent="-457200" algn="just">
              <a:buFont typeface="Arial" panose="020B0604020202020204" pitchFamily="34" charset="0"/>
              <a:buChar char="•"/>
            </a:pPr>
            <a:r>
              <a:rPr lang="uk-UA" sz="3200" noProof="0" dirty="0">
                <a:latin typeface="+mj-lt"/>
              </a:rPr>
              <a:t>інфляція </a:t>
            </a:r>
          </a:p>
          <a:p>
            <a:pPr marL="457200" indent="-457200" algn="just">
              <a:buFont typeface="Arial" panose="020B0604020202020204" pitchFamily="34" charset="0"/>
              <a:buChar char="•"/>
            </a:pPr>
            <a:r>
              <a:rPr lang="uk-UA" sz="3200" noProof="0" dirty="0">
                <a:latin typeface="+mj-lt"/>
              </a:rPr>
              <a:t>зростання цін на матеріали</a:t>
            </a:r>
          </a:p>
          <a:p>
            <a:pPr marL="457200" indent="-457200" algn="just">
              <a:buFont typeface="Arial" panose="020B0604020202020204" pitchFamily="34" charset="0"/>
              <a:buChar char="•"/>
            </a:pPr>
            <a:r>
              <a:rPr lang="uk-UA" sz="3200" noProof="0" dirty="0">
                <a:latin typeface="+mj-lt"/>
              </a:rPr>
              <a:t>девальвація гривні</a:t>
            </a:r>
          </a:p>
        </p:txBody>
      </p:sp>
      <p:sp>
        <p:nvSpPr>
          <p:cNvPr id="4" name="Прямокутник 3">
            <a:extLst>
              <a:ext uri="{FF2B5EF4-FFF2-40B4-BE49-F238E27FC236}">
                <a16:creationId xmlns:a16="http://schemas.microsoft.com/office/drawing/2014/main" id="{05BEA7B4-DCBA-C176-0401-B31531C4D42E}"/>
              </a:ext>
            </a:extLst>
          </p:cNvPr>
          <p:cNvSpPr/>
          <p:nvPr/>
        </p:nvSpPr>
        <p:spPr>
          <a:xfrm>
            <a:off x="1292087" y="4890052"/>
            <a:ext cx="4066365" cy="1110503"/>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600" noProof="0" dirty="0"/>
              <a:t>Фінансові</a:t>
            </a:r>
          </a:p>
        </p:txBody>
      </p:sp>
      <p:sp>
        <p:nvSpPr>
          <p:cNvPr id="5" name="Заголовок 13">
            <a:extLst>
              <a:ext uri="{FF2B5EF4-FFF2-40B4-BE49-F238E27FC236}">
                <a16:creationId xmlns:a16="http://schemas.microsoft.com/office/drawing/2014/main" id="{D57D2D37-C4B5-105A-FB1F-A7D21F053F7B}"/>
              </a:ext>
            </a:extLst>
          </p:cNvPr>
          <p:cNvSpPr txBox="1">
            <a:spLocks/>
          </p:cNvSpPr>
          <p:nvPr/>
        </p:nvSpPr>
        <p:spPr>
          <a:xfrm>
            <a:off x="685010" y="1733142"/>
            <a:ext cx="16390415" cy="826248"/>
          </a:xfrm>
          <a:prstGeom prst="rect">
            <a:avLst/>
          </a:prstGeom>
        </p:spPr>
        <p:txBody>
          <a:bodyPr/>
          <a:lstStyle>
            <a:lvl1pPr algn="l" defTabSz="914400" rtl="0" eaLnBrk="1" latinLnBrk="0" hangingPunct="1">
              <a:lnSpc>
                <a:spcPct val="90000"/>
              </a:lnSpc>
              <a:spcBef>
                <a:spcPct val="0"/>
              </a:spcBef>
              <a:buNone/>
              <a:defRPr sz="15000" b="0" i="0" kern="1200">
                <a:solidFill>
                  <a:srgbClr val="4D4D4D"/>
                </a:solidFill>
                <a:latin typeface="TITILLIUMMAPS29L-400WT" pitchFamily="2" charset="77"/>
                <a:ea typeface="+mj-ea"/>
                <a:cs typeface="Calibri" panose="020F0502020204030204" pitchFamily="34" charset="0"/>
              </a:defRPr>
            </a:lvl1pPr>
          </a:lstStyle>
          <a:p>
            <a:r>
              <a:rPr lang="uk-UA" sz="6000" noProof="0" dirty="0"/>
              <a:t>Види ризиків у відновленні інфраструктури </a:t>
            </a:r>
          </a:p>
        </p:txBody>
      </p:sp>
      <p:sp>
        <p:nvSpPr>
          <p:cNvPr id="6" name="Прямокутник 5">
            <a:extLst>
              <a:ext uri="{FF2B5EF4-FFF2-40B4-BE49-F238E27FC236}">
                <a16:creationId xmlns:a16="http://schemas.microsoft.com/office/drawing/2014/main" id="{8A238DB5-9D3E-8181-ADDA-B8D5323FD997}"/>
              </a:ext>
            </a:extLst>
          </p:cNvPr>
          <p:cNvSpPr/>
          <p:nvPr/>
        </p:nvSpPr>
        <p:spPr>
          <a:xfrm>
            <a:off x="5681707" y="6218488"/>
            <a:ext cx="4066365" cy="3820034"/>
          </a:xfrm>
          <a:prstGeom prst="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noProof="0" dirty="0"/>
          </a:p>
        </p:txBody>
      </p:sp>
      <p:sp>
        <p:nvSpPr>
          <p:cNvPr id="7" name="Прямокутник 6">
            <a:extLst>
              <a:ext uri="{FF2B5EF4-FFF2-40B4-BE49-F238E27FC236}">
                <a16:creationId xmlns:a16="http://schemas.microsoft.com/office/drawing/2014/main" id="{311BACD9-8229-5714-4048-7EA3BDF14900}"/>
              </a:ext>
            </a:extLst>
          </p:cNvPr>
          <p:cNvSpPr/>
          <p:nvPr/>
        </p:nvSpPr>
        <p:spPr>
          <a:xfrm>
            <a:off x="5681708" y="4890052"/>
            <a:ext cx="4066365" cy="1110503"/>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600" noProof="0" dirty="0"/>
              <a:t>Операційні</a:t>
            </a:r>
          </a:p>
        </p:txBody>
      </p:sp>
      <p:sp>
        <p:nvSpPr>
          <p:cNvPr id="8" name="Прямокутник 7">
            <a:extLst>
              <a:ext uri="{FF2B5EF4-FFF2-40B4-BE49-F238E27FC236}">
                <a16:creationId xmlns:a16="http://schemas.microsoft.com/office/drawing/2014/main" id="{25AC38F4-0A7B-D873-096C-100AB28ECB9A}"/>
              </a:ext>
            </a:extLst>
          </p:cNvPr>
          <p:cNvSpPr/>
          <p:nvPr/>
        </p:nvSpPr>
        <p:spPr>
          <a:xfrm>
            <a:off x="10071328" y="6218488"/>
            <a:ext cx="4066365" cy="3820034"/>
          </a:xfrm>
          <a:prstGeom prst="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noProof="0" dirty="0"/>
          </a:p>
        </p:txBody>
      </p:sp>
      <p:sp>
        <p:nvSpPr>
          <p:cNvPr id="9" name="Прямокутник 8">
            <a:extLst>
              <a:ext uri="{FF2B5EF4-FFF2-40B4-BE49-F238E27FC236}">
                <a16:creationId xmlns:a16="http://schemas.microsoft.com/office/drawing/2014/main" id="{F8E6EEA6-DADC-3157-948C-FC4CC3992329}"/>
              </a:ext>
            </a:extLst>
          </p:cNvPr>
          <p:cNvSpPr/>
          <p:nvPr/>
        </p:nvSpPr>
        <p:spPr>
          <a:xfrm>
            <a:off x="10071329" y="4890052"/>
            <a:ext cx="4066365" cy="1110503"/>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600" noProof="0" dirty="0"/>
              <a:t>Правові</a:t>
            </a:r>
          </a:p>
        </p:txBody>
      </p:sp>
      <p:sp>
        <p:nvSpPr>
          <p:cNvPr id="10" name="Прямокутник 9">
            <a:extLst>
              <a:ext uri="{FF2B5EF4-FFF2-40B4-BE49-F238E27FC236}">
                <a16:creationId xmlns:a16="http://schemas.microsoft.com/office/drawing/2014/main" id="{F086A2F4-1B2A-E38F-5506-AE64C29F465D}"/>
              </a:ext>
            </a:extLst>
          </p:cNvPr>
          <p:cNvSpPr/>
          <p:nvPr/>
        </p:nvSpPr>
        <p:spPr>
          <a:xfrm>
            <a:off x="14460948" y="6218488"/>
            <a:ext cx="4066365" cy="3820034"/>
          </a:xfrm>
          <a:prstGeom prst="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noProof="0" dirty="0"/>
          </a:p>
        </p:txBody>
      </p:sp>
      <p:sp>
        <p:nvSpPr>
          <p:cNvPr id="11" name="Прямокутник 10">
            <a:extLst>
              <a:ext uri="{FF2B5EF4-FFF2-40B4-BE49-F238E27FC236}">
                <a16:creationId xmlns:a16="http://schemas.microsoft.com/office/drawing/2014/main" id="{1B91452C-CFB8-75EE-7225-2943083E3C12}"/>
              </a:ext>
            </a:extLst>
          </p:cNvPr>
          <p:cNvSpPr/>
          <p:nvPr/>
        </p:nvSpPr>
        <p:spPr>
          <a:xfrm>
            <a:off x="14460949" y="4890052"/>
            <a:ext cx="4066365" cy="1110503"/>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600" noProof="0" dirty="0"/>
              <a:t>Соціальні та екологічні</a:t>
            </a:r>
          </a:p>
        </p:txBody>
      </p:sp>
      <p:sp>
        <p:nvSpPr>
          <p:cNvPr id="12" name="Прямокутник 11">
            <a:extLst>
              <a:ext uri="{FF2B5EF4-FFF2-40B4-BE49-F238E27FC236}">
                <a16:creationId xmlns:a16="http://schemas.microsoft.com/office/drawing/2014/main" id="{F27736EB-4C09-32C2-373B-68D81FD8D429}"/>
              </a:ext>
            </a:extLst>
          </p:cNvPr>
          <p:cNvSpPr/>
          <p:nvPr/>
        </p:nvSpPr>
        <p:spPr>
          <a:xfrm>
            <a:off x="18850568" y="6218488"/>
            <a:ext cx="4066365" cy="3820034"/>
          </a:xfrm>
          <a:prstGeom prst="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noProof="0" dirty="0"/>
          </a:p>
        </p:txBody>
      </p:sp>
      <p:sp>
        <p:nvSpPr>
          <p:cNvPr id="13" name="Прямокутник 12">
            <a:extLst>
              <a:ext uri="{FF2B5EF4-FFF2-40B4-BE49-F238E27FC236}">
                <a16:creationId xmlns:a16="http://schemas.microsoft.com/office/drawing/2014/main" id="{E4E36C34-F076-56B9-DB09-FD86A63B73F4}"/>
              </a:ext>
            </a:extLst>
          </p:cNvPr>
          <p:cNvSpPr/>
          <p:nvPr/>
        </p:nvSpPr>
        <p:spPr>
          <a:xfrm>
            <a:off x="18850569" y="4890052"/>
            <a:ext cx="4066365" cy="1110503"/>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600" noProof="0" dirty="0"/>
              <a:t>Репутаційні</a:t>
            </a:r>
          </a:p>
        </p:txBody>
      </p:sp>
      <p:sp>
        <p:nvSpPr>
          <p:cNvPr id="16" name="TextBox 15">
            <a:extLst>
              <a:ext uri="{FF2B5EF4-FFF2-40B4-BE49-F238E27FC236}">
                <a16:creationId xmlns:a16="http://schemas.microsoft.com/office/drawing/2014/main" id="{A9596CAC-9626-055A-E8C8-F894DBF546CB}"/>
              </a:ext>
            </a:extLst>
          </p:cNvPr>
          <p:cNvSpPr txBox="1"/>
          <p:nvPr/>
        </p:nvSpPr>
        <p:spPr>
          <a:xfrm>
            <a:off x="5836393" y="6335139"/>
            <a:ext cx="3756992" cy="2554545"/>
          </a:xfrm>
          <a:prstGeom prst="rect">
            <a:avLst/>
          </a:prstGeom>
          <a:noFill/>
        </p:spPr>
        <p:txBody>
          <a:bodyPr wrap="square" rtlCol="0">
            <a:spAutoFit/>
          </a:bodyPr>
          <a:lstStyle/>
          <a:p>
            <a:pPr marL="457200" indent="-457200" algn="just">
              <a:buFont typeface="Arial" panose="020B0604020202020204" pitchFamily="34" charset="0"/>
              <a:buChar char="•"/>
            </a:pPr>
            <a:r>
              <a:rPr lang="uk-UA" sz="3200" noProof="0" dirty="0">
                <a:latin typeface="+mj-lt"/>
              </a:rPr>
              <a:t>дефіцит підрядників</a:t>
            </a:r>
          </a:p>
          <a:p>
            <a:pPr marL="457200" indent="-457200" algn="just">
              <a:buFont typeface="Arial" panose="020B0604020202020204" pitchFamily="34" charset="0"/>
              <a:buChar char="•"/>
            </a:pPr>
            <a:r>
              <a:rPr lang="uk-UA" sz="3200" noProof="0" dirty="0">
                <a:latin typeface="+mj-lt"/>
              </a:rPr>
              <a:t>перебої з логістикою </a:t>
            </a:r>
          </a:p>
          <a:p>
            <a:pPr marL="457200" indent="-457200" algn="just">
              <a:buFont typeface="Arial" panose="020B0604020202020204" pitchFamily="34" charset="0"/>
              <a:buChar char="•"/>
            </a:pPr>
            <a:r>
              <a:rPr lang="uk-UA" sz="3200" noProof="0" dirty="0">
                <a:latin typeface="+mj-lt"/>
              </a:rPr>
              <a:t>мінна небезпека</a:t>
            </a:r>
          </a:p>
        </p:txBody>
      </p:sp>
      <p:sp>
        <p:nvSpPr>
          <p:cNvPr id="17" name="TextBox 16">
            <a:extLst>
              <a:ext uri="{FF2B5EF4-FFF2-40B4-BE49-F238E27FC236}">
                <a16:creationId xmlns:a16="http://schemas.microsoft.com/office/drawing/2014/main" id="{62D7A655-548D-2758-4793-8F8844E89E74}"/>
              </a:ext>
            </a:extLst>
          </p:cNvPr>
          <p:cNvSpPr txBox="1"/>
          <p:nvPr/>
        </p:nvSpPr>
        <p:spPr>
          <a:xfrm>
            <a:off x="10226014" y="6335139"/>
            <a:ext cx="3756992" cy="2554545"/>
          </a:xfrm>
          <a:prstGeom prst="rect">
            <a:avLst/>
          </a:prstGeom>
          <a:noFill/>
        </p:spPr>
        <p:txBody>
          <a:bodyPr wrap="square" rtlCol="0">
            <a:spAutoFit/>
          </a:bodyPr>
          <a:lstStyle/>
          <a:p>
            <a:pPr marL="457200" indent="-457200" algn="just">
              <a:buFont typeface="Arial" panose="020B0604020202020204" pitchFamily="34" charset="0"/>
              <a:buChar char="•"/>
            </a:pPr>
            <a:r>
              <a:rPr lang="uk-UA" sz="3200" noProof="0" dirty="0">
                <a:latin typeface="+mj-lt"/>
              </a:rPr>
              <a:t>складні процедури </a:t>
            </a:r>
            <a:r>
              <a:rPr lang="uk-UA" sz="3200" noProof="0" dirty="0" err="1">
                <a:latin typeface="+mj-lt"/>
              </a:rPr>
              <a:t>закупівель</a:t>
            </a:r>
            <a:endParaRPr lang="uk-UA" sz="3200" noProof="0" dirty="0">
              <a:latin typeface="+mj-lt"/>
            </a:endParaRPr>
          </a:p>
          <a:p>
            <a:pPr marL="457200" indent="-457200" algn="just">
              <a:buFont typeface="Arial" panose="020B0604020202020204" pitchFamily="34" charset="0"/>
              <a:buChar char="•"/>
            </a:pPr>
            <a:r>
              <a:rPr lang="uk-UA" sz="3200" noProof="0" dirty="0">
                <a:latin typeface="+mj-lt"/>
              </a:rPr>
              <a:t>затримки через бюрократію</a:t>
            </a:r>
          </a:p>
        </p:txBody>
      </p:sp>
      <p:sp>
        <p:nvSpPr>
          <p:cNvPr id="18" name="TextBox 17">
            <a:extLst>
              <a:ext uri="{FF2B5EF4-FFF2-40B4-BE49-F238E27FC236}">
                <a16:creationId xmlns:a16="http://schemas.microsoft.com/office/drawing/2014/main" id="{F54C861C-E89F-9D46-4792-37EB8D1C443B}"/>
              </a:ext>
            </a:extLst>
          </p:cNvPr>
          <p:cNvSpPr txBox="1"/>
          <p:nvPr/>
        </p:nvSpPr>
        <p:spPr>
          <a:xfrm>
            <a:off x="14615634" y="6335139"/>
            <a:ext cx="3756992" cy="1569660"/>
          </a:xfrm>
          <a:prstGeom prst="rect">
            <a:avLst/>
          </a:prstGeom>
          <a:noFill/>
        </p:spPr>
        <p:txBody>
          <a:bodyPr wrap="square" rtlCol="0">
            <a:spAutoFit/>
          </a:bodyPr>
          <a:lstStyle/>
          <a:p>
            <a:pPr marL="457200" indent="-457200" algn="just">
              <a:buFont typeface="Arial" panose="020B0604020202020204" pitchFamily="34" charset="0"/>
              <a:buChar char="•"/>
            </a:pPr>
            <a:r>
              <a:rPr lang="uk-UA" sz="3200" noProof="0" dirty="0">
                <a:latin typeface="+mj-lt"/>
              </a:rPr>
              <a:t>спротив громади до </a:t>
            </a:r>
            <a:r>
              <a:rPr lang="uk-UA" sz="3200" noProof="0" dirty="0" err="1">
                <a:latin typeface="+mj-lt"/>
              </a:rPr>
              <a:t>проєкту</a:t>
            </a:r>
            <a:r>
              <a:rPr lang="uk-UA" sz="3200" noProof="0" dirty="0">
                <a:latin typeface="+mj-lt"/>
              </a:rPr>
              <a:t> </a:t>
            </a:r>
          </a:p>
          <a:p>
            <a:pPr marL="457200" indent="-457200" algn="just">
              <a:buFont typeface="Arial" panose="020B0604020202020204" pitchFamily="34" charset="0"/>
              <a:buChar char="•"/>
            </a:pPr>
            <a:r>
              <a:rPr lang="uk-UA" sz="3200" noProof="0" dirty="0">
                <a:latin typeface="+mj-lt"/>
              </a:rPr>
              <a:t>загроза довкіллю</a:t>
            </a:r>
          </a:p>
        </p:txBody>
      </p:sp>
      <p:sp>
        <p:nvSpPr>
          <p:cNvPr id="19" name="TextBox 18">
            <a:extLst>
              <a:ext uri="{FF2B5EF4-FFF2-40B4-BE49-F238E27FC236}">
                <a16:creationId xmlns:a16="http://schemas.microsoft.com/office/drawing/2014/main" id="{227ADF4B-0ECA-B9E8-4196-AE5DABF6D71B}"/>
              </a:ext>
            </a:extLst>
          </p:cNvPr>
          <p:cNvSpPr txBox="1"/>
          <p:nvPr/>
        </p:nvSpPr>
        <p:spPr>
          <a:xfrm>
            <a:off x="19005254" y="6335139"/>
            <a:ext cx="3756992" cy="1569660"/>
          </a:xfrm>
          <a:prstGeom prst="rect">
            <a:avLst/>
          </a:prstGeom>
          <a:noFill/>
        </p:spPr>
        <p:txBody>
          <a:bodyPr wrap="square" rtlCol="0">
            <a:spAutoFit/>
          </a:bodyPr>
          <a:lstStyle/>
          <a:p>
            <a:pPr marL="457200" indent="-457200" algn="just">
              <a:buFont typeface="Arial" panose="020B0604020202020204" pitchFamily="34" charset="0"/>
              <a:buChar char="•"/>
            </a:pPr>
            <a:r>
              <a:rPr lang="uk-UA" sz="3200" noProof="0" dirty="0">
                <a:latin typeface="+mj-lt"/>
              </a:rPr>
              <a:t>корупційні ризики </a:t>
            </a:r>
          </a:p>
          <a:p>
            <a:pPr marL="457200" indent="-457200" algn="just">
              <a:buFont typeface="Arial" panose="020B0604020202020204" pitchFamily="34" charset="0"/>
              <a:buChar char="•"/>
            </a:pPr>
            <a:r>
              <a:rPr lang="uk-UA" sz="3200" noProof="0" dirty="0">
                <a:latin typeface="+mj-lt"/>
              </a:rPr>
              <a:t>недовіра донорів</a:t>
            </a:r>
          </a:p>
        </p:txBody>
      </p:sp>
      <p:pic>
        <p:nvPicPr>
          <p:cNvPr id="26" name="Графіка 25" descr="Bank with solid fill">
            <a:extLst>
              <a:ext uri="{FF2B5EF4-FFF2-40B4-BE49-F238E27FC236}">
                <a16:creationId xmlns:a16="http://schemas.microsoft.com/office/drawing/2014/main" id="{D431E489-BC97-ACE0-A8D8-2A50E3B6EA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02510" y="3666181"/>
            <a:ext cx="1445515" cy="1445515"/>
          </a:xfrm>
          <a:prstGeom prst="rect">
            <a:avLst/>
          </a:prstGeom>
        </p:spPr>
      </p:pic>
      <p:pic>
        <p:nvPicPr>
          <p:cNvPr id="28" name="Графіка 27" descr="Scales of justice with solid fill">
            <a:extLst>
              <a:ext uri="{FF2B5EF4-FFF2-40B4-BE49-F238E27FC236}">
                <a16:creationId xmlns:a16="http://schemas.microsoft.com/office/drawing/2014/main" id="{C7CADDB0-BE01-D04A-9372-8F2B3DF8D0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81752" y="3666181"/>
            <a:ext cx="1445515" cy="1445515"/>
          </a:xfrm>
          <a:prstGeom prst="rect">
            <a:avLst/>
          </a:prstGeom>
        </p:spPr>
      </p:pic>
      <p:pic>
        <p:nvPicPr>
          <p:cNvPr id="30" name="Графіка 29" descr="Plant with solid fill">
            <a:extLst>
              <a:ext uri="{FF2B5EF4-FFF2-40B4-BE49-F238E27FC236}">
                <a16:creationId xmlns:a16="http://schemas.microsoft.com/office/drawing/2014/main" id="{BEDF6ED0-A21B-45D9-7A91-87E4B65A7EF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771373" y="3666180"/>
            <a:ext cx="1445515" cy="1445515"/>
          </a:xfrm>
          <a:prstGeom prst="rect">
            <a:avLst/>
          </a:prstGeom>
        </p:spPr>
      </p:pic>
      <p:pic>
        <p:nvPicPr>
          <p:cNvPr id="32" name="Графіка 31" descr="Truck with solid fill">
            <a:extLst>
              <a:ext uri="{FF2B5EF4-FFF2-40B4-BE49-F238E27FC236}">
                <a16:creationId xmlns:a16="http://schemas.microsoft.com/office/drawing/2014/main" id="{48408729-E737-C677-4892-9E29382206A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30503" y="3741214"/>
            <a:ext cx="1768771" cy="1645551"/>
          </a:xfrm>
          <a:prstGeom prst="rect">
            <a:avLst/>
          </a:prstGeom>
        </p:spPr>
      </p:pic>
      <p:pic>
        <p:nvPicPr>
          <p:cNvPr id="34" name="Графіка 33" descr="Detective male with solid fill">
            <a:extLst>
              <a:ext uri="{FF2B5EF4-FFF2-40B4-BE49-F238E27FC236}">
                <a16:creationId xmlns:a16="http://schemas.microsoft.com/office/drawing/2014/main" id="{18B5845C-9DF2-7D24-96DC-CF2A3BEB823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0160993" y="3654882"/>
            <a:ext cx="1445515" cy="1445515"/>
          </a:xfrm>
          <a:prstGeom prst="rect">
            <a:avLst/>
          </a:prstGeom>
        </p:spPr>
      </p:pic>
    </p:spTree>
    <p:extLst>
      <p:ext uri="{BB962C8B-B14F-4D97-AF65-F5344CB8AC3E}">
        <p14:creationId xmlns:p14="http://schemas.microsoft.com/office/powerpoint/2010/main" val="392364962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328E5-C6B0-38CB-5AC7-4D01CF0E4B14}"/>
            </a:ext>
          </a:extLst>
        </p:cNvPr>
        <p:cNvGrpSpPr/>
        <p:nvPr/>
      </p:nvGrpSpPr>
      <p:grpSpPr>
        <a:xfrm>
          <a:off x="0" y="0"/>
          <a:ext cx="0" cy="0"/>
          <a:chOff x="0" y="0"/>
          <a:chExt cx="0" cy="0"/>
        </a:xfrm>
      </p:grpSpPr>
      <p:sp>
        <p:nvSpPr>
          <p:cNvPr id="26" name="Прямокутник: округлені кути 25">
            <a:extLst>
              <a:ext uri="{FF2B5EF4-FFF2-40B4-BE49-F238E27FC236}">
                <a16:creationId xmlns:a16="http://schemas.microsoft.com/office/drawing/2014/main" id="{9773A882-C09C-4510-94CF-AC277BDAD156}"/>
              </a:ext>
            </a:extLst>
          </p:cNvPr>
          <p:cNvSpPr/>
          <p:nvPr/>
        </p:nvSpPr>
        <p:spPr>
          <a:xfrm>
            <a:off x="2619680" y="11887984"/>
            <a:ext cx="10798146" cy="1094868"/>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sz="10000" b="1" noProof="0" dirty="0">
              <a:latin typeface="+mj-lt"/>
            </a:endParaRPr>
          </a:p>
        </p:txBody>
      </p:sp>
      <p:sp>
        <p:nvSpPr>
          <p:cNvPr id="2" name="Заголовок 13">
            <a:extLst>
              <a:ext uri="{FF2B5EF4-FFF2-40B4-BE49-F238E27FC236}">
                <a16:creationId xmlns:a16="http://schemas.microsoft.com/office/drawing/2014/main" id="{AA590775-78B1-34C1-D19F-6DD835B7DBEF}"/>
              </a:ext>
            </a:extLst>
          </p:cNvPr>
          <p:cNvSpPr txBox="1">
            <a:spLocks/>
          </p:cNvSpPr>
          <p:nvPr/>
        </p:nvSpPr>
        <p:spPr>
          <a:xfrm>
            <a:off x="685011" y="1733142"/>
            <a:ext cx="13945390" cy="826248"/>
          </a:xfrm>
          <a:prstGeom prst="rect">
            <a:avLst/>
          </a:prstGeom>
        </p:spPr>
        <p:txBody>
          <a:bodyPr/>
          <a:lstStyle>
            <a:lvl1pPr algn="l" defTabSz="914400" rtl="0" eaLnBrk="1" latinLnBrk="0" hangingPunct="1">
              <a:lnSpc>
                <a:spcPct val="90000"/>
              </a:lnSpc>
              <a:spcBef>
                <a:spcPct val="0"/>
              </a:spcBef>
              <a:buNone/>
              <a:defRPr sz="15000" b="0" i="0" kern="1200">
                <a:solidFill>
                  <a:srgbClr val="4D4D4D"/>
                </a:solidFill>
                <a:latin typeface="TITILLIUMMAPS29L-400WT" pitchFamily="2" charset="77"/>
                <a:ea typeface="+mj-ea"/>
                <a:cs typeface="Calibri" panose="020F0502020204030204" pitchFamily="34" charset="0"/>
              </a:defRPr>
            </a:lvl1pPr>
          </a:lstStyle>
          <a:p>
            <a:r>
              <a:rPr lang="uk-UA" sz="6000" noProof="0" dirty="0"/>
              <a:t>Етапи управління ризиками</a:t>
            </a:r>
          </a:p>
        </p:txBody>
      </p:sp>
      <p:sp>
        <p:nvSpPr>
          <p:cNvPr id="4" name="Прямокутник: округлені кути 3">
            <a:extLst>
              <a:ext uri="{FF2B5EF4-FFF2-40B4-BE49-F238E27FC236}">
                <a16:creationId xmlns:a16="http://schemas.microsoft.com/office/drawing/2014/main" id="{C863432D-1191-D83C-CAB4-125EC1B99AA8}"/>
              </a:ext>
            </a:extLst>
          </p:cNvPr>
          <p:cNvSpPr/>
          <p:nvPr/>
        </p:nvSpPr>
        <p:spPr>
          <a:xfrm>
            <a:off x="1434080" y="3120319"/>
            <a:ext cx="1888435" cy="1094868"/>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10000" b="1" noProof="0" dirty="0">
                <a:latin typeface="+mj-lt"/>
              </a:rPr>
              <a:t>1</a:t>
            </a:r>
          </a:p>
        </p:txBody>
      </p:sp>
      <p:sp>
        <p:nvSpPr>
          <p:cNvPr id="6" name="Прямокутник: округлені кути 5">
            <a:extLst>
              <a:ext uri="{FF2B5EF4-FFF2-40B4-BE49-F238E27FC236}">
                <a16:creationId xmlns:a16="http://schemas.microsoft.com/office/drawing/2014/main" id="{3F14A33E-B688-14EF-DEE3-19E5EA1176D6}"/>
              </a:ext>
            </a:extLst>
          </p:cNvPr>
          <p:cNvSpPr/>
          <p:nvPr/>
        </p:nvSpPr>
        <p:spPr>
          <a:xfrm>
            <a:off x="3872480" y="3120317"/>
            <a:ext cx="6265433" cy="1094869"/>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200" b="1" noProof="0" dirty="0">
                <a:solidFill>
                  <a:schemeClr val="bg1"/>
                </a:solidFill>
              </a:rPr>
              <a:t>Ідентифікація </a:t>
            </a:r>
          </a:p>
        </p:txBody>
      </p:sp>
      <p:sp>
        <p:nvSpPr>
          <p:cNvPr id="8" name="Прямокутник: округлені кути 7">
            <a:extLst>
              <a:ext uri="{FF2B5EF4-FFF2-40B4-BE49-F238E27FC236}">
                <a16:creationId xmlns:a16="http://schemas.microsoft.com/office/drawing/2014/main" id="{D04FF111-41D5-4F41-D165-2C7C92BAD685}"/>
              </a:ext>
            </a:extLst>
          </p:cNvPr>
          <p:cNvSpPr/>
          <p:nvPr/>
        </p:nvSpPr>
        <p:spPr>
          <a:xfrm>
            <a:off x="1434080" y="5250977"/>
            <a:ext cx="1888435" cy="1094868"/>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10000" b="1" noProof="0" dirty="0">
                <a:latin typeface="+mj-lt"/>
              </a:rPr>
              <a:t>2</a:t>
            </a:r>
          </a:p>
        </p:txBody>
      </p:sp>
      <p:sp>
        <p:nvSpPr>
          <p:cNvPr id="9" name="Прямокутник: округлені кути 8">
            <a:extLst>
              <a:ext uri="{FF2B5EF4-FFF2-40B4-BE49-F238E27FC236}">
                <a16:creationId xmlns:a16="http://schemas.microsoft.com/office/drawing/2014/main" id="{F4972596-2E71-917F-AAB6-93579ACB0E51}"/>
              </a:ext>
            </a:extLst>
          </p:cNvPr>
          <p:cNvSpPr/>
          <p:nvPr/>
        </p:nvSpPr>
        <p:spPr>
          <a:xfrm>
            <a:off x="3872480" y="5250975"/>
            <a:ext cx="6265433" cy="1094869"/>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200" b="1" noProof="0" dirty="0">
                <a:solidFill>
                  <a:schemeClr val="bg1"/>
                </a:solidFill>
              </a:rPr>
              <a:t>Оцінка </a:t>
            </a:r>
          </a:p>
        </p:txBody>
      </p:sp>
      <p:sp>
        <p:nvSpPr>
          <p:cNvPr id="10" name="Прямокутник: округлені кути 9">
            <a:extLst>
              <a:ext uri="{FF2B5EF4-FFF2-40B4-BE49-F238E27FC236}">
                <a16:creationId xmlns:a16="http://schemas.microsoft.com/office/drawing/2014/main" id="{A44452B9-B944-4BF3-C63F-392745124156}"/>
              </a:ext>
            </a:extLst>
          </p:cNvPr>
          <p:cNvSpPr/>
          <p:nvPr/>
        </p:nvSpPr>
        <p:spPr>
          <a:xfrm>
            <a:off x="1394323" y="7381635"/>
            <a:ext cx="1888435" cy="1094868"/>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10000" b="1" noProof="0" dirty="0">
                <a:latin typeface="+mj-lt"/>
              </a:rPr>
              <a:t>3</a:t>
            </a:r>
          </a:p>
        </p:txBody>
      </p:sp>
      <p:sp>
        <p:nvSpPr>
          <p:cNvPr id="11" name="Прямокутник: округлені кути 10">
            <a:extLst>
              <a:ext uri="{FF2B5EF4-FFF2-40B4-BE49-F238E27FC236}">
                <a16:creationId xmlns:a16="http://schemas.microsoft.com/office/drawing/2014/main" id="{0EE38384-188B-DDEE-79C5-A3509A553585}"/>
              </a:ext>
            </a:extLst>
          </p:cNvPr>
          <p:cNvSpPr/>
          <p:nvPr/>
        </p:nvSpPr>
        <p:spPr>
          <a:xfrm>
            <a:off x="3832723" y="7381634"/>
            <a:ext cx="6265433" cy="1094868"/>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200" b="1" noProof="0" dirty="0">
                <a:solidFill>
                  <a:schemeClr val="bg1"/>
                </a:solidFill>
              </a:rPr>
              <a:t>План реагування</a:t>
            </a:r>
          </a:p>
        </p:txBody>
      </p:sp>
      <p:sp>
        <p:nvSpPr>
          <p:cNvPr id="14" name="Прямокутник: округлені кути 13">
            <a:extLst>
              <a:ext uri="{FF2B5EF4-FFF2-40B4-BE49-F238E27FC236}">
                <a16:creationId xmlns:a16="http://schemas.microsoft.com/office/drawing/2014/main" id="{D55941C5-2B42-E18C-0182-E6557FF80ABC}"/>
              </a:ext>
            </a:extLst>
          </p:cNvPr>
          <p:cNvSpPr/>
          <p:nvPr/>
        </p:nvSpPr>
        <p:spPr>
          <a:xfrm>
            <a:off x="1398899" y="9757327"/>
            <a:ext cx="1888435" cy="1094868"/>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10000" b="1" noProof="0" dirty="0">
                <a:latin typeface="+mj-lt"/>
              </a:rPr>
              <a:t>4</a:t>
            </a:r>
          </a:p>
        </p:txBody>
      </p:sp>
      <p:sp>
        <p:nvSpPr>
          <p:cNvPr id="15" name="Прямокутник: округлені кути 14">
            <a:extLst>
              <a:ext uri="{FF2B5EF4-FFF2-40B4-BE49-F238E27FC236}">
                <a16:creationId xmlns:a16="http://schemas.microsoft.com/office/drawing/2014/main" id="{BF509466-78F7-D764-1AAE-85F2F734F335}"/>
              </a:ext>
            </a:extLst>
          </p:cNvPr>
          <p:cNvSpPr/>
          <p:nvPr/>
        </p:nvSpPr>
        <p:spPr>
          <a:xfrm>
            <a:off x="3837299" y="9757325"/>
            <a:ext cx="6265433" cy="1094869"/>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200" b="1" noProof="0" dirty="0">
                <a:solidFill>
                  <a:schemeClr val="bg1"/>
                </a:solidFill>
              </a:rPr>
              <a:t>Моніторинг </a:t>
            </a:r>
          </a:p>
        </p:txBody>
      </p:sp>
      <p:sp>
        <p:nvSpPr>
          <p:cNvPr id="16" name="TextBox 15">
            <a:extLst>
              <a:ext uri="{FF2B5EF4-FFF2-40B4-BE49-F238E27FC236}">
                <a16:creationId xmlns:a16="http://schemas.microsoft.com/office/drawing/2014/main" id="{2011A826-337B-652C-5EBF-F0B0E5329808}"/>
              </a:ext>
            </a:extLst>
          </p:cNvPr>
          <p:cNvSpPr txBox="1"/>
          <p:nvPr/>
        </p:nvSpPr>
        <p:spPr>
          <a:xfrm>
            <a:off x="3872479" y="4245832"/>
            <a:ext cx="10400112" cy="615553"/>
          </a:xfrm>
          <a:prstGeom prst="rect">
            <a:avLst/>
          </a:prstGeom>
          <a:noFill/>
        </p:spPr>
        <p:txBody>
          <a:bodyPr wrap="square" rtlCol="0">
            <a:spAutoFit/>
          </a:bodyPr>
          <a:lstStyle/>
          <a:p>
            <a:pPr marL="457200" indent="-457200" algn="just">
              <a:buFont typeface="Arial" panose="020B0604020202020204" pitchFamily="34" charset="0"/>
              <a:buChar char="•"/>
            </a:pPr>
            <a:r>
              <a:rPr lang="uk-UA" sz="3400" noProof="0" dirty="0">
                <a:latin typeface="+mj-lt"/>
              </a:rPr>
              <a:t>Які ризики можуть завадити реалізації </a:t>
            </a:r>
            <a:r>
              <a:rPr lang="uk-UA" sz="3400" noProof="0" dirty="0" err="1">
                <a:latin typeface="+mj-lt"/>
              </a:rPr>
              <a:t>проєкту</a:t>
            </a:r>
            <a:r>
              <a:rPr lang="uk-UA" sz="3400" noProof="0" dirty="0">
                <a:latin typeface="+mj-lt"/>
              </a:rPr>
              <a:t>? </a:t>
            </a:r>
          </a:p>
        </p:txBody>
      </p:sp>
      <p:sp>
        <p:nvSpPr>
          <p:cNvPr id="17" name="TextBox 16">
            <a:extLst>
              <a:ext uri="{FF2B5EF4-FFF2-40B4-BE49-F238E27FC236}">
                <a16:creationId xmlns:a16="http://schemas.microsoft.com/office/drawing/2014/main" id="{62E019E7-8292-1B0A-D1A1-31DA6A0DF55C}"/>
              </a:ext>
            </a:extLst>
          </p:cNvPr>
          <p:cNvSpPr txBox="1"/>
          <p:nvPr/>
        </p:nvSpPr>
        <p:spPr>
          <a:xfrm>
            <a:off x="3872479" y="6372005"/>
            <a:ext cx="10400112" cy="615553"/>
          </a:xfrm>
          <a:prstGeom prst="rect">
            <a:avLst/>
          </a:prstGeom>
          <a:noFill/>
        </p:spPr>
        <p:txBody>
          <a:bodyPr wrap="square" rtlCol="0">
            <a:spAutoFit/>
          </a:bodyPr>
          <a:lstStyle/>
          <a:p>
            <a:pPr marL="457200" indent="-457200" algn="just">
              <a:buFont typeface="Arial" panose="020B0604020202020204" pitchFamily="34" charset="0"/>
              <a:buChar char="•"/>
            </a:pPr>
            <a:r>
              <a:rPr lang="uk-UA" sz="3400" noProof="0" dirty="0">
                <a:latin typeface="+mj-lt"/>
              </a:rPr>
              <a:t>Матриця ймовірність × вплив</a:t>
            </a:r>
          </a:p>
        </p:txBody>
      </p:sp>
      <p:sp>
        <p:nvSpPr>
          <p:cNvPr id="18" name="TextBox 17">
            <a:extLst>
              <a:ext uri="{FF2B5EF4-FFF2-40B4-BE49-F238E27FC236}">
                <a16:creationId xmlns:a16="http://schemas.microsoft.com/office/drawing/2014/main" id="{DABAACF5-EBE4-D579-0415-7867F4CA8564}"/>
              </a:ext>
            </a:extLst>
          </p:cNvPr>
          <p:cNvSpPr txBox="1"/>
          <p:nvPr/>
        </p:nvSpPr>
        <p:spPr>
          <a:xfrm>
            <a:off x="3872479" y="8476502"/>
            <a:ext cx="10439868" cy="1138773"/>
          </a:xfrm>
          <a:prstGeom prst="rect">
            <a:avLst/>
          </a:prstGeom>
          <a:noFill/>
        </p:spPr>
        <p:txBody>
          <a:bodyPr wrap="square" rtlCol="0">
            <a:spAutoFit/>
          </a:bodyPr>
          <a:lstStyle/>
          <a:p>
            <a:pPr marL="457200" indent="-457200" algn="just">
              <a:buFont typeface="Arial" panose="020B0604020202020204" pitchFamily="34" charset="0"/>
              <a:buChar char="•"/>
            </a:pPr>
            <a:r>
              <a:rPr lang="uk-UA" sz="3400" noProof="0" dirty="0">
                <a:latin typeface="+mj-lt"/>
              </a:rPr>
              <a:t>Чи ми уникаємо, мінімізуємо, передаємо чи приймаємо ризик? </a:t>
            </a:r>
          </a:p>
        </p:txBody>
      </p:sp>
      <p:sp>
        <p:nvSpPr>
          <p:cNvPr id="19" name="TextBox 18">
            <a:extLst>
              <a:ext uri="{FF2B5EF4-FFF2-40B4-BE49-F238E27FC236}">
                <a16:creationId xmlns:a16="http://schemas.microsoft.com/office/drawing/2014/main" id="{E7BB7F2E-4BC0-6BB9-457B-EF2E7D393CE4}"/>
              </a:ext>
            </a:extLst>
          </p:cNvPr>
          <p:cNvSpPr txBox="1"/>
          <p:nvPr/>
        </p:nvSpPr>
        <p:spPr>
          <a:xfrm>
            <a:off x="3832723" y="10860311"/>
            <a:ext cx="10439868" cy="615553"/>
          </a:xfrm>
          <a:prstGeom prst="rect">
            <a:avLst/>
          </a:prstGeom>
          <a:noFill/>
        </p:spPr>
        <p:txBody>
          <a:bodyPr wrap="square" rtlCol="0">
            <a:spAutoFit/>
          </a:bodyPr>
          <a:lstStyle/>
          <a:p>
            <a:pPr marL="457200" indent="-457200" algn="just">
              <a:buFont typeface="Arial" panose="020B0604020202020204" pitchFamily="34" charset="0"/>
              <a:buChar char="•"/>
            </a:pPr>
            <a:r>
              <a:rPr lang="uk-UA" sz="3400" noProof="0" dirty="0">
                <a:latin typeface="+mj-lt"/>
              </a:rPr>
              <a:t>Регулярний перегляд ризиків у процесі реалізації</a:t>
            </a:r>
          </a:p>
        </p:txBody>
      </p:sp>
      <p:pic>
        <p:nvPicPr>
          <p:cNvPr id="21" name="Рисунок 20" descr="Зображення, що містить канцелярські товари й офісне обладнання, у приміщенні, ноутбук, комп’ютер&#10;&#10;Вміст на основі ШІ може бути неправильним.">
            <a:extLst>
              <a:ext uri="{FF2B5EF4-FFF2-40B4-BE49-F238E27FC236}">
                <a16:creationId xmlns:a16="http://schemas.microsoft.com/office/drawing/2014/main" id="{F8D289D1-553F-811D-5E69-FD571668F7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80366" y="24683"/>
            <a:ext cx="9203634" cy="13716000"/>
          </a:xfrm>
          <a:prstGeom prst="rect">
            <a:avLst/>
          </a:prstGeom>
        </p:spPr>
      </p:pic>
      <p:sp>
        <p:nvSpPr>
          <p:cNvPr id="23" name="TextBox 22">
            <a:extLst>
              <a:ext uri="{FF2B5EF4-FFF2-40B4-BE49-F238E27FC236}">
                <a16:creationId xmlns:a16="http://schemas.microsoft.com/office/drawing/2014/main" id="{27459B8B-160D-C762-EB3C-AA3D594BDF2C}"/>
              </a:ext>
            </a:extLst>
          </p:cNvPr>
          <p:cNvSpPr txBox="1"/>
          <p:nvPr/>
        </p:nvSpPr>
        <p:spPr>
          <a:xfrm>
            <a:off x="2802367" y="11887984"/>
            <a:ext cx="12195312" cy="1077218"/>
          </a:xfrm>
          <a:prstGeom prst="rect">
            <a:avLst/>
          </a:prstGeom>
          <a:noFill/>
        </p:spPr>
        <p:txBody>
          <a:bodyPr wrap="square">
            <a:spAutoFit/>
          </a:bodyPr>
          <a:lstStyle/>
          <a:p>
            <a:r>
              <a:rPr lang="uk-UA" sz="3200" i="1" noProof="0" dirty="0">
                <a:latin typeface="+mj-lt"/>
              </a:rPr>
              <a:t>Методика ЄБРР для муніципальних </a:t>
            </a:r>
            <a:r>
              <a:rPr lang="uk-UA" sz="3200" i="1" noProof="0" dirty="0" err="1">
                <a:latin typeface="+mj-lt"/>
              </a:rPr>
              <a:t>проєктів</a:t>
            </a:r>
            <a:r>
              <a:rPr lang="uk-UA" sz="3200" i="1" noProof="0" dirty="0">
                <a:latin typeface="+mj-lt"/>
              </a:rPr>
              <a:t> рекомендує щомісячний перегляд ризиків у відновлювальних </a:t>
            </a:r>
            <a:r>
              <a:rPr lang="uk-UA" sz="3200" i="1" noProof="0" dirty="0" err="1">
                <a:latin typeface="+mj-lt"/>
              </a:rPr>
              <a:t>проєктах</a:t>
            </a:r>
            <a:r>
              <a:rPr lang="uk-UA" sz="3200" i="1" noProof="0" dirty="0">
                <a:latin typeface="+mj-lt"/>
              </a:rPr>
              <a:t>. </a:t>
            </a:r>
          </a:p>
        </p:txBody>
      </p:sp>
      <p:pic>
        <p:nvPicPr>
          <p:cNvPr id="25" name="Графіка 24" descr="Scribble with solid fill">
            <a:extLst>
              <a:ext uri="{FF2B5EF4-FFF2-40B4-BE49-F238E27FC236}">
                <a16:creationId xmlns:a16="http://schemas.microsoft.com/office/drawing/2014/main" id="{51C29613-5D2A-12EA-B5AB-6B67A20D8C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4080" y="11887984"/>
            <a:ext cx="914400" cy="914400"/>
          </a:xfrm>
          <a:prstGeom prst="rect">
            <a:avLst/>
          </a:prstGeom>
        </p:spPr>
      </p:pic>
    </p:spTree>
    <p:extLst>
      <p:ext uri="{BB962C8B-B14F-4D97-AF65-F5344CB8AC3E}">
        <p14:creationId xmlns:p14="http://schemas.microsoft.com/office/powerpoint/2010/main" val="157257385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Місце для зображення 22">
            <a:extLst>
              <a:ext uri="{FF2B5EF4-FFF2-40B4-BE49-F238E27FC236}">
                <a16:creationId xmlns:a16="http://schemas.microsoft.com/office/drawing/2014/main" id="{93CB841B-B330-73B4-62E0-79063656F316}"/>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t="614" b="614"/>
          <a:stretch/>
        </p:blipFill>
        <p:spPr>
          <a:xfrm>
            <a:off x="9074864" y="6460328"/>
            <a:ext cx="6238108" cy="3194137"/>
          </a:xfrm>
        </p:spPr>
      </p:pic>
      <p:pic>
        <p:nvPicPr>
          <p:cNvPr id="26" name="Місце для зображення 25">
            <a:extLst>
              <a:ext uri="{FF2B5EF4-FFF2-40B4-BE49-F238E27FC236}">
                <a16:creationId xmlns:a16="http://schemas.microsoft.com/office/drawing/2014/main" id="{54D9F15A-DE39-95DF-04F6-2DD64961EEFC}"/>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t="8315" b="8315"/>
          <a:stretch/>
        </p:blipFill>
        <p:spPr>
          <a:xfrm>
            <a:off x="16650524" y="6460328"/>
            <a:ext cx="6239585" cy="3194137"/>
          </a:xfrm>
        </p:spPr>
      </p:pic>
      <p:sp>
        <p:nvSpPr>
          <p:cNvPr id="9" name="Заголовок 13">
            <a:extLst>
              <a:ext uri="{FF2B5EF4-FFF2-40B4-BE49-F238E27FC236}">
                <a16:creationId xmlns:a16="http://schemas.microsoft.com/office/drawing/2014/main" id="{5D985CE2-8EDB-5214-E85A-3615FA6DCF3F}"/>
              </a:ext>
            </a:extLst>
          </p:cNvPr>
          <p:cNvSpPr txBox="1">
            <a:spLocks/>
          </p:cNvSpPr>
          <p:nvPr/>
        </p:nvSpPr>
        <p:spPr>
          <a:xfrm>
            <a:off x="685010" y="1733142"/>
            <a:ext cx="17722260" cy="826248"/>
          </a:xfrm>
          <a:prstGeom prst="rect">
            <a:avLst/>
          </a:prstGeom>
        </p:spPr>
        <p:txBody>
          <a:bodyPr/>
          <a:lstStyle>
            <a:lvl1pPr algn="l" defTabSz="914400" rtl="0" eaLnBrk="1" latinLnBrk="0" hangingPunct="1">
              <a:lnSpc>
                <a:spcPct val="90000"/>
              </a:lnSpc>
              <a:spcBef>
                <a:spcPct val="0"/>
              </a:spcBef>
              <a:buNone/>
              <a:defRPr sz="15000" b="0" i="0" kern="1200">
                <a:solidFill>
                  <a:srgbClr val="4D4D4D"/>
                </a:solidFill>
                <a:latin typeface="TITILLIUMMAPS29L-400WT" pitchFamily="2" charset="77"/>
                <a:ea typeface="+mj-ea"/>
                <a:cs typeface="Calibri" panose="020F0502020204030204" pitchFamily="34" charset="0"/>
              </a:defRPr>
            </a:lvl1pPr>
          </a:lstStyle>
          <a:p>
            <a:r>
              <a:rPr lang="uk-UA" sz="6000" noProof="0" dirty="0"/>
              <a:t>Практичні інструменти ризик-менеджменту</a:t>
            </a:r>
          </a:p>
        </p:txBody>
      </p:sp>
      <p:sp>
        <p:nvSpPr>
          <p:cNvPr id="10" name="Прямокутник: округлені кути 9">
            <a:extLst>
              <a:ext uri="{FF2B5EF4-FFF2-40B4-BE49-F238E27FC236}">
                <a16:creationId xmlns:a16="http://schemas.microsoft.com/office/drawing/2014/main" id="{1DF95515-5A6B-58FC-C074-F735934323B7}"/>
              </a:ext>
            </a:extLst>
          </p:cNvPr>
          <p:cNvSpPr/>
          <p:nvPr/>
        </p:nvSpPr>
        <p:spPr>
          <a:xfrm>
            <a:off x="1496838" y="3707910"/>
            <a:ext cx="6237340" cy="2166730"/>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uk-UA" sz="3200" noProof="0" dirty="0">
                <a:solidFill>
                  <a:srgbClr val="4D4D4D"/>
                </a:solidFill>
                <a:latin typeface="+mj-lt"/>
              </a:rPr>
              <a:t>Реєстр ризиків, доступний усім учасникам </a:t>
            </a:r>
            <a:r>
              <a:rPr lang="uk-UA" sz="3200" noProof="0" dirty="0" err="1">
                <a:solidFill>
                  <a:srgbClr val="4D4D4D"/>
                </a:solidFill>
                <a:latin typeface="+mj-lt"/>
              </a:rPr>
              <a:t>проєкту</a:t>
            </a:r>
            <a:r>
              <a:rPr lang="uk-UA" sz="3200" noProof="0" dirty="0">
                <a:solidFill>
                  <a:srgbClr val="4D4D4D"/>
                </a:solidFill>
                <a:latin typeface="+mj-lt"/>
              </a:rPr>
              <a:t>.</a:t>
            </a:r>
          </a:p>
        </p:txBody>
      </p:sp>
      <p:sp>
        <p:nvSpPr>
          <p:cNvPr id="11" name="Прямокутник: округлені кути 10">
            <a:extLst>
              <a:ext uri="{FF2B5EF4-FFF2-40B4-BE49-F238E27FC236}">
                <a16:creationId xmlns:a16="http://schemas.microsoft.com/office/drawing/2014/main" id="{1011A44E-0B30-DE95-4BE7-D917B4A54695}"/>
              </a:ext>
            </a:extLst>
          </p:cNvPr>
          <p:cNvSpPr/>
          <p:nvPr/>
        </p:nvSpPr>
        <p:spPr>
          <a:xfrm>
            <a:off x="9074864" y="3707909"/>
            <a:ext cx="6237340" cy="2166731"/>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uk-UA" sz="3200" noProof="0" dirty="0">
                <a:solidFill>
                  <a:srgbClr val="4D4D4D"/>
                </a:solidFill>
                <a:latin typeface="+mj-lt"/>
              </a:rPr>
              <a:t>Моделювання 3 сценаріїв: базового, песимістичного, оптимістичного. </a:t>
            </a:r>
          </a:p>
        </p:txBody>
      </p:sp>
      <p:sp>
        <p:nvSpPr>
          <p:cNvPr id="12" name="Прямокутник: округлені кути 11">
            <a:extLst>
              <a:ext uri="{FF2B5EF4-FFF2-40B4-BE49-F238E27FC236}">
                <a16:creationId xmlns:a16="http://schemas.microsoft.com/office/drawing/2014/main" id="{4B2CA285-224C-41D5-6459-0F6C7BCF3D3E}"/>
              </a:ext>
            </a:extLst>
          </p:cNvPr>
          <p:cNvSpPr/>
          <p:nvPr/>
        </p:nvSpPr>
        <p:spPr>
          <a:xfrm>
            <a:off x="16652890" y="3707908"/>
            <a:ext cx="6237340" cy="2166731"/>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uk-UA" sz="3200" noProof="0" dirty="0">
                <a:solidFill>
                  <a:srgbClr val="4D4D4D"/>
                </a:solidFill>
                <a:latin typeface="+mj-lt"/>
              </a:rPr>
              <a:t>Перевірка постачальників за стандартами ISO 14001, FSC, </a:t>
            </a:r>
            <a:r>
              <a:rPr lang="uk-UA" sz="3200" noProof="0" dirty="0" err="1">
                <a:solidFill>
                  <a:srgbClr val="4D4D4D"/>
                </a:solidFill>
                <a:latin typeface="+mj-lt"/>
              </a:rPr>
              <a:t>Energy</a:t>
            </a:r>
            <a:r>
              <a:rPr lang="uk-UA" sz="3200" noProof="0" dirty="0">
                <a:solidFill>
                  <a:srgbClr val="4D4D4D"/>
                </a:solidFill>
                <a:latin typeface="+mj-lt"/>
              </a:rPr>
              <a:t> </a:t>
            </a:r>
            <a:r>
              <a:rPr lang="uk-UA" sz="3200" noProof="0" dirty="0" err="1">
                <a:solidFill>
                  <a:srgbClr val="4D4D4D"/>
                </a:solidFill>
                <a:latin typeface="+mj-lt"/>
              </a:rPr>
              <a:t>Star</a:t>
            </a:r>
            <a:r>
              <a:rPr lang="uk-UA" sz="3200" noProof="0" dirty="0">
                <a:solidFill>
                  <a:srgbClr val="4D4D4D"/>
                </a:solidFill>
                <a:latin typeface="+mj-lt"/>
              </a:rPr>
              <a:t>. </a:t>
            </a:r>
          </a:p>
        </p:txBody>
      </p:sp>
      <p:sp>
        <p:nvSpPr>
          <p:cNvPr id="16" name="Прямокутник: округлені кути 15">
            <a:extLst>
              <a:ext uri="{FF2B5EF4-FFF2-40B4-BE49-F238E27FC236}">
                <a16:creationId xmlns:a16="http://schemas.microsoft.com/office/drawing/2014/main" id="{D5FE7B4F-AB21-CB7E-5B48-B28184550B2A}"/>
              </a:ext>
            </a:extLst>
          </p:cNvPr>
          <p:cNvSpPr/>
          <p:nvPr/>
        </p:nvSpPr>
        <p:spPr>
          <a:xfrm>
            <a:off x="1496139" y="2881659"/>
            <a:ext cx="6237339" cy="826249"/>
          </a:xfrm>
          <a:prstGeom prst="roundRect">
            <a:avLst/>
          </a:prstGeom>
          <a:noFill/>
          <a:ln w="76200">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600" b="1" noProof="0" dirty="0" err="1">
                <a:solidFill>
                  <a:srgbClr val="4D4D4D"/>
                </a:solidFill>
                <a:latin typeface="+mj-lt"/>
              </a:rPr>
              <a:t>Risk</a:t>
            </a:r>
            <a:r>
              <a:rPr lang="uk-UA" sz="3600" b="1" noProof="0" dirty="0">
                <a:solidFill>
                  <a:srgbClr val="4D4D4D"/>
                </a:solidFill>
                <a:latin typeface="+mj-lt"/>
              </a:rPr>
              <a:t> </a:t>
            </a:r>
            <a:r>
              <a:rPr lang="uk-UA" sz="3600" b="1" noProof="0" dirty="0" err="1">
                <a:solidFill>
                  <a:srgbClr val="4D4D4D"/>
                </a:solidFill>
                <a:latin typeface="+mj-lt"/>
              </a:rPr>
              <a:t>Register</a:t>
            </a:r>
            <a:endParaRPr lang="uk-UA" sz="3600" b="1" noProof="0" dirty="0">
              <a:solidFill>
                <a:srgbClr val="4D4D4D"/>
              </a:solidFill>
              <a:latin typeface="+mj-lt"/>
            </a:endParaRPr>
          </a:p>
        </p:txBody>
      </p:sp>
      <p:sp>
        <p:nvSpPr>
          <p:cNvPr id="21" name="Прямокутник: округлені кути 20">
            <a:extLst>
              <a:ext uri="{FF2B5EF4-FFF2-40B4-BE49-F238E27FC236}">
                <a16:creationId xmlns:a16="http://schemas.microsoft.com/office/drawing/2014/main" id="{DB96B722-026A-992F-594C-7BB9AB2C4F17}"/>
              </a:ext>
            </a:extLst>
          </p:cNvPr>
          <p:cNvSpPr/>
          <p:nvPr/>
        </p:nvSpPr>
        <p:spPr>
          <a:xfrm>
            <a:off x="9074865" y="2881658"/>
            <a:ext cx="6237339" cy="826249"/>
          </a:xfrm>
          <a:prstGeom prst="roundRect">
            <a:avLst/>
          </a:prstGeom>
          <a:noFill/>
          <a:ln w="76200">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600" b="1" noProof="0" dirty="0">
                <a:solidFill>
                  <a:srgbClr val="4D4D4D"/>
                </a:solidFill>
                <a:latin typeface="+mj-lt"/>
              </a:rPr>
              <a:t>Сценарне планування</a:t>
            </a:r>
          </a:p>
        </p:txBody>
      </p:sp>
      <p:sp>
        <p:nvSpPr>
          <p:cNvPr id="24" name="Прямокутник: округлені кути 23">
            <a:extLst>
              <a:ext uri="{FF2B5EF4-FFF2-40B4-BE49-F238E27FC236}">
                <a16:creationId xmlns:a16="http://schemas.microsoft.com/office/drawing/2014/main" id="{6DE8CC7D-D959-76D2-FD8B-AE1C54B08BA2}"/>
              </a:ext>
            </a:extLst>
          </p:cNvPr>
          <p:cNvSpPr/>
          <p:nvPr/>
        </p:nvSpPr>
        <p:spPr>
          <a:xfrm>
            <a:off x="16650524" y="2881658"/>
            <a:ext cx="6237339" cy="826249"/>
          </a:xfrm>
          <a:prstGeom prst="roundRect">
            <a:avLst/>
          </a:prstGeom>
          <a:noFill/>
          <a:ln w="76200">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600" b="1" noProof="0" dirty="0">
                <a:solidFill>
                  <a:srgbClr val="4D4D4D"/>
                </a:solidFill>
                <a:latin typeface="+mj-lt"/>
              </a:rPr>
              <a:t>Зелена сертифікація</a:t>
            </a:r>
          </a:p>
        </p:txBody>
      </p:sp>
      <p:pic>
        <p:nvPicPr>
          <p:cNvPr id="15" name="Місце для зображення 14">
            <a:extLst>
              <a:ext uri="{FF2B5EF4-FFF2-40B4-BE49-F238E27FC236}">
                <a16:creationId xmlns:a16="http://schemas.microsoft.com/office/drawing/2014/main" id="{947D1372-ACFF-CF1B-0784-C109C68EBD01}"/>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t="57" b="57"/>
          <a:stretch/>
        </p:blipFill>
        <p:spPr>
          <a:xfrm>
            <a:off x="1493892" y="6460328"/>
            <a:ext cx="6238768" cy="3193438"/>
          </a:xfrm>
        </p:spPr>
      </p:pic>
      <p:sp>
        <p:nvSpPr>
          <p:cNvPr id="2" name="Прямокутник: округлені кути 1">
            <a:extLst>
              <a:ext uri="{FF2B5EF4-FFF2-40B4-BE49-F238E27FC236}">
                <a16:creationId xmlns:a16="http://schemas.microsoft.com/office/drawing/2014/main" id="{85F674DE-BB00-8F3F-B484-F62FC41109D5}"/>
              </a:ext>
            </a:extLst>
          </p:cNvPr>
          <p:cNvSpPr/>
          <p:nvPr/>
        </p:nvSpPr>
        <p:spPr>
          <a:xfrm>
            <a:off x="2662206" y="10527821"/>
            <a:ext cx="20225657" cy="2166730"/>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uk-UA" sz="2800" b="1" noProof="0" dirty="0">
                <a:solidFill>
                  <a:srgbClr val="4D4D4D"/>
                </a:solidFill>
                <a:latin typeface="+mj-lt"/>
              </a:rPr>
              <a:t>ІSO 14001 </a:t>
            </a:r>
            <a:r>
              <a:rPr lang="uk-UA" sz="2800" noProof="0" dirty="0">
                <a:solidFill>
                  <a:srgbClr val="4D4D4D"/>
                </a:solidFill>
                <a:latin typeface="+mj-lt"/>
              </a:rPr>
              <a:t>— міжнародний стандарт системи екологічного менеджменту, що допомагає організаціям зменшувати негативний вплив на довкілля.</a:t>
            </a:r>
          </a:p>
          <a:p>
            <a:pPr algn="just"/>
            <a:r>
              <a:rPr lang="uk-UA" sz="2800" b="1" noProof="0" dirty="0">
                <a:solidFill>
                  <a:srgbClr val="4D4D4D"/>
                </a:solidFill>
                <a:latin typeface="+mj-lt"/>
              </a:rPr>
              <a:t>FSC</a:t>
            </a:r>
            <a:r>
              <a:rPr lang="uk-UA" sz="2800" noProof="0" dirty="0">
                <a:solidFill>
                  <a:srgbClr val="4D4D4D"/>
                </a:solidFill>
                <a:latin typeface="+mj-lt"/>
              </a:rPr>
              <a:t> (</a:t>
            </a:r>
            <a:r>
              <a:rPr lang="uk-UA" sz="2800" noProof="0" dirty="0" err="1">
                <a:solidFill>
                  <a:srgbClr val="4D4D4D"/>
                </a:solidFill>
                <a:latin typeface="+mj-lt"/>
              </a:rPr>
              <a:t>Forest</a:t>
            </a:r>
            <a:r>
              <a:rPr lang="uk-UA" sz="2800" noProof="0" dirty="0">
                <a:solidFill>
                  <a:srgbClr val="4D4D4D"/>
                </a:solidFill>
                <a:latin typeface="+mj-lt"/>
              </a:rPr>
              <a:t> </a:t>
            </a:r>
            <a:r>
              <a:rPr lang="uk-UA" sz="2800" noProof="0" dirty="0" err="1">
                <a:solidFill>
                  <a:srgbClr val="4D4D4D"/>
                </a:solidFill>
                <a:latin typeface="+mj-lt"/>
              </a:rPr>
              <a:t>Stewardship</a:t>
            </a:r>
            <a:r>
              <a:rPr lang="uk-UA" sz="2800" noProof="0" dirty="0">
                <a:solidFill>
                  <a:srgbClr val="4D4D4D"/>
                </a:solidFill>
                <a:latin typeface="+mj-lt"/>
              </a:rPr>
              <a:t> </a:t>
            </a:r>
            <a:r>
              <a:rPr lang="uk-UA" sz="2800" noProof="0" dirty="0" err="1">
                <a:solidFill>
                  <a:srgbClr val="4D4D4D"/>
                </a:solidFill>
                <a:latin typeface="+mj-lt"/>
              </a:rPr>
              <a:t>Council</a:t>
            </a:r>
            <a:r>
              <a:rPr lang="uk-UA" sz="2800" noProof="0" dirty="0">
                <a:solidFill>
                  <a:srgbClr val="4D4D4D"/>
                </a:solidFill>
                <a:latin typeface="+mj-lt"/>
              </a:rPr>
              <a:t>) — сертифікація, яка гарантує, що продукція з деревини походить з </a:t>
            </a:r>
            <a:r>
              <a:rPr lang="uk-UA" sz="2800" noProof="0" dirty="0" err="1">
                <a:solidFill>
                  <a:srgbClr val="4D4D4D"/>
                </a:solidFill>
                <a:latin typeface="+mj-lt"/>
              </a:rPr>
              <a:t>відповідально</a:t>
            </a:r>
            <a:r>
              <a:rPr lang="uk-UA" sz="2800" noProof="0" dirty="0">
                <a:solidFill>
                  <a:srgbClr val="4D4D4D"/>
                </a:solidFill>
                <a:latin typeface="+mj-lt"/>
              </a:rPr>
              <a:t> керованих лісів.</a:t>
            </a:r>
          </a:p>
          <a:p>
            <a:pPr algn="just"/>
            <a:r>
              <a:rPr lang="uk-UA" sz="2800" b="1" noProof="0" dirty="0" err="1">
                <a:solidFill>
                  <a:srgbClr val="4D4D4D"/>
                </a:solidFill>
                <a:latin typeface="+mj-lt"/>
              </a:rPr>
              <a:t>Energy</a:t>
            </a:r>
            <a:r>
              <a:rPr lang="uk-UA" sz="2800" b="1" noProof="0" dirty="0">
                <a:solidFill>
                  <a:srgbClr val="4D4D4D"/>
                </a:solidFill>
                <a:latin typeface="+mj-lt"/>
              </a:rPr>
              <a:t> </a:t>
            </a:r>
            <a:r>
              <a:rPr lang="uk-UA" sz="2800" b="1" noProof="0" dirty="0" err="1">
                <a:solidFill>
                  <a:srgbClr val="4D4D4D"/>
                </a:solidFill>
                <a:latin typeface="+mj-lt"/>
              </a:rPr>
              <a:t>Star</a:t>
            </a:r>
            <a:r>
              <a:rPr lang="uk-UA" sz="2800" b="1" noProof="0" dirty="0">
                <a:solidFill>
                  <a:srgbClr val="4D4D4D"/>
                </a:solidFill>
                <a:latin typeface="+mj-lt"/>
              </a:rPr>
              <a:t> </a:t>
            </a:r>
            <a:r>
              <a:rPr lang="uk-UA" sz="2800" noProof="0" dirty="0">
                <a:solidFill>
                  <a:srgbClr val="4D4D4D"/>
                </a:solidFill>
                <a:latin typeface="+mj-lt"/>
              </a:rPr>
              <a:t>— міжнародна програма маркування енергоефективної продукції, що сприяє зниженню споживання енергії та захисту довкілля. </a:t>
            </a:r>
          </a:p>
        </p:txBody>
      </p:sp>
      <p:pic>
        <p:nvPicPr>
          <p:cNvPr id="7" name="Графіка 6" descr="Storytelling with solid fill">
            <a:extLst>
              <a:ext uri="{FF2B5EF4-FFF2-40B4-BE49-F238E27FC236}">
                <a16:creationId xmlns:a16="http://schemas.microsoft.com/office/drawing/2014/main" id="{140D27E9-3753-9793-6666-194DF77F86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93892" y="11153986"/>
            <a:ext cx="914400" cy="914400"/>
          </a:xfrm>
          <a:prstGeom prst="rect">
            <a:avLst/>
          </a:prstGeom>
        </p:spPr>
      </p:pic>
    </p:spTree>
    <p:extLst>
      <p:ext uri="{BB962C8B-B14F-4D97-AF65-F5344CB8AC3E}">
        <p14:creationId xmlns:p14="http://schemas.microsoft.com/office/powerpoint/2010/main" val="181930499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1CC38-57BC-C5EC-D8EC-786FB12E6584}"/>
            </a:ext>
          </a:extLst>
        </p:cNvPr>
        <p:cNvGrpSpPr/>
        <p:nvPr/>
      </p:nvGrpSpPr>
      <p:grpSpPr>
        <a:xfrm>
          <a:off x="0" y="0"/>
          <a:ext cx="0" cy="0"/>
          <a:chOff x="0" y="0"/>
          <a:chExt cx="0" cy="0"/>
        </a:xfrm>
      </p:grpSpPr>
      <p:sp>
        <p:nvSpPr>
          <p:cNvPr id="2" name="Заголовок 13">
            <a:extLst>
              <a:ext uri="{FF2B5EF4-FFF2-40B4-BE49-F238E27FC236}">
                <a16:creationId xmlns:a16="http://schemas.microsoft.com/office/drawing/2014/main" id="{51630466-1B71-2A26-08A5-FE3BF8BBD889}"/>
              </a:ext>
            </a:extLst>
          </p:cNvPr>
          <p:cNvSpPr txBox="1">
            <a:spLocks/>
          </p:cNvSpPr>
          <p:nvPr/>
        </p:nvSpPr>
        <p:spPr>
          <a:xfrm>
            <a:off x="685011" y="1733142"/>
            <a:ext cx="13945390" cy="826248"/>
          </a:xfrm>
          <a:prstGeom prst="rect">
            <a:avLst/>
          </a:prstGeom>
        </p:spPr>
        <p:txBody>
          <a:bodyPr/>
          <a:lstStyle>
            <a:lvl1pPr algn="l" defTabSz="914400" rtl="0" eaLnBrk="1" latinLnBrk="0" hangingPunct="1">
              <a:lnSpc>
                <a:spcPct val="90000"/>
              </a:lnSpc>
              <a:spcBef>
                <a:spcPct val="0"/>
              </a:spcBef>
              <a:buNone/>
              <a:defRPr sz="15000" b="0" i="0" kern="1200">
                <a:solidFill>
                  <a:srgbClr val="4D4D4D"/>
                </a:solidFill>
                <a:latin typeface="TITILLIUMMAPS29L-400WT" pitchFamily="2" charset="77"/>
                <a:ea typeface="+mj-ea"/>
                <a:cs typeface="Calibri" panose="020F0502020204030204" pitchFamily="34" charset="0"/>
              </a:defRPr>
            </a:lvl1pPr>
          </a:lstStyle>
          <a:p>
            <a:r>
              <a:rPr lang="uk-UA" sz="6000" noProof="0" dirty="0"/>
              <a:t>Бюджетування в громадах </a:t>
            </a:r>
          </a:p>
        </p:txBody>
      </p:sp>
      <p:sp>
        <p:nvSpPr>
          <p:cNvPr id="4" name="Прямокутник: округлені кути 3">
            <a:extLst>
              <a:ext uri="{FF2B5EF4-FFF2-40B4-BE49-F238E27FC236}">
                <a16:creationId xmlns:a16="http://schemas.microsoft.com/office/drawing/2014/main" id="{C0D48C6D-9D6C-7263-2E8D-40720E3424FA}"/>
              </a:ext>
            </a:extLst>
          </p:cNvPr>
          <p:cNvSpPr/>
          <p:nvPr/>
        </p:nvSpPr>
        <p:spPr>
          <a:xfrm>
            <a:off x="1434080" y="6011122"/>
            <a:ext cx="1888435" cy="1094868"/>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10000" b="1" noProof="0" dirty="0">
                <a:latin typeface="+mj-lt"/>
              </a:rPr>
              <a:t>1</a:t>
            </a:r>
          </a:p>
        </p:txBody>
      </p:sp>
      <p:sp>
        <p:nvSpPr>
          <p:cNvPr id="6" name="Прямокутник: округлені кути 5">
            <a:extLst>
              <a:ext uri="{FF2B5EF4-FFF2-40B4-BE49-F238E27FC236}">
                <a16:creationId xmlns:a16="http://schemas.microsoft.com/office/drawing/2014/main" id="{673F41B8-C3FE-209C-8ED5-6E783FC1539A}"/>
              </a:ext>
            </a:extLst>
          </p:cNvPr>
          <p:cNvSpPr/>
          <p:nvPr/>
        </p:nvSpPr>
        <p:spPr>
          <a:xfrm>
            <a:off x="3872480" y="6011120"/>
            <a:ext cx="6265433" cy="1094869"/>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200" b="1" noProof="0" dirty="0">
                <a:solidFill>
                  <a:schemeClr val="bg1"/>
                </a:solidFill>
              </a:rPr>
              <a:t>Капітальні витрати (CAPEX): </a:t>
            </a:r>
          </a:p>
        </p:txBody>
      </p:sp>
      <p:sp>
        <p:nvSpPr>
          <p:cNvPr id="8" name="Прямокутник: округлені кути 7">
            <a:extLst>
              <a:ext uri="{FF2B5EF4-FFF2-40B4-BE49-F238E27FC236}">
                <a16:creationId xmlns:a16="http://schemas.microsoft.com/office/drawing/2014/main" id="{0793FE4C-CD2D-FB20-2C46-0C3235DA0DCA}"/>
              </a:ext>
            </a:extLst>
          </p:cNvPr>
          <p:cNvSpPr/>
          <p:nvPr/>
        </p:nvSpPr>
        <p:spPr>
          <a:xfrm>
            <a:off x="1434080" y="8141780"/>
            <a:ext cx="1888435" cy="1094868"/>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10000" b="1" noProof="0" dirty="0">
                <a:latin typeface="+mj-lt"/>
              </a:rPr>
              <a:t>2</a:t>
            </a:r>
          </a:p>
        </p:txBody>
      </p:sp>
      <p:sp>
        <p:nvSpPr>
          <p:cNvPr id="9" name="Прямокутник: округлені кути 8">
            <a:extLst>
              <a:ext uri="{FF2B5EF4-FFF2-40B4-BE49-F238E27FC236}">
                <a16:creationId xmlns:a16="http://schemas.microsoft.com/office/drawing/2014/main" id="{A17514A2-491C-AFA5-B8AB-D3A35F72A87A}"/>
              </a:ext>
            </a:extLst>
          </p:cNvPr>
          <p:cNvSpPr/>
          <p:nvPr/>
        </p:nvSpPr>
        <p:spPr>
          <a:xfrm>
            <a:off x="3872480" y="8141778"/>
            <a:ext cx="6265433" cy="1094869"/>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200" b="1" noProof="0" dirty="0">
                <a:solidFill>
                  <a:schemeClr val="bg1"/>
                </a:solidFill>
              </a:rPr>
              <a:t>Операційні витрати (OPEX): </a:t>
            </a:r>
          </a:p>
        </p:txBody>
      </p:sp>
      <p:sp>
        <p:nvSpPr>
          <p:cNvPr id="10" name="Прямокутник: округлені кути 9">
            <a:extLst>
              <a:ext uri="{FF2B5EF4-FFF2-40B4-BE49-F238E27FC236}">
                <a16:creationId xmlns:a16="http://schemas.microsoft.com/office/drawing/2014/main" id="{1A422155-CAA4-8666-8885-A4F91410F2AB}"/>
              </a:ext>
            </a:extLst>
          </p:cNvPr>
          <p:cNvSpPr/>
          <p:nvPr/>
        </p:nvSpPr>
        <p:spPr>
          <a:xfrm>
            <a:off x="1434079" y="10272438"/>
            <a:ext cx="1888435" cy="1094868"/>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10000" b="1" noProof="0" dirty="0">
                <a:latin typeface="+mj-lt"/>
              </a:rPr>
              <a:t>3</a:t>
            </a:r>
          </a:p>
        </p:txBody>
      </p:sp>
      <p:sp>
        <p:nvSpPr>
          <p:cNvPr id="11" name="Прямокутник: округлені кути 10">
            <a:extLst>
              <a:ext uri="{FF2B5EF4-FFF2-40B4-BE49-F238E27FC236}">
                <a16:creationId xmlns:a16="http://schemas.microsoft.com/office/drawing/2014/main" id="{74053D8C-8695-0B4B-CADB-DF90660BEC73}"/>
              </a:ext>
            </a:extLst>
          </p:cNvPr>
          <p:cNvSpPr/>
          <p:nvPr/>
        </p:nvSpPr>
        <p:spPr>
          <a:xfrm>
            <a:off x="3832723" y="10272437"/>
            <a:ext cx="6265433" cy="1094868"/>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200" b="1" noProof="0" dirty="0">
                <a:solidFill>
                  <a:schemeClr val="bg1"/>
                </a:solidFill>
              </a:rPr>
              <a:t>Резервний фонд:</a:t>
            </a:r>
          </a:p>
        </p:txBody>
      </p:sp>
      <p:sp>
        <p:nvSpPr>
          <p:cNvPr id="16" name="TextBox 15">
            <a:extLst>
              <a:ext uri="{FF2B5EF4-FFF2-40B4-BE49-F238E27FC236}">
                <a16:creationId xmlns:a16="http://schemas.microsoft.com/office/drawing/2014/main" id="{434822D0-040D-2898-BE2F-30162DEDFA24}"/>
              </a:ext>
            </a:extLst>
          </p:cNvPr>
          <p:cNvSpPr txBox="1"/>
          <p:nvPr/>
        </p:nvSpPr>
        <p:spPr>
          <a:xfrm>
            <a:off x="3872479" y="7136635"/>
            <a:ext cx="10400112" cy="615553"/>
          </a:xfrm>
          <a:prstGeom prst="rect">
            <a:avLst/>
          </a:prstGeom>
          <a:noFill/>
        </p:spPr>
        <p:txBody>
          <a:bodyPr wrap="square" rtlCol="0">
            <a:spAutoFit/>
          </a:bodyPr>
          <a:lstStyle/>
          <a:p>
            <a:pPr marL="457200" indent="-457200" algn="just">
              <a:buFont typeface="Arial" panose="020B0604020202020204" pitchFamily="34" charset="0"/>
              <a:buChar char="•"/>
            </a:pPr>
            <a:r>
              <a:rPr lang="uk-UA" sz="3400" noProof="0" dirty="0">
                <a:latin typeface="+mj-lt"/>
              </a:rPr>
              <a:t>Відновлення шкіл, мостів, лікарень. </a:t>
            </a:r>
          </a:p>
        </p:txBody>
      </p:sp>
      <p:sp>
        <p:nvSpPr>
          <p:cNvPr id="17" name="TextBox 16">
            <a:extLst>
              <a:ext uri="{FF2B5EF4-FFF2-40B4-BE49-F238E27FC236}">
                <a16:creationId xmlns:a16="http://schemas.microsoft.com/office/drawing/2014/main" id="{77FAC0EB-03E3-93D2-7AF0-B7B9F57A4E9A}"/>
              </a:ext>
            </a:extLst>
          </p:cNvPr>
          <p:cNvSpPr txBox="1"/>
          <p:nvPr/>
        </p:nvSpPr>
        <p:spPr>
          <a:xfrm>
            <a:off x="3872479" y="9262808"/>
            <a:ext cx="10400112" cy="615553"/>
          </a:xfrm>
          <a:prstGeom prst="rect">
            <a:avLst/>
          </a:prstGeom>
          <a:noFill/>
        </p:spPr>
        <p:txBody>
          <a:bodyPr wrap="square" rtlCol="0">
            <a:spAutoFit/>
          </a:bodyPr>
          <a:lstStyle/>
          <a:p>
            <a:pPr marL="457200" indent="-457200" algn="just">
              <a:buFont typeface="Arial" panose="020B0604020202020204" pitchFamily="34" charset="0"/>
              <a:buChar char="•"/>
            </a:pPr>
            <a:r>
              <a:rPr lang="uk-UA" sz="3400" noProof="0" dirty="0">
                <a:latin typeface="+mj-lt"/>
              </a:rPr>
              <a:t>Утримання, енергоносії, персонал.</a:t>
            </a:r>
          </a:p>
        </p:txBody>
      </p:sp>
      <p:sp>
        <p:nvSpPr>
          <p:cNvPr id="18" name="TextBox 17">
            <a:extLst>
              <a:ext uri="{FF2B5EF4-FFF2-40B4-BE49-F238E27FC236}">
                <a16:creationId xmlns:a16="http://schemas.microsoft.com/office/drawing/2014/main" id="{0F80A27C-C35D-12AB-44EE-E98EF8ED2D8F}"/>
              </a:ext>
            </a:extLst>
          </p:cNvPr>
          <p:cNvSpPr txBox="1"/>
          <p:nvPr/>
        </p:nvSpPr>
        <p:spPr>
          <a:xfrm>
            <a:off x="3872479" y="11367305"/>
            <a:ext cx="10439868" cy="615553"/>
          </a:xfrm>
          <a:prstGeom prst="rect">
            <a:avLst/>
          </a:prstGeom>
          <a:noFill/>
        </p:spPr>
        <p:txBody>
          <a:bodyPr wrap="square" rtlCol="0">
            <a:spAutoFit/>
          </a:bodyPr>
          <a:lstStyle/>
          <a:p>
            <a:pPr marL="457200" indent="-457200" algn="just">
              <a:buFont typeface="Arial" panose="020B0604020202020204" pitchFamily="34" charset="0"/>
              <a:buChar char="•"/>
            </a:pPr>
            <a:r>
              <a:rPr lang="uk-UA" sz="3400" noProof="0" dirty="0">
                <a:latin typeface="+mj-lt"/>
              </a:rPr>
              <a:t>Мінімум 10% на непередбачувані витрати. </a:t>
            </a:r>
          </a:p>
        </p:txBody>
      </p:sp>
      <p:sp>
        <p:nvSpPr>
          <p:cNvPr id="3" name="Прямокутник: округлені кути 2">
            <a:extLst>
              <a:ext uri="{FF2B5EF4-FFF2-40B4-BE49-F238E27FC236}">
                <a16:creationId xmlns:a16="http://schemas.microsoft.com/office/drawing/2014/main" id="{7447F61F-82AA-6BA7-DB46-1DACDD9EBD17}"/>
              </a:ext>
            </a:extLst>
          </p:cNvPr>
          <p:cNvSpPr/>
          <p:nvPr/>
        </p:nvSpPr>
        <p:spPr>
          <a:xfrm>
            <a:off x="1394323" y="3212766"/>
            <a:ext cx="8703833" cy="2182801"/>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uk-UA" sz="3400" noProof="0" dirty="0">
                <a:solidFill>
                  <a:srgbClr val="4D4D4D"/>
                </a:solidFill>
                <a:latin typeface="+mj-lt"/>
              </a:rPr>
              <a:t>Бюджет — це не просто фінансовий документ. Це стратегічна дорожня карта. У громадах після війни варто враховувати: </a:t>
            </a:r>
          </a:p>
        </p:txBody>
      </p:sp>
      <p:pic>
        <p:nvPicPr>
          <p:cNvPr id="7" name="Рисунок 6">
            <a:extLst>
              <a:ext uri="{FF2B5EF4-FFF2-40B4-BE49-F238E27FC236}">
                <a16:creationId xmlns:a16="http://schemas.microsoft.com/office/drawing/2014/main" id="{7EF171F4-40C1-46EE-6494-223D1A293BF4}"/>
              </a:ext>
            </a:extLst>
          </p:cNvPr>
          <p:cNvPicPr>
            <a:picLocks noChangeAspect="1"/>
          </p:cNvPicPr>
          <p:nvPr/>
        </p:nvPicPr>
        <p:blipFill>
          <a:blip r:embed="rId2">
            <a:extLst>
              <a:ext uri="{28A0092B-C50C-407E-A947-70E740481C1C}">
                <a14:useLocalDpi xmlns:a14="http://schemas.microsoft.com/office/drawing/2010/main" val="0"/>
              </a:ext>
            </a:extLst>
          </a:blip>
          <a:srcRect l="19920" r="25878"/>
          <a:stretch>
            <a:fillRect/>
          </a:stretch>
        </p:blipFill>
        <p:spPr>
          <a:xfrm>
            <a:off x="13232296" y="0"/>
            <a:ext cx="11151704" cy="13716000"/>
          </a:xfrm>
          <a:prstGeom prst="rect">
            <a:avLst/>
          </a:prstGeom>
        </p:spPr>
      </p:pic>
    </p:spTree>
    <p:extLst>
      <p:ext uri="{BB962C8B-B14F-4D97-AF65-F5344CB8AC3E}">
        <p14:creationId xmlns:p14="http://schemas.microsoft.com/office/powerpoint/2010/main" val="386321967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53C76-475B-7822-4585-1AD943C9FDB5}"/>
            </a:ext>
          </a:extLst>
        </p:cNvPr>
        <p:cNvGrpSpPr/>
        <p:nvPr/>
      </p:nvGrpSpPr>
      <p:grpSpPr>
        <a:xfrm>
          <a:off x="0" y="0"/>
          <a:ext cx="0" cy="0"/>
          <a:chOff x="0" y="0"/>
          <a:chExt cx="0" cy="0"/>
        </a:xfrm>
      </p:grpSpPr>
      <p:sp>
        <p:nvSpPr>
          <p:cNvPr id="2" name="Заголовок 13">
            <a:extLst>
              <a:ext uri="{FF2B5EF4-FFF2-40B4-BE49-F238E27FC236}">
                <a16:creationId xmlns:a16="http://schemas.microsoft.com/office/drawing/2014/main" id="{B74DE198-52DC-E549-78BA-BDCD750AE31F}"/>
              </a:ext>
            </a:extLst>
          </p:cNvPr>
          <p:cNvSpPr txBox="1">
            <a:spLocks/>
          </p:cNvSpPr>
          <p:nvPr/>
        </p:nvSpPr>
        <p:spPr>
          <a:xfrm>
            <a:off x="685011" y="1733142"/>
            <a:ext cx="13945390" cy="826248"/>
          </a:xfrm>
          <a:prstGeom prst="rect">
            <a:avLst/>
          </a:prstGeom>
        </p:spPr>
        <p:txBody>
          <a:bodyPr/>
          <a:lstStyle>
            <a:lvl1pPr algn="l" defTabSz="914400" rtl="0" eaLnBrk="1" latinLnBrk="0" hangingPunct="1">
              <a:lnSpc>
                <a:spcPct val="90000"/>
              </a:lnSpc>
              <a:spcBef>
                <a:spcPct val="0"/>
              </a:spcBef>
              <a:buNone/>
              <a:defRPr sz="15000" b="0" i="0" kern="1200">
                <a:solidFill>
                  <a:srgbClr val="4D4D4D"/>
                </a:solidFill>
                <a:latin typeface="TITILLIUMMAPS29L-400WT" pitchFamily="2" charset="77"/>
                <a:ea typeface="+mj-ea"/>
                <a:cs typeface="Calibri" panose="020F0502020204030204" pitchFamily="34" charset="0"/>
              </a:defRPr>
            </a:lvl1pPr>
          </a:lstStyle>
          <a:p>
            <a:r>
              <a:rPr lang="uk-UA" sz="6000" noProof="0" dirty="0"/>
              <a:t>Бюджетування за життєвим циклом</a:t>
            </a:r>
          </a:p>
        </p:txBody>
      </p:sp>
      <p:sp>
        <p:nvSpPr>
          <p:cNvPr id="5" name="Прямокутник: округлені кути 4">
            <a:extLst>
              <a:ext uri="{FF2B5EF4-FFF2-40B4-BE49-F238E27FC236}">
                <a16:creationId xmlns:a16="http://schemas.microsoft.com/office/drawing/2014/main" id="{8F6DB4CB-9318-98C8-5C95-2942D9EF5A42}"/>
              </a:ext>
            </a:extLst>
          </p:cNvPr>
          <p:cNvSpPr/>
          <p:nvPr/>
        </p:nvSpPr>
        <p:spPr>
          <a:xfrm>
            <a:off x="4240696" y="5297272"/>
            <a:ext cx="10992678" cy="2701416"/>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uk-UA" sz="3200" noProof="0" dirty="0">
                <a:solidFill>
                  <a:srgbClr val="4D4D4D"/>
                </a:solidFill>
                <a:latin typeface="+mj-lt"/>
              </a:rPr>
              <a:t>Купівля генератора може здаватися вигідною, але враховуючи витрати на пальне та утилізацію, сонячні панелі мають нижчий LCC. </a:t>
            </a:r>
          </a:p>
        </p:txBody>
      </p:sp>
      <p:sp>
        <p:nvSpPr>
          <p:cNvPr id="12" name="Прямокутник: округлені кути 11">
            <a:extLst>
              <a:ext uri="{FF2B5EF4-FFF2-40B4-BE49-F238E27FC236}">
                <a16:creationId xmlns:a16="http://schemas.microsoft.com/office/drawing/2014/main" id="{A39B31EC-7677-EDB2-6619-9899CB8A8C2E}"/>
              </a:ext>
            </a:extLst>
          </p:cNvPr>
          <p:cNvSpPr/>
          <p:nvPr/>
        </p:nvSpPr>
        <p:spPr>
          <a:xfrm>
            <a:off x="4240696" y="8272385"/>
            <a:ext cx="10992678" cy="1984798"/>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uk-UA" sz="3200" noProof="0" dirty="0">
                <a:solidFill>
                  <a:srgbClr val="4D4D4D"/>
                </a:solidFill>
                <a:latin typeface="+mj-lt"/>
              </a:rPr>
              <a:t>Для шкіл варто оцінювати не лише ціну ремонту, а й подальші витрати на опалення та електроенергію. </a:t>
            </a:r>
          </a:p>
        </p:txBody>
      </p:sp>
      <p:sp>
        <p:nvSpPr>
          <p:cNvPr id="13" name="Прямокутник: округлені кути 12">
            <a:extLst>
              <a:ext uri="{FF2B5EF4-FFF2-40B4-BE49-F238E27FC236}">
                <a16:creationId xmlns:a16="http://schemas.microsoft.com/office/drawing/2014/main" id="{5EDCAE0B-37AA-3896-B097-C29D24058B2C}"/>
              </a:ext>
            </a:extLst>
          </p:cNvPr>
          <p:cNvSpPr/>
          <p:nvPr/>
        </p:nvSpPr>
        <p:spPr>
          <a:xfrm>
            <a:off x="1732254" y="5295836"/>
            <a:ext cx="1888435" cy="1094868"/>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sz="10000" b="1" noProof="0" dirty="0">
              <a:latin typeface="+mj-lt"/>
            </a:endParaRPr>
          </a:p>
        </p:txBody>
      </p:sp>
      <p:sp>
        <p:nvSpPr>
          <p:cNvPr id="14" name="Прямокутник: округлені кути 13">
            <a:extLst>
              <a:ext uri="{FF2B5EF4-FFF2-40B4-BE49-F238E27FC236}">
                <a16:creationId xmlns:a16="http://schemas.microsoft.com/office/drawing/2014/main" id="{DF39796E-39A8-AFF5-B7F1-46FF6E34D5D3}"/>
              </a:ext>
            </a:extLst>
          </p:cNvPr>
          <p:cNvSpPr/>
          <p:nvPr/>
        </p:nvSpPr>
        <p:spPr>
          <a:xfrm>
            <a:off x="1732254" y="8272384"/>
            <a:ext cx="1888435" cy="1094868"/>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sz="10000" b="1" noProof="0" dirty="0">
              <a:latin typeface="+mj-lt"/>
            </a:endParaRPr>
          </a:p>
        </p:txBody>
      </p:sp>
      <p:pic>
        <p:nvPicPr>
          <p:cNvPr id="19" name="Графіка 18" descr="Recycle with solid fill">
            <a:extLst>
              <a:ext uri="{FF2B5EF4-FFF2-40B4-BE49-F238E27FC236}">
                <a16:creationId xmlns:a16="http://schemas.microsoft.com/office/drawing/2014/main" id="{4D9BFA0E-98FC-D9F9-E0BD-C3BC0DBCD2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19271" y="5410539"/>
            <a:ext cx="914400" cy="914400"/>
          </a:xfrm>
          <a:prstGeom prst="rect">
            <a:avLst/>
          </a:prstGeom>
        </p:spPr>
      </p:pic>
      <p:pic>
        <p:nvPicPr>
          <p:cNvPr id="20" name="Графіка 19" descr="Recycle with solid fill">
            <a:extLst>
              <a:ext uri="{FF2B5EF4-FFF2-40B4-BE49-F238E27FC236}">
                <a16:creationId xmlns:a16="http://schemas.microsoft.com/office/drawing/2014/main" id="{42DE3C7D-4C69-E3A4-89C7-916D2BADFD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19271" y="8362618"/>
            <a:ext cx="914400" cy="914400"/>
          </a:xfrm>
          <a:prstGeom prst="rect">
            <a:avLst/>
          </a:prstGeom>
        </p:spPr>
      </p:pic>
      <p:sp>
        <p:nvSpPr>
          <p:cNvPr id="21" name="Прямокутник: округлені кути 20">
            <a:extLst>
              <a:ext uri="{FF2B5EF4-FFF2-40B4-BE49-F238E27FC236}">
                <a16:creationId xmlns:a16="http://schemas.microsoft.com/office/drawing/2014/main" id="{DACA95CC-4427-9E2B-2455-488516B99DC2}"/>
              </a:ext>
            </a:extLst>
          </p:cNvPr>
          <p:cNvSpPr/>
          <p:nvPr/>
        </p:nvSpPr>
        <p:spPr>
          <a:xfrm>
            <a:off x="1732254" y="3723015"/>
            <a:ext cx="13501120" cy="1094869"/>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a:solidFill>
                  <a:schemeClr val="bg1"/>
                </a:solidFill>
                <a:latin typeface="+mj-lt"/>
              </a:rPr>
              <a:t>Підхід </a:t>
            </a:r>
            <a:r>
              <a:rPr lang="uk-UA" sz="3400" b="1" noProof="0" dirty="0" err="1">
                <a:solidFill>
                  <a:schemeClr val="bg1"/>
                </a:solidFill>
                <a:latin typeface="+mj-lt"/>
              </a:rPr>
              <a:t>Life-Cycle</a:t>
            </a:r>
            <a:r>
              <a:rPr lang="uk-UA" sz="3400" b="1" noProof="0" dirty="0">
                <a:solidFill>
                  <a:schemeClr val="bg1"/>
                </a:solidFill>
                <a:latin typeface="+mj-lt"/>
              </a:rPr>
              <a:t> </a:t>
            </a:r>
            <a:r>
              <a:rPr lang="uk-UA" sz="3400" b="1" noProof="0" dirty="0" err="1">
                <a:solidFill>
                  <a:schemeClr val="bg1"/>
                </a:solidFill>
                <a:latin typeface="+mj-lt"/>
              </a:rPr>
              <a:t>Costing</a:t>
            </a:r>
            <a:r>
              <a:rPr lang="uk-UA" sz="3400" b="1" noProof="0" dirty="0">
                <a:solidFill>
                  <a:schemeClr val="bg1"/>
                </a:solidFill>
                <a:latin typeface="+mj-lt"/>
              </a:rPr>
              <a:t> (LCC), який застосовує ЄС у «зелених </a:t>
            </a:r>
            <a:r>
              <a:rPr lang="uk-UA" sz="3400" b="1" noProof="0" dirty="0" err="1">
                <a:solidFill>
                  <a:schemeClr val="bg1"/>
                </a:solidFill>
                <a:latin typeface="+mj-lt"/>
              </a:rPr>
              <a:t>закупівлях</a:t>
            </a:r>
            <a:r>
              <a:rPr lang="uk-UA" sz="3400" b="1" noProof="0" dirty="0">
                <a:solidFill>
                  <a:schemeClr val="bg1"/>
                </a:solidFill>
                <a:latin typeface="+mj-lt"/>
              </a:rPr>
              <a:t>»:</a:t>
            </a:r>
          </a:p>
        </p:txBody>
      </p:sp>
      <p:pic>
        <p:nvPicPr>
          <p:cNvPr id="29" name="Місце для зображення 28" descr="Зображення, що містить пристрій, генератор, двигун, машина&#10;&#10;Вміст на основі ШІ може бути неправильним.">
            <a:extLst>
              <a:ext uri="{FF2B5EF4-FFF2-40B4-BE49-F238E27FC236}">
                <a16:creationId xmlns:a16="http://schemas.microsoft.com/office/drawing/2014/main" id="{2F2458A2-0EB1-5807-0D31-89EB830CABCB}"/>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l="4881" r="4881"/>
          <a:stretch>
            <a:fillRect/>
          </a:stretch>
        </p:blipFill>
        <p:spPr>
          <a:xfrm>
            <a:off x="18113209" y="3512219"/>
            <a:ext cx="4051520" cy="3565719"/>
          </a:xfrm>
        </p:spPr>
      </p:pic>
      <p:pic>
        <p:nvPicPr>
          <p:cNvPr id="31" name="Місце для зображення 30" descr="Зображення, що містить Сонячна енергія, сонячна енергія, Сонячна панель, сонячна панель&#10;&#10;Вміст на основі ШІ може бути неправильним.">
            <a:extLst>
              <a:ext uri="{FF2B5EF4-FFF2-40B4-BE49-F238E27FC236}">
                <a16:creationId xmlns:a16="http://schemas.microsoft.com/office/drawing/2014/main" id="{6BF00A61-A033-1DFF-57E2-C05FB2D1D483}"/>
              </a:ext>
            </a:extLst>
          </p:cNvPr>
          <p:cNvPicPr>
            <a:picLocks noGrp="1" noChangeAspect="1"/>
          </p:cNvPicPr>
          <p:nvPr>
            <p:ph type="pic" sz="quarter" idx="20"/>
          </p:nvPr>
        </p:nvPicPr>
        <p:blipFill>
          <a:blip r:embed="rId5">
            <a:extLst>
              <a:ext uri="{28A0092B-C50C-407E-A947-70E740481C1C}">
                <a14:useLocalDpi xmlns:a14="http://schemas.microsoft.com/office/drawing/2010/main" val="0"/>
              </a:ext>
            </a:extLst>
          </a:blip>
          <a:srcRect t="14109" b="14109"/>
          <a:stretch>
            <a:fillRect/>
          </a:stretch>
        </p:blipFill>
        <p:spPr>
          <a:xfrm>
            <a:off x="18113429" y="7998688"/>
            <a:ext cx="4051300" cy="3565525"/>
          </a:xfrm>
        </p:spPr>
      </p:pic>
      <p:pic>
        <p:nvPicPr>
          <p:cNvPr id="2050" name="Picture 2" descr="OnlineLabels Clip Art - Primary Adept Commit">
            <a:extLst>
              <a:ext uri="{FF2B5EF4-FFF2-40B4-BE49-F238E27FC236}">
                <a16:creationId xmlns:a16="http://schemas.microsoft.com/office/drawing/2014/main" id="{F2A1E030-95E6-6CD6-8B53-5830D9C293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18876" y="7474492"/>
            <a:ext cx="1594333" cy="159433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ownload Microsoft Office Online, Check Mark, X Mark - Tick And Cross ...">
            <a:extLst>
              <a:ext uri="{FF2B5EF4-FFF2-40B4-BE49-F238E27FC236}">
                <a16:creationId xmlns:a16="http://schemas.microsoft.com/office/drawing/2014/main" id="{51F293BA-090A-190F-7215-8A7D529EB7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18876" y="3083120"/>
            <a:ext cx="1215842" cy="1278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603836"/>
      </p:ext>
    </p:extLst>
  </p:cSld>
  <p:clrMapOvr>
    <a:masterClrMapping/>
  </p:clrMapOvr>
  <p:transition spd="med"/>
</p:sld>
</file>

<file path=ppt/theme/theme1.xml><?xml version="1.0" encoding="utf-8"?>
<a:theme xmlns:a="http://schemas.openxmlformats.org/drawingml/2006/main" name="Tit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8_MinimalistLight">
  <a:themeElements>
    <a:clrScheme name="38_MinimalistLight">
      <a:dk1>
        <a:srgbClr val="000000"/>
      </a:dk1>
      <a:lt1>
        <a:srgbClr val="FFFFFF"/>
      </a:lt1>
      <a:dk2>
        <a:srgbClr val="96D5F2"/>
      </a:dk2>
      <a:lt2>
        <a:srgbClr val="D5D5D5"/>
      </a:lt2>
      <a:accent1>
        <a:srgbClr val="9FAABA"/>
      </a:accent1>
      <a:accent2>
        <a:srgbClr val="88A7B2"/>
      </a:accent2>
      <a:accent3>
        <a:srgbClr val="94B9A3"/>
      </a:accent3>
      <a:accent4>
        <a:srgbClr val="F0BE5E"/>
      </a:accent4>
      <a:accent5>
        <a:srgbClr val="D5B7B7"/>
      </a:accent5>
      <a:accent6>
        <a:srgbClr val="B894B1"/>
      </a:accent6>
      <a:hlink>
        <a:srgbClr val="0000FF"/>
      </a:hlink>
      <a:folHlink>
        <a:srgbClr val="FF00FF"/>
      </a:folHlink>
    </a:clrScheme>
    <a:fontScheme name="38_MinimalistLight">
      <a:majorFont>
        <a:latin typeface="Produkt Extralight"/>
        <a:ea typeface="Produkt Extralight"/>
        <a:cs typeface="Produkt Extralight"/>
      </a:majorFont>
      <a:minorFont>
        <a:latin typeface="Produkt Extralight"/>
        <a:ea typeface="Produkt Extralight"/>
        <a:cs typeface="Produkt Extralight"/>
      </a:minorFont>
    </a:fontScheme>
    <a:fmtScheme name="38_Minimalist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9155"/>
            <a:lumOff val="-32673"/>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Light"/>
            <a:ea typeface="Graphik-Light"/>
            <a:cs typeface="Graphik-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atOff val="-9155"/>
              <a:lumOff val="-32673"/>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Light"/>
            <a:ea typeface="Graphik-Light"/>
            <a:cs typeface="Graphik-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E8AFFADC905D4BA34F672F97FA2090" ma:contentTypeVersion="14" ma:contentTypeDescription="Create a new document." ma:contentTypeScope="" ma:versionID="76e28ca9f2bb91e1f8dcacb7f979e5a0">
  <xsd:schema xmlns:xsd="http://www.w3.org/2001/XMLSchema" xmlns:xs="http://www.w3.org/2001/XMLSchema" xmlns:p="http://schemas.microsoft.com/office/2006/metadata/properties" xmlns:ns2="895e0921-fcab-4d31-9195-97c01b0ea55b" xmlns:ns3="7d00d6f7-ee89-4cc1-9a05-c30bb63bda15" targetNamespace="http://schemas.microsoft.com/office/2006/metadata/properties" ma:root="true" ma:fieldsID="0d752af178053fc90c931207e3cade11" ns2:_="" ns3:_="">
    <xsd:import namespace="895e0921-fcab-4d31-9195-97c01b0ea55b"/>
    <xsd:import namespace="7d00d6f7-ee89-4cc1-9a05-c30bb63bda1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5e0921-fcab-4d31-9195-97c01b0ea5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938a081-a76a-4171-adc7-1d45bc886250"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00d6f7-ee89-4cc1-9a05-c30bb63bda1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e9a73ce-a28b-45c5-82ed-c1b8c70fb965}" ma:internalName="TaxCatchAll" ma:showField="CatchAllData" ma:web="7d00d6f7-ee89-4cc1-9a05-c30bb63bda1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95e0921-fcab-4d31-9195-97c01b0ea55b">
      <Terms xmlns="http://schemas.microsoft.com/office/infopath/2007/PartnerControls"/>
    </lcf76f155ced4ddcb4097134ff3c332f>
    <TaxCatchAll xmlns="7d00d6f7-ee89-4cc1-9a05-c30bb63bda15" xsi:nil="true"/>
  </documentManagement>
</p:properties>
</file>

<file path=customXml/itemProps1.xml><?xml version="1.0" encoding="utf-8"?>
<ds:datastoreItem xmlns:ds="http://schemas.openxmlformats.org/officeDocument/2006/customXml" ds:itemID="{7156CE40-3DA3-4F74-A601-09B463231671}">
  <ds:schemaRefs>
    <ds:schemaRef ds:uri="7d00d6f7-ee89-4cc1-9a05-c30bb63bda15"/>
    <ds:schemaRef ds:uri="895e0921-fcab-4d31-9195-97c01b0ea5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3BC7A3A-A679-488F-B3B3-5398433C51F2}">
  <ds:schemaRefs>
    <ds:schemaRef ds:uri="http://schemas.microsoft.com/sharepoint/v3/contenttype/forms"/>
  </ds:schemaRefs>
</ds:datastoreItem>
</file>

<file path=customXml/itemProps3.xml><?xml version="1.0" encoding="utf-8"?>
<ds:datastoreItem xmlns:ds="http://schemas.openxmlformats.org/officeDocument/2006/customXml" ds:itemID="{00B4A9C1-EAC9-4410-B7AC-76F80690E736}">
  <ds:schemaRefs>
    <ds:schemaRef ds:uri="7d00d6f7-ee89-4cc1-9a05-c30bb63bda15"/>
    <ds:schemaRef ds:uri="895e0921-fcab-4d31-9195-97c01b0ea55b"/>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387</TotalTime>
  <Words>898</Words>
  <Application>Microsoft Office PowerPoint</Application>
  <PresentationFormat>Довільний</PresentationFormat>
  <Paragraphs>136</Paragraphs>
  <Slides>18</Slides>
  <Notes>0</Notes>
  <HiddenSlides>0</HiddenSlides>
  <MMClips>0</MMClips>
  <ScaleCrop>false</ScaleCrop>
  <HeadingPairs>
    <vt:vector size="6" baseType="variant">
      <vt:variant>
        <vt:lpstr>Використані шрифти</vt:lpstr>
      </vt:variant>
      <vt:variant>
        <vt:i4>9</vt:i4>
      </vt:variant>
      <vt:variant>
        <vt:lpstr>Тема</vt:lpstr>
      </vt:variant>
      <vt:variant>
        <vt:i4>1</vt:i4>
      </vt:variant>
      <vt:variant>
        <vt:lpstr>Заголовки слайдів</vt:lpstr>
      </vt:variant>
      <vt:variant>
        <vt:i4>18</vt:i4>
      </vt:variant>
    </vt:vector>
  </HeadingPairs>
  <TitlesOfParts>
    <vt:vector size="28" baseType="lpstr">
      <vt:lpstr>Aptos</vt:lpstr>
      <vt:lpstr>Arial</vt:lpstr>
      <vt:lpstr>Calibri</vt:lpstr>
      <vt:lpstr>Calibri Light</vt:lpstr>
      <vt:lpstr>Google Sans</vt:lpstr>
      <vt:lpstr>Helvetica Neue</vt:lpstr>
      <vt:lpstr>TITILLIUMMAPS29L-400WT</vt:lpstr>
      <vt:lpstr>Trebuchet MS</vt:lpstr>
      <vt:lpstr>Wingdings</vt:lpstr>
      <vt:lpstr>Tittle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Висновки</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Florence Kuijl</dc:creator>
  <cp:lastModifiedBy>Tetiana Demchenko</cp:lastModifiedBy>
  <cp:revision>17</cp:revision>
  <dcterms:modified xsi:type="dcterms:W3CDTF">2025-10-01T07:23:32Z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0x01010081E8AFFADC905D4BA34F672F97FA2090</vt:lpwstr>
  </property>
  <property fmtid="{D5CDD505-2E9C-101B-9397-08002B2CF9AE}" pid="3" name="MediaServiceImageTags">
    <vt:lpwstr/>
  </property>
  <property fmtid="{D5CDD505-2E9C-101B-9397-08002B2CF9AE}" pid="4" name="MSIP_Label_680afd86-dcf7-4483-b9eb-5af1dcd104e1_Enabled">
    <vt:lpwstr>true</vt:lpwstr>
  </property>
  <property fmtid="{D5CDD505-2E9C-101B-9397-08002B2CF9AE}" pid="5" name="MSIP_Label_680afd86-dcf7-4483-b9eb-5af1dcd104e1_SetDate">
    <vt:lpwstr>2024-10-08T07:19:45Z</vt:lpwstr>
  </property>
  <property fmtid="{D5CDD505-2E9C-101B-9397-08002B2CF9AE}" pid="6" name="MSIP_Label_680afd86-dcf7-4483-b9eb-5af1dcd104e1_Method">
    <vt:lpwstr>Standard</vt:lpwstr>
  </property>
  <property fmtid="{D5CDD505-2E9C-101B-9397-08002B2CF9AE}" pid="7" name="MSIP_Label_680afd86-dcf7-4483-b9eb-5af1dcd104e1_Name">
    <vt:lpwstr>K2 Intern</vt:lpwstr>
  </property>
  <property fmtid="{D5CDD505-2E9C-101B-9397-08002B2CF9AE}" pid="8" name="MSIP_Label_680afd86-dcf7-4483-b9eb-5af1dcd104e1_SiteId">
    <vt:lpwstr>5a9809cf-0bcb-413a-838a-09ecc40cc9e8</vt:lpwstr>
  </property>
  <property fmtid="{D5CDD505-2E9C-101B-9397-08002B2CF9AE}" pid="9" name="MSIP_Label_680afd86-dcf7-4483-b9eb-5af1dcd104e1_ActionId">
    <vt:lpwstr>e33ff92a-b78a-4a5a-a430-83ffcdf43a97</vt:lpwstr>
  </property>
  <property fmtid="{D5CDD505-2E9C-101B-9397-08002B2CF9AE}" pid="10" name="MSIP_Label_680afd86-dcf7-4483-b9eb-5af1dcd104e1_ContentBits">
    <vt:lpwstr>0</vt:lpwstr>
  </property>
</Properties>
</file>