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83_935F01C2.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705" r:id="rId4"/>
  </p:sldMasterIdLst>
  <p:notesMasterIdLst>
    <p:notesMasterId r:id="rId17"/>
  </p:notesMasterIdLst>
  <p:handoutMasterIdLst>
    <p:handoutMasterId r:id="rId18"/>
  </p:handoutMasterIdLst>
  <p:sldIdLst>
    <p:sldId id="390" r:id="rId5"/>
    <p:sldId id="391" r:id="rId6"/>
    <p:sldId id="378" r:id="rId7"/>
    <p:sldId id="379" r:id="rId8"/>
    <p:sldId id="380" r:id="rId9"/>
    <p:sldId id="381" r:id="rId10"/>
    <p:sldId id="382" r:id="rId11"/>
    <p:sldId id="385" r:id="rId12"/>
    <p:sldId id="386" r:id="rId13"/>
    <p:sldId id="389" r:id="rId14"/>
    <p:sldId id="387" r:id="rId15"/>
    <p:sldId id="392" r:id="rId16"/>
  </p:sldIdLst>
  <p:sldSz cx="24384000" cy="13716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687278D-24A2-4F61-A694-A01028E61A51}">
          <p14:sldIdLst>
            <p14:sldId id="390"/>
            <p14:sldId id="391"/>
            <p14:sldId id="378"/>
            <p14:sldId id="379"/>
            <p14:sldId id="380"/>
            <p14:sldId id="381"/>
            <p14:sldId id="382"/>
            <p14:sldId id="385"/>
            <p14:sldId id="386"/>
            <p14:sldId id="389"/>
            <p14:sldId id="387"/>
            <p14:sldId id="392"/>
          </p14:sldIdLst>
        </p14:section>
      </p14:sectionLst>
    </p:ext>
    <p:ext uri="{EFAFB233-063F-42B5-8137-9DF3F51BA10A}">
      <p15:sldGuideLst xmlns:p15="http://schemas.microsoft.com/office/powerpoint/2012/main">
        <p15:guide id="1" pos="400" userDrawn="1">
          <p15:clr>
            <a:srgbClr val="A4A3A4"/>
          </p15:clr>
        </p15:guide>
        <p15:guide id="2" pos="14824" userDrawn="1">
          <p15:clr>
            <a:srgbClr val="A4A3A4"/>
          </p15:clr>
        </p15:guide>
        <p15:guide id="3" orient="horz" pos="35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F10F09-45BB-CA30-4218-6F7A9E62366E}" name="Oliver Jancke" initials="OJ" userId="S::oliver.jancke@innovawood.eu::702b9ec0-9e93-4445-a19f-702e1f6debe6" providerId="AD"/>
  <p188:author id="{9705AC9D-4963-E556-098A-DA5CA06E148F}" name="Florence Kuijl" initials="FK" userId="S::florence.kuijl@innovawood.eu::a4b191bc-683d-4c4a-ba71-999535989cd3" providerId="AD"/>
  <p188:author id="{0C0131A1-F5DF-A503-665D-60CB441A9EF6}" name="Andreja Kutnar" initials="AK" userId="S::andreja.kutnar@innorenew.eu::8b80f2f5-0949-4421-86cb-688eb2093d7c" providerId="AD"/>
  <p188:author id="{028ABFB6-87A1-32D6-863F-89393F38B432}" name="Marlene A Johansson" initials="MJ" userId="S::marlene.a.johansson@ri.se::0aed1438-17ac-435a-b824-fa3e95418fb8" providerId="AD"/>
  <p188:author id="{0FD20EF4-01A2-AA4F-1349-BFB811858118}" name="Yuliia Yanchuk" initials="YY" userId="S::yyanchuk@bdo.ua::da8c62c5-263a-4788-bb0f-2989127690b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79C59F"/>
    <a:srgbClr val="96D6F3"/>
    <a:srgbClr val="EEDE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2">
              <a:hueOff val="-357243"/>
              <a:satOff val="7293"/>
              <a:lumOff val="8906"/>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3">
              <a:satOff val="1412"/>
              <a:lumOff val="16412"/>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atOff val="1412"/>
                  <a:lumOff val="16412"/>
                </a:schemeClr>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6E937E"/>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wholeTbl>
    <a:band2H>
      <a:tcTxStyle/>
      <a:tcStyle>
        <a:tcBdr/>
        <a:fill>
          <a:solidFill>
            <a:srgbClr val="FFF171"/>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A51B"/>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E1A84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hueOff val="103425"/>
              <a:satOff val="-7243"/>
              <a:lumOff val="9921"/>
            </a:schemeClr>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chemeClr val="accent5"/>
          </a:solidFill>
        </a:fill>
      </a:tcStyle>
    </a:band2H>
    <a:firstCol>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lumOff val="-14283"/>
            </a:schemeClr>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5">
                  <a:lumOff val="-14283"/>
                </a:schemeClr>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satOff val="-6299"/>
              <a:lumOff val="-32309"/>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EDEEEE"/>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5D5D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80" autoAdjust="0"/>
    <p:restoredTop sz="94658"/>
  </p:normalViewPr>
  <p:slideViewPr>
    <p:cSldViewPr snapToGrid="0">
      <p:cViewPr varScale="1">
        <p:scale>
          <a:sx n="35" d="100"/>
          <a:sy n="35" d="100"/>
        </p:scale>
        <p:origin x="1080" y="259"/>
      </p:cViewPr>
      <p:guideLst>
        <p:guide pos="400"/>
        <p:guide pos="14824"/>
        <p:guide orient="horz" pos="35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tiana Demchenko" userId="a1258dcb-57bf-415f-8283-7a71d04fa34c" providerId="ADAL" clId="{567A826A-22C7-4D55-AA35-4F2B414B0950}"/>
    <pc:docChg chg="custSel modSld">
      <pc:chgData name="Tetiana Demchenko" userId="a1258dcb-57bf-415f-8283-7a71d04fa34c" providerId="ADAL" clId="{567A826A-22C7-4D55-AA35-4F2B414B0950}" dt="2025-10-01T07:23:14.280" v="0" actId="478"/>
      <pc:docMkLst>
        <pc:docMk/>
      </pc:docMkLst>
      <pc:sldChg chg="delSp mod">
        <pc:chgData name="Tetiana Demchenko" userId="a1258dcb-57bf-415f-8283-7a71d04fa34c" providerId="ADAL" clId="{567A826A-22C7-4D55-AA35-4F2B414B0950}" dt="2025-10-01T07:23:14.280" v="0" actId="478"/>
        <pc:sldMkLst>
          <pc:docMk/>
          <pc:sldMk cId="1890481214" sldId="390"/>
        </pc:sldMkLst>
        <pc:picChg chg="del">
          <ac:chgData name="Tetiana Demchenko" userId="a1258dcb-57bf-415f-8283-7a71d04fa34c" providerId="ADAL" clId="{567A826A-22C7-4D55-AA35-4F2B414B0950}" dt="2025-10-01T07:23:14.280" v="0" actId="478"/>
          <ac:picMkLst>
            <pc:docMk/>
            <pc:sldMk cId="1890481214" sldId="390"/>
            <ac:picMk id="9" creationId="{CA007388-734A-72C8-12B4-36B7255E0C76}"/>
          </ac:picMkLst>
        </pc:picChg>
      </pc:sldChg>
    </pc:docChg>
  </pc:docChgLst>
  <pc:docChgLst>
    <pc:chgData name="Yuliia Yanchuk" userId="da8c62c5-263a-4788-bb0f-2989127690b9" providerId="ADAL" clId="{29B05568-DD45-466E-BFA0-96FB63BC5A04}"/>
    <pc:docChg chg="undo custSel addSld delSld modSld sldOrd modSection">
      <pc:chgData name="Yuliia Yanchuk" userId="da8c62c5-263a-4788-bb0f-2989127690b9" providerId="ADAL" clId="{29B05568-DD45-466E-BFA0-96FB63BC5A04}" dt="2025-09-16T12:23:05.255" v="669" actId="478"/>
      <pc:docMkLst>
        <pc:docMk/>
      </pc:docMkLst>
      <pc:sldChg chg="ord">
        <pc:chgData name="Yuliia Yanchuk" userId="da8c62c5-263a-4788-bb0f-2989127690b9" providerId="ADAL" clId="{29B05568-DD45-466E-BFA0-96FB63BC5A04}" dt="2025-09-16T12:22:23.316" v="625"/>
        <pc:sldMkLst>
          <pc:docMk/>
          <pc:sldMk cId="1796986469" sldId="336"/>
        </pc:sldMkLst>
      </pc:sldChg>
      <pc:sldChg chg="modSp add mod">
        <pc:chgData name="Yuliia Yanchuk" userId="da8c62c5-263a-4788-bb0f-2989127690b9" providerId="ADAL" clId="{29B05568-DD45-466E-BFA0-96FB63BC5A04}" dt="2025-09-16T09:08:13.394" v="3"/>
        <pc:sldMkLst>
          <pc:docMk/>
          <pc:sldMk cId="595897913" sldId="378"/>
        </pc:sldMkLst>
        <pc:spChg chg="mod">
          <ac:chgData name="Yuliia Yanchuk" userId="da8c62c5-263a-4788-bb0f-2989127690b9" providerId="ADAL" clId="{29B05568-DD45-466E-BFA0-96FB63BC5A04}" dt="2025-09-16T09:07:54.993" v="1" actId="20577"/>
          <ac:spMkLst>
            <pc:docMk/>
            <pc:sldMk cId="595897913" sldId="378"/>
            <ac:spMk id="5" creationId="{C52CE44D-CE21-1A16-F1EC-9AAD49CE298D}"/>
          </ac:spMkLst>
        </pc:spChg>
        <pc:spChg chg="mod">
          <ac:chgData name="Yuliia Yanchuk" userId="da8c62c5-263a-4788-bb0f-2989127690b9" providerId="ADAL" clId="{29B05568-DD45-466E-BFA0-96FB63BC5A04}" dt="2025-09-16T09:08:13.394" v="3"/>
          <ac:spMkLst>
            <pc:docMk/>
            <pc:sldMk cId="595897913" sldId="378"/>
            <ac:spMk id="6" creationId="{4AF503F1-15EE-F76F-12B3-FA439C89FA4F}"/>
          </ac:spMkLst>
        </pc:spChg>
      </pc:sldChg>
      <pc:sldChg chg="addSp delSp modSp add mod">
        <pc:chgData name="Yuliia Yanchuk" userId="da8c62c5-263a-4788-bb0f-2989127690b9" providerId="ADAL" clId="{29B05568-DD45-466E-BFA0-96FB63BC5A04}" dt="2025-09-16T09:13:12.055" v="31" actId="14100"/>
        <pc:sldMkLst>
          <pc:docMk/>
          <pc:sldMk cId="81228153" sldId="379"/>
        </pc:sldMkLst>
        <pc:spChg chg="mod">
          <ac:chgData name="Yuliia Yanchuk" userId="da8c62c5-263a-4788-bb0f-2989127690b9" providerId="ADAL" clId="{29B05568-DD45-466E-BFA0-96FB63BC5A04}" dt="2025-09-16T09:13:06.410" v="30" actId="790"/>
          <ac:spMkLst>
            <pc:docMk/>
            <pc:sldMk cId="81228153" sldId="379"/>
            <ac:spMk id="2" creationId="{C26D089D-4ED9-3269-72D0-207773DE21C7}"/>
          </ac:spMkLst>
        </pc:spChg>
        <pc:spChg chg="mod">
          <ac:chgData name="Yuliia Yanchuk" userId="da8c62c5-263a-4788-bb0f-2989127690b9" providerId="ADAL" clId="{29B05568-DD45-466E-BFA0-96FB63BC5A04}" dt="2025-09-16T09:13:06.410" v="30" actId="790"/>
          <ac:spMkLst>
            <pc:docMk/>
            <pc:sldMk cId="81228153" sldId="379"/>
            <ac:spMk id="7" creationId="{AA804248-0DEA-482A-EB03-B6064615D0BE}"/>
          </ac:spMkLst>
        </pc:spChg>
        <pc:spChg chg="add mod">
          <ac:chgData name="Yuliia Yanchuk" userId="da8c62c5-263a-4788-bb0f-2989127690b9" providerId="ADAL" clId="{29B05568-DD45-466E-BFA0-96FB63BC5A04}" dt="2025-09-16T09:13:12.055" v="31" actId="14100"/>
          <ac:spMkLst>
            <pc:docMk/>
            <pc:sldMk cId="81228153" sldId="379"/>
            <ac:spMk id="12" creationId="{DCC0A2C2-0267-3428-69E2-4373D2432A96}"/>
          </ac:spMkLst>
        </pc:spChg>
        <pc:picChg chg="add mod">
          <ac:chgData name="Yuliia Yanchuk" userId="da8c62c5-263a-4788-bb0f-2989127690b9" providerId="ADAL" clId="{29B05568-DD45-466E-BFA0-96FB63BC5A04}" dt="2025-09-16T09:11:08.098" v="18" actId="14100"/>
          <ac:picMkLst>
            <pc:docMk/>
            <pc:sldMk cId="81228153" sldId="379"/>
            <ac:picMk id="11" creationId="{25CBC77A-A8D9-D711-B132-AB01117B7F46}"/>
          </ac:picMkLst>
        </pc:picChg>
      </pc:sldChg>
      <pc:sldChg chg="addSp delSp modSp add mod">
        <pc:chgData name="Yuliia Yanchuk" userId="da8c62c5-263a-4788-bb0f-2989127690b9" providerId="ADAL" clId="{29B05568-DD45-466E-BFA0-96FB63BC5A04}" dt="2025-09-16T09:26:11.517" v="194" actId="255"/>
        <pc:sldMkLst>
          <pc:docMk/>
          <pc:sldMk cId="3598698192" sldId="380"/>
        </pc:sldMkLst>
        <pc:spChg chg="mod">
          <ac:chgData name="Yuliia Yanchuk" userId="da8c62c5-263a-4788-bb0f-2989127690b9" providerId="ADAL" clId="{29B05568-DD45-466E-BFA0-96FB63BC5A04}" dt="2025-09-16T09:14:00.971" v="64" actId="20577"/>
          <ac:spMkLst>
            <pc:docMk/>
            <pc:sldMk cId="3598698192" sldId="380"/>
            <ac:spMk id="2" creationId="{78EADF0B-B95E-EC4B-69B1-5CE7AA49B209}"/>
          </ac:spMkLst>
        </pc:spChg>
        <pc:spChg chg="add mod">
          <ac:chgData name="Yuliia Yanchuk" userId="da8c62c5-263a-4788-bb0f-2989127690b9" providerId="ADAL" clId="{29B05568-DD45-466E-BFA0-96FB63BC5A04}" dt="2025-09-16T09:20:05.872" v="131" actId="14100"/>
          <ac:spMkLst>
            <pc:docMk/>
            <pc:sldMk cId="3598698192" sldId="380"/>
            <ac:spMk id="3" creationId="{907ED663-F846-432C-6FE7-3B985C26469B}"/>
          </ac:spMkLst>
        </pc:spChg>
        <pc:spChg chg="add mod">
          <ac:chgData name="Yuliia Yanchuk" userId="da8c62c5-263a-4788-bb0f-2989127690b9" providerId="ADAL" clId="{29B05568-DD45-466E-BFA0-96FB63BC5A04}" dt="2025-09-16T09:19:56.675" v="128" actId="1076"/>
          <ac:spMkLst>
            <pc:docMk/>
            <pc:sldMk cId="3598698192" sldId="380"/>
            <ac:spMk id="5" creationId="{0EFEE5CA-37DF-7C51-18EB-61E19577EC4F}"/>
          </ac:spMkLst>
        </pc:spChg>
        <pc:spChg chg="add mod">
          <ac:chgData name="Yuliia Yanchuk" userId="da8c62c5-263a-4788-bb0f-2989127690b9" providerId="ADAL" clId="{29B05568-DD45-466E-BFA0-96FB63BC5A04}" dt="2025-09-16T09:21:36.299" v="141" actId="1076"/>
          <ac:spMkLst>
            <pc:docMk/>
            <pc:sldMk cId="3598698192" sldId="380"/>
            <ac:spMk id="6" creationId="{3C4BD5C4-159C-A0B9-00FE-E1B334761E20}"/>
          </ac:spMkLst>
        </pc:spChg>
        <pc:spChg chg="add mod">
          <ac:chgData name="Yuliia Yanchuk" userId="da8c62c5-263a-4788-bb0f-2989127690b9" providerId="ADAL" clId="{29B05568-DD45-466E-BFA0-96FB63BC5A04}" dt="2025-09-16T09:22:37.079" v="146" actId="20577"/>
          <ac:spMkLst>
            <pc:docMk/>
            <pc:sldMk cId="3598698192" sldId="380"/>
            <ac:spMk id="14" creationId="{34B07954-1033-FBA0-3D4F-D86427BECD1C}"/>
          </ac:spMkLst>
        </pc:spChg>
        <pc:spChg chg="add mod">
          <ac:chgData name="Yuliia Yanchuk" userId="da8c62c5-263a-4788-bb0f-2989127690b9" providerId="ADAL" clId="{29B05568-DD45-466E-BFA0-96FB63BC5A04}" dt="2025-09-16T09:26:11.517" v="194" actId="255"/>
          <ac:spMkLst>
            <pc:docMk/>
            <pc:sldMk cId="3598698192" sldId="380"/>
            <ac:spMk id="15" creationId="{17BC86EF-E6FD-47B4-6D22-A87900E2F9F5}"/>
          </ac:spMkLst>
        </pc:spChg>
        <pc:spChg chg="add mod">
          <ac:chgData name="Yuliia Yanchuk" userId="da8c62c5-263a-4788-bb0f-2989127690b9" providerId="ADAL" clId="{29B05568-DD45-466E-BFA0-96FB63BC5A04}" dt="2025-09-16T09:24:21.563" v="180" actId="1076"/>
          <ac:spMkLst>
            <pc:docMk/>
            <pc:sldMk cId="3598698192" sldId="380"/>
            <ac:spMk id="17" creationId="{4F26DBBF-5953-DD93-855E-A7229BE902F4}"/>
          </ac:spMkLst>
        </pc:spChg>
        <pc:picChg chg="add mod">
          <ac:chgData name="Yuliia Yanchuk" userId="da8c62c5-263a-4788-bb0f-2989127690b9" providerId="ADAL" clId="{29B05568-DD45-466E-BFA0-96FB63BC5A04}" dt="2025-09-16T09:20:08.923" v="132" actId="1076"/>
          <ac:picMkLst>
            <pc:docMk/>
            <pc:sldMk cId="3598698192" sldId="380"/>
            <ac:picMk id="4" creationId="{8D3D66AD-A54D-AC04-0220-DA035423E994}"/>
          </ac:picMkLst>
        </pc:picChg>
        <pc:picChg chg="add mod">
          <ac:chgData name="Yuliia Yanchuk" userId="da8c62c5-263a-4788-bb0f-2989127690b9" providerId="ADAL" clId="{29B05568-DD45-466E-BFA0-96FB63BC5A04}" dt="2025-09-16T09:21:36.299" v="141" actId="1076"/>
          <ac:picMkLst>
            <pc:docMk/>
            <pc:sldMk cId="3598698192" sldId="380"/>
            <ac:picMk id="9" creationId="{1ED1E326-0920-15E7-4D21-711255BD73DD}"/>
          </ac:picMkLst>
        </pc:picChg>
        <pc:picChg chg="add mod">
          <ac:chgData name="Yuliia Yanchuk" userId="da8c62c5-263a-4788-bb0f-2989127690b9" providerId="ADAL" clId="{29B05568-DD45-466E-BFA0-96FB63BC5A04}" dt="2025-09-16T09:21:16.462" v="140" actId="1076"/>
          <ac:picMkLst>
            <pc:docMk/>
            <pc:sldMk cId="3598698192" sldId="380"/>
            <ac:picMk id="13" creationId="{548A3E1D-A6A9-7D09-4AEB-AEFD171E3FA2}"/>
          </ac:picMkLst>
        </pc:picChg>
        <pc:picChg chg="add mod">
          <ac:chgData name="Yuliia Yanchuk" userId="da8c62c5-263a-4788-bb0f-2989127690b9" providerId="ADAL" clId="{29B05568-DD45-466E-BFA0-96FB63BC5A04}" dt="2025-09-16T09:25:44.991" v="193" actId="1076"/>
          <ac:picMkLst>
            <pc:docMk/>
            <pc:sldMk cId="3598698192" sldId="380"/>
            <ac:picMk id="21" creationId="{952E0231-9BA9-4972-F4E1-1A8A1D93AF66}"/>
          </ac:picMkLst>
        </pc:picChg>
      </pc:sldChg>
      <pc:sldChg chg="addSp delSp modSp add mod modClrScheme chgLayout">
        <pc:chgData name="Yuliia Yanchuk" userId="da8c62c5-263a-4788-bb0f-2989127690b9" providerId="ADAL" clId="{29B05568-DD45-466E-BFA0-96FB63BC5A04}" dt="2025-09-16T11:19:32.483" v="332" actId="478"/>
        <pc:sldMkLst>
          <pc:docMk/>
          <pc:sldMk cId="1475036262" sldId="381"/>
        </pc:sldMkLst>
        <pc:spChg chg="mod">
          <ac:chgData name="Yuliia Yanchuk" userId="da8c62c5-263a-4788-bb0f-2989127690b9" providerId="ADAL" clId="{29B05568-DD45-466E-BFA0-96FB63BC5A04}" dt="2025-09-16T09:27:36.112" v="199"/>
          <ac:spMkLst>
            <pc:docMk/>
            <pc:sldMk cId="1475036262" sldId="381"/>
            <ac:spMk id="2" creationId="{D7777907-B4F1-0533-B9DF-BADB9CD18050}"/>
          </ac:spMkLst>
        </pc:spChg>
        <pc:spChg chg="add mod">
          <ac:chgData name="Yuliia Yanchuk" userId="da8c62c5-263a-4788-bb0f-2989127690b9" providerId="ADAL" clId="{29B05568-DD45-466E-BFA0-96FB63BC5A04}" dt="2025-09-16T09:32:56.167" v="268" actId="207"/>
          <ac:spMkLst>
            <pc:docMk/>
            <pc:sldMk cId="1475036262" sldId="381"/>
            <ac:spMk id="7" creationId="{26128FDC-523D-D43C-0CBD-8EBACB06466A}"/>
          </ac:spMkLst>
        </pc:spChg>
        <pc:spChg chg="add mod">
          <ac:chgData name="Yuliia Yanchuk" userId="da8c62c5-263a-4788-bb0f-2989127690b9" providerId="ADAL" clId="{29B05568-DD45-466E-BFA0-96FB63BC5A04}" dt="2025-09-16T09:31:18.680" v="251" actId="14100"/>
          <ac:spMkLst>
            <pc:docMk/>
            <pc:sldMk cId="1475036262" sldId="381"/>
            <ac:spMk id="8" creationId="{439C342D-E084-32CE-4F06-744A38F2DE31}"/>
          </ac:spMkLst>
        </pc:spChg>
        <pc:spChg chg="add mod">
          <ac:chgData name="Yuliia Yanchuk" userId="da8c62c5-263a-4788-bb0f-2989127690b9" providerId="ADAL" clId="{29B05568-DD45-466E-BFA0-96FB63BC5A04}" dt="2025-09-16T09:37:44.024" v="289" actId="255"/>
          <ac:spMkLst>
            <pc:docMk/>
            <pc:sldMk cId="1475036262" sldId="381"/>
            <ac:spMk id="10" creationId="{F8252C42-60B7-3ADC-E26B-DA2E6F7CB869}"/>
          </ac:spMkLst>
        </pc:spChg>
        <pc:spChg chg="add mod">
          <ac:chgData name="Yuliia Yanchuk" userId="da8c62c5-263a-4788-bb0f-2989127690b9" providerId="ADAL" clId="{29B05568-DD45-466E-BFA0-96FB63BC5A04}" dt="2025-09-16T09:33:09.857" v="270" actId="207"/>
          <ac:spMkLst>
            <pc:docMk/>
            <pc:sldMk cId="1475036262" sldId="381"/>
            <ac:spMk id="11" creationId="{C6C8ADE7-A7BA-B2FB-479D-9F1E06E69DBB}"/>
          </ac:spMkLst>
        </pc:spChg>
        <pc:spChg chg="add mod">
          <ac:chgData name="Yuliia Yanchuk" userId="da8c62c5-263a-4788-bb0f-2989127690b9" providerId="ADAL" clId="{29B05568-DD45-466E-BFA0-96FB63BC5A04}" dt="2025-09-16T09:32:04.294" v="259" actId="6549"/>
          <ac:spMkLst>
            <pc:docMk/>
            <pc:sldMk cId="1475036262" sldId="381"/>
            <ac:spMk id="12" creationId="{85216355-4BC1-BE5F-CB11-547B1FE6B77D}"/>
          </ac:spMkLst>
        </pc:spChg>
        <pc:spChg chg="add mod">
          <ac:chgData name="Yuliia Yanchuk" userId="da8c62c5-263a-4788-bb0f-2989127690b9" providerId="ADAL" clId="{29B05568-DD45-466E-BFA0-96FB63BC5A04}" dt="2025-09-16T09:37:51.179" v="290" actId="255"/>
          <ac:spMkLst>
            <pc:docMk/>
            <pc:sldMk cId="1475036262" sldId="381"/>
            <ac:spMk id="16" creationId="{5E445CF6-7C43-C3F5-BC6E-235924A1BE53}"/>
          </ac:spMkLst>
        </pc:spChg>
        <pc:spChg chg="add mod">
          <ac:chgData name="Yuliia Yanchuk" userId="da8c62c5-263a-4788-bb0f-2989127690b9" providerId="ADAL" clId="{29B05568-DD45-466E-BFA0-96FB63BC5A04}" dt="2025-09-16T09:32:15.949" v="261" actId="14100"/>
          <ac:spMkLst>
            <pc:docMk/>
            <pc:sldMk cId="1475036262" sldId="381"/>
            <ac:spMk id="18" creationId="{AD117BF9-87BF-97FD-86F6-86A0AEE01983}"/>
          </ac:spMkLst>
        </pc:spChg>
        <pc:spChg chg="add mod">
          <ac:chgData name="Yuliia Yanchuk" userId="da8c62c5-263a-4788-bb0f-2989127690b9" providerId="ADAL" clId="{29B05568-DD45-466E-BFA0-96FB63BC5A04}" dt="2025-09-16T09:32:44.334" v="266" actId="14100"/>
          <ac:spMkLst>
            <pc:docMk/>
            <pc:sldMk cId="1475036262" sldId="381"/>
            <ac:spMk id="19" creationId="{1A4829BF-386C-6E89-B0C1-080D02B77212}"/>
          </ac:spMkLst>
        </pc:spChg>
        <pc:spChg chg="add mod">
          <ac:chgData name="Yuliia Yanchuk" userId="da8c62c5-263a-4788-bb0f-2989127690b9" providerId="ADAL" clId="{29B05568-DD45-466E-BFA0-96FB63BC5A04}" dt="2025-09-16T09:37:59.093" v="291" actId="255"/>
          <ac:spMkLst>
            <pc:docMk/>
            <pc:sldMk cId="1475036262" sldId="381"/>
            <ac:spMk id="20" creationId="{1C3FE6F4-9B5D-CE8D-E44F-57E49F47DD46}"/>
          </ac:spMkLst>
        </pc:spChg>
        <pc:picChg chg="add mod">
          <ac:chgData name="Yuliia Yanchuk" userId="da8c62c5-263a-4788-bb0f-2989127690b9" providerId="ADAL" clId="{29B05568-DD45-466E-BFA0-96FB63BC5A04}" dt="2025-09-16T09:34:11.357" v="276" actId="1076"/>
          <ac:picMkLst>
            <pc:docMk/>
            <pc:sldMk cId="1475036262" sldId="381"/>
            <ac:picMk id="23" creationId="{E1E030B7-07BC-6BFE-710B-4175023A0909}"/>
          </ac:picMkLst>
        </pc:picChg>
        <pc:picChg chg="add mod">
          <ac:chgData name="Yuliia Yanchuk" userId="da8c62c5-263a-4788-bb0f-2989127690b9" providerId="ADAL" clId="{29B05568-DD45-466E-BFA0-96FB63BC5A04}" dt="2025-09-16T09:34:45.232" v="282" actId="1076"/>
          <ac:picMkLst>
            <pc:docMk/>
            <pc:sldMk cId="1475036262" sldId="381"/>
            <ac:picMk id="25" creationId="{FC5E57E9-B74B-CD39-5243-4922E6A3F859}"/>
          </ac:picMkLst>
        </pc:picChg>
        <pc:picChg chg="add mod">
          <ac:chgData name="Yuliia Yanchuk" userId="da8c62c5-263a-4788-bb0f-2989127690b9" providerId="ADAL" clId="{29B05568-DD45-466E-BFA0-96FB63BC5A04}" dt="2025-09-16T09:35:27.629" v="288" actId="1076"/>
          <ac:picMkLst>
            <pc:docMk/>
            <pc:sldMk cId="1475036262" sldId="381"/>
            <ac:picMk id="27" creationId="{A0DA4074-8A38-52DB-067A-781AE47FA80E}"/>
          </ac:picMkLst>
        </pc:picChg>
      </pc:sldChg>
      <pc:sldChg chg="addSp delSp modSp add mod">
        <pc:chgData name="Yuliia Yanchuk" userId="da8c62c5-263a-4788-bb0f-2989127690b9" providerId="ADAL" clId="{29B05568-DD45-466E-BFA0-96FB63BC5A04}" dt="2025-09-16T11:28:55.643" v="360"/>
        <pc:sldMkLst>
          <pc:docMk/>
          <pc:sldMk cId="1180548189" sldId="382"/>
        </pc:sldMkLst>
        <pc:spChg chg="mod">
          <ac:chgData name="Yuliia Yanchuk" userId="da8c62c5-263a-4788-bb0f-2989127690b9" providerId="ADAL" clId="{29B05568-DD45-466E-BFA0-96FB63BC5A04}" dt="2025-09-16T11:18:26.630" v="327" actId="790"/>
          <ac:spMkLst>
            <pc:docMk/>
            <pc:sldMk cId="1180548189" sldId="382"/>
            <ac:spMk id="2" creationId="{D5532250-E811-6097-57A6-615EDC319814}"/>
          </ac:spMkLst>
        </pc:spChg>
        <pc:spChg chg="mod">
          <ac:chgData name="Yuliia Yanchuk" userId="da8c62c5-263a-4788-bb0f-2989127690b9" providerId="ADAL" clId="{29B05568-DD45-466E-BFA0-96FB63BC5A04}" dt="2025-09-16T11:17:36.597" v="322"/>
          <ac:spMkLst>
            <pc:docMk/>
            <pc:sldMk cId="1180548189" sldId="382"/>
            <ac:spMk id="3" creationId="{4A18EC56-E121-7FC2-9C88-507DD463EE83}"/>
          </ac:spMkLst>
        </pc:spChg>
        <pc:spChg chg="add mod">
          <ac:chgData name="Yuliia Yanchuk" userId="da8c62c5-263a-4788-bb0f-2989127690b9" providerId="ADAL" clId="{29B05568-DD45-466E-BFA0-96FB63BC5A04}" dt="2025-09-16T11:18:26.630" v="327" actId="790"/>
          <ac:spMkLst>
            <pc:docMk/>
            <pc:sldMk cId="1180548189" sldId="382"/>
            <ac:spMk id="4" creationId="{7D36E6A4-66E5-1522-BC35-1D8665C4CAA8}"/>
          </ac:spMkLst>
        </pc:spChg>
        <pc:spChg chg="add mod">
          <ac:chgData name="Yuliia Yanchuk" userId="da8c62c5-263a-4788-bb0f-2989127690b9" providerId="ADAL" clId="{29B05568-DD45-466E-BFA0-96FB63BC5A04}" dt="2025-09-16T11:18:26.630" v="327" actId="790"/>
          <ac:spMkLst>
            <pc:docMk/>
            <pc:sldMk cId="1180548189" sldId="382"/>
            <ac:spMk id="5" creationId="{450DFACF-58A8-A4A7-CDFE-3DA909EB81ED}"/>
          </ac:spMkLst>
        </pc:spChg>
        <pc:spChg chg="add mod">
          <ac:chgData name="Yuliia Yanchuk" userId="da8c62c5-263a-4788-bb0f-2989127690b9" providerId="ADAL" clId="{29B05568-DD45-466E-BFA0-96FB63BC5A04}" dt="2025-09-16T11:18:26.630" v="327" actId="790"/>
          <ac:spMkLst>
            <pc:docMk/>
            <pc:sldMk cId="1180548189" sldId="382"/>
            <ac:spMk id="6" creationId="{EF125819-6A89-BD0A-4C21-14282B06E28E}"/>
          </ac:spMkLst>
        </pc:spChg>
        <pc:spChg chg="add mod">
          <ac:chgData name="Yuliia Yanchuk" userId="da8c62c5-263a-4788-bb0f-2989127690b9" providerId="ADAL" clId="{29B05568-DD45-466E-BFA0-96FB63BC5A04}" dt="2025-09-16T11:19:00.182" v="328" actId="20577"/>
          <ac:spMkLst>
            <pc:docMk/>
            <pc:sldMk cId="1180548189" sldId="382"/>
            <ac:spMk id="9" creationId="{A3C8BEE4-3368-A5B4-A549-A13E5270D5BF}"/>
          </ac:spMkLst>
        </pc:spChg>
        <pc:spChg chg="mod">
          <ac:chgData name="Yuliia Yanchuk" userId="da8c62c5-263a-4788-bb0f-2989127690b9" providerId="ADAL" clId="{29B05568-DD45-466E-BFA0-96FB63BC5A04}" dt="2025-09-16T11:15:05.491" v="303"/>
          <ac:spMkLst>
            <pc:docMk/>
            <pc:sldMk cId="1180548189" sldId="382"/>
            <ac:spMk id="13" creationId="{F864609F-41D9-976D-EE64-AE2F5AE9F4B1}"/>
          </ac:spMkLst>
        </pc:spChg>
        <pc:spChg chg="add mod">
          <ac:chgData name="Yuliia Yanchuk" userId="da8c62c5-263a-4788-bb0f-2989127690b9" providerId="ADAL" clId="{29B05568-DD45-466E-BFA0-96FB63BC5A04}" dt="2025-09-16T11:17:12.187" v="318" actId="20577"/>
          <ac:spMkLst>
            <pc:docMk/>
            <pc:sldMk cId="1180548189" sldId="382"/>
            <ac:spMk id="14" creationId="{C849E6DA-3B66-A87B-9FF3-CB45C3B3F867}"/>
          </ac:spMkLst>
        </pc:spChg>
        <pc:spChg chg="add mod">
          <ac:chgData name="Yuliia Yanchuk" userId="da8c62c5-263a-4788-bb0f-2989127690b9" providerId="ADAL" clId="{29B05568-DD45-466E-BFA0-96FB63BC5A04}" dt="2025-09-16T11:18:26.630" v="327" actId="790"/>
          <ac:spMkLst>
            <pc:docMk/>
            <pc:sldMk cId="1180548189" sldId="382"/>
            <ac:spMk id="15" creationId="{7A8393E0-7DF3-FF41-753C-A98B5ABB4FFE}"/>
          </ac:spMkLst>
        </pc:spChg>
        <pc:spChg chg="add mod">
          <ac:chgData name="Yuliia Yanchuk" userId="da8c62c5-263a-4788-bb0f-2989127690b9" providerId="ADAL" clId="{29B05568-DD45-466E-BFA0-96FB63BC5A04}" dt="2025-09-16T11:18:26.630" v="327" actId="790"/>
          <ac:spMkLst>
            <pc:docMk/>
            <pc:sldMk cId="1180548189" sldId="382"/>
            <ac:spMk id="17" creationId="{9FCA5C74-80B4-7EBD-8F3A-EB464A9C0A44}"/>
          </ac:spMkLst>
        </pc:spChg>
        <pc:spChg chg="add mod">
          <ac:chgData name="Yuliia Yanchuk" userId="da8c62c5-263a-4788-bb0f-2989127690b9" providerId="ADAL" clId="{29B05568-DD45-466E-BFA0-96FB63BC5A04}" dt="2025-09-16T11:18:26.630" v="327" actId="790"/>
          <ac:spMkLst>
            <pc:docMk/>
            <pc:sldMk cId="1180548189" sldId="382"/>
            <ac:spMk id="21" creationId="{E67AB447-BC60-BF41-30FD-0806A42DA067}"/>
          </ac:spMkLst>
        </pc:spChg>
        <pc:spChg chg="add mod">
          <ac:chgData name="Yuliia Yanchuk" userId="da8c62c5-263a-4788-bb0f-2989127690b9" providerId="ADAL" clId="{29B05568-DD45-466E-BFA0-96FB63BC5A04}" dt="2025-09-16T11:18:26.630" v="327" actId="790"/>
          <ac:spMkLst>
            <pc:docMk/>
            <pc:sldMk cId="1180548189" sldId="382"/>
            <ac:spMk id="22" creationId="{AAED965A-020F-88CB-4F27-39E3A03DF90A}"/>
          </ac:spMkLst>
        </pc:spChg>
        <pc:spChg chg="add mod">
          <ac:chgData name="Yuliia Yanchuk" userId="da8c62c5-263a-4788-bb0f-2989127690b9" providerId="ADAL" clId="{29B05568-DD45-466E-BFA0-96FB63BC5A04}" dt="2025-09-16T11:18:26.630" v="327" actId="790"/>
          <ac:spMkLst>
            <pc:docMk/>
            <pc:sldMk cId="1180548189" sldId="382"/>
            <ac:spMk id="24" creationId="{3B71E1EF-C7CB-2C5C-6EBF-F25027DDC0C9}"/>
          </ac:spMkLst>
        </pc:spChg>
      </pc:sldChg>
      <pc:sldChg chg="addSp delSp modSp add mod">
        <pc:chgData name="Yuliia Yanchuk" userId="da8c62c5-263a-4788-bb0f-2989127690b9" providerId="ADAL" clId="{29B05568-DD45-466E-BFA0-96FB63BC5A04}" dt="2025-09-16T11:54:51.045" v="444" actId="790"/>
        <pc:sldMkLst>
          <pc:docMk/>
          <pc:sldMk cId="1819304993" sldId="385"/>
        </pc:sldMkLst>
        <pc:spChg chg="mod">
          <ac:chgData name="Yuliia Yanchuk" userId="da8c62c5-263a-4788-bb0f-2989127690b9" providerId="ADAL" clId="{29B05568-DD45-466E-BFA0-96FB63BC5A04}" dt="2025-09-16T11:54:51.045" v="444" actId="790"/>
          <ac:spMkLst>
            <pc:docMk/>
            <pc:sldMk cId="1819304993" sldId="385"/>
            <ac:spMk id="9" creationId="{5D985CE2-8EDB-5214-E85A-3615FA6DCF3F}"/>
          </ac:spMkLst>
        </pc:spChg>
        <pc:spChg chg="mod">
          <ac:chgData name="Yuliia Yanchuk" userId="da8c62c5-263a-4788-bb0f-2989127690b9" providerId="ADAL" clId="{29B05568-DD45-466E-BFA0-96FB63BC5A04}" dt="2025-09-16T11:54:51.045" v="444" actId="790"/>
          <ac:spMkLst>
            <pc:docMk/>
            <pc:sldMk cId="1819304993" sldId="385"/>
            <ac:spMk id="10" creationId="{1DF95515-5A6B-58FC-C074-F735934323B7}"/>
          </ac:spMkLst>
        </pc:spChg>
        <pc:spChg chg="mod">
          <ac:chgData name="Yuliia Yanchuk" userId="da8c62c5-263a-4788-bb0f-2989127690b9" providerId="ADAL" clId="{29B05568-DD45-466E-BFA0-96FB63BC5A04}" dt="2025-09-16T11:54:51.045" v="444" actId="790"/>
          <ac:spMkLst>
            <pc:docMk/>
            <pc:sldMk cId="1819304993" sldId="385"/>
            <ac:spMk id="11" creationId="{1011A44E-0B30-DE95-4BE7-D917B4A54695}"/>
          </ac:spMkLst>
        </pc:spChg>
        <pc:spChg chg="mod">
          <ac:chgData name="Yuliia Yanchuk" userId="da8c62c5-263a-4788-bb0f-2989127690b9" providerId="ADAL" clId="{29B05568-DD45-466E-BFA0-96FB63BC5A04}" dt="2025-09-16T11:54:51.045" v="444" actId="790"/>
          <ac:spMkLst>
            <pc:docMk/>
            <pc:sldMk cId="1819304993" sldId="385"/>
            <ac:spMk id="12" creationId="{4B2CA285-224C-41D5-6459-0F6C7BCF3D3E}"/>
          </ac:spMkLst>
        </pc:spChg>
        <pc:spChg chg="mod">
          <ac:chgData name="Yuliia Yanchuk" userId="da8c62c5-263a-4788-bb0f-2989127690b9" providerId="ADAL" clId="{29B05568-DD45-466E-BFA0-96FB63BC5A04}" dt="2025-09-16T11:54:51.045" v="444" actId="790"/>
          <ac:spMkLst>
            <pc:docMk/>
            <pc:sldMk cId="1819304993" sldId="385"/>
            <ac:spMk id="16" creationId="{D5FE7B4F-AB21-CB7E-5B48-B28184550B2A}"/>
          </ac:spMkLst>
        </pc:spChg>
        <pc:spChg chg="mod">
          <ac:chgData name="Yuliia Yanchuk" userId="da8c62c5-263a-4788-bb0f-2989127690b9" providerId="ADAL" clId="{29B05568-DD45-466E-BFA0-96FB63BC5A04}" dt="2025-09-16T11:54:51.045" v="444" actId="790"/>
          <ac:spMkLst>
            <pc:docMk/>
            <pc:sldMk cId="1819304993" sldId="385"/>
            <ac:spMk id="21" creationId="{DB96B722-026A-992F-594C-7BB9AB2C4F17}"/>
          </ac:spMkLst>
        </pc:spChg>
        <pc:spChg chg="mod">
          <ac:chgData name="Yuliia Yanchuk" userId="da8c62c5-263a-4788-bb0f-2989127690b9" providerId="ADAL" clId="{29B05568-DD45-466E-BFA0-96FB63BC5A04}" dt="2025-09-16T11:54:51.045" v="444" actId="790"/>
          <ac:spMkLst>
            <pc:docMk/>
            <pc:sldMk cId="1819304993" sldId="385"/>
            <ac:spMk id="24" creationId="{6DE8CC7D-D959-76D2-FD8B-AE1C54B08BA2}"/>
          </ac:spMkLst>
        </pc:spChg>
        <pc:picChg chg="add mod">
          <ac:chgData name="Yuliia Yanchuk" userId="da8c62c5-263a-4788-bb0f-2989127690b9" providerId="ADAL" clId="{29B05568-DD45-466E-BFA0-96FB63BC5A04}" dt="2025-09-16T11:47:00.026" v="415" actId="1076"/>
          <ac:picMkLst>
            <pc:docMk/>
            <pc:sldMk cId="1819304993" sldId="385"/>
            <ac:picMk id="15" creationId="{947D1372-ACFF-CF1B-0784-C109C68EBD01}"/>
          </ac:picMkLst>
        </pc:picChg>
        <pc:picChg chg="mod">
          <ac:chgData name="Yuliia Yanchuk" userId="da8c62c5-263a-4788-bb0f-2989127690b9" providerId="ADAL" clId="{29B05568-DD45-466E-BFA0-96FB63BC5A04}" dt="2025-09-16T11:47:00.026" v="415" actId="1076"/>
          <ac:picMkLst>
            <pc:docMk/>
            <pc:sldMk cId="1819304993" sldId="385"/>
            <ac:picMk id="23" creationId="{93CB841B-B330-73B4-62E0-79063656F316}"/>
          </ac:picMkLst>
        </pc:picChg>
        <pc:picChg chg="mod modCrop">
          <ac:chgData name="Yuliia Yanchuk" userId="da8c62c5-263a-4788-bb0f-2989127690b9" providerId="ADAL" clId="{29B05568-DD45-466E-BFA0-96FB63BC5A04}" dt="2025-09-16T11:47:00.026" v="415" actId="1076"/>
          <ac:picMkLst>
            <pc:docMk/>
            <pc:sldMk cId="1819304993" sldId="385"/>
            <ac:picMk id="26" creationId="{54D9F15A-DE39-95DF-04F6-2DD64961EEFC}"/>
          </ac:picMkLst>
        </pc:picChg>
      </pc:sldChg>
      <pc:sldChg chg="addSp delSp modSp new mod">
        <pc:chgData name="Yuliia Yanchuk" userId="da8c62c5-263a-4788-bb0f-2989127690b9" providerId="ADAL" clId="{29B05568-DD45-466E-BFA0-96FB63BC5A04}" dt="2025-09-16T11:59:20.009" v="506" actId="1076"/>
        <pc:sldMkLst>
          <pc:docMk/>
          <pc:sldMk cId="3321691854" sldId="386"/>
        </pc:sldMkLst>
        <pc:spChg chg="add mod">
          <ac:chgData name="Yuliia Yanchuk" userId="da8c62c5-263a-4788-bb0f-2989127690b9" providerId="ADAL" clId="{29B05568-DD45-466E-BFA0-96FB63BC5A04}" dt="2025-09-16T11:55:00.678" v="445" actId="790"/>
          <ac:spMkLst>
            <pc:docMk/>
            <pc:sldMk cId="3321691854" sldId="386"/>
            <ac:spMk id="6" creationId="{A558F8A3-CB2F-B8F6-8C4D-6916070B3991}"/>
          </ac:spMkLst>
        </pc:spChg>
        <pc:spChg chg="add mod">
          <ac:chgData name="Yuliia Yanchuk" userId="da8c62c5-263a-4788-bb0f-2989127690b9" providerId="ADAL" clId="{29B05568-DD45-466E-BFA0-96FB63BC5A04}" dt="2025-09-16T11:57:16.882" v="487" actId="1076"/>
          <ac:spMkLst>
            <pc:docMk/>
            <pc:sldMk cId="3321691854" sldId="386"/>
            <ac:spMk id="7" creationId="{7EF99AB9-68A6-164B-2F71-795EA41AEF7E}"/>
          </ac:spMkLst>
        </pc:spChg>
        <pc:spChg chg="add mod">
          <ac:chgData name="Yuliia Yanchuk" userId="da8c62c5-263a-4788-bb0f-2989127690b9" providerId="ADAL" clId="{29B05568-DD45-466E-BFA0-96FB63BC5A04}" dt="2025-09-16T11:57:16.882" v="487" actId="1076"/>
          <ac:spMkLst>
            <pc:docMk/>
            <pc:sldMk cId="3321691854" sldId="386"/>
            <ac:spMk id="8" creationId="{AC18D4A6-C69C-1754-3B68-EDB7FADC24FA}"/>
          </ac:spMkLst>
        </pc:spChg>
        <pc:spChg chg="add mod">
          <ac:chgData name="Yuliia Yanchuk" userId="da8c62c5-263a-4788-bb0f-2989127690b9" providerId="ADAL" clId="{29B05568-DD45-466E-BFA0-96FB63BC5A04}" dt="2025-09-16T11:57:16.882" v="487" actId="1076"/>
          <ac:spMkLst>
            <pc:docMk/>
            <pc:sldMk cId="3321691854" sldId="386"/>
            <ac:spMk id="9" creationId="{FEE500EC-5770-2993-C662-C557800CD641}"/>
          </ac:spMkLst>
        </pc:spChg>
        <pc:spChg chg="add mod">
          <ac:chgData name="Yuliia Yanchuk" userId="da8c62c5-263a-4788-bb0f-2989127690b9" providerId="ADAL" clId="{29B05568-DD45-466E-BFA0-96FB63BC5A04}" dt="2025-09-16T11:57:16.882" v="487" actId="1076"/>
          <ac:spMkLst>
            <pc:docMk/>
            <pc:sldMk cId="3321691854" sldId="386"/>
            <ac:spMk id="10" creationId="{47FD38A4-CF4F-5237-5607-5E36BE7BD77E}"/>
          </ac:spMkLst>
        </pc:spChg>
        <pc:spChg chg="add mod">
          <ac:chgData name="Yuliia Yanchuk" userId="da8c62c5-263a-4788-bb0f-2989127690b9" providerId="ADAL" clId="{29B05568-DD45-466E-BFA0-96FB63BC5A04}" dt="2025-09-16T11:57:16.882" v="487" actId="1076"/>
          <ac:spMkLst>
            <pc:docMk/>
            <pc:sldMk cId="3321691854" sldId="386"/>
            <ac:spMk id="11" creationId="{2038F3E5-F6BA-8F46-E22E-6D94B0ACA07F}"/>
          </ac:spMkLst>
        </pc:spChg>
        <pc:spChg chg="add mod">
          <ac:chgData name="Yuliia Yanchuk" userId="da8c62c5-263a-4788-bb0f-2989127690b9" providerId="ADAL" clId="{29B05568-DD45-466E-BFA0-96FB63BC5A04}" dt="2025-09-16T11:57:16.882" v="487" actId="1076"/>
          <ac:spMkLst>
            <pc:docMk/>
            <pc:sldMk cId="3321691854" sldId="386"/>
            <ac:spMk id="12" creationId="{97612191-3B00-84C1-A3D5-78273F227C46}"/>
          </ac:spMkLst>
        </pc:spChg>
        <pc:spChg chg="add mod">
          <ac:chgData name="Yuliia Yanchuk" userId="da8c62c5-263a-4788-bb0f-2989127690b9" providerId="ADAL" clId="{29B05568-DD45-466E-BFA0-96FB63BC5A04}" dt="2025-09-16T11:57:16.882" v="487" actId="1076"/>
          <ac:spMkLst>
            <pc:docMk/>
            <pc:sldMk cId="3321691854" sldId="386"/>
            <ac:spMk id="13" creationId="{C3CD2397-A952-FBF9-0E55-76B8B5C25A2E}"/>
          </ac:spMkLst>
        </pc:spChg>
        <pc:spChg chg="add mod">
          <ac:chgData name="Yuliia Yanchuk" userId="da8c62c5-263a-4788-bb0f-2989127690b9" providerId="ADAL" clId="{29B05568-DD45-466E-BFA0-96FB63BC5A04}" dt="2025-09-16T11:57:16.882" v="487" actId="1076"/>
          <ac:spMkLst>
            <pc:docMk/>
            <pc:sldMk cId="3321691854" sldId="386"/>
            <ac:spMk id="14" creationId="{BAC9D3ED-6682-8930-D0B2-D9E95881FEB4}"/>
          </ac:spMkLst>
        </pc:spChg>
        <pc:spChg chg="add mod">
          <ac:chgData name="Yuliia Yanchuk" userId="da8c62c5-263a-4788-bb0f-2989127690b9" providerId="ADAL" clId="{29B05568-DD45-466E-BFA0-96FB63BC5A04}" dt="2025-09-16T11:57:16.882" v="487" actId="1076"/>
          <ac:spMkLst>
            <pc:docMk/>
            <pc:sldMk cId="3321691854" sldId="386"/>
            <ac:spMk id="15" creationId="{1C6B4B21-6DBB-B56F-2AB0-1304DABC833E}"/>
          </ac:spMkLst>
        </pc:spChg>
        <pc:spChg chg="add mod">
          <ac:chgData name="Yuliia Yanchuk" userId="da8c62c5-263a-4788-bb0f-2989127690b9" providerId="ADAL" clId="{29B05568-DD45-466E-BFA0-96FB63BC5A04}" dt="2025-09-16T11:54:05.926" v="439"/>
          <ac:spMkLst>
            <pc:docMk/>
            <pc:sldMk cId="3321691854" sldId="386"/>
            <ac:spMk id="16" creationId="{E6DB5DB7-6D96-8D2E-4CBC-09B7036B107B}"/>
          </ac:spMkLst>
        </pc:spChg>
        <pc:spChg chg="add mod">
          <ac:chgData name="Yuliia Yanchuk" userId="da8c62c5-263a-4788-bb0f-2989127690b9" providerId="ADAL" clId="{29B05568-DD45-466E-BFA0-96FB63BC5A04}" dt="2025-09-16T11:57:16.882" v="487" actId="1076"/>
          <ac:spMkLst>
            <pc:docMk/>
            <pc:sldMk cId="3321691854" sldId="386"/>
            <ac:spMk id="17" creationId="{B758DDE3-22C4-4710-29D4-A8974DD2E829}"/>
          </ac:spMkLst>
        </pc:spChg>
        <pc:spChg chg="add mod">
          <ac:chgData name="Yuliia Yanchuk" userId="da8c62c5-263a-4788-bb0f-2989127690b9" providerId="ADAL" clId="{29B05568-DD45-466E-BFA0-96FB63BC5A04}" dt="2025-09-16T11:54:39.365" v="443"/>
          <ac:spMkLst>
            <pc:docMk/>
            <pc:sldMk cId="3321691854" sldId="386"/>
            <ac:spMk id="18" creationId="{661C46DE-F73E-CD70-B163-067052A51CF3}"/>
          </ac:spMkLst>
        </pc:spChg>
        <pc:spChg chg="add mod">
          <ac:chgData name="Yuliia Yanchuk" userId="da8c62c5-263a-4788-bb0f-2989127690b9" providerId="ADAL" clId="{29B05568-DD45-466E-BFA0-96FB63BC5A04}" dt="2025-09-16T11:58:12.226" v="496" actId="207"/>
          <ac:spMkLst>
            <pc:docMk/>
            <pc:sldMk cId="3321691854" sldId="386"/>
            <ac:spMk id="19" creationId="{9BC64A42-EF17-3D1A-C928-871254F08120}"/>
          </ac:spMkLst>
        </pc:spChg>
        <pc:spChg chg="add mod">
          <ac:chgData name="Yuliia Yanchuk" userId="da8c62c5-263a-4788-bb0f-2989127690b9" providerId="ADAL" clId="{29B05568-DD45-466E-BFA0-96FB63BC5A04}" dt="2025-09-16T11:58:14.931" v="497" actId="207"/>
          <ac:spMkLst>
            <pc:docMk/>
            <pc:sldMk cId="3321691854" sldId="386"/>
            <ac:spMk id="20" creationId="{C14675A4-594A-A35A-111E-26C070DDAE48}"/>
          </ac:spMkLst>
        </pc:spChg>
        <pc:picChg chg="add mod">
          <ac:chgData name="Yuliia Yanchuk" userId="da8c62c5-263a-4788-bb0f-2989127690b9" providerId="ADAL" clId="{29B05568-DD45-466E-BFA0-96FB63BC5A04}" dt="2025-09-16T11:57:45.054" v="491" actId="1076"/>
          <ac:picMkLst>
            <pc:docMk/>
            <pc:sldMk cId="3321691854" sldId="386"/>
            <ac:picMk id="22" creationId="{DB26B4F3-BDCA-2CCA-FA5F-CAE44665361B}"/>
          </ac:picMkLst>
        </pc:picChg>
        <pc:picChg chg="add mod">
          <ac:chgData name="Yuliia Yanchuk" userId="da8c62c5-263a-4788-bb0f-2989127690b9" providerId="ADAL" clId="{29B05568-DD45-466E-BFA0-96FB63BC5A04}" dt="2025-09-16T11:57:53.914" v="493" actId="1076"/>
          <ac:picMkLst>
            <pc:docMk/>
            <pc:sldMk cId="3321691854" sldId="386"/>
            <ac:picMk id="23" creationId="{81F11E7D-B23A-D612-627D-85BEC6B37F90}"/>
          </ac:picMkLst>
        </pc:picChg>
        <pc:picChg chg="add mod">
          <ac:chgData name="Yuliia Yanchuk" userId="da8c62c5-263a-4788-bb0f-2989127690b9" providerId="ADAL" clId="{29B05568-DD45-466E-BFA0-96FB63BC5A04}" dt="2025-09-16T11:58:03.716" v="495" actId="1076"/>
          <ac:picMkLst>
            <pc:docMk/>
            <pc:sldMk cId="3321691854" sldId="386"/>
            <ac:picMk id="24" creationId="{428E37BA-14BC-D0E4-4E0C-46B07C8437C6}"/>
          </ac:picMkLst>
        </pc:picChg>
        <pc:picChg chg="add mod">
          <ac:chgData name="Yuliia Yanchuk" userId="da8c62c5-263a-4788-bb0f-2989127690b9" providerId="ADAL" clId="{29B05568-DD45-466E-BFA0-96FB63BC5A04}" dt="2025-09-16T11:58:50.543" v="501" actId="1076"/>
          <ac:picMkLst>
            <pc:docMk/>
            <pc:sldMk cId="3321691854" sldId="386"/>
            <ac:picMk id="26" creationId="{A00B6040-0023-0D40-00A1-622C3C3B0AB9}"/>
          </ac:picMkLst>
        </pc:picChg>
        <pc:picChg chg="add mod">
          <ac:chgData name="Yuliia Yanchuk" userId="da8c62c5-263a-4788-bb0f-2989127690b9" providerId="ADAL" clId="{29B05568-DD45-466E-BFA0-96FB63BC5A04}" dt="2025-09-16T11:59:13.305" v="504" actId="1076"/>
          <ac:picMkLst>
            <pc:docMk/>
            <pc:sldMk cId="3321691854" sldId="386"/>
            <ac:picMk id="28" creationId="{30C14F84-1FBB-7E28-2AF5-19FEC00FD49D}"/>
          </ac:picMkLst>
        </pc:picChg>
        <pc:picChg chg="add mod">
          <ac:chgData name="Yuliia Yanchuk" userId="da8c62c5-263a-4788-bb0f-2989127690b9" providerId="ADAL" clId="{29B05568-DD45-466E-BFA0-96FB63BC5A04}" dt="2025-09-16T11:59:20.009" v="506" actId="1076"/>
          <ac:picMkLst>
            <pc:docMk/>
            <pc:sldMk cId="3321691854" sldId="386"/>
            <ac:picMk id="29" creationId="{8BD367D9-6D0D-3C2E-0FC4-347BCE135D73}"/>
          </ac:picMkLst>
        </pc:picChg>
      </pc:sldChg>
      <pc:sldChg chg="addSp delSp modSp add mod">
        <pc:chgData name="Yuliia Yanchuk" userId="da8c62c5-263a-4788-bb0f-2989127690b9" providerId="ADAL" clId="{29B05568-DD45-466E-BFA0-96FB63BC5A04}" dt="2025-09-16T12:23:05.255" v="669" actId="478"/>
        <pc:sldMkLst>
          <pc:docMk/>
          <pc:sldMk cId="2472477122" sldId="387"/>
        </pc:sldMkLst>
        <pc:spChg chg="mod">
          <ac:chgData name="Yuliia Yanchuk" userId="da8c62c5-263a-4788-bb0f-2989127690b9" providerId="ADAL" clId="{29B05568-DD45-466E-BFA0-96FB63BC5A04}" dt="2025-09-16T12:06:08.805" v="534" actId="207"/>
          <ac:spMkLst>
            <pc:docMk/>
            <pc:sldMk cId="2472477122" sldId="387"/>
            <ac:spMk id="5" creationId="{86A83ECD-196E-B743-244B-EA5A04283600}"/>
          </ac:spMkLst>
        </pc:spChg>
        <pc:spChg chg="mod">
          <ac:chgData name="Yuliia Yanchuk" userId="da8c62c5-263a-4788-bb0f-2989127690b9" providerId="ADAL" clId="{29B05568-DD45-466E-BFA0-96FB63BC5A04}" dt="2025-09-16T12:11:39.808" v="574" actId="207"/>
          <ac:spMkLst>
            <pc:docMk/>
            <pc:sldMk cId="2472477122" sldId="387"/>
            <ac:spMk id="6" creationId="{6E38CA6B-5194-A089-CECF-6E26987C3CA1}"/>
          </ac:spMkLst>
        </pc:spChg>
        <pc:spChg chg="mod">
          <ac:chgData name="Yuliia Yanchuk" userId="da8c62c5-263a-4788-bb0f-2989127690b9" providerId="ADAL" clId="{29B05568-DD45-466E-BFA0-96FB63BC5A04}" dt="2025-09-16T12:07:52.912" v="564" actId="207"/>
          <ac:spMkLst>
            <pc:docMk/>
            <pc:sldMk cId="2472477122" sldId="387"/>
            <ac:spMk id="8" creationId="{0AF1C84E-930F-9FD1-D469-482BDCF62B20}"/>
          </ac:spMkLst>
        </pc:spChg>
        <pc:spChg chg="mod">
          <ac:chgData name="Yuliia Yanchuk" userId="da8c62c5-263a-4788-bb0f-2989127690b9" providerId="ADAL" clId="{29B05568-DD45-466E-BFA0-96FB63BC5A04}" dt="2025-09-16T12:09:17.789" v="568" actId="207"/>
          <ac:spMkLst>
            <pc:docMk/>
            <pc:sldMk cId="2472477122" sldId="387"/>
            <ac:spMk id="10" creationId="{5CAEFA59-E274-30C2-D0F9-D7C0C6AF0F1C}"/>
          </ac:spMkLst>
        </pc:spChg>
        <pc:spChg chg="mod">
          <ac:chgData name="Yuliia Yanchuk" userId="da8c62c5-263a-4788-bb0f-2989127690b9" providerId="ADAL" clId="{29B05568-DD45-466E-BFA0-96FB63BC5A04}" dt="2025-09-16T12:10:09.657" v="571" actId="207"/>
          <ac:spMkLst>
            <pc:docMk/>
            <pc:sldMk cId="2472477122" sldId="387"/>
            <ac:spMk id="12" creationId="{C0B116EB-EE29-CF1E-CE06-786A22C5B0F6}"/>
          </ac:spMkLst>
        </pc:spChg>
        <pc:spChg chg="mod">
          <ac:chgData name="Yuliia Yanchuk" userId="da8c62c5-263a-4788-bb0f-2989127690b9" providerId="ADAL" clId="{29B05568-DD45-466E-BFA0-96FB63BC5A04}" dt="2025-09-16T12:12:41.123" v="585" actId="207"/>
          <ac:spMkLst>
            <pc:docMk/>
            <pc:sldMk cId="2472477122" sldId="387"/>
            <ac:spMk id="14" creationId="{AED20360-FBCE-C488-DDCF-29A365BB0D99}"/>
          </ac:spMkLst>
        </pc:spChg>
        <pc:spChg chg="mod">
          <ac:chgData name="Yuliia Yanchuk" userId="da8c62c5-263a-4788-bb0f-2989127690b9" providerId="ADAL" clId="{29B05568-DD45-466E-BFA0-96FB63BC5A04}" dt="2025-09-16T12:14:58.107" v="588" actId="207"/>
          <ac:spMkLst>
            <pc:docMk/>
            <pc:sldMk cId="2472477122" sldId="387"/>
            <ac:spMk id="16" creationId="{003841A9-5DD8-F107-A34F-53FD2146BC45}"/>
          </ac:spMkLst>
        </pc:spChg>
        <pc:spChg chg="mod">
          <ac:chgData name="Yuliia Yanchuk" userId="da8c62c5-263a-4788-bb0f-2989127690b9" providerId="ADAL" clId="{29B05568-DD45-466E-BFA0-96FB63BC5A04}" dt="2025-09-16T12:16:14.086" v="615" actId="207"/>
          <ac:spMkLst>
            <pc:docMk/>
            <pc:sldMk cId="2472477122" sldId="387"/>
            <ac:spMk id="18" creationId="{B545419B-B861-9B89-7BE3-2C648D3D8490}"/>
          </ac:spMkLst>
        </pc:spChg>
        <pc:spChg chg="mod">
          <ac:chgData name="Yuliia Yanchuk" userId="da8c62c5-263a-4788-bb0f-2989127690b9" providerId="ADAL" clId="{29B05568-DD45-466E-BFA0-96FB63BC5A04}" dt="2025-09-16T12:21:00.128" v="619" actId="207"/>
          <ac:spMkLst>
            <pc:docMk/>
            <pc:sldMk cId="2472477122" sldId="387"/>
            <ac:spMk id="21" creationId="{CDA86AB4-59A2-8C64-AED0-4B325EC1F90C}"/>
          </ac:spMkLst>
        </pc:spChg>
        <pc:spChg chg="mod">
          <ac:chgData name="Yuliia Yanchuk" userId="da8c62c5-263a-4788-bb0f-2989127690b9" providerId="ADAL" clId="{29B05568-DD45-466E-BFA0-96FB63BC5A04}" dt="2025-09-16T12:21:59.154" v="623" actId="207"/>
          <ac:spMkLst>
            <pc:docMk/>
            <pc:sldMk cId="2472477122" sldId="387"/>
            <ac:spMk id="23" creationId="{001D116C-B499-A346-F859-DDB72F0E0631}"/>
          </ac:spMkLst>
        </pc:spChg>
      </pc:sldChg>
      <pc:sldChg chg="addSp delSp modSp add mod">
        <pc:chgData name="Yuliia Yanchuk" userId="da8c62c5-263a-4788-bb0f-2989127690b9" providerId="ADAL" clId="{29B05568-DD45-466E-BFA0-96FB63BC5A04}" dt="2025-09-16T12:05:11.801" v="531" actId="27614"/>
        <pc:sldMkLst>
          <pc:docMk/>
          <pc:sldMk cId="1929009795" sldId="389"/>
        </pc:sldMkLst>
        <pc:spChg chg="add mod">
          <ac:chgData name="Yuliia Yanchuk" userId="da8c62c5-263a-4788-bb0f-2989127690b9" providerId="ADAL" clId="{29B05568-DD45-466E-BFA0-96FB63BC5A04}" dt="2025-09-16T12:04:04.801" v="528" actId="255"/>
          <ac:spMkLst>
            <pc:docMk/>
            <pc:sldMk cId="1929009795" sldId="389"/>
            <ac:spMk id="3" creationId="{E59C4444-1801-7F54-7265-9B00A254B378}"/>
          </ac:spMkLst>
        </pc:spChg>
        <pc:spChg chg="mod">
          <ac:chgData name="Yuliia Yanchuk" userId="da8c62c5-263a-4788-bb0f-2989127690b9" providerId="ADAL" clId="{29B05568-DD45-466E-BFA0-96FB63BC5A04}" dt="2025-09-16T12:03:55.365" v="527" actId="790"/>
          <ac:spMkLst>
            <pc:docMk/>
            <pc:sldMk cId="1929009795" sldId="389"/>
            <ac:spMk id="7" creationId="{02F9C815-910A-9D15-DECE-A799A4B828BB}"/>
          </ac:spMkLst>
        </pc:spChg>
        <pc:spChg chg="mod">
          <ac:chgData name="Yuliia Yanchuk" userId="da8c62c5-263a-4788-bb0f-2989127690b9" providerId="ADAL" clId="{29B05568-DD45-466E-BFA0-96FB63BC5A04}" dt="2025-09-16T12:03:55.365" v="527" actId="790"/>
          <ac:spMkLst>
            <pc:docMk/>
            <pc:sldMk cId="1929009795" sldId="389"/>
            <ac:spMk id="12" creationId="{6867AFB4-5A8F-3CCD-E8CB-998BE8D3A2E4}"/>
          </ac:spMkLst>
        </pc:spChg>
        <pc:picChg chg="add mod">
          <ac:chgData name="Yuliia Yanchuk" userId="da8c62c5-263a-4788-bb0f-2989127690b9" providerId="ADAL" clId="{29B05568-DD45-466E-BFA0-96FB63BC5A04}" dt="2025-09-16T12:05:11.801" v="531" actId="27614"/>
          <ac:picMkLst>
            <pc:docMk/>
            <pc:sldMk cId="1929009795" sldId="389"/>
            <ac:picMk id="10" creationId="{408B0A70-1903-C53A-3C6B-C22F1A90D14F}"/>
          </ac:picMkLst>
        </pc:picChg>
      </pc:sldChg>
      <pc:sldMasterChg chg="delSldLayout">
        <pc:chgData name="Yuliia Yanchuk" userId="da8c62c5-263a-4788-bb0f-2989127690b9" providerId="ADAL" clId="{29B05568-DD45-466E-BFA0-96FB63BC5A04}" dt="2025-09-16T12:22:48.573" v="665" actId="47"/>
        <pc:sldMasterMkLst>
          <pc:docMk/>
          <pc:sldMasterMk cId="309464254" sldId="2147483705"/>
        </pc:sldMasterMkLst>
      </pc:sldMasterChg>
    </pc:docChg>
  </pc:docChgLst>
  <pc:docChgLst>
    <pc:chgData name="Anastasiia Skok" userId="S::askok@bdo.ua::4ef8d847-678c-4ccd-986b-7dd6811c6cfa" providerId="AD" clId="Web-{255418B1-091F-982D-E992-7A56C7887D42}"/>
    <pc:docChg chg="addSld delSld modSld modSection">
      <pc:chgData name="Anastasiia Skok" userId="S::askok@bdo.ua::4ef8d847-678c-4ccd-986b-7dd6811c6cfa" providerId="AD" clId="Web-{255418B1-091F-982D-E992-7A56C7887D42}" dt="2025-09-30T06:27:53.775" v="15" actId="20577"/>
      <pc:docMkLst>
        <pc:docMk/>
      </pc:docMkLst>
      <pc:sldChg chg="del">
        <pc:chgData name="Anastasiia Skok" userId="S::askok@bdo.ua::4ef8d847-678c-4ccd-986b-7dd6811c6cfa" providerId="AD" clId="Web-{255418B1-091F-982D-E992-7A56C7887D42}" dt="2025-09-30T06:25:01.549" v="7"/>
        <pc:sldMkLst>
          <pc:docMk/>
          <pc:sldMk cId="1796986469" sldId="336"/>
        </pc:sldMkLst>
      </pc:sldChg>
      <pc:sldChg chg="modSp">
        <pc:chgData name="Anastasiia Skok" userId="S::askok@bdo.ua::4ef8d847-678c-4ccd-986b-7dd6811c6cfa" providerId="AD" clId="Web-{255418B1-091F-982D-E992-7A56C7887D42}" dt="2025-09-30T06:27:53.775" v="15" actId="20577"/>
        <pc:sldMkLst>
          <pc:docMk/>
          <pc:sldMk cId="1890481214" sldId="390"/>
        </pc:sldMkLst>
        <pc:spChg chg="mod">
          <ac:chgData name="Anastasiia Skok" userId="S::askok@bdo.ua::4ef8d847-678c-4ccd-986b-7dd6811c6cfa" providerId="AD" clId="Web-{255418B1-091F-982D-E992-7A56C7887D42}" dt="2025-09-30T06:27:53.775" v="15" actId="20577"/>
          <ac:spMkLst>
            <pc:docMk/>
            <pc:sldMk cId="1890481214" sldId="390"/>
            <ac:spMk id="3" creationId="{64EE5E7F-5F9B-7EBD-2421-F08A79345CC3}"/>
          </ac:spMkLst>
        </pc:spChg>
      </pc:sldChg>
      <pc:sldChg chg="add">
        <pc:chgData name="Anastasiia Skok" userId="S::askok@bdo.ua::4ef8d847-678c-4ccd-986b-7dd6811c6cfa" providerId="AD" clId="Web-{255418B1-091F-982D-E992-7A56C7887D42}" dt="2025-09-30T06:24:45.565" v="6"/>
        <pc:sldMkLst>
          <pc:docMk/>
          <pc:sldMk cId="2126048656" sldId="391"/>
        </pc:sldMkLst>
      </pc:sldChg>
      <pc:sldChg chg="add">
        <pc:chgData name="Anastasiia Skok" userId="S::askok@bdo.ua::4ef8d847-678c-4ccd-986b-7dd6811c6cfa" providerId="AD" clId="Web-{255418B1-091F-982D-E992-7A56C7887D42}" dt="2025-09-30T06:25:11.471" v="8"/>
        <pc:sldMkLst>
          <pc:docMk/>
          <pc:sldMk cId="1796986469" sldId="392"/>
        </pc:sldMkLst>
      </pc:sldChg>
    </pc:docChg>
  </pc:docChgLst>
  <pc:docChgLst>
    <pc:chgData clId="Web-{255418B1-091F-982D-E992-7A56C7887D42}"/>
    <pc:docChg chg="addSld delSld sldOrd modSection">
      <pc:chgData name="" userId="" providerId="" clId="Web-{255418B1-091F-982D-E992-7A56C7887D42}" dt="2025-09-30T06:23:35.283" v="2"/>
      <pc:docMkLst>
        <pc:docMk/>
      </pc:docMkLst>
      <pc:sldChg chg="del">
        <pc:chgData name="" userId="" providerId="" clId="Web-{255418B1-091F-982D-E992-7A56C7887D42}" dt="2025-09-30T06:23:28.924" v="0"/>
        <pc:sldMkLst>
          <pc:docMk/>
          <pc:sldMk cId="296694578" sldId="335"/>
        </pc:sldMkLst>
      </pc:sldChg>
      <pc:sldChg chg="add ord">
        <pc:chgData name="" userId="" providerId="" clId="Web-{255418B1-091F-982D-E992-7A56C7887D42}" dt="2025-09-30T06:23:35.283" v="2"/>
        <pc:sldMkLst>
          <pc:docMk/>
          <pc:sldMk cId="1890481214" sldId="390"/>
        </pc:sldMkLst>
      </pc:sldChg>
    </pc:docChg>
  </pc:docChgLst>
</pc:chgInfo>
</file>

<file path=ppt/comments/modernComment_183_935F01C2.xml><?xml version="1.0" encoding="utf-8"?>
<p188:cmLst xmlns:a="http://schemas.openxmlformats.org/drawingml/2006/main" xmlns:r="http://schemas.openxmlformats.org/officeDocument/2006/relationships" xmlns:p188="http://schemas.microsoft.com/office/powerpoint/2018/8/main">
  <p188:cm id="{E12E15B0-79A3-44F3-B2E4-416AC9097690}" authorId="{0FD20EF4-01A2-AA4F-1349-BFB811858118}" created="2025-09-16T12:23:46.313">
    <pc:sldMkLst xmlns:pc="http://schemas.microsoft.com/office/powerpoint/2013/main/command">
      <pc:docMk/>
      <pc:sldMk cId="2472477122" sldId="387"/>
    </pc:sldMkLst>
    <p188:txBody>
      <a:bodyPr/>
      <a:lstStyle/>
      <a:p>
        <a:r>
          <a:rPr lang="uk-UA"/>
          <a:t>Тут багато посилань було на неіснуючі сторінки тому додавала посилання на головні сторінки сайтів</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1241F5C-756D-D3CC-63B3-43FB7D8A0C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29F8095-F2C3-D135-B725-98AD87268A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3762E1-9D42-4259-B438-FE50C692F378}" type="datetimeFigureOut">
              <a:rPr lang="fr-FR" smtClean="0"/>
              <a:t>01/10/2025</a:t>
            </a:fld>
            <a:endParaRPr lang="fr-FR"/>
          </a:p>
        </p:txBody>
      </p:sp>
      <p:sp>
        <p:nvSpPr>
          <p:cNvPr id="4" name="Espace réservé du pied de page 3">
            <a:extLst>
              <a:ext uri="{FF2B5EF4-FFF2-40B4-BE49-F238E27FC236}">
                <a16:creationId xmlns:a16="http://schemas.microsoft.com/office/drawing/2014/main" id="{230A0035-714C-FD55-7896-B015F958FA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844A786-78B4-153B-1EB0-23A7C6801C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B698FC-D56E-4827-B570-1DEE6236057F}" type="slidenum">
              <a:rPr lang="fr-FR" smtClean="0"/>
              <a:t>‹№›</a:t>
            </a:fld>
            <a:endParaRPr lang="fr-FR"/>
          </a:p>
        </p:txBody>
      </p:sp>
    </p:spTree>
    <p:extLst>
      <p:ext uri="{BB962C8B-B14F-4D97-AF65-F5344CB8AC3E}">
        <p14:creationId xmlns:p14="http://schemas.microsoft.com/office/powerpoint/2010/main" val="1596570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6_Basic">
    <p:spTree>
      <p:nvGrpSpPr>
        <p:cNvPr id="1" name=""/>
        <p:cNvGrpSpPr/>
        <p:nvPr/>
      </p:nvGrpSpPr>
      <p:grpSpPr>
        <a:xfrm>
          <a:off x="0" y="0"/>
          <a:ext cx="0" cy="0"/>
          <a:chOff x="0" y="0"/>
          <a:chExt cx="0" cy="0"/>
        </a:xfrm>
      </p:grpSpPr>
      <p:sp>
        <p:nvSpPr>
          <p:cNvPr id="2" name="Marcador de posición de imagen 8">
            <a:extLst>
              <a:ext uri="{FF2B5EF4-FFF2-40B4-BE49-F238E27FC236}">
                <a16:creationId xmlns:a16="http://schemas.microsoft.com/office/drawing/2014/main" id="{3F686C83-D228-FED8-0A4E-1768BF93AE16}"/>
              </a:ext>
            </a:extLst>
          </p:cNvPr>
          <p:cNvSpPr>
            <a:spLocks noGrp="1"/>
          </p:cNvSpPr>
          <p:nvPr>
            <p:ph type="pic" sz="quarter" idx="16"/>
          </p:nvPr>
        </p:nvSpPr>
        <p:spPr>
          <a:xfrm flipH="1">
            <a:off x="8207295" y="480269"/>
            <a:ext cx="15113619" cy="12767380"/>
          </a:xfrm>
          <a:prstGeom prst="parallelogram">
            <a:avLst>
              <a:gd name="adj" fmla="val 18169"/>
            </a:avLst>
          </a:prstGeom>
        </p:spPr>
        <p:txBody>
          <a:bodyPr/>
          <a:lstStyle/>
          <a:p>
            <a:endParaRPr lang="es-419"/>
          </a:p>
        </p:txBody>
      </p:sp>
      <p:pic>
        <p:nvPicPr>
          <p:cNvPr id="3" name="Imagen 2">
            <a:extLst>
              <a:ext uri="{FF2B5EF4-FFF2-40B4-BE49-F238E27FC236}">
                <a16:creationId xmlns:a16="http://schemas.microsoft.com/office/drawing/2014/main" id="{A318155C-1BCC-B809-2A4F-7926960749D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6" name="Marcador de pie de página 19">
            <a:extLst>
              <a:ext uri="{FF2B5EF4-FFF2-40B4-BE49-F238E27FC236}">
                <a16:creationId xmlns:a16="http://schemas.microsoft.com/office/drawing/2014/main" id="{BD0FE0E0-226E-58E2-FE8B-67B6553DCFFF}"/>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76226584"/>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2_Basic">
    <p:spTree>
      <p:nvGrpSpPr>
        <p:cNvPr id="1" name=""/>
        <p:cNvGrpSpPr/>
        <p:nvPr/>
      </p:nvGrpSpPr>
      <p:grpSpPr>
        <a:xfrm>
          <a:off x="0" y="0"/>
          <a:ext cx="0" cy="0"/>
          <a:chOff x="0" y="0"/>
          <a:chExt cx="0" cy="0"/>
        </a:xfrm>
      </p:grpSpPr>
      <p:sp>
        <p:nvSpPr>
          <p:cNvPr id="2" name="Rectángulo redondeado 3">
            <a:extLst>
              <a:ext uri="{FF2B5EF4-FFF2-40B4-BE49-F238E27FC236}">
                <a16:creationId xmlns:a16="http://schemas.microsoft.com/office/drawing/2014/main" id="{82A04377-9AF4-3EF1-69B2-E363568A22E3}"/>
              </a:ext>
            </a:extLst>
          </p:cNvPr>
          <p:cNvSpPr/>
          <p:nvPr userDrawn="1"/>
        </p:nvSpPr>
        <p:spPr>
          <a:xfrm>
            <a:off x="11881002" y="1853083"/>
            <a:ext cx="11830697" cy="4896633"/>
          </a:xfrm>
          <a:prstGeom prst="roundRect">
            <a:avLst>
              <a:gd name="adj" fmla="val 626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11B26958-410C-928D-2272-26941F451BF0}"/>
              </a:ext>
            </a:extLst>
          </p:cNvPr>
          <p:cNvSpPr/>
          <p:nvPr userDrawn="1"/>
        </p:nvSpPr>
        <p:spPr>
          <a:xfrm>
            <a:off x="672301" y="1918447"/>
            <a:ext cx="10673478" cy="4831269"/>
          </a:xfrm>
          <a:prstGeom prst="roundRect">
            <a:avLst>
              <a:gd name="adj" fmla="val 6269"/>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Rectángulo redondeado 7">
            <a:extLst>
              <a:ext uri="{FF2B5EF4-FFF2-40B4-BE49-F238E27FC236}">
                <a16:creationId xmlns:a16="http://schemas.microsoft.com/office/drawing/2014/main" id="{9DDD7C09-608C-8C80-B065-8B2FFBB56996}"/>
              </a:ext>
            </a:extLst>
          </p:cNvPr>
          <p:cNvSpPr/>
          <p:nvPr userDrawn="1"/>
        </p:nvSpPr>
        <p:spPr>
          <a:xfrm>
            <a:off x="672301" y="7631560"/>
            <a:ext cx="10673478" cy="4676745"/>
          </a:xfrm>
          <a:prstGeom prst="roundRect">
            <a:avLst>
              <a:gd name="adj" fmla="val 6269"/>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Rectángulo redondeado 8">
            <a:extLst>
              <a:ext uri="{FF2B5EF4-FFF2-40B4-BE49-F238E27FC236}">
                <a16:creationId xmlns:a16="http://schemas.microsoft.com/office/drawing/2014/main" id="{B9FE35CE-3579-B4B2-AF08-77658E2B867A}"/>
              </a:ext>
            </a:extLst>
          </p:cNvPr>
          <p:cNvSpPr/>
          <p:nvPr userDrawn="1"/>
        </p:nvSpPr>
        <p:spPr>
          <a:xfrm>
            <a:off x="12007516" y="7631560"/>
            <a:ext cx="11704183" cy="4793522"/>
          </a:xfrm>
          <a:prstGeom prst="roundRect">
            <a:avLst>
              <a:gd name="adj" fmla="val 6269"/>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Marcador de texto 8">
            <a:extLst>
              <a:ext uri="{FF2B5EF4-FFF2-40B4-BE49-F238E27FC236}">
                <a16:creationId xmlns:a16="http://schemas.microsoft.com/office/drawing/2014/main" id="{3C448E6D-40CF-B7A3-DE75-A5B526573DD9}"/>
              </a:ext>
            </a:extLst>
          </p:cNvPr>
          <p:cNvSpPr>
            <a:spLocks noGrp="1"/>
          </p:cNvSpPr>
          <p:nvPr>
            <p:ph type="body" sz="quarter" idx="13" hasCustomPrompt="1"/>
          </p:nvPr>
        </p:nvSpPr>
        <p:spPr>
          <a:xfrm>
            <a:off x="1207525"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3" name="Marcador de texto 8">
            <a:extLst>
              <a:ext uri="{FF2B5EF4-FFF2-40B4-BE49-F238E27FC236}">
                <a16:creationId xmlns:a16="http://schemas.microsoft.com/office/drawing/2014/main" id="{74E65F4F-860E-FB02-17FC-428D5B8CE0C0}"/>
              </a:ext>
            </a:extLst>
          </p:cNvPr>
          <p:cNvSpPr>
            <a:spLocks noGrp="1"/>
          </p:cNvSpPr>
          <p:nvPr>
            <p:ph type="body" sz="quarter" idx="16" hasCustomPrompt="1"/>
          </p:nvPr>
        </p:nvSpPr>
        <p:spPr>
          <a:xfrm>
            <a:off x="1207524" y="7992125"/>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err="1"/>
              <a:t>Title</a:t>
            </a:r>
            <a:endParaRPr lang="es-419"/>
          </a:p>
        </p:txBody>
      </p:sp>
      <p:sp>
        <p:nvSpPr>
          <p:cNvPr id="15" name="Marcador de texto 8">
            <a:extLst>
              <a:ext uri="{FF2B5EF4-FFF2-40B4-BE49-F238E27FC236}">
                <a16:creationId xmlns:a16="http://schemas.microsoft.com/office/drawing/2014/main" id="{C0DA4B3E-78E4-F41A-A554-33FC4A33FFC2}"/>
              </a:ext>
            </a:extLst>
          </p:cNvPr>
          <p:cNvSpPr>
            <a:spLocks noGrp="1"/>
          </p:cNvSpPr>
          <p:nvPr>
            <p:ph type="body" sz="quarter" idx="17" hasCustomPrompt="1"/>
          </p:nvPr>
        </p:nvSpPr>
        <p:spPr>
          <a:xfrm>
            <a:off x="12479567"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err="1"/>
              <a:t>Title</a:t>
            </a:r>
            <a:endParaRPr lang="es-419"/>
          </a:p>
        </p:txBody>
      </p:sp>
      <p:sp>
        <p:nvSpPr>
          <p:cNvPr id="18" name="Marcador de texto 8">
            <a:extLst>
              <a:ext uri="{FF2B5EF4-FFF2-40B4-BE49-F238E27FC236}">
                <a16:creationId xmlns:a16="http://schemas.microsoft.com/office/drawing/2014/main" id="{E82940A0-3D4F-EB53-FCC7-2230ECBCBD0F}"/>
              </a:ext>
            </a:extLst>
          </p:cNvPr>
          <p:cNvSpPr>
            <a:spLocks noGrp="1"/>
          </p:cNvSpPr>
          <p:nvPr>
            <p:ph type="body" sz="quarter" idx="18" hasCustomPrompt="1"/>
          </p:nvPr>
        </p:nvSpPr>
        <p:spPr>
          <a:xfrm>
            <a:off x="1207524" y="3882890"/>
            <a:ext cx="9693086" cy="2533252"/>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 Ut </a:t>
            </a:r>
            <a:r>
              <a:rPr lang="es-419" err="1"/>
              <a:t>enim</a:t>
            </a:r>
            <a:r>
              <a:rPr lang="es-419"/>
              <a:t> ad </a:t>
            </a:r>
            <a:r>
              <a:rPr lang="es-419" err="1"/>
              <a:t>minim</a:t>
            </a:r>
            <a:r>
              <a:rPr lang="es-419"/>
              <a:t> </a:t>
            </a:r>
            <a:r>
              <a:rPr lang="es-419" err="1"/>
              <a:t>veniam</a:t>
            </a:r>
            <a:r>
              <a:rPr lang="es-419"/>
              <a:t>, quis.</a:t>
            </a:r>
          </a:p>
        </p:txBody>
      </p:sp>
      <p:sp>
        <p:nvSpPr>
          <p:cNvPr id="19" name="Marcador de texto 8">
            <a:extLst>
              <a:ext uri="{FF2B5EF4-FFF2-40B4-BE49-F238E27FC236}">
                <a16:creationId xmlns:a16="http://schemas.microsoft.com/office/drawing/2014/main" id="{EF29851C-4134-99AE-F05B-90BFC28D61EA}"/>
              </a:ext>
            </a:extLst>
          </p:cNvPr>
          <p:cNvSpPr>
            <a:spLocks noGrp="1"/>
          </p:cNvSpPr>
          <p:nvPr>
            <p:ph type="body" sz="quarter" idx="19" hasCustomPrompt="1"/>
          </p:nvPr>
        </p:nvSpPr>
        <p:spPr>
          <a:xfrm>
            <a:off x="1207524" y="9363107"/>
            <a:ext cx="9909655" cy="258959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 Ut </a:t>
            </a:r>
            <a:r>
              <a:rPr lang="es-419" err="1"/>
              <a:t>enim</a:t>
            </a:r>
            <a:r>
              <a:rPr lang="es-419"/>
              <a:t> ad </a:t>
            </a:r>
            <a:r>
              <a:rPr lang="es-419" err="1"/>
              <a:t>minim</a:t>
            </a:r>
            <a:r>
              <a:rPr lang="es-419"/>
              <a:t> </a:t>
            </a:r>
            <a:r>
              <a:rPr lang="es-419" err="1"/>
              <a:t>veniam</a:t>
            </a:r>
            <a:r>
              <a:rPr lang="es-419"/>
              <a:t>, quis</a:t>
            </a:r>
          </a:p>
        </p:txBody>
      </p:sp>
      <p:sp>
        <p:nvSpPr>
          <p:cNvPr id="20" name="Marcador de texto 8">
            <a:extLst>
              <a:ext uri="{FF2B5EF4-FFF2-40B4-BE49-F238E27FC236}">
                <a16:creationId xmlns:a16="http://schemas.microsoft.com/office/drawing/2014/main" id="{5026DD43-DEAD-E314-B6E9-49BEC15E5378}"/>
              </a:ext>
            </a:extLst>
          </p:cNvPr>
          <p:cNvSpPr>
            <a:spLocks noGrp="1"/>
          </p:cNvSpPr>
          <p:nvPr>
            <p:ph type="body" sz="quarter" idx="20" hasCustomPrompt="1"/>
          </p:nvPr>
        </p:nvSpPr>
        <p:spPr>
          <a:xfrm>
            <a:off x="12479567" y="3882890"/>
            <a:ext cx="9766822" cy="232871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a:t>
            </a:r>
          </a:p>
        </p:txBody>
      </p:sp>
      <p:sp>
        <p:nvSpPr>
          <p:cNvPr id="11" name="Marcador de pie de página 19">
            <a:extLst>
              <a:ext uri="{FF2B5EF4-FFF2-40B4-BE49-F238E27FC236}">
                <a16:creationId xmlns:a16="http://schemas.microsoft.com/office/drawing/2014/main" id="{C2E3020A-CC46-1BDC-FE56-FB7C0EFB26E7}"/>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
        <p:nvSpPr>
          <p:cNvPr id="3" name="Marcador de texto 8">
            <a:extLst>
              <a:ext uri="{FF2B5EF4-FFF2-40B4-BE49-F238E27FC236}">
                <a16:creationId xmlns:a16="http://schemas.microsoft.com/office/drawing/2014/main" id="{5BC06321-C0A1-5269-A818-D7EB02C9A2F0}"/>
              </a:ext>
            </a:extLst>
          </p:cNvPr>
          <p:cNvSpPr>
            <a:spLocks noGrp="1"/>
          </p:cNvSpPr>
          <p:nvPr>
            <p:ph type="body" sz="quarter" idx="21" hasCustomPrompt="1"/>
          </p:nvPr>
        </p:nvSpPr>
        <p:spPr>
          <a:xfrm>
            <a:off x="12607904" y="7992125"/>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err="1"/>
              <a:t>Title</a:t>
            </a:r>
            <a:endParaRPr lang="es-419"/>
          </a:p>
        </p:txBody>
      </p:sp>
      <p:sp>
        <p:nvSpPr>
          <p:cNvPr id="5" name="Marcador de texto 8">
            <a:extLst>
              <a:ext uri="{FF2B5EF4-FFF2-40B4-BE49-F238E27FC236}">
                <a16:creationId xmlns:a16="http://schemas.microsoft.com/office/drawing/2014/main" id="{54C96818-C3E3-68B6-E61F-6130A84962D2}"/>
              </a:ext>
            </a:extLst>
          </p:cNvPr>
          <p:cNvSpPr>
            <a:spLocks noGrp="1"/>
          </p:cNvSpPr>
          <p:nvPr>
            <p:ph type="body" sz="quarter" idx="22" hasCustomPrompt="1"/>
          </p:nvPr>
        </p:nvSpPr>
        <p:spPr>
          <a:xfrm>
            <a:off x="12645327" y="9341582"/>
            <a:ext cx="9766822" cy="232871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a:t>
            </a:r>
          </a:p>
        </p:txBody>
      </p:sp>
    </p:spTree>
    <p:extLst>
      <p:ext uri="{BB962C8B-B14F-4D97-AF65-F5344CB8AC3E}">
        <p14:creationId xmlns:p14="http://schemas.microsoft.com/office/powerpoint/2010/main" val="323903254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yan - image">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81AEC1E5-B985-C1CF-3FC7-4B5EE8DD4F47}"/>
              </a:ext>
            </a:extLst>
          </p:cNvPr>
          <p:cNvSpPr/>
          <p:nvPr userDrawn="1"/>
        </p:nvSpPr>
        <p:spPr>
          <a:xfrm>
            <a:off x="672301" y="4643600"/>
            <a:ext cx="5535812" cy="6565509"/>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27571CA0-871C-9B2B-9FD0-F586D66734E4}"/>
              </a:ext>
            </a:extLst>
          </p:cNvPr>
          <p:cNvSpPr/>
          <p:nvPr userDrawn="1"/>
        </p:nvSpPr>
        <p:spPr>
          <a:xfrm>
            <a:off x="672301" y="11525764"/>
            <a:ext cx="5535812" cy="910551"/>
          </a:xfrm>
          <a:prstGeom prst="roundRect">
            <a:avLst>
              <a:gd name="adj" fmla="val 18555"/>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4"/>
            <a:ext cx="5535812" cy="2210762"/>
          </a:xfrm>
          <a:prstGeom prst="roundRect">
            <a:avLst>
              <a:gd name="adj" fmla="val 6551"/>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139725" y="2754834"/>
            <a:ext cx="4269636" cy="1071134"/>
          </a:xfrm>
          <a:prstGeom prst="rect">
            <a:avLst/>
          </a:prstGeom>
        </p:spPr>
        <p:txBody>
          <a:bodyPr/>
          <a:lstStyle>
            <a:lvl1pPr marL="0" indent="0">
              <a:buNone/>
              <a:defRPr sz="5000" b="0" i="0">
                <a:solidFill>
                  <a:srgbClr val="4D4D4D"/>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113599" y="6134713"/>
            <a:ext cx="4572000" cy="4650852"/>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6880466" y="532768"/>
            <a:ext cx="16831233" cy="12616275"/>
          </a:xfrm>
          <a:prstGeom prst="roundRect">
            <a:avLst>
              <a:gd name="adj" fmla="val 5203"/>
            </a:avLst>
          </a:prstGeom>
        </p:spPr>
        <p:txBody>
          <a:bodyPr/>
          <a:lstStyle/>
          <a:p>
            <a:endParaRPr lang="es-419"/>
          </a:p>
        </p:txBody>
      </p:sp>
      <p:sp>
        <p:nvSpPr>
          <p:cNvPr id="5" name="Marcador de texto 8">
            <a:extLst>
              <a:ext uri="{FF2B5EF4-FFF2-40B4-BE49-F238E27FC236}">
                <a16:creationId xmlns:a16="http://schemas.microsoft.com/office/drawing/2014/main" id="{8F65DC7E-9431-7E5A-7947-DF1510BFC4A9}"/>
              </a:ext>
            </a:extLst>
          </p:cNvPr>
          <p:cNvSpPr>
            <a:spLocks noGrp="1"/>
          </p:cNvSpPr>
          <p:nvPr>
            <p:ph type="body" sz="quarter" idx="18" hasCustomPrompt="1"/>
          </p:nvPr>
        </p:nvSpPr>
        <p:spPr>
          <a:xfrm>
            <a:off x="1113599" y="11704319"/>
            <a:ext cx="4572000" cy="584933"/>
          </a:xfrm>
          <a:prstGeom prst="rect">
            <a:avLst/>
          </a:prstGeom>
        </p:spPr>
        <p:txBody>
          <a:bodyPr/>
          <a:lstStyle>
            <a:lvl1pPr marL="0" indent="0">
              <a:lnSpc>
                <a:spcPts val="3800"/>
              </a:lnSpc>
              <a:buNone/>
              <a:defRPr sz="2000" b="0" i="0" baseline="0">
                <a:solidFill>
                  <a:schemeClr val="bg2">
                    <a:lumMod val="50000"/>
                  </a:schemeClr>
                </a:solidFill>
                <a:latin typeface="Calibri Light" panose="020F0302020204030204" pitchFamily="34" charset="0"/>
                <a:cs typeface="Calibri" panose="020F0502020204030204" pitchFamily="34" charset="0"/>
              </a:defRPr>
            </a:lvl1pPr>
          </a:lstStyle>
          <a:p>
            <a:pPr lvl="0"/>
            <a:r>
              <a:rPr lang="es-419" b="0" i="0">
                <a:solidFill>
                  <a:srgbClr val="040C28"/>
                </a:solidFill>
                <a:effectLst/>
                <a:latin typeface="Google Sans"/>
              </a:rPr>
              <a:t>© Photo credits</a:t>
            </a:r>
            <a:endParaRPr lang="es-419"/>
          </a:p>
        </p:txBody>
      </p:sp>
      <p:sp>
        <p:nvSpPr>
          <p:cNvPr id="9" name="Marcador de pie de página 8">
            <a:extLst>
              <a:ext uri="{FF2B5EF4-FFF2-40B4-BE49-F238E27FC236}">
                <a16:creationId xmlns:a16="http://schemas.microsoft.com/office/drawing/2014/main" id="{B40EA4FB-35FB-3A3B-EDE2-259ED680FE7A}"/>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37809561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yan - image">
    <p:spTree>
      <p:nvGrpSpPr>
        <p:cNvPr id="1" name=""/>
        <p:cNvGrpSpPr/>
        <p:nvPr/>
      </p:nvGrpSpPr>
      <p:grpSpPr>
        <a:xfrm>
          <a:off x="0" y="0"/>
          <a:ext cx="0" cy="0"/>
          <a:chOff x="0" y="0"/>
          <a:chExt cx="0" cy="0"/>
        </a:xfrm>
      </p:grpSpPr>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6675538" y="564088"/>
            <a:ext cx="7932560" cy="5845936"/>
          </a:xfrm>
          <a:prstGeom prst="roundRect">
            <a:avLst>
              <a:gd name="adj" fmla="val 5203"/>
            </a:avLst>
          </a:prstGeom>
        </p:spPr>
        <p:txBody>
          <a:bodyPr/>
          <a:lstStyle/>
          <a:p>
            <a:endParaRPr lang="es-419"/>
          </a:p>
        </p:txBody>
      </p:sp>
      <p:sp>
        <p:nvSpPr>
          <p:cNvPr id="6" name="Marcador de posición de imagen 8">
            <a:extLst>
              <a:ext uri="{FF2B5EF4-FFF2-40B4-BE49-F238E27FC236}">
                <a16:creationId xmlns:a16="http://schemas.microsoft.com/office/drawing/2014/main" id="{D3956099-0E35-4D38-EFF0-AD0B7BEB2994}"/>
              </a:ext>
            </a:extLst>
          </p:cNvPr>
          <p:cNvSpPr>
            <a:spLocks noGrp="1"/>
          </p:cNvSpPr>
          <p:nvPr>
            <p:ph type="pic" sz="quarter" idx="17"/>
          </p:nvPr>
        </p:nvSpPr>
        <p:spPr>
          <a:xfrm>
            <a:off x="15016649" y="564088"/>
            <a:ext cx="8695049" cy="11943236"/>
          </a:xfrm>
          <a:prstGeom prst="roundRect">
            <a:avLst>
              <a:gd name="adj" fmla="val 5203"/>
            </a:avLst>
          </a:prstGeom>
        </p:spPr>
        <p:txBody>
          <a:bodyPr/>
          <a:lstStyle/>
          <a:p>
            <a:endParaRPr lang="es-419"/>
          </a:p>
        </p:txBody>
      </p:sp>
      <p:sp>
        <p:nvSpPr>
          <p:cNvPr id="9" name="Marcador de posición de imagen 8">
            <a:extLst>
              <a:ext uri="{FF2B5EF4-FFF2-40B4-BE49-F238E27FC236}">
                <a16:creationId xmlns:a16="http://schemas.microsoft.com/office/drawing/2014/main" id="{67C8DBA5-64C4-3F8F-C706-31B75FA823FD}"/>
              </a:ext>
            </a:extLst>
          </p:cNvPr>
          <p:cNvSpPr>
            <a:spLocks noGrp="1"/>
          </p:cNvSpPr>
          <p:nvPr>
            <p:ph type="pic" sz="quarter" idx="18"/>
          </p:nvPr>
        </p:nvSpPr>
        <p:spPr>
          <a:xfrm>
            <a:off x="10210313" y="6858000"/>
            <a:ext cx="4397785" cy="5653668"/>
          </a:xfrm>
          <a:prstGeom prst="roundRect">
            <a:avLst>
              <a:gd name="adj" fmla="val 5203"/>
            </a:avLst>
          </a:prstGeom>
        </p:spPr>
        <p:txBody>
          <a:bodyPr/>
          <a:lstStyle/>
          <a:p>
            <a:endParaRPr lang="es-419"/>
          </a:p>
        </p:txBody>
      </p:sp>
      <p:sp>
        <p:nvSpPr>
          <p:cNvPr id="10" name="Rectángulo redondeado 9">
            <a:extLst>
              <a:ext uri="{FF2B5EF4-FFF2-40B4-BE49-F238E27FC236}">
                <a16:creationId xmlns:a16="http://schemas.microsoft.com/office/drawing/2014/main" id="{A2205E88-46B2-E4FD-0A73-0FFFEB844A16}"/>
              </a:ext>
            </a:extLst>
          </p:cNvPr>
          <p:cNvSpPr/>
          <p:nvPr userDrawn="1"/>
        </p:nvSpPr>
        <p:spPr>
          <a:xfrm>
            <a:off x="672301" y="6809596"/>
            <a:ext cx="9129461" cy="3293409"/>
          </a:xfrm>
          <a:prstGeom prst="roundRect">
            <a:avLst>
              <a:gd name="adj" fmla="val 7069"/>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 name="Marcador de texto 8">
            <a:extLst>
              <a:ext uri="{FF2B5EF4-FFF2-40B4-BE49-F238E27FC236}">
                <a16:creationId xmlns:a16="http://schemas.microsoft.com/office/drawing/2014/main" id="{4DB5F03F-4320-D5F5-F788-383CAD6FD516}"/>
              </a:ext>
            </a:extLst>
          </p:cNvPr>
          <p:cNvSpPr>
            <a:spLocks noGrp="1"/>
          </p:cNvSpPr>
          <p:nvPr>
            <p:ph type="body" sz="quarter" idx="19" hasCustomPrompt="1"/>
          </p:nvPr>
        </p:nvSpPr>
        <p:spPr>
          <a:xfrm>
            <a:off x="1027344" y="7163283"/>
            <a:ext cx="8295075" cy="2672093"/>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15" name="Rectángulo redondeado 14">
            <a:extLst>
              <a:ext uri="{FF2B5EF4-FFF2-40B4-BE49-F238E27FC236}">
                <a16:creationId xmlns:a16="http://schemas.microsoft.com/office/drawing/2014/main" id="{EE148415-73E5-B20E-4468-17313C338404}"/>
              </a:ext>
            </a:extLst>
          </p:cNvPr>
          <p:cNvSpPr/>
          <p:nvPr userDrawn="1"/>
        </p:nvSpPr>
        <p:spPr>
          <a:xfrm>
            <a:off x="672301" y="2116184"/>
            <a:ext cx="5535812" cy="4293840"/>
          </a:xfrm>
          <a:prstGeom prst="roundRect">
            <a:avLst>
              <a:gd name="adj" fmla="val 6551"/>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6" name="Marcador de texto 8">
            <a:extLst>
              <a:ext uri="{FF2B5EF4-FFF2-40B4-BE49-F238E27FC236}">
                <a16:creationId xmlns:a16="http://schemas.microsoft.com/office/drawing/2014/main" id="{0CD4E795-FC79-B416-5C98-75EC41B3ED39}"/>
              </a:ext>
            </a:extLst>
          </p:cNvPr>
          <p:cNvSpPr>
            <a:spLocks noGrp="1"/>
          </p:cNvSpPr>
          <p:nvPr>
            <p:ph type="body" sz="quarter" idx="13" hasCustomPrompt="1"/>
          </p:nvPr>
        </p:nvSpPr>
        <p:spPr>
          <a:xfrm>
            <a:off x="1027344" y="2578472"/>
            <a:ext cx="4257465" cy="3510093"/>
          </a:xfrm>
          <a:prstGeom prst="rect">
            <a:avLst/>
          </a:prstGeom>
        </p:spPr>
        <p:txBody>
          <a:bodyPr/>
          <a:lstStyle>
            <a:lvl1pPr marL="0" indent="0">
              <a:lnSpc>
                <a:spcPts val="8200"/>
              </a:lnSpc>
              <a:buNone/>
              <a:defRPr sz="8000" b="0" i="0">
                <a:solidFill>
                  <a:srgbClr val="4D4D4D"/>
                </a:solidFill>
                <a:latin typeface="TITILLIUMMAPS29L-400WT" pitchFamily="2" charset="77"/>
              </a:defRPr>
            </a:lvl1pPr>
          </a:lstStyle>
          <a:p>
            <a:pPr lvl="0"/>
            <a:r>
              <a:rPr lang="es-419"/>
              <a:t>Title</a:t>
            </a:r>
          </a:p>
          <a:p>
            <a:pPr lvl="0"/>
            <a:r>
              <a:rPr lang="es-419"/>
              <a:t>Lorem</a:t>
            </a:r>
          </a:p>
          <a:p>
            <a:pPr lvl="0"/>
            <a:r>
              <a:rPr lang="es-419"/>
              <a:t>ipsum</a:t>
            </a:r>
          </a:p>
        </p:txBody>
      </p:sp>
      <p:sp>
        <p:nvSpPr>
          <p:cNvPr id="17" name="Rectángulo redondeado 16">
            <a:extLst>
              <a:ext uri="{FF2B5EF4-FFF2-40B4-BE49-F238E27FC236}">
                <a16:creationId xmlns:a16="http://schemas.microsoft.com/office/drawing/2014/main" id="{82A969DB-7217-C85A-742A-A991C74D9452}"/>
              </a:ext>
            </a:extLst>
          </p:cNvPr>
          <p:cNvSpPr/>
          <p:nvPr userDrawn="1"/>
        </p:nvSpPr>
        <p:spPr>
          <a:xfrm>
            <a:off x="672301" y="10456692"/>
            <a:ext cx="9129461" cy="2077278"/>
          </a:xfrm>
          <a:prstGeom prst="roundRect">
            <a:avLst>
              <a:gd name="adj" fmla="val 10521"/>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Marcador de texto 8">
            <a:extLst>
              <a:ext uri="{FF2B5EF4-FFF2-40B4-BE49-F238E27FC236}">
                <a16:creationId xmlns:a16="http://schemas.microsoft.com/office/drawing/2014/main" id="{8472D728-4D17-9618-9FDA-7A5F432D842F}"/>
              </a:ext>
            </a:extLst>
          </p:cNvPr>
          <p:cNvSpPr>
            <a:spLocks noGrp="1"/>
          </p:cNvSpPr>
          <p:nvPr>
            <p:ph type="body" sz="quarter" idx="20" hasCustomPrompt="1"/>
          </p:nvPr>
        </p:nvSpPr>
        <p:spPr>
          <a:xfrm>
            <a:off x="1027344" y="10735902"/>
            <a:ext cx="8295075" cy="1597348"/>
          </a:xfrm>
          <a:prstGeom prst="rect">
            <a:avLst/>
          </a:prstGeom>
        </p:spPr>
        <p:txBody>
          <a:bodyPr/>
          <a:lstStyle>
            <a:lvl1pPr marL="0" indent="0">
              <a:lnSpc>
                <a:spcPts val="3800"/>
              </a:lnSpc>
              <a:buNone/>
              <a:defRPr sz="3000" b="0" i="0">
                <a:solidFill>
                  <a:srgbClr val="4D4D4D"/>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a:t>
            </a:r>
          </a:p>
        </p:txBody>
      </p:sp>
      <p:sp>
        <p:nvSpPr>
          <p:cNvPr id="20" name="Marcador de pie de página 19">
            <a:extLst>
              <a:ext uri="{FF2B5EF4-FFF2-40B4-BE49-F238E27FC236}">
                <a16:creationId xmlns:a16="http://schemas.microsoft.com/office/drawing/2014/main" id="{1AA63623-FA59-5448-8178-EDDE55F65ED6}"/>
              </a:ext>
            </a:extLst>
          </p:cNvPr>
          <p:cNvSpPr>
            <a:spLocks noGrp="1"/>
          </p:cNvSpPr>
          <p:nvPr>
            <p:ph type="ftr" sz="quarter" idx="21"/>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57705128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1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1" name="Rectángulo redondeado 10">
            <a:extLst>
              <a:ext uri="{FF2B5EF4-FFF2-40B4-BE49-F238E27FC236}">
                <a16:creationId xmlns:a16="http://schemas.microsoft.com/office/drawing/2014/main" id="{783DE469-6E35-C70F-4B26-27B0955939F3}"/>
              </a:ext>
            </a:extLst>
          </p:cNvPr>
          <p:cNvSpPr/>
          <p:nvPr userDrawn="1"/>
        </p:nvSpPr>
        <p:spPr>
          <a:xfrm>
            <a:off x="672301" y="3893122"/>
            <a:ext cx="10278197" cy="3091726"/>
          </a:xfrm>
          <a:prstGeom prst="roundRect">
            <a:avLst>
              <a:gd name="adj" fmla="val 8468"/>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2" name="Rectángulo redondeado 11">
            <a:extLst>
              <a:ext uri="{FF2B5EF4-FFF2-40B4-BE49-F238E27FC236}">
                <a16:creationId xmlns:a16="http://schemas.microsoft.com/office/drawing/2014/main" id="{4118C72A-8F6A-5900-A4F9-09AF2215AC1A}"/>
              </a:ext>
            </a:extLst>
          </p:cNvPr>
          <p:cNvSpPr/>
          <p:nvPr userDrawn="1"/>
        </p:nvSpPr>
        <p:spPr>
          <a:xfrm>
            <a:off x="672301" y="7278909"/>
            <a:ext cx="10278197" cy="5139730"/>
          </a:xfrm>
          <a:prstGeom prst="roundRect">
            <a:avLst>
              <a:gd name="adj" fmla="val 8468"/>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3" name="Marcador de texto 8">
            <a:extLst>
              <a:ext uri="{FF2B5EF4-FFF2-40B4-BE49-F238E27FC236}">
                <a16:creationId xmlns:a16="http://schemas.microsoft.com/office/drawing/2014/main" id="{1B0AC39A-0260-C14E-6976-0593088EF4BD}"/>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Título 1">
            <a:extLst>
              <a:ext uri="{FF2B5EF4-FFF2-40B4-BE49-F238E27FC236}">
                <a16:creationId xmlns:a16="http://schemas.microsoft.com/office/drawing/2014/main" id="{9F8A0A09-A788-14E3-E2B6-B92685EF0820}"/>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15" name="Marcador de pie de página 14">
            <a:extLst>
              <a:ext uri="{FF2B5EF4-FFF2-40B4-BE49-F238E27FC236}">
                <a16:creationId xmlns:a16="http://schemas.microsoft.com/office/drawing/2014/main" id="{8E32F769-5CCB-8E0E-9DBD-7B935A1DCFC2}"/>
              </a:ext>
            </a:extLst>
          </p:cNvPr>
          <p:cNvSpPr>
            <a:spLocks noGrp="1"/>
          </p:cNvSpPr>
          <p:nvPr>
            <p:ph type="ftr" sz="quarter" idx="18"/>
          </p:nvPr>
        </p:nvSpPr>
        <p:spPr/>
        <p:txBody>
          <a:bodyPr/>
          <a:lstStyle/>
          <a:p>
            <a:r>
              <a:rPr lang="es-419" err="1"/>
              <a:t>Presentation</a:t>
            </a:r>
            <a:r>
              <a:rPr lang="es-419"/>
              <a:t> Name | Speaker | Date</a:t>
            </a:r>
          </a:p>
        </p:txBody>
      </p:sp>
      <p:sp>
        <p:nvSpPr>
          <p:cNvPr id="16" name="Rectángulo redondeado 15">
            <a:extLst>
              <a:ext uri="{FF2B5EF4-FFF2-40B4-BE49-F238E27FC236}">
                <a16:creationId xmlns:a16="http://schemas.microsoft.com/office/drawing/2014/main" id="{556A4243-B5B6-B650-093C-0D0D9C868111}"/>
              </a:ext>
            </a:extLst>
          </p:cNvPr>
          <p:cNvSpPr/>
          <p:nvPr userDrawn="1"/>
        </p:nvSpPr>
        <p:spPr>
          <a:xfrm>
            <a:off x="672301" y="1903359"/>
            <a:ext cx="10278197" cy="1762554"/>
          </a:xfrm>
          <a:prstGeom prst="roundRect">
            <a:avLst>
              <a:gd name="adj" fmla="val 17325"/>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rgbClr val="4D4D4D"/>
              </a:solidFill>
            </a:endParaRPr>
          </a:p>
        </p:txBody>
      </p:sp>
      <p:sp>
        <p:nvSpPr>
          <p:cNvPr id="17" name="Marcador de texto 8">
            <a:extLst>
              <a:ext uri="{FF2B5EF4-FFF2-40B4-BE49-F238E27FC236}">
                <a16:creationId xmlns:a16="http://schemas.microsoft.com/office/drawing/2014/main" id="{F5CD748A-53B9-4980-D50D-017F2B039919}"/>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Chapter XX</a:t>
            </a:r>
          </a:p>
        </p:txBody>
      </p:sp>
    </p:spTree>
    <p:extLst>
      <p:ext uri="{BB962C8B-B14F-4D97-AF65-F5344CB8AC3E}">
        <p14:creationId xmlns:p14="http://schemas.microsoft.com/office/powerpoint/2010/main" val="83175587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yan - image">
    <p:spTree>
      <p:nvGrpSpPr>
        <p:cNvPr id="1" name=""/>
        <p:cNvGrpSpPr/>
        <p:nvPr/>
      </p:nvGrpSpPr>
      <p:grpSpPr>
        <a:xfrm>
          <a:off x="0" y="0"/>
          <a:ext cx="0" cy="0"/>
          <a:chOff x="0" y="0"/>
          <a:chExt cx="0" cy="0"/>
        </a:xfrm>
      </p:grpSpPr>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0" y="0"/>
            <a:ext cx="24384000" cy="13715999"/>
          </a:xfrm>
          <a:prstGeom prst="rect">
            <a:avLst/>
          </a:prstGeom>
        </p:spPr>
        <p:txBody>
          <a:bodyPr/>
          <a:lstStyle/>
          <a:p>
            <a:endParaRPr lang="es-419"/>
          </a:p>
        </p:txBody>
      </p:sp>
      <p:sp>
        <p:nvSpPr>
          <p:cNvPr id="3" name="Marcador de pie de página 2">
            <a:extLst>
              <a:ext uri="{FF2B5EF4-FFF2-40B4-BE49-F238E27FC236}">
                <a16:creationId xmlns:a16="http://schemas.microsoft.com/office/drawing/2014/main" id="{B02BB92B-8139-DE02-D7F7-21BD069A302F}"/>
              </a:ext>
            </a:extLst>
          </p:cNvPr>
          <p:cNvSpPr>
            <a:spLocks noGrp="1"/>
          </p:cNvSpPr>
          <p:nvPr>
            <p:ph type="ftr" sz="quarter" idx="17"/>
          </p:nvPr>
        </p:nvSpPr>
        <p:spPr/>
        <p:txBody>
          <a:bodyPr/>
          <a:lstStyle/>
          <a:p>
            <a:r>
              <a:rPr lang="es-419" err="1"/>
              <a:t>Presentation</a:t>
            </a:r>
            <a:r>
              <a:rPr lang="es-419"/>
              <a:t> Name | Speaker | Date</a:t>
            </a:r>
          </a:p>
        </p:txBody>
      </p:sp>
      <p:pic>
        <p:nvPicPr>
          <p:cNvPr id="4" name="Imatge" descr="Imatge">
            <a:extLst>
              <a:ext uri="{FF2B5EF4-FFF2-40B4-BE49-F238E27FC236}">
                <a16:creationId xmlns:a16="http://schemas.microsoft.com/office/drawing/2014/main" id="{6CE7F1C7-3004-BD6A-AE0E-315D921438D1}"/>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Tree>
    <p:extLst>
      <p:ext uri="{BB962C8B-B14F-4D97-AF65-F5344CB8AC3E}">
        <p14:creationId xmlns:p14="http://schemas.microsoft.com/office/powerpoint/2010/main" val="106925735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asic">
    <p:spTree>
      <p:nvGrpSpPr>
        <p:cNvPr id="1" name=""/>
        <p:cNvGrpSpPr/>
        <p:nvPr/>
      </p:nvGrpSpPr>
      <p:grpSpPr>
        <a:xfrm>
          <a:off x="0" y="0"/>
          <a:ext cx="0" cy="0"/>
          <a:chOff x="0" y="0"/>
          <a:chExt cx="0" cy="0"/>
        </a:xfrm>
      </p:grpSpPr>
      <p:sp>
        <p:nvSpPr>
          <p:cNvPr id="8" name="Marcador de texto 8">
            <a:extLst>
              <a:ext uri="{FF2B5EF4-FFF2-40B4-BE49-F238E27FC236}">
                <a16:creationId xmlns:a16="http://schemas.microsoft.com/office/drawing/2014/main" id="{27DE553B-F79E-791B-43F3-8F7F4FBCFB40}"/>
              </a:ext>
            </a:extLst>
          </p:cNvPr>
          <p:cNvSpPr>
            <a:spLocks noGrp="1"/>
          </p:cNvSpPr>
          <p:nvPr>
            <p:ph type="body" sz="quarter" idx="12" hasCustomPrompt="1"/>
          </p:nvPr>
        </p:nvSpPr>
        <p:spPr>
          <a:xfrm>
            <a:off x="1699772" y="3936322"/>
            <a:ext cx="6699250" cy="720725"/>
          </a:xfrm>
          <a:prstGeom prst="rect">
            <a:avLst/>
          </a:prstGeom>
        </p:spPr>
        <p:txBody>
          <a:bodyPr/>
          <a:lstStyle>
            <a:lvl1pPr marL="0" indent="0">
              <a:buNone/>
              <a:defRPr sz="3200"/>
            </a:lvl1pPr>
          </a:lstStyle>
          <a:p>
            <a:pPr lvl="0"/>
            <a:r>
              <a:rPr lang="es-419"/>
              <a:t>Chapter XX</a:t>
            </a:r>
          </a:p>
        </p:txBody>
      </p:sp>
      <p:sp>
        <p:nvSpPr>
          <p:cNvPr id="9" name="Marcador de texto 8">
            <a:extLst>
              <a:ext uri="{FF2B5EF4-FFF2-40B4-BE49-F238E27FC236}">
                <a16:creationId xmlns:a16="http://schemas.microsoft.com/office/drawing/2014/main" id="{587E988A-13B3-BFB4-0571-B790D14E5705}"/>
              </a:ext>
            </a:extLst>
          </p:cNvPr>
          <p:cNvSpPr>
            <a:spLocks noGrp="1"/>
          </p:cNvSpPr>
          <p:nvPr>
            <p:ph type="body" sz="quarter" idx="13" hasCustomPrompt="1"/>
          </p:nvPr>
        </p:nvSpPr>
        <p:spPr>
          <a:xfrm>
            <a:off x="1699772"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dirty="0" err="1"/>
              <a:t>Presentation</a:t>
            </a:r>
            <a:r>
              <a:rPr lang="es-419" dirty="0"/>
              <a:t> </a:t>
            </a:r>
            <a:r>
              <a:rPr lang="es-419" dirty="0" err="1"/>
              <a:t>Title</a:t>
            </a:r>
            <a:endParaRPr lang="es-419" dirty="0"/>
          </a:p>
        </p:txBody>
      </p:sp>
      <p:sp>
        <p:nvSpPr>
          <p:cNvPr id="10" name="Marcador de texto 8">
            <a:extLst>
              <a:ext uri="{FF2B5EF4-FFF2-40B4-BE49-F238E27FC236}">
                <a16:creationId xmlns:a16="http://schemas.microsoft.com/office/drawing/2014/main" id="{CC97AC21-1DA1-4B50-8775-85ABA9169DA1}"/>
              </a:ext>
            </a:extLst>
          </p:cNvPr>
          <p:cNvSpPr>
            <a:spLocks noGrp="1"/>
          </p:cNvSpPr>
          <p:nvPr>
            <p:ph type="body" sz="quarter" idx="16" hasCustomPrompt="1"/>
          </p:nvPr>
        </p:nvSpPr>
        <p:spPr>
          <a:xfrm>
            <a:off x="1699771" y="6623304"/>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3" name="Marcador de pie de página 2">
            <a:extLst>
              <a:ext uri="{FF2B5EF4-FFF2-40B4-BE49-F238E27FC236}">
                <a16:creationId xmlns:a16="http://schemas.microsoft.com/office/drawing/2014/main" id="{D92C6131-4169-2580-7C4F-037DE2A58499}"/>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04704579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Basic">
    <p:spTree>
      <p:nvGrpSpPr>
        <p:cNvPr id="1" name=""/>
        <p:cNvGrpSpPr/>
        <p:nvPr/>
      </p:nvGrpSpPr>
      <p:grpSpPr>
        <a:xfrm>
          <a:off x="0" y="0"/>
          <a:ext cx="0" cy="0"/>
          <a:chOff x="0" y="0"/>
          <a:chExt cx="0" cy="0"/>
        </a:xfrm>
      </p:grpSpPr>
      <p:sp>
        <p:nvSpPr>
          <p:cNvPr id="8" name="Marcador de texto 8">
            <a:extLst>
              <a:ext uri="{FF2B5EF4-FFF2-40B4-BE49-F238E27FC236}">
                <a16:creationId xmlns:a16="http://schemas.microsoft.com/office/drawing/2014/main" id="{27DE553B-F79E-791B-43F3-8F7F4FBCFB40}"/>
              </a:ext>
            </a:extLst>
          </p:cNvPr>
          <p:cNvSpPr>
            <a:spLocks noGrp="1"/>
          </p:cNvSpPr>
          <p:nvPr>
            <p:ph type="body" sz="quarter" idx="12" hasCustomPrompt="1"/>
          </p:nvPr>
        </p:nvSpPr>
        <p:spPr>
          <a:xfrm>
            <a:off x="1588260" y="3936322"/>
            <a:ext cx="6699250" cy="720725"/>
          </a:xfrm>
          <a:prstGeom prst="rect">
            <a:avLst/>
          </a:prstGeom>
        </p:spPr>
        <p:txBody>
          <a:bodyPr/>
          <a:lstStyle>
            <a:lvl1pPr marL="0" indent="0">
              <a:buNone/>
              <a:defRPr sz="3200"/>
            </a:lvl1pPr>
          </a:lstStyle>
          <a:p>
            <a:pPr lvl="0"/>
            <a:r>
              <a:rPr lang="es-419"/>
              <a:t>Chapter XX</a:t>
            </a:r>
          </a:p>
        </p:txBody>
      </p:sp>
      <p:sp>
        <p:nvSpPr>
          <p:cNvPr id="9" name="Marcador de texto 8">
            <a:extLst>
              <a:ext uri="{FF2B5EF4-FFF2-40B4-BE49-F238E27FC236}">
                <a16:creationId xmlns:a16="http://schemas.microsoft.com/office/drawing/2014/main" id="{587E988A-13B3-BFB4-0571-B790D14E5705}"/>
              </a:ext>
            </a:extLst>
          </p:cNvPr>
          <p:cNvSpPr>
            <a:spLocks noGrp="1"/>
          </p:cNvSpPr>
          <p:nvPr>
            <p:ph type="body" sz="quarter" idx="13" hasCustomPrompt="1"/>
          </p:nvPr>
        </p:nvSpPr>
        <p:spPr>
          <a:xfrm>
            <a:off x="1588260"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0" name="Marcador de texto 8">
            <a:extLst>
              <a:ext uri="{FF2B5EF4-FFF2-40B4-BE49-F238E27FC236}">
                <a16:creationId xmlns:a16="http://schemas.microsoft.com/office/drawing/2014/main" id="{CC97AC21-1DA1-4B50-8775-85ABA9169DA1}"/>
              </a:ext>
            </a:extLst>
          </p:cNvPr>
          <p:cNvSpPr>
            <a:spLocks noGrp="1"/>
          </p:cNvSpPr>
          <p:nvPr>
            <p:ph type="body" sz="quarter" idx="16" hasCustomPrompt="1"/>
          </p:nvPr>
        </p:nvSpPr>
        <p:spPr>
          <a:xfrm>
            <a:off x="1588259" y="6623304"/>
            <a:ext cx="10767293" cy="3858842"/>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B88D17C5-E30C-6859-3FA6-00633E47C7B4}"/>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osición de imagen 8">
            <a:extLst>
              <a:ext uri="{FF2B5EF4-FFF2-40B4-BE49-F238E27FC236}">
                <a16:creationId xmlns:a16="http://schemas.microsoft.com/office/drawing/2014/main" id="{6F9EA907-544E-FFAE-97A3-638E52467728}"/>
              </a:ext>
            </a:extLst>
          </p:cNvPr>
          <p:cNvSpPr>
            <a:spLocks noGrp="1"/>
          </p:cNvSpPr>
          <p:nvPr>
            <p:ph type="pic" sz="quarter" idx="18"/>
          </p:nvPr>
        </p:nvSpPr>
        <p:spPr>
          <a:xfrm>
            <a:off x="13366684" y="5517580"/>
            <a:ext cx="3706409" cy="3566425"/>
          </a:xfrm>
          <a:prstGeom prst="roundRect">
            <a:avLst>
              <a:gd name="adj" fmla="val 5203"/>
            </a:avLst>
          </a:prstGeom>
          <a:ln w="127000">
            <a:solidFill>
              <a:srgbClr val="EEDE66"/>
            </a:solidFill>
          </a:ln>
        </p:spPr>
        <p:txBody>
          <a:bodyPr/>
          <a:lstStyle/>
          <a:p>
            <a:endParaRPr lang="es-419"/>
          </a:p>
        </p:txBody>
      </p:sp>
      <p:sp>
        <p:nvSpPr>
          <p:cNvPr id="6" name="Marcador de posición de imagen 8">
            <a:extLst>
              <a:ext uri="{FF2B5EF4-FFF2-40B4-BE49-F238E27FC236}">
                <a16:creationId xmlns:a16="http://schemas.microsoft.com/office/drawing/2014/main" id="{A7757D9A-C3D2-86BF-03B2-83F2D82E01DA}"/>
              </a:ext>
            </a:extLst>
          </p:cNvPr>
          <p:cNvSpPr>
            <a:spLocks noGrp="1"/>
          </p:cNvSpPr>
          <p:nvPr>
            <p:ph type="pic" sz="quarter" idx="19"/>
          </p:nvPr>
        </p:nvSpPr>
        <p:spPr>
          <a:xfrm>
            <a:off x="17492636" y="1351355"/>
            <a:ext cx="5478876" cy="5271949"/>
          </a:xfrm>
          <a:prstGeom prst="roundRect">
            <a:avLst>
              <a:gd name="adj" fmla="val 5203"/>
            </a:avLst>
          </a:prstGeom>
          <a:ln w="127000">
            <a:solidFill>
              <a:srgbClr val="96D6F3"/>
            </a:solidFill>
          </a:ln>
        </p:spPr>
        <p:txBody>
          <a:bodyPr/>
          <a:lstStyle/>
          <a:p>
            <a:endParaRPr lang="es-419"/>
          </a:p>
        </p:txBody>
      </p:sp>
      <p:sp>
        <p:nvSpPr>
          <p:cNvPr id="7" name="Marcador de posición de imagen 8">
            <a:extLst>
              <a:ext uri="{FF2B5EF4-FFF2-40B4-BE49-F238E27FC236}">
                <a16:creationId xmlns:a16="http://schemas.microsoft.com/office/drawing/2014/main" id="{AB231EC0-88FD-7DCB-CCEC-DA710861F02A}"/>
              </a:ext>
            </a:extLst>
          </p:cNvPr>
          <p:cNvSpPr>
            <a:spLocks noGrp="1"/>
          </p:cNvSpPr>
          <p:nvPr>
            <p:ph type="pic" sz="quarter" idx="20"/>
          </p:nvPr>
        </p:nvSpPr>
        <p:spPr>
          <a:xfrm>
            <a:off x="17492636" y="7092697"/>
            <a:ext cx="4051520" cy="5370772"/>
          </a:xfrm>
          <a:prstGeom prst="roundRect">
            <a:avLst>
              <a:gd name="adj" fmla="val 5203"/>
            </a:avLst>
          </a:prstGeom>
          <a:ln w="127000">
            <a:solidFill>
              <a:srgbClr val="79C59F"/>
            </a:solidFill>
          </a:ln>
        </p:spPr>
        <p:txBody>
          <a:bodyPr/>
          <a:lstStyle/>
          <a:p>
            <a:endParaRPr lang="es-419"/>
          </a:p>
        </p:txBody>
      </p:sp>
      <p:sp>
        <p:nvSpPr>
          <p:cNvPr id="11" name="Marcador de pie de página 10">
            <a:extLst>
              <a:ext uri="{FF2B5EF4-FFF2-40B4-BE49-F238E27FC236}">
                <a16:creationId xmlns:a16="http://schemas.microsoft.com/office/drawing/2014/main" id="{ED03E41E-B760-C623-CD61-D017D3057490}"/>
              </a:ext>
            </a:extLst>
          </p:cNvPr>
          <p:cNvSpPr>
            <a:spLocks noGrp="1"/>
          </p:cNvSpPr>
          <p:nvPr>
            <p:ph type="ftr" sz="quarter" idx="21"/>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26589877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Basic">
    <p:spTree>
      <p:nvGrpSpPr>
        <p:cNvPr id="1" name=""/>
        <p:cNvGrpSpPr/>
        <p:nvPr/>
      </p:nvGrpSpPr>
      <p:grpSpPr>
        <a:xfrm>
          <a:off x="0" y="0"/>
          <a:ext cx="0" cy="0"/>
          <a:chOff x="0" y="0"/>
          <a:chExt cx="0" cy="0"/>
        </a:xfrm>
      </p:grpSpPr>
      <p:sp>
        <p:nvSpPr>
          <p:cNvPr id="11" name="Marcador de texto 8">
            <a:extLst>
              <a:ext uri="{FF2B5EF4-FFF2-40B4-BE49-F238E27FC236}">
                <a16:creationId xmlns:a16="http://schemas.microsoft.com/office/drawing/2014/main" id="{BA4EFA3B-03D5-8EB7-E1C4-08B32BAD9F86}"/>
              </a:ext>
            </a:extLst>
          </p:cNvPr>
          <p:cNvSpPr>
            <a:spLocks noGrp="1"/>
          </p:cNvSpPr>
          <p:nvPr>
            <p:ph type="body" sz="quarter" idx="12" hasCustomPrompt="1"/>
          </p:nvPr>
        </p:nvSpPr>
        <p:spPr>
          <a:xfrm>
            <a:off x="1521352" y="3214219"/>
            <a:ext cx="6699250" cy="720725"/>
          </a:xfrm>
          <a:prstGeom prst="rect">
            <a:avLst/>
          </a:prstGeom>
        </p:spPr>
        <p:txBody>
          <a:bodyPr/>
          <a:lstStyle>
            <a:lvl1pPr marL="0" indent="0">
              <a:buNone/>
              <a:defRPr sz="3200"/>
            </a:lvl1pPr>
          </a:lstStyle>
          <a:p>
            <a:pPr lvl="0"/>
            <a:r>
              <a:rPr lang="es-419"/>
              <a:t>Chapter XX</a:t>
            </a:r>
          </a:p>
        </p:txBody>
      </p:sp>
      <p:sp>
        <p:nvSpPr>
          <p:cNvPr id="12" name="Marcador de texto 8">
            <a:extLst>
              <a:ext uri="{FF2B5EF4-FFF2-40B4-BE49-F238E27FC236}">
                <a16:creationId xmlns:a16="http://schemas.microsoft.com/office/drawing/2014/main" id="{F98DFA96-889D-730B-C1C5-D858FEB8D1C1}"/>
              </a:ext>
            </a:extLst>
          </p:cNvPr>
          <p:cNvSpPr>
            <a:spLocks noGrp="1"/>
          </p:cNvSpPr>
          <p:nvPr>
            <p:ph type="body" sz="quarter" idx="13" hasCustomPrompt="1"/>
          </p:nvPr>
        </p:nvSpPr>
        <p:spPr>
          <a:xfrm>
            <a:off x="1521352"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3" name="Marcador de texto 8">
            <a:extLst>
              <a:ext uri="{FF2B5EF4-FFF2-40B4-BE49-F238E27FC236}">
                <a16:creationId xmlns:a16="http://schemas.microsoft.com/office/drawing/2014/main" id="{4C59F15A-68B1-D332-9206-A9E136AB6B47}"/>
              </a:ext>
            </a:extLst>
          </p:cNvPr>
          <p:cNvSpPr>
            <a:spLocks noGrp="1"/>
          </p:cNvSpPr>
          <p:nvPr>
            <p:ph type="body" sz="quarter" idx="17" hasCustomPrompt="1"/>
          </p:nvPr>
        </p:nvSpPr>
        <p:spPr>
          <a:xfrm>
            <a:off x="1521353"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Marcador de texto 8">
            <a:extLst>
              <a:ext uri="{FF2B5EF4-FFF2-40B4-BE49-F238E27FC236}">
                <a16:creationId xmlns:a16="http://schemas.microsoft.com/office/drawing/2014/main" id="{29DECB5B-C37F-F866-9E80-D07F43D577D4}"/>
              </a:ext>
            </a:extLst>
          </p:cNvPr>
          <p:cNvSpPr>
            <a:spLocks noGrp="1"/>
          </p:cNvSpPr>
          <p:nvPr>
            <p:ph type="body" sz="quarter" idx="18" hasCustomPrompt="1"/>
          </p:nvPr>
        </p:nvSpPr>
        <p:spPr>
          <a:xfrm>
            <a:off x="9620324"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9D914E70-46B4-A7A4-107D-2C2370E74C8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ie de página 2">
            <a:extLst>
              <a:ext uri="{FF2B5EF4-FFF2-40B4-BE49-F238E27FC236}">
                <a16:creationId xmlns:a16="http://schemas.microsoft.com/office/drawing/2014/main" id="{2CE1CC54-DBC1-D9FC-6A2B-06D30755B097}"/>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31613218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11" name="Marcador de texto 8">
            <a:extLst>
              <a:ext uri="{FF2B5EF4-FFF2-40B4-BE49-F238E27FC236}">
                <a16:creationId xmlns:a16="http://schemas.microsoft.com/office/drawing/2014/main" id="{CE62B938-8827-EB03-DBB1-4D200D2B4E9B}"/>
              </a:ext>
            </a:extLst>
          </p:cNvPr>
          <p:cNvSpPr>
            <a:spLocks noGrp="1"/>
          </p:cNvSpPr>
          <p:nvPr>
            <p:ph type="body" sz="quarter" idx="13" hasCustomPrompt="1"/>
          </p:nvPr>
        </p:nvSpPr>
        <p:spPr>
          <a:xfrm>
            <a:off x="1699773" y="4078314"/>
            <a:ext cx="7561474"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4" name="Marcador de texto 8">
            <a:extLst>
              <a:ext uri="{FF2B5EF4-FFF2-40B4-BE49-F238E27FC236}">
                <a16:creationId xmlns:a16="http://schemas.microsoft.com/office/drawing/2014/main" id="{87190646-00E4-1884-3240-5886BA586AC4}"/>
              </a:ext>
            </a:extLst>
          </p:cNvPr>
          <p:cNvSpPr>
            <a:spLocks noGrp="1"/>
          </p:cNvSpPr>
          <p:nvPr>
            <p:ph type="body" sz="quarter" idx="17" hasCustomPrompt="1"/>
          </p:nvPr>
        </p:nvSpPr>
        <p:spPr>
          <a:xfrm>
            <a:off x="1699773" y="548713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5" name="Marcador de posición de imagen 8">
            <a:extLst>
              <a:ext uri="{FF2B5EF4-FFF2-40B4-BE49-F238E27FC236}">
                <a16:creationId xmlns:a16="http://schemas.microsoft.com/office/drawing/2014/main" id="{16DB3AD8-C233-12E5-4782-F04C2C55F50C}"/>
              </a:ext>
            </a:extLst>
          </p:cNvPr>
          <p:cNvSpPr>
            <a:spLocks noGrp="1"/>
          </p:cNvSpPr>
          <p:nvPr>
            <p:ph type="pic" sz="quarter" idx="16"/>
          </p:nvPr>
        </p:nvSpPr>
        <p:spPr>
          <a:xfrm>
            <a:off x="12192000" y="340895"/>
            <a:ext cx="11911556" cy="13034209"/>
          </a:xfrm>
          <a:prstGeom prst="roundRect">
            <a:avLst>
              <a:gd name="adj" fmla="val 4871"/>
            </a:avLst>
          </a:prstGeom>
        </p:spPr>
        <p:txBody>
          <a:bodyPr/>
          <a:lstStyle/>
          <a:p>
            <a:endParaRPr lang="es-419"/>
          </a:p>
        </p:txBody>
      </p:sp>
      <p:pic>
        <p:nvPicPr>
          <p:cNvPr id="2" name="Imatge" descr="Imatge">
            <a:extLst>
              <a:ext uri="{FF2B5EF4-FFF2-40B4-BE49-F238E27FC236}">
                <a16:creationId xmlns:a16="http://schemas.microsoft.com/office/drawing/2014/main" id="{2AFE932C-9B06-9B96-52B0-269435A4B5AE}"/>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ie de página 2">
            <a:extLst>
              <a:ext uri="{FF2B5EF4-FFF2-40B4-BE49-F238E27FC236}">
                <a16:creationId xmlns:a16="http://schemas.microsoft.com/office/drawing/2014/main" id="{2D2F739F-4F1E-0CEC-DCA2-F7530CDE021E}"/>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36183556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A12C7E26-962E-B614-43BA-0DB65F481D11}"/>
              </a:ext>
            </a:extLst>
          </p:cNvPr>
          <p:cNvSpPr>
            <a:spLocks noGrp="1"/>
          </p:cNvSpPr>
          <p:nvPr>
            <p:ph type="pic" sz="quarter" idx="16"/>
          </p:nvPr>
        </p:nvSpPr>
        <p:spPr>
          <a:xfrm>
            <a:off x="672302" y="1895708"/>
            <a:ext cx="12040088" cy="10043744"/>
          </a:xfrm>
          <a:prstGeom prst="roundRect">
            <a:avLst>
              <a:gd name="adj" fmla="val 2874"/>
            </a:avLst>
          </a:prstGeom>
        </p:spPr>
        <p:txBody>
          <a:bodyPr/>
          <a:lstStyle/>
          <a:p>
            <a:endParaRPr lang="es-419"/>
          </a:p>
        </p:txBody>
      </p:sp>
      <p:sp>
        <p:nvSpPr>
          <p:cNvPr id="6" name="Marcador de posición de imagen 8">
            <a:extLst>
              <a:ext uri="{FF2B5EF4-FFF2-40B4-BE49-F238E27FC236}">
                <a16:creationId xmlns:a16="http://schemas.microsoft.com/office/drawing/2014/main" id="{DC996BB8-12E7-5A27-6C69-5F33124D0F9D}"/>
              </a:ext>
            </a:extLst>
          </p:cNvPr>
          <p:cNvSpPr>
            <a:spLocks noGrp="1"/>
          </p:cNvSpPr>
          <p:nvPr>
            <p:ph type="pic" sz="quarter" idx="17"/>
          </p:nvPr>
        </p:nvSpPr>
        <p:spPr>
          <a:xfrm>
            <a:off x="13359160" y="6601522"/>
            <a:ext cx="10352537" cy="5337929"/>
          </a:xfrm>
          <a:prstGeom prst="roundRect">
            <a:avLst>
              <a:gd name="adj" fmla="val 3984"/>
            </a:avLst>
          </a:prstGeom>
        </p:spPr>
        <p:txBody>
          <a:bodyPr/>
          <a:lstStyle/>
          <a:p>
            <a:endParaRPr lang="es-419"/>
          </a:p>
        </p:txBody>
      </p:sp>
      <p:pic>
        <p:nvPicPr>
          <p:cNvPr id="7" name="Imatge" descr="Imatge">
            <a:extLst>
              <a:ext uri="{FF2B5EF4-FFF2-40B4-BE49-F238E27FC236}">
                <a16:creationId xmlns:a16="http://schemas.microsoft.com/office/drawing/2014/main" id="{C6BE3F3D-EB50-DEBC-4C09-11F6D9327713}"/>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8" name="Marcador de posición de imagen 8">
            <a:extLst>
              <a:ext uri="{FF2B5EF4-FFF2-40B4-BE49-F238E27FC236}">
                <a16:creationId xmlns:a16="http://schemas.microsoft.com/office/drawing/2014/main" id="{25A8B6E9-3B6D-B4BA-E451-A64E6A433FD3}"/>
              </a:ext>
            </a:extLst>
          </p:cNvPr>
          <p:cNvSpPr>
            <a:spLocks noGrp="1"/>
          </p:cNvSpPr>
          <p:nvPr>
            <p:ph type="pic" sz="quarter" idx="18"/>
          </p:nvPr>
        </p:nvSpPr>
        <p:spPr>
          <a:xfrm>
            <a:off x="13359161" y="1895708"/>
            <a:ext cx="4438185" cy="4148254"/>
          </a:xfrm>
          <a:prstGeom prst="roundRect">
            <a:avLst>
              <a:gd name="adj" fmla="val 3984"/>
            </a:avLst>
          </a:prstGeom>
        </p:spPr>
        <p:txBody>
          <a:bodyPr/>
          <a:lstStyle/>
          <a:p>
            <a:endParaRPr lang="es-419"/>
          </a:p>
        </p:txBody>
      </p:sp>
      <p:sp>
        <p:nvSpPr>
          <p:cNvPr id="10" name="Marcador de texto 8">
            <a:extLst>
              <a:ext uri="{FF2B5EF4-FFF2-40B4-BE49-F238E27FC236}">
                <a16:creationId xmlns:a16="http://schemas.microsoft.com/office/drawing/2014/main" id="{07E46148-6955-3C73-3B4A-F9E9CD89A860}"/>
              </a:ext>
            </a:extLst>
          </p:cNvPr>
          <p:cNvSpPr>
            <a:spLocks noGrp="1"/>
          </p:cNvSpPr>
          <p:nvPr>
            <p:ph type="body" sz="quarter" idx="13" hasCustomPrompt="1"/>
          </p:nvPr>
        </p:nvSpPr>
        <p:spPr>
          <a:xfrm>
            <a:off x="18136670" y="1895708"/>
            <a:ext cx="7561474" cy="602165"/>
          </a:xfrm>
          <a:prstGeom prst="rect">
            <a:avLst/>
          </a:prstGeom>
        </p:spPr>
        <p:txBody>
          <a:bodyPr/>
          <a:lstStyle>
            <a:lvl1pPr marL="0" indent="0">
              <a:buNone/>
              <a:defRPr sz="4000" b="0" i="0">
                <a:solidFill>
                  <a:srgbClr val="4D4D4D"/>
                </a:solidFill>
                <a:latin typeface="TITILLIUMMAPS29L-400WT" pitchFamily="2" charset="77"/>
              </a:defRPr>
            </a:lvl1pPr>
          </a:lstStyle>
          <a:p>
            <a:pPr lvl="0"/>
            <a:r>
              <a:rPr lang="es-419"/>
              <a:t>Title</a:t>
            </a:r>
          </a:p>
        </p:txBody>
      </p:sp>
      <p:sp>
        <p:nvSpPr>
          <p:cNvPr id="11" name="Marcador de texto 8">
            <a:extLst>
              <a:ext uri="{FF2B5EF4-FFF2-40B4-BE49-F238E27FC236}">
                <a16:creationId xmlns:a16="http://schemas.microsoft.com/office/drawing/2014/main" id="{599A35E0-CFFC-2361-F3AC-53341DF6F480}"/>
              </a:ext>
            </a:extLst>
          </p:cNvPr>
          <p:cNvSpPr>
            <a:spLocks noGrp="1"/>
          </p:cNvSpPr>
          <p:nvPr>
            <p:ph type="body" sz="quarter" idx="19" hasCustomPrompt="1"/>
          </p:nvPr>
        </p:nvSpPr>
        <p:spPr>
          <a:xfrm>
            <a:off x="18136670" y="3055433"/>
            <a:ext cx="5749242" cy="3073968"/>
          </a:xfrm>
          <a:prstGeom prst="rect">
            <a:avLst/>
          </a:prstGeom>
        </p:spPr>
        <p:txBody>
          <a:bodyPr/>
          <a:lstStyle>
            <a:lvl1pPr marL="0" indent="0">
              <a:lnSpc>
                <a:spcPts val="2700"/>
              </a:lnSpc>
              <a:buNone/>
              <a:defRPr sz="23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enimx ad minim veniam, quis nostrud exercitation ullamco laboris nisi ut aliquip ex ea commodo consequat. Duis aute irure dolor in reprehenderit in voluptate velit esse cillum dolore eu fugiat nulla pariatur. </a:t>
            </a:r>
          </a:p>
        </p:txBody>
      </p:sp>
      <p:sp>
        <p:nvSpPr>
          <p:cNvPr id="12" name="Marcador de pie de página 11">
            <a:extLst>
              <a:ext uri="{FF2B5EF4-FFF2-40B4-BE49-F238E27FC236}">
                <a16:creationId xmlns:a16="http://schemas.microsoft.com/office/drawing/2014/main" id="{1374FEDD-FC7D-01BD-9C0A-F16BA77A7A71}"/>
              </a:ext>
            </a:extLst>
          </p:cNvPr>
          <p:cNvSpPr>
            <a:spLocks noGrp="1"/>
          </p:cNvSpPr>
          <p:nvPr>
            <p:ph type="ftr" sz="quarter" idx="20"/>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97698872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3_Basic">
    <p:spTree>
      <p:nvGrpSpPr>
        <p:cNvPr id="1" name=""/>
        <p:cNvGrpSpPr/>
        <p:nvPr/>
      </p:nvGrpSpPr>
      <p:grpSpPr>
        <a:xfrm>
          <a:off x="0" y="0"/>
          <a:ext cx="0" cy="0"/>
          <a:chOff x="0" y="0"/>
          <a:chExt cx="0" cy="0"/>
        </a:xfrm>
      </p:grpSpPr>
      <p:sp>
        <p:nvSpPr>
          <p:cNvPr id="4" name="Marcador de título 1">
            <a:extLst>
              <a:ext uri="{FF2B5EF4-FFF2-40B4-BE49-F238E27FC236}">
                <a16:creationId xmlns:a16="http://schemas.microsoft.com/office/drawing/2014/main" id="{E211D543-6CC1-2DBE-327B-4787814125BE}"/>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lvl1pPr>
              <a:defRPr sz="6000">
                <a:latin typeface="TITILLIUMMAPS29L-400WT"/>
              </a:defRPr>
            </a:lvl1pPr>
          </a:lstStyle>
          <a:p>
            <a:r>
              <a:rPr lang="es-ES" dirty="0"/>
              <a:t>Haga clic para modificar el estilo de título del patrón</a:t>
            </a:r>
          </a:p>
        </p:txBody>
      </p:sp>
      <p:sp>
        <p:nvSpPr>
          <p:cNvPr id="5" name="Marcador de texto 2">
            <a:extLst>
              <a:ext uri="{FF2B5EF4-FFF2-40B4-BE49-F238E27FC236}">
                <a16:creationId xmlns:a16="http://schemas.microsoft.com/office/drawing/2014/main" id="{0E371362-0C9B-0876-83A0-46A568DF9695}"/>
              </a:ext>
            </a:extLst>
          </p:cNvPr>
          <p:cNvSpPr>
            <a:spLocks noGrp="1"/>
          </p:cNvSpPr>
          <p:nvPr>
            <p:ph idx="1"/>
          </p:nvPr>
        </p:nvSpPr>
        <p:spPr>
          <a:xfrm>
            <a:off x="1676400" y="3651250"/>
            <a:ext cx="21031200" cy="8702676"/>
          </a:xfrm>
          <a:prstGeom prst="rect">
            <a:avLst/>
          </a:prstGeom>
        </p:spPr>
        <p:txBody>
          <a:bodyPr vert="horz" lIns="91440" tIns="45720" rIns="91440" bIns="45720" rtlCol="0">
            <a:normAutofit/>
          </a:bodyPr>
          <a:lstStyle>
            <a:lvl1pPr marL="285750" indent="-285750">
              <a:buFont typeface="Arial" panose="020B0604020202020204" pitchFamily="34" charset="0"/>
              <a:buChar char="•"/>
              <a:defRPr sz="3600"/>
            </a:lvl1pPr>
            <a:lvl2pPr marL="742950" indent="-285750">
              <a:buFont typeface="Arial" panose="020B0604020202020204" pitchFamily="34" charset="0"/>
              <a:buChar char="•"/>
              <a:defRPr sz="3000"/>
            </a:lvl2pPr>
            <a:lvl3pPr marL="1200150" indent="-285750">
              <a:buFont typeface="Arial" panose="020B0604020202020204" pitchFamily="34" charset="0"/>
              <a:buChar char="•"/>
              <a:defRPr sz="2800"/>
            </a:lvl3pPr>
            <a:lvl4pPr marL="1657350" indent="-285750">
              <a:buFont typeface="Arial" panose="020B0604020202020204" pitchFamily="34" charset="0"/>
              <a:buChar char="•"/>
              <a:defRPr sz="2400"/>
            </a:lvl4pPr>
            <a:lvl5pPr marL="2114550" indent="-285750">
              <a:buFont typeface="Arial" panose="020B0604020202020204" pitchFamily="34" charset="0"/>
              <a:buChar char="•"/>
              <a:defRPr sz="2000"/>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2454461624"/>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Basic">
    <p:bg>
      <p:bgPr>
        <a:solidFill>
          <a:srgbClr val="96D6F3"/>
        </a:solidFill>
        <a:effectLst/>
      </p:bgPr>
    </p:bg>
    <p:spTree>
      <p:nvGrpSpPr>
        <p:cNvPr id="1" name=""/>
        <p:cNvGrpSpPr/>
        <p:nvPr/>
      </p:nvGrpSpPr>
      <p:grpSpPr>
        <a:xfrm>
          <a:off x="0" y="0"/>
          <a:ext cx="0" cy="0"/>
          <a:chOff x="0" y="0"/>
          <a:chExt cx="0" cy="0"/>
        </a:xfrm>
      </p:grpSpPr>
      <p:sp>
        <p:nvSpPr>
          <p:cNvPr id="4" name="Marcador de texto 8">
            <a:extLst>
              <a:ext uri="{FF2B5EF4-FFF2-40B4-BE49-F238E27FC236}">
                <a16:creationId xmlns:a16="http://schemas.microsoft.com/office/drawing/2014/main" id="{F42FA0AA-C3E1-6357-F949-7E5614453E88}"/>
              </a:ext>
            </a:extLst>
          </p:cNvPr>
          <p:cNvSpPr>
            <a:spLocks noGrp="1"/>
          </p:cNvSpPr>
          <p:nvPr>
            <p:ph type="body" sz="quarter" idx="17" hasCustomPrompt="1"/>
          </p:nvPr>
        </p:nvSpPr>
        <p:spPr>
          <a:xfrm>
            <a:off x="1496484" y="7415554"/>
            <a:ext cx="13088438" cy="3397633"/>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5" name="Título 1">
            <a:extLst>
              <a:ext uri="{FF2B5EF4-FFF2-40B4-BE49-F238E27FC236}">
                <a16:creationId xmlns:a16="http://schemas.microsoft.com/office/drawing/2014/main" id="{4A2027F7-EEDA-DAF9-C566-FCBC19DF7201}"/>
              </a:ext>
            </a:extLst>
          </p:cNvPr>
          <p:cNvSpPr>
            <a:spLocks noGrp="1"/>
          </p:cNvSpPr>
          <p:nvPr>
            <p:ph type="title" hasCustomPrompt="1"/>
          </p:nvPr>
        </p:nvSpPr>
        <p:spPr>
          <a:xfrm>
            <a:off x="1496483" y="3944684"/>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866A6616-5ABE-D9ED-B192-FB919E452B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3" name="Marcador de pie de página 2">
            <a:extLst>
              <a:ext uri="{FF2B5EF4-FFF2-40B4-BE49-F238E27FC236}">
                <a16:creationId xmlns:a16="http://schemas.microsoft.com/office/drawing/2014/main" id="{29F15089-6427-854D-D6F8-1D6E8569728B}"/>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32936949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Basic">
    <p:bg>
      <p:bgPr>
        <a:solidFill>
          <a:srgbClr val="4D4D4D"/>
        </a:solidFill>
        <a:effectLst/>
      </p:bgPr>
    </p:bg>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5292459" y="866889"/>
            <a:ext cx="18497344" cy="12037640"/>
          </a:xfrm>
          <a:prstGeom prst="parallelogram">
            <a:avLst>
              <a:gd name="adj" fmla="val 32329"/>
            </a:avLst>
          </a:prstGeom>
          <a:solidFill>
            <a:srgbClr val="96D6F3"/>
          </a:solidFill>
          <a:ln w="609600">
            <a:solidFill>
              <a:srgbClr val="96D6F3"/>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6827775" y="839180"/>
            <a:ext cx="9160369" cy="3751558"/>
          </a:xfrm>
          <a:prstGeom prst="rect">
            <a:avLst/>
          </a:prstGeom>
        </p:spPr>
        <p:txBody>
          <a:bodyPr/>
          <a:lstStyle>
            <a:lvl1pPr>
              <a:defRPr sz="13000" b="0" i="0">
                <a:solidFill>
                  <a:srgbClr val="4D4D4D"/>
                </a:solidFill>
                <a:latin typeface="TITILLIUMMAPS29L-400WT" pitchFamily="2" charset="77"/>
                <a:cs typeface="Calibri" panose="020F0502020204030204" pitchFamily="34" charset="0"/>
              </a:defRPr>
            </a:lvl1pPr>
          </a:lstStyle>
          <a:p>
            <a:r>
              <a:rPr lang="es-MX"/>
              <a:t>Subtitle</a:t>
            </a:r>
            <a:br>
              <a:rPr lang="es-MX"/>
            </a:br>
            <a:r>
              <a:rPr lang="es-MX"/>
              <a:t>			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9737230" y="10010543"/>
            <a:ext cx="12624006" cy="2652511"/>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1B371A6C-EC52-1EFE-CEB3-8C9224D76A59}"/>
              </a:ext>
            </a:extLst>
          </p:cNvPr>
          <p:cNvSpPr>
            <a:spLocks noGrp="1"/>
          </p:cNvSpPr>
          <p:nvPr>
            <p:ph type="ftr" sz="quarter" idx="18"/>
          </p:nvPr>
        </p:nvSpPr>
        <p:spPr/>
        <p:txBody>
          <a:bodyPr/>
          <a:lstStyle/>
          <a:p>
            <a:r>
              <a:rPr lang="es-419" err="1"/>
              <a:t>Presentation</a:t>
            </a:r>
            <a:r>
              <a:rPr lang="es-419"/>
              <a:t> Name | Speaker | Date</a:t>
            </a:r>
          </a:p>
        </p:txBody>
      </p:sp>
      <p:pic>
        <p:nvPicPr>
          <p:cNvPr id="5" name="Imagen 4">
            <a:extLst>
              <a:ext uri="{FF2B5EF4-FFF2-40B4-BE49-F238E27FC236}">
                <a16:creationId xmlns:a16="http://schemas.microsoft.com/office/drawing/2014/main" id="{8CC089E4-12FB-B4D1-D8C8-97425A7CD51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842" t="37138" b="37138"/>
          <a:stretch/>
        </p:blipFill>
        <p:spPr>
          <a:xfrm>
            <a:off x="1471961" y="212645"/>
            <a:ext cx="3820500" cy="1400783"/>
          </a:xfrm>
          <a:prstGeom prst="rect">
            <a:avLst/>
          </a:prstGeom>
        </p:spPr>
      </p:pic>
    </p:spTree>
    <p:extLst>
      <p:ext uri="{BB962C8B-B14F-4D97-AF65-F5344CB8AC3E}">
        <p14:creationId xmlns:p14="http://schemas.microsoft.com/office/powerpoint/2010/main" val="4227484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Basic">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13069229" y="866889"/>
            <a:ext cx="10720574" cy="12037640"/>
          </a:xfrm>
          <a:prstGeom prst="parallelogram">
            <a:avLst>
              <a:gd name="adj" fmla="val 0"/>
            </a:avLst>
          </a:prstGeom>
          <a:solidFill>
            <a:srgbClr val="96D6F3"/>
          </a:solidFill>
          <a:ln w="609600">
            <a:solidFill>
              <a:srgbClr val="96D6F3"/>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13595552" y="1052945"/>
            <a:ext cx="9160369" cy="3751558"/>
          </a:xfrm>
          <a:prstGeom prst="rect">
            <a:avLst/>
          </a:prstGeom>
        </p:spPr>
        <p:txBody>
          <a:bodyPr/>
          <a:lstStyle>
            <a:lvl1pPr>
              <a:defRPr sz="10000" b="0" i="0">
                <a:solidFill>
                  <a:srgbClr val="4D4D4D"/>
                </a:solidFill>
                <a:latin typeface="TITILLIUMMAPS29L-400WT" pitchFamily="2" charset="77"/>
                <a:cs typeface="Calibri" panose="020F0502020204030204" pitchFamily="34" charset="0"/>
              </a:defRPr>
            </a:lvl1pPr>
          </a:lstStyle>
          <a:p>
            <a:r>
              <a:rPr lang="es-MX"/>
              <a:t>Subtitle</a:t>
            </a:r>
            <a:br>
              <a:rPr lang="es-MX"/>
            </a:br>
            <a:r>
              <a:rPr lang="es-MX"/>
              <a:t>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13595552" y="8318811"/>
            <a:ext cx="8952214" cy="4344244"/>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1B371A6C-EC52-1EFE-CEB3-8C9224D76A59}"/>
              </a:ext>
            </a:extLst>
          </p:cNvPr>
          <p:cNvSpPr>
            <a:spLocks noGrp="1"/>
          </p:cNvSpPr>
          <p:nvPr>
            <p:ph type="ftr" sz="quarter" idx="18"/>
          </p:nvPr>
        </p:nvSpPr>
        <p:spPr/>
        <p:txBody>
          <a:bodyPr/>
          <a:lstStyle/>
          <a:p>
            <a:r>
              <a:rPr lang="es-419" err="1"/>
              <a:t>Presentation</a:t>
            </a:r>
            <a:r>
              <a:rPr lang="es-419"/>
              <a:t> Name | Speaker | Date</a:t>
            </a:r>
          </a:p>
        </p:txBody>
      </p:sp>
      <p:sp>
        <p:nvSpPr>
          <p:cNvPr id="2" name="Marcador de posición de imagen 8">
            <a:extLst>
              <a:ext uri="{FF2B5EF4-FFF2-40B4-BE49-F238E27FC236}">
                <a16:creationId xmlns:a16="http://schemas.microsoft.com/office/drawing/2014/main" id="{37D7F065-C2E2-7072-E224-70F126A13518}"/>
              </a:ext>
            </a:extLst>
          </p:cNvPr>
          <p:cNvSpPr>
            <a:spLocks noGrp="1"/>
          </p:cNvSpPr>
          <p:nvPr>
            <p:ph type="pic" sz="quarter" idx="16"/>
          </p:nvPr>
        </p:nvSpPr>
        <p:spPr>
          <a:xfrm>
            <a:off x="618830" y="1449659"/>
            <a:ext cx="11573170" cy="10988743"/>
          </a:xfrm>
          <a:prstGeom prst="roundRect">
            <a:avLst>
              <a:gd name="adj" fmla="val 2807"/>
            </a:avLst>
          </a:prstGeom>
        </p:spPr>
        <p:txBody>
          <a:bodyPr/>
          <a:lstStyle/>
          <a:p>
            <a:endParaRPr lang="es-419"/>
          </a:p>
        </p:txBody>
      </p:sp>
    </p:spTree>
    <p:extLst>
      <p:ext uri="{BB962C8B-B14F-4D97-AF65-F5344CB8AC3E}">
        <p14:creationId xmlns:p14="http://schemas.microsoft.com/office/powerpoint/2010/main" val="1785605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Basic">
    <p:bg>
      <p:bgPr>
        <a:solidFill>
          <a:srgbClr val="96D6F3"/>
        </a:solidFill>
        <a:effectLst/>
      </p:bgPr>
    </p:bg>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4" name="Marcador de texto 8">
            <a:extLst>
              <a:ext uri="{FF2B5EF4-FFF2-40B4-BE49-F238E27FC236}">
                <a16:creationId xmlns:a16="http://schemas.microsoft.com/office/drawing/2014/main" id="{C9E683D2-AB64-AD79-E2E4-619E1313E3BE}"/>
              </a:ext>
            </a:extLst>
          </p:cNvPr>
          <p:cNvSpPr>
            <a:spLocks noGrp="1"/>
          </p:cNvSpPr>
          <p:nvPr>
            <p:ph type="body" sz="quarter" idx="17" hasCustomPrompt="1"/>
          </p:nvPr>
        </p:nvSpPr>
        <p:spPr>
          <a:xfrm>
            <a:off x="1123951" y="7692257"/>
            <a:ext cx="9169580" cy="3945170"/>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5" name="Título 1">
            <a:extLst>
              <a:ext uri="{FF2B5EF4-FFF2-40B4-BE49-F238E27FC236}">
                <a16:creationId xmlns:a16="http://schemas.microsoft.com/office/drawing/2014/main" id="{05F0C0D4-54BD-681E-6DE9-9544BF4BC254}"/>
              </a:ext>
            </a:extLst>
          </p:cNvPr>
          <p:cNvSpPr>
            <a:spLocks noGrp="1"/>
          </p:cNvSpPr>
          <p:nvPr>
            <p:ph type="title" hasCustomPrompt="1"/>
          </p:nvPr>
        </p:nvSpPr>
        <p:spPr>
          <a:xfrm>
            <a:off x="1123950" y="4206875"/>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1B538E89-6806-7BE5-8E1A-02D9633416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7" name="Marcador de pie de página 6">
            <a:extLst>
              <a:ext uri="{FF2B5EF4-FFF2-40B4-BE49-F238E27FC236}">
                <a16:creationId xmlns:a16="http://schemas.microsoft.com/office/drawing/2014/main" id="{58C3ECDA-1CE3-20EC-10A2-4EA6C5B8464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422762795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pic>
        <p:nvPicPr>
          <p:cNvPr id="2" name="Imagen 1">
            <a:extLst>
              <a:ext uri="{FF2B5EF4-FFF2-40B4-BE49-F238E27FC236}">
                <a16:creationId xmlns:a16="http://schemas.microsoft.com/office/drawing/2014/main" id="{1B538E89-6806-7BE5-8E1A-02D9633416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11" name="Rectángulo redondeado 10">
            <a:extLst>
              <a:ext uri="{FF2B5EF4-FFF2-40B4-BE49-F238E27FC236}">
                <a16:creationId xmlns:a16="http://schemas.microsoft.com/office/drawing/2014/main" id="{783DE469-6E35-C70F-4B26-27B0955939F3}"/>
              </a:ext>
            </a:extLst>
          </p:cNvPr>
          <p:cNvSpPr/>
          <p:nvPr userDrawn="1"/>
        </p:nvSpPr>
        <p:spPr>
          <a:xfrm>
            <a:off x="672301" y="3960964"/>
            <a:ext cx="10278197" cy="3091726"/>
          </a:xfrm>
          <a:prstGeom prst="roundRect">
            <a:avLst>
              <a:gd name="adj" fmla="val 8468"/>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2" name="Rectángulo redondeado 11">
            <a:extLst>
              <a:ext uri="{FF2B5EF4-FFF2-40B4-BE49-F238E27FC236}">
                <a16:creationId xmlns:a16="http://schemas.microsoft.com/office/drawing/2014/main" id="{4118C72A-8F6A-5900-A4F9-09AF2215AC1A}"/>
              </a:ext>
            </a:extLst>
          </p:cNvPr>
          <p:cNvSpPr/>
          <p:nvPr userDrawn="1"/>
        </p:nvSpPr>
        <p:spPr>
          <a:xfrm>
            <a:off x="672301" y="7278909"/>
            <a:ext cx="10278197" cy="5307980"/>
          </a:xfrm>
          <a:prstGeom prst="roundRect">
            <a:avLst>
              <a:gd name="adj" fmla="val 8468"/>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3" name="Marcador de texto 8">
            <a:extLst>
              <a:ext uri="{FF2B5EF4-FFF2-40B4-BE49-F238E27FC236}">
                <a16:creationId xmlns:a16="http://schemas.microsoft.com/office/drawing/2014/main" id="{1B0AC39A-0260-C14E-6976-0593088EF4BD}"/>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Título 1">
            <a:extLst>
              <a:ext uri="{FF2B5EF4-FFF2-40B4-BE49-F238E27FC236}">
                <a16:creationId xmlns:a16="http://schemas.microsoft.com/office/drawing/2014/main" id="{9F8A0A09-A788-14E3-E2B6-B92685EF0820}"/>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15" name="Marcador de pie de página 14">
            <a:extLst>
              <a:ext uri="{FF2B5EF4-FFF2-40B4-BE49-F238E27FC236}">
                <a16:creationId xmlns:a16="http://schemas.microsoft.com/office/drawing/2014/main" id="{8E32F769-5CCB-8E0E-9DBD-7B935A1DCFC2}"/>
              </a:ext>
            </a:extLst>
          </p:cNvPr>
          <p:cNvSpPr>
            <a:spLocks noGrp="1"/>
          </p:cNvSpPr>
          <p:nvPr>
            <p:ph type="ftr" sz="quarter" idx="18"/>
          </p:nvPr>
        </p:nvSpPr>
        <p:spPr/>
        <p:txBody>
          <a:bodyPr/>
          <a:lstStyle/>
          <a:p>
            <a:r>
              <a:rPr lang="es-419" err="1"/>
              <a:t>Presentation</a:t>
            </a:r>
            <a:r>
              <a:rPr lang="es-419"/>
              <a:t> Name | Speaker | Date</a:t>
            </a:r>
          </a:p>
        </p:txBody>
      </p:sp>
      <p:sp>
        <p:nvSpPr>
          <p:cNvPr id="16" name="Rectángulo redondeado 15">
            <a:extLst>
              <a:ext uri="{FF2B5EF4-FFF2-40B4-BE49-F238E27FC236}">
                <a16:creationId xmlns:a16="http://schemas.microsoft.com/office/drawing/2014/main" id="{556A4243-B5B6-B650-093C-0D0D9C868111}"/>
              </a:ext>
            </a:extLst>
          </p:cNvPr>
          <p:cNvSpPr/>
          <p:nvPr userDrawn="1"/>
        </p:nvSpPr>
        <p:spPr>
          <a:xfrm>
            <a:off x="672301" y="1903359"/>
            <a:ext cx="10278197" cy="1762554"/>
          </a:xfrm>
          <a:prstGeom prst="roundRect">
            <a:avLst>
              <a:gd name="adj" fmla="val 8468"/>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rgbClr val="4D4D4D"/>
              </a:solidFill>
            </a:endParaRPr>
          </a:p>
        </p:txBody>
      </p:sp>
      <p:sp>
        <p:nvSpPr>
          <p:cNvPr id="17" name="Marcador de texto 8">
            <a:extLst>
              <a:ext uri="{FF2B5EF4-FFF2-40B4-BE49-F238E27FC236}">
                <a16:creationId xmlns:a16="http://schemas.microsoft.com/office/drawing/2014/main" id="{F5CD748A-53B9-4980-D50D-017F2B039919}"/>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Chapter XX</a:t>
            </a:r>
          </a:p>
        </p:txBody>
      </p:sp>
    </p:spTree>
    <p:extLst>
      <p:ext uri="{BB962C8B-B14F-4D97-AF65-F5344CB8AC3E}">
        <p14:creationId xmlns:p14="http://schemas.microsoft.com/office/powerpoint/2010/main" val="313991753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Basic">
    <p:bg>
      <p:bgPr>
        <a:solidFill>
          <a:srgbClr val="EEDE66"/>
        </a:solidFill>
        <a:effectLst/>
      </p:bgPr>
    </p:bg>
    <p:spTree>
      <p:nvGrpSpPr>
        <p:cNvPr id="1" name=""/>
        <p:cNvGrpSpPr/>
        <p:nvPr/>
      </p:nvGrpSpPr>
      <p:grpSpPr>
        <a:xfrm>
          <a:off x="0" y="0"/>
          <a:ext cx="0" cy="0"/>
          <a:chOff x="0" y="0"/>
          <a:chExt cx="0" cy="0"/>
        </a:xfrm>
      </p:grpSpPr>
      <p:sp>
        <p:nvSpPr>
          <p:cNvPr id="5" name="Marcador de texto 8">
            <a:extLst>
              <a:ext uri="{FF2B5EF4-FFF2-40B4-BE49-F238E27FC236}">
                <a16:creationId xmlns:a16="http://schemas.microsoft.com/office/drawing/2014/main" id="{C62A4378-BF69-10FB-3916-E1208E713B38}"/>
              </a:ext>
            </a:extLst>
          </p:cNvPr>
          <p:cNvSpPr>
            <a:spLocks noGrp="1"/>
          </p:cNvSpPr>
          <p:nvPr>
            <p:ph type="body" sz="quarter" idx="17" hasCustomPrompt="1"/>
          </p:nvPr>
        </p:nvSpPr>
        <p:spPr>
          <a:xfrm>
            <a:off x="1496484" y="7415554"/>
            <a:ext cx="13088438" cy="3397633"/>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6" name="Título 1">
            <a:extLst>
              <a:ext uri="{FF2B5EF4-FFF2-40B4-BE49-F238E27FC236}">
                <a16:creationId xmlns:a16="http://schemas.microsoft.com/office/drawing/2014/main" id="{3D6980B0-7FB0-90F6-012C-B9793EB2012E}"/>
              </a:ext>
            </a:extLst>
          </p:cNvPr>
          <p:cNvSpPr>
            <a:spLocks noGrp="1"/>
          </p:cNvSpPr>
          <p:nvPr>
            <p:ph type="title" hasCustomPrompt="1"/>
          </p:nvPr>
        </p:nvSpPr>
        <p:spPr>
          <a:xfrm>
            <a:off x="1496483" y="3944684"/>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7257A4C7-F253-B88A-3301-26404CF31CA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3" name="Marcador de pie de página 2">
            <a:extLst>
              <a:ext uri="{FF2B5EF4-FFF2-40B4-BE49-F238E27FC236}">
                <a16:creationId xmlns:a16="http://schemas.microsoft.com/office/drawing/2014/main" id="{C99ECBBE-48DC-8D93-2D61-7CBC5D2DC0F1}"/>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06842639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Basic">
    <p:bg>
      <p:bgPr>
        <a:solidFill>
          <a:srgbClr val="4D4D4D"/>
        </a:solidFill>
        <a:effectLst/>
      </p:bgPr>
    </p:bg>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5292459" y="866889"/>
            <a:ext cx="18497344" cy="12037640"/>
          </a:xfrm>
          <a:prstGeom prst="parallelogram">
            <a:avLst>
              <a:gd name="adj" fmla="val 32329"/>
            </a:avLst>
          </a:prstGeom>
          <a:solidFill>
            <a:srgbClr val="EEDE66"/>
          </a:solidFill>
          <a:ln w="609600">
            <a:solidFill>
              <a:srgbClr val="EEDE66"/>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6827775" y="839180"/>
            <a:ext cx="9160369" cy="3751558"/>
          </a:xfrm>
          <a:prstGeom prst="rect">
            <a:avLst/>
          </a:prstGeom>
        </p:spPr>
        <p:txBody>
          <a:bodyPr/>
          <a:lstStyle>
            <a:lvl1pPr>
              <a:defRPr sz="13000" b="0" i="0">
                <a:solidFill>
                  <a:srgbClr val="4D4D4D"/>
                </a:solidFill>
                <a:latin typeface="TITILLIUMMAPS29L-400WT" pitchFamily="2" charset="77"/>
                <a:cs typeface="Calibri" panose="020F0502020204030204" pitchFamily="34" charset="0"/>
              </a:defRPr>
            </a:lvl1pPr>
          </a:lstStyle>
          <a:p>
            <a:r>
              <a:rPr lang="es-MX"/>
              <a:t>Subtitle</a:t>
            </a:r>
            <a:br>
              <a:rPr lang="es-MX"/>
            </a:br>
            <a:r>
              <a:rPr lang="es-MX"/>
              <a:t>			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9737230" y="10010543"/>
            <a:ext cx="12624006" cy="2652511"/>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1F60C665-D5F7-AD97-CD69-D340D2E53AE9}"/>
              </a:ext>
            </a:extLst>
          </p:cNvPr>
          <p:cNvSpPr>
            <a:spLocks noGrp="1"/>
          </p:cNvSpPr>
          <p:nvPr>
            <p:ph type="ftr" sz="quarter" idx="18"/>
          </p:nvPr>
        </p:nvSpPr>
        <p:spPr/>
        <p:txBody>
          <a:bodyPr/>
          <a:lstStyle/>
          <a:p>
            <a:r>
              <a:rPr lang="es-419" err="1"/>
              <a:t>Presentation</a:t>
            </a:r>
            <a:r>
              <a:rPr lang="es-419"/>
              <a:t> Name | Speaker | Date</a:t>
            </a:r>
          </a:p>
        </p:txBody>
      </p:sp>
      <p:pic>
        <p:nvPicPr>
          <p:cNvPr id="5" name="Imagen 4">
            <a:extLst>
              <a:ext uri="{FF2B5EF4-FFF2-40B4-BE49-F238E27FC236}">
                <a16:creationId xmlns:a16="http://schemas.microsoft.com/office/drawing/2014/main" id="{737BA883-31F0-B991-4DFA-664DE88C48F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842" t="37138" b="37138"/>
          <a:stretch/>
        </p:blipFill>
        <p:spPr>
          <a:xfrm>
            <a:off x="1471961" y="212645"/>
            <a:ext cx="3820500" cy="1400783"/>
          </a:xfrm>
          <a:prstGeom prst="rect">
            <a:avLst/>
          </a:prstGeom>
        </p:spPr>
      </p:pic>
    </p:spTree>
    <p:extLst>
      <p:ext uri="{BB962C8B-B14F-4D97-AF65-F5344CB8AC3E}">
        <p14:creationId xmlns:p14="http://schemas.microsoft.com/office/powerpoint/2010/main" val="97315935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Basic">
    <p:bg>
      <p:bgPr>
        <a:solidFill>
          <a:srgbClr val="EEDE66"/>
        </a:solidFill>
        <a:effectLst/>
      </p:bgPr>
    </p:bg>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6" name="Marcador de texto 8">
            <a:extLst>
              <a:ext uri="{FF2B5EF4-FFF2-40B4-BE49-F238E27FC236}">
                <a16:creationId xmlns:a16="http://schemas.microsoft.com/office/drawing/2014/main" id="{F1E72D97-10A5-BD54-8AAB-CDC2805A7507}"/>
              </a:ext>
            </a:extLst>
          </p:cNvPr>
          <p:cNvSpPr>
            <a:spLocks noGrp="1"/>
          </p:cNvSpPr>
          <p:nvPr>
            <p:ph type="body" sz="quarter" idx="17" hasCustomPrompt="1"/>
          </p:nvPr>
        </p:nvSpPr>
        <p:spPr>
          <a:xfrm>
            <a:off x="1279935" y="7149042"/>
            <a:ext cx="9169580" cy="3945170"/>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1" name="Título 1">
            <a:extLst>
              <a:ext uri="{FF2B5EF4-FFF2-40B4-BE49-F238E27FC236}">
                <a16:creationId xmlns:a16="http://schemas.microsoft.com/office/drawing/2014/main" id="{489BD5B0-A9C3-F0CF-213F-FEB15C94B2E8}"/>
              </a:ext>
            </a:extLst>
          </p:cNvPr>
          <p:cNvSpPr>
            <a:spLocks noGrp="1"/>
          </p:cNvSpPr>
          <p:nvPr>
            <p:ph type="title" hasCustomPrompt="1"/>
          </p:nvPr>
        </p:nvSpPr>
        <p:spPr>
          <a:xfrm>
            <a:off x="1279934" y="3663660"/>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12" name="Imagen 11">
            <a:extLst>
              <a:ext uri="{FF2B5EF4-FFF2-40B4-BE49-F238E27FC236}">
                <a16:creationId xmlns:a16="http://schemas.microsoft.com/office/drawing/2014/main" id="{E4B88C05-BE8D-9D65-9272-AEB6136F80F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4" name="Marcador de pie de página 3">
            <a:extLst>
              <a:ext uri="{FF2B5EF4-FFF2-40B4-BE49-F238E27FC236}">
                <a16:creationId xmlns:a16="http://schemas.microsoft.com/office/drawing/2014/main" id="{0177D8B5-CCD1-8913-CA3B-8D1B2FB3F95B}"/>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45831093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0" name="Rectángulo redondeado 9">
            <a:extLst>
              <a:ext uri="{FF2B5EF4-FFF2-40B4-BE49-F238E27FC236}">
                <a16:creationId xmlns:a16="http://schemas.microsoft.com/office/drawing/2014/main" id="{A3B94FA9-7BA4-6EDF-7A8E-27C2E5B46A36}"/>
              </a:ext>
            </a:extLst>
          </p:cNvPr>
          <p:cNvSpPr/>
          <p:nvPr userDrawn="1"/>
        </p:nvSpPr>
        <p:spPr>
          <a:xfrm>
            <a:off x="672301" y="3960964"/>
            <a:ext cx="10278197" cy="3091726"/>
          </a:xfrm>
          <a:prstGeom prst="roundRect">
            <a:avLst>
              <a:gd name="adj" fmla="val 8468"/>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 name="Rectángulo redondeado 13">
            <a:extLst>
              <a:ext uri="{FF2B5EF4-FFF2-40B4-BE49-F238E27FC236}">
                <a16:creationId xmlns:a16="http://schemas.microsoft.com/office/drawing/2014/main" id="{13DAE41F-54C7-6A00-001C-218EDB8320B2}"/>
              </a:ext>
            </a:extLst>
          </p:cNvPr>
          <p:cNvSpPr/>
          <p:nvPr userDrawn="1"/>
        </p:nvSpPr>
        <p:spPr>
          <a:xfrm>
            <a:off x="672301" y="7278909"/>
            <a:ext cx="10278197" cy="5307980"/>
          </a:xfrm>
          <a:prstGeom prst="roundRect">
            <a:avLst>
              <a:gd name="adj" fmla="val 8468"/>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5" name="Marcador de texto 8">
            <a:extLst>
              <a:ext uri="{FF2B5EF4-FFF2-40B4-BE49-F238E27FC236}">
                <a16:creationId xmlns:a16="http://schemas.microsoft.com/office/drawing/2014/main" id="{C169941C-8030-EDD7-C59E-FE2C2D1F7B85}"/>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6" name="Título 1">
            <a:extLst>
              <a:ext uri="{FF2B5EF4-FFF2-40B4-BE49-F238E27FC236}">
                <a16:creationId xmlns:a16="http://schemas.microsoft.com/office/drawing/2014/main" id="{D04FD543-6D7F-86AD-1316-8EFB4884C237}"/>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17" name="Marcador de pie de página 16">
            <a:extLst>
              <a:ext uri="{FF2B5EF4-FFF2-40B4-BE49-F238E27FC236}">
                <a16:creationId xmlns:a16="http://schemas.microsoft.com/office/drawing/2014/main" id="{854237D1-9CB8-C19F-8BAC-07921CCA3093}"/>
              </a:ext>
            </a:extLst>
          </p:cNvPr>
          <p:cNvSpPr>
            <a:spLocks noGrp="1"/>
          </p:cNvSpPr>
          <p:nvPr>
            <p:ph type="ftr" sz="quarter" idx="18"/>
          </p:nvPr>
        </p:nvSpPr>
        <p:spPr/>
        <p:txBody>
          <a:bodyPr/>
          <a:lstStyle/>
          <a:p>
            <a:r>
              <a:rPr lang="es-419" err="1"/>
              <a:t>Presentation</a:t>
            </a:r>
            <a:r>
              <a:rPr lang="es-419"/>
              <a:t> Name | Speaker | Date</a:t>
            </a:r>
          </a:p>
        </p:txBody>
      </p:sp>
      <p:sp>
        <p:nvSpPr>
          <p:cNvPr id="18" name="Rectángulo redondeado 17">
            <a:extLst>
              <a:ext uri="{FF2B5EF4-FFF2-40B4-BE49-F238E27FC236}">
                <a16:creationId xmlns:a16="http://schemas.microsoft.com/office/drawing/2014/main" id="{5219DCBF-4955-5B50-A6C3-8354B235EEC9}"/>
              </a:ext>
            </a:extLst>
          </p:cNvPr>
          <p:cNvSpPr/>
          <p:nvPr userDrawn="1"/>
        </p:nvSpPr>
        <p:spPr>
          <a:xfrm>
            <a:off x="672301" y="1903359"/>
            <a:ext cx="10278197" cy="1762554"/>
          </a:xfrm>
          <a:prstGeom prst="roundRect">
            <a:avLst>
              <a:gd name="adj" fmla="val 8468"/>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9" name="Marcador de texto 8">
            <a:extLst>
              <a:ext uri="{FF2B5EF4-FFF2-40B4-BE49-F238E27FC236}">
                <a16:creationId xmlns:a16="http://schemas.microsoft.com/office/drawing/2014/main" id="{200FE395-8642-53B2-BF28-619B98189F3A}"/>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Chapter XX</a:t>
            </a:r>
          </a:p>
        </p:txBody>
      </p:sp>
    </p:spTree>
    <p:extLst>
      <p:ext uri="{BB962C8B-B14F-4D97-AF65-F5344CB8AC3E}">
        <p14:creationId xmlns:p14="http://schemas.microsoft.com/office/powerpoint/2010/main" val="223521013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Basic">
    <p:bg>
      <p:bgPr>
        <a:solidFill>
          <a:srgbClr val="EEDE66"/>
        </a:solidFill>
        <a:effectLst/>
      </p:bgPr>
    </p:bg>
    <p:spTree>
      <p:nvGrpSpPr>
        <p:cNvPr id="1" name=""/>
        <p:cNvGrpSpPr/>
        <p:nvPr/>
      </p:nvGrpSpPr>
      <p:grpSpPr>
        <a:xfrm>
          <a:off x="0" y="0"/>
          <a:ext cx="0" cy="0"/>
          <a:chOff x="0" y="0"/>
          <a:chExt cx="0" cy="0"/>
        </a:xfrm>
      </p:grpSpPr>
      <p:sp>
        <p:nvSpPr>
          <p:cNvPr id="17" name="Marcador de texto 8">
            <a:extLst>
              <a:ext uri="{FF2B5EF4-FFF2-40B4-BE49-F238E27FC236}">
                <a16:creationId xmlns:a16="http://schemas.microsoft.com/office/drawing/2014/main" id="{76DCBFDC-2E41-F424-9EDE-10F1279F008D}"/>
              </a:ext>
            </a:extLst>
          </p:cNvPr>
          <p:cNvSpPr>
            <a:spLocks noGrp="1"/>
          </p:cNvSpPr>
          <p:nvPr>
            <p:ph type="body" sz="quarter" idx="17" hasCustomPrompt="1"/>
          </p:nvPr>
        </p:nvSpPr>
        <p:spPr>
          <a:xfrm>
            <a:off x="1496484" y="7415554"/>
            <a:ext cx="13088438" cy="3397633"/>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1496483" y="3944684"/>
            <a:ext cx="10371364" cy="2651125"/>
          </a:xfrm>
          <a:prstGeom prst="rect">
            <a:avLst/>
          </a:prstGeom>
        </p:spPr>
        <p:txBody>
          <a:bodyPr/>
          <a:lstStyle>
            <a:lvl1pPr>
              <a:defRPr sz="20000" b="0" i="0">
                <a:solidFill>
                  <a:srgbClr val="4D4D4D"/>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953DD07F-F99F-3973-F972-19AFA8DAFA4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3" name="Marcador de pie de página 2">
            <a:extLst>
              <a:ext uri="{FF2B5EF4-FFF2-40B4-BE49-F238E27FC236}">
                <a16:creationId xmlns:a16="http://schemas.microsoft.com/office/drawing/2014/main" id="{65F5D1A4-2F5A-EE2F-936A-9D7901C4C27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87909045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4_Basic">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6223906"/>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_Basic">
    <p:bg>
      <p:bgPr>
        <a:solidFill>
          <a:srgbClr val="4D4D4D"/>
        </a:solidFill>
        <a:effectLst/>
      </p:bgPr>
    </p:bg>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5292459" y="866889"/>
            <a:ext cx="18497344" cy="12037640"/>
          </a:xfrm>
          <a:prstGeom prst="parallelogram">
            <a:avLst>
              <a:gd name="adj" fmla="val 32329"/>
            </a:avLst>
          </a:prstGeom>
          <a:solidFill>
            <a:srgbClr val="79C59F"/>
          </a:solidFill>
          <a:ln w="609600">
            <a:solidFill>
              <a:srgbClr val="79C59F"/>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6827775" y="839180"/>
            <a:ext cx="9160369" cy="3751558"/>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br>
              <a:rPr lang="es-MX"/>
            </a:br>
            <a:r>
              <a:rPr lang="es-MX"/>
              <a:t>			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9737230" y="10010543"/>
            <a:ext cx="12624006" cy="2652511"/>
          </a:xfrm>
          <a:prstGeom prst="rect">
            <a:avLst/>
          </a:prstGeom>
        </p:spPr>
        <p:txBody>
          <a:bodyPr/>
          <a:lstStyle>
            <a:lvl1pPr marL="0" indent="0">
              <a:lnSpc>
                <a:spcPts val="3600"/>
              </a:lnSpc>
              <a:spcBef>
                <a:spcPts val="0"/>
              </a:spcBef>
              <a:buNone/>
              <a:defRPr sz="3000">
                <a:solidFill>
                  <a:schemeClr val="bg1"/>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5409E8AD-3A04-7715-0F29-FC9D1EB9BF60}"/>
              </a:ext>
            </a:extLst>
          </p:cNvPr>
          <p:cNvSpPr>
            <a:spLocks noGrp="1"/>
          </p:cNvSpPr>
          <p:nvPr>
            <p:ph type="ftr" sz="quarter" idx="18"/>
          </p:nvPr>
        </p:nvSpPr>
        <p:spPr/>
        <p:txBody>
          <a:bodyPr/>
          <a:lstStyle/>
          <a:p>
            <a:r>
              <a:rPr lang="es-419" err="1"/>
              <a:t>Presentation</a:t>
            </a:r>
            <a:r>
              <a:rPr lang="es-419"/>
              <a:t> Name | Speaker | Date</a:t>
            </a:r>
          </a:p>
        </p:txBody>
      </p:sp>
      <p:pic>
        <p:nvPicPr>
          <p:cNvPr id="6" name="Imagen 5">
            <a:extLst>
              <a:ext uri="{FF2B5EF4-FFF2-40B4-BE49-F238E27FC236}">
                <a16:creationId xmlns:a16="http://schemas.microsoft.com/office/drawing/2014/main" id="{6B534CE1-1201-321D-52C9-7B410318F5A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842" t="37138" b="37138"/>
          <a:stretch/>
        </p:blipFill>
        <p:spPr>
          <a:xfrm>
            <a:off x="1471961" y="212645"/>
            <a:ext cx="3820500" cy="1400783"/>
          </a:xfrm>
          <a:prstGeom prst="rect">
            <a:avLst/>
          </a:prstGeom>
        </p:spPr>
      </p:pic>
    </p:spTree>
    <p:extLst>
      <p:ext uri="{BB962C8B-B14F-4D97-AF65-F5344CB8AC3E}">
        <p14:creationId xmlns:p14="http://schemas.microsoft.com/office/powerpoint/2010/main" val="282422389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Basic">
    <p:bg>
      <p:bgPr>
        <a:solidFill>
          <a:srgbClr val="79C59F"/>
        </a:solidFill>
        <a:effectLst/>
      </p:bgPr>
    </p:bg>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4" name="Marcador de texto 8">
            <a:extLst>
              <a:ext uri="{FF2B5EF4-FFF2-40B4-BE49-F238E27FC236}">
                <a16:creationId xmlns:a16="http://schemas.microsoft.com/office/drawing/2014/main" id="{A94B9B9A-328A-2851-922E-9F82F11FEFF9}"/>
              </a:ext>
            </a:extLst>
          </p:cNvPr>
          <p:cNvSpPr>
            <a:spLocks noGrp="1"/>
          </p:cNvSpPr>
          <p:nvPr>
            <p:ph type="body" sz="quarter" idx="17" hasCustomPrompt="1"/>
          </p:nvPr>
        </p:nvSpPr>
        <p:spPr>
          <a:xfrm>
            <a:off x="1279935" y="7149042"/>
            <a:ext cx="9169580" cy="3945170"/>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5" name="Título 1">
            <a:extLst>
              <a:ext uri="{FF2B5EF4-FFF2-40B4-BE49-F238E27FC236}">
                <a16:creationId xmlns:a16="http://schemas.microsoft.com/office/drawing/2014/main" id="{4311D180-357D-7280-517D-EEF82F9BC727}"/>
              </a:ext>
            </a:extLst>
          </p:cNvPr>
          <p:cNvSpPr>
            <a:spLocks noGrp="1"/>
          </p:cNvSpPr>
          <p:nvPr>
            <p:ph type="title" hasCustomPrompt="1"/>
          </p:nvPr>
        </p:nvSpPr>
        <p:spPr>
          <a:xfrm>
            <a:off x="1279934" y="3663660"/>
            <a:ext cx="10371364" cy="2651125"/>
          </a:xfrm>
          <a:prstGeom prst="rect">
            <a:avLst/>
          </a:prstGeom>
        </p:spPr>
        <p:txBody>
          <a:bodyPr/>
          <a:lstStyle>
            <a:lvl1pPr>
              <a:defRPr sz="20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pic>
        <p:nvPicPr>
          <p:cNvPr id="17" name="Imagen 16">
            <a:extLst>
              <a:ext uri="{FF2B5EF4-FFF2-40B4-BE49-F238E27FC236}">
                <a16:creationId xmlns:a16="http://schemas.microsoft.com/office/drawing/2014/main" id="{67BA2111-07CF-D0AD-8F4F-C6E29F65C43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4" name="Marcador de pie de página 3">
            <a:extLst>
              <a:ext uri="{FF2B5EF4-FFF2-40B4-BE49-F238E27FC236}">
                <a16:creationId xmlns:a16="http://schemas.microsoft.com/office/drawing/2014/main" id="{8CDE9AAD-6846-BEF8-32A1-B475C5B8CDE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61518730"/>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6" name="Marcador de texto 4">
            <a:extLst>
              <a:ext uri="{FF2B5EF4-FFF2-40B4-BE49-F238E27FC236}">
                <a16:creationId xmlns:a16="http://schemas.microsoft.com/office/drawing/2014/main" id="{ACCA442E-AA52-5D80-993C-D9559CA36DAC}"/>
              </a:ext>
            </a:extLst>
          </p:cNvPr>
          <p:cNvSpPr>
            <a:spLocks noGrp="1"/>
          </p:cNvSpPr>
          <p:nvPr>
            <p:ph type="body" sz="quarter" idx="15" hasCustomPrompt="1"/>
          </p:nvPr>
        </p:nvSpPr>
        <p:spPr>
          <a:xfrm>
            <a:off x="594196" y="12876820"/>
            <a:ext cx="8124825" cy="549275"/>
          </a:xfrm>
          <a:prstGeom prst="rect">
            <a:avLst/>
          </a:prstGeom>
        </p:spPr>
        <p:txBody>
          <a:bodyPr/>
          <a:lstStyle>
            <a:lvl1pPr marL="0" indent="0">
              <a:buNone/>
              <a:defRPr sz="20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err="1"/>
              <a:t>Presentation</a:t>
            </a:r>
            <a:r>
              <a:rPr lang="es-ES"/>
              <a:t> </a:t>
            </a:r>
            <a:r>
              <a:rPr lang="es-ES" err="1"/>
              <a:t>name</a:t>
            </a:r>
            <a:r>
              <a:rPr lang="es-ES"/>
              <a:t> | Speaker | Date</a:t>
            </a:r>
          </a:p>
        </p:txBody>
      </p:sp>
      <p:sp>
        <p:nvSpPr>
          <p:cNvPr id="2" name="Rectángulo redondeado 1">
            <a:extLst>
              <a:ext uri="{FF2B5EF4-FFF2-40B4-BE49-F238E27FC236}">
                <a16:creationId xmlns:a16="http://schemas.microsoft.com/office/drawing/2014/main" id="{50888D35-BD79-344B-9AAF-C2F05D6E746E}"/>
              </a:ext>
            </a:extLst>
          </p:cNvPr>
          <p:cNvSpPr/>
          <p:nvPr userDrawn="1"/>
        </p:nvSpPr>
        <p:spPr>
          <a:xfrm>
            <a:off x="672301" y="3960964"/>
            <a:ext cx="10278197" cy="3091726"/>
          </a:xfrm>
          <a:prstGeom prst="roundRect">
            <a:avLst>
              <a:gd name="adj" fmla="val 8468"/>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4" name="Rectángulo redondeado 3">
            <a:extLst>
              <a:ext uri="{FF2B5EF4-FFF2-40B4-BE49-F238E27FC236}">
                <a16:creationId xmlns:a16="http://schemas.microsoft.com/office/drawing/2014/main" id="{CACD1DB2-D6B1-36ED-5CF2-638B8CEF6755}"/>
              </a:ext>
            </a:extLst>
          </p:cNvPr>
          <p:cNvSpPr/>
          <p:nvPr userDrawn="1"/>
        </p:nvSpPr>
        <p:spPr>
          <a:xfrm>
            <a:off x="672301" y="7278909"/>
            <a:ext cx="10278197" cy="5307980"/>
          </a:xfrm>
          <a:prstGeom prst="roundRect">
            <a:avLst>
              <a:gd name="adj" fmla="val 8468"/>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Marcador de texto 8">
            <a:extLst>
              <a:ext uri="{FF2B5EF4-FFF2-40B4-BE49-F238E27FC236}">
                <a16:creationId xmlns:a16="http://schemas.microsoft.com/office/drawing/2014/main" id="{593B83E4-3758-AA77-955A-76D8EB71EFB5}"/>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6" name="Título 1">
            <a:extLst>
              <a:ext uri="{FF2B5EF4-FFF2-40B4-BE49-F238E27FC236}">
                <a16:creationId xmlns:a16="http://schemas.microsoft.com/office/drawing/2014/main" id="{0CF7E5C2-1B0C-0C74-B58E-323F285342F2}"/>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7" name="Marcador de pie de página 6">
            <a:extLst>
              <a:ext uri="{FF2B5EF4-FFF2-40B4-BE49-F238E27FC236}">
                <a16:creationId xmlns:a16="http://schemas.microsoft.com/office/drawing/2014/main" id="{F0D24E5D-21D6-E301-C4BF-956F7F06670B}"/>
              </a:ext>
            </a:extLst>
          </p:cNvPr>
          <p:cNvSpPr>
            <a:spLocks noGrp="1"/>
          </p:cNvSpPr>
          <p:nvPr>
            <p:ph type="ftr" sz="quarter" idx="18"/>
          </p:nvPr>
        </p:nvSpPr>
        <p:spPr/>
        <p:txBody>
          <a:bodyPr/>
          <a:lstStyle/>
          <a:p>
            <a:r>
              <a:rPr lang="es-419" err="1"/>
              <a:t>Presentation</a:t>
            </a:r>
            <a:r>
              <a:rPr lang="es-419"/>
              <a:t> Name | Speaker | Date</a:t>
            </a:r>
          </a:p>
        </p:txBody>
      </p:sp>
      <p:sp>
        <p:nvSpPr>
          <p:cNvPr id="8" name="Rectángulo redondeado 7">
            <a:extLst>
              <a:ext uri="{FF2B5EF4-FFF2-40B4-BE49-F238E27FC236}">
                <a16:creationId xmlns:a16="http://schemas.microsoft.com/office/drawing/2014/main" id="{F45FAD1A-655D-504C-0EDD-82AFCA1B4D88}"/>
              </a:ext>
            </a:extLst>
          </p:cNvPr>
          <p:cNvSpPr/>
          <p:nvPr userDrawn="1"/>
        </p:nvSpPr>
        <p:spPr>
          <a:xfrm>
            <a:off x="672301" y="1903359"/>
            <a:ext cx="10278197" cy="1762554"/>
          </a:xfrm>
          <a:prstGeom prst="roundRect">
            <a:avLst>
              <a:gd name="adj" fmla="val 8468"/>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Marcador de texto 8">
            <a:extLst>
              <a:ext uri="{FF2B5EF4-FFF2-40B4-BE49-F238E27FC236}">
                <a16:creationId xmlns:a16="http://schemas.microsoft.com/office/drawing/2014/main" id="{F6916AEA-72D3-2D32-8FFA-F83CE94EFCD9}"/>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Chapter XX</a:t>
            </a:r>
          </a:p>
        </p:txBody>
      </p:sp>
    </p:spTree>
    <p:extLst>
      <p:ext uri="{BB962C8B-B14F-4D97-AF65-F5344CB8AC3E}">
        <p14:creationId xmlns:p14="http://schemas.microsoft.com/office/powerpoint/2010/main" val="4169611963"/>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yan - block">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C566E76-578D-4CE4-2664-62CBC7F6B4CD}"/>
              </a:ext>
            </a:extLst>
          </p:cNvPr>
          <p:cNvSpPr/>
          <p:nvPr userDrawn="1"/>
        </p:nvSpPr>
        <p:spPr>
          <a:xfrm>
            <a:off x="672301" y="2116183"/>
            <a:ext cx="23023722"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2078913" y="3936322"/>
            <a:ext cx="6699250" cy="720725"/>
          </a:xfrm>
          <a:prstGeom prst="rect">
            <a:avLst/>
          </a:prstGeom>
        </p:spPr>
        <p:txBody>
          <a:bodyPr/>
          <a:lstStyle>
            <a:lvl1pPr marL="0" indent="0">
              <a:buNone/>
              <a:defRPr sz="3200"/>
            </a:lvl1pPr>
          </a:lstStyle>
          <a:p>
            <a:pPr lvl="0"/>
            <a:r>
              <a:rPr lang="es-419"/>
              <a:t>Chapter 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2078913"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5" name="Marcador de texto 8">
            <a:extLst>
              <a:ext uri="{FF2B5EF4-FFF2-40B4-BE49-F238E27FC236}">
                <a16:creationId xmlns:a16="http://schemas.microsoft.com/office/drawing/2014/main" id="{B586618D-DCC3-0291-FA8A-80A79324B199}"/>
              </a:ext>
            </a:extLst>
          </p:cNvPr>
          <p:cNvSpPr>
            <a:spLocks noGrp="1"/>
          </p:cNvSpPr>
          <p:nvPr>
            <p:ph type="body" sz="quarter" idx="16" hasCustomPrompt="1"/>
          </p:nvPr>
        </p:nvSpPr>
        <p:spPr>
          <a:xfrm>
            <a:off x="2078912" y="6623304"/>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8" name="Marcador de texto 4">
            <a:extLst>
              <a:ext uri="{FF2B5EF4-FFF2-40B4-BE49-F238E27FC236}">
                <a16:creationId xmlns:a16="http://schemas.microsoft.com/office/drawing/2014/main" id="{620762EC-034F-64ED-563B-20B38FAA75D4}"/>
              </a:ext>
            </a:extLst>
          </p:cNvPr>
          <p:cNvSpPr>
            <a:spLocks noGrp="1"/>
          </p:cNvSpPr>
          <p:nvPr>
            <p:ph type="body" sz="quarter" idx="15" hasCustomPrompt="1"/>
          </p:nvPr>
        </p:nvSpPr>
        <p:spPr>
          <a:xfrm>
            <a:off x="672301" y="12876820"/>
            <a:ext cx="8124825" cy="549275"/>
          </a:xfrm>
          <a:prstGeom prst="rect">
            <a:avLst/>
          </a:prstGeom>
        </p:spPr>
        <p:txBody>
          <a:bodyPr/>
          <a:lstStyle>
            <a:lvl1pPr marL="0" indent="0">
              <a:buNone/>
              <a:defRPr sz="2000">
                <a:solidFill>
                  <a:schemeClr val="bg1">
                    <a:lumMod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err="1"/>
              <a:t>Presentation</a:t>
            </a:r>
            <a:r>
              <a:rPr lang="es-ES"/>
              <a:t> </a:t>
            </a:r>
            <a:r>
              <a:rPr lang="es-ES" err="1"/>
              <a:t>name</a:t>
            </a:r>
            <a:r>
              <a:rPr lang="es-ES"/>
              <a:t> | Speaker | Date</a:t>
            </a:r>
          </a:p>
        </p:txBody>
      </p:sp>
      <p:pic>
        <p:nvPicPr>
          <p:cNvPr id="3" name="Imatge" descr="Imatge">
            <a:extLst>
              <a:ext uri="{FF2B5EF4-FFF2-40B4-BE49-F238E27FC236}">
                <a16:creationId xmlns:a16="http://schemas.microsoft.com/office/drawing/2014/main" id="{B697E368-5F56-03E4-4257-8DDE85E1DC14}"/>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3A7ADD8D-4734-B96C-86C1-86113955FDE9}"/>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86910007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4649475"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rgbClr val="4D4D4D"/>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13429584" cy="4650852"/>
          </a:xfrm>
          <a:prstGeom prst="rect">
            <a:avLst/>
          </a:prstGeom>
        </p:spPr>
        <p:txBody>
          <a:bodyPr/>
          <a:lstStyle>
            <a:lvl1pPr marL="0" indent="0">
              <a:lnSpc>
                <a:spcPts val="3800"/>
              </a:lnSpc>
              <a:buNone/>
              <a:defRPr sz="3000" b="0" i="0">
                <a:solidFill>
                  <a:srgbClr val="4D4D4D"/>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15978730" y="340895"/>
            <a:ext cx="8124825"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2" name="Marcador de pie de página 1">
            <a:extLst>
              <a:ext uri="{FF2B5EF4-FFF2-40B4-BE49-F238E27FC236}">
                <a16:creationId xmlns:a16="http://schemas.microsoft.com/office/drawing/2014/main" id="{773B8664-827E-B53E-04B9-45ED9218A86E}"/>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589612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0587881"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401624" y="2747355"/>
            <a:ext cx="7561474"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401624" y="6790959"/>
            <a:ext cx="9063176" cy="417768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5" name="Imatge" descr="Imatge">
            <a:extLst>
              <a:ext uri="{FF2B5EF4-FFF2-40B4-BE49-F238E27FC236}">
                <a16:creationId xmlns:a16="http://schemas.microsoft.com/office/drawing/2014/main" id="{22BE337A-FC42-2C7E-6D0B-EF59D9BABFF1}"/>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6" name="Marcador de posición de imagen 8">
            <a:extLst>
              <a:ext uri="{FF2B5EF4-FFF2-40B4-BE49-F238E27FC236}">
                <a16:creationId xmlns:a16="http://schemas.microsoft.com/office/drawing/2014/main" id="{FDDB0523-5123-12D0-1313-A935E1C7D722}"/>
              </a:ext>
            </a:extLst>
          </p:cNvPr>
          <p:cNvSpPr>
            <a:spLocks noGrp="1"/>
          </p:cNvSpPr>
          <p:nvPr>
            <p:ph type="pic" sz="quarter" idx="16"/>
          </p:nvPr>
        </p:nvSpPr>
        <p:spPr>
          <a:xfrm>
            <a:off x="11989506" y="340895"/>
            <a:ext cx="12074826" cy="13034209"/>
          </a:xfrm>
          <a:prstGeom prst="roundRect">
            <a:avLst>
              <a:gd name="adj" fmla="val 4871"/>
            </a:avLst>
          </a:prstGeom>
        </p:spPr>
        <p:txBody>
          <a:bodyPr/>
          <a:lstStyle/>
          <a:p>
            <a:endParaRPr lang="es-419"/>
          </a:p>
        </p:txBody>
      </p:sp>
      <p:sp>
        <p:nvSpPr>
          <p:cNvPr id="7" name="Marcador de pie de página 6">
            <a:extLst>
              <a:ext uri="{FF2B5EF4-FFF2-40B4-BE49-F238E27FC236}">
                <a16:creationId xmlns:a16="http://schemas.microsoft.com/office/drawing/2014/main" id="{91678981-631B-A862-1877-86A90FF88B9F}"/>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998891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6172637"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4572000" cy="4650852"/>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7312362" y="340895"/>
            <a:ext cx="16791194" cy="13034209"/>
          </a:xfrm>
          <a:prstGeom prst="roundRect">
            <a:avLst>
              <a:gd name="adj" fmla="val 2807"/>
            </a:avLst>
          </a:prstGeom>
        </p:spPr>
        <p:txBody>
          <a:bodyPr/>
          <a:lstStyle/>
          <a:p>
            <a:endParaRPr lang="es-419"/>
          </a:p>
        </p:txBody>
      </p:sp>
      <p:pic>
        <p:nvPicPr>
          <p:cNvPr id="6" name="Imatge" descr="Imatge">
            <a:extLst>
              <a:ext uri="{FF2B5EF4-FFF2-40B4-BE49-F238E27FC236}">
                <a16:creationId xmlns:a16="http://schemas.microsoft.com/office/drawing/2014/main" id="{0EAB5948-7A0D-3075-CE56-1411D8F64D02}"/>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7" name="Marcador de pie de página 6">
            <a:extLst>
              <a:ext uri="{FF2B5EF4-FFF2-40B4-BE49-F238E27FC236}">
                <a16:creationId xmlns:a16="http://schemas.microsoft.com/office/drawing/2014/main" id="{64AE8CEA-805B-5457-164A-EC50FBA0A19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591961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yan - block">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B8F8D116-DC9A-2503-9A69-F5996A5F1373}"/>
              </a:ext>
            </a:extLst>
          </p:cNvPr>
          <p:cNvSpPr/>
          <p:nvPr userDrawn="1"/>
        </p:nvSpPr>
        <p:spPr>
          <a:xfrm>
            <a:off x="93249" y="125807"/>
            <a:ext cx="24197502" cy="13464386"/>
          </a:xfrm>
          <a:prstGeom prst="rect">
            <a:avLst/>
          </a:prstGeom>
          <a:ln w="317500">
            <a:solidFill>
              <a:srgbClr val="96D6F3"/>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8" name="Marcador de texto 8">
            <a:extLst>
              <a:ext uri="{FF2B5EF4-FFF2-40B4-BE49-F238E27FC236}">
                <a16:creationId xmlns:a16="http://schemas.microsoft.com/office/drawing/2014/main" id="{D65AFC41-A111-3F9D-8FAB-DCC99EFBE42B}"/>
              </a:ext>
            </a:extLst>
          </p:cNvPr>
          <p:cNvSpPr>
            <a:spLocks noGrp="1"/>
          </p:cNvSpPr>
          <p:nvPr>
            <p:ph type="body" sz="quarter" idx="12" hasCustomPrompt="1"/>
          </p:nvPr>
        </p:nvSpPr>
        <p:spPr>
          <a:xfrm>
            <a:off x="2078913" y="4063174"/>
            <a:ext cx="6699250" cy="720725"/>
          </a:xfrm>
          <a:prstGeom prst="rect">
            <a:avLst/>
          </a:prstGeom>
        </p:spPr>
        <p:txBody>
          <a:bodyPr/>
          <a:lstStyle>
            <a:lvl1pPr marL="0" indent="0">
              <a:buNone/>
              <a:defRPr sz="3200"/>
            </a:lvl1pPr>
          </a:lstStyle>
          <a:p>
            <a:pPr lvl="0"/>
            <a:r>
              <a:rPr lang="es-419"/>
              <a:t>Chapter XX</a:t>
            </a:r>
          </a:p>
        </p:txBody>
      </p:sp>
      <p:sp>
        <p:nvSpPr>
          <p:cNvPr id="11" name="Marcador de texto 8">
            <a:extLst>
              <a:ext uri="{FF2B5EF4-FFF2-40B4-BE49-F238E27FC236}">
                <a16:creationId xmlns:a16="http://schemas.microsoft.com/office/drawing/2014/main" id="{702AD8CA-483D-0FF4-E265-AAD737A4AF12}"/>
              </a:ext>
            </a:extLst>
          </p:cNvPr>
          <p:cNvSpPr>
            <a:spLocks noGrp="1"/>
          </p:cNvSpPr>
          <p:nvPr>
            <p:ph type="body" sz="quarter" idx="13" hasCustomPrompt="1"/>
          </p:nvPr>
        </p:nvSpPr>
        <p:spPr>
          <a:xfrm>
            <a:off x="2078913" y="5108865"/>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2" name="Marcador de texto 8">
            <a:extLst>
              <a:ext uri="{FF2B5EF4-FFF2-40B4-BE49-F238E27FC236}">
                <a16:creationId xmlns:a16="http://schemas.microsoft.com/office/drawing/2014/main" id="{5C458215-A879-6E26-A2CE-9B0040D0B042}"/>
              </a:ext>
            </a:extLst>
          </p:cNvPr>
          <p:cNvSpPr>
            <a:spLocks noGrp="1"/>
          </p:cNvSpPr>
          <p:nvPr>
            <p:ph type="body" sz="quarter" idx="16" hasCustomPrompt="1"/>
          </p:nvPr>
        </p:nvSpPr>
        <p:spPr>
          <a:xfrm>
            <a:off x="2078912" y="6654601"/>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5C0CF086-1355-B1B0-6500-2F2CCB74DF07}"/>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1D31E11C-9826-8007-1AD6-83F373CEFB7D}"/>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52780820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yan - block">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B8F8D116-DC9A-2503-9A69-F5996A5F1373}"/>
              </a:ext>
            </a:extLst>
          </p:cNvPr>
          <p:cNvSpPr/>
          <p:nvPr userDrawn="1"/>
        </p:nvSpPr>
        <p:spPr>
          <a:xfrm>
            <a:off x="93249" y="125807"/>
            <a:ext cx="24197502" cy="13464386"/>
          </a:xfrm>
          <a:prstGeom prst="rect">
            <a:avLst/>
          </a:prstGeom>
          <a:ln w="317500">
            <a:solidFill>
              <a:srgbClr val="96D6F3"/>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5" name="Marcador de texto 8">
            <a:extLst>
              <a:ext uri="{FF2B5EF4-FFF2-40B4-BE49-F238E27FC236}">
                <a16:creationId xmlns:a16="http://schemas.microsoft.com/office/drawing/2014/main" id="{EFB7B0AE-B365-77C7-4925-5BAF2E2ECD9B}"/>
              </a:ext>
            </a:extLst>
          </p:cNvPr>
          <p:cNvSpPr>
            <a:spLocks noGrp="1"/>
          </p:cNvSpPr>
          <p:nvPr>
            <p:ph type="body" sz="quarter" idx="12" hasCustomPrompt="1"/>
          </p:nvPr>
        </p:nvSpPr>
        <p:spPr>
          <a:xfrm>
            <a:off x="2078913" y="3214219"/>
            <a:ext cx="6699250" cy="720725"/>
          </a:xfrm>
          <a:prstGeom prst="rect">
            <a:avLst/>
          </a:prstGeom>
        </p:spPr>
        <p:txBody>
          <a:bodyPr/>
          <a:lstStyle>
            <a:lvl1pPr marL="0" indent="0">
              <a:buNone/>
              <a:defRPr sz="3200"/>
            </a:lvl1pPr>
          </a:lstStyle>
          <a:p>
            <a:pPr lvl="0"/>
            <a:r>
              <a:rPr lang="es-419"/>
              <a:t>Chapter XX</a:t>
            </a:r>
          </a:p>
        </p:txBody>
      </p:sp>
      <p:sp>
        <p:nvSpPr>
          <p:cNvPr id="16" name="Marcador de texto 8">
            <a:extLst>
              <a:ext uri="{FF2B5EF4-FFF2-40B4-BE49-F238E27FC236}">
                <a16:creationId xmlns:a16="http://schemas.microsoft.com/office/drawing/2014/main" id="{724C1586-051B-9E48-285D-7339259071E1}"/>
              </a:ext>
            </a:extLst>
          </p:cNvPr>
          <p:cNvSpPr>
            <a:spLocks noGrp="1"/>
          </p:cNvSpPr>
          <p:nvPr>
            <p:ph type="body" sz="quarter" idx="13" hasCustomPrompt="1"/>
          </p:nvPr>
        </p:nvSpPr>
        <p:spPr>
          <a:xfrm>
            <a:off x="2078913"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7" name="Marcador de texto 8">
            <a:extLst>
              <a:ext uri="{FF2B5EF4-FFF2-40B4-BE49-F238E27FC236}">
                <a16:creationId xmlns:a16="http://schemas.microsoft.com/office/drawing/2014/main" id="{60A4D13F-C80C-D13D-E04D-78694204BE2E}"/>
              </a:ext>
            </a:extLst>
          </p:cNvPr>
          <p:cNvSpPr>
            <a:spLocks noGrp="1"/>
          </p:cNvSpPr>
          <p:nvPr>
            <p:ph type="body" sz="quarter" idx="17" hasCustomPrompt="1"/>
          </p:nvPr>
        </p:nvSpPr>
        <p:spPr>
          <a:xfrm>
            <a:off x="2078914"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8" name="Marcador de texto 8">
            <a:extLst>
              <a:ext uri="{FF2B5EF4-FFF2-40B4-BE49-F238E27FC236}">
                <a16:creationId xmlns:a16="http://schemas.microsoft.com/office/drawing/2014/main" id="{4F390B13-FDDB-B1DE-B15C-580B8A7C5CAE}"/>
              </a:ext>
            </a:extLst>
          </p:cNvPr>
          <p:cNvSpPr>
            <a:spLocks noGrp="1"/>
          </p:cNvSpPr>
          <p:nvPr>
            <p:ph type="body" sz="quarter" idx="18" hasCustomPrompt="1"/>
          </p:nvPr>
        </p:nvSpPr>
        <p:spPr>
          <a:xfrm>
            <a:off x="10177885"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C79130BF-F1F4-02C4-647A-D6D83BA55D88}"/>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7BCEBF76-E89C-7243-5B8F-DCC72294ADBF}"/>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71816513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yellow - block">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C566E76-578D-4CE4-2664-62CBC7F6B4CD}"/>
              </a:ext>
            </a:extLst>
          </p:cNvPr>
          <p:cNvSpPr/>
          <p:nvPr userDrawn="1"/>
        </p:nvSpPr>
        <p:spPr>
          <a:xfrm>
            <a:off x="672301" y="2116183"/>
            <a:ext cx="23023722"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Marcador de texto 8">
            <a:extLst>
              <a:ext uri="{FF2B5EF4-FFF2-40B4-BE49-F238E27FC236}">
                <a16:creationId xmlns:a16="http://schemas.microsoft.com/office/drawing/2014/main" id="{787630F0-7B9C-AB8B-EE02-410A616E39A1}"/>
              </a:ext>
            </a:extLst>
          </p:cNvPr>
          <p:cNvSpPr>
            <a:spLocks noGrp="1"/>
          </p:cNvSpPr>
          <p:nvPr>
            <p:ph type="body" sz="quarter" idx="12" hasCustomPrompt="1"/>
          </p:nvPr>
        </p:nvSpPr>
        <p:spPr>
          <a:xfrm>
            <a:off x="2078913" y="3936322"/>
            <a:ext cx="6699250" cy="720725"/>
          </a:xfrm>
          <a:prstGeom prst="rect">
            <a:avLst/>
          </a:prstGeom>
        </p:spPr>
        <p:txBody>
          <a:bodyPr/>
          <a:lstStyle>
            <a:lvl1pPr marL="0" indent="0">
              <a:buNone/>
              <a:defRPr sz="3200"/>
            </a:lvl1pPr>
          </a:lstStyle>
          <a:p>
            <a:pPr lvl="0"/>
            <a:r>
              <a:rPr lang="es-419"/>
              <a:t>Chapter XX</a:t>
            </a:r>
          </a:p>
        </p:txBody>
      </p:sp>
      <p:sp>
        <p:nvSpPr>
          <p:cNvPr id="11" name="Marcador de texto 8">
            <a:extLst>
              <a:ext uri="{FF2B5EF4-FFF2-40B4-BE49-F238E27FC236}">
                <a16:creationId xmlns:a16="http://schemas.microsoft.com/office/drawing/2014/main" id="{D59B6086-F1DF-9AC9-A749-76FA772C224D}"/>
              </a:ext>
            </a:extLst>
          </p:cNvPr>
          <p:cNvSpPr>
            <a:spLocks noGrp="1"/>
          </p:cNvSpPr>
          <p:nvPr>
            <p:ph type="body" sz="quarter" idx="13" hasCustomPrompt="1"/>
          </p:nvPr>
        </p:nvSpPr>
        <p:spPr>
          <a:xfrm>
            <a:off x="2078913"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2" name="Marcador de texto 8">
            <a:extLst>
              <a:ext uri="{FF2B5EF4-FFF2-40B4-BE49-F238E27FC236}">
                <a16:creationId xmlns:a16="http://schemas.microsoft.com/office/drawing/2014/main" id="{67842D57-5670-E3AD-7730-4E339A7F1B81}"/>
              </a:ext>
            </a:extLst>
          </p:cNvPr>
          <p:cNvSpPr>
            <a:spLocks noGrp="1"/>
          </p:cNvSpPr>
          <p:nvPr>
            <p:ph type="body" sz="quarter" idx="16" hasCustomPrompt="1"/>
          </p:nvPr>
        </p:nvSpPr>
        <p:spPr>
          <a:xfrm>
            <a:off x="2078912" y="6623304"/>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3" name="Imatge" descr="Imatge">
            <a:extLst>
              <a:ext uri="{FF2B5EF4-FFF2-40B4-BE49-F238E27FC236}">
                <a16:creationId xmlns:a16="http://schemas.microsoft.com/office/drawing/2014/main" id="{780D2FF9-1FBE-6046-B69E-435847F76051}"/>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DFA01793-6C53-56F2-1BE5-DDC276AF039B}"/>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19584510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5_Basic">
    <p:spTree>
      <p:nvGrpSpPr>
        <p:cNvPr id="1" name=""/>
        <p:cNvGrpSpPr/>
        <p:nvPr/>
      </p:nvGrpSpPr>
      <p:grpSpPr>
        <a:xfrm>
          <a:off x="0" y="0"/>
          <a:ext cx="0" cy="0"/>
          <a:chOff x="0" y="0"/>
          <a:chExt cx="0" cy="0"/>
        </a:xfrm>
      </p:grpSpPr>
      <p:pic>
        <p:nvPicPr>
          <p:cNvPr id="2" name="Imatge" descr="Imatge">
            <a:extLst>
              <a:ext uri="{FF2B5EF4-FFF2-40B4-BE49-F238E27FC236}">
                <a16:creationId xmlns:a16="http://schemas.microsoft.com/office/drawing/2014/main" id="{FE5AC35A-0C13-8619-49F7-F3F7D2C07EAB}"/>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Título 1">
            <a:extLst>
              <a:ext uri="{FF2B5EF4-FFF2-40B4-BE49-F238E27FC236}">
                <a16:creationId xmlns:a16="http://schemas.microsoft.com/office/drawing/2014/main" id="{1681E95E-CA43-B8A1-D7E1-E72ADA128E97}"/>
              </a:ext>
            </a:extLst>
          </p:cNvPr>
          <p:cNvSpPr>
            <a:spLocks noGrp="1"/>
          </p:cNvSpPr>
          <p:nvPr>
            <p:ph type="title" hasCustomPrompt="1"/>
          </p:nvPr>
        </p:nvSpPr>
        <p:spPr>
          <a:xfrm>
            <a:off x="672301" y="2618571"/>
            <a:ext cx="17281880" cy="1941218"/>
          </a:xfrm>
          <a:prstGeom prst="rect">
            <a:avLst/>
          </a:prstGeom>
        </p:spPr>
        <p:txBody>
          <a:bodyPr/>
          <a:lstStyle>
            <a:lvl1pPr>
              <a:defRPr sz="15000" b="0" i="0">
                <a:solidFill>
                  <a:srgbClr val="4D4D4D"/>
                </a:solidFill>
                <a:latin typeface="TITILLIUMMAPS29L-400WT" pitchFamily="2" charset="77"/>
                <a:cs typeface="Calibri" panose="020F0502020204030204" pitchFamily="34" charset="0"/>
              </a:defRPr>
            </a:lvl1pPr>
          </a:lstStyle>
          <a:p>
            <a:r>
              <a:rPr lang="es-MX" dirty="0" err="1"/>
              <a:t>Subtitle</a:t>
            </a:r>
            <a:r>
              <a:rPr lang="ru-RU" dirty="0"/>
              <a:t> </a:t>
            </a:r>
            <a:r>
              <a:rPr lang="es-MX" dirty="0" err="1"/>
              <a:t>example</a:t>
            </a:r>
            <a:endParaRPr lang="es-419" dirty="0"/>
          </a:p>
        </p:txBody>
      </p:sp>
      <p:sp>
        <p:nvSpPr>
          <p:cNvPr id="4" name="Marcador de texto 8">
            <a:extLst>
              <a:ext uri="{FF2B5EF4-FFF2-40B4-BE49-F238E27FC236}">
                <a16:creationId xmlns:a16="http://schemas.microsoft.com/office/drawing/2014/main" id="{87D6F96B-8C04-F522-1C32-E14F97E62CB3}"/>
              </a:ext>
            </a:extLst>
          </p:cNvPr>
          <p:cNvSpPr>
            <a:spLocks noGrp="1"/>
          </p:cNvSpPr>
          <p:nvPr>
            <p:ph type="body" sz="quarter" idx="20" hasCustomPrompt="1"/>
          </p:nvPr>
        </p:nvSpPr>
        <p:spPr>
          <a:xfrm>
            <a:off x="672300" y="5631366"/>
            <a:ext cx="22964939" cy="7330254"/>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dirty="0" err="1"/>
              <a:t>Lorem</a:t>
            </a:r>
            <a:r>
              <a:rPr lang="es-419" dirty="0"/>
              <a:t> </a:t>
            </a:r>
            <a:r>
              <a:rPr lang="es-419" dirty="0" err="1"/>
              <a:t>ipsum</a:t>
            </a:r>
            <a:r>
              <a:rPr lang="es-419" dirty="0"/>
              <a:t> dolor </a:t>
            </a:r>
            <a:r>
              <a:rPr lang="es-419" dirty="0" err="1"/>
              <a:t>sit</a:t>
            </a:r>
            <a:r>
              <a:rPr lang="es-419" dirty="0"/>
              <a:t> </a:t>
            </a:r>
            <a:r>
              <a:rPr lang="es-419" dirty="0" err="1"/>
              <a:t>amet</a:t>
            </a:r>
            <a:r>
              <a:rPr lang="es-419" dirty="0"/>
              <a:t>, </a:t>
            </a:r>
            <a:r>
              <a:rPr lang="es-419" dirty="0" err="1"/>
              <a:t>consectetur</a:t>
            </a:r>
            <a:r>
              <a:rPr lang="es-419" dirty="0"/>
              <a:t> </a:t>
            </a:r>
            <a:r>
              <a:rPr lang="es-419" dirty="0" err="1"/>
              <a:t>adipiscing</a:t>
            </a:r>
            <a:r>
              <a:rPr lang="es-419" dirty="0"/>
              <a:t> </a:t>
            </a:r>
            <a:r>
              <a:rPr lang="es-419" dirty="0" err="1"/>
              <a:t>elit</a:t>
            </a:r>
            <a:r>
              <a:rPr lang="es-419" dirty="0"/>
              <a:t>, sed do </a:t>
            </a:r>
            <a:r>
              <a:rPr lang="es-419" dirty="0" err="1"/>
              <a:t>eiusmod</a:t>
            </a:r>
            <a:r>
              <a:rPr lang="es-419" dirty="0"/>
              <a:t> </a:t>
            </a:r>
            <a:r>
              <a:rPr lang="es-419" dirty="0" err="1"/>
              <a:t>tempor</a:t>
            </a:r>
            <a:r>
              <a:rPr lang="es-419" dirty="0"/>
              <a:t> </a:t>
            </a:r>
            <a:r>
              <a:rPr lang="es-419" dirty="0" err="1"/>
              <a:t>incididunt</a:t>
            </a:r>
            <a:r>
              <a:rPr lang="es-419" dirty="0"/>
              <a:t> ut labore et </a:t>
            </a:r>
            <a:r>
              <a:rPr lang="es-419" dirty="0" err="1"/>
              <a:t>dolore</a:t>
            </a:r>
            <a:r>
              <a:rPr lang="es-419" dirty="0"/>
              <a:t> magna </a:t>
            </a:r>
            <a:r>
              <a:rPr lang="es-419" dirty="0" err="1"/>
              <a:t>aliqua</a:t>
            </a:r>
            <a:r>
              <a:rPr lang="es-419" dirty="0"/>
              <a:t>. Ut </a:t>
            </a:r>
            <a:r>
              <a:rPr lang="es-419" dirty="0" err="1"/>
              <a:t>enim</a:t>
            </a:r>
            <a:r>
              <a:rPr lang="es-419" dirty="0"/>
              <a:t> ad </a:t>
            </a:r>
            <a:r>
              <a:rPr lang="es-419" dirty="0" err="1"/>
              <a:t>minim</a:t>
            </a:r>
            <a:r>
              <a:rPr lang="es-419" dirty="0"/>
              <a:t> </a:t>
            </a:r>
            <a:r>
              <a:rPr lang="es-419" dirty="0" err="1"/>
              <a:t>veniam</a:t>
            </a:r>
            <a:r>
              <a:rPr lang="es-419" dirty="0"/>
              <a:t>, quis </a:t>
            </a:r>
            <a:r>
              <a:rPr lang="es-419" dirty="0" err="1"/>
              <a:t>nostrud</a:t>
            </a:r>
            <a:r>
              <a:rPr lang="es-419" dirty="0"/>
              <a:t> </a:t>
            </a:r>
            <a:r>
              <a:rPr lang="es-419" dirty="0" err="1"/>
              <a:t>exercitation</a:t>
            </a:r>
            <a:r>
              <a:rPr lang="es-419" dirty="0"/>
              <a:t> </a:t>
            </a:r>
            <a:r>
              <a:rPr lang="es-419" dirty="0" err="1"/>
              <a:t>ullamco</a:t>
            </a:r>
            <a:r>
              <a:rPr lang="es-419" dirty="0"/>
              <a:t> </a:t>
            </a:r>
            <a:r>
              <a:rPr lang="es-419" dirty="0" err="1"/>
              <a:t>laboris</a:t>
            </a:r>
            <a:r>
              <a:rPr lang="es-419" dirty="0"/>
              <a:t> </a:t>
            </a:r>
            <a:r>
              <a:rPr lang="es-419" dirty="0" err="1"/>
              <a:t>nisi</a:t>
            </a:r>
            <a:r>
              <a:rPr lang="es-419" dirty="0"/>
              <a:t> ut </a:t>
            </a:r>
            <a:r>
              <a:rPr lang="es-419" dirty="0" err="1"/>
              <a:t>aliquip</a:t>
            </a:r>
            <a:r>
              <a:rPr lang="es-419" dirty="0"/>
              <a:t> ex </a:t>
            </a:r>
            <a:r>
              <a:rPr lang="es-419" dirty="0" err="1"/>
              <a:t>ea</a:t>
            </a:r>
            <a:r>
              <a:rPr lang="es-419" dirty="0"/>
              <a:t> commodo </a:t>
            </a:r>
            <a:r>
              <a:rPr lang="es-419" dirty="0" err="1"/>
              <a:t>consequat</a:t>
            </a:r>
            <a:r>
              <a:rPr lang="es-419" dirty="0"/>
              <a:t>. </a:t>
            </a:r>
            <a:r>
              <a:rPr lang="es-419" dirty="0" err="1"/>
              <a:t>Duis</a:t>
            </a:r>
            <a:r>
              <a:rPr lang="es-419" dirty="0"/>
              <a:t> </a:t>
            </a:r>
            <a:r>
              <a:rPr lang="es-419" dirty="0" err="1"/>
              <a:t>aute</a:t>
            </a:r>
            <a:r>
              <a:rPr lang="es-419" dirty="0"/>
              <a:t> </a:t>
            </a:r>
            <a:r>
              <a:rPr lang="es-419" dirty="0" err="1"/>
              <a:t>irure</a:t>
            </a:r>
            <a:r>
              <a:rPr lang="es-419" dirty="0"/>
              <a:t> dolor in </a:t>
            </a:r>
            <a:r>
              <a:rPr lang="es-419" dirty="0" err="1"/>
              <a:t>reprehenderit</a:t>
            </a:r>
            <a:r>
              <a:rPr lang="es-419" dirty="0"/>
              <a:t> in </a:t>
            </a:r>
            <a:r>
              <a:rPr lang="es-419" dirty="0" err="1"/>
              <a:t>voluptate</a:t>
            </a:r>
            <a:r>
              <a:rPr lang="es-419" dirty="0"/>
              <a:t> </a:t>
            </a:r>
            <a:r>
              <a:rPr lang="es-419" dirty="0" err="1"/>
              <a:t>velit</a:t>
            </a:r>
            <a:r>
              <a:rPr lang="es-419" dirty="0"/>
              <a:t> </a:t>
            </a:r>
            <a:r>
              <a:rPr lang="es-419" dirty="0" err="1"/>
              <a:t>esse</a:t>
            </a:r>
            <a:r>
              <a:rPr lang="es-419" dirty="0"/>
              <a:t> </a:t>
            </a:r>
            <a:r>
              <a:rPr lang="es-419" dirty="0" err="1"/>
              <a:t>cillum</a:t>
            </a:r>
            <a:r>
              <a:rPr lang="es-419" dirty="0"/>
              <a:t> </a:t>
            </a:r>
            <a:r>
              <a:rPr lang="es-419" dirty="0" err="1"/>
              <a:t>dolore</a:t>
            </a:r>
            <a:r>
              <a:rPr lang="es-419" dirty="0"/>
              <a:t> </a:t>
            </a:r>
            <a:r>
              <a:rPr lang="es-419" dirty="0" err="1"/>
              <a:t>eu</a:t>
            </a:r>
            <a:r>
              <a:rPr lang="es-419" dirty="0"/>
              <a:t> </a:t>
            </a:r>
            <a:r>
              <a:rPr lang="es-419" dirty="0" err="1"/>
              <a:t>fugiat</a:t>
            </a:r>
            <a:r>
              <a:rPr lang="es-419" dirty="0"/>
              <a:t> </a:t>
            </a:r>
            <a:r>
              <a:rPr lang="es-419" dirty="0" err="1"/>
              <a:t>nulla</a:t>
            </a:r>
            <a:r>
              <a:rPr lang="es-419" dirty="0"/>
              <a:t> </a:t>
            </a:r>
            <a:r>
              <a:rPr lang="es-419" dirty="0" err="1"/>
              <a:t>pariatur</a:t>
            </a:r>
            <a:r>
              <a:rPr lang="es-419" dirty="0"/>
              <a:t>. </a:t>
            </a:r>
            <a:r>
              <a:rPr lang="es-419" dirty="0" err="1"/>
              <a:t>Excepteur</a:t>
            </a:r>
            <a:r>
              <a:rPr lang="es-419" dirty="0"/>
              <a:t> </a:t>
            </a:r>
            <a:r>
              <a:rPr lang="es-419" dirty="0" err="1"/>
              <a:t>sint</a:t>
            </a:r>
            <a:r>
              <a:rPr lang="es-419" dirty="0"/>
              <a:t> </a:t>
            </a:r>
            <a:r>
              <a:rPr lang="es-419" dirty="0" err="1"/>
              <a:t>occaecat</a:t>
            </a:r>
            <a:r>
              <a:rPr lang="es-419" dirty="0"/>
              <a:t> </a:t>
            </a:r>
            <a:r>
              <a:rPr lang="es-419" dirty="0" err="1"/>
              <a:t>cupidatat</a:t>
            </a:r>
            <a:r>
              <a:rPr lang="es-419" dirty="0"/>
              <a:t> non </a:t>
            </a:r>
            <a:r>
              <a:rPr lang="es-419" dirty="0" err="1"/>
              <a:t>proident</a:t>
            </a:r>
            <a:r>
              <a:rPr lang="es-419" dirty="0"/>
              <a:t>, sunt in culpa qui </a:t>
            </a:r>
            <a:r>
              <a:rPr lang="es-419" dirty="0" err="1"/>
              <a:t>officia</a:t>
            </a:r>
            <a:r>
              <a:rPr lang="es-419" dirty="0"/>
              <a:t> </a:t>
            </a:r>
            <a:r>
              <a:rPr lang="es-419" dirty="0" err="1"/>
              <a:t>deserunt</a:t>
            </a:r>
            <a:r>
              <a:rPr lang="es-419" dirty="0"/>
              <a:t> </a:t>
            </a:r>
            <a:r>
              <a:rPr lang="es-419" dirty="0" err="1"/>
              <a:t>mollit</a:t>
            </a:r>
            <a:r>
              <a:rPr lang="es-419" dirty="0"/>
              <a:t> </a:t>
            </a:r>
            <a:r>
              <a:rPr lang="es-419" dirty="0" err="1"/>
              <a:t>anim</a:t>
            </a:r>
            <a:r>
              <a:rPr lang="es-419" dirty="0"/>
              <a:t> id </a:t>
            </a:r>
            <a:r>
              <a:rPr lang="es-419" dirty="0" err="1"/>
              <a:t>est</a:t>
            </a:r>
            <a:r>
              <a:rPr lang="es-419" dirty="0"/>
              <a:t> </a:t>
            </a:r>
            <a:r>
              <a:rPr lang="es-419" dirty="0" err="1"/>
              <a:t>laborum</a:t>
            </a:r>
            <a:r>
              <a:rPr lang="es-419" dirty="0"/>
              <a:t>.</a:t>
            </a:r>
          </a:p>
        </p:txBody>
      </p:sp>
    </p:spTree>
    <p:extLst>
      <p:ext uri="{BB962C8B-B14F-4D97-AF65-F5344CB8AC3E}">
        <p14:creationId xmlns:p14="http://schemas.microsoft.com/office/powerpoint/2010/main" val="3363416293"/>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4649475"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rgbClr val="4D4D4D"/>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13429584" cy="4650852"/>
          </a:xfrm>
          <a:prstGeom prst="rect">
            <a:avLst/>
          </a:prstGeom>
        </p:spPr>
        <p:txBody>
          <a:bodyPr/>
          <a:lstStyle>
            <a:lvl1pPr marL="0" indent="0">
              <a:lnSpc>
                <a:spcPts val="3800"/>
              </a:lnSpc>
              <a:buNone/>
              <a:defRPr sz="3000" b="0" i="0">
                <a:solidFill>
                  <a:srgbClr val="4D4D4D"/>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15978730" y="340895"/>
            <a:ext cx="8124825"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2" name="Marcador de pie de página 1">
            <a:extLst>
              <a:ext uri="{FF2B5EF4-FFF2-40B4-BE49-F238E27FC236}">
                <a16:creationId xmlns:a16="http://schemas.microsoft.com/office/drawing/2014/main" id="{5DAE54D4-42AE-7A03-B5A6-D219B329BC52}"/>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6454690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yellow - image">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43997819-B191-F042-7817-03434C2DD301}"/>
              </a:ext>
            </a:extLst>
          </p:cNvPr>
          <p:cNvSpPr/>
          <p:nvPr userDrawn="1"/>
        </p:nvSpPr>
        <p:spPr>
          <a:xfrm>
            <a:off x="672301" y="2116183"/>
            <a:ext cx="10587881"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Marcador de texto 8">
            <a:extLst>
              <a:ext uri="{FF2B5EF4-FFF2-40B4-BE49-F238E27FC236}">
                <a16:creationId xmlns:a16="http://schemas.microsoft.com/office/drawing/2014/main" id="{C34DDE80-EE97-8E60-AC6C-7A3108F96F68}"/>
              </a:ext>
            </a:extLst>
          </p:cNvPr>
          <p:cNvSpPr>
            <a:spLocks noGrp="1"/>
          </p:cNvSpPr>
          <p:nvPr>
            <p:ph type="body" sz="quarter" idx="13" hasCustomPrompt="1"/>
          </p:nvPr>
        </p:nvSpPr>
        <p:spPr>
          <a:xfrm>
            <a:off x="1401624" y="2747355"/>
            <a:ext cx="7561474"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5" name="Marcador de texto 8">
            <a:extLst>
              <a:ext uri="{FF2B5EF4-FFF2-40B4-BE49-F238E27FC236}">
                <a16:creationId xmlns:a16="http://schemas.microsoft.com/office/drawing/2014/main" id="{0E8C5193-BCA7-A8A8-9002-F067194C1A1E}"/>
              </a:ext>
            </a:extLst>
          </p:cNvPr>
          <p:cNvSpPr>
            <a:spLocks noGrp="1"/>
          </p:cNvSpPr>
          <p:nvPr>
            <p:ph type="body" sz="quarter" idx="17" hasCustomPrompt="1"/>
          </p:nvPr>
        </p:nvSpPr>
        <p:spPr>
          <a:xfrm>
            <a:off x="1401624" y="6790959"/>
            <a:ext cx="9063176" cy="417768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7" name="Imatge" descr="Imatge">
            <a:extLst>
              <a:ext uri="{FF2B5EF4-FFF2-40B4-BE49-F238E27FC236}">
                <a16:creationId xmlns:a16="http://schemas.microsoft.com/office/drawing/2014/main" id="{1029E6A2-BD8B-7D39-8C97-DAAA4CC06F4A}"/>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8" name="Marcador de posición de imagen 8">
            <a:extLst>
              <a:ext uri="{FF2B5EF4-FFF2-40B4-BE49-F238E27FC236}">
                <a16:creationId xmlns:a16="http://schemas.microsoft.com/office/drawing/2014/main" id="{FD079937-3EDB-F932-4037-0800E21AAE0C}"/>
              </a:ext>
            </a:extLst>
          </p:cNvPr>
          <p:cNvSpPr>
            <a:spLocks noGrp="1"/>
          </p:cNvSpPr>
          <p:nvPr>
            <p:ph type="pic" sz="quarter" idx="16"/>
          </p:nvPr>
        </p:nvSpPr>
        <p:spPr>
          <a:xfrm>
            <a:off x="11989506" y="340895"/>
            <a:ext cx="12074826" cy="13034209"/>
          </a:xfrm>
          <a:prstGeom prst="roundRect">
            <a:avLst>
              <a:gd name="adj" fmla="val 4871"/>
            </a:avLst>
          </a:prstGeom>
        </p:spPr>
        <p:txBody>
          <a:bodyPr/>
          <a:lstStyle/>
          <a:p>
            <a:endParaRPr lang="es-419"/>
          </a:p>
        </p:txBody>
      </p:sp>
      <p:sp>
        <p:nvSpPr>
          <p:cNvPr id="9" name="Marcador de pie de página 8">
            <a:extLst>
              <a:ext uri="{FF2B5EF4-FFF2-40B4-BE49-F238E27FC236}">
                <a16:creationId xmlns:a16="http://schemas.microsoft.com/office/drawing/2014/main" id="{BE45D74F-5DF6-6CDB-C59B-769E845474F7}"/>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7758531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6172637"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4572000" cy="4650852"/>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6" name="Marcador de posición de imagen 8">
            <a:extLst>
              <a:ext uri="{FF2B5EF4-FFF2-40B4-BE49-F238E27FC236}">
                <a16:creationId xmlns:a16="http://schemas.microsoft.com/office/drawing/2014/main" id="{1E0E857B-6880-1F8C-21BA-8A1F3434E98F}"/>
              </a:ext>
            </a:extLst>
          </p:cNvPr>
          <p:cNvSpPr>
            <a:spLocks noGrp="1"/>
          </p:cNvSpPr>
          <p:nvPr>
            <p:ph type="pic" sz="quarter" idx="16"/>
          </p:nvPr>
        </p:nvSpPr>
        <p:spPr>
          <a:xfrm>
            <a:off x="7312362" y="340895"/>
            <a:ext cx="16791194" cy="13034209"/>
          </a:xfrm>
          <a:prstGeom prst="roundRect">
            <a:avLst>
              <a:gd name="adj" fmla="val 2807"/>
            </a:avLst>
          </a:prstGeom>
        </p:spPr>
        <p:txBody>
          <a:bodyPr/>
          <a:lstStyle/>
          <a:p>
            <a:endParaRPr lang="es-419"/>
          </a:p>
        </p:txBody>
      </p:sp>
      <p:pic>
        <p:nvPicPr>
          <p:cNvPr id="9" name="Imatge" descr="Imatge">
            <a:extLst>
              <a:ext uri="{FF2B5EF4-FFF2-40B4-BE49-F238E27FC236}">
                <a16:creationId xmlns:a16="http://schemas.microsoft.com/office/drawing/2014/main" id="{2167D3BB-E8C5-534C-6263-6AEAC51E72E3}"/>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10" name="Marcador de pie de página 9">
            <a:extLst>
              <a:ext uri="{FF2B5EF4-FFF2-40B4-BE49-F238E27FC236}">
                <a16:creationId xmlns:a16="http://schemas.microsoft.com/office/drawing/2014/main" id="{F192BFF7-54ED-D3BF-7BA2-73224BABD4A6}"/>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954528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yellow - block">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9B35FA50-E0A5-1D84-9436-A4EC793413B1}"/>
              </a:ext>
            </a:extLst>
          </p:cNvPr>
          <p:cNvSpPr/>
          <p:nvPr userDrawn="1"/>
        </p:nvSpPr>
        <p:spPr>
          <a:xfrm>
            <a:off x="93249" y="125807"/>
            <a:ext cx="24197502" cy="13464386"/>
          </a:xfrm>
          <a:prstGeom prst="rect">
            <a:avLst/>
          </a:prstGeom>
          <a:ln w="317500">
            <a:solidFill>
              <a:srgbClr val="EDDE66"/>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3" name="Marcador de texto 8">
            <a:extLst>
              <a:ext uri="{FF2B5EF4-FFF2-40B4-BE49-F238E27FC236}">
                <a16:creationId xmlns:a16="http://schemas.microsoft.com/office/drawing/2014/main" id="{7D27D1D5-92DC-536B-0E6D-2EBF2AE50A1F}"/>
              </a:ext>
            </a:extLst>
          </p:cNvPr>
          <p:cNvSpPr>
            <a:spLocks noGrp="1"/>
          </p:cNvSpPr>
          <p:nvPr>
            <p:ph type="body" sz="quarter" idx="12" hasCustomPrompt="1"/>
          </p:nvPr>
        </p:nvSpPr>
        <p:spPr>
          <a:xfrm>
            <a:off x="2078913" y="4063174"/>
            <a:ext cx="6699250" cy="720725"/>
          </a:xfrm>
          <a:prstGeom prst="rect">
            <a:avLst/>
          </a:prstGeom>
        </p:spPr>
        <p:txBody>
          <a:bodyPr/>
          <a:lstStyle>
            <a:lvl1pPr marL="0" indent="0">
              <a:buNone/>
              <a:defRPr sz="3200"/>
            </a:lvl1pPr>
          </a:lstStyle>
          <a:p>
            <a:pPr lvl="0"/>
            <a:r>
              <a:rPr lang="es-419"/>
              <a:t>Chapter XX</a:t>
            </a:r>
          </a:p>
        </p:txBody>
      </p:sp>
      <p:sp>
        <p:nvSpPr>
          <p:cNvPr id="8" name="Marcador de texto 8">
            <a:extLst>
              <a:ext uri="{FF2B5EF4-FFF2-40B4-BE49-F238E27FC236}">
                <a16:creationId xmlns:a16="http://schemas.microsoft.com/office/drawing/2014/main" id="{285A72BF-1857-B280-5084-5D836D494414}"/>
              </a:ext>
            </a:extLst>
          </p:cNvPr>
          <p:cNvSpPr>
            <a:spLocks noGrp="1"/>
          </p:cNvSpPr>
          <p:nvPr>
            <p:ph type="body" sz="quarter" idx="13" hasCustomPrompt="1"/>
          </p:nvPr>
        </p:nvSpPr>
        <p:spPr>
          <a:xfrm>
            <a:off x="2078913" y="5108865"/>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1" name="Marcador de texto 8">
            <a:extLst>
              <a:ext uri="{FF2B5EF4-FFF2-40B4-BE49-F238E27FC236}">
                <a16:creationId xmlns:a16="http://schemas.microsoft.com/office/drawing/2014/main" id="{FC3D0478-7D0B-F789-D859-F1CA1966AC29}"/>
              </a:ext>
            </a:extLst>
          </p:cNvPr>
          <p:cNvSpPr>
            <a:spLocks noGrp="1"/>
          </p:cNvSpPr>
          <p:nvPr>
            <p:ph type="body" sz="quarter" idx="16" hasCustomPrompt="1"/>
          </p:nvPr>
        </p:nvSpPr>
        <p:spPr>
          <a:xfrm>
            <a:off x="2078912" y="6654601"/>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BD458FAB-1417-0B0B-5282-4AF540B0AE0E}"/>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5" name="Marcador de pie de página 4">
            <a:extLst>
              <a:ext uri="{FF2B5EF4-FFF2-40B4-BE49-F238E27FC236}">
                <a16:creationId xmlns:a16="http://schemas.microsoft.com/office/drawing/2014/main" id="{5C97A7EA-7DCC-1474-45CE-8734FCEF7DA0}"/>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425061515"/>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yellow - block">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9B35FA50-E0A5-1D84-9436-A4EC793413B1}"/>
              </a:ext>
            </a:extLst>
          </p:cNvPr>
          <p:cNvSpPr/>
          <p:nvPr userDrawn="1"/>
        </p:nvSpPr>
        <p:spPr>
          <a:xfrm>
            <a:off x="93249" y="125807"/>
            <a:ext cx="24197502" cy="13464386"/>
          </a:xfrm>
          <a:prstGeom prst="rect">
            <a:avLst/>
          </a:prstGeom>
          <a:ln w="317500">
            <a:solidFill>
              <a:srgbClr val="EDDE66"/>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 name="Marcador de texto 8">
            <a:extLst>
              <a:ext uri="{FF2B5EF4-FFF2-40B4-BE49-F238E27FC236}">
                <a16:creationId xmlns:a16="http://schemas.microsoft.com/office/drawing/2014/main" id="{28DE7718-58C3-0DBC-B3F7-F71C64CA76FE}"/>
              </a:ext>
            </a:extLst>
          </p:cNvPr>
          <p:cNvSpPr>
            <a:spLocks noGrp="1"/>
          </p:cNvSpPr>
          <p:nvPr>
            <p:ph type="body" sz="quarter" idx="12" hasCustomPrompt="1"/>
          </p:nvPr>
        </p:nvSpPr>
        <p:spPr>
          <a:xfrm>
            <a:off x="2078913" y="3214219"/>
            <a:ext cx="6699250" cy="720725"/>
          </a:xfrm>
          <a:prstGeom prst="rect">
            <a:avLst/>
          </a:prstGeom>
        </p:spPr>
        <p:txBody>
          <a:bodyPr/>
          <a:lstStyle>
            <a:lvl1pPr marL="0" indent="0">
              <a:buNone/>
              <a:defRPr sz="3200"/>
            </a:lvl1pPr>
          </a:lstStyle>
          <a:p>
            <a:pPr lvl="0"/>
            <a:r>
              <a:rPr lang="es-419"/>
              <a:t>Chapter XX</a:t>
            </a:r>
          </a:p>
        </p:txBody>
      </p:sp>
      <p:sp>
        <p:nvSpPr>
          <p:cNvPr id="12" name="Marcador de texto 8">
            <a:extLst>
              <a:ext uri="{FF2B5EF4-FFF2-40B4-BE49-F238E27FC236}">
                <a16:creationId xmlns:a16="http://schemas.microsoft.com/office/drawing/2014/main" id="{8E661F3A-53AB-F451-9027-CFA831AA8A8D}"/>
              </a:ext>
            </a:extLst>
          </p:cNvPr>
          <p:cNvSpPr>
            <a:spLocks noGrp="1"/>
          </p:cNvSpPr>
          <p:nvPr>
            <p:ph type="body" sz="quarter" idx="13" hasCustomPrompt="1"/>
          </p:nvPr>
        </p:nvSpPr>
        <p:spPr>
          <a:xfrm>
            <a:off x="2078913"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3" name="Marcador de texto 8">
            <a:extLst>
              <a:ext uri="{FF2B5EF4-FFF2-40B4-BE49-F238E27FC236}">
                <a16:creationId xmlns:a16="http://schemas.microsoft.com/office/drawing/2014/main" id="{2B37ECF3-0C4E-BCBF-789E-AB61F2061B8C}"/>
              </a:ext>
            </a:extLst>
          </p:cNvPr>
          <p:cNvSpPr>
            <a:spLocks noGrp="1"/>
          </p:cNvSpPr>
          <p:nvPr>
            <p:ph type="body" sz="quarter" idx="17" hasCustomPrompt="1"/>
          </p:nvPr>
        </p:nvSpPr>
        <p:spPr>
          <a:xfrm>
            <a:off x="2078914"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Marcador de texto 8">
            <a:extLst>
              <a:ext uri="{FF2B5EF4-FFF2-40B4-BE49-F238E27FC236}">
                <a16:creationId xmlns:a16="http://schemas.microsoft.com/office/drawing/2014/main" id="{D3A57D10-B939-99FD-28ED-2A6C29A0FE53}"/>
              </a:ext>
            </a:extLst>
          </p:cNvPr>
          <p:cNvSpPr>
            <a:spLocks noGrp="1"/>
          </p:cNvSpPr>
          <p:nvPr>
            <p:ph type="body" sz="quarter" idx="18" hasCustomPrompt="1"/>
          </p:nvPr>
        </p:nvSpPr>
        <p:spPr>
          <a:xfrm>
            <a:off x="10177885"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3994009A-C37C-D19C-5CF3-67BFA36DFE55}"/>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ie de página 2">
            <a:extLst>
              <a:ext uri="{FF2B5EF4-FFF2-40B4-BE49-F238E27FC236}">
                <a16:creationId xmlns:a16="http://schemas.microsoft.com/office/drawing/2014/main" id="{6C477245-0990-628D-A963-F85689195A69}"/>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75905235"/>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een - block">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C566E76-578D-4CE4-2664-62CBC7F6B4CD}"/>
              </a:ext>
            </a:extLst>
          </p:cNvPr>
          <p:cNvSpPr/>
          <p:nvPr userDrawn="1"/>
        </p:nvSpPr>
        <p:spPr>
          <a:xfrm>
            <a:off x="836023" y="2116183"/>
            <a:ext cx="22860000" cy="9562011"/>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Marcador de texto 8">
            <a:extLst>
              <a:ext uri="{FF2B5EF4-FFF2-40B4-BE49-F238E27FC236}">
                <a16:creationId xmlns:a16="http://schemas.microsoft.com/office/drawing/2014/main" id="{330745CC-4AD4-D0BE-9BD6-D810DF5514D9}"/>
              </a:ext>
            </a:extLst>
          </p:cNvPr>
          <p:cNvSpPr>
            <a:spLocks noGrp="1"/>
          </p:cNvSpPr>
          <p:nvPr>
            <p:ph type="body" sz="quarter" idx="12" hasCustomPrompt="1"/>
          </p:nvPr>
        </p:nvSpPr>
        <p:spPr>
          <a:xfrm>
            <a:off x="2078913" y="3936322"/>
            <a:ext cx="6699250" cy="720725"/>
          </a:xfrm>
          <a:prstGeom prst="rect">
            <a:avLst/>
          </a:prstGeom>
        </p:spPr>
        <p:txBody>
          <a:bodyPr/>
          <a:lstStyle>
            <a:lvl1pPr marL="0" indent="0">
              <a:buNone/>
              <a:defRPr sz="3200">
                <a:solidFill>
                  <a:schemeClr val="bg1"/>
                </a:solidFill>
              </a:defRPr>
            </a:lvl1pPr>
          </a:lstStyle>
          <a:p>
            <a:pPr lvl="0"/>
            <a:r>
              <a:rPr lang="es-419"/>
              <a:t>Chapter XX</a:t>
            </a:r>
          </a:p>
        </p:txBody>
      </p:sp>
      <p:sp>
        <p:nvSpPr>
          <p:cNvPr id="11" name="Marcador de texto 8">
            <a:extLst>
              <a:ext uri="{FF2B5EF4-FFF2-40B4-BE49-F238E27FC236}">
                <a16:creationId xmlns:a16="http://schemas.microsoft.com/office/drawing/2014/main" id="{1C63F7A7-512D-997F-3159-8500632C878C}"/>
              </a:ext>
            </a:extLst>
          </p:cNvPr>
          <p:cNvSpPr>
            <a:spLocks noGrp="1"/>
          </p:cNvSpPr>
          <p:nvPr>
            <p:ph type="body" sz="quarter" idx="13" hasCustomPrompt="1"/>
          </p:nvPr>
        </p:nvSpPr>
        <p:spPr>
          <a:xfrm>
            <a:off x="2078913" y="4982013"/>
            <a:ext cx="12290229" cy="1071134"/>
          </a:xfrm>
          <a:prstGeom prst="rect">
            <a:avLst/>
          </a:prstGeom>
        </p:spPr>
        <p:txBody>
          <a:bodyPr/>
          <a:lstStyle>
            <a:lvl1pPr marL="0" indent="0">
              <a:buNone/>
              <a:defRPr sz="8200" b="0" i="0">
                <a:solidFill>
                  <a:schemeClr val="bg1"/>
                </a:solidFill>
                <a:latin typeface="TITILLIUMMAPS29L-400WT" pitchFamily="2" charset="77"/>
              </a:defRPr>
            </a:lvl1pPr>
          </a:lstStyle>
          <a:p>
            <a:pPr lvl="0"/>
            <a:r>
              <a:rPr lang="es-419"/>
              <a:t>Presentation Title</a:t>
            </a:r>
          </a:p>
        </p:txBody>
      </p:sp>
      <p:sp>
        <p:nvSpPr>
          <p:cNvPr id="12" name="Marcador de texto 8">
            <a:extLst>
              <a:ext uri="{FF2B5EF4-FFF2-40B4-BE49-F238E27FC236}">
                <a16:creationId xmlns:a16="http://schemas.microsoft.com/office/drawing/2014/main" id="{ED511C54-ED72-9C67-418A-D243818E9C96}"/>
              </a:ext>
            </a:extLst>
          </p:cNvPr>
          <p:cNvSpPr>
            <a:spLocks noGrp="1"/>
          </p:cNvSpPr>
          <p:nvPr>
            <p:ph type="body" sz="quarter" idx="16" hasCustomPrompt="1"/>
          </p:nvPr>
        </p:nvSpPr>
        <p:spPr>
          <a:xfrm>
            <a:off x="2078912" y="6623304"/>
            <a:ext cx="15764951" cy="2873808"/>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3" name="Imatge" descr="Imatge">
            <a:extLst>
              <a:ext uri="{FF2B5EF4-FFF2-40B4-BE49-F238E27FC236}">
                <a16:creationId xmlns:a16="http://schemas.microsoft.com/office/drawing/2014/main" id="{C9BB895D-7130-1215-3DF1-AD61C5A0C6A5}"/>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D02FC2BF-1F3E-BA04-4355-752DC9CC82A2}"/>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643899360"/>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C-GREEN">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4649475" cy="9562011"/>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chemeClr val="bg1"/>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13429584" cy="4650852"/>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15978730" y="340895"/>
            <a:ext cx="8124825"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2" name="Marcador de pie de página 1">
            <a:extLst>
              <a:ext uri="{FF2B5EF4-FFF2-40B4-BE49-F238E27FC236}">
                <a16:creationId xmlns:a16="http://schemas.microsoft.com/office/drawing/2014/main" id="{936DEF6E-5E7E-A2D9-A719-650C85734EC5}"/>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357733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C-GREEN!">
    <p:spTree>
      <p:nvGrpSpPr>
        <p:cNvPr id="1" name=""/>
        <p:cNvGrpSpPr/>
        <p:nvPr/>
      </p:nvGrpSpPr>
      <p:grpSpPr>
        <a:xfrm>
          <a:off x="0" y="0"/>
          <a:ext cx="0" cy="0"/>
          <a:chOff x="0" y="0"/>
          <a:chExt cx="0" cy="0"/>
        </a:xfrm>
      </p:grpSpPr>
      <p:sp>
        <p:nvSpPr>
          <p:cNvPr id="17" name="Rectángulo redondeado 16">
            <a:extLst>
              <a:ext uri="{FF2B5EF4-FFF2-40B4-BE49-F238E27FC236}">
                <a16:creationId xmlns:a16="http://schemas.microsoft.com/office/drawing/2014/main" id="{5A577A40-8D4C-7CFF-F576-CEBA8BD320C3}"/>
              </a:ext>
            </a:extLst>
          </p:cNvPr>
          <p:cNvSpPr/>
          <p:nvPr userDrawn="1"/>
        </p:nvSpPr>
        <p:spPr>
          <a:xfrm>
            <a:off x="672301" y="2116183"/>
            <a:ext cx="10568129" cy="9562011"/>
          </a:xfrm>
          <a:prstGeom prst="roundRect">
            <a:avLst>
              <a:gd name="adj" fmla="val 4172"/>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Marcador de texto 8">
            <a:extLst>
              <a:ext uri="{FF2B5EF4-FFF2-40B4-BE49-F238E27FC236}">
                <a16:creationId xmlns:a16="http://schemas.microsoft.com/office/drawing/2014/main" id="{69AF6AAA-DB1A-A019-2C5C-3D34430743F0}"/>
              </a:ext>
            </a:extLst>
          </p:cNvPr>
          <p:cNvSpPr>
            <a:spLocks noGrp="1"/>
          </p:cNvSpPr>
          <p:nvPr>
            <p:ph type="body" sz="quarter" idx="13" hasCustomPrompt="1"/>
          </p:nvPr>
        </p:nvSpPr>
        <p:spPr>
          <a:xfrm>
            <a:off x="1401624" y="2747355"/>
            <a:ext cx="7561474" cy="1071134"/>
          </a:xfrm>
          <a:prstGeom prst="rect">
            <a:avLst/>
          </a:prstGeom>
        </p:spPr>
        <p:txBody>
          <a:bodyPr/>
          <a:lstStyle>
            <a:lvl1pPr marL="0" indent="0">
              <a:buNone/>
              <a:defRPr sz="5000" b="0" i="0">
                <a:solidFill>
                  <a:schemeClr val="bg1"/>
                </a:solidFill>
                <a:latin typeface="TITILLIUMMAPS29L-400WT" pitchFamily="2" charset="77"/>
              </a:defRPr>
            </a:lvl1pPr>
          </a:lstStyle>
          <a:p>
            <a:pPr lvl="0"/>
            <a:r>
              <a:rPr lang="es-419"/>
              <a:t>Title</a:t>
            </a:r>
          </a:p>
        </p:txBody>
      </p:sp>
      <p:sp>
        <p:nvSpPr>
          <p:cNvPr id="5" name="Marcador de texto 8">
            <a:extLst>
              <a:ext uri="{FF2B5EF4-FFF2-40B4-BE49-F238E27FC236}">
                <a16:creationId xmlns:a16="http://schemas.microsoft.com/office/drawing/2014/main" id="{5260C6E6-1948-251F-054F-14B8EB1C8E28}"/>
              </a:ext>
            </a:extLst>
          </p:cNvPr>
          <p:cNvSpPr>
            <a:spLocks noGrp="1"/>
          </p:cNvSpPr>
          <p:nvPr>
            <p:ph type="body" sz="quarter" idx="17" hasCustomPrompt="1"/>
          </p:nvPr>
        </p:nvSpPr>
        <p:spPr>
          <a:xfrm>
            <a:off x="1401624" y="6790959"/>
            <a:ext cx="9063176" cy="4177686"/>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7" name="Marcador de posición de imagen 8">
            <a:extLst>
              <a:ext uri="{FF2B5EF4-FFF2-40B4-BE49-F238E27FC236}">
                <a16:creationId xmlns:a16="http://schemas.microsoft.com/office/drawing/2014/main" id="{DE2E9639-5BA7-839D-14F6-8DF64F96D26E}"/>
              </a:ext>
            </a:extLst>
          </p:cNvPr>
          <p:cNvSpPr>
            <a:spLocks noGrp="1"/>
          </p:cNvSpPr>
          <p:nvPr>
            <p:ph type="pic" sz="quarter" idx="16"/>
          </p:nvPr>
        </p:nvSpPr>
        <p:spPr>
          <a:xfrm>
            <a:off x="11989506" y="340895"/>
            <a:ext cx="12074826" cy="13034209"/>
          </a:xfrm>
          <a:prstGeom prst="roundRect">
            <a:avLst>
              <a:gd name="adj" fmla="val 4871"/>
            </a:avLst>
          </a:prstGeom>
        </p:spPr>
        <p:txBody>
          <a:bodyPr/>
          <a:lstStyle/>
          <a:p>
            <a:endParaRPr lang="es-419"/>
          </a:p>
        </p:txBody>
      </p:sp>
      <p:pic>
        <p:nvPicPr>
          <p:cNvPr id="8" name="Imatge" descr="Imatge">
            <a:extLst>
              <a:ext uri="{FF2B5EF4-FFF2-40B4-BE49-F238E27FC236}">
                <a16:creationId xmlns:a16="http://schemas.microsoft.com/office/drawing/2014/main" id="{2AC56E62-21F2-7F82-4335-5CB990105E3A}"/>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16" name="Marcador de pie de página 15">
            <a:extLst>
              <a:ext uri="{FF2B5EF4-FFF2-40B4-BE49-F238E27FC236}">
                <a16:creationId xmlns:a16="http://schemas.microsoft.com/office/drawing/2014/main" id="{94F47E25-ADE8-AE08-4120-51E18CEBBBEA}"/>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7775256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EC-GREEN!!">
    <p:spTree>
      <p:nvGrpSpPr>
        <p:cNvPr id="1" name=""/>
        <p:cNvGrpSpPr/>
        <p:nvPr/>
      </p:nvGrpSpPr>
      <p:grpSpPr>
        <a:xfrm>
          <a:off x="0" y="0"/>
          <a:ext cx="0" cy="0"/>
          <a:chOff x="0" y="0"/>
          <a:chExt cx="0" cy="0"/>
        </a:xfrm>
      </p:grpSpPr>
      <p:sp>
        <p:nvSpPr>
          <p:cNvPr id="10" name="Rectángulo redondeado 9">
            <a:extLst>
              <a:ext uri="{FF2B5EF4-FFF2-40B4-BE49-F238E27FC236}">
                <a16:creationId xmlns:a16="http://schemas.microsoft.com/office/drawing/2014/main" id="{E3D59629-D459-1786-5B6A-7396ADB29A94}"/>
              </a:ext>
            </a:extLst>
          </p:cNvPr>
          <p:cNvSpPr/>
          <p:nvPr userDrawn="1"/>
        </p:nvSpPr>
        <p:spPr>
          <a:xfrm>
            <a:off x="672301" y="2076994"/>
            <a:ext cx="5973826" cy="9562011"/>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chemeClr val="bg1"/>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4572000" cy="4650852"/>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7312362" y="340895"/>
            <a:ext cx="16791194"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14" name="Marcador de pie de página 13">
            <a:extLst>
              <a:ext uri="{FF2B5EF4-FFF2-40B4-BE49-F238E27FC236}">
                <a16:creationId xmlns:a16="http://schemas.microsoft.com/office/drawing/2014/main" id="{E6A7C9F2-2166-17E7-BF02-238EEC4E4D30}"/>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352858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green - block">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1677469" y="4063174"/>
            <a:ext cx="6699250" cy="720725"/>
          </a:xfrm>
          <a:prstGeom prst="rect">
            <a:avLst/>
          </a:prstGeom>
        </p:spPr>
        <p:txBody>
          <a:bodyPr/>
          <a:lstStyle>
            <a:lvl1pPr marL="0" indent="0">
              <a:buNone/>
              <a:defRPr sz="3200"/>
            </a:lvl1pPr>
          </a:lstStyle>
          <a:p>
            <a:pPr lvl="0"/>
            <a:r>
              <a:rPr lang="es-419"/>
              <a:t>Chapter 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677469" y="5108865"/>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3" name="Rectangle">
            <a:extLst>
              <a:ext uri="{FF2B5EF4-FFF2-40B4-BE49-F238E27FC236}">
                <a16:creationId xmlns:a16="http://schemas.microsoft.com/office/drawing/2014/main" id="{EA2DF046-E65F-79EE-3B5A-AD944F1B9A8F}"/>
              </a:ext>
            </a:extLst>
          </p:cNvPr>
          <p:cNvSpPr/>
          <p:nvPr userDrawn="1"/>
        </p:nvSpPr>
        <p:spPr>
          <a:xfrm>
            <a:off x="93249" y="125807"/>
            <a:ext cx="24197502" cy="13464386"/>
          </a:xfrm>
          <a:prstGeom prst="rect">
            <a:avLst/>
          </a:prstGeom>
          <a:ln w="317500">
            <a:solidFill>
              <a:srgbClr val="79C59F"/>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4" name="Marcador de texto 8">
            <a:extLst>
              <a:ext uri="{FF2B5EF4-FFF2-40B4-BE49-F238E27FC236}">
                <a16:creationId xmlns:a16="http://schemas.microsoft.com/office/drawing/2014/main" id="{5A23AE85-EF83-BA01-8934-D08105AA0867}"/>
              </a:ext>
            </a:extLst>
          </p:cNvPr>
          <p:cNvSpPr>
            <a:spLocks noGrp="1"/>
          </p:cNvSpPr>
          <p:nvPr>
            <p:ph type="body" sz="quarter" idx="16" hasCustomPrompt="1"/>
          </p:nvPr>
        </p:nvSpPr>
        <p:spPr>
          <a:xfrm>
            <a:off x="1677468" y="6654601"/>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0E1FE1CB-17F0-E127-2E0B-7C5AB744DAA8}"/>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6" name="Marcador de pie de página 5">
            <a:extLst>
              <a:ext uri="{FF2B5EF4-FFF2-40B4-BE49-F238E27FC236}">
                <a16:creationId xmlns:a16="http://schemas.microsoft.com/office/drawing/2014/main" id="{12E7C7CA-FB54-9627-A76D-8772198D46C2}"/>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79542289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6_Basic">
    <p:spTree>
      <p:nvGrpSpPr>
        <p:cNvPr id="1" name=""/>
        <p:cNvGrpSpPr/>
        <p:nvPr/>
      </p:nvGrpSpPr>
      <p:grpSpPr>
        <a:xfrm>
          <a:off x="0" y="0"/>
          <a:ext cx="0" cy="0"/>
          <a:chOff x="0" y="0"/>
          <a:chExt cx="0" cy="0"/>
        </a:xfrm>
      </p:grpSpPr>
      <p:pic>
        <p:nvPicPr>
          <p:cNvPr id="2" name="Imatge" descr="Imatge">
            <a:extLst>
              <a:ext uri="{FF2B5EF4-FFF2-40B4-BE49-F238E27FC236}">
                <a16:creationId xmlns:a16="http://schemas.microsoft.com/office/drawing/2014/main" id="{FE5AC35A-0C13-8619-49F7-F3F7D2C07EAB}"/>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Título 1">
            <a:extLst>
              <a:ext uri="{FF2B5EF4-FFF2-40B4-BE49-F238E27FC236}">
                <a16:creationId xmlns:a16="http://schemas.microsoft.com/office/drawing/2014/main" id="{1681E95E-CA43-B8A1-D7E1-E72ADA128E97}"/>
              </a:ext>
            </a:extLst>
          </p:cNvPr>
          <p:cNvSpPr>
            <a:spLocks noGrp="1"/>
          </p:cNvSpPr>
          <p:nvPr>
            <p:ph type="title" hasCustomPrompt="1"/>
          </p:nvPr>
        </p:nvSpPr>
        <p:spPr>
          <a:xfrm>
            <a:off x="672301" y="2618571"/>
            <a:ext cx="17281880" cy="1941218"/>
          </a:xfrm>
          <a:prstGeom prst="rect">
            <a:avLst/>
          </a:prstGeom>
        </p:spPr>
        <p:txBody>
          <a:bodyPr/>
          <a:lstStyle>
            <a:lvl1pPr>
              <a:defRPr sz="15000" b="0" i="0">
                <a:solidFill>
                  <a:srgbClr val="4D4D4D"/>
                </a:solidFill>
                <a:latin typeface="TITILLIUMMAPS29L-400WT" pitchFamily="2" charset="77"/>
                <a:cs typeface="Calibri" panose="020F0502020204030204" pitchFamily="34" charset="0"/>
              </a:defRPr>
            </a:lvl1pPr>
          </a:lstStyle>
          <a:p>
            <a:r>
              <a:rPr lang="es-MX" dirty="0" err="1"/>
              <a:t>Subtitle</a:t>
            </a:r>
            <a:r>
              <a:rPr lang="ru-RU" dirty="0"/>
              <a:t> </a:t>
            </a:r>
            <a:r>
              <a:rPr lang="es-MX" dirty="0" err="1"/>
              <a:t>example</a:t>
            </a:r>
            <a:endParaRPr lang="es-419" dirty="0"/>
          </a:p>
        </p:txBody>
      </p:sp>
      <p:sp>
        <p:nvSpPr>
          <p:cNvPr id="4" name="Marcador de texto 8">
            <a:extLst>
              <a:ext uri="{FF2B5EF4-FFF2-40B4-BE49-F238E27FC236}">
                <a16:creationId xmlns:a16="http://schemas.microsoft.com/office/drawing/2014/main" id="{87D6F96B-8C04-F522-1C32-E14F97E62CB3}"/>
              </a:ext>
            </a:extLst>
          </p:cNvPr>
          <p:cNvSpPr>
            <a:spLocks noGrp="1"/>
          </p:cNvSpPr>
          <p:nvPr>
            <p:ph type="body" sz="quarter" idx="20" hasCustomPrompt="1"/>
          </p:nvPr>
        </p:nvSpPr>
        <p:spPr>
          <a:xfrm>
            <a:off x="672301" y="5631366"/>
            <a:ext cx="11032020" cy="7330254"/>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dirty="0" err="1"/>
              <a:t>Lorem</a:t>
            </a:r>
            <a:r>
              <a:rPr lang="es-419" dirty="0"/>
              <a:t> </a:t>
            </a:r>
            <a:r>
              <a:rPr lang="es-419" dirty="0" err="1"/>
              <a:t>ipsum</a:t>
            </a:r>
            <a:r>
              <a:rPr lang="es-419" dirty="0"/>
              <a:t> dolor </a:t>
            </a:r>
            <a:r>
              <a:rPr lang="es-419" dirty="0" err="1"/>
              <a:t>sit</a:t>
            </a:r>
            <a:r>
              <a:rPr lang="es-419" dirty="0"/>
              <a:t> </a:t>
            </a:r>
            <a:r>
              <a:rPr lang="es-419" dirty="0" err="1"/>
              <a:t>amet</a:t>
            </a:r>
            <a:r>
              <a:rPr lang="es-419" dirty="0"/>
              <a:t>, </a:t>
            </a:r>
            <a:r>
              <a:rPr lang="es-419" dirty="0" err="1"/>
              <a:t>consectetur</a:t>
            </a:r>
            <a:r>
              <a:rPr lang="es-419" dirty="0"/>
              <a:t> </a:t>
            </a:r>
            <a:r>
              <a:rPr lang="es-419" dirty="0" err="1"/>
              <a:t>adipiscing</a:t>
            </a:r>
            <a:r>
              <a:rPr lang="es-419" dirty="0"/>
              <a:t> </a:t>
            </a:r>
            <a:r>
              <a:rPr lang="es-419" dirty="0" err="1"/>
              <a:t>elit</a:t>
            </a:r>
            <a:r>
              <a:rPr lang="es-419" dirty="0"/>
              <a:t>, sed do </a:t>
            </a:r>
            <a:r>
              <a:rPr lang="es-419" dirty="0" err="1"/>
              <a:t>eiusmod</a:t>
            </a:r>
            <a:r>
              <a:rPr lang="es-419" dirty="0"/>
              <a:t> </a:t>
            </a:r>
            <a:r>
              <a:rPr lang="es-419" dirty="0" err="1"/>
              <a:t>tempor</a:t>
            </a:r>
            <a:r>
              <a:rPr lang="es-419" dirty="0"/>
              <a:t> </a:t>
            </a:r>
            <a:r>
              <a:rPr lang="es-419" dirty="0" err="1"/>
              <a:t>incididunt</a:t>
            </a:r>
            <a:r>
              <a:rPr lang="es-419" dirty="0"/>
              <a:t> ut labore et </a:t>
            </a:r>
            <a:r>
              <a:rPr lang="es-419" dirty="0" err="1"/>
              <a:t>dolore</a:t>
            </a:r>
            <a:r>
              <a:rPr lang="es-419" dirty="0"/>
              <a:t> magna </a:t>
            </a:r>
            <a:r>
              <a:rPr lang="es-419" dirty="0" err="1"/>
              <a:t>aliqua</a:t>
            </a:r>
            <a:r>
              <a:rPr lang="es-419" dirty="0"/>
              <a:t>. Ut </a:t>
            </a:r>
            <a:r>
              <a:rPr lang="es-419" dirty="0" err="1"/>
              <a:t>enim</a:t>
            </a:r>
            <a:r>
              <a:rPr lang="es-419" dirty="0"/>
              <a:t> ad </a:t>
            </a:r>
            <a:r>
              <a:rPr lang="es-419" dirty="0" err="1"/>
              <a:t>minim</a:t>
            </a:r>
            <a:r>
              <a:rPr lang="es-419" dirty="0"/>
              <a:t> </a:t>
            </a:r>
            <a:r>
              <a:rPr lang="es-419" dirty="0" err="1"/>
              <a:t>veniam</a:t>
            </a:r>
            <a:r>
              <a:rPr lang="es-419" dirty="0"/>
              <a:t>, quis </a:t>
            </a:r>
            <a:r>
              <a:rPr lang="es-419" dirty="0" err="1"/>
              <a:t>nostrud</a:t>
            </a:r>
            <a:r>
              <a:rPr lang="es-419" dirty="0"/>
              <a:t> </a:t>
            </a:r>
            <a:r>
              <a:rPr lang="es-419" dirty="0" err="1"/>
              <a:t>exercitation</a:t>
            </a:r>
            <a:r>
              <a:rPr lang="es-419" dirty="0"/>
              <a:t> </a:t>
            </a:r>
            <a:r>
              <a:rPr lang="es-419" dirty="0" err="1"/>
              <a:t>ullamco</a:t>
            </a:r>
            <a:r>
              <a:rPr lang="es-419" dirty="0"/>
              <a:t> </a:t>
            </a:r>
            <a:r>
              <a:rPr lang="es-419" dirty="0" err="1"/>
              <a:t>laboris</a:t>
            </a:r>
            <a:r>
              <a:rPr lang="es-419" dirty="0"/>
              <a:t> </a:t>
            </a:r>
            <a:r>
              <a:rPr lang="es-419" dirty="0" err="1"/>
              <a:t>nisi</a:t>
            </a:r>
            <a:r>
              <a:rPr lang="es-419" dirty="0"/>
              <a:t> ut </a:t>
            </a:r>
            <a:r>
              <a:rPr lang="es-419" dirty="0" err="1"/>
              <a:t>aliquip</a:t>
            </a:r>
            <a:r>
              <a:rPr lang="es-419" dirty="0"/>
              <a:t> ex </a:t>
            </a:r>
            <a:r>
              <a:rPr lang="es-419" dirty="0" err="1"/>
              <a:t>ea</a:t>
            </a:r>
            <a:r>
              <a:rPr lang="es-419" dirty="0"/>
              <a:t> commodo </a:t>
            </a:r>
            <a:r>
              <a:rPr lang="es-419" dirty="0" err="1"/>
              <a:t>consequat</a:t>
            </a:r>
            <a:r>
              <a:rPr lang="es-419" dirty="0"/>
              <a:t>. </a:t>
            </a:r>
            <a:r>
              <a:rPr lang="es-419" dirty="0" err="1"/>
              <a:t>Duis</a:t>
            </a:r>
            <a:r>
              <a:rPr lang="es-419" dirty="0"/>
              <a:t> </a:t>
            </a:r>
            <a:r>
              <a:rPr lang="es-419" dirty="0" err="1"/>
              <a:t>aute</a:t>
            </a:r>
            <a:r>
              <a:rPr lang="es-419" dirty="0"/>
              <a:t> </a:t>
            </a:r>
            <a:r>
              <a:rPr lang="es-419" dirty="0" err="1"/>
              <a:t>irure</a:t>
            </a:r>
            <a:r>
              <a:rPr lang="es-419" dirty="0"/>
              <a:t> dolor in </a:t>
            </a:r>
            <a:r>
              <a:rPr lang="es-419" dirty="0" err="1"/>
              <a:t>reprehenderit</a:t>
            </a:r>
            <a:r>
              <a:rPr lang="es-419" dirty="0"/>
              <a:t> in </a:t>
            </a:r>
            <a:r>
              <a:rPr lang="es-419" dirty="0" err="1"/>
              <a:t>voluptate</a:t>
            </a:r>
            <a:r>
              <a:rPr lang="es-419" dirty="0"/>
              <a:t> </a:t>
            </a:r>
            <a:r>
              <a:rPr lang="es-419" dirty="0" err="1"/>
              <a:t>velit</a:t>
            </a:r>
            <a:r>
              <a:rPr lang="es-419" dirty="0"/>
              <a:t> </a:t>
            </a:r>
            <a:r>
              <a:rPr lang="es-419" dirty="0" err="1"/>
              <a:t>esse</a:t>
            </a:r>
            <a:r>
              <a:rPr lang="es-419" dirty="0"/>
              <a:t> </a:t>
            </a:r>
            <a:r>
              <a:rPr lang="es-419" dirty="0" err="1"/>
              <a:t>cillum</a:t>
            </a:r>
            <a:r>
              <a:rPr lang="es-419" dirty="0"/>
              <a:t> </a:t>
            </a:r>
            <a:r>
              <a:rPr lang="es-419" dirty="0" err="1"/>
              <a:t>dolore</a:t>
            </a:r>
            <a:r>
              <a:rPr lang="es-419" dirty="0"/>
              <a:t> </a:t>
            </a:r>
            <a:r>
              <a:rPr lang="es-419" dirty="0" err="1"/>
              <a:t>eu</a:t>
            </a:r>
            <a:r>
              <a:rPr lang="es-419" dirty="0"/>
              <a:t> </a:t>
            </a:r>
            <a:r>
              <a:rPr lang="es-419" dirty="0" err="1"/>
              <a:t>fugiat</a:t>
            </a:r>
            <a:r>
              <a:rPr lang="es-419" dirty="0"/>
              <a:t> </a:t>
            </a:r>
            <a:r>
              <a:rPr lang="es-419" dirty="0" err="1"/>
              <a:t>nulla</a:t>
            </a:r>
            <a:r>
              <a:rPr lang="es-419" dirty="0"/>
              <a:t> </a:t>
            </a:r>
            <a:r>
              <a:rPr lang="es-419" dirty="0" err="1"/>
              <a:t>pariatur</a:t>
            </a:r>
            <a:r>
              <a:rPr lang="es-419" dirty="0"/>
              <a:t>. </a:t>
            </a:r>
            <a:r>
              <a:rPr lang="es-419" dirty="0" err="1"/>
              <a:t>Excepteur</a:t>
            </a:r>
            <a:r>
              <a:rPr lang="es-419" dirty="0"/>
              <a:t> </a:t>
            </a:r>
            <a:r>
              <a:rPr lang="es-419" dirty="0" err="1"/>
              <a:t>sint</a:t>
            </a:r>
            <a:r>
              <a:rPr lang="es-419" dirty="0"/>
              <a:t> </a:t>
            </a:r>
            <a:r>
              <a:rPr lang="es-419" dirty="0" err="1"/>
              <a:t>occaecat</a:t>
            </a:r>
            <a:r>
              <a:rPr lang="es-419" dirty="0"/>
              <a:t> </a:t>
            </a:r>
            <a:r>
              <a:rPr lang="es-419" dirty="0" err="1"/>
              <a:t>cupidatat</a:t>
            </a:r>
            <a:r>
              <a:rPr lang="es-419" dirty="0"/>
              <a:t> non </a:t>
            </a:r>
            <a:r>
              <a:rPr lang="es-419" dirty="0" err="1"/>
              <a:t>proident</a:t>
            </a:r>
            <a:r>
              <a:rPr lang="es-419" dirty="0"/>
              <a:t>, sunt in culpa qui </a:t>
            </a:r>
            <a:r>
              <a:rPr lang="es-419" dirty="0" err="1"/>
              <a:t>officia</a:t>
            </a:r>
            <a:r>
              <a:rPr lang="es-419" dirty="0"/>
              <a:t> </a:t>
            </a:r>
            <a:r>
              <a:rPr lang="es-419" dirty="0" err="1"/>
              <a:t>deserunt</a:t>
            </a:r>
            <a:r>
              <a:rPr lang="es-419" dirty="0"/>
              <a:t> </a:t>
            </a:r>
            <a:r>
              <a:rPr lang="es-419" dirty="0" err="1"/>
              <a:t>mollit</a:t>
            </a:r>
            <a:r>
              <a:rPr lang="es-419" dirty="0"/>
              <a:t> </a:t>
            </a:r>
            <a:r>
              <a:rPr lang="es-419" dirty="0" err="1"/>
              <a:t>anim</a:t>
            </a:r>
            <a:r>
              <a:rPr lang="es-419" dirty="0"/>
              <a:t> id </a:t>
            </a:r>
            <a:r>
              <a:rPr lang="es-419" dirty="0" err="1"/>
              <a:t>est</a:t>
            </a:r>
            <a:r>
              <a:rPr lang="es-419" dirty="0"/>
              <a:t> </a:t>
            </a:r>
            <a:r>
              <a:rPr lang="es-419" dirty="0" err="1"/>
              <a:t>laborum</a:t>
            </a:r>
            <a:r>
              <a:rPr lang="es-419" dirty="0"/>
              <a:t>.</a:t>
            </a:r>
          </a:p>
        </p:txBody>
      </p:sp>
      <p:sp>
        <p:nvSpPr>
          <p:cNvPr id="5" name="Marcador de texto 8">
            <a:extLst>
              <a:ext uri="{FF2B5EF4-FFF2-40B4-BE49-F238E27FC236}">
                <a16:creationId xmlns:a16="http://schemas.microsoft.com/office/drawing/2014/main" id="{353ED575-E98C-8D29-F390-0CDEA53750A3}"/>
              </a:ext>
            </a:extLst>
          </p:cNvPr>
          <p:cNvSpPr>
            <a:spLocks noGrp="1"/>
          </p:cNvSpPr>
          <p:nvPr>
            <p:ph type="body" sz="quarter" idx="21" hasCustomPrompt="1"/>
          </p:nvPr>
        </p:nvSpPr>
        <p:spPr>
          <a:xfrm>
            <a:off x="12679679" y="5631366"/>
            <a:ext cx="11032020" cy="7330254"/>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dirty="0" err="1"/>
              <a:t>Lorem</a:t>
            </a:r>
            <a:r>
              <a:rPr lang="es-419" dirty="0"/>
              <a:t> </a:t>
            </a:r>
            <a:r>
              <a:rPr lang="es-419" dirty="0" err="1"/>
              <a:t>ipsum</a:t>
            </a:r>
            <a:r>
              <a:rPr lang="es-419" dirty="0"/>
              <a:t> dolor </a:t>
            </a:r>
            <a:r>
              <a:rPr lang="es-419" dirty="0" err="1"/>
              <a:t>sit</a:t>
            </a:r>
            <a:r>
              <a:rPr lang="es-419" dirty="0"/>
              <a:t> </a:t>
            </a:r>
            <a:r>
              <a:rPr lang="es-419" dirty="0" err="1"/>
              <a:t>amet</a:t>
            </a:r>
            <a:r>
              <a:rPr lang="es-419" dirty="0"/>
              <a:t>, </a:t>
            </a:r>
            <a:r>
              <a:rPr lang="es-419" dirty="0" err="1"/>
              <a:t>consectetur</a:t>
            </a:r>
            <a:r>
              <a:rPr lang="es-419" dirty="0"/>
              <a:t> </a:t>
            </a:r>
            <a:r>
              <a:rPr lang="es-419" dirty="0" err="1"/>
              <a:t>adipiscing</a:t>
            </a:r>
            <a:r>
              <a:rPr lang="es-419" dirty="0"/>
              <a:t> </a:t>
            </a:r>
            <a:r>
              <a:rPr lang="es-419" dirty="0" err="1"/>
              <a:t>elit</a:t>
            </a:r>
            <a:r>
              <a:rPr lang="es-419" dirty="0"/>
              <a:t>, sed do </a:t>
            </a:r>
            <a:r>
              <a:rPr lang="es-419" dirty="0" err="1"/>
              <a:t>eiusmod</a:t>
            </a:r>
            <a:r>
              <a:rPr lang="es-419" dirty="0"/>
              <a:t> </a:t>
            </a:r>
            <a:r>
              <a:rPr lang="es-419" dirty="0" err="1"/>
              <a:t>tempor</a:t>
            </a:r>
            <a:r>
              <a:rPr lang="es-419" dirty="0"/>
              <a:t> </a:t>
            </a:r>
            <a:r>
              <a:rPr lang="es-419" dirty="0" err="1"/>
              <a:t>incididunt</a:t>
            </a:r>
            <a:r>
              <a:rPr lang="es-419" dirty="0"/>
              <a:t> ut labore et </a:t>
            </a:r>
            <a:r>
              <a:rPr lang="es-419" dirty="0" err="1"/>
              <a:t>dolore</a:t>
            </a:r>
            <a:r>
              <a:rPr lang="es-419" dirty="0"/>
              <a:t> magna </a:t>
            </a:r>
            <a:r>
              <a:rPr lang="es-419" dirty="0" err="1"/>
              <a:t>aliqua</a:t>
            </a:r>
            <a:r>
              <a:rPr lang="es-419" dirty="0"/>
              <a:t>. Ut </a:t>
            </a:r>
            <a:r>
              <a:rPr lang="es-419" dirty="0" err="1"/>
              <a:t>enim</a:t>
            </a:r>
            <a:r>
              <a:rPr lang="es-419" dirty="0"/>
              <a:t> ad </a:t>
            </a:r>
            <a:r>
              <a:rPr lang="es-419" dirty="0" err="1"/>
              <a:t>minim</a:t>
            </a:r>
            <a:r>
              <a:rPr lang="es-419" dirty="0"/>
              <a:t> </a:t>
            </a:r>
            <a:r>
              <a:rPr lang="es-419" dirty="0" err="1"/>
              <a:t>veniam</a:t>
            </a:r>
            <a:r>
              <a:rPr lang="es-419" dirty="0"/>
              <a:t>, quis </a:t>
            </a:r>
            <a:r>
              <a:rPr lang="es-419" dirty="0" err="1"/>
              <a:t>nostrud</a:t>
            </a:r>
            <a:r>
              <a:rPr lang="es-419" dirty="0"/>
              <a:t> </a:t>
            </a:r>
            <a:r>
              <a:rPr lang="es-419" dirty="0" err="1"/>
              <a:t>exercitation</a:t>
            </a:r>
            <a:r>
              <a:rPr lang="es-419" dirty="0"/>
              <a:t> </a:t>
            </a:r>
            <a:r>
              <a:rPr lang="es-419" dirty="0" err="1"/>
              <a:t>ullamco</a:t>
            </a:r>
            <a:r>
              <a:rPr lang="es-419" dirty="0"/>
              <a:t> </a:t>
            </a:r>
            <a:r>
              <a:rPr lang="es-419" dirty="0" err="1"/>
              <a:t>laboris</a:t>
            </a:r>
            <a:r>
              <a:rPr lang="es-419" dirty="0"/>
              <a:t> </a:t>
            </a:r>
            <a:r>
              <a:rPr lang="es-419" dirty="0" err="1"/>
              <a:t>nisi</a:t>
            </a:r>
            <a:r>
              <a:rPr lang="es-419" dirty="0"/>
              <a:t> ut </a:t>
            </a:r>
            <a:r>
              <a:rPr lang="es-419" dirty="0" err="1"/>
              <a:t>aliquip</a:t>
            </a:r>
            <a:r>
              <a:rPr lang="es-419" dirty="0"/>
              <a:t> ex </a:t>
            </a:r>
            <a:r>
              <a:rPr lang="es-419" dirty="0" err="1"/>
              <a:t>ea</a:t>
            </a:r>
            <a:r>
              <a:rPr lang="es-419" dirty="0"/>
              <a:t> commodo </a:t>
            </a:r>
            <a:r>
              <a:rPr lang="es-419" dirty="0" err="1"/>
              <a:t>consequat</a:t>
            </a:r>
            <a:r>
              <a:rPr lang="es-419" dirty="0"/>
              <a:t>. </a:t>
            </a:r>
            <a:r>
              <a:rPr lang="es-419" dirty="0" err="1"/>
              <a:t>Duis</a:t>
            </a:r>
            <a:r>
              <a:rPr lang="es-419" dirty="0"/>
              <a:t> </a:t>
            </a:r>
            <a:r>
              <a:rPr lang="es-419" dirty="0" err="1"/>
              <a:t>aute</a:t>
            </a:r>
            <a:r>
              <a:rPr lang="es-419" dirty="0"/>
              <a:t> </a:t>
            </a:r>
            <a:r>
              <a:rPr lang="es-419" dirty="0" err="1"/>
              <a:t>irure</a:t>
            </a:r>
            <a:r>
              <a:rPr lang="es-419" dirty="0"/>
              <a:t> dolor in </a:t>
            </a:r>
            <a:r>
              <a:rPr lang="es-419" dirty="0" err="1"/>
              <a:t>reprehenderit</a:t>
            </a:r>
            <a:r>
              <a:rPr lang="es-419" dirty="0"/>
              <a:t> in </a:t>
            </a:r>
            <a:r>
              <a:rPr lang="es-419" dirty="0" err="1"/>
              <a:t>voluptate</a:t>
            </a:r>
            <a:r>
              <a:rPr lang="es-419" dirty="0"/>
              <a:t> </a:t>
            </a:r>
            <a:r>
              <a:rPr lang="es-419" dirty="0" err="1"/>
              <a:t>velit</a:t>
            </a:r>
            <a:r>
              <a:rPr lang="es-419" dirty="0"/>
              <a:t> </a:t>
            </a:r>
            <a:r>
              <a:rPr lang="es-419" dirty="0" err="1"/>
              <a:t>esse</a:t>
            </a:r>
            <a:r>
              <a:rPr lang="es-419" dirty="0"/>
              <a:t> </a:t>
            </a:r>
            <a:r>
              <a:rPr lang="es-419" dirty="0" err="1"/>
              <a:t>cillum</a:t>
            </a:r>
            <a:r>
              <a:rPr lang="es-419" dirty="0"/>
              <a:t> </a:t>
            </a:r>
            <a:r>
              <a:rPr lang="es-419" dirty="0" err="1"/>
              <a:t>dolore</a:t>
            </a:r>
            <a:r>
              <a:rPr lang="es-419" dirty="0"/>
              <a:t> </a:t>
            </a:r>
            <a:r>
              <a:rPr lang="es-419" dirty="0" err="1"/>
              <a:t>eu</a:t>
            </a:r>
            <a:r>
              <a:rPr lang="es-419" dirty="0"/>
              <a:t> </a:t>
            </a:r>
            <a:r>
              <a:rPr lang="es-419" dirty="0" err="1"/>
              <a:t>fugiat</a:t>
            </a:r>
            <a:r>
              <a:rPr lang="es-419" dirty="0"/>
              <a:t> </a:t>
            </a:r>
            <a:r>
              <a:rPr lang="es-419" dirty="0" err="1"/>
              <a:t>nulla</a:t>
            </a:r>
            <a:r>
              <a:rPr lang="es-419" dirty="0"/>
              <a:t> </a:t>
            </a:r>
            <a:r>
              <a:rPr lang="es-419" dirty="0" err="1"/>
              <a:t>pariatur</a:t>
            </a:r>
            <a:r>
              <a:rPr lang="es-419" dirty="0"/>
              <a:t>. </a:t>
            </a:r>
            <a:r>
              <a:rPr lang="es-419" dirty="0" err="1"/>
              <a:t>Excepteur</a:t>
            </a:r>
            <a:r>
              <a:rPr lang="es-419" dirty="0"/>
              <a:t> </a:t>
            </a:r>
            <a:r>
              <a:rPr lang="es-419" dirty="0" err="1"/>
              <a:t>sint</a:t>
            </a:r>
            <a:r>
              <a:rPr lang="es-419" dirty="0"/>
              <a:t> </a:t>
            </a:r>
            <a:r>
              <a:rPr lang="es-419" dirty="0" err="1"/>
              <a:t>occaecat</a:t>
            </a:r>
            <a:r>
              <a:rPr lang="es-419" dirty="0"/>
              <a:t> </a:t>
            </a:r>
            <a:r>
              <a:rPr lang="es-419" dirty="0" err="1"/>
              <a:t>cupidatat</a:t>
            </a:r>
            <a:r>
              <a:rPr lang="es-419" dirty="0"/>
              <a:t> non </a:t>
            </a:r>
            <a:r>
              <a:rPr lang="es-419" dirty="0" err="1"/>
              <a:t>proident</a:t>
            </a:r>
            <a:r>
              <a:rPr lang="es-419" dirty="0"/>
              <a:t>, sunt in culpa qui </a:t>
            </a:r>
            <a:r>
              <a:rPr lang="es-419" dirty="0" err="1"/>
              <a:t>officia</a:t>
            </a:r>
            <a:r>
              <a:rPr lang="es-419" dirty="0"/>
              <a:t> </a:t>
            </a:r>
            <a:r>
              <a:rPr lang="es-419" dirty="0" err="1"/>
              <a:t>deserunt</a:t>
            </a:r>
            <a:r>
              <a:rPr lang="es-419" dirty="0"/>
              <a:t> </a:t>
            </a:r>
            <a:r>
              <a:rPr lang="es-419" dirty="0" err="1"/>
              <a:t>mollit</a:t>
            </a:r>
            <a:r>
              <a:rPr lang="es-419" dirty="0"/>
              <a:t> </a:t>
            </a:r>
            <a:r>
              <a:rPr lang="es-419" dirty="0" err="1"/>
              <a:t>anim</a:t>
            </a:r>
            <a:r>
              <a:rPr lang="es-419" dirty="0"/>
              <a:t> id </a:t>
            </a:r>
            <a:r>
              <a:rPr lang="es-419" dirty="0" err="1"/>
              <a:t>est</a:t>
            </a:r>
            <a:r>
              <a:rPr lang="es-419" dirty="0"/>
              <a:t> </a:t>
            </a:r>
            <a:r>
              <a:rPr lang="es-419" dirty="0" err="1"/>
              <a:t>laborum</a:t>
            </a:r>
            <a:r>
              <a:rPr lang="es-419" dirty="0"/>
              <a:t>.</a:t>
            </a:r>
          </a:p>
        </p:txBody>
      </p:sp>
    </p:spTree>
    <p:extLst>
      <p:ext uri="{BB962C8B-B14F-4D97-AF65-F5344CB8AC3E}">
        <p14:creationId xmlns:p14="http://schemas.microsoft.com/office/powerpoint/2010/main" val="1942009677"/>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green - block">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1655166" y="3214219"/>
            <a:ext cx="6699250" cy="720725"/>
          </a:xfrm>
          <a:prstGeom prst="rect">
            <a:avLst/>
          </a:prstGeom>
        </p:spPr>
        <p:txBody>
          <a:bodyPr/>
          <a:lstStyle>
            <a:lvl1pPr marL="0" indent="0">
              <a:buNone/>
              <a:defRPr sz="3200"/>
            </a:lvl1pPr>
          </a:lstStyle>
          <a:p>
            <a:pPr lvl="0"/>
            <a:r>
              <a:rPr lang="es-419"/>
              <a:t>Chapter 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655166"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3" name="Rectangle">
            <a:extLst>
              <a:ext uri="{FF2B5EF4-FFF2-40B4-BE49-F238E27FC236}">
                <a16:creationId xmlns:a16="http://schemas.microsoft.com/office/drawing/2014/main" id="{EA2DF046-E65F-79EE-3B5A-AD944F1B9A8F}"/>
              </a:ext>
            </a:extLst>
          </p:cNvPr>
          <p:cNvSpPr/>
          <p:nvPr userDrawn="1"/>
        </p:nvSpPr>
        <p:spPr>
          <a:xfrm>
            <a:off x="93249" y="125807"/>
            <a:ext cx="24197502" cy="13464386"/>
          </a:xfrm>
          <a:prstGeom prst="rect">
            <a:avLst/>
          </a:prstGeom>
          <a:ln w="317500">
            <a:solidFill>
              <a:srgbClr val="79C59F"/>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 name="Marcador de texto 8">
            <a:extLst>
              <a:ext uri="{FF2B5EF4-FFF2-40B4-BE49-F238E27FC236}">
                <a16:creationId xmlns:a16="http://schemas.microsoft.com/office/drawing/2014/main" id="{0A4CF0F6-9F35-49D0-4578-D5F45D9AB4F4}"/>
              </a:ext>
            </a:extLst>
          </p:cNvPr>
          <p:cNvSpPr>
            <a:spLocks noGrp="1"/>
          </p:cNvSpPr>
          <p:nvPr>
            <p:ph type="body" sz="quarter" idx="17" hasCustomPrompt="1"/>
          </p:nvPr>
        </p:nvSpPr>
        <p:spPr>
          <a:xfrm>
            <a:off x="1655167"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2" name="Marcador de texto 8">
            <a:extLst>
              <a:ext uri="{FF2B5EF4-FFF2-40B4-BE49-F238E27FC236}">
                <a16:creationId xmlns:a16="http://schemas.microsoft.com/office/drawing/2014/main" id="{B9FBF337-FE3B-AF8B-F429-3B6A7D6F19F0}"/>
              </a:ext>
            </a:extLst>
          </p:cNvPr>
          <p:cNvSpPr>
            <a:spLocks noGrp="1"/>
          </p:cNvSpPr>
          <p:nvPr>
            <p:ph type="body" sz="quarter" idx="18" hasCustomPrompt="1"/>
          </p:nvPr>
        </p:nvSpPr>
        <p:spPr>
          <a:xfrm>
            <a:off x="9754138"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C946C874-B433-B39B-02CD-0BDF2F6F80AD}"/>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BC5E6E0F-6DBE-74CA-650B-1D5B3EC43515}"/>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78104212"/>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lose">
    <p:spTree>
      <p:nvGrpSpPr>
        <p:cNvPr id="1" name=""/>
        <p:cNvGrpSpPr/>
        <p:nvPr/>
      </p:nvGrpSpPr>
      <p:grpSpPr>
        <a:xfrm>
          <a:off x="0" y="0"/>
          <a:ext cx="0" cy="0"/>
          <a:chOff x="0" y="0"/>
          <a:chExt cx="0" cy="0"/>
        </a:xfrm>
      </p:grpSpPr>
      <p:sp>
        <p:nvSpPr>
          <p:cNvPr id="9" name="Rectángulo redondeado 8">
            <a:extLst>
              <a:ext uri="{FF2B5EF4-FFF2-40B4-BE49-F238E27FC236}">
                <a16:creationId xmlns:a16="http://schemas.microsoft.com/office/drawing/2014/main" id="{5A4E765F-EB06-226E-84AF-DCC1C17DD52A}"/>
              </a:ext>
            </a:extLst>
          </p:cNvPr>
          <p:cNvSpPr/>
          <p:nvPr userDrawn="1"/>
        </p:nvSpPr>
        <p:spPr>
          <a:xfrm>
            <a:off x="14236547" y="9346299"/>
            <a:ext cx="9245671" cy="3182927"/>
          </a:xfrm>
          <a:prstGeom prst="roundRect">
            <a:avLst>
              <a:gd name="adj" fmla="val 10947"/>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Rectángulo redondeado 4">
            <a:extLst>
              <a:ext uri="{FF2B5EF4-FFF2-40B4-BE49-F238E27FC236}">
                <a16:creationId xmlns:a16="http://schemas.microsoft.com/office/drawing/2014/main" id="{8F56F828-72EB-16EE-1728-C66A14C71CAA}"/>
              </a:ext>
            </a:extLst>
          </p:cNvPr>
          <p:cNvSpPr/>
          <p:nvPr userDrawn="1"/>
        </p:nvSpPr>
        <p:spPr>
          <a:xfrm>
            <a:off x="14236548" y="5680954"/>
            <a:ext cx="5860798" cy="3326859"/>
          </a:xfrm>
          <a:prstGeom prst="roundRect">
            <a:avLst>
              <a:gd name="adj" fmla="val 10947"/>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42FFFA45-BF8E-AB81-E5F3-2A627D836B82}"/>
              </a:ext>
            </a:extLst>
          </p:cNvPr>
          <p:cNvSpPr/>
          <p:nvPr userDrawn="1"/>
        </p:nvSpPr>
        <p:spPr>
          <a:xfrm>
            <a:off x="831833" y="5680955"/>
            <a:ext cx="13100201" cy="6848272"/>
          </a:xfrm>
          <a:prstGeom prst="roundRect">
            <a:avLst>
              <a:gd name="adj" fmla="val 5099"/>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7" name="Imatge" descr="Imatge">
            <a:extLst>
              <a:ext uri="{FF2B5EF4-FFF2-40B4-BE49-F238E27FC236}">
                <a16:creationId xmlns:a16="http://schemas.microsoft.com/office/drawing/2014/main" id="{74ABD226-CA58-3900-F274-2AA850DDB84C}"/>
              </a:ext>
            </a:extLst>
          </p:cNvPr>
          <p:cNvPicPr>
            <a:picLocks noChangeAspect="1"/>
          </p:cNvPicPr>
          <p:nvPr userDrawn="1"/>
        </p:nvPicPr>
        <p:blipFill>
          <a:blip r:embed="rId2"/>
          <a:stretch>
            <a:fillRect/>
          </a:stretch>
        </p:blipFill>
        <p:spPr>
          <a:xfrm>
            <a:off x="831833" y="839089"/>
            <a:ext cx="8787704" cy="1637098"/>
          </a:xfrm>
          <a:prstGeom prst="rect">
            <a:avLst/>
          </a:prstGeom>
          <a:ln w="12700">
            <a:miter lim="400000"/>
          </a:ln>
        </p:spPr>
      </p:pic>
      <p:pic>
        <p:nvPicPr>
          <p:cNvPr id="8" name="1 -CBE+BIC+EU.png" descr="1 -CBE+BIC+EU.png">
            <a:extLst>
              <a:ext uri="{FF2B5EF4-FFF2-40B4-BE49-F238E27FC236}">
                <a16:creationId xmlns:a16="http://schemas.microsoft.com/office/drawing/2014/main" id="{4FC60845-ACFF-5DD9-C3A5-0B951C5E0E6D}"/>
              </a:ext>
            </a:extLst>
          </p:cNvPr>
          <p:cNvPicPr>
            <a:picLocks noChangeAspect="1"/>
          </p:cNvPicPr>
          <p:nvPr userDrawn="1"/>
        </p:nvPicPr>
        <p:blipFill>
          <a:blip r:embed="rId3"/>
          <a:stretch>
            <a:fillRect/>
          </a:stretch>
        </p:blipFill>
        <p:spPr>
          <a:xfrm>
            <a:off x="15217792" y="208555"/>
            <a:ext cx="8264426" cy="3770645"/>
          </a:xfrm>
          <a:prstGeom prst="rect">
            <a:avLst/>
          </a:prstGeom>
          <a:ln w="12700">
            <a:miter lim="400000"/>
          </a:ln>
        </p:spPr>
      </p:pic>
      <p:sp>
        <p:nvSpPr>
          <p:cNvPr id="17" name="Marcador de texto 16">
            <a:extLst>
              <a:ext uri="{FF2B5EF4-FFF2-40B4-BE49-F238E27FC236}">
                <a16:creationId xmlns:a16="http://schemas.microsoft.com/office/drawing/2014/main" id="{E591231B-FB65-5CF1-2785-1B90F4125A6A}"/>
              </a:ext>
            </a:extLst>
          </p:cNvPr>
          <p:cNvSpPr>
            <a:spLocks noGrp="1"/>
          </p:cNvSpPr>
          <p:nvPr>
            <p:ph type="body" sz="quarter" idx="10" hasCustomPrompt="1"/>
          </p:nvPr>
        </p:nvSpPr>
        <p:spPr>
          <a:xfrm>
            <a:off x="14865889" y="6572180"/>
            <a:ext cx="4628341"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Speaker</a:t>
            </a:r>
          </a:p>
        </p:txBody>
      </p:sp>
      <p:sp>
        <p:nvSpPr>
          <p:cNvPr id="18" name="Marcador de texto 16">
            <a:extLst>
              <a:ext uri="{FF2B5EF4-FFF2-40B4-BE49-F238E27FC236}">
                <a16:creationId xmlns:a16="http://schemas.microsoft.com/office/drawing/2014/main" id="{B11BE6E2-65B5-219B-7C8E-8FF3A0F57DF2}"/>
              </a:ext>
            </a:extLst>
          </p:cNvPr>
          <p:cNvSpPr>
            <a:spLocks noGrp="1"/>
          </p:cNvSpPr>
          <p:nvPr>
            <p:ph type="body" sz="quarter" idx="11" hasCustomPrompt="1"/>
          </p:nvPr>
        </p:nvSpPr>
        <p:spPr>
          <a:xfrm>
            <a:off x="14865889" y="7512706"/>
            <a:ext cx="4628341"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Date</a:t>
            </a:r>
          </a:p>
        </p:txBody>
      </p:sp>
      <p:sp>
        <p:nvSpPr>
          <p:cNvPr id="19" name="Marcador de texto 16">
            <a:extLst>
              <a:ext uri="{FF2B5EF4-FFF2-40B4-BE49-F238E27FC236}">
                <a16:creationId xmlns:a16="http://schemas.microsoft.com/office/drawing/2014/main" id="{CAAC04DC-55E1-79F2-A89B-73A60A0DEFEE}"/>
              </a:ext>
            </a:extLst>
          </p:cNvPr>
          <p:cNvSpPr>
            <a:spLocks noGrp="1"/>
          </p:cNvSpPr>
          <p:nvPr>
            <p:ph type="body" sz="quarter" idx="12" hasCustomPrompt="1"/>
          </p:nvPr>
        </p:nvSpPr>
        <p:spPr>
          <a:xfrm>
            <a:off x="14865889" y="10073526"/>
            <a:ext cx="6422028"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Contact</a:t>
            </a:r>
          </a:p>
        </p:txBody>
      </p:sp>
      <p:sp>
        <p:nvSpPr>
          <p:cNvPr id="20" name="Marcador de texto 16">
            <a:extLst>
              <a:ext uri="{FF2B5EF4-FFF2-40B4-BE49-F238E27FC236}">
                <a16:creationId xmlns:a16="http://schemas.microsoft.com/office/drawing/2014/main" id="{D11253D7-07D3-427F-7EC0-468B5A699418}"/>
              </a:ext>
            </a:extLst>
          </p:cNvPr>
          <p:cNvSpPr>
            <a:spLocks noGrp="1"/>
          </p:cNvSpPr>
          <p:nvPr>
            <p:ph type="body" sz="quarter" idx="13" hasCustomPrompt="1"/>
          </p:nvPr>
        </p:nvSpPr>
        <p:spPr>
          <a:xfrm>
            <a:off x="14865889" y="11037186"/>
            <a:ext cx="6422028"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Mail Adress</a:t>
            </a:r>
          </a:p>
        </p:txBody>
      </p:sp>
      <p:sp>
        <p:nvSpPr>
          <p:cNvPr id="3" name="Título 1">
            <a:extLst>
              <a:ext uri="{FF2B5EF4-FFF2-40B4-BE49-F238E27FC236}">
                <a16:creationId xmlns:a16="http://schemas.microsoft.com/office/drawing/2014/main" id="{0254DC49-E6F8-F47B-F35E-82A5DA0F5737}"/>
              </a:ext>
            </a:extLst>
          </p:cNvPr>
          <p:cNvSpPr>
            <a:spLocks noGrp="1"/>
          </p:cNvSpPr>
          <p:nvPr>
            <p:ph type="title" hasCustomPrompt="1"/>
          </p:nvPr>
        </p:nvSpPr>
        <p:spPr>
          <a:xfrm>
            <a:off x="1727866" y="7715733"/>
            <a:ext cx="8174891" cy="2974496"/>
          </a:xfrm>
          <a:prstGeom prst="rect">
            <a:avLst/>
          </a:prstGeom>
        </p:spPr>
        <p:txBody>
          <a:bodyPr/>
          <a:lstStyle>
            <a:lvl1pPr>
              <a:defRPr sz="10000" b="0" i="0">
                <a:solidFill>
                  <a:schemeClr val="bg2">
                    <a:lumMod val="25000"/>
                  </a:schemeClr>
                </a:solidFill>
                <a:latin typeface="TITILLIUMMAPS29L-400WT" pitchFamily="2" charset="77"/>
                <a:cs typeface="Calibri" panose="020F0502020204030204" pitchFamily="34" charset="0"/>
              </a:defRPr>
            </a:lvl1pPr>
          </a:lstStyle>
          <a:p>
            <a:r>
              <a:rPr lang="es-MX"/>
              <a:t>Thanks for your attention</a:t>
            </a:r>
            <a:endParaRPr lang="es-419"/>
          </a:p>
        </p:txBody>
      </p:sp>
    </p:spTree>
    <p:extLst>
      <p:ext uri="{BB962C8B-B14F-4D97-AF65-F5344CB8AC3E}">
        <p14:creationId xmlns:p14="http://schemas.microsoft.com/office/powerpoint/2010/main" val="159451580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Basic">
    <p:bg>
      <p:bgPr>
        <a:solidFill>
          <a:srgbClr val="4D4D4D"/>
        </a:solidFill>
        <a:effectLst/>
      </p:bgPr>
    </p:bg>
    <p:spTree>
      <p:nvGrpSpPr>
        <p:cNvPr id="1" name=""/>
        <p:cNvGrpSpPr/>
        <p:nvPr/>
      </p:nvGrpSpPr>
      <p:grpSpPr>
        <a:xfrm>
          <a:off x="0" y="0"/>
          <a:ext cx="0" cy="0"/>
          <a:chOff x="0" y="0"/>
          <a:chExt cx="0" cy="0"/>
        </a:xfrm>
      </p:grpSpPr>
      <p:sp>
        <p:nvSpPr>
          <p:cNvPr id="9" name="Rectángulo redondeado 8">
            <a:extLst>
              <a:ext uri="{FF2B5EF4-FFF2-40B4-BE49-F238E27FC236}">
                <a16:creationId xmlns:a16="http://schemas.microsoft.com/office/drawing/2014/main" id="{4B8563A8-570C-28BB-4873-2E0A9DA7BE96}"/>
              </a:ext>
            </a:extLst>
          </p:cNvPr>
          <p:cNvSpPr/>
          <p:nvPr userDrawn="1"/>
        </p:nvSpPr>
        <p:spPr>
          <a:xfrm>
            <a:off x="665653" y="2272145"/>
            <a:ext cx="14170681" cy="10058400"/>
          </a:xfrm>
          <a:prstGeom prst="roundRect">
            <a:avLst>
              <a:gd name="adj" fmla="val 534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 name="Rectángulo redondeado 2">
            <a:extLst>
              <a:ext uri="{FF2B5EF4-FFF2-40B4-BE49-F238E27FC236}">
                <a16:creationId xmlns:a16="http://schemas.microsoft.com/office/drawing/2014/main" id="{D631F8D3-C367-E52E-7EA2-A392449083B9}"/>
              </a:ext>
            </a:extLst>
          </p:cNvPr>
          <p:cNvSpPr/>
          <p:nvPr userDrawn="1"/>
        </p:nvSpPr>
        <p:spPr>
          <a:xfrm>
            <a:off x="15296054" y="2272145"/>
            <a:ext cx="8195588" cy="7509163"/>
          </a:xfrm>
          <a:prstGeom prst="roundRect">
            <a:avLst>
              <a:gd name="adj" fmla="val 534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1189000" y="2882242"/>
            <a:ext cx="8206922" cy="4419103"/>
          </a:xfrm>
          <a:prstGeom prst="rect">
            <a:avLst/>
          </a:prstGeom>
        </p:spPr>
        <p:txBody>
          <a:bodyPr/>
          <a:lstStyle>
            <a:lvl1pPr>
              <a:defRPr sz="15000" b="0" i="0">
                <a:solidFill>
                  <a:srgbClr val="4D4D4D"/>
                </a:solidFill>
                <a:latin typeface="TITILLIUMMAPS29L-400WT" pitchFamily="2" charset="77"/>
                <a:cs typeface="Calibri" panose="020F0502020204030204" pitchFamily="34" charset="0"/>
              </a:defRPr>
            </a:lvl1pPr>
          </a:lstStyle>
          <a:p>
            <a:r>
              <a:rPr lang="es-MX" dirty="0" err="1"/>
              <a:t>Subtitle</a:t>
            </a:r>
            <a:br>
              <a:rPr lang="es-MX" dirty="0"/>
            </a:br>
            <a:r>
              <a:rPr lang="es-MX" dirty="0" err="1"/>
              <a:t>example</a:t>
            </a:r>
            <a:endParaRPr lang="es-419" dirty="0"/>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15955403" y="2984637"/>
            <a:ext cx="6417171" cy="5749142"/>
          </a:xfrm>
          <a:prstGeom prst="rect">
            <a:avLst/>
          </a:prstGeom>
        </p:spPr>
        <p:txBody>
          <a:bodyPr/>
          <a:lstStyle>
            <a:lvl1pPr marL="0" indent="0">
              <a:lnSpc>
                <a:spcPts val="3600"/>
              </a:lnSpc>
              <a:spcBef>
                <a:spcPts val="0"/>
              </a:spcBef>
              <a:buNone/>
              <a:defRPr sz="3000">
                <a:solidFill>
                  <a:schemeClr val="bg1"/>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5" name="Rectángulo redondeado 4">
            <a:extLst>
              <a:ext uri="{FF2B5EF4-FFF2-40B4-BE49-F238E27FC236}">
                <a16:creationId xmlns:a16="http://schemas.microsoft.com/office/drawing/2014/main" id="{579454E9-15FC-7081-7B2B-0713AB1AFC21}"/>
              </a:ext>
            </a:extLst>
          </p:cNvPr>
          <p:cNvSpPr/>
          <p:nvPr userDrawn="1"/>
        </p:nvSpPr>
        <p:spPr>
          <a:xfrm>
            <a:off x="15296054" y="10307782"/>
            <a:ext cx="8195588" cy="2022763"/>
          </a:xfrm>
          <a:prstGeom prst="roundRect">
            <a:avLst>
              <a:gd name="adj" fmla="val 13267"/>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6" name="Marcador de texto 8">
            <a:extLst>
              <a:ext uri="{FF2B5EF4-FFF2-40B4-BE49-F238E27FC236}">
                <a16:creationId xmlns:a16="http://schemas.microsoft.com/office/drawing/2014/main" id="{E046CB68-2D34-BFD1-7070-AAD74C4AFA02}"/>
              </a:ext>
            </a:extLst>
          </p:cNvPr>
          <p:cNvSpPr>
            <a:spLocks noGrp="1"/>
          </p:cNvSpPr>
          <p:nvPr>
            <p:ph type="body" sz="quarter" idx="18" hasCustomPrompt="1"/>
          </p:nvPr>
        </p:nvSpPr>
        <p:spPr>
          <a:xfrm>
            <a:off x="15955403" y="10731362"/>
            <a:ext cx="6417171" cy="1327507"/>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a:t>
            </a:r>
          </a:p>
        </p:txBody>
      </p:sp>
      <p:pic>
        <p:nvPicPr>
          <p:cNvPr id="10" name="Imagen 9">
            <a:extLst>
              <a:ext uri="{FF2B5EF4-FFF2-40B4-BE49-F238E27FC236}">
                <a16:creationId xmlns:a16="http://schemas.microsoft.com/office/drawing/2014/main" id="{FCBEB71E-9E5E-2693-044B-F9DEFBEACC7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12" name="Marcador de pie de página 19">
            <a:extLst>
              <a:ext uri="{FF2B5EF4-FFF2-40B4-BE49-F238E27FC236}">
                <a16:creationId xmlns:a16="http://schemas.microsoft.com/office/drawing/2014/main" id="{C3492001-3DE8-293E-6301-A901936878C3}"/>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3003436776"/>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yan - block">
    <p:bg>
      <p:bgPr>
        <a:solidFill>
          <a:srgbClr val="4D4D4D"/>
        </a:solidFill>
        <a:effectLst/>
      </p:bgPr>
    </p:bg>
    <p:spTree>
      <p:nvGrpSpPr>
        <p:cNvPr id="1" name=""/>
        <p:cNvGrpSpPr/>
        <p:nvPr/>
      </p:nvGrpSpPr>
      <p:grpSpPr>
        <a:xfrm>
          <a:off x="0" y="0"/>
          <a:ext cx="0" cy="0"/>
          <a:chOff x="0" y="0"/>
          <a:chExt cx="0" cy="0"/>
        </a:xfrm>
      </p:grpSpPr>
      <p:sp>
        <p:nvSpPr>
          <p:cNvPr id="5" name="Rectángulo redondeado 4">
            <a:extLst>
              <a:ext uri="{FF2B5EF4-FFF2-40B4-BE49-F238E27FC236}">
                <a16:creationId xmlns:a16="http://schemas.microsoft.com/office/drawing/2014/main" id="{50F88918-1759-11DD-2A84-8398567A5B2E}"/>
              </a:ext>
            </a:extLst>
          </p:cNvPr>
          <p:cNvSpPr/>
          <p:nvPr userDrawn="1"/>
        </p:nvSpPr>
        <p:spPr>
          <a:xfrm>
            <a:off x="8037025" y="2850403"/>
            <a:ext cx="2387136" cy="2072499"/>
          </a:xfrm>
          <a:prstGeom prst="roundRect">
            <a:avLst>
              <a:gd name="adj" fmla="val 8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DBC3D8D1-00E6-E0DE-003B-3EF96FF5433D}"/>
              </a:ext>
            </a:extLst>
          </p:cNvPr>
          <p:cNvSpPr/>
          <p:nvPr userDrawn="1"/>
        </p:nvSpPr>
        <p:spPr>
          <a:xfrm>
            <a:off x="672301" y="5247578"/>
            <a:ext cx="9751860" cy="7180613"/>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 name="Rectángulo redondeado 1">
            <a:extLst>
              <a:ext uri="{FF2B5EF4-FFF2-40B4-BE49-F238E27FC236}">
                <a16:creationId xmlns:a16="http://schemas.microsoft.com/office/drawing/2014/main" id="{DC566E76-578D-4CE4-2664-62CBC7F6B4CD}"/>
              </a:ext>
            </a:extLst>
          </p:cNvPr>
          <p:cNvSpPr/>
          <p:nvPr userDrawn="1"/>
        </p:nvSpPr>
        <p:spPr>
          <a:xfrm>
            <a:off x="10914743" y="564088"/>
            <a:ext cx="12796956" cy="11864103"/>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8568672" y="3226179"/>
            <a:ext cx="2231830" cy="1320946"/>
          </a:xfrm>
          <a:prstGeom prst="rect">
            <a:avLst/>
          </a:prstGeom>
        </p:spPr>
        <p:txBody>
          <a:bodyPr/>
          <a:lstStyle>
            <a:lvl1pPr marL="0" indent="0">
              <a:buNone/>
              <a:defRPr sz="3200">
                <a:solidFill>
                  <a:schemeClr val="bg2">
                    <a:lumMod val="25000"/>
                  </a:schemeClr>
                </a:solidFill>
              </a:defRPr>
            </a:lvl1pPr>
          </a:lstStyle>
          <a:p>
            <a:pPr lvl="0"/>
            <a:r>
              <a:rPr lang="es-419"/>
              <a:t>Chapter </a:t>
            </a:r>
          </a:p>
          <a:p>
            <a:pPr lvl="0"/>
            <a:r>
              <a:rPr lang="es-419"/>
              <a:t>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1485617" y="1133448"/>
            <a:ext cx="11619710" cy="5724552"/>
          </a:xfrm>
          <a:prstGeom prst="rect">
            <a:avLst/>
          </a:prstGeom>
        </p:spPr>
        <p:txBody>
          <a:bodyPr/>
          <a:lstStyle>
            <a:lvl1pPr marL="0" indent="0">
              <a:buNone/>
              <a:defRPr sz="15000" b="0" i="0">
                <a:solidFill>
                  <a:schemeClr val="bg1"/>
                </a:solidFill>
                <a:latin typeface="TITILLIUMMAPS29L-400WT" pitchFamily="2" charset="77"/>
              </a:defRPr>
            </a:lvl1pPr>
          </a:lstStyle>
          <a:p>
            <a:pPr lvl="0"/>
            <a:r>
              <a:rPr lang="es-419"/>
              <a:t>Presentation Title</a:t>
            </a:r>
          </a:p>
        </p:txBody>
      </p:sp>
      <p:sp>
        <p:nvSpPr>
          <p:cNvPr id="7" name="Marcador de texto 8">
            <a:extLst>
              <a:ext uri="{FF2B5EF4-FFF2-40B4-BE49-F238E27FC236}">
                <a16:creationId xmlns:a16="http://schemas.microsoft.com/office/drawing/2014/main" id="{C4910D0B-6845-A5C1-E96B-DCD17695CE4A}"/>
              </a:ext>
            </a:extLst>
          </p:cNvPr>
          <p:cNvSpPr>
            <a:spLocks noGrp="1"/>
          </p:cNvSpPr>
          <p:nvPr>
            <p:ph type="body" sz="quarter" idx="20" hasCustomPrompt="1"/>
          </p:nvPr>
        </p:nvSpPr>
        <p:spPr>
          <a:xfrm>
            <a:off x="1131041" y="7734486"/>
            <a:ext cx="8860452" cy="4487251"/>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dirty="0" err="1"/>
              <a:t>Lorem</a:t>
            </a:r>
            <a:r>
              <a:rPr lang="es-419" dirty="0"/>
              <a:t> </a:t>
            </a:r>
            <a:r>
              <a:rPr lang="es-419" dirty="0" err="1"/>
              <a:t>ipsum</a:t>
            </a:r>
            <a:r>
              <a:rPr lang="es-419" dirty="0"/>
              <a:t> dolor </a:t>
            </a:r>
            <a:r>
              <a:rPr lang="es-419" dirty="0" err="1"/>
              <a:t>sit</a:t>
            </a:r>
            <a:r>
              <a:rPr lang="es-419" dirty="0"/>
              <a:t> </a:t>
            </a:r>
            <a:r>
              <a:rPr lang="es-419" dirty="0" err="1"/>
              <a:t>amet</a:t>
            </a:r>
            <a:r>
              <a:rPr lang="es-419" dirty="0"/>
              <a:t>, </a:t>
            </a:r>
            <a:r>
              <a:rPr lang="es-419" dirty="0" err="1"/>
              <a:t>consectetur</a:t>
            </a:r>
            <a:r>
              <a:rPr lang="es-419" dirty="0"/>
              <a:t> </a:t>
            </a:r>
            <a:r>
              <a:rPr lang="es-419" dirty="0" err="1"/>
              <a:t>adipiscing</a:t>
            </a:r>
            <a:r>
              <a:rPr lang="es-419" dirty="0"/>
              <a:t> </a:t>
            </a:r>
            <a:r>
              <a:rPr lang="es-419" dirty="0" err="1"/>
              <a:t>elit</a:t>
            </a:r>
            <a:r>
              <a:rPr lang="es-419" dirty="0"/>
              <a:t>, sed do </a:t>
            </a:r>
            <a:r>
              <a:rPr lang="es-419" dirty="0" err="1"/>
              <a:t>eiusmod</a:t>
            </a:r>
            <a:r>
              <a:rPr lang="es-419" dirty="0"/>
              <a:t> </a:t>
            </a:r>
            <a:r>
              <a:rPr lang="es-419" dirty="0" err="1"/>
              <a:t>tempor</a:t>
            </a:r>
            <a:r>
              <a:rPr lang="es-419" dirty="0"/>
              <a:t> </a:t>
            </a:r>
            <a:r>
              <a:rPr lang="es-419" dirty="0" err="1"/>
              <a:t>incididunt</a:t>
            </a:r>
            <a:r>
              <a:rPr lang="es-419" dirty="0"/>
              <a:t> ut labore et </a:t>
            </a:r>
            <a:r>
              <a:rPr lang="es-419" dirty="0" err="1"/>
              <a:t>dolore</a:t>
            </a:r>
            <a:r>
              <a:rPr lang="es-419" dirty="0"/>
              <a:t> magna </a:t>
            </a:r>
            <a:r>
              <a:rPr lang="es-419" dirty="0" err="1"/>
              <a:t>aliqua</a:t>
            </a:r>
            <a:r>
              <a:rPr lang="es-419" dirty="0"/>
              <a:t>. Ut </a:t>
            </a:r>
            <a:r>
              <a:rPr lang="es-419" dirty="0" err="1"/>
              <a:t>enim</a:t>
            </a:r>
            <a:r>
              <a:rPr lang="es-419" dirty="0"/>
              <a:t> ad </a:t>
            </a:r>
            <a:r>
              <a:rPr lang="es-419" dirty="0" err="1"/>
              <a:t>minim</a:t>
            </a:r>
            <a:r>
              <a:rPr lang="es-419" dirty="0"/>
              <a:t> </a:t>
            </a:r>
            <a:r>
              <a:rPr lang="es-419" dirty="0" err="1"/>
              <a:t>veniam</a:t>
            </a:r>
            <a:r>
              <a:rPr lang="es-419" dirty="0"/>
              <a:t>, quis </a:t>
            </a:r>
            <a:r>
              <a:rPr lang="es-419" dirty="0" err="1"/>
              <a:t>nostrud</a:t>
            </a:r>
            <a:r>
              <a:rPr lang="es-419" dirty="0"/>
              <a:t> </a:t>
            </a:r>
            <a:r>
              <a:rPr lang="es-419" dirty="0" err="1"/>
              <a:t>exercitation</a:t>
            </a:r>
            <a:r>
              <a:rPr lang="es-419" dirty="0"/>
              <a:t> </a:t>
            </a:r>
            <a:r>
              <a:rPr lang="es-419" dirty="0" err="1"/>
              <a:t>ullamco</a:t>
            </a:r>
            <a:r>
              <a:rPr lang="es-419" dirty="0"/>
              <a:t> </a:t>
            </a:r>
            <a:r>
              <a:rPr lang="es-419" dirty="0" err="1"/>
              <a:t>laboris</a:t>
            </a:r>
            <a:r>
              <a:rPr lang="es-419" dirty="0"/>
              <a:t> </a:t>
            </a:r>
            <a:r>
              <a:rPr lang="es-419" dirty="0" err="1"/>
              <a:t>nisi</a:t>
            </a:r>
            <a:r>
              <a:rPr lang="es-419" dirty="0"/>
              <a:t> ut </a:t>
            </a:r>
            <a:r>
              <a:rPr lang="es-419" dirty="0" err="1"/>
              <a:t>aliquip</a:t>
            </a:r>
            <a:r>
              <a:rPr lang="es-419" dirty="0"/>
              <a:t> ex </a:t>
            </a:r>
            <a:r>
              <a:rPr lang="es-419" dirty="0" err="1"/>
              <a:t>ea</a:t>
            </a:r>
            <a:r>
              <a:rPr lang="es-419" dirty="0"/>
              <a:t> commodo </a:t>
            </a:r>
            <a:r>
              <a:rPr lang="es-419" dirty="0" err="1"/>
              <a:t>consequat</a:t>
            </a:r>
            <a:r>
              <a:rPr lang="es-419" dirty="0"/>
              <a:t>. </a:t>
            </a:r>
            <a:r>
              <a:rPr lang="es-419" dirty="0" err="1"/>
              <a:t>Duis</a:t>
            </a:r>
            <a:r>
              <a:rPr lang="es-419" dirty="0"/>
              <a:t> </a:t>
            </a:r>
            <a:r>
              <a:rPr lang="es-419" dirty="0" err="1"/>
              <a:t>aute</a:t>
            </a:r>
            <a:r>
              <a:rPr lang="es-419" dirty="0"/>
              <a:t> </a:t>
            </a:r>
            <a:r>
              <a:rPr lang="es-419" dirty="0" err="1"/>
              <a:t>irure</a:t>
            </a:r>
            <a:r>
              <a:rPr lang="es-419" dirty="0"/>
              <a:t> dolor in </a:t>
            </a:r>
            <a:r>
              <a:rPr lang="es-419" dirty="0" err="1"/>
              <a:t>reprehenderit</a:t>
            </a:r>
            <a:r>
              <a:rPr lang="es-419" dirty="0"/>
              <a:t> in </a:t>
            </a:r>
            <a:r>
              <a:rPr lang="es-419" dirty="0" err="1"/>
              <a:t>voluptate</a:t>
            </a:r>
            <a:r>
              <a:rPr lang="es-419" dirty="0"/>
              <a:t> </a:t>
            </a:r>
            <a:r>
              <a:rPr lang="es-419" dirty="0" err="1"/>
              <a:t>velit</a:t>
            </a:r>
            <a:r>
              <a:rPr lang="es-419" dirty="0"/>
              <a:t> </a:t>
            </a:r>
            <a:r>
              <a:rPr lang="es-419" dirty="0" err="1"/>
              <a:t>esse</a:t>
            </a:r>
            <a:r>
              <a:rPr lang="es-419" dirty="0"/>
              <a:t> </a:t>
            </a:r>
            <a:r>
              <a:rPr lang="es-419" dirty="0" err="1"/>
              <a:t>cillum</a:t>
            </a:r>
            <a:r>
              <a:rPr lang="es-419" dirty="0"/>
              <a:t> </a:t>
            </a:r>
            <a:r>
              <a:rPr lang="es-419" dirty="0" err="1"/>
              <a:t>dolore</a:t>
            </a:r>
            <a:r>
              <a:rPr lang="es-419" dirty="0"/>
              <a:t> </a:t>
            </a:r>
            <a:r>
              <a:rPr lang="es-419" dirty="0" err="1"/>
              <a:t>eu</a:t>
            </a:r>
            <a:r>
              <a:rPr lang="es-419" dirty="0"/>
              <a:t> </a:t>
            </a:r>
            <a:r>
              <a:rPr lang="es-419" dirty="0" err="1"/>
              <a:t>fugiat</a:t>
            </a:r>
            <a:r>
              <a:rPr lang="es-419" dirty="0"/>
              <a:t> </a:t>
            </a:r>
            <a:r>
              <a:rPr lang="es-419" dirty="0" err="1"/>
              <a:t>nulla</a:t>
            </a:r>
            <a:r>
              <a:rPr lang="es-419" dirty="0"/>
              <a:t> </a:t>
            </a:r>
            <a:r>
              <a:rPr lang="es-419" dirty="0" err="1"/>
              <a:t>pariatur</a:t>
            </a:r>
            <a:r>
              <a:rPr lang="es-419" dirty="0"/>
              <a:t>. </a:t>
            </a:r>
            <a:r>
              <a:rPr lang="es-419" dirty="0" err="1"/>
              <a:t>Excepteur</a:t>
            </a:r>
            <a:r>
              <a:rPr lang="es-419" dirty="0"/>
              <a:t> </a:t>
            </a:r>
            <a:r>
              <a:rPr lang="es-419" dirty="0" err="1"/>
              <a:t>sint</a:t>
            </a:r>
            <a:r>
              <a:rPr lang="es-419" dirty="0"/>
              <a:t> </a:t>
            </a:r>
            <a:r>
              <a:rPr lang="es-419" dirty="0" err="1"/>
              <a:t>occaecat</a:t>
            </a:r>
            <a:r>
              <a:rPr lang="es-419" dirty="0"/>
              <a:t> </a:t>
            </a:r>
            <a:r>
              <a:rPr lang="es-419" dirty="0" err="1"/>
              <a:t>cupidatat</a:t>
            </a:r>
            <a:r>
              <a:rPr lang="es-419" dirty="0"/>
              <a:t> non </a:t>
            </a:r>
            <a:r>
              <a:rPr lang="es-419" dirty="0" err="1"/>
              <a:t>proident</a:t>
            </a:r>
            <a:r>
              <a:rPr lang="es-419" dirty="0"/>
              <a:t>, sunt in culpa qui </a:t>
            </a:r>
            <a:r>
              <a:rPr lang="es-419" dirty="0" err="1"/>
              <a:t>officia</a:t>
            </a:r>
            <a:r>
              <a:rPr lang="es-419" dirty="0"/>
              <a:t> </a:t>
            </a:r>
            <a:r>
              <a:rPr lang="es-419" dirty="0" err="1"/>
              <a:t>deserunt</a:t>
            </a:r>
            <a:r>
              <a:rPr lang="es-419" dirty="0"/>
              <a:t> </a:t>
            </a:r>
            <a:r>
              <a:rPr lang="es-419" dirty="0" err="1"/>
              <a:t>mollit</a:t>
            </a:r>
            <a:r>
              <a:rPr lang="es-419" dirty="0"/>
              <a:t> </a:t>
            </a:r>
            <a:r>
              <a:rPr lang="es-419" dirty="0" err="1"/>
              <a:t>anim</a:t>
            </a:r>
            <a:r>
              <a:rPr lang="es-419" dirty="0"/>
              <a:t> id </a:t>
            </a:r>
            <a:r>
              <a:rPr lang="es-419" dirty="0" err="1"/>
              <a:t>est</a:t>
            </a:r>
            <a:r>
              <a:rPr lang="es-419" dirty="0"/>
              <a:t> </a:t>
            </a:r>
            <a:r>
              <a:rPr lang="es-419" dirty="0" err="1"/>
              <a:t>laborum</a:t>
            </a:r>
            <a:r>
              <a:rPr lang="es-419" dirty="0"/>
              <a:t>.</a:t>
            </a:r>
          </a:p>
        </p:txBody>
      </p:sp>
      <p:pic>
        <p:nvPicPr>
          <p:cNvPr id="12" name="Imagen 11">
            <a:extLst>
              <a:ext uri="{FF2B5EF4-FFF2-40B4-BE49-F238E27FC236}">
                <a16:creationId xmlns:a16="http://schemas.microsoft.com/office/drawing/2014/main" id="{B116131E-ED2D-3D06-687F-96178CEE763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13" name="Marcador de pie de página 19">
            <a:extLst>
              <a:ext uri="{FF2B5EF4-FFF2-40B4-BE49-F238E27FC236}">
                <a16:creationId xmlns:a16="http://schemas.microsoft.com/office/drawing/2014/main" id="{F3231A96-A4DD-1910-2B47-E0E4F247E120}"/>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416740128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yan - block">
    <p:bg>
      <p:bgPr>
        <a:solidFill>
          <a:srgbClr val="4D4D4D"/>
        </a:solidFill>
        <a:effectLst/>
      </p:bgPr>
    </p:bg>
    <p:spTree>
      <p:nvGrpSpPr>
        <p:cNvPr id="1" name=""/>
        <p:cNvGrpSpPr/>
        <p:nvPr/>
      </p:nvGrpSpPr>
      <p:grpSpPr>
        <a:xfrm>
          <a:off x="0" y="0"/>
          <a:ext cx="0" cy="0"/>
          <a:chOff x="0" y="0"/>
          <a:chExt cx="0" cy="0"/>
        </a:xfrm>
      </p:grpSpPr>
      <p:sp>
        <p:nvSpPr>
          <p:cNvPr id="5" name="Rectángulo redondeado 4">
            <a:extLst>
              <a:ext uri="{FF2B5EF4-FFF2-40B4-BE49-F238E27FC236}">
                <a16:creationId xmlns:a16="http://schemas.microsoft.com/office/drawing/2014/main" id="{50F88918-1759-11DD-2A84-8398567A5B2E}"/>
              </a:ext>
            </a:extLst>
          </p:cNvPr>
          <p:cNvSpPr/>
          <p:nvPr userDrawn="1"/>
        </p:nvSpPr>
        <p:spPr>
          <a:xfrm>
            <a:off x="14714390" y="1813025"/>
            <a:ext cx="3261375" cy="5218769"/>
          </a:xfrm>
          <a:prstGeom prst="roundRect">
            <a:avLst>
              <a:gd name="adj" fmla="val 8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DBC3D8D1-00E6-E0DE-003B-3EF96FF5433D}"/>
              </a:ext>
            </a:extLst>
          </p:cNvPr>
          <p:cNvSpPr/>
          <p:nvPr userDrawn="1"/>
        </p:nvSpPr>
        <p:spPr>
          <a:xfrm>
            <a:off x="672301" y="1719654"/>
            <a:ext cx="13489748" cy="5394823"/>
          </a:xfrm>
          <a:prstGeom prst="roundRect">
            <a:avLst>
              <a:gd name="adj" fmla="val 5900"/>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 name="Rectángulo redondeado 1">
            <a:extLst>
              <a:ext uri="{FF2B5EF4-FFF2-40B4-BE49-F238E27FC236}">
                <a16:creationId xmlns:a16="http://schemas.microsoft.com/office/drawing/2014/main" id="{DC566E76-578D-4CE4-2664-62CBC7F6B4CD}"/>
              </a:ext>
            </a:extLst>
          </p:cNvPr>
          <p:cNvSpPr/>
          <p:nvPr userDrawn="1"/>
        </p:nvSpPr>
        <p:spPr>
          <a:xfrm>
            <a:off x="6270213" y="7493620"/>
            <a:ext cx="17348070" cy="5218770"/>
          </a:xfrm>
          <a:prstGeom prst="roundRect">
            <a:avLst>
              <a:gd name="adj" fmla="val 8134"/>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15229162" y="2392502"/>
            <a:ext cx="2231830" cy="1320946"/>
          </a:xfrm>
          <a:prstGeom prst="rect">
            <a:avLst/>
          </a:prstGeom>
        </p:spPr>
        <p:txBody>
          <a:bodyPr/>
          <a:lstStyle>
            <a:lvl1pPr marL="0" indent="0">
              <a:buNone/>
              <a:defRPr sz="3200">
                <a:solidFill>
                  <a:schemeClr val="bg2">
                    <a:lumMod val="25000"/>
                  </a:schemeClr>
                </a:solidFill>
              </a:defRPr>
            </a:lvl1pPr>
          </a:lstStyle>
          <a:p>
            <a:pPr lvl="0"/>
            <a:r>
              <a:rPr lang="es-419"/>
              <a:t>Chapter </a:t>
            </a:r>
          </a:p>
          <a:p>
            <a:pPr lvl="0"/>
            <a:r>
              <a:rPr lang="es-419"/>
              <a:t>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381736" y="2256087"/>
            <a:ext cx="7848857" cy="2914722"/>
          </a:xfrm>
          <a:prstGeom prst="rect">
            <a:avLst/>
          </a:prstGeom>
        </p:spPr>
        <p:txBody>
          <a:bodyPr/>
          <a:lstStyle>
            <a:lvl1pPr marL="0" indent="0">
              <a:buNone/>
              <a:defRPr sz="10000" b="0" i="0">
                <a:solidFill>
                  <a:schemeClr val="bg2">
                    <a:lumMod val="25000"/>
                  </a:schemeClr>
                </a:solidFill>
                <a:latin typeface="TITILLIUMMAPS29L-400WT" pitchFamily="2" charset="77"/>
              </a:defRPr>
            </a:lvl1pPr>
          </a:lstStyle>
          <a:p>
            <a:pPr lvl="0"/>
            <a:r>
              <a:rPr lang="es-419"/>
              <a:t>Presentation Title</a:t>
            </a:r>
          </a:p>
        </p:txBody>
      </p:sp>
      <p:sp>
        <p:nvSpPr>
          <p:cNvPr id="7" name="Marcador de texto 8">
            <a:extLst>
              <a:ext uri="{FF2B5EF4-FFF2-40B4-BE49-F238E27FC236}">
                <a16:creationId xmlns:a16="http://schemas.microsoft.com/office/drawing/2014/main" id="{C4910D0B-6845-A5C1-E96B-DCD17695CE4A}"/>
              </a:ext>
            </a:extLst>
          </p:cNvPr>
          <p:cNvSpPr>
            <a:spLocks noGrp="1"/>
          </p:cNvSpPr>
          <p:nvPr>
            <p:ph type="body" sz="quarter" idx="20" hasCustomPrompt="1"/>
          </p:nvPr>
        </p:nvSpPr>
        <p:spPr>
          <a:xfrm>
            <a:off x="6904665" y="8347488"/>
            <a:ext cx="15933032" cy="4188095"/>
          </a:xfrm>
          <a:prstGeom prst="rect">
            <a:avLst/>
          </a:prstGeom>
        </p:spPr>
        <p:txBody>
          <a:bodyPr/>
          <a:lstStyle>
            <a:lvl1pPr marL="0" indent="0">
              <a:lnSpc>
                <a:spcPts val="4500"/>
              </a:lnSpc>
              <a:buNone/>
              <a:defRPr sz="4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6" name="Imagen 5">
            <a:extLst>
              <a:ext uri="{FF2B5EF4-FFF2-40B4-BE49-F238E27FC236}">
                <a16:creationId xmlns:a16="http://schemas.microsoft.com/office/drawing/2014/main" id="{5F545696-E65A-72B4-EAD5-2055051E65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8" name="Marcador de pie de página 19">
            <a:extLst>
              <a:ext uri="{FF2B5EF4-FFF2-40B4-BE49-F238E27FC236}">
                <a16:creationId xmlns:a16="http://schemas.microsoft.com/office/drawing/2014/main" id="{2F9F3E78-4243-5E5C-2685-0C3B1425EF04}"/>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314254464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p:spTree>
      <p:nvGrpSpPr>
        <p:cNvPr id="1" name=""/>
        <p:cNvGrpSpPr/>
        <p:nvPr/>
      </p:nvGrpSpPr>
      <p:grpSpPr>
        <a:xfrm>
          <a:off x="0" y="0"/>
          <a:ext cx="0" cy="0"/>
          <a:chOff x="0" y="0"/>
          <a:chExt cx="0" cy="0"/>
        </a:xfrm>
      </p:grpSpPr>
      <p:sp>
        <p:nvSpPr>
          <p:cNvPr id="4" name="Rectángulo redondeado 3">
            <a:extLst>
              <a:ext uri="{FF2B5EF4-FFF2-40B4-BE49-F238E27FC236}">
                <a16:creationId xmlns:a16="http://schemas.microsoft.com/office/drawing/2014/main" id="{11B26958-410C-928D-2272-26941F451BF0}"/>
              </a:ext>
            </a:extLst>
          </p:cNvPr>
          <p:cNvSpPr/>
          <p:nvPr userDrawn="1"/>
        </p:nvSpPr>
        <p:spPr>
          <a:xfrm>
            <a:off x="672301" y="1918447"/>
            <a:ext cx="7115175" cy="10506635"/>
          </a:xfrm>
          <a:prstGeom prst="roundRect">
            <a:avLst>
              <a:gd name="adj" fmla="val 6269"/>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Rectángulo redondeado 7">
            <a:extLst>
              <a:ext uri="{FF2B5EF4-FFF2-40B4-BE49-F238E27FC236}">
                <a16:creationId xmlns:a16="http://schemas.microsoft.com/office/drawing/2014/main" id="{9DDD7C09-608C-8C80-B065-8B2FFBB56996}"/>
              </a:ext>
            </a:extLst>
          </p:cNvPr>
          <p:cNvSpPr/>
          <p:nvPr userDrawn="1"/>
        </p:nvSpPr>
        <p:spPr>
          <a:xfrm>
            <a:off x="8634412" y="1918447"/>
            <a:ext cx="7115175" cy="10506635"/>
          </a:xfrm>
          <a:prstGeom prst="roundRect">
            <a:avLst>
              <a:gd name="adj" fmla="val 6269"/>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Rectángulo redondeado 8">
            <a:extLst>
              <a:ext uri="{FF2B5EF4-FFF2-40B4-BE49-F238E27FC236}">
                <a16:creationId xmlns:a16="http://schemas.microsoft.com/office/drawing/2014/main" id="{B9FE35CE-3579-B4B2-AF08-77658E2B867A}"/>
              </a:ext>
            </a:extLst>
          </p:cNvPr>
          <p:cNvSpPr/>
          <p:nvPr userDrawn="1"/>
        </p:nvSpPr>
        <p:spPr>
          <a:xfrm>
            <a:off x="16596524" y="1918447"/>
            <a:ext cx="7115175" cy="10506635"/>
          </a:xfrm>
          <a:prstGeom prst="roundRect">
            <a:avLst>
              <a:gd name="adj" fmla="val 6269"/>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Marcador de texto 8">
            <a:extLst>
              <a:ext uri="{FF2B5EF4-FFF2-40B4-BE49-F238E27FC236}">
                <a16:creationId xmlns:a16="http://schemas.microsoft.com/office/drawing/2014/main" id="{3C448E6D-40CF-B7A3-DE75-A5B526573DD9}"/>
              </a:ext>
            </a:extLst>
          </p:cNvPr>
          <p:cNvSpPr>
            <a:spLocks noGrp="1"/>
          </p:cNvSpPr>
          <p:nvPr>
            <p:ph type="body" sz="quarter" idx="13" hasCustomPrompt="1"/>
          </p:nvPr>
        </p:nvSpPr>
        <p:spPr>
          <a:xfrm>
            <a:off x="1207525"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3" name="Marcador de texto 8">
            <a:extLst>
              <a:ext uri="{FF2B5EF4-FFF2-40B4-BE49-F238E27FC236}">
                <a16:creationId xmlns:a16="http://schemas.microsoft.com/office/drawing/2014/main" id="{74E65F4F-860E-FB02-17FC-428D5B8CE0C0}"/>
              </a:ext>
            </a:extLst>
          </p:cNvPr>
          <p:cNvSpPr>
            <a:spLocks noGrp="1"/>
          </p:cNvSpPr>
          <p:nvPr>
            <p:ph type="body" sz="quarter" idx="16" hasCustomPrompt="1"/>
          </p:nvPr>
        </p:nvSpPr>
        <p:spPr>
          <a:xfrm>
            <a:off x="9104193"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5" name="Marcador de texto 8">
            <a:extLst>
              <a:ext uri="{FF2B5EF4-FFF2-40B4-BE49-F238E27FC236}">
                <a16:creationId xmlns:a16="http://schemas.microsoft.com/office/drawing/2014/main" id="{C0DA4B3E-78E4-F41A-A554-33FC4A33FFC2}"/>
              </a:ext>
            </a:extLst>
          </p:cNvPr>
          <p:cNvSpPr>
            <a:spLocks noGrp="1"/>
          </p:cNvSpPr>
          <p:nvPr>
            <p:ph type="body" sz="quarter" idx="17" hasCustomPrompt="1"/>
          </p:nvPr>
        </p:nvSpPr>
        <p:spPr>
          <a:xfrm>
            <a:off x="17292199" y="253162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8" name="Marcador de texto 8">
            <a:extLst>
              <a:ext uri="{FF2B5EF4-FFF2-40B4-BE49-F238E27FC236}">
                <a16:creationId xmlns:a16="http://schemas.microsoft.com/office/drawing/2014/main" id="{E82940A0-3D4F-EB53-FCC7-2230ECBCBD0F}"/>
              </a:ext>
            </a:extLst>
          </p:cNvPr>
          <p:cNvSpPr>
            <a:spLocks noGrp="1"/>
          </p:cNvSpPr>
          <p:nvPr>
            <p:ph type="body" sz="quarter" idx="18" hasCustomPrompt="1"/>
          </p:nvPr>
        </p:nvSpPr>
        <p:spPr>
          <a:xfrm>
            <a:off x="1296150" y="4637569"/>
            <a:ext cx="5706549" cy="7159983"/>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9" name="Marcador de texto 8">
            <a:extLst>
              <a:ext uri="{FF2B5EF4-FFF2-40B4-BE49-F238E27FC236}">
                <a16:creationId xmlns:a16="http://schemas.microsoft.com/office/drawing/2014/main" id="{EF29851C-4134-99AE-F05B-90BFC28D61EA}"/>
              </a:ext>
            </a:extLst>
          </p:cNvPr>
          <p:cNvSpPr>
            <a:spLocks noGrp="1"/>
          </p:cNvSpPr>
          <p:nvPr>
            <p:ph type="body" sz="quarter" idx="19" hasCustomPrompt="1"/>
          </p:nvPr>
        </p:nvSpPr>
        <p:spPr>
          <a:xfrm>
            <a:off x="9180524" y="4637569"/>
            <a:ext cx="5706549" cy="7159983"/>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20" name="Marcador de texto 8">
            <a:extLst>
              <a:ext uri="{FF2B5EF4-FFF2-40B4-BE49-F238E27FC236}">
                <a16:creationId xmlns:a16="http://schemas.microsoft.com/office/drawing/2014/main" id="{5026DD43-DEAD-E314-B6E9-49BEC15E5378}"/>
              </a:ext>
            </a:extLst>
          </p:cNvPr>
          <p:cNvSpPr>
            <a:spLocks noGrp="1"/>
          </p:cNvSpPr>
          <p:nvPr>
            <p:ph type="body" sz="quarter" idx="20" hasCustomPrompt="1"/>
          </p:nvPr>
        </p:nvSpPr>
        <p:spPr>
          <a:xfrm>
            <a:off x="17286056" y="4637569"/>
            <a:ext cx="5706549" cy="7159983"/>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1" name="Marcador de pie de página 19">
            <a:extLst>
              <a:ext uri="{FF2B5EF4-FFF2-40B4-BE49-F238E27FC236}">
                <a16:creationId xmlns:a16="http://schemas.microsoft.com/office/drawing/2014/main" id="{C2E3020A-CC46-1BDC-FE56-FB7C0EFB26E7}"/>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2799254704"/>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Imatge" descr="Imatge">
            <a:extLst>
              <a:ext uri="{FF2B5EF4-FFF2-40B4-BE49-F238E27FC236}">
                <a16:creationId xmlns:a16="http://schemas.microsoft.com/office/drawing/2014/main" id="{88C9D5C0-F9DE-C5A7-18DB-22B64C4B18F8}"/>
              </a:ext>
            </a:extLst>
          </p:cNvPr>
          <p:cNvPicPr>
            <a:picLocks noChangeAspect="1"/>
          </p:cNvPicPr>
          <p:nvPr userDrawn="1"/>
        </p:nvPicPr>
        <p:blipFill>
          <a:blip r:embed="rId53"/>
          <a:stretch>
            <a:fillRect/>
          </a:stretch>
        </p:blipFill>
        <p:spPr>
          <a:xfrm>
            <a:off x="672301" y="564088"/>
            <a:ext cx="3794738" cy="706937"/>
          </a:xfrm>
          <a:prstGeom prst="rect">
            <a:avLst/>
          </a:prstGeom>
          <a:ln w="12700">
            <a:miter lim="400000"/>
          </a:ln>
        </p:spPr>
      </p:pic>
      <p:sp>
        <p:nvSpPr>
          <p:cNvPr id="20" name="Marcador de pie de página 19">
            <a:extLst>
              <a:ext uri="{FF2B5EF4-FFF2-40B4-BE49-F238E27FC236}">
                <a16:creationId xmlns:a16="http://schemas.microsoft.com/office/drawing/2014/main" id="{1892943A-5211-4DC5-CBEC-5C3E35A17268}"/>
              </a:ext>
            </a:extLst>
          </p:cNvPr>
          <p:cNvSpPr>
            <a:spLocks noGrp="1"/>
          </p:cNvSpPr>
          <p:nvPr>
            <p:ph type="ftr" sz="quarter" idx="3"/>
          </p:nvPr>
        </p:nvSpPr>
        <p:spPr>
          <a:xfrm>
            <a:off x="672300" y="12712700"/>
            <a:ext cx="18385721"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n-US"/>
              <a:t>A flagship initiative on skills for sustainable construction |</a:t>
            </a:r>
            <a:r>
              <a:rPr lang="es-419"/>
              <a:t> Florence KUIJL | 12 </a:t>
            </a:r>
            <a:r>
              <a:rPr lang="es-419" err="1"/>
              <a:t>September</a:t>
            </a:r>
            <a:r>
              <a:rPr lang="es-419"/>
              <a:t> 2024</a:t>
            </a:r>
          </a:p>
        </p:txBody>
      </p:sp>
    </p:spTree>
    <p:extLst>
      <p:ext uri="{BB962C8B-B14F-4D97-AF65-F5344CB8AC3E}">
        <p14:creationId xmlns:p14="http://schemas.microsoft.com/office/powerpoint/2010/main" val="309464254"/>
      </p:ext>
    </p:extLst>
  </p:cSld>
  <p:clrMap bg1="lt1" tx1="dk1" bg2="lt2" tx2="dk2" accent1="accent1" accent2="accent2" accent3="accent3" accent4="accent4" accent5="accent5" accent6="accent6" hlink="hlink" folHlink="folHlink"/>
  <p:sldLayoutIdLst>
    <p:sldLayoutId id="2147483748" r:id="rId1"/>
    <p:sldLayoutId id="2147483768" r:id="rId2"/>
    <p:sldLayoutId id="2147483769" r:id="rId3"/>
    <p:sldLayoutId id="2147483770" r:id="rId4"/>
    <p:sldLayoutId id="2147483771" r:id="rId5"/>
    <p:sldLayoutId id="2147483747" r:id="rId6"/>
    <p:sldLayoutId id="2147483732" r:id="rId7"/>
    <p:sldLayoutId id="2147483749" r:id="rId8"/>
    <p:sldLayoutId id="2147483728" r:id="rId9"/>
    <p:sldLayoutId id="2147483762" r:id="rId10"/>
    <p:sldLayoutId id="2147483739" r:id="rId11"/>
    <p:sldLayoutId id="2147483753" r:id="rId12"/>
    <p:sldLayoutId id="2147483761" r:id="rId13"/>
    <p:sldLayoutId id="2147483740" r:id="rId14"/>
    <p:sldLayoutId id="2147483716" r:id="rId15"/>
    <p:sldLayoutId id="2147483754" r:id="rId16"/>
    <p:sldLayoutId id="2147483720" r:id="rId17"/>
    <p:sldLayoutId id="2147483721" r:id="rId18"/>
    <p:sldLayoutId id="2147483722" r:id="rId19"/>
    <p:sldLayoutId id="2147483731" r:id="rId20"/>
    <p:sldLayoutId id="2147483744" r:id="rId21"/>
    <p:sldLayoutId id="2147483760" r:id="rId22"/>
    <p:sldLayoutId id="2147483735" r:id="rId23"/>
    <p:sldLayoutId id="2147483758" r:id="rId24"/>
    <p:sldLayoutId id="2147483730" r:id="rId25"/>
    <p:sldLayoutId id="2147483746" r:id="rId26"/>
    <p:sldLayoutId id="2147483733" r:id="rId27"/>
    <p:sldLayoutId id="2147483751" r:id="rId28"/>
    <p:sldLayoutId id="2147483729" r:id="rId29"/>
    <p:sldLayoutId id="2147483745" r:id="rId30"/>
    <p:sldLayoutId id="2147483734" r:id="rId31"/>
    <p:sldLayoutId id="2147483759" r:id="rId32"/>
    <p:sldLayoutId id="2147483710" r:id="rId33"/>
    <p:sldLayoutId id="2147483757" r:id="rId34"/>
    <p:sldLayoutId id="2147483725" r:id="rId35"/>
    <p:sldLayoutId id="2147483736" r:id="rId36"/>
    <p:sldLayoutId id="2147483715" r:id="rId37"/>
    <p:sldLayoutId id="2147483717" r:id="rId38"/>
    <p:sldLayoutId id="2147483711" r:id="rId39"/>
    <p:sldLayoutId id="2147483756" r:id="rId40"/>
    <p:sldLayoutId id="2147483727" r:id="rId41"/>
    <p:sldLayoutId id="2147483741" r:id="rId42"/>
    <p:sldLayoutId id="2147483713" r:id="rId43"/>
    <p:sldLayoutId id="2147483718" r:id="rId44"/>
    <p:sldLayoutId id="2147483712" r:id="rId45"/>
    <p:sldLayoutId id="2147483755" r:id="rId46"/>
    <p:sldLayoutId id="2147483726" r:id="rId47"/>
    <p:sldLayoutId id="2147483742" r:id="rId48"/>
    <p:sldLayoutId id="2147483714" r:id="rId49"/>
    <p:sldLayoutId id="2147483719" r:id="rId50"/>
    <p:sldLayoutId id="2147483709" r:id="rId5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8.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8" Type="http://schemas.openxmlformats.org/officeDocument/2006/relationships/hyperlink" Target="https://documents1.worldbank.org/curated/en/157141636056129273/pdf/Green-Public-Procurement-An-Overview-of-Green-Reforms-in-Country-Procurement-Systems.pdf?utm_source=chatgpt.com" TargetMode="External"/><Relationship Id="rId3" Type="http://schemas.openxmlformats.org/officeDocument/2006/relationships/hyperlink" Target="https://www.iso.org/standard/63026.html" TargetMode="External"/><Relationship Id="rId7" Type="http://schemas.openxmlformats.org/officeDocument/2006/relationships/hyperlink" Target="https://sustainable-procurement.org/" TargetMode="External"/><Relationship Id="rId12" Type="http://schemas.openxmlformats.org/officeDocument/2006/relationships/hyperlink" Target="https://procuraplus.org/resources/procura-manual/" TargetMode="External"/><Relationship Id="rId2" Type="http://schemas.microsoft.com/office/2018/10/relationships/comments" Target="../comments/modernComment_183_935F01C2.xml"/><Relationship Id="rId1" Type="http://schemas.openxmlformats.org/officeDocument/2006/relationships/slideLayout" Target="../slideLayouts/slideLayout49.xml"/><Relationship Id="rId6" Type="http://schemas.openxmlformats.org/officeDocument/2006/relationships/hyperlink" Target="https://www.oecd.org/en/topics/public-employment-and-management.html" TargetMode="External"/><Relationship Id="rId11" Type="http://schemas.openxmlformats.org/officeDocument/2006/relationships/hyperlink" Target="https://www.ebrd.com/home.html" TargetMode="External"/><Relationship Id="rId5" Type="http://schemas.openxmlformats.org/officeDocument/2006/relationships/hyperlink" Target="https://www.unep.org/" TargetMode="External"/><Relationship Id="rId10" Type="http://schemas.openxmlformats.org/officeDocument/2006/relationships/hyperlink" Target="http://www.ecolabelindex.com/" TargetMode="External"/><Relationship Id="rId4" Type="http://schemas.openxmlformats.org/officeDocument/2006/relationships/hyperlink" Target="https://commission.europa.eu/energy-climate-change-environment_en" TargetMode="External"/><Relationship Id="rId9" Type="http://schemas.openxmlformats.org/officeDocument/2006/relationships/hyperlink" Target="https://www.cips.org/supply-management/analysis/2019/march/the-principles-of-sustainable-procuremen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hyperlink" Target="https://buildukrainebackbetter.org/roadmap-ua" TargetMode="External"/><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3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16.xml"/><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43.xml"/><Relationship Id="rId5" Type="http://schemas.openxmlformats.org/officeDocument/2006/relationships/image" Target="../media/image28.sv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 close-up of a logo&#10;&#10;AI-generated content may be incorrect.">
            <a:extLst>
              <a:ext uri="{FF2B5EF4-FFF2-40B4-BE49-F238E27FC236}">
                <a16:creationId xmlns:a16="http://schemas.microsoft.com/office/drawing/2014/main" id="{EBB054AA-0312-F7ED-2AF2-EF3FEA5C2F60}"/>
              </a:ext>
            </a:extLst>
          </p:cNvPr>
          <p:cNvPicPr>
            <a:picLocks noChangeAspect="1"/>
          </p:cNvPicPr>
          <p:nvPr/>
        </p:nvPicPr>
        <p:blipFill>
          <a:blip r:embed="rId2"/>
          <a:stretch>
            <a:fillRect/>
          </a:stretch>
        </p:blipFill>
        <p:spPr>
          <a:xfrm>
            <a:off x="204506" y="8129493"/>
            <a:ext cx="11422841" cy="5211671"/>
          </a:xfrm>
          <a:prstGeom prst="rect">
            <a:avLst/>
          </a:prstGeom>
        </p:spPr>
      </p:pic>
      <p:pic>
        <p:nvPicPr>
          <p:cNvPr id="6" name="Picture 17" descr="A group of squares on a black background&#10;&#10;AI-generated content may be incorrect.">
            <a:extLst>
              <a:ext uri="{FF2B5EF4-FFF2-40B4-BE49-F238E27FC236}">
                <a16:creationId xmlns:a16="http://schemas.microsoft.com/office/drawing/2014/main" id="{2786DA5D-7210-6FC4-E126-60E8ADDC58A2}"/>
              </a:ext>
            </a:extLst>
          </p:cNvPr>
          <p:cNvPicPr>
            <a:picLocks noChangeAspect="1"/>
          </p:cNvPicPr>
          <p:nvPr/>
        </p:nvPicPr>
        <p:blipFill>
          <a:blip r:embed="rId3"/>
          <a:stretch>
            <a:fillRect/>
          </a:stretch>
        </p:blipFill>
        <p:spPr>
          <a:xfrm>
            <a:off x="11148140" y="2863331"/>
            <a:ext cx="12539297" cy="10272467"/>
          </a:xfrm>
          <a:prstGeom prst="rect">
            <a:avLst/>
          </a:prstGeom>
        </p:spPr>
      </p:pic>
      <p:sp>
        <p:nvSpPr>
          <p:cNvPr id="7" name="Rounded Rectangle 18">
            <a:extLst>
              <a:ext uri="{FF2B5EF4-FFF2-40B4-BE49-F238E27FC236}">
                <a16:creationId xmlns:a16="http://schemas.microsoft.com/office/drawing/2014/main" id="{64EE5E7F-5F9B-7EBD-2421-F08A79345CC3}"/>
              </a:ext>
            </a:extLst>
          </p:cNvPr>
          <p:cNvSpPr/>
          <p:nvPr/>
        </p:nvSpPr>
        <p:spPr>
          <a:xfrm>
            <a:off x="850900" y="2954948"/>
            <a:ext cx="9761682" cy="5211671"/>
          </a:xfrm>
          <a:prstGeom prst="roundRect">
            <a:avLst/>
          </a:prstGeom>
          <a:solidFill>
            <a:srgbClr val="79C4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800" dirty="0">
                <a:latin typeface="Trebuchet MS" panose="020B0603020202020204" pitchFamily="34" charset="0"/>
              </a:rPr>
              <a:t>Course name</a:t>
            </a:r>
          </a:p>
          <a:p>
            <a:pPr algn="ctr"/>
            <a:endParaRPr lang="en-GB" sz="4800" dirty="0">
              <a:latin typeface="Trebuchet MS" panose="020B0603020202020204" pitchFamily="34" charset="0"/>
            </a:endParaRPr>
          </a:p>
          <a:p>
            <a:pPr algn="ctr"/>
            <a:r>
              <a:rPr lang="en-GB" sz="4800" dirty="0">
                <a:latin typeface="Trebuchet MS" panose="020B0603020202020204" pitchFamily="34" charset="0"/>
              </a:rPr>
              <a:t>Presenter</a:t>
            </a:r>
          </a:p>
        </p:txBody>
      </p:sp>
      <p:pic>
        <p:nvPicPr>
          <p:cNvPr id="8" name="Picture 20" descr="A black background with white text&#10;&#10;AI-generated content may be incorrect.">
            <a:extLst>
              <a:ext uri="{FF2B5EF4-FFF2-40B4-BE49-F238E27FC236}">
                <a16:creationId xmlns:a16="http://schemas.microsoft.com/office/drawing/2014/main" id="{98F5AC2B-FF4E-337C-CDFD-950787D38E0A}"/>
              </a:ext>
            </a:extLst>
          </p:cNvPr>
          <p:cNvPicPr>
            <a:picLocks noChangeAspect="1"/>
          </p:cNvPicPr>
          <p:nvPr/>
        </p:nvPicPr>
        <p:blipFill>
          <a:blip r:embed="rId4"/>
          <a:stretch>
            <a:fillRect/>
          </a:stretch>
        </p:blipFill>
        <p:spPr>
          <a:xfrm>
            <a:off x="696563" y="-450243"/>
            <a:ext cx="22672451" cy="3199825"/>
          </a:xfrm>
          <a:prstGeom prst="rect">
            <a:avLst/>
          </a:prstGeom>
        </p:spPr>
      </p:pic>
      <p:sp>
        <p:nvSpPr>
          <p:cNvPr id="3" name="Rounded Rectangle 18">
            <a:extLst>
              <a:ext uri="{FF2B5EF4-FFF2-40B4-BE49-F238E27FC236}">
                <a16:creationId xmlns:a16="http://schemas.microsoft.com/office/drawing/2014/main" id="{64EE5E7F-5F9B-7EBD-2421-F08A79345CC3}"/>
              </a:ext>
            </a:extLst>
          </p:cNvPr>
          <p:cNvSpPr/>
          <p:nvPr/>
        </p:nvSpPr>
        <p:spPr>
          <a:xfrm>
            <a:off x="850900" y="2954948"/>
            <a:ext cx="9761682" cy="5211671"/>
          </a:xfrm>
          <a:prstGeom prst="roundRect">
            <a:avLst/>
          </a:prstGeom>
          <a:solidFill>
            <a:srgbClr val="79C49E"/>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3200" b="1" dirty="0" err="1">
                <a:solidFill>
                  <a:srgbClr val="FFFFFF"/>
                </a:solidFill>
                <a:latin typeface="Trebuchet MS"/>
              </a:rPr>
              <a:t>Екологічно</a:t>
            </a:r>
            <a:r>
              <a:rPr lang="en-GB" sz="3200" b="1" dirty="0">
                <a:solidFill>
                  <a:srgbClr val="FFFFFF"/>
                </a:solidFill>
                <a:latin typeface="Trebuchet MS"/>
              </a:rPr>
              <a:t> </a:t>
            </a:r>
            <a:r>
              <a:rPr lang="en-GB" sz="3200" b="1" dirty="0" err="1">
                <a:solidFill>
                  <a:srgbClr val="FFFFFF"/>
                </a:solidFill>
                <a:latin typeface="Trebuchet MS"/>
              </a:rPr>
              <a:t>чисті</a:t>
            </a:r>
            <a:r>
              <a:rPr lang="en-GB" sz="3200" b="1" dirty="0">
                <a:solidFill>
                  <a:srgbClr val="FFFFFF"/>
                </a:solidFill>
                <a:latin typeface="Trebuchet MS"/>
              </a:rPr>
              <a:t> </a:t>
            </a:r>
            <a:r>
              <a:rPr lang="en-GB" sz="3200" b="1" dirty="0" err="1">
                <a:solidFill>
                  <a:srgbClr val="FFFFFF"/>
                </a:solidFill>
                <a:latin typeface="Trebuchet MS"/>
              </a:rPr>
              <a:t>матеріали</a:t>
            </a:r>
            <a:r>
              <a:rPr lang="en-GB" sz="3200" b="1" dirty="0">
                <a:solidFill>
                  <a:srgbClr val="FFFFFF"/>
                </a:solidFill>
                <a:latin typeface="Trebuchet MS"/>
              </a:rPr>
              <a:t> </a:t>
            </a:r>
            <a:r>
              <a:rPr lang="en-GB" sz="3200" b="1" dirty="0" err="1">
                <a:solidFill>
                  <a:srgbClr val="FFFFFF"/>
                </a:solidFill>
                <a:latin typeface="Trebuchet MS"/>
              </a:rPr>
              <a:t>та</a:t>
            </a:r>
            <a:r>
              <a:rPr lang="en-GB" sz="3200" b="1" dirty="0">
                <a:solidFill>
                  <a:srgbClr val="FFFFFF"/>
                </a:solidFill>
                <a:latin typeface="Trebuchet MS"/>
              </a:rPr>
              <a:t> </a:t>
            </a:r>
            <a:r>
              <a:rPr lang="en-GB" sz="3200" b="1" dirty="0" err="1">
                <a:solidFill>
                  <a:srgbClr val="FFFFFF"/>
                </a:solidFill>
                <a:latin typeface="Trebuchet MS"/>
              </a:rPr>
              <a:t>інструменти</a:t>
            </a:r>
            <a:r>
              <a:rPr lang="en-GB" sz="3200" b="1" dirty="0">
                <a:solidFill>
                  <a:srgbClr val="FFFFFF"/>
                </a:solidFill>
                <a:latin typeface="Trebuchet MS"/>
              </a:rPr>
              <a:t> </a:t>
            </a:r>
            <a:r>
              <a:rPr lang="en-GB" sz="3200" b="1" dirty="0" err="1">
                <a:solidFill>
                  <a:srgbClr val="FFFFFF"/>
                </a:solidFill>
                <a:latin typeface="Trebuchet MS"/>
              </a:rPr>
              <a:t>енергоефективності</a:t>
            </a:r>
            <a:r>
              <a:rPr lang="en-GB" sz="3200" b="1" dirty="0">
                <a:solidFill>
                  <a:srgbClr val="FFFFFF"/>
                </a:solidFill>
                <a:latin typeface="Trebuchet MS"/>
              </a:rPr>
              <a:t> в </a:t>
            </a:r>
            <a:r>
              <a:rPr lang="en-GB" sz="3200" b="1" dirty="0" err="1">
                <a:solidFill>
                  <a:srgbClr val="FFFFFF"/>
                </a:solidFill>
                <a:latin typeface="Trebuchet MS"/>
              </a:rPr>
              <a:t>реконструкції</a:t>
            </a:r>
            <a:r>
              <a:rPr lang="en-GB" sz="3200" b="1" dirty="0">
                <a:solidFill>
                  <a:srgbClr val="FFFFFF"/>
                </a:solidFill>
                <a:latin typeface="Trebuchet MS"/>
              </a:rPr>
              <a:t> </a:t>
            </a:r>
            <a:r>
              <a:rPr lang="en-GB" sz="3200" b="1" dirty="0" err="1">
                <a:solidFill>
                  <a:srgbClr val="FFFFFF"/>
                </a:solidFill>
                <a:latin typeface="Trebuchet MS"/>
              </a:rPr>
              <a:t>муніципальних</a:t>
            </a:r>
            <a:r>
              <a:rPr lang="en-GB" sz="3200" b="1" dirty="0">
                <a:solidFill>
                  <a:srgbClr val="FFFFFF"/>
                </a:solidFill>
                <a:latin typeface="Trebuchet MS"/>
              </a:rPr>
              <a:t> </a:t>
            </a:r>
            <a:r>
              <a:rPr lang="en-GB" sz="3200" b="1" dirty="0" err="1">
                <a:solidFill>
                  <a:srgbClr val="FFFFFF"/>
                </a:solidFill>
                <a:latin typeface="Trebuchet MS"/>
              </a:rPr>
              <a:t>об'єктів</a:t>
            </a:r>
            <a:br>
              <a:rPr lang="en-GB" sz="3200" b="1" dirty="0">
                <a:solidFill>
                  <a:srgbClr val="FFFFFF"/>
                </a:solidFill>
                <a:latin typeface="Trebuchet MS"/>
              </a:rPr>
            </a:br>
            <a:br>
              <a:rPr lang="en-US" dirty="0"/>
            </a:br>
            <a:r>
              <a:rPr lang="en-US" sz="2800" dirty="0" err="1">
                <a:solidFill>
                  <a:schemeClr val="bg1"/>
                </a:solidFill>
                <a:latin typeface="Trebuchet MS"/>
                <a:ea typeface="Calibri"/>
                <a:cs typeface="Calibri"/>
              </a:rPr>
              <a:t>Стратегічне</a:t>
            </a:r>
            <a:r>
              <a:rPr lang="en-US" sz="2800" dirty="0">
                <a:solidFill>
                  <a:schemeClr val="bg1"/>
                </a:solidFill>
                <a:latin typeface="Trebuchet MS"/>
                <a:ea typeface="Calibri"/>
                <a:cs typeface="Calibri"/>
              </a:rPr>
              <a:t> </a:t>
            </a:r>
            <a:r>
              <a:rPr lang="en-US" sz="2800" dirty="0" err="1">
                <a:solidFill>
                  <a:schemeClr val="bg1"/>
                </a:solidFill>
                <a:latin typeface="Trebuchet MS"/>
                <a:ea typeface="Calibri"/>
                <a:cs typeface="Calibri"/>
              </a:rPr>
              <a:t>планування</a:t>
            </a:r>
            <a:r>
              <a:rPr lang="en-US" sz="2800" dirty="0">
                <a:solidFill>
                  <a:schemeClr val="bg1"/>
                </a:solidFill>
                <a:latin typeface="Trebuchet MS"/>
                <a:ea typeface="Calibri"/>
                <a:cs typeface="Calibri"/>
              </a:rPr>
              <a:t> </a:t>
            </a:r>
            <a:r>
              <a:rPr lang="en-US" sz="2800" dirty="0" err="1">
                <a:solidFill>
                  <a:schemeClr val="bg1"/>
                </a:solidFill>
                <a:latin typeface="Trebuchet MS"/>
                <a:ea typeface="Calibri"/>
                <a:cs typeface="Calibri"/>
              </a:rPr>
              <a:t>та</a:t>
            </a:r>
            <a:r>
              <a:rPr lang="en-US" sz="2800" dirty="0">
                <a:solidFill>
                  <a:schemeClr val="bg1"/>
                </a:solidFill>
                <a:latin typeface="Trebuchet MS"/>
                <a:ea typeface="Calibri"/>
                <a:cs typeface="Calibri"/>
              </a:rPr>
              <a:t> </a:t>
            </a:r>
            <a:r>
              <a:rPr lang="en-US" sz="2800" dirty="0" err="1">
                <a:solidFill>
                  <a:schemeClr val="bg1"/>
                </a:solidFill>
                <a:latin typeface="Trebuchet MS"/>
                <a:ea typeface="Calibri"/>
                <a:cs typeface="Calibri"/>
              </a:rPr>
              <a:t>закупівлі</a:t>
            </a:r>
            <a:br>
              <a:rPr lang="en-US" sz="4000" b="1" dirty="0">
                <a:latin typeface="Trebuchet MS"/>
              </a:rPr>
            </a:br>
            <a:r>
              <a:rPr lang="en-US" sz="2800" b="1" dirty="0" err="1">
                <a:solidFill>
                  <a:srgbClr val="242424"/>
                </a:solidFill>
                <a:latin typeface="Trebuchet MS"/>
              </a:rPr>
              <a:t>Лекція</a:t>
            </a:r>
            <a:r>
              <a:rPr lang="en-US" sz="2800" b="1" dirty="0">
                <a:solidFill>
                  <a:srgbClr val="242424"/>
                </a:solidFill>
                <a:latin typeface="Trebuchet MS"/>
              </a:rPr>
              <a:t> 2: </a:t>
            </a:r>
            <a:r>
              <a:rPr lang="en-US" sz="2800" b="1" dirty="0" err="1">
                <a:solidFill>
                  <a:srgbClr val="242424"/>
                </a:solidFill>
                <a:latin typeface="Trebuchet MS"/>
              </a:rPr>
              <a:t>Сталий</a:t>
            </a:r>
            <a:r>
              <a:rPr lang="en-US" sz="2800" b="1" dirty="0">
                <a:solidFill>
                  <a:srgbClr val="242424"/>
                </a:solidFill>
                <a:latin typeface="Trebuchet MS"/>
              </a:rPr>
              <a:t> </a:t>
            </a:r>
            <a:r>
              <a:rPr lang="en-US" sz="2800" b="1" dirty="0" err="1">
                <a:solidFill>
                  <a:srgbClr val="242424"/>
                </a:solidFill>
                <a:latin typeface="Trebuchet MS"/>
              </a:rPr>
              <a:t>підхід</a:t>
            </a:r>
            <a:r>
              <a:rPr lang="en-US" sz="2800" b="1" dirty="0">
                <a:solidFill>
                  <a:srgbClr val="242424"/>
                </a:solidFill>
                <a:latin typeface="Trebuchet MS"/>
              </a:rPr>
              <a:t> </a:t>
            </a:r>
            <a:r>
              <a:rPr lang="en-US" sz="2800" b="1" dirty="0" err="1">
                <a:solidFill>
                  <a:srgbClr val="242424"/>
                </a:solidFill>
                <a:latin typeface="Trebuchet MS"/>
              </a:rPr>
              <a:t>до</a:t>
            </a:r>
            <a:r>
              <a:rPr lang="en-US" sz="2800" b="1" dirty="0">
                <a:solidFill>
                  <a:srgbClr val="242424"/>
                </a:solidFill>
                <a:latin typeface="Trebuchet MS"/>
              </a:rPr>
              <a:t> </a:t>
            </a:r>
            <a:r>
              <a:rPr lang="en-US" sz="2800" b="1" dirty="0" err="1">
                <a:solidFill>
                  <a:srgbClr val="242424"/>
                </a:solidFill>
                <a:latin typeface="Trebuchet MS"/>
              </a:rPr>
              <a:t>закупівель</a:t>
            </a:r>
            <a:r>
              <a:rPr lang="en-US" sz="2800" b="1" dirty="0">
                <a:solidFill>
                  <a:srgbClr val="242424"/>
                </a:solidFill>
                <a:latin typeface="Trebuchet MS"/>
              </a:rPr>
              <a:t>: </a:t>
            </a:r>
            <a:r>
              <a:rPr lang="en-US" sz="2800" b="1" dirty="0" err="1">
                <a:solidFill>
                  <a:srgbClr val="242424"/>
                </a:solidFill>
                <a:latin typeface="Trebuchet MS"/>
              </a:rPr>
              <a:t>критерії</a:t>
            </a:r>
            <a:r>
              <a:rPr lang="en-US" sz="2800" b="1" dirty="0">
                <a:solidFill>
                  <a:srgbClr val="242424"/>
                </a:solidFill>
                <a:latin typeface="Trebuchet MS"/>
              </a:rPr>
              <a:t> </a:t>
            </a:r>
            <a:r>
              <a:rPr lang="en-US" sz="2800" b="1" dirty="0" err="1">
                <a:solidFill>
                  <a:srgbClr val="242424"/>
                </a:solidFill>
                <a:latin typeface="Trebuchet MS"/>
              </a:rPr>
              <a:t>та</a:t>
            </a:r>
            <a:r>
              <a:rPr lang="en-US" sz="2800" b="1" dirty="0">
                <a:solidFill>
                  <a:srgbClr val="242424"/>
                </a:solidFill>
                <a:latin typeface="Trebuchet MS"/>
              </a:rPr>
              <a:t> </a:t>
            </a:r>
            <a:r>
              <a:rPr lang="en-US" sz="2800" b="1" dirty="0" err="1">
                <a:solidFill>
                  <a:srgbClr val="242424"/>
                </a:solidFill>
                <a:latin typeface="Trebuchet MS"/>
              </a:rPr>
              <a:t>процедури</a:t>
            </a:r>
            <a:br>
              <a:rPr lang="en-US" sz="2400" b="1" dirty="0">
                <a:solidFill>
                  <a:srgbClr val="242424"/>
                </a:solidFill>
                <a:latin typeface="Trebuchet MS"/>
              </a:rPr>
            </a:br>
            <a:endParaRPr lang="en-US" sz="2400" b="1" dirty="0">
              <a:solidFill>
                <a:srgbClr val="242424"/>
              </a:solidFill>
              <a:latin typeface="Trebuchet MS"/>
            </a:endParaRPr>
          </a:p>
          <a:p>
            <a:pPr algn="ctr"/>
            <a:r>
              <a:rPr lang="en-GB" sz="4800" err="1">
                <a:latin typeface="Trebuchet MS"/>
              </a:rPr>
              <a:t>Скок</a:t>
            </a:r>
            <a:r>
              <a:rPr lang="en-GB" sz="4800" dirty="0">
                <a:latin typeface="Trebuchet MS"/>
              </a:rPr>
              <a:t> </a:t>
            </a:r>
            <a:r>
              <a:rPr lang="en-GB" sz="4800" err="1">
                <a:latin typeface="Trebuchet MS"/>
              </a:rPr>
              <a:t>Анастасія</a:t>
            </a:r>
            <a:br>
              <a:rPr lang="en-US" dirty="0"/>
            </a:br>
            <a:r>
              <a:rPr lang="en-GB" sz="2800" i="1" err="1">
                <a:latin typeface="Trebuchet MS"/>
              </a:rPr>
              <a:t>керівниця</a:t>
            </a:r>
            <a:r>
              <a:rPr lang="en-GB" sz="2800" i="1" dirty="0">
                <a:latin typeface="Trebuchet MS"/>
              </a:rPr>
              <a:t> </a:t>
            </a:r>
            <a:r>
              <a:rPr lang="en-GB" sz="2800" i="1" err="1">
                <a:latin typeface="Trebuchet MS"/>
              </a:rPr>
              <a:t>відділу</a:t>
            </a:r>
            <a:r>
              <a:rPr lang="en-GB" sz="2800" i="1" dirty="0">
                <a:latin typeface="Trebuchet MS"/>
              </a:rPr>
              <a:t> ESG BDO in Ukraine</a:t>
            </a:r>
            <a:endParaRPr lang="en-GB" sz="2800" i="1" dirty="0">
              <a:latin typeface="Trebuchet MS" panose="020B0603020202020204" pitchFamily="34" charset="0"/>
            </a:endParaRPr>
          </a:p>
        </p:txBody>
      </p:sp>
    </p:spTree>
    <p:extLst>
      <p:ext uri="{BB962C8B-B14F-4D97-AF65-F5344CB8AC3E}">
        <p14:creationId xmlns:p14="http://schemas.microsoft.com/office/powerpoint/2010/main" val="189048121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округлені кути 6">
            <a:extLst>
              <a:ext uri="{FF2B5EF4-FFF2-40B4-BE49-F238E27FC236}">
                <a16:creationId xmlns:a16="http://schemas.microsoft.com/office/drawing/2014/main" id="{02F9C815-910A-9D15-DECE-A799A4B828BB}"/>
              </a:ext>
            </a:extLst>
          </p:cNvPr>
          <p:cNvSpPr/>
          <p:nvPr/>
        </p:nvSpPr>
        <p:spPr>
          <a:xfrm>
            <a:off x="942713" y="7565263"/>
            <a:ext cx="9801487" cy="4351312"/>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uk-UA" sz="3200" noProof="0" dirty="0">
                <a:solidFill>
                  <a:srgbClr val="4D4D4D"/>
                </a:solidFill>
                <a:latin typeface="+mj-lt"/>
              </a:rPr>
              <a:t>Сталий підхід до </a:t>
            </a:r>
            <a:r>
              <a:rPr lang="uk-UA" sz="3200" noProof="0" dirty="0" err="1">
                <a:solidFill>
                  <a:srgbClr val="4D4D4D"/>
                </a:solidFill>
                <a:latin typeface="+mj-lt"/>
              </a:rPr>
              <a:t>закупівель</a:t>
            </a:r>
            <a:r>
              <a:rPr lang="uk-UA" sz="3200" noProof="0" dirty="0">
                <a:solidFill>
                  <a:srgbClr val="4D4D4D"/>
                </a:solidFill>
                <a:latin typeface="+mj-lt"/>
              </a:rPr>
              <a:t> — це не додатковий «бонус», а необхідна умова для відновлення України. Він дозволяє одночасно: </a:t>
            </a:r>
          </a:p>
          <a:p>
            <a:pPr algn="just"/>
            <a:endParaRPr lang="uk-UA" sz="3200" noProof="0" dirty="0">
              <a:solidFill>
                <a:srgbClr val="4D4D4D"/>
              </a:solidFill>
              <a:latin typeface="+mj-lt"/>
            </a:endParaRPr>
          </a:p>
          <a:p>
            <a:pPr marL="457200" indent="-457200" algn="just">
              <a:buFont typeface="Arial" panose="020B0604020202020204" pitchFamily="34" charset="0"/>
              <a:buChar char="•"/>
            </a:pPr>
            <a:r>
              <a:rPr lang="uk-UA" sz="3200" noProof="0" dirty="0">
                <a:solidFill>
                  <a:srgbClr val="4D4D4D"/>
                </a:solidFill>
                <a:latin typeface="+mj-lt"/>
              </a:rPr>
              <a:t>знизити екологічні ризики, </a:t>
            </a:r>
          </a:p>
          <a:p>
            <a:pPr marL="457200" indent="-457200" algn="just">
              <a:buFont typeface="Arial" panose="020B0604020202020204" pitchFamily="34" charset="0"/>
              <a:buChar char="•"/>
            </a:pPr>
            <a:endParaRPr lang="uk-UA" sz="3200" noProof="0" dirty="0">
              <a:solidFill>
                <a:srgbClr val="4D4D4D"/>
              </a:solidFill>
              <a:latin typeface="+mj-lt"/>
            </a:endParaRPr>
          </a:p>
          <a:p>
            <a:pPr marL="457200" indent="-457200" algn="just">
              <a:buFont typeface="Arial" panose="020B0604020202020204" pitchFamily="34" charset="0"/>
              <a:buChar char="•"/>
            </a:pPr>
            <a:r>
              <a:rPr lang="uk-UA" sz="3200" noProof="0" dirty="0">
                <a:solidFill>
                  <a:srgbClr val="4D4D4D"/>
                </a:solidFill>
                <a:latin typeface="+mj-lt"/>
              </a:rPr>
              <a:t>підтримати місцеву економіку, </a:t>
            </a:r>
          </a:p>
          <a:p>
            <a:pPr marL="457200" indent="-457200" algn="just">
              <a:buFont typeface="Arial" panose="020B0604020202020204" pitchFamily="34" charset="0"/>
              <a:buChar char="•"/>
            </a:pPr>
            <a:endParaRPr lang="uk-UA" sz="3200" noProof="0" dirty="0">
              <a:solidFill>
                <a:srgbClr val="4D4D4D"/>
              </a:solidFill>
              <a:latin typeface="+mj-lt"/>
            </a:endParaRPr>
          </a:p>
          <a:p>
            <a:pPr marL="457200" indent="-457200" algn="just">
              <a:buFont typeface="Arial" panose="020B0604020202020204" pitchFamily="34" charset="0"/>
              <a:buChar char="•"/>
            </a:pPr>
            <a:r>
              <a:rPr lang="uk-UA" sz="3200" noProof="0" dirty="0">
                <a:solidFill>
                  <a:srgbClr val="4D4D4D"/>
                </a:solidFill>
                <a:latin typeface="+mj-lt"/>
              </a:rPr>
              <a:t>забезпечити прозорість і довіру.</a:t>
            </a:r>
          </a:p>
        </p:txBody>
      </p:sp>
      <p:pic>
        <p:nvPicPr>
          <p:cNvPr id="9" name="Графіка 8" descr="Books on shelf with solid fill">
            <a:extLst>
              <a:ext uri="{FF2B5EF4-FFF2-40B4-BE49-F238E27FC236}">
                <a16:creationId xmlns:a16="http://schemas.microsoft.com/office/drawing/2014/main" id="{DDE841CA-4910-D633-2D70-C80D83DB4D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75747" y="4629927"/>
            <a:ext cx="1570383" cy="1570383"/>
          </a:xfrm>
          <a:prstGeom prst="rect">
            <a:avLst/>
          </a:prstGeom>
        </p:spPr>
      </p:pic>
      <p:sp>
        <p:nvSpPr>
          <p:cNvPr id="12" name="Заголовок 11">
            <a:extLst>
              <a:ext uri="{FF2B5EF4-FFF2-40B4-BE49-F238E27FC236}">
                <a16:creationId xmlns:a16="http://schemas.microsoft.com/office/drawing/2014/main" id="{6867AFB4-5A8F-3CCD-E8CB-998BE8D3A2E4}"/>
              </a:ext>
            </a:extLst>
          </p:cNvPr>
          <p:cNvSpPr>
            <a:spLocks noGrp="1"/>
          </p:cNvSpPr>
          <p:nvPr>
            <p:ph type="title"/>
          </p:nvPr>
        </p:nvSpPr>
        <p:spPr>
          <a:xfrm>
            <a:off x="3399679" y="4523875"/>
            <a:ext cx="9169580" cy="2651125"/>
          </a:xfrm>
        </p:spPr>
        <p:txBody>
          <a:bodyPr/>
          <a:lstStyle/>
          <a:p>
            <a:r>
              <a:rPr lang="uk-UA" noProof="0" dirty="0"/>
              <a:t>Висновки</a:t>
            </a:r>
          </a:p>
        </p:txBody>
      </p:sp>
      <p:sp>
        <p:nvSpPr>
          <p:cNvPr id="3" name="TextBox 2">
            <a:extLst>
              <a:ext uri="{FF2B5EF4-FFF2-40B4-BE49-F238E27FC236}">
                <a16:creationId xmlns:a16="http://schemas.microsoft.com/office/drawing/2014/main" id="{E59C4444-1801-7F54-7265-9B00A254B378}"/>
              </a:ext>
            </a:extLst>
          </p:cNvPr>
          <p:cNvSpPr txBox="1"/>
          <p:nvPr/>
        </p:nvSpPr>
        <p:spPr>
          <a:xfrm>
            <a:off x="942713" y="2187756"/>
            <a:ext cx="9801487" cy="1200329"/>
          </a:xfrm>
          <a:prstGeom prst="rect">
            <a:avLst/>
          </a:prstGeom>
          <a:noFill/>
        </p:spPr>
        <p:txBody>
          <a:bodyPr wrap="square">
            <a:spAutoFit/>
          </a:bodyPr>
          <a:lstStyle/>
          <a:p>
            <a:pPr algn="ctr"/>
            <a:r>
              <a:rPr lang="uk-UA" sz="3600" b="1" i="1" noProof="0" dirty="0">
                <a:solidFill>
                  <a:srgbClr val="4D4D4D"/>
                </a:solidFill>
                <a:latin typeface="+mj-lt"/>
              </a:rPr>
              <a:t>Закупівлі — це міст між стратегіями сталого розвитку та їх практичним втіленням.</a:t>
            </a:r>
            <a:endParaRPr lang="uk-UA" sz="3600" noProof="0" dirty="0"/>
          </a:p>
        </p:txBody>
      </p:sp>
      <p:pic>
        <p:nvPicPr>
          <p:cNvPr id="10" name="Місце для зображення 9" descr="Зображення, що містить у приміщенні, склад, запаси, земля&#10;&#10;Вміст на основі ШІ може бути неправильним.">
            <a:extLst>
              <a:ext uri="{FF2B5EF4-FFF2-40B4-BE49-F238E27FC236}">
                <a16:creationId xmlns:a16="http://schemas.microsoft.com/office/drawing/2014/main" id="{408B0A70-1903-C53A-3C6B-C22F1A90D14F}"/>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4094" b="14094"/>
          <a:stretch>
            <a:fillRect/>
          </a:stretch>
        </p:blipFill>
        <p:spPr/>
      </p:pic>
    </p:spTree>
    <p:extLst>
      <p:ext uri="{BB962C8B-B14F-4D97-AF65-F5344CB8AC3E}">
        <p14:creationId xmlns:p14="http://schemas.microsoft.com/office/powerpoint/2010/main" val="192900979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6E945-AA82-088C-4824-33798C3AB53C}"/>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EF5A8617-C2B5-9175-66C9-CCA17BB1CFD9}"/>
              </a:ext>
            </a:extLst>
          </p:cNvPr>
          <p:cNvSpPr txBox="1">
            <a:spLocks/>
          </p:cNvSpPr>
          <p:nvPr/>
        </p:nvSpPr>
        <p:spPr>
          <a:xfrm>
            <a:off x="685010" y="1733142"/>
            <a:ext cx="16768103"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dirty="0"/>
              <a:t>Джерела</a:t>
            </a:r>
            <a:endParaRPr lang="uk-UA" sz="6000" noProof="0" dirty="0"/>
          </a:p>
        </p:txBody>
      </p:sp>
      <p:sp>
        <p:nvSpPr>
          <p:cNvPr id="3" name="Прямокутник: округлені кути 2">
            <a:extLst>
              <a:ext uri="{FF2B5EF4-FFF2-40B4-BE49-F238E27FC236}">
                <a16:creationId xmlns:a16="http://schemas.microsoft.com/office/drawing/2014/main" id="{C05237CA-F173-755C-B255-8EDBF1EFA27D}"/>
              </a:ext>
            </a:extLst>
          </p:cNvPr>
          <p:cNvSpPr/>
          <p:nvPr/>
        </p:nvSpPr>
        <p:spPr>
          <a:xfrm>
            <a:off x="2640329" y="2826769"/>
            <a:ext cx="1888435" cy="826247"/>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7800" b="1" noProof="0" dirty="0">
                <a:latin typeface="+mj-lt"/>
              </a:rPr>
              <a:t>1</a:t>
            </a:r>
          </a:p>
        </p:txBody>
      </p:sp>
      <p:sp>
        <p:nvSpPr>
          <p:cNvPr id="5" name="Прямокутник: округлені кути 4">
            <a:extLst>
              <a:ext uri="{FF2B5EF4-FFF2-40B4-BE49-F238E27FC236}">
                <a16:creationId xmlns:a16="http://schemas.microsoft.com/office/drawing/2014/main" id="{86A83ECD-196E-B743-244B-EA5A04283600}"/>
              </a:ext>
            </a:extLst>
          </p:cNvPr>
          <p:cNvSpPr/>
          <p:nvPr/>
        </p:nvSpPr>
        <p:spPr>
          <a:xfrm>
            <a:off x="5078729" y="2826768"/>
            <a:ext cx="16768103" cy="826248"/>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noProof="0" dirty="0">
                <a:solidFill>
                  <a:schemeClr val="bg1"/>
                </a:solidFill>
                <a:hlinkClick r:id="rId3">
                  <a:extLst>
                    <a:ext uri="{A12FA001-AC4F-418D-AE19-62706E023703}">
                      <ahyp:hlinkClr xmlns:ahyp="http://schemas.microsoft.com/office/drawing/2018/hyperlinkcolor" val="tx"/>
                    </a:ext>
                  </a:extLst>
                </a:hlinkClick>
              </a:rPr>
              <a:t>ISO 20400:2017</a:t>
            </a:r>
            <a:endParaRPr lang="uk-UA" sz="3000" b="1" noProof="0" dirty="0">
              <a:solidFill>
                <a:schemeClr val="bg1"/>
              </a:solidFill>
            </a:endParaRPr>
          </a:p>
        </p:txBody>
      </p:sp>
      <p:sp>
        <p:nvSpPr>
          <p:cNvPr id="7" name="Прямокутник: округлені кути 6">
            <a:extLst>
              <a:ext uri="{FF2B5EF4-FFF2-40B4-BE49-F238E27FC236}">
                <a16:creationId xmlns:a16="http://schemas.microsoft.com/office/drawing/2014/main" id="{908CB35A-C41B-08B6-38CD-F9535E82CB0F}"/>
              </a:ext>
            </a:extLst>
          </p:cNvPr>
          <p:cNvSpPr/>
          <p:nvPr/>
        </p:nvSpPr>
        <p:spPr>
          <a:xfrm>
            <a:off x="2640329" y="3864852"/>
            <a:ext cx="1888435" cy="826247"/>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7800" b="1" noProof="0" dirty="0">
                <a:latin typeface="+mj-lt"/>
              </a:rPr>
              <a:t>2</a:t>
            </a:r>
          </a:p>
        </p:txBody>
      </p:sp>
      <p:sp>
        <p:nvSpPr>
          <p:cNvPr id="8" name="Прямокутник: округлені кути 7">
            <a:extLst>
              <a:ext uri="{FF2B5EF4-FFF2-40B4-BE49-F238E27FC236}">
                <a16:creationId xmlns:a16="http://schemas.microsoft.com/office/drawing/2014/main" id="{0AF1C84E-930F-9FD1-D469-482BDCF62B20}"/>
              </a:ext>
            </a:extLst>
          </p:cNvPr>
          <p:cNvSpPr/>
          <p:nvPr/>
        </p:nvSpPr>
        <p:spPr>
          <a:xfrm>
            <a:off x="5078729" y="3864851"/>
            <a:ext cx="16768103" cy="826248"/>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noProof="0" dirty="0">
                <a:solidFill>
                  <a:schemeClr val="bg1"/>
                </a:solidFill>
                <a:hlinkClick r:id="rId4">
                  <a:extLst>
                    <a:ext uri="{A12FA001-AC4F-418D-AE19-62706E023703}">
                      <ahyp:hlinkClr xmlns:ahyp="http://schemas.microsoft.com/office/drawing/2018/hyperlinkcolor" val="tx"/>
                    </a:ext>
                  </a:extLst>
                </a:hlinkClick>
              </a:rPr>
              <a:t>European </a:t>
            </a:r>
            <a:r>
              <a:rPr lang="en-US" sz="3000" b="1" noProof="0" dirty="0" err="1">
                <a:solidFill>
                  <a:schemeClr val="bg1"/>
                </a:solidFill>
                <a:hlinkClick r:id="rId4">
                  <a:extLst>
                    <a:ext uri="{A12FA001-AC4F-418D-AE19-62706E023703}">
                      <ahyp:hlinkClr xmlns:ahyp="http://schemas.microsoft.com/office/drawing/2018/hyperlinkcolor" val="tx"/>
                    </a:ext>
                  </a:extLst>
                </a:hlinkClick>
              </a:rPr>
              <a:t>Comission</a:t>
            </a:r>
            <a:r>
              <a:rPr lang="en-US" sz="3000" b="1" noProof="0" dirty="0">
                <a:solidFill>
                  <a:schemeClr val="bg1"/>
                </a:solidFill>
                <a:hlinkClick r:id="rId4">
                  <a:extLst>
                    <a:ext uri="{A12FA001-AC4F-418D-AE19-62706E023703}">
                      <ahyp:hlinkClr xmlns:ahyp="http://schemas.microsoft.com/office/drawing/2018/hyperlinkcolor" val="tx"/>
                    </a:ext>
                  </a:extLst>
                </a:hlinkClick>
              </a:rPr>
              <a:t> – Energy, Climate change, Environment</a:t>
            </a:r>
            <a:endParaRPr lang="uk-UA" sz="3000" b="1" noProof="0" dirty="0">
              <a:solidFill>
                <a:schemeClr val="bg1"/>
              </a:solidFill>
            </a:endParaRPr>
          </a:p>
        </p:txBody>
      </p:sp>
      <p:sp>
        <p:nvSpPr>
          <p:cNvPr id="9" name="Прямокутник: округлені кути 8">
            <a:extLst>
              <a:ext uri="{FF2B5EF4-FFF2-40B4-BE49-F238E27FC236}">
                <a16:creationId xmlns:a16="http://schemas.microsoft.com/office/drawing/2014/main" id="{8B7E3230-12E5-6BF6-EA30-A7053AE13236}"/>
              </a:ext>
            </a:extLst>
          </p:cNvPr>
          <p:cNvSpPr/>
          <p:nvPr/>
        </p:nvSpPr>
        <p:spPr>
          <a:xfrm>
            <a:off x="2640329" y="4902935"/>
            <a:ext cx="1888435" cy="826247"/>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7800" b="1" noProof="0" dirty="0">
                <a:latin typeface="+mj-lt"/>
              </a:rPr>
              <a:t>3</a:t>
            </a:r>
          </a:p>
        </p:txBody>
      </p:sp>
      <p:sp>
        <p:nvSpPr>
          <p:cNvPr id="10" name="Прямокутник: округлені кути 9">
            <a:extLst>
              <a:ext uri="{FF2B5EF4-FFF2-40B4-BE49-F238E27FC236}">
                <a16:creationId xmlns:a16="http://schemas.microsoft.com/office/drawing/2014/main" id="{5CAEFA59-E274-30C2-D0F9-D7C0C6AF0F1C}"/>
              </a:ext>
            </a:extLst>
          </p:cNvPr>
          <p:cNvSpPr/>
          <p:nvPr/>
        </p:nvSpPr>
        <p:spPr>
          <a:xfrm>
            <a:off x="5078729" y="4902934"/>
            <a:ext cx="16768103" cy="82624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noProof="0" dirty="0">
                <a:solidFill>
                  <a:schemeClr val="bg1"/>
                </a:solidFill>
                <a:hlinkClick r:id="rId5">
                  <a:extLst>
                    <a:ext uri="{A12FA001-AC4F-418D-AE19-62706E023703}">
                      <ahyp:hlinkClr xmlns:ahyp="http://schemas.microsoft.com/office/drawing/2018/hyperlinkcolor" val="tx"/>
                    </a:ext>
                  </a:extLst>
                </a:hlinkClick>
              </a:rPr>
              <a:t>The United Nations Environment </a:t>
            </a:r>
            <a:r>
              <a:rPr lang="en-US" sz="3000" b="1" noProof="0" dirty="0" err="1">
                <a:solidFill>
                  <a:schemeClr val="bg1"/>
                </a:solidFill>
                <a:hlinkClick r:id="rId5">
                  <a:extLst>
                    <a:ext uri="{A12FA001-AC4F-418D-AE19-62706E023703}">
                      <ahyp:hlinkClr xmlns:ahyp="http://schemas.microsoft.com/office/drawing/2018/hyperlinkcolor" val="tx"/>
                    </a:ext>
                  </a:extLst>
                </a:hlinkClick>
              </a:rPr>
              <a:t>Programme</a:t>
            </a:r>
            <a:r>
              <a:rPr lang="en-US" sz="3000" b="1" noProof="0" dirty="0">
                <a:solidFill>
                  <a:schemeClr val="bg1"/>
                </a:solidFill>
                <a:hlinkClick r:id="rId5">
                  <a:extLst>
                    <a:ext uri="{A12FA001-AC4F-418D-AE19-62706E023703}">
                      <ahyp:hlinkClr xmlns:ahyp="http://schemas.microsoft.com/office/drawing/2018/hyperlinkcolor" val="tx"/>
                    </a:ext>
                  </a:extLst>
                </a:hlinkClick>
              </a:rPr>
              <a:t> (UNEP)</a:t>
            </a:r>
            <a:endParaRPr lang="uk-UA" sz="3000" b="1" noProof="0" dirty="0">
              <a:solidFill>
                <a:schemeClr val="bg1"/>
              </a:solidFill>
            </a:endParaRPr>
          </a:p>
        </p:txBody>
      </p:sp>
      <p:sp>
        <p:nvSpPr>
          <p:cNvPr id="11" name="Прямокутник: округлені кути 10">
            <a:extLst>
              <a:ext uri="{FF2B5EF4-FFF2-40B4-BE49-F238E27FC236}">
                <a16:creationId xmlns:a16="http://schemas.microsoft.com/office/drawing/2014/main" id="{3530EF41-EEDB-BA17-39E4-84AE820CE6C0}"/>
              </a:ext>
            </a:extLst>
          </p:cNvPr>
          <p:cNvSpPr/>
          <p:nvPr/>
        </p:nvSpPr>
        <p:spPr>
          <a:xfrm>
            <a:off x="2640329" y="5925332"/>
            <a:ext cx="1888435" cy="826247"/>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7800" b="1" noProof="0" dirty="0">
                <a:latin typeface="+mj-lt"/>
              </a:rPr>
              <a:t>4</a:t>
            </a:r>
          </a:p>
        </p:txBody>
      </p:sp>
      <p:sp>
        <p:nvSpPr>
          <p:cNvPr id="12" name="Прямокутник: округлені кути 11">
            <a:extLst>
              <a:ext uri="{FF2B5EF4-FFF2-40B4-BE49-F238E27FC236}">
                <a16:creationId xmlns:a16="http://schemas.microsoft.com/office/drawing/2014/main" id="{C0B116EB-EE29-CF1E-CE06-786A22C5B0F6}"/>
              </a:ext>
            </a:extLst>
          </p:cNvPr>
          <p:cNvSpPr/>
          <p:nvPr/>
        </p:nvSpPr>
        <p:spPr>
          <a:xfrm>
            <a:off x="5078729" y="5925331"/>
            <a:ext cx="16768103" cy="826248"/>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b="1" noProof="0" dirty="0">
                <a:solidFill>
                  <a:schemeClr val="bg1"/>
                </a:solidFill>
                <a:hlinkClick r:id="rId6">
                  <a:extLst>
                    <a:ext uri="{A12FA001-AC4F-418D-AE19-62706E023703}">
                      <ahyp:hlinkClr xmlns:ahyp="http://schemas.microsoft.com/office/drawing/2018/hyperlinkcolor" val="tx"/>
                    </a:ext>
                  </a:extLst>
                </a:hlinkClick>
              </a:rPr>
              <a:t>Public employment and management</a:t>
            </a:r>
            <a:endParaRPr lang="uk-UA" sz="3000" b="1" dirty="0">
              <a:solidFill>
                <a:schemeClr val="bg1"/>
              </a:solidFill>
            </a:endParaRPr>
          </a:p>
        </p:txBody>
      </p:sp>
      <p:sp>
        <p:nvSpPr>
          <p:cNvPr id="4" name="Прямокутник: округлені кути 3">
            <a:extLst>
              <a:ext uri="{FF2B5EF4-FFF2-40B4-BE49-F238E27FC236}">
                <a16:creationId xmlns:a16="http://schemas.microsoft.com/office/drawing/2014/main" id="{0DADA899-636D-804A-60C0-2A37A9458F06}"/>
              </a:ext>
            </a:extLst>
          </p:cNvPr>
          <p:cNvSpPr/>
          <p:nvPr/>
        </p:nvSpPr>
        <p:spPr>
          <a:xfrm>
            <a:off x="2640329" y="6947730"/>
            <a:ext cx="1888435" cy="826247"/>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800" b="1" dirty="0">
                <a:latin typeface="+mj-lt"/>
              </a:rPr>
              <a:t>5</a:t>
            </a:r>
            <a:endParaRPr lang="uk-UA" sz="7800" b="1" noProof="0" dirty="0">
              <a:latin typeface="+mj-lt"/>
            </a:endParaRPr>
          </a:p>
        </p:txBody>
      </p:sp>
      <p:sp>
        <p:nvSpPr>
          <p:cNvPr id="6" name="Прямокутник: округлені кути 5">
            <a:extLst>
              <a:ext uri="{FF2B5EF4-FFF2-40B4-BE49-F238E27FC236}">
                <a16:creationId xmlns:a16="http://schemas.microsoft.com/office/drawing/2014/main" id="{6E38CA6B-5194-A089-CECF-6E26987C3CA1}"/>
              </a:ext>
            </a:extLst>
          </p:cNvPr>
          <p:cNvSpPr/>
          <p:nvPr/>
        </p:nvSpPr>
        <p:spPr>
          <a:xfrm>
            <a:off x="5078729" y="6947729"/>
            <a:ext cx="16768103" cy="826248"/>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hlinkClick r:id="rId7">
                  <a:extLst>
                    <a:ext uri="{A12FA001-AC4F-418D-AE19-62706E023703}">
                      <ahyp:hlinkClr xmlns:ahyp="http://schemas.microsoft.com/office/drawing/2018/hyperlinkcolor" val="tx"/>
                    </a:ext>
                  </a:extLst>
                </a:hlinkClick>
              </a:rPr>
              <a:t>The Sustainable Procurement Platform</a:t>
            </a:r>
            <a:endParaRPr lang="uk-UA" sz="3000" b="1" dirty="0">
              <a:solidFill>
                <a:schemeClr val="bg1"/>
              </a:solidFill>
            </a:endParaRPr>
          </a:p>
        </p:txBody>
      </p:sp>
      <p:sp>
        <p:nvSpPr>
          <p:cNvPr id="13" name="Прямокутник: округлені кути 12">
            <a:extLst>
              <a:ext uri="{FF2B5EF4-FFF2-40B4-BE49-F238E27FC236}">
                <a16:creationId xmlns:a16="http://schemas.microsoft.com/office/drawing/2014/main" id="{92CC291B-B02D-3E2F-CE89-54FABC7D48F0}"/>
              </a:ext>
            </a:extLst>
          </p:cNvPr>
          <p:cNvSpPr/>
          <p:nvPr/>
        </p:nvSpPr>
        <p:spPr>
          <a:xfrm>
            <a:off x="2640329" y="7985813"/>
            <a:ext cx="1888435" cy="826247"/>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800" b="1" dirty="0">
                <a:latin typeface="+mj-lt"/>
              </a:rPr>
              <a:t>6</a:t>
            </a:r>
            <a:endParaRPr lang="uk-UA" sz="7800" b="1" noProof="0" dirty="0">
              <a:latin typeface="+mj-lt"/>
            </a:endParaRPr>
          </a:p>
        </p:txBody>
      </p:sp>
      <p:sp>
        <p:nvSpPr>
          <p:cNvPr id="14" name="Прямокутник: округлені кути 13">
            <a:extLst>
              <a:ext uri="{FF2B5EF4-FFF2-40B4-BE49-F238E27FC236}">
                <a16:creationId xmlns:a16="http://schemas.microsoft.com/office/drawing/2014/main" id="{AED20360-FBCE-C488-DDCF-29A365BB0D99}"/>
              </a:ext>
            </a:extLst>
          </p:cNvPr>
          <p:cNvSpPr/>
          <p:nvPr/>
        </p:nvSpPr>
        <p:spPr>
          <a:xfrm>
            <a:off x="5078729" y="7985812"/>
            <a:ext cx="16768103" cy="826248"/>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hlinkClick r:id="rId8">
                  <a:extLst>
                    <a:ext uri="{A12FA001-AC4F-418D-AE19-62706E023703}">
                      <ahyp:hlinkClr xmlns:ahyp="http://schemas.microsoft.com/office/drawing/2018/hyperlinkcolor" val="tx"/>
                    </a:ext>
                  </a:extLst>
                </a:hlinkClick>
              </a:rPr>
              <a:t>Green Public Procurement: An Overview of Green Reforms in Country Procurement Systems</a:t>
            </a:r>
            <a:endParaRPr lang="uk-UA" sz="3000" b="1" dirty="0">
              <a:solidFill>
                <a:schemeClr val="bg1"/>
              </a:solidFill>
            </a:endParaRPr>
          </a:p>
        </p:txBody>
      </p:sp>
      <p:sp>
        <p:nvSpPr>
          <p:cNvPr id="15" name="Прямокутник: округлені кути 14">
            <a:extLst>
              <a:ext uri="{FF2B5EF4-FFF2-40B4-BE49-F238E27FC236}">
                <a16:creationId xmlns:a16="http://schemas.microsoft.com/office/drawing/2014/main" id="{7608E1FC-400F-8122-9A0B-21D4CF3DF49A}"/>
              </a:ext>
            </a:extLst>
          </p:cNvPr>
          <p:cNvSpPr/>
          <p:nvPr/>
        </p:nvSpPr>
        <p:spPr>
          <a:xfrm>
            <a:off x="2640329" y="9023894"/>
            <a:ext cx="1888435" cy="826247"/>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800" b="1" noProof="0" dirty="0">
                <a:latin typeface="+mj-lt"/>
              </a:rPr>
              <a:t>7</a:t>
            </a:r>
            <a:endParaRPr lang="uk-UA" sz="7800" b="1" noProof="0" dirty="0">
              <a:latin typeface="+mj-lt"/>
            </a:endParaRPr>
          </a:p>
        </p:txBody>
      </p:sp>
      <p:sp>
        <p:nvSpPr>
          <p:cNvPr id="16" name="Прямокутник: округлені кути 15">
            <a:extLst>
              <a:ext uri="{FF2B5EF4-FFF2-40B4-BE49-F238E27FC236}">
                <a16:creationId xmlns:a16="http://schemas.microsoft.com/office/drawing/2014/main" id="{003841A9-5DD8-F107-A34F-53FD2146BC45}"/>
              </a:ext>
            </a:extLst>
          </p:cNvPr>
          <p:cNvSpPr/>
          <p:nvPr/>
        </p:nvSpPr>
        <p:spPr>
          <a:xfrm>
            <a:off x="5078729" y="9023893"/>
            <a:ext cx="16768103" cy="826248"/>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hlinkClick r:id="rId9">
                  <a:extLst>
                    <a:ext uri="{A12FA001-AC4F-418D-AE19-62706E023703}">
                      <ahyp:hlinkClr xmlns:ahyp="http://schemas.microsoft.com/office/drawing/2018/hyperlinkcolor" val="tx"/>
                    </a:ext>
                  </a:extLst>
                </a:hlinkClick>
              </a:rPr>
              <a:t>Sustainable Procurement | CIPS</a:t>
            </a:r>
            <a:endParaRPr lang="uk-UA" sz="3000" b="1" dirty="0">
              <a:solidFill>
                <a:schemeClr val="bg1"/>
              </a:solidFill>
            </a:endParaRPr>
          </a:p>
        </p:txBody>
      </p:sp>
      <p:sp>
        <p:nvSpPr>
          <p:cNvPr id="17" name="Прямокутник: округлені кути 16">
            <a:extLst>
              <a:ext uri="{FF2B5EF4-FFF2-40B4-BE49-F238E27FC236}">
                <a16:creationId xmlns:a16="http://schemas.microsoft.com/office/drawing/2014/main" id="{B6997499-BCB9-FCF3-60E7-5F7C0B258020}"/>
              </a:ext>
            </a:extLst>
          </p:cNvPr>
          <p:cNvSpPr/>
          <p:nvPr/>
        </p:nvSpPr>
        <p:spPr>
          <a:xfrm>
            <a:off x="2640329" y="10061975"/>
            <a:ext cx="1888435" cy="826247"/>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800" b="1" dirty="0">
                <a:latin typeface="+mj-lt"/>
              </a:rPr>
              <a:t>8</a:t>
            </a:r>
            <a:endParaRPr lang="uk-UA" sz="7800" b="1" noProof="0" dirty="0">
              <a:latin typeface="+mj-lt"/>
            </a:endParaRPr>
          </a:p>
        </p:txBody>
      </p:sp>
      <p:sp>
        <p:nvSpPr>
          <p:cNvPr id="18" name="Прямокутник: округлені кути 17">
            <a:extLst>
              <a:ext uri="{FF2B5EF4-FFF2-40B4-BE49-F238E27FC236}">
                <a16:creationId xmlns:a16="http://schemas.microsoft.com/office/drawing/2014/main" id="{B545419B-B861-9B89-7BE3-2C648D3D8490}"/>
              </a:ext>
            </a:extLst>
          </p:cNvPr>
          <p:cNvSpPr/>
          <p:nvPr/>
        </p:nvSpPr>
        <p:spPr>
          <a:xfrm>
            <a:off x="5078729" y="10061974"/>
            <a:ext cx="16768103" cy="826248"/>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hlinkClick r:id="rId10">
                  <a:extLst>
                    <a:ext uri="{A12FA001-AC4F-418D-AE19-62706E023703}">
                      <ahyp:hlinkClr xmlns:ahyp="http://schemas.microsoft.com/office/drawing/2018/hyperlinkcolor" val="tx"/>
                    </a:ext>
                  </a:extLst>
                </a:hlinkClick>
              </a:rPr>
              <a:t>Ecolabel Index</a:t>
            </a:r>
            <a:endParaRPr lang="uk-UA" sz="3000" b="1" dirty="0">
              <a:solidFill>
                <a:schemeClr val="bg1"/>
              </a:solidFill>
            </a:endParaRPr>
          </a:p>
        </p:txBody>
      </p:sp>
      <p:sp>
        <p:nvSpPr>
          <p:cNvPr id="19" name="Прямокутник: округлені кути 18">
            <a:extLst>
              <a:ext uri="{FF2B5EF4-FFF2-40B4-BE49-F238E27FC236}">
                <a16:creationId xmlns:a16="http://schemas.microsoft.com/office/drawing/2014/main" id="{6779EBCD-2783-9961-DE79-2821024FF773}"/>
              </a:ext>
            </a:extLst>
          </p:cNvPr>
          <p:cNvSpPr/>
          <p:nvPr/>
        </p:nvSpPr>
        <p:spPr>
          <a:xfrm>
            <a:off x="2640329" y="11100056"/>
            <a:ext cx="1888435" cy="826247"/>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800" b="1" dirty="0">
                <a:latin typeface="+mj-lt"/>
              </a:rPr>
              <a:t>9</a:t>
            </a:r>
            <a:endParaRPr lang="uk-UA" sz="7800" b="1" noProof="0" dirty="0">
              <a:latin typeface="+mj-lt"/>
            </a:endParaRPr>
          </a:p>
        </p:txBody>
      </p:sp>
      <p:sp>
        <p:nvSpPr>
          <p:cNvPr id="21" name="Прямокутник: округлені кути 20">
            <a:extLst>
              <a:ext uri="{FF2B5EF4-FFF2-40B4-BE49-F238E27FC236}">
                <a16:creationId xmlns:a16="http://schemas.microsoft.com/office/drawing/2014/main" id="{CDA86AB4-59A2-8C64-AED0-4B325EC1F90C}"/>
              </a:ext>
            </a:extLst>
          </p:cNvPr>
          <p:cNvSpPr/>
          <p:nvPr/>
        </p:nvSpPr>
        <p:spPr>
          <a:xfrm>
            <a:off x="5078729" y="11100055"/>
            <a:ext cx="16768103" cy="826248"/>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hlinkClick r:id="rId11">
                  <a:extLst>
                    <a:ext uri="{A12FA001-AC4F-418D-AE19-62706E023703}">
                      <ahyp:hlinkClr xmlns:ahyp="http://schemas.microsoft.com/office/drawing/2018/hyperlinkcolor" val="tx"/>
                    </a:ext>
                  </a:extLst>
                </a:hlinkClick>
              </a:rPr>
              <a:t>EBRD </a:t>
            </a:r>
            <a:endParaRPr lang="uk-UA" sz="3000" b="1" dirty="0">
              <a:solidFill>
                <a:schemeClr val="bg1"/>
              </a:solidFill>
            </a:endParaRPr>
          </a:p>
        </p:txBody>
      </p:sp>
      <p:sp>
        <p:nvSpPr>
          <p:cNvPr id="22" name="Прямокутник: округлені кути 21">
            <a:extLst>
              <a:ext uri="{FF2B5EF4-FFF2-40B4-BE49-F238E27FC236}">
                <a16:creationId xmlns:a16="http://schemas.microsoft.com/office/drawing/2014/main" id="{3F7557CA-ED09-7318-E906-6608B7AF2694}"/>
              </a:ext>
            </a:extLst>
          </p:cNvPr>
          <p:cNvSpPr/>
          <p:nvPr/>
        </p:nvSpPr>
        <p:spPr>
          <a:xfrm>
            <a:off x="2640329" y="12138137"/>
            <a:ext cx="1888435" cy="826247"/>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800" b="1" dirty="0">
                <a:latin typeface="+mj-lt"/>
              </a:rPr>
              <a:t>10</a:t>
            </a:r>
            <a:endParaRPr lang="uk-UA" sz="7800" b="1" noProof="0" dirty="0">
              <a:latin typeface="+mj-lt"/>
            </a:endParaRPr>
          </a:p>
        </p:txBody>
      </p:sp>
      <p:sp>
        <p:nvSpPr>
          <p:cNvPr id="23" name="Прямокутник: округлені кути 22">
            <a:extLst>
              <a:ext uri="{FF2B5EF4-FFF2-40B4-BE49-F238E27FC236}">
                <a16:creationId xmlns:a16="http://schemas.microsoft.com/office/drawing/2014/main" id="{001D116C-B499-A346-F859-DDB72F0E0631}"/>
              </a:ext>
            </a:extLst>
          </p:cNvPr>
          <p:cNvSpPr/>
          <p:nvPr/>
        </p:nvSpPr>
        <p:spPr>
          <a:xfrm>
            <a:off x="5078729" y="12138136"/>
            <a:ext cx="16768103" cy="826248"/>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hlinkClick r:id="rId12">
                  <a:extLst>
                    <a:ext uri="{A12FA001-AC4F-418D-AE19-62706E023703}">
                      <ahyp:hlinkClr xmlns:ahyp="http://schemas.microsoft.com/office/drawing/2018/hyperlinkcolor" val="tx"/>
                    </a:ext>
                  </a:extLst>
                </a:hlinkClick>
              </a:rPr>
              <a:t>Procura+  European Sustainable Procurement Network</a:t>
            </a:r>
            <a:endParaRPr lang="uk-UA" sz="3000" b="1" dirty="0">
              <a:solidFill>
                <a:schemeClr val="bg1"/>
              </a:solidFill>
            </a:endParaRPr>
          </a:p>
        </p:txBody>
      </p:sp>
    </p:spTree>
    <p:extLst>
      <p:ext uri="{BB962C8B-B14F-4D97-AF65-F5344CB8AC3E}">
        <p14:creationId xmlns:p14="http://schemas.microsoft.com/office/powerpoint/2010/main" val="2472477122"/>
      </p:ext>
    </p:extLst>
  </p:cSld>
  <p:clrMapOvr>
    <a:masterClrMapping/>
  </p:clrMapOvr>
  <p:transition spd="med"/>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81ADF-0560-A533-16B3-9BDCB1B4633F}"/>
            </a:ext>
          </a:extLst>
        </p:cNvPr>
        <p:cNvGrpSpPr/>
        <p:nvPr/>
      </p:nvGrpSpPr>
      <p:grpSpPr>
        <a:xfrm>
          <a:off x="0" y="0"/>
          <a:ext cx="0" cy="0"/>
          <a:chOff x="0" y="0"/>
          <a:chExt cx="0" cy="0"/>
        </a:xfrm>
      </p:grpSpPr>
      <p:pic>
        <p:nvPicPr>
          <p:cNvPr id="2" name="Picture 6" descr="A close-up of a logo&#10;&#10;AI-generated content may be incorrect.">
            <a:extLst>
              <a:ext uri="{FF2B5EF4-FFF2-40B4-BE49-F238E27FC236}">
                <a16:creationId xmlns:a16="http://schemas.microsoft.com/office/drawing/2014/main" id="{2C4ACCDE-E051-8C54-5B7D-F1D0021E55B3}"/>
              </a:ext>
            </a:extLst>
          </p:cNvPr>
          <p:cNvPicPr>
            <a:picLocks noChangeAspect="1"/>
          </p:cNvPicPr>
          <p:nvPr/>
        </p:nvPicPr>
        <p:blipFill>
          <a:blip r:embed="rId2"/>
          <a:stretch>
            <a:fillRect/>
          </a:stretch>
        </p:blipFill>
        <p:spPr>
          <a:xfrm>
            <a:off x="8116097" y="-595912"/>
            <a:ext cx="16831566" cy="7679401"/>
          </a:xfrm>
          <a:prstGeom prst="rect">
            <a:avLst/>
          </a:prstGeom>
        </p:spPr>
      </p:pic>
      <p:pic>
        <p:nvPicPr>
          <p:cNvPr id="3" name="Picture 12">
            <a:extLst>
              <a:ext uri="{FF2B5EF4-FFF2-40B4-BE49-F238E27FC236}">
                <a16:creationId xmlns:a16="http://schemas.microsoft.com/office/drawing/2014/main" id="{E3FA40AC-0A9D-BCDF-89A4-AAE04E8EAA52}"/>
              </a:ext>
            </a:extLst>
          </p:cNvPr>
          <p:cNvPicPr>
            <a:picLocks noChangeAspect="1"/>
          </p:cNvPicPr>
          <p:nvPr/>
        </p:nvPicPr>
        <p:blipFill>
          <a:blip r:embed="rId3"/>
          <a:stretch>
            <a:fillRect/>
          </a:stretch>
        </p:blipFill>
        <p:spPr>
          <a:xfrm>
            <a:off x="1355629" y="820243"/>
            <a:ext cx="6776990" cy="10021058"/>
          </a:xfrm>
          <a:prstGeom prst="rect">
            <a:avLst/>
          </a:prstGeom>
        </p:spPr>
      </p:pic>
      <p:sp>
        <p:nvSpPr>
          <p:cNvPr id="4" name="TextBox 3">
            <a:extLst>
              <a:ext uri="{FF2B5EF4-FFF2-40B4-BE49-F238E27FC236}">
                <a16:creationId xmlns:a16="http://schemas.microsoft.com/office/drawing/2014/main" id="{54803ED4-A956-F4D6-1A2B-543FB5CE5EE3}"/>
              </a:ext>
            </a:extLst>
          </p:cNvPr>
          <p:cNvSpPr txBox="1"/>
          <p:nvPr/>
        </p:nvSpPr>
        <p:spPr>
          <a:xfrm>
            <a:off x="2179767" y="11460304"/>
            <a:ext cx="17360234" cy="553998"/>
          </a:xfrm>
          <a:prstGeom prst="rect">
            <a:avLst/>
          </a:prstGeom>
          <a:noFill/>
        </p:spPr>
        <p:txBody>
          <a:bodyPr wrap="square" rtlCol="0">
            <a:spAutoFit/>
          </a:bodyPr>
          <a:lstStyle/>
          <a:p>
            <a:pPr algn="ctr"/>
            <a:r>
              <a:rPr lang="en-GB" sz="3000"/>
              <a:t>The project is supported by the Circular Bio-based Europe Joint Undertaking and its members.</a:t>
            </a:r>
          </a:p>
        </p:txBody>
      </p:sp>
      <p:sp>
        <p:nvSpPr>
          <p:cNvPr id="10" name="TextBox 9">
            <a:extLst>
              <a:ext uri="{FF2B5EF4-FFF2-40B4-BE49-F238E27FC236}">
                <a16:creationId xmlns:a16="http://schemas.microsoft.com/office/drawing/2014/main" id="{0C5F8EA4-E444-DE8C-2A09-6E576A57F43C}"/>
              </a:ext>
            </a:extLst>
          </p:cNvPr>
          <p:cNvSpPr txBox="1"/>
          <p:nvPr/>
        </p:nvSpPr>
        <p:spPr>
          <a:xfrm>
            <a:off x="850900" y="12055888"/>
            <a:ext cx="22537738" cy="1015663"/>
          </a:xfrm>
          <a:prstGeom prst="rect">
            <a:avLst/>
          </a:prstGeom>
          <a:noFill/>
        </p:spPr>
        <p:txBody>
          <a:bodyPr wrap="square" rtlCol="0">
            <a:spAutoFit/>
          </a:bodyPr>
          <a:lstStyle/>
          <a:p>
            <a:r>
              <a:rPr lang="en-GB" sz="3000"/>
              <a:t>Funded by the European Union. Views and opinions expressed are however those of the author(s) only and do not necessarily reflect those of the European Union or CBE JU. Neither the European Union nor the CBE JU can be held responsible for them. </a:t>
            </a:r>
          </a:p>
        </p:txBody>
      </p:sp>
      <p:pic>
        <p:nvPicPr>
          <p:cNvPr id="5" name="Рисунок 4" descr="Зображення, що містить текст, Шрифт, логотип, Графіка&#10;&#10;Вміст на основі ШІ може бути неправильним.">
            <a:extLst>
              <a:ext uri="{FF2B5EF4-FFF2-40B4-BE49-F238E27FC236}">
                <a16:creationId xmlns:a16="http://schemas.microsoft.com/office/drawing/2014/main" id="{E3918E7F-C530-218F-7752-7C795EC00E06}"/>
              </a:ext>
            </a:extLst>
          </p:cNvPr>
          <p:cNvPicPr>
            <a:picLocks noChangeAspect="1"/>
          </p:cNvPicPr>
          <p:nvPr/>
        </p:nvPicPr>
        <p:blipFill>
          <a:blip r:embed="rId4"/>
          <a:stretch>
            <a:fillRect/>
          </a:stretch>
        </p:blipFill>
        <p:spPr>
          <a:xfrm>
            <a:off x="19124698" y="6063394"/>
            <a:ext cx="4919870" cy="4936436"/>
          </a:xfrm>
          <a:prstGeom prst="rect">
            <a:avLst/>
          </a:prstGeom>
        </p:spPr>
      </p:pic>
      <p:pic>
        <p:nvPicPr>
          <p:cNvPr id="6" name="Рисунок 5" descr="Зображення, що містить Графіка, Шрифт, графічний дизайн, знімок екрана&#10;&#10;Вміст на основі ШІ може бути неправильним.">
            <a:extLst>
              <a:ext uri="{FF2B5EF4-FFF2-40B4-BE49-F238E27FC236}">
                <a16:creationId xmlns:a16="http://schemas.microsoft.com/office/drawing/2014/main" id="{FCF2B3DB-496F-3279-9F74-5817798996B6}"/>
              </a:ext>
            </a:extLst>
          </p:cNvPr>
          <p:cNvPicPr>
            <a:picLocks noChangeAspect="1"/>
          </p:cNvPicPr>
          <p:nvPr/>
        </p:nvPicPr>
        <p:blipFill>
          <a:blip r:embed="rId5"/>
          <a:stretch>
            <a:fillRect/>
          </a:stretch>
        </p:blipFill>
        <p:spPr>
          <a:xfrm>
            <a:off x="9022298" y="7674744"/>
            <a:ext cx="5477290" cy="2170871"/>
          </a:xfrm>
          <a:prstGeom prst="rect">
            <a:avLst/>
          </a:prstGeom>
        </p:spPr>
      </p:pic>
      <p:pic>
        <p:nvPicPr>
          <p:cNvPr id="7" name="Рисунок 6" descr="Зображення, що містить чорний, темрява&#10;&#10;Вміст на основі ШІ може бути неправильним.">
            <a:extLst>
              <a:ext uri="{FF2B5EF4-FFF2-40B4-BE49-F238E27FC236}">
                <a16:creationId xmlns:a16="http://schemas.microsoft.com/office/drawing/2014/main" id="{3B7F0CC4-72EE-BE0F-69B8-435ED42E1885}"/>
              </a:ext>
            </a:extLst>
          </p:cNvPr>
          <p:cNvPicPr>
            <a:picLocks noChangeAspect="1"/>
          </p:cNvPicPr>
          <p:nvPr/>
        </p:nvPicPr>
        <p:blipFill>
          <a:blip r:embed="rId6"/>
          <a:stretch>
            <a:fillRect/>
          </a:stretch>
        </p:blipFill>
        <p:spPr>
          <a:xfrm>
            <a:off x="15177063" y="7551335"/>
            <a:ext cx="4325178" cy="2423077"/>
          </a:xfrm>
          <a:prstGeom prst="rect">
            <a:avLst/>
          </a:prstGeom>
        </p:spPr>
      </p:pic>
    </p:spTree>
    <p:extLst>
      <p:ext uri="{BB962C8B-B14F-4D97-AF65-F5344CB8AC3E}">
        <p14:creationId xmlns:p14="http://schemas.microsoft.com/office/powerpoint/2010/main" val="179698646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2">
            <a:extLst>
              <a:ext uri="{FF2B5EF4-FFF2-40B4-BE49-F238E27FC236}">
                <a16:creationId xmlns:a16="http://schemas.microsoft.com/office/drawing/2014/main" id="{7B42D7C8-227F-E066-6268-8F71C993C4E9}"/>
              </a:ext>
            </a:extLst>
          </p:cNvPr>
          <p:cNvSpPr>
            <a:spLocks noGrp="1"/>
          </p:cNvSpPr>
          <p:nvPr/>
        </p:nvSpPr>
        <p:spPr>
          <a:xfrm>
            <a:off x="1845749" y="4667717"/>
            <a:ext cx="20686643" cy="43513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endParaRPr lang="uk-UA"/>
          </a:p>
          <a:p>
            <a:pPr algn="ctr">
              <a:buNone/>
            </a:pPr>
            <a:endParaRPr lang="uk-UA"/>
          </a:p>
          <a:p>
            <a:pPr marL="0" indent="0" algn="ctr">
              <a:buNone/>
            </a:pPr>
            <a:r>
              <a:rPr lang="uk-UA" sz="4000" dirty="0">
                <a:ea typeface="+mn-lt"/>
                <a:cs typeface="+mn-lt"/>
              </a:rPr>
              <a:t>Фінансується Європейським Союзом. Однак висловлені погляди та думки належать лише автору(</a:t>
            </a:r>
            <a:r>
              <a:rPr lang="uk-UA" sz="4000" dirty="0" err="1">
                <a:ea typeface="+mn-lt"/>
                <a:cs typeface="+mn-lt"/>
              </a:rPr>
              <a:t>ам</a:t>
            </a:r>
            <a:r>
              <a:rPr lang="uk-UA" sz="4000" dirty="0">
                <a:ea typeface="+mn-lt"/>
                <a:cs typeface="+mn-lt"/>
              </a:rPr>
              <a:t>) і не обов’язково відображають погляди Європейського Союзу чи CBE JU. Ні Європейський Союз, ні CBE JU не несуть за них відповідальності.</a:t>
            </a:r>
            <a:endParaRPr lang="uk-UA" dirty="0"/>
          </a:p>
          <a:p>
            <a:pPr algn="ctr"/>
            <a:endParaRPr lang="uk-UA" sz="4000"/>
          </a:p>
        </p:txBody>
      </p:sp>
    </p:spTree>
    <p:extLst>
      <p:ext uri="{BB962C8B-B14F-4D97-AF65-F5344CB8AC3E}">
        <p14:creationId xmlns:p14="http://schemas.microsoft.com/office/powerpoint/2010/main" val="212604865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83131-D587-B8F7-7C9B-113EBC2C0180}"/>
            </a:ext>
          </a:extLst>
        </p:cNvPr>
        <p:cNvGrpSpPr/>
        <p:nvPr/>
      </p:nvGrpSpPr>
      <p:grpSpPr>
        <a:xfrm>
          <a:off x="0" y="0"/>
          <a:ext cx="0" cy="0"/>
          <a:chOff x="0" y="0"/>
          <a:chExt cx="0" cy="0"/>
        </a:xfrm>
      </p:grpSpPr>
      <p:sp>
        <p:nvSpPr>
          <p:cNvPr id="5" name="Текст 1">
            <a:extLst>
              <a:ext uri="{FF2B5EF4-FFF2-40B4-BE49-F238E27FC236}">
                <a16:creationId xmlns:a16="http://schemas.microsoft.com/office/drawing/2014/main" id="{C52CE44D-CE21-1A16-F1EC-9AAD49CE298D}"/>
              </a:ext>
            </a:extLst>
          </p:cNvPr>
          <p:cNvSpPr>
            <a:spLocks noGrp="1"/>
          </p:cNvSpPr>
          <p:nvPr>
            <p:ph type="body" sz="quarter" idx="12"/>
          </p:nvPr>
        </p:nvSpPr>
        <p:spPr>
          <a:xfrm>
            <a:off x="8807212" y="3166543"/>
            <a:ext cx="774111" cy="1320946"/>
          </a:xfrm>
        </p:spPr>
        <p:txBody>
          <a:bodyPr/>
          <a:lstStyle/>
          <a:p>
            <a:r>
              <a:rPr lang="en-US" sz="9600" noProof="0" dirty="0">
                <a:solidFill>
                  <a:schemeClr val="bg1"/>
                </a:solidFill>
              </a:rPr>
              <a:t>2</a:t>
            </a:r>
            <a:endParaRPr lang="uk-UA" sz="9600" noProof="0" dirty="0">
              <a:solidFill>
                <a:schemeClr val="bg1"/>
              </a:solidFill>
            </a:endParaRPr>
          </a:p>
        </p:txBody>
      </p:sp>
      <p:sp>
        <p:nvSpPr>
          <p:cNvPr id="6" name="Текст 2">
            <a:extLst>
              <a:ext uri="{FF2B5EF4-FFF2-40B4-BE49-F238E27FC236}">
                <a16:creationId xmlns:a16="http://schemas.microsoft.com/office/drawing/2014/main" id="{4AF503F1-15EE-F76F-12B3-FA439C89FA4F}"/>
              </a:ext>
            </a:extLst>
          </p:cNvPr>
          <p:cNvSpPr>
            <a:spLocks noGrp="1"/>
          </p:cNvSpPr>
          <p:nvPr>
            <p:ph type="body" sz="quarter" idx="13"/>
          </p:nvPr>
        </p:nvSpPr>
        <p:spPr>
          <a:xfrm>
            <a:off x="11962695" y="2743587"/>
            <a:ext cx="11619710" cy="5724552"/>
          </a:xfrm>
        </p:spPr>
        <p:txBody>
          <a:bodyPr/>
          <a:lstStyle/>
          <a:p>
            <a:r>
              <a:rPr lang="ru-RU" sz="9600" noProof="0" dirty="0" err="1"/>
              <a:t>Сталий</a:t>
            </a:r>
            <a:r>
              <a:rPr lang="ru-RU" sz="9600" noProof="0" dirty="0"/>
              <a:t> </a:t>
            </a:r>
            <a:r>
              <a:rPr lang="ru-RU" sz="9600" noProof="0" dirty="0" err="1"/>
              <a:t>підхід</a:t>
            </a:r>
            <a:r>
              <a:rPr lang="ru-RU" sz="9600" noProof="0" dirty="0"/>
              <a:t> до </a:t>
            </a:r>
            <a:r>
              <a:rPr lang="ru-RU" sz="9600" noProof="0" dirty="0" err="1"/>
              <a:t>закупівель</a:t>
            </a:r>
            <a:r>
              <a:rPr lang="ru-RU" sz="9600" noProof="0" dirty="0"/>
              <a:t>: </a:t>
            </a:r>
            <a:r>
              <a:rPr lang="ru-RU" sz="9600" noProof="0" dirty="0" err="1"/>
              <a:t>критерії</a:t>
            </a:r>
            <a:r>
              <a:rPr lang="ru-RU" sz="9600" noProof="0" dirty="0"/>
              <a:t> та </a:t>
            </a:r>
            <a:r>
              <a:rPr lang="ru-RU" sz="9600" noProof="0" dirty="0" err="1"/>
              <a:t>процедури</a:t>
            </a:r>
            <a:r>
              <a:rPr lang="ru-RU" sz="9600" noProof="0" dirty="0"/>
              <a:t> </a:t>
            </a:r>
            <a:endParaRPr lang="uk-UA" sz="9600" noProof="0" dirty="0"/>
          </a:p>
        </p:txBody>
      </p:sp>
    </p:spTree>
    <p:extLst>
      <p:ext uri="{BB962C8B-B14F-4D97-AF65-F5344CB8AC3E}">
        <p14:creationId xmlns:p14="http://schemas.microsoft.com/office/powerpoint/2010/main" val="59589791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1E230-F2FD-B536-2A96-C60F33CC95AF}"/>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C26D089D-4ED9-3269-72D0-207773DE21C7}"/>
              </a:ext>
            </a:extLst>
          </p:cNvPr>
          <p:cNvSpPr txBox="1">
            <a:spLocks/>
          </p:cNvSpPr>
          <p:nvPr/>
        </p:nvSpPr>
        <p:spPr>
          <a:xfrm>
            <a:off x="685010" y="1733142"/>
            <a:ext cx="16768103"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Вступ до теми</a:t>
            </a:r>
          </a:p>
        </p:txBody>
      </p:sp>
      <p:sp>
        <p:nvSpPr>
          <p:cNvPr id="7" name="Прямокутник: округлені кути 6">
            <a:extLst>
              <a:ext uri="{FF2B5EF4-FFF2-40B4-BE49-F238E27FC236}">
                <a16:creationId xmlns:a16="http://schemas.microsoft.com/office/drawing/2014/main" id="{AA804248-0DEA-482A-EB03-B6064615D0BE}"/>
              </a:ext>
            </a:extLst>
          </p:cNvPr>
          <p:cNvSpPr/>
          <p:nvPr/>
        </p:nvSpPr>
        <p:spPr>
          <a:xfrm>
            <a:off x="1199322" y="3918045"/>
            <a:ext cx="10992678" cy="2939955"/>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uk-UA" sz="3200" b="1" noProof="0" dirty="0">
                <a:solidFill>
                  <a:srgbClr val="4D4D4D"/>
                </a:solidFill>
                <a:latin typeface="+mj-lt"/>
              </a:rPr>
              <a:t>Сталий підхід до </a:t>
            </a:r>
            <a:r>
              <a:rPr lang="uk-UA" sz="3200" b="1" noProof="0" dirty="0" err="1">
                <a:solidFill>
                  <a:srgbClr val="4D4D4D"/>
                </a:solidFill>
                <a:latin typeface="+mj-lt"/>
              </a:rPr>
              <a:t>закупівель</a:t>
            </a:r>
            <a:r>
              <a:rPr lang="uk-UA" sz="3200" b="1" noProof="0" dirty="0">
                <a:solidFill>
                  <a:srgbClr val="4D4D4D"/>
                </a:solidFill>
                <a:latin typeface="+mj-lt"/>
              </a:rPr>
              <a:t> </a:t>
            </a:r>
            <a:r>
              <a:rPr lang="uk-UA" sz="3200" noProof="0" dirty="0">
                <a:solidFill>
                  <a:srgbClr val="4D4D4D"/>
                </a:solidFill>
                <a:latin typeface="+mj-lt"/>
              </a:rPr>
              <a:t>— це процес, у якому рішення про вибір товарів і послуг ґрунтується не лише на ціні, а й на оцінці впливу на довкілля, соціум та економіку. </a:t>
            </a:r>
          </a:p>
        </p:txBody>
      </p:sp>
      <p:pic>
        <p:nvPicPr>
          <p:cNvPr id="11" name="Рисунок 10" descr="Зображення, що містить прапор, небо, хмара, просто неба&#10;&#10;Вміст на основі ШІ може бути неправильним.">
            <a:extLst>
              <a:ext uri="{FF2B5EF4-FFF2-40B4-BE49-F238E27FC236}">
                <a16:creationId xmlns:a16="http://schemas.microsoft.com/office/drawing/2014/main" id="{25CBC77A-A8D9-D711-B132-AB01117B7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1252" y="0"/>
            <a:ext cx="9892748" cy="13716000"/>
          </a:xfrm>
          <a:prstGeom prst="rect">
            <a:avLst/>
          </a:prstGeom>
        </p:spPr>
      </p:pic>
      <p:sp>
        <p:nvSpPr>
          <p:cNvPr id="12" name="Прямокутник: округлені кути 11">
            <a:extLst>
              <a:ext uri="{FF2B5EF4-FFF2-40B4-BE49-F238E27FC236}">
                <a16:creationId xmlns:a16="http://schemas.microsoft.com/office/drawing/2014/main" id="{DCC0A2C2-0267-3428-69E2-4373D2432A96}"/>
              </a:ext>
            </a:extLst>
          </p:cNvPr>
          <p:cNvSpPr/>
          <p:nvPr/>
        </p:nvSpPr>
        <p:spPr>
          <a:xfrm>
            <a:off x="1199322" y="7231088"/>
            <a:ext cx="10992678" cy="3741712"/>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uk-UA" sz="3200" noProof="0" dirty="0">
                <a:solidFill>
                  <a:srgbClr val="4D4D4D"/>
                </a:solidFill>
                <a:latin typeface="+mj-lt"/>
              </a:rPr>
              <a:t>В умовах відновлення України такі підходи стають ключовими для ефективного використання коштів, зниження вуглецевого сліду та інтеграції принципів сталого розвитку у державне й приватне управління. </a:t>
            </a:r>
          </a:p>
        </p:txBody>
      </p:sp>
    </p:spTree>
    <p:extLst>
      <p:ext uri="{BB962C8B-B14F-4D97-AF65-F5344CB8AC3E}">
        <p14:creationId xmlns:p14="http://schemas.microsoft.com/office/powerpoint/2010/main" val="8122815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4DC39-1815-C018-EB33-434520A11C0C}"/>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78EADF0B-B95E-EC4B-69B1-5CE7AA49B209}"/>
              </a:ext>
            </a:extLst>
          </p:cNvPr>
          <p:cNvSpPr txBox="1">
            <a:spLocks/>
          </p:cNvSpPr>
          <p:nvPr/>
        </p:nvSpPr>
        <p:spPr>
          <a:xfrm>
            <a:off x="685010" y="1733142"/>
            <a:ext cx="16768103"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dirty="0"/>
              <a:t>Концепція сталих </a:t>
            </a:r>
            <a:r>
              <a:rPr lang="uk-UA" sz="6000" dirty="0" err="1"/>
              <a:t>закупівель</a:t>
            </a:r>
            <a:endParaRPr lang="uk-UA" sz="6000" noProof="0" dirty="0"/>
          </a:p>
        </p:txBody>
      </p:sp>
      <p:sp>
        <p:nvSpPr>
          <p:cNvPr id="3" name="Прямокутник: округлені кути 2">
            <a:extLst>
              <a:ext uri="{FF2B5EF4-FFF2-40B4-BE49-F238E27FC236}">
                <a16:creationId xmlns:a16="http://schemas.microsoft.com/office/drawing/2014/main" id="{907ED663-F846-432C-6FE7-3B985C26469B}"/>
              </a:ext>
            </a:extLst>
          </p:cNvPr>
          <p:cNvSpPr/>
          <p:nvPr/>
        </p:nvSpPr>
        <p:spPr>
          <a:xfrm>
            <a:off x="2574369" y="11021345"/>
            <a:ext cx="10992678" cy="1189086"/>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000" dirty="0">
                <a:solidFill>
                  <a:srgbClr val="4D4D4D"/>
                </a:solidFill>
                <a:latin typeface="+mj-lt"/>
              </a:rPr>
              <a:t>BUBB –</a:t>
            </a:r>
            <a:r>
              <a:rPr lang="uk-UA" sz="3000" dirty="0">
                <a:solidFill>
                  <a:srgbClr val="4D4D4D"/>
                </a:solidFill>
                <a:latin typeface="+mj-lt"/>
              </a:rPr>
              <a:t> </a:t>
            </a:r>
            <a:r>
              <a:rPr lang="en-US" sz="3000" dirty="0">
                <a:solidFill>
                  <a:srgbClr val="4D4D4D"/>
                </a:solidFill>
                <a:latin typeface="+mj-lt"/>
              </a:rPr>
              <a:t>Build Ukraine Back Better. </a:t>
            </a:r>
            <a:r>
              <a:rPr lang="uk-UA" sz="3000" dirty="0">
                <a:solidFill>
                  <a:srgbClr val="4D4D4D"/>
                </a:solidFill>
                <a:latin typeface="+mj-lt"/>
              </a:rPr>
              <a:t>Веб-сайт: </a:t>
            </a:r>
            <a:r>
              <a:rPr lang="en-GB" sz="3000" dirty="0">
                <a:solidFill>
                  <a:srgbClr val="4D4D4D"/>
                </a:solidFill>
                <a:latin typeface="+mj-lt"/>
                <a:hlinkClick r:id="rId2">
                  <a:extLst>
                    <a:ext uri="{A12FA001-AC4F-418D-AE19-62706E023703}">
                      <ahyp:hlinkClr xmlns:ahyp="http://schemas.microsoft.com/office/drawing/2018/hyperlinkcolor" val="tx"/>
                    </a:ext>
                  </a:extLst>
                </a:hlinkClick>
              </a:rPr>
              <a:t>https://buildukrainebackbetter.org/roadmap-ua</a:t>
            </a:r>
            <a:endParaRPr lang="uk-UA" sz="3000" noProof="0" dirty="0">
              <a:solidFill>
                <a:srgbClr val="4D4D4D"/>
              </a:solidFill>
              <a:latin typeface="+mj-lt"/>
            </a:endParaRPr>
          </a:p>
        </p:txBody>
      </p:sp>
      <p:pic>
        <p:nvPicPr>
          <p:cNvPr id="4" name="Графіка 3" descr="Storytelling with solid fill">
            <a:extLst>
              <a:ext uri="{FF2B5EF4-FFF2-40B4-BE49-F238E27FC236}">
                <a16:creationId xmlns:a16="http://schemas.microsoft.com/office/drawing/2014/main" id="{8D3D66AD-A54D-AC04-0220-DA035423E9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2160" y="11021345"/>
            <a:ext cx="914400" cy="914400"/>
          </a:xfrm>
          <a:prstGeom prst="rect">
            <a:avLst/>
          </a:prstGeom>
        </p:spPr>
      </p:pic>
      <p:sp>
        <p:nvSpPr>
          <p:cNvPr id="5" name="Прямокутник: округлені кути 4">
            <a:extLst>
              <a:ext uri="{FF2B5EF4-FFF2-40B4-BE49-F238E27FC236}">
                <a16:creationId xmlns:a16="http://schemas.microsoft.com/office/drawing/2014/main" id="{0EFEE5CA-37DF-7C51-18EB-61E19577EC4F}"/>
              </a:ext>
            </a:extLst>
          </p:cNvPr>
          <p:cNvSpPr/>
          <p:nvPr/>
        </p:nvSpPr>
        <p:spPr>
          <a:xfrm>
            <a:off x="2574369" y="3265375"/>
            <a:ext cx="10992678" cy="3085729"/>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uk-UA" sz="3200" noProof="0" dirty="0">
                <a:solidFill>
                  <a:srgbClr val="4D4D4D"/>
                </a:solidFill>
                <a:latin typeface="+mj-lt"/>
              </a:rPr>
              <a:t>Згідно з дорожньою картою сталого відновлення України (</a:t>
            </a:r>
            <a:r>
              <a:rPr lang="en-GB" sz="3200" noProof="0" dirty="0">
                <a:solidFill>
                  <a:srgbClr val="4D4D4D"/>
                </a:solidFill>
                <a:latin typeface="+mj-lt"/>
              </a:rPr>
              <a:t>BUBB, 2025), </a:t>
            </a:r>
            <a:r>
              <a:rPr lang="uk-UA" sz="3200" noProof="0" dirty="0">
                <a:solidFill>
                  <a:srgbClr val="4D4D4D"/>
                </a:solidFill>
                <a:latin typeface="+mj-lt"/>
              </a:rPr>
              <a:t>закупівлі розглядаються як </a:t>
            </a:r>
            <a:r>
              <a:rPr lang="uk-UA" sz="3200" b="1" noProof="0" dirty="0">
                <a:solidFill>
                  <a:srgbClr val="4D4D4D"/>
                </a:solidFill>
                <a:latin typeface="+mj-lt"/>
              </a:rPr>
              <a:t>стратегічний інструмент для досягнення кліматичних та екологічних цілей. </a:t>
            </a:r>
          </a:p>
        </p:txBody>
      </p:sp>
      <p:sp>
        <p:nvSpPr>
          <p:cNvPr id="6" name="Прямокутник: округлені кути 5">
            <a:extLst>
              <a:ext uri="{FF2B5EF4-FFF2-40B4-BE49-F238E27FC236}">
                <a16:creationId xmlns:a16="http://schemas.microsoft.com/office/drawing/2014/main" id="{3C4BD5C4-159C-A0B9-00FE-E1B334761E20}"/>
              </a:ext>
            </a:extLst>
          </p:cNvPr>
          <p:cNvSpPr/>
          <p:nvPr/>
        </p:nvSpPr>
        <p:spPr>
          <a:xfrm>
            <a:off x="2574369" y="6686159"/>
            <a:ext cx="10992678" cy="3085729"/>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ru-RU" sz="3200" noProof="0" dirty="0">
                <a:solidFill>
                  <a:srgbClr val="4D4D4D"/>
                </a:solidFill>
                <a:latin typeface="+mj-lt"/>
              </a:rPr>
              <a:t>У </a:t>
            </a:r>
            <a:r>
              <a:rPr lang="ru-RU" sz="3200" noProof="0" dirty="0" err="1">
                <a:solidFill>
                  <a:srgbClr val="4D4D4D"/>
                </a:solidFill>
                <a:latin typeface="+mj-lt"/>
              </a:rPr>
              <a:t>документі</a:t>
            </a:r>
            <a:r>
              <a:rPr lang="ru-RU" sz="3200" noProof="0" dirty="0">
                <a:solidFill>
                  <a:srgbClr val="4D4D4D"/>
                </a:solidFill>
                <a:latin typeface="+mj-lt"/>
              </a:rPr>
              <a:t> «Зелена </a:t>
            </a:r>
            <a:r>
              <a:rPr lang="ru-RU" sz="3200" noProof="0" dirty="0" err="1">
                <a:solidFill>
                  <a:srgbClr val="4D4D4D"/>
                </a:solidFill>
                <a:latin typeface="+mj-lt"/>
              </a:rPr>
              <a:t>закупівля</a:t>
            </a:r>
            <a:r>
              <a:rPr lang="ru-RU" sz="3200" noProof="0" dirty="0">
                <a:solidFill>
                  <a:srgbClr val="4D4D4D"/>
                </a:solidFill>
                <a:latin typeface="+mj-lt"/>
              </a:rPr>
              <a:t>» </a:t>
            </a:r>
            <a:r>
              <a:rPr lang="ru-RU" sz="3200" noProof="0" dirty="0" err="1">
                <a:solidFill>
                  <a:srgbClr val="4D4D4D"/>
                </a:solidFill>
                <a:latin typeface="+mj-lt"/>
              </a:rPr>
              <a:t>підкреслюється</a:t>
            </a:r>
            <a:r>
              <a:rPr lang="ru-RU" sz="3200" noProof="0" dirty="0">
                <a:solidFill>
                  <a:srgbClr val="4D4D4D"/>
                </a:solidFill>
                <a:latin typeface="+mj-lt"/>
              </a:rPr>
              <a:t>, </a:t>
            </a:r>
            <a:r>
              <a:rPr lang="ru-RU" sz="3200" noProof="0" dirty="0" err="1">
                <a:solidFill>
                  <a:srgbClr val="4D4D4D"/>
                </a:solidFill>
                <a:latin typeface="+mj-lt"/>
              </a:rPr>
              <a:t>що</a:t>
            </a:r>
            <a:r>
              <a:rPr lang="ru-RU" sz="3200" noProof="0" dirty="0">
                <a:solidFill>
                  <a:srgbClr val="4D4D4D"/>
                </a:solidFill>
                <a:latin typeface="+mj-lt"/>
              </a:rPr>
              <a:t> </a:t>
            </a:r>
            <a:r>
              <a:rPr lang="ru-RU" sz="3200" noProof="0" dirty="0" err="1">
                <a:solidFill>
                  <a:srgbClr val="4D4D4D"/>
                </a:solidFill>
                <a:latin typeface="+mj-lt"/>
              </a:rPr>
              <a:t>державні</a:t>
            </a:r>
            <a:r>
              <a:rPr lang="ru-RU" sz="3200" noProof="0" dirty="0">
                <a:solidFill>
                  <a:srgbClr val="4D4D4D"/>
                </a:solidFill>
                <a:latin typeface="+mj-lt"/>
              </a:rPr>
              <a:t> та </a:t>
            </a:r>
            <a:r>
              <a:rPr lang="ru-RU" sz="3200" noProof="0" dirty="0" err="1">
                <a:solidFill>
                  <a:srgbClr val="4D4D4D"/>
                </a:solidFill>
                <a:latin typeface="+mj-lt"/>
              </a:rPr>
              <a:t>корпоративні</a:t>
            </a:r>
            <a:r>
              <a:rPr lang="ru-RU" sz="3200" noProof="0" dirty="0">
                <a:solidFill>
                  <a:srgbClr val="4D4D4D"/>
                </a:solidFill>
                <a:latin typeface="+mj-lt"/>
              </a:rPr>
              <a:t> </a:t>
            </a:r>
            <a:r>
              <a:rPr lang="ru-RU" sz="3200" noProof="0" dirty="0" err="1">
                <a:solidFill>
                  <a:srgbClr val="4D4D4D"/>
                </a:solidFill>
                <a:latin typeface="+mj-lt"/>
              </a:rPr>
              <a:t>замовники</a:t>
            </a:r>
            <a:r>
              <a:rPr lang="ru-RU" sz="3200" noProof="0" dirty="0">
                <a:solidFill>
                  <a:srgbClr val="4D4D4D"/>
                </a:solidFill>
                <a:latin typeface="+mj-lt"/>
              </a:rPr>
              <a:t> </a:t>
            </a:r>
            <a:r>
              <a:rPr lang="ru-RU" sz="3200" noProof="0" dirty="0" err="1">
                <a:solidFill>
                  <a:srgbClr val="4D4D4D"/>
                </a:solidFill>
                <a:latin typeface="+mj-lt"/>
              </a:rPr>
              <a:t>можуть</a:t>
            </a:r>
            <a:r>
              <a:rPr lang="ru-RU" sz="3200" noProof="0" dirty="0">
                <a:solidFill>
                  <a:srgbClr val="4D4D4D"/>
                </a:solidFill>
                <a:latin typeface="+mj-lt"/>
              </a:rPr>
              <a:t> </a:t>
            </a:r>
            <a:r>
              <a:rPr lang="ru-RU" sz="3200" noProof="0" dirty="0" err="1">
                <a:solidFill>
                  <a:srgbClr val="4D4D4D"/>
                </a:solidFill>
                <a:latin typeface="+mj-lt"/>
              </a:rPr>
              <a:t>задавати</a:t>
            </a:r>
            <a:r>
              <a:rPr lang="ru-RU" sz="3200" noProof="0" dirty="0">
                <a:solidFill>
                  <a:srgbClr val="4D4D4D"/>
                </a:solidFill>
                <a:latin typeface="+mj-lt"/>
              </a:rPr>
              <a:t> </a:t>
            </a:r>
            <a:r>
              <a:rPr lang="ru-RU" sz="3200" noProof="0" dirty="0" err="1">
                <a:solidFill>
                  <a:srgbClr val="4D4D4D"/>
                </a:solidFill>
                <a:latin typeface="+mj-lt"/>
              </a:rPr>
              <a:t>ринок</a:t>
            </a:r>
            <a:r>
              <a:rPr lang="ru-RU" sz="3200" noProof="0" dirty="0">
                <a:solidFill>
                  <a:srgbClr val="4D4D4D"/>
                </a:solidFill>
                <a:latin typeface="+mj-lt"/>
              </a:rPr>
              <a:t>, </a:t>
            </a:r>
            <a:r>
              <a:rPr lang="ru-RU" sz="3200" noProof="0" dirty="0" err="1">
                <a:solidFill>
                  <a:srgbClr val="4D4D4D"/>
                </a:solidFill>
                <a:latin typeface="+mj-lt"/>
              </a:rPr>
              <a:t>формуючи</a:t>
            </a:r>
            <a:r>
              <a:rPr lang="ru-RU" sz="3200" noProof="0" dirty="0">
                <a:solidFill>
                  <a:srgbClr val="4D4D4D"/>
                </a:solidFill>
                <a:latin typeface="+mj-lt"/>
              </a:rPr>
              <a:t> попит на </a:t>
            </a:r>
            <a:r>
              <a:rPr lang="ru-RU" sz="3200" noProof="0" dirty="0" err="1">
                <a:solidFill>
                  <a:srgbClr val="4D4D4D"/>
                </a:solidFill>
                <a:latin typeface="+mj-lt"/>
              </a:rPr>
              <a:t>енергоефективні</a:t>
            </a:r>
            <a:r>
              <a:rPr lang="ru-RU" sz="3200" noProof="0" dirty="0">
                <a:solidFill>
                  <a:srgbClr val="4D4D4D"/>
                </a:solidFill>
                <a:latin typeface="+mj-lt"/>
              </a:rPr>
              <a:t>, </a:t>
            </a:r>
            <a:r>
              <a:rPr lang="ru-RU" sz="3200" noProof="0" dirty="0" err="1">
                <a:solidFill>
                  <a:srgbClr val="4D4D4D"/>
                </a:solidFill>
                <a:latin typeface="+mj-lt"/>
              </a:rPr>
              <a:t>безпечні</a:t>
            </a:r>
            <a:r>
              <a:rPr lang="ru-RU" sz="3200" noProof="0" dirty="0">
                <a:solidFill>
                  <a:srgbClr val="4D4D4D"/>
                </a:solidFill>
                <a:latin typeface="+mj-lt"/>
              </a:rPr>
              <a:t> й </a:t>
            </a:r>
            <a:r>
              <a:rPr lang="ru-RU" sz="3200" noProof="0" dirty="0" err="1">
                <a:solidFill>
                  <a:srgbClr val="4D4D4D"/>
                </a:solidFill>
                <a:latin typeface="+mj-lt"/>
              </a:rPr>
              <a:t>екологічні</a:t>
            </a:r>
            <a:r>
              <a:rPr lang="ru-RU" sz="3200" noProof="0" dirty="0">
                <a:solidFill>
                  <a:srgbClr val="4D4D4D"/>
                </a:solidFill>
                <a:latin typeface="+mj-lt"/>
              </a:rPr>
              <a:t> </a:t>
            </a:r>
            <a:r>
              <a:rPr lang="ru-RU" sz="3200" noProof="0" dirty="0" err="1">
                <a:solidFill>
                  <a:srgbClr val="4D4D4D"/>
                </a:solidFill>
                <a:latin typeface="+mj-lt"/>
              </a:rPr>
              <a:t>товари</a:t>
            </a:r>
            <a:r>
              <a:rPr lang="ru-RU" sz="3200" noProof="0" dirty="0">
                <a:solidFill>
                  <a:srgbClr val="4D4D4D"/>
                </a:solidFill>
                <a:latin typeface="+mj-lt"/>
              </a:rPr>
              <a:t>. </a:t>
            </a:r>
            <a:endParaRPr lang="uk-UA" sz="3200" b="1" noProof="0" dirty="0">
              <a:solidFill>
                <a:srgbClr val="4D4D4D"/>
              </a:solidFill>
              <a:latin typeface="+mj-lt"/>
            </a:endParaRPr>
          </a:p>
        </p:txBody>
      </p:sp>
      <p:pic>
        <p:nvPicPr>
          <p:cNvPr id="9" name="Графіка 8" descr="Quill with solid fill">
            <a:extLst>
              <a:ext uri="{FF2B5EF4-FFF2-40B4-BE49-F238E27FC236}">
                <a16:creationId xmlns:a16="http://schemas.microsoft.com/office/drawing/2014/main" id="{1ED1E326-0920-15E7-4D21-711255BD73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2160" y="6686159"/>
            <a:ext cx="914400" cy="914400"/>
          </a:xfrm>
          <a:prstGeom prst="rect">
            <a:avLst/>
          </a:prstGeom>
        </p:spPr>
      </p:pic>
      <p:pic>
        <p:nvPicPr>
          <p:cNvPr id="13" name="Графіка 12" descr="Document with solid fill">
            <a:extLst>
              <a:ext uri="{FF2B5EF4-FFF2-40B4-BE49-F238E27FC236}">
                <a16:creationId xmlns:a16="http://schemas.microsoft.com/office/drawing/2014/main" id="{548A3E1D-A6A9-7D09-4AEB-AEFD171E3FA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02160" y="3265375"/>
            <a:ext cx="914400" cy="914400"/>
          </a:xfrm>
          <a:prstGeom prst="rect">
            <a:avLst/>
          </a:prstGeom>
        </p:spPr>
      </p:pic>
      <p:sp>
        <p:nvSpPr>
          <p:cNvPr id="14" name="Прямокутник: округлені кути 13">
            <a:extLst>
              <a:ext uri="{FF2B5EF4-FFF2-40B4-BE49-F238E27FC236}">
                <a16:creationId xmlns:a16="http://schemas.microsoft.com/office/drawing/2014/main" id="{34B07954-1033-FBA0-3D4F-D86427BECD1C}"/>
              </a:ext>
            </a:extLst>
          </p:cNvPr>
          <p:cNvSpPr/>
          <p:nvPr/>
        </p:nvSpPr>
        <p:spPr>
          <a:xfrm>
            <a:off x="13924856" y="3265375"/>
            <a:ext cx="9156984" cy="6506513"/>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uk-UA" sz="3200" noProof="0" dirty="0">
              <a:solidFill>
                <a:srgbClr val="4D4D4D"/>
              </a:solidFill>
              <a:latin typeface="+mj-lt"/>
            </a:endParaRPr>
          </a:p>
        </p:txBody>
      </p:sp>
      <p:sp>
        <p:nvSpPr>
          <p:cNvPr id="15" name="Прямокутник 14">
            <a:extLst>
              <a:ext uri="{FF2B5EF4-FFF2-40B4-BE49-F238E27FC236}">
                <a16:creationId xmlns:a16="http://schemas.microsoft.com/office/drawing/2014/main" id="{17BC86EF-E6FD-47B4-6D22-A87900E2F9F5}"/>
              </a:ext>
            </a:extLst>
          </p:cNvPr>
          <p:cNvSpPr/>
          <p:nvPr/>
        </p:nvSpPr>
        <p:spPr>
          <a:xfrm>
            <a:off x="13924856" y="5724939"/>
            <a:ext cx="9156984" cy="1470991"/>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5400" dirty="0">
                <a:solidFill>
                  <a:schemeClr val="bg1"/>
                </a:solidFill>
                <a:ea typeface="+mj-ea"/>
                <a:cs typeface="Calibri" panose="020F0502020204030204" pitchFamily="34" charset="0"/>
              </a:rPr>
              <a:t>Основна ідея – </a:t>
            </a:r>
          </a:p>
        </p:txBody>
      </p:sp>
      <p:sp>
        <p:nvSpPr>
          <p:cNvPr id="17" name="TextBox 16">
            <a:extLst>
              <a:ext uri="{FF2B5EF4-FFF2-40B4-BE49-F238E27FC236}">
                <a16:creationId xmlns:a16="http://schemas.microsoft.com/office/drawing/2014/main" id="{4F26DBBF-5953-DD93-855E-A7229BE902F4}"/>
              </a:ext>
            </a:extLst>
          </p:cNvPr>
          <p:cNvSpPr txBox="1"/>
          <p:nvPr/>
        </p:nvSpPr>
        <p:spPr>
          <a:xfrm>
            <a:off x="14724823" y="7901915"/>
            <a:ext cx="12195312" cy="707886"/>
          </a:xfrm>
          <a:prstGeom prst="rect">
            <a:avLst/>
          </a:prstGeom>
          <a:noFill/>
        </p:spPr>
        <p:txBody>
          <a:bodyPr wrap="square">
            <a:spAutoFit/>
          </a:bodyPr>
          <a:lstStyle/>
          <a:p>
            <a:r>
              <a:rPr lang="uk-UA" sz="4000" dirty="0">
                <a:solidFill>
                  <a:srgbClr val="4D4D4D"/>
                </a:solidFill>
                <a:latin typeface="+mj-lt"/>
              </a:rPr>
              <a:t>купуючи, ми інвестуємо у майбутнє.</a:t>
            </a:r>
          </a:p>
        </p:txBody>
      </p:sp>
      <p:pic>
        <p:nvPicPr>
          <p:cNvPr id="21" name="Графіка 20" descr="Lights On with solid fill">
            <a:extLst>
              <a:ext uri="{FF2B5EF4-FFF2-40B4-BE49-F238E27FC236}">
                <a16:creationId xmlns:a16="http://schemas.microsoft.com/office/drawing/2014/main" id="{952E0231-9BA9-4972-F4E1-1A8A1D93AF6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406884" y="3711775"/>
            <a:ext cx="2192927" cy="2192927"/>
          </a:xfrm>
          <a:prstGeom prst="rect">
            <a:avLst/>
          </a:prstGeom>
        </p:spPr>
      </p:pic>
    </p:spTree>
    <p:extLst>
      <p:ext uri="{BB962C8B-B14F-4D97-AF65-F5344CB8AC3E}">
        <p14:creationId xmlns:p14="http://schemas.microsoft.com/office/powerpoint/2010/main" val="359869819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11293-1754-B7B6-B1F7-D22C7261EF38}"/>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D7777907-B4F1-0533-B9DF-BADB9CD18050}"/>
              </a:ext>
            </a:extLst>
          </p:cNvPr>
          <p:cNvSpPr txBox="1">
            <a:spLocks/>
          </p:cNvSpPr>
          <p:nvPr/>
        </p:nvSpPr>
        <p:spPr>
          <a:xfrm>
            <a:off x="685010" y="1733142"/>
            <a:ext cx="16768103"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dirty="0"/>
              <a:t>Ключові критерії сталих </a:t>
            </a:r>
            <a:r>
              <a:rPr lang="uk-UA" sz="6000" dirty="0" err="1"/>
              <a:t>закупівель</a:t>
            </a:r>
            <a:endParaRPr lang="uk-UA" sz="6000" noProof="0" dirty="0"/>
          </a:p>
        </p:txBody>
      </p:sp>
      <p:sp>
        <p:nvSpPr>
          <p:cNvPr id="7" name="Прямокутник 6">
            <a:extLst>
              <a:ext uri="{FF2B5EF4-FFF2-40B4-BE49-F238E27FC236}">
                <a16:creationId xmlns:a16="http://schemas.microsoft.com/office/drawing/2014/main" id="{26128FDC-523D-D43C-0CBD-8EBACB06466A}"/>
              </a:ext>
            </a:extLst>
          </p:cNvPr>
          <p:cNvSpPr/>
          <p:nvPr/>
        </p:nvSpPr>
        <p:spPr>
          <a:xfrm>
            <a:off x="3178470" y="5527456"/>
            <a:ext cx="5636277" cy="6788944"/>
          </a:xfrm>
          <a:prstGeom prst="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8" name="TextBox 7">
            <a:extLst>
              <a:ext uri="{FF2B5EF4-FFF2-40B4-BE49-F238E27FC236}">
                <a16:creationId xmlns:a16="http://schemas.microsoft.com/office/drawing/2014/main" id="{439C342D-E084-32CE-4F06-744A38F2DE31}"/>
              </a:ext>
            </a:extLst>
          </p:cNvPr>
          <p:cNvSpPr txBox="1"/>
          <p:nvPr/>
        </p:nvSpPr>
        <p:spPr>
          <a:xfrm>
            <a:off x="3462130" y="5760759"/>
            <a:ext cx="5065643" cy="6555641"/>
          </a:xfrm>
          <a:prstGeom prst="rect">
            <a:avLst/>
          </a:prstGeom>
          <a:noFill/>
        </p:spPr>
        <p:txBody>
          <a:bodyPr wrap="square" rtlCol="0">
            <a:spAutoFit/>
          </a:bodyPr>
          <a:lstStyle/>
          <a:p>
            <a:pPr marL="457200" indent="-457200" algn="just">
              <a:buFont typeface="Arial" panose="020B0604020202020204" pitchFamily="34" charset="0"/>
              <a:buChar char="•"/>
            </a:pPr>
            <a:r>
              <a:rPr lang="uk-UA" sz="3000" noProof="0" dirty="0">
                <a:latin typeface="+mj-lt"/>
              </a:rPr>
              <a:t>Енергоефективність товарів (наприклад, будівельні матеріали з низьким рівнем теплопровідності). </a:t>
            </a:r>
          </a:p>
          <a:p>
            <a:pPr marL="457200" indent="-457200" algn="just">
              <a:buFont typeface="Arial" panose="020B0604020202020204" pitchFamily="34" charset="0"/>
              <a:buChar char="•"/>
            </a:pPr>
            <a:endParaRPr lang="uk-UA" sz="3000" noProof="0" dirty="0">
              <a:latin typeface="+mj-lt"/>
            </a:endParaRPr>
          </a:p>
          <a:p>
            <a:pPr marL="457200" indent="-457200" algn="just">
              <a:buFont typeface="Arial" panose="020B0604020202020204" pitchFamily="34" charset="0"/>
              <a:buChar char="•"/>
            </a:pPr>
            <a:r>
              <a:rPr lang="uk-UA" sz="3000" noProof="0" dirty="0">
                <a:latin typeface="+mj-lt"/>
              </a:rPr>
              <a:t>Використання відновлюваних чи перероблених матеріалів. </a:t>
            </a:r>
          </a:p>
          <a:p>
            <a:pPr marL="457200" indent="-457200" algn="just">
              <a:buFont typeface="Arial" panose="020B0604020202020204" pitchFamily="34" charset="0"/>
              <a:buChar char="•"/>
            </a:pPr>
            <a:endParaRPr lang="uk-UA" sz="3000" noProof="0" dirty="0">
              <a:latin typeface="+mj-lt"/>
            </a:endParaRPr>
          </a:p>
          <a:p>
            <a:pPr marL="457200" indent="-457200" algn="just">
              <a:buFont typeface="Arial" panose="020B0604020202020204" pitchFamily="34" charset="0"/>
              <a:buChar char="•"/>
            </a:pPr>
            <a:r>
              <a:rPr lang="uk-UA" sz="3000" noProof="0" dirty="0">
                <a:latin typeface="+mj-lt"/>
              </a:rPr>
              <a:t>Мінімізація відходів і вуглецевого сліду протягом життєвого циклу продукту </a:t>
            </a:r>
          </a:p>
        </p:txBody>
      </p:sp>
      <p:sp>
        <p:nvSpPr>
          <p:cNvPr id="10" name="Прямокутник 9">
            <a:extLst>
              <a:ext uri="{FF2B5EF4-FFF2-40B4-BE49-F238E27FC236}">
                <a16:creationId xmlns:a16="http://schemas.microsoft.com/office/drawing/2014/main" id="{F8252C42-60B7-3ADC-E26B-DA2E6F7CB869}"/>
              </a:ext>
            </a:extLst>
          </p:cNvPr>
          <p:cNvSpPr/>
          <p:nvPr/>
        </p:nvSpPr>
        <p:spPr>
          <a:xfrm>
            <a:off x="3178471" y="4382906"/>
            <a:ext cx="5636277" cy="926617"/>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noProof="0" dirty="0"/>
              <a:t>Екологічні</a:t>
            </a:r>
          </a:p>
        </p:txBody>
      </p:sp>
      <p:sp>
        <p:nvSpPr>
          <p:cNvPr id="11" name="Прямокутник 10">
            <a:extLst>
              <a:ext uri="{FF2B5EF4-FFF2-40B4-BE49-F238E27FC236}">
                <a16:creationId xmlns:a16="http://schemas.microsoft.com/office/drawing/2014/main" id="{C6C8ADE7-A7BA-B2FB-479D-9F1E06E69DBB}"/>
              </a:ext>
            </a:extLst>
          </p:cNvPr>
          <p:cNvSpPr/>
          <p:nvPr/>
        </p:nvSpPr>
        <p:spPr>
          <a:xfrm>
            <a:off x="9373861" y="5527456"/>
            <a:ext cx="5636277" cy="6788944"/>
          </a:xfrm>
          <a:prstGeom prst="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12" name="TextBox 11">
            <a:extLst>
              <a:ext uri="{FF2B5EF4-FFF2-40B4-BE49-F238E27FC236}">
                <a16:creationId xmlns:a16="http://schemas.microsoft.com/office/drawing/2014/main" id="{85216355-4BC1-BE5F-CB11-547B1FE6B77D}"/>
              </a:ext>
            </a:extLst>
          </p:cNvPr>
          <p:cNvSpPr txBox="1"/>
          <p:nvPr/>
        </p:nvSpPr>
        <p:spPr>
          <a:xfrm>
            <a:off x="9657521" y="5760759"/>
            <a:ext cx="5032513" cy="3785652"/>
          </a:xfrm>
          <a:prstGeom prst="rect">
            <a:avLst/>
          </a:prstGeom>
          <a:noFill/>
        </p:spPr>
        <p:txBody>
          <a:bodyPr wrap="square" rtlCol="0">
            <a:spAutoFit/>
          </a:bodyPr>
          <a:lstStyle/>
          <a:p>
            <a:pPr marL="457200" indent="-457200" algn="just">
              <a:buFont typeface="Arial" panose="020B0604020202020204" pitchFamily="34" charset="0"/>
              <a:buChar char="•"/>
            </a:pPr>
            <a:r>
              <a:rPr lang="uk-UA" sz="3000" noProof="0" dirty="0">
                <a:latin typeface="+mj-lt"/>
              </a:rPr>
              <a:t>Дотримання трудових прав і стандартів охорони праці. </a:t>
            </a:r>
          </a:p>
          <a:p>
            <a:pPr marL="457200" indent="-457200" algn="just">
              <a:buFont typeface="Arial" panose="020B0604020202020204" pitchFamily="34" charset="0"/>
              <a:buChar char="•"/>
            </a:pPr>
            <a:endParaRPr lang="uk-UA" sz="3000" noProof="0" dirty="0">
              <a:latin typeface="+mj-lt"/>
            </a:endParaRPr>
          </a:p>
          <a:p>
            <a:pPr marL="457200" indent="-457200" algn="just">
              <a:buFont typeface="Arial" panose="020B0604020202020204" pitchFamily="34" charset="0"/>
              <a:buChar char="•"/>
            </a:pPr>
            <a:r>
              <a:rPr lang="uk-UA" sz="3000" noProof="0" dirty="0">
                <a:latin typeface="+mj-lt"/>
              </a:rPr>
              <a:t>Пріоритет локальних виробників. </a:t>
            </a:r>
          </a:p>
          <a:p>
            <a:pPr marL="457200" indent="-457200" algn="just">
              <a:buFont typeface="Arial" panose="020B0604020202020204" pitchFamily="34" charset="0"/>
              <a:buChar char="•"/>
            </a:pPr>
            <a:endParaRPr lang="uk-UA" sz="3000" noProof="0" dirty="0">
              <a:latin typeface="+mj-lt"/>
            </a:endParaRPr>
          </a:p>
          <a:p>
            <a:pPr marL="457200" indent="-457200" algn="just">
              <a:buFont typeface="Arial" panose="020B0604020202020204" pitchFamily="34" charset="0"/>
              <a:buChar char="•"/>
            </a:pPr>
            <a:r>
              <a:rPr lang="uk-UA" sz="3000" noProof="0" dirty="0">
                <a:latin typeface="+mj-lt"/>
              </a:rPr>
              <a:t>Сприяння гендерній рівності та інклюзії. </a:t>
            </a:r>
          </a:p>
        </p:txBody>
      </p:sp>
      <p:sp>
        <p:nvSpPr>
          <p:cNvPr id="16" name="Прямокутник 15">
            <a:extLst>
              <a:ext uri="{FF2B5EF4-FFF2-40B4-BE49-F238E27FC236}">
                <a16:creationId xmlns:a16="http://schemas.microsoft.com/office/drawing/2014/main" id="{5E445CF6-7C43-C3F5-BC6E-235924A1BE53}"/>
              </a:ext>
            </a:extLst>
          </p:cNvPr>
          <p:cNvSpPr/>
          <p:nvPr/>
        </p:nvSpPr>
        <p:spPr>
          <a:xfrm>
            <a:off x="9373862" y="4382906"/>
            <a:ext cx="5636277" cy="926617"/>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noProof="0" dirty="0"/>
              <a:t>Соціальні</a:t>
            </a:r>
          </a:p>
        </p:txBody>
      </p:sp>
      <p:sp>
        <p:nvSpPr>
          <p:cNvPr id="18" name="Прямокутник 17">
            <a:extLst>
              <a:ext uri="{FF2B5EF4-FFF2-40B4-BE49-F238E27FC236}">
                <a16:creationId xmlns:a16="http://schemas.microsoft.com/office/drawing/2014/main" id="{AD117BF9-87BF-97FD-86F6-86A0AEE01983}"/>
              </a:ext>
            </a:extLst>
          </p:cNvPr>
          <p:cNvSpPr/>
          <p:nvPr/>
        </p:nvSpPr>
        <p:spPr>
          <a:xfrm>
            <a:off x="15569252" y="5527456"/>
            <a:ext cx="5636277" cy="6788944"/>
          </a:xfrm>
          <a:prstGeom prst="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19" name="TextBox 18">
            <a:extLst>
              <a:ext uri="{FF2B5EF4-FFF2-40B4-BE49-F238E27FC236}">
                <a16:creationId xmlns:a16="http://schemas.microsoft.com/office/drawing/2014/main" id="{1A4829BF-386C-6E89-B0C1-080D02B77212}"/>
              </a:ext>
            </a:extLst>
          </p:cNvPr>
          <p:cNvSpPr txBox="1"/>
          <p:nvPr/>
        </p:nvSpPr>
        <p:spPr>
          <a:xfrm>
            <a:off x="15852912" y="5760759"/>
            <a:ext cx="5068957" cy="5170646"/>
          </a:xfrm>
          <a:prstGeom prst="rect">
            <a:avLst/>
          </a:prstGeom>
          <a:noFill/>
        </p:spPr>
        <p:txBody>
          <a:bodyPr wrap="square" rtlCol="0">
            <a:spAutoFit/>
          </a:bodyPr>
          <a:lstStyle/>
          <a:p>
            <a:pPr marL="457200" indent="-457200" algn="just">
              <a:buFont typeface="Arial" panose="020B0604020202020204" pitchFamily="34" charset="0"/>
              <a:buChar char="•"/>
            </a:pPr>
            <a:r>
              <a:rPr lang="uk-UA" sz="3000" noProof="0" dirty="0">
                <a:latin typeface="+mj-lt"/>
              </a:rPr>
              <a:t>Оптимальне співвідношення ціни та якості. </a:t>
            </a:r>
          </a:p>
          <a:p>
            <a:pPr marL="457200" indent="-457200" algn="just">
              <a:buFont typeface="Arial" panose="020B0604020202020204" pitchFamily="34" charset="0"/>
              <a:buChar char="•"/>
            </a:pPr>
            <a:endParaRPr lang="uk-UA" sz="3000" noProof="0" dirty="0">
              <a:latin typeface="+mj-lt"/>
            </a:endParaRPr>
          </a:p>
          <a:p>
            <a:pPr marL="457200" indent="-457200" algn="just">
              <a:buFont typeface="Arial" panose="020B0604020202020204" pitchFamily="34" charset="0"/>
              <a:buChar char="•"/>
            </a:pPr>
            <a:r>
              <a:rPr lang="uk-UA" sz="3000" noProof="0" dirty="0">
                <a:latin typeface="+mj-lt"/>
              </a:rPr>
              <a:t>Довгострокова економія за рахунок енергоефективності. </a:t>
            </a:r>
          </a:p>
          <a:p>
            <a:pPr marL="457200" indent="-457200" algn="just">
              <a:buFont typeface="Arial" panose="020B0604020202020204" pitchFamily="34" charset="0"/>
              <a:buChar char="•"/>
            </a:pPr>
            <a:endParaRPr lang="uk-UA" sz="3000" noProof="0" dirty="0">
              <a:latin typeface="+mj-lt"/>
            </a:endParaRPr>
          </a:p>
          <a:p>
            <a:pPr marL="457200" indent="-457200" algn="just">
              <a:buFont typeface="Arial" panose="020B0604020202020204" pitchFamily="34" charset="0"/>
              <a:buChar char="•"/>
            </a:pPr>
            <a:r>
              <a:rPr lang="uk-UA" sz="3000" noProof="0" dirty="0">
                <a:latin typeface="+mj-lt"/>
              </a:rPr>
              <a:t>Зниження витрат на утилізацію та обслуговування. </a:t>
            </a:r>
          </a:p>
        </p:txBody>
      </p:sp>
      <p:sp>
        <p:nvSpPr>
          <p:cNvPr id="20" name="Прямокутник 19">
            <a:extLst>
              <a:ext uri="{FF2B5EF4-FFF2-40B4-BE49-F238E27FC236}">
                <a16:creationId xmlns:a16="http://schemas.microsoft.com/office/drawing/2014/main" id="{1C3FE6F4-9B5D-CE8D-E44F-57E49F47DD46}"/>
              </a:ext>
            </a:extLst>
          </p:cNvPr>
          <p:cNvSpPr/>
          <p:nvPr/>
        </p:nvSpPr>
        <p:spPr>
          <a:xfrm>
            <a:off x="15569253" y="4382906"/>
            <a:ext cx="5636277" cy="926617"/>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noProof="0" dirty="0"/>
              <a:t>Економічні</a:t>
            </a:r>
          </a:p>
        </p:txBody>
      </p:sp>
      <p:pic>
        <p:nvPicPr>
          <p:cNvPr id="23" name="Графіка 22" descr="Flower with solid fill">
            <a:extLst>
              <a:ext uri="{FF2B5EF4-FFF2-40B4-BE49-F238E27FC236}">
                <a16:creationId xmlns:a16="http://schemas.microsoft.com/office/drawing/2014/main" id="{E1E030B7-07BC-6BFE-710B-4175023A09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59454" y="3167592"/>
            <a:ext cx="1439519" cy="1439519"/>
          </a:xfrm>
          <a:prstGeom prst="rect">
            <a:avLst/>
          </a:prstGeom>
        </p:spPr>
      </p:pic>
      <p:pic>
        <p:nvPicPr>
          <p:cNvPr id="25" name="Графіка 24" descr="Family with boy with solid fill">
            <a:extLst>
              <a:ext uri="{FF2B5EF4-FFF2-40B4-BE49-F238E27FC236}">
                <a16:creationId xmlns:a16="http://schemas.microsoft.com/office/drawing/2014/main" id="{FC5E57E9-B74B-CD39-5243-4922E6A3F8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72240" y="3061104"/>
            <a:ext cx="1439519" cy="1439519"/>
          </a:xfrm>
          <a:prstGeom prst="rect">
            <a:avLst/>
          </a:prstGeom>
        </p:spPr>
      </p:pic>
      <p:pic>
        <p:nvPicPr>
          <p:cNvPr id="27" name="Графіка 26" descr="Bank with solid fill">
            <a:extLst>
              <a:ext uri="{FF2B5EF4-FFF2-40B4-BE49-F238E27FC236}">
                <a16:creationId xmlns:a16="http://schemas.microsoft.com/office/drawing/2014/main" id="{A0DA4074-8A38-52DB-067A-781AE47FA80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667630" y="3167591"/>
            <a:ext cx="1439519" cy="1439519"/>
          </a:xfrm>
          <a:prstGeom prst="rect">
            <a:avLst/>
          </a:prstGeom>
        </p:spPr>
      </p:pic>
    </p:spTree>
    <p:extLst>
      <p:ext uri="{BB962C8B-B14F-4D97-AF65-F5344CB8AC3E}">
        <p14:creationId xmlns:p14="http://schemas.microsoft.com/office/powerpoint/2010/main" val="147503626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6A084-FB44-8615-CE93-9899F75B1B49}"/>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D5532250-E811-6097-57A6-615EDC319814}"/>
              </a:ext>
            </a:extLst>
          </p:cNvPr>
          <p:cNvSpPr txBox="1">
            <a:spLocks/>
          </p:cNvSpPr>
          <p:nvPr/>
        </p:nvSpPr>
        <p:spPr>
          <a:xfrm>
            <a:off x="685010" y="1733142"/>
            <a:ext cx="16768103"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Процедури впровадження сталих </a:t>
            </a:r>
            <a:r>
              <a:rPr lang="uk-UA" sz="6000" noProof="0" dirty="0" err="1"/>
              <a:t>закупівель</a:t>
            </a:r>
            <a:endParaRPr lang="uk-UA" sz="6000" noProof="0" dirty="0"/>
          </a:p>
        </p:txBody>
      </p:sp>
      <p:sp>
        <p:nvSpPr>
          <p:cNvPr id="3" name="Прямокутник: округлені кути 2">
            <a:extLst>
              <a:ext uri="{FF2B5EF4-FFF2-40B4-BE49-F238E27FC236}">
                <a16:creationId xmlns:a16="http://schemas.microsoft.com/office/drawing/2014/main" id="{4A18EC56-E121-7FC2-9C88-507DD463EE83}"/>
              </a:ext>
            </a:extLst>
          </p:cNvPr>
          <p:cNvSpPr/>
          <p:nvPr/>
        </p:nvSpPr>
        <p:spPr>
          <a:xfrm>
            <a:off x="17946756" y="4094922"/>
            <a:ext cx="5049080" cy="1570382"/>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solidFill>
                  <a:srgbClr val="4D4D4D"/>
                </a:solidFill>
              </a:rPr>
              <a:t>Моніторинг та звітність </a:t>
            </a:r>
          </a:p>
        </p:txBody>
      </p:sp>
      <p:sp>
        <p:nvSpPr>
          <p:cNvPr id="4" name="Стрілка: вправо 3">
            <a:extLst>
              <a:ext uri="{FF2B5EF4-FFF2-40B4-BE49-F238E27FC236}">
                <a16:creationId xmlns:a16="http://schemas.microsoft.com/office/drawing/2014/main" id="{7D36E6A4-66E5-1522-BC35-1D8665C4CAA8}"/>
              </a:ext>
            </a:extLst>
          </p:cNvPr>
          <p:cNvSpPr/>
          <p:nvPr/>
        </p:nvSpPr>
        <p:spPr>
          <a:xfrm>
            <a:off x="1388163" y="2559390"/>
            <a:ext cx="21607673" cy="1797693"/>
          </a:xfrm>
          <a:prstGeom prst="rightArrow">
            <a:avLst/>
          </a:prstGeom>
          <a:gradFill>
            <a:gsLst>
              <a:gs pos="22000">
                <a:srgbClr val="EEDE66"/>
              </a:gs>
              <a:gs pos="100000">
                <a:schemeClr val="accent1">
                  <a:lumMod val="45000"/>
                  <a:lumOff val="55000"/>
                </a:schemeClr>
              </a:gs>
              <a:gs pos="100000">
                <a:schemeClr val="accent1">
                  <a:lumMod val="30000"/>
                  <a:lumOff val="70000"/>
                </a:schemeClr>
              </a:gs>
            </a:gsLst>
            <a:lin ang="3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5" name="Прямокутник 4">
            <a:extLst>
              <a:ext uri="{FF2B5EF4-FFF2-40B4-BE49-F238E27FC236}">
                <a16:creationId xmlns:a16="http://schemas.microsoft.com/office/drawing/2014/main" id="{450DFACF-58A8-A4A7-CDFE-3DA909EB81ED}"/>
              </a:ext>
            </a:extLst>
          </p:cNvPr>
          <p:cNvSpPr/>
          <p:nvPr/>
        </p:nvSpPr>
        <p:spPr>
          <a:xfrm>
            <a:off x="1388164" y="5903843"/>
            <a:ext cx="5049079" cy="6659217"/>
          </a:xfrm>
          <a:prstGeom prst="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uk-UA" sz="3200" noProof="0" dirty="0">
                <a:solidFill>
                  <a:srgbClr val="4D4D4D"/>
                </a:solidFill>
              </a:rPr>
              <a:t>Аналіз не лише вартості, а й повного життєвого циклу продукції (</a:t>
            </a:r>
            <a:r>
              <a:rPr lang="uk-UA" sz="3200" noProof="0" dirty="0" err="1">
                <a:solidFill>
                  <a:srgbClr val="4D4D4D"/>
                </a:solidFill>
              </a:rPr>
              <a:t>Total</a:t>
            </a:r>
            <a:r>
              <a:rPr lang="uk-UA" sz="3200" noProof="0" dirty="0">
                <a:solidFill>
                  <a:srgbClr val="4D4D4D"/>
                </a:solidFill>
              </a:rPr>
              <a:t> </a:t>
            </a:r>
            <a:r>
              <a:rPr lang="uk-UA" sz="3200" noProof="0" dirty="0" err="1">
                <a:solidFill>
                  <a:srgbClr val="4D4D4D"/>
                </a:solidFill>
              </a:rPr>
              <a:t>Cost</a:t>
            </a:r>
            <a:r>
              <a:rPr lang="uk-UA" sz="3200" noProof="0" dirty="0">
                <a:solidFill>
                  <a:srgbClr val="4D4D4D"/>
                </a:solidFill>
              </a:rPr>
              <a:t> </a:t>
            </a:r>
            <a:r>
              <a:rPr lang="uk-UA" sz="3200" noProof="0" dirty="0" err="1">
                <a:solidFill>
                  <a:srgbClr val="4D4D4D"/>
                </a:solidFill>
              </a:rPr>
              <a:t>of</a:t>
            </a:r>
            <a:r>
              <a:rPr lang="uk-UA" sz="3200" noProof="0" dirty="0">
                <a:solidFill>
                  <a:srgbClr val="4D4D4D"/>
                </a:solidFill>
              </a:rPr>
              <a:t> </a:t>
            </a:r>
            <a:r>
              <a:rPr lang="uk-UA" sz="3200" noProof="0" dirty="0" err="1">
                <a:solidFill>
                  <a:srgbClr val="4D4D4D"/>
                </a:solidFill>
              </a:rPr>
              <a:t>Ownership</a:t>
            </a:r>
            <a:r>
              <a:rPr lang="uk-UA" sz="3200" noProof="0" dirty="0">
                <a:solidFill>
                  <a:srgbClr val="4D4D4D"/>
                </a:solidFill>
              </a:rPr>
              <a:t>). </a:t>
            </a:r>
          </a:p>
          <a:p>
            <a:pPr marL="285750" indent="-285750">
              <a:buFont typeface="Arial" panose="020B0604020202020204" pitchFamily="34" charset="0"/>
              <a:buChar char="•"/>
            </a:pPr>
            <a:endParaRPr lang="uk-UA" sz="3200" noProof="0" dirty="0">
              <a:solidFill>
                <a:srgbClr val="4D4D4D"/>
              </a:solidFill>
            </a:endParaRPr>
          </a:p>
          <a:p>
            <a:pPr marL="285750" indent="-285750">
              <a:buFont typeface="Arial" panose="020B0604020202020204" pitchFamily="34" charset="0"/>
              <a:buChar char="•"/>
            </a:pPr>
            <a:r>
              <a:rPr lang="uk-UA" sz="3200" b="1" noProof="0" dirty="0">
                <a:solidFill>
                  <a:srgbClr val="4D4D4D"/>
                </a:solidFill>
              </a:rPr>
              <a:t>Приклад</a:t>
            </a:r>
            <a:r>
              <a:rPr lang="uk-UA" sz="3200" noProof="0" dirty="0">
                <a:solidFill>
                  <a:srgbClr val="4D4D4D"/>
                </a:solidFill>
              </a:rPr>
              <a:t>: у закупівлі комп’ютерів оцінюють не лише ціну, а й споживання енергії, викиди CO₂, утилізацію. </a:t>
            </a:r>
          </a:p>
          <a:p>
            <a:pPr marL="285750" indent="-285750">
              <a:buFont typeface="Arial" panose="020B0604020202020204" pitchFamily="34" charset="0"/>
              <a:buChar char="•"/>
            </a:pPr>
            <a:endParaRPr lang="uk-UA" sz="3200" noProof="0" dirty="0">
              <a:solidFill>
                <a:srgbClr val="4D4D4D"/>
              </a:solidFill>
            </a:endParaRPr>
          </a:p>
          <a:p>
            <a:pPr marL="285750" indent="-285750">
              <a:buFont typeface="Arial" panose="020B0604020202020204" pitchFamily="34" charset="0"/>
              <a:buChar char="•"/>
            </a:pPr>
            <a:endParaRPr lang="uk-UA" sz="3200" noProof="0" dirty="0">
              <a:solidFill>
                <a:srgbClr val="4D4D4D"/>
              </a:solidFill>
            </a:endParaRPr>
          </a:p>
        </p:txBody>
      </p:sp>
      <p:sp>
        <p:nvSpPr>
          <p:cNvPr id="6" name="Прямокутник: округлені кути 5">
            <a:extLst>
              <a:ext uri="{FF2B5EF4-FFF2-40B4-BE49-F238E27FC236}">
                <a16:creationId xmlns:a16="http://schemas.microsoft.com/office/drawing/2014/main" id="{EF125819-6A89-BD0A-4C21-14282B06E28E}"/>
              </a:ext>
            </a:extLst>
          </p:cNvPr>
          <p:cNvSpPr/>
          <p:nvPr/>
        </p:nvSpPr>
        <p:spPr>
          <a:xfrm>
            <a:off x="1388163" y="4094922"/>
            <a:ext cx="5049080" cy="1570382"/>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solidFill>
                  <a:srgbClr val="4D4D4D"/>
                </a:solidFill>
              </a:rPr>
              <a:t>Визначення потреби</a:t>
            </a:r>
          </a:p>
        </p:txBody>
      </p:sp>
      <p:sp>
        <p:nvSpPr>
          <p:cNvPr id="9" name="Прямокутник 8">
            <a:extLst>
              <a:ext uri="{FF2B5EF4-FFF2-40B4-BE49-F238E27FC236}">
                <a16:creationId xmlns:a16="http://schemas.microsoft.com/office/drawing/2014/main" id="{A3C8BEE4-3368-A5B4-A549-A13E5270D5BF}"/>
              </a:ext>
            </a:extLst>
          </p:cNvPr>
          <p:cNvSpPr/>
          <p:nvPr/>
        </p:nvSpPr>
        <p:spPr>
          <a:xfrm>
            <a:off x="6907695" y="5903843"/>
            <a:ext cx="5049079" cy="6659217"/>
          </a:xfrm>
          <a:prstGeom prst="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uk-UA" sz="3200" noProof="0" dirty="0">
                <a:solidFill>
                  <a:srgbClr val="4D4D4D"/>
                </a:solidFill>
              </a:rPr>
              <a:t>Включення «зелених» критеріїв у тендери (</a:t>
            </a:r>
            <a:r>
              <a:rPr lang="uk-UA" sz="3200" b="1" noProof="0" dirty="0">
                <a:solidFill>
                  <a:srgbClr val="4D4D4D"/>
                </a:solidFill>
              </a:rPr>
              <a:t>наприклад</a:t>
            </a:r>
            <a:r>
              <a:rPr lang="uk-UA" sz="3200" noProof="0" dirty="0">
                <a:solidFill>
                  <a:srgbClr val="4D4D4D"/>
                </a:solidFill>
              </a:rPr>
              <a:t>, вимога </a:t>
            </a:r>
            <a:r>
              <a:rPr lang="uk-UA" sz="3200" noProof="0" dirty="0" err="1">
                <a:solidFill>
                  <a:srgbClr val="4D4D4D"/>
                </a:solidFill>
              </a:rPr>
              <a:t>екомаркування</a:t>
            </a:r>
            <a:r>
              <a:rPr lang="uk-UA" sz="3200" noProof="0" dirty="0">
                <a:solidFill>
                  <a:srgbClr val="4D4D4D"/>
                </a:solidFill>
              </a:rPr>
              <a:t>, ISO 14024). </a:t>
            </a:r>
          </a:p>
          <a:p>
            <a:pPr marL="285750" indent="-285750">
              <a:buFont typeface="Arial" panose="020B0604020202020204" pitchFamily="34" charset="0"/>
              <a:buChar char="•"/>
            </a:pPr>
            <a:endParaRPr lang="uk-UA" sz="3200" noProof="0" dirty="0">
              <a:solidFill>
                <a:srgbClr val="4D4D4D"/>
              </a:solidFill>
            </a:endParaRPr>
          </a:p>
          <a:p>
            <a:pPr marL="285750" indent="-285750">
              <a:buFont typeface="Arial" panose="020B0604020202020204" pitchFamily="34" charset="0"/>
              <a:buChar char="•"/>
            </a:pPr>
            <a:r>
              <a:rPr lang="uk-UA" sz="3200" noProof="0" dirty="0">
                <a:solidFill>
                  <a:srgbClr val="4D4D4D"/>
                </a:solidFill>
              </a:rPr>
              <a:t>Використання міжнародних стандартів (ISO 20400 — </a:t>
            </a:r>
            <a:r>
              <a:rPr lang="uk-UA" sz="3200" noProof="0" dirty="0" err="1">
                <a:solidFill>
                  <a:srgbClr val="4D4D4D"/>
                </a:solidFill>
              </a:rPr>
              <a:t>Sustainable</a:t>
            </a:r>
            <a:r>
              <a:rPr lang="uk-UA" sz="3200" noProof="0" dirty="0">
                <a:solidFill>
                  <a:srgbClr val="4D4D4D"/>
                </a:solidFill>
              </a:rPr>
              <a:t> </a:t>
            </a:r>
            <a:r>
              <a:rPr lang="uk-UA" sz="3200" noProof="0" dirty="0" err="1">
                <a:solidFill>
                  <a:srgbClr val="4D4D4D"/>
                </a:solidFill>
              </a:rPr>
              <a:t>Procurement</a:t>
            </a:r>
            <a:r>
              <a:rPr lang="uk-UA" sz="3200" noProof="0" dirty="0">
                <a:solidFill>
                  <a:srgbClr val="4D4D4D"/>
                </a:solidFill>
              </a:rPr>
              <a:t>). </a:t>
            </a:r>
          </a:p>
        </p:txBody>
      </p:sp>
      <p:sp>
        <p:nvSpPr>
          <p:cNvPr id="13" name="Прямокутник: округлені кути 12">
            <a:extLst>
              <a:ext uri="{FF2B5EF4-FFF2-40B4-BE49-F238E27FC236}">
                <a16:creationId xmlns:a16="http://schemas.microsoft.com/office/drawing/2014/main" id="{F864609F-41D9-976D-EE64-AE2F5AE9F4B1}"/>
              </a:ext>
            </a:extLst>
          </p:cNvPr>
          <p:cNvSpPr/>
          <p:nvPr/>
        </p:nvSpPr>
        <p:spPr>
          <a:xfrm>
            <a:off x="6907694" y="4094922"/>
            <a:ext cx="5049080" cy="1570382"/>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solidFill>
                  <a:srgbClr val="4D4D4D"/>
                </a:solidFill>
              </a:rPr>
              <a:t>Формування тендерної документації</a:t>
            </a:r>
          </a:p>
        </p:txBody>
      </p:sp>
      <p:sp>
        <p:nvSpPr>
          <p:cNvPr id="14" name="Прямокутник 13">
            <a:extLst>
              <a:ext uri="{FF2B5EF4-FFF2-40B4-BE49-F238E27FC236}">
                <a16:creationId xmlns:a16="http://schemas.microsoft.com/office/drawing/2014/main" id="{C849E6DA-3B66-A87B-9FF3-CB45C3B3F867}"/>
              </a:ext>
            </a:extLst>
          </p:cNvPr>
          <p:cNvSpPr/>
          <p:nvPr/>
        </p:nvSpPr>
        <p:spPr>
          <a:xfrm>
            <a:off x="12427226" y="5903843"/>
            <a:ext cx="5049079" cy="6659217"/>
          </a:xfrm>
          <a:prstGeom prst="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uk-UA" sz="3200" noProof="0" dirty="0">
                <a:solidFill>
                  <a:srgbClr val="4D4D4D"/>
                </a:solidFill>
              </a:rPr>
              <a:t>Врахування не лише ціни, а й екологічної та соціальної цінності. </a:t>
            </a:r>
          </a:p>
          <a:p>
            <a:pPr marL="285750" indent="-285750">
              <a:buFont typeface="Arial" panose="020B0604020202020204" pitchFamily="34" charset="0"/>
              <a:buChar char="•"/>
            </a:pPr>
            <a:endParaRPr lang="uk-UA" sz="3200" noProof="0" dirty="0">
              <a:solidFill>
                <a:srgbClr val="4D4D4D"/>
              </a:solidFill>
            </a:endParaRPr>
          </a:p>
          <a:p>
            <a:pPr marL="285750" indent="-285750">
              <a:buFont typeface="Arial" panose="020B0604020202020204" pitchFamily="34" charset="0"/>
              <a:buChar char="•"/>
            </a:pPr>
            <a:r>
              <a:rPr lang="uk-UA" sz="3200" noProof="0" dirty="0">
                <a:solidFill>
                  <a:srgbClr val="4D4D4D"/>
                </a:solidFill>
              </a:rPr>
              <a:t>Використання багатокритеріальних систем оцінювання. </a:t>
            </a:r>
          </a:p>
          <a:p>
            <a:pPr marL="285750" indent="-285750">
              <a:buFont typeface="Arial" panose="020B0604020202020204" pitchFamily="34" charset="0"/>
              <a:buChar char="•"/>
            </a:pPr>
            <a:endParaRPr lang="uk-UA" sz="3200" noProof="0" dirty="0">
              <a:solidFill>
                <a:srgbClr val="4D4D4D"/>
              </a:solidFill>
            </a:endParaRPr>
          </a:p>
          <a:p>
            <a:pPr marL="285750" indent="-285750">
              <a:buFont typeface="Arial" panose="020B0604020202020204" pitchFamily="34" charset="0"/>
              <a:buChar char="•"/>
            </a:pPr>
            <a:endParaRPr lang="uk-UA" sz="3200" noProof="0" dirty="0">
              <a:solidFill>
                <a:srgbClr val="4D4D4D"/>
              </a:solidFill>
            </a:endParaRPr>
          </a:p>
          <a:p>
            <a:pPr marL="285750" indent="-285750">
              <a:buFont typeface="Arial" panose="020B0604020202020204" pitchFamily="34" charset="0"/>
              <a:buChar char="•"/>
            </a:pPr>
            <a:endParaRPr lang="uk-UA" sz="3200" noProof="0" dirty="0">
              <a:solidFill>
                <a:srgbClr val="4D4D4D"/>
              </a:solidFill>
            </a:endParaRPr>
          </a:p>
          <a:p>
            <a:pPr marL="285750" indent="-285750">
              <a:buFont typeface="Arial" panose="020B0604020202020204" pitchFamily="34" charset="0"/>
              <a:buChar char="•"/>
            </a:pPr>
            <a:endParaRPr lang="uk-UA" sz="3200" noProof="0" dirty="0">
              <a:solidFill>
                <a:srgbClr val="4D4D4D"/>
              </a:solidFill>
            </a:endParaRPr>
          </a:p>
          <a:p>
            <a:pPr marL="285750" indent="-285750">
              <a:buFont typeface="Arial" panose="020B0604020202020204" pitchFamily="34" charset="0"/>
              <a:buChar char="•"/>
            </a:pPr>
            <a:endParaRPr lang="uk-UA" sz="3200" noProof="0" dirty="0">
              <a:solidFill>
                <a:srgbClr val="4D4D4D"/>
              </a:solidFill>
            </a:endParaRPr>
          </a:p>
        </p:txBody>
      </p:sp>
      <p:sp>
        <p:nvSpPr>
          <p:cNvPr id="15" name="Прямокутник: округлені кути 14">
            <a:extLst>
              <a:ext uri="{FF2B5EF4-FFF2-40B4-BE49-F238E27FC236}">
                <a16:creationId xmlns:a16="http://schemas.microsoft.com/office/drawing/2014/main" id="{7A8393E0-7DF3-FF41-753C-A98B5ABB4FFE}"/>
              </a:ext>
            </a:extLst>
          </p:cNvPr>
          <p:cNvSpPr/>
          <p:nvPr/>
        </p:nvSpPr>
        <p:spPr>
          <a:xfrm>
            <a:off x="12427225" y="4094922"/>
            <a:ext cx="5049080" cy="1570382"/>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solidFill>
                  <a:srgbClr val="4D4D4D"/>
                </a:solidFill>
              </a:rPr>
              <a:t>Оцінка пропозицій</a:t>
            </a:r>
          </a:p>
        </p:txBody>
      </p:sp>
      <p:sp>
        <p:nvSpPr>
          <p:cNvPr id="17" name="Прямокутник 16">
            <a:extLst>
              <a:ext uri="{FF2B5EF4-FFF2-40B4-BE49-F238E27FC236}">
                <a16:creationId xmlns:a16="http://schemas.microsoft.com/office/drawing/2014/main" id="{9FCA5C74-80B4-7EBD-8F3A-EB464A9C0A44}"/>
              </a:ext>
            </a:extLst>
          </p:cNvPr>
          <p:cNvSpPr/>
          <p:nvPr/>
        </p:nvSpPr>
        <p:spPr>
          <a:xfrm>
            <a:off x="17946757" y="5903843"/>
            <a:ext cx="5049079" cy="6659217"/>
          </a:xfrm>
          <a:prstGeom prst="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uk-UA" sz="3200" noProof="0" dirty="0">
                <a:solidFill>
                  <a:srgbClr val="4D4D4D"/>
                </a:solidFill>
              </a:rPr>
              <a:t>Контроль виконання постачальниками сталих вимог. </a:t>
            </a:r>
          </a:p>
          <a:p>
            <a:pPr marL="285750" indent="-285750">
              <a:buFont typeface="Arial" panose="020B0604020202020204" pitchFamily="34" charset="0"/>
              <a:buChar char="•"/>
            </a:pPr>
            <a:endParaRPr lang="uk-UA" sz="3200" noProof="0" dirty="0">
              <a:solidFill>
                <a:srgbClr val="4D4D4D"/>
              </a:solidFill>
            </a:endParaRPr>
          </a:p>
          <a:p>
            <a:pPr marL="285750" indent="-285750">
              <a:buFont typeface="Arial" panose="020B0604020202020204" pitchFamily="34" charset="0"/>
              <a:buChar char="•"/>
            </a:pPr>
            <a:r>
              <a:rPr lang="uk-UA" sz="3200" b="1" noProof="0" dirty="0">
                <a:solidFill>
                  <a:srgbClr val="4D4D4D"/>
                </a:solidFill>
              </a:rPr>
              <a:t>Приклади</a:t>
            </a:r>
            <a:r>
              <a:rPr lang="uk-UA" sz="3200" noProof="0" dirty="0">
                <a:solidFill>
                  <a:srgbClr val="4D4D4D"/>
                </a:solidFill>
              </a:rPr>
              <a:t>: в ЄС запроваджено систему моніторингу </a:t>
            </a:r>
            <a:r>
              <a:rPr lang="uk-UA" sz="3200" noProof="0" dirty="0" err="1">
                <a:solidFill>
                  <a:srgbClr val="4D4D4D"/>
                </a:solidFill>
              </a:rPr>
              <a:t>Green</a:t>
            </a:r>
            <a:r>
              <a:rPr lang="uk-UA" sz="3200" noProof="0" dirty="0">
                <a:solidFill>
                  <a:srgbClr val="4D4D4D"/>
                </a:solidFill>
              </a:rPr>
              <a:t> </a:t>
            </a:r>
            <a:r>
              <a:rPr lang="uk-UA" sz="3200" noProof="0" dirty="0" err="1">
                <a:solidFill>
                  <a:srgbClr val="4D4D4D"/>
                </a:solidFill>
              </a:rPr>
              <a:t>Public</a:t>
            </a:r>
            <a:r>
              <a:rPr lang="uk-UA" sz="3200" noProof="0" dirty="0">
                <a:solidFill>
                  <a:srgbClr val="4D4D4D"/>
                </a:solidFill>
              </a:rPr>
              <a:t> </a:t>
            </a:r>
            <a:r>
              <a:rPr lang="uk-UA" sz="3200" noProof="0" dirty="0" err="1">
                <a:solidFill>
                  <a:srgbClr val="4D4D4D"/>
                </a:solidFill>
              </a:rPr>
              <a:t>Procurement</a:t>
            </a:r>
            <a:r>
              <a:rPr lang="uk-UA" sz="3200" noProof="0" dirty="0">
                <a:solidFill>
                  <a:srgbClr val="4D4D4D"/>
                </a:solidFill>
              </a:rPr>
              <a:t> (GPP), яка відслідковує результати за екологічними показниками. </a:t>
            </a:r>
          </a:p>
          <a:p>
            <a:pPr marL="285750" indent="-285750">
              <a:buFont typeface="Arial" panose="020B0604020202020204" pitchFamily="34" charset="0"/>
              <a:buChar char="•"/>
            </a:pPr>
            <a:endParaRPr lang="uk-UA" sz="3200" noProof="0" dirty="0">
              <a:solidFill>
                <a:srgbClr val="4D4D4D"/>
              </a:solidFill>
            </a:endParaRPr>
          </a:p>
        </p:txBody>
      </p:sp>
      <p:sp>
        <p:nvSpPr>
          <p:cNvPr id="21" name="Прямокутник: округлені кути 20">
            <a:extLst>
              <a:ext uri="{FF2B5EF4-FFF2-40B4-BE49-F238E27FC236}">
                <a16:creationId xmlns:a16="http://schemas.microsoft.com/office/drawing/2014/main" id="{E67AB447-BC60-BF41-30FD-0806A42DA067}"/>
              </a:ext>
            </a:extLst>
          </p:cNvPr>
          <p:cNvSpPr/>
          <p:nvPr/>
        </p:nvSpPr>
        <p:spPr>
          <a:xfrm>
            <a:off x="2968485" y="3000054"/>
            <a:ext cx="1888435" cy="109486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0000" b="1" noProof="0" dirty="0">
                <a:solidFill>
                  <a:srgbClr val="4D4D4D"/>
                </a:solidFill>
                <a:latin typeface="+mj-lt"/>
              </a:rPr>
              <a:t>1</a:t>
            </a:r>
          </a:p>
        </p:txBody>
      </p:sp>
      <p:sp>
        <p:nvSpPr>
          <p:cNvPr id="22" name="Прямокутник: округлені кути 21">
            <a:extLst>
              <a:ext uri="{FF2B5EF4-FFF2-40B4-BE49-F238E27FC236}">
                <a16:creationId xmlns:a16="http://schemas.microsoft.com/office/drawing/2014/main" id="{AAED965A-020F-88CB-4F27-39E3A03DF90A}"/>
              </a:ext>
            </a:extLst>
          </p:cNvPr>
          <p:cNvSpPr/>
          <p:nvPr/>
        </p:nvSpPr>
        <p:spPr>
          <a:xfrm>
            <a:off x="8488016" y="3000054"/>
            <a:ext cx="1888435" cy="109486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0000" b="1" noProof="0" dirty="0">
                <a:solidFill>
                  <a:srgbClr val="4D4D4D"/>
                </a:solidFill>
                <a:latin typeface="+mj-lt"/>
              </a:rPr>
              <a:t>2</a:t>
            </a:r>
          </a:p>
        </p:txBody>
      </p:sp>
      <p:sp>
        <p:nvSpPr>
          <p:cNvPr id="24" name="Прямокутник: округлені кути 23">
            <a:extLst>
              <a:ext uri="{FF2B5EF4-FFF2-40B4-BE49-F238E27FC236}">
                <a16:creationId xmlns:a16="http://schemas.microsoft.com/office/drawing/2014/main" id="{3B71E1EF-C7CB-2C5C-6EBF-F25027DDC0C9}"/>
              </a:ext>
            </a:extLst>
          </p:cNvPr>
          <p:cNvSpPr/>
          <p:nvPr/>
        </p:nvSpPr>
        <p:spPr>
          <a:xfrm>
            <a:off x="14007547" y="3000054"/>
            <a:ext cx="1888435" cy="109486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0000" b="1" noProof="0" dirty="0">
                <a:solidFill>
                  <a:srgbClr val="4D4D4D"/>
                </a:solidFill>
                <a:latin typeface="+mj-lt"/>
              </a:rPr>
              <a:t>3</a:t>
            </a:r>
          </a:p>
        </p:txBody>
      </p:sp>
      <p:sp>
        <p:nvSpPr>
          <p:cNvPr id="26" name="Прямокутник: округлені кути 25">
            <a:extLst>
              <a:ext uri="{FF2B5EF4-FFF2-40B4-BE49-F238E27FC236}">
                <a16:creationId xmlns:a16="http://schemas.microsoft.com/office/drawing/2014/main" id="{A6F6E897-BBD7-C0A2-282A-67F0E1666248}"/>
              </a:ext>
            </a:extLst>
          </p:cNvPr>
          <p:cNvSpPr/>
          <p:nvPr/>
        </p:nvSpPr>
        <p:spPr>
          <a:xfrm>
            <a:off x="19527078" y="3000054"/>
            <a:ext cx="1888435" cy="109486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0000" b="1" noProof="0" dirty="0">
                <a:solidFill>
                  <a:srgbClr val="4D4D4D"/>
                </a:solidFill>
                <a:latin typeface="+mj-lt"/>
              </a:rPr>
              <a:t>4</a:t>
            </a:r>
          </a:p>
        </p:txBody>
      </p:sp>
    </p:spTree>
    <p:extLst>
      <p:ext uri="{BB962C8B-B14F-4D97-AF65-F5344CB8AC3E}">
        <p14:creationId xmlns:p14="http://schemas.microsoft.com/office/powerpoint/2010/main" val="118054818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Місце для зображення 22">
            <a:extLst>
              <a:ext uri="{FF2B5EF4-FFF2-40B4-BE49-F238E27FC236}">
                <a16:creationId xmlns:a16="http://schemas.microsoft.com/office/drawing/2014/main" id="{93CB841B-B330-73B4-62E0-79063656F316}"/>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t="8175" b="8175"/>
          <a:stretch/>
        </p:blipFill>
        <p:spPr>
          <a:xfrm>
            <a:off x="9074097" y="7689299"/>
            <a:ext cx="6238875" cy="3466271"/>
          </a:xfrm>
        </p:spPr>
      </p:pic>
      <p:pic>
        <p:nvPicPr>
          <p:cNvPr id="26" name="Місце для зображення 25">
            <a:extLst>
              <a:ext uri="{FF2B5EF4-FFF2-40B4-BE49-F238E27FC236}">
                <a16:creationId xmlns:a16="http://schemas.microsoft.com/office/drawing/2014/main" id="{54D9F15A-DE39-95DF-04F6-2DD64961EEFC}"/>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1" t="42069" r="1" b="20859"/>
          <a:stretch>
            <a:fillRect/>
          </a:stretch>
        </p:blipFill>
        <p:spPr>
          <a:xfrm>
            <a:off x="16652822" y="7689299"/>
            <a:ext cx="6237287" cy="3466271"/>
          </a:xfrm>
        </p:spPr>
      </p:pic>
      <p:sp>
        <p:nvSpPr>
          <p:cNvPr id="9" name="Заголовок 13">
            <a:extLst>
              <a:ext uri="{FF2B5EF4-FFF2-40B4-BE49-F238E27FC236}">
                <a16:creationId xmlns:a16="http://schemas.microsoft.com/office/drawing/2014/main" id="{5D985CE2-8EDB-5214-E85A-3615FA6DCF3F}"/>
              </a:ext>
            </a:extLst>
          </p:cNvPr>
          <p:cNvSpPr txBox="1">
            <a:spLocks/>
          </p:cNvSpPr>
          <p:nvPr/>
        </p:nvSpPr>
        <p:spPr>
          <a:xfrm>
            <a:off x="685010" y="1733142"/>
            <a:ext cx="17722260"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Практичні приклади</a:t>
            </a:r>
          </a:p>
        </p:txBody>
      </p:sp>
      <p:sp>
        <p:nvSpPr>
          <p:cNvPr id="10" name="Прямокутник: округлені кути 9">
            <a:extLst>
              <a:ext uri="{FF2B5EF4-FFF2-40B4-BE49-F238E27FC236}">
                <a16:creationId xmlns:a16="http://schemas.microsoft.com/office/drawing/2014/main" id="{1DF95515-5A6B-58FC-C074-F735934323B7}"/>
              </a:ext>
            </a:extLst>
          </p:cNvPr>
          <p:cNvSpPr/>
          <p:nvPr/>
        </p:nvSpPr>
        <p:spPr>
          <a:xfrm>
            <a:off x="1496838" y="4582553"/>
            <a:ext cx="6237340" cy="2640431"/>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uk-UA" sz="3200" noProof="0" dirty="0">
                <a:solidFill>
                  <a:srgbClr val="4D4D4D"/>
                </a:solidFill>
                <a:latin typeface="+mj-lt"/>
              </a:rPr>
              <a:t>Програми «зеленої реконструкції» будівель, де закупівлі утеплювачів і матеріалів оцінюють за енергоефективністю та впливом на довкілля. </a:t>
            </a:r>
          </a:p>
        </p:txBody>
      </p:sp>
      <p:sp>
        <p:nvSpPr>
          <p:cNvPr id="11" name="Прямокутник: округлені кути 10">
            <a:extLst>
              <a:ext uri="{FF2B5EF4-FFF2-40B4-BE49-F238E27FC236}">
                <a16:creationId xmlns:a16="http://schemas.microsoft.com/office/drawing/2014/main" id="{1011A44E-0B30-DE95-4BE7-D917B4A54695}"/>
              </a:ext>
            </a:extLst>
          </p:cNvPr>
          <p:cNvSpPr/>
          <p:nvPr/>
        </p:nvSpPr>
        <p:spPr>
          <a:xfrm>
            <a:off x="9074864" y="4582553"/>
            <a:ext cx="6237340" cy="2640431"/>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uk-UA" sz="3200" noProof="0" dirty="0">
                <a:solidFill>
                  <a:srgbClr val="4D4D4D"/>
                </a:solidFill>
                <a:latin typeface="+mj-lt"/>
              </a:rPr>
              <a:t>В Італії муніципалітети застосовують критерії LCA при закупівлі будівельних матеріалів. </a:t>
            </a:r>
          </a:p>
        </p:txBody>
      </p:sp>
      <p:sp>
        <p:nvSpPr>
          <p:cNvPr id="12" name="Прямокутник: округлені кути 11">
            <a:extLst>
              <a:ext uri="{FF2B5EF4-FFF2-40B4-BE49-F238E27FC236}">
                <a16:creationId xmlns:a16="http://schemas.microsoft.com/office/drawing/2014/main" id="{4B2CA285-224C-41D5-6459-0F6C7BCF3D3E}"/>
              </a:ext>
            </a:extLst>
          </p:cNvPr>
          <p:cNvSpPr/>
          <p:nvPr/>
        </p:nvSpPr>
        <p:spPr>
          <a:xfrm>
            <a:off x="16652890" y="4582552"/>
            <a:ext cx="6237340" cy="2640431"/>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uk-UA" sz="3200" noProof="0" dirty="0">
                <a:solidFill>
                  <a:srgbClr val="4D4D4D"/>
                </a:solidFill>
                <a:latin typeface="+mj-lt"/>
              </a:rPr>
              <a:t>Корпоративні закупівлі ІТ-обладнання із сертифікатами </a:t>
            </a:r>
            <a:r>
              <a:rPr lang="uk-UA" sz="3200" noProof="0" dirty="0" err="1">
                <a:solidFill>
                  <a:srgbClr val="4D4D4D"/>
                </a:solidFill>
                <a:latin typeface="+mj-lt"/>
              </a:rPr>
              <a:t>Energy</a:t>
            </a:r>
            <a:r>
              <a:rPr lang="uk-UA" sz="3200" noProof="0" dirty="0">
                <a:solidFill>
                  <a:srgbClr val="4D4D4D"/>
                </a:solidFill>
                <a:latin typeface="+mj-lt"/>
              </a:rPr>
              <a:t> </a:t>
            </a:r>
            <a:r>
              <a:rPr lang="uk-UA" sz="3200" noProof="0" dirty="0" err="1">
                <a:solidFill>
                  <a:srgbClr val="4D4D4D"/>
                </a:solidFill>
                <a:latin typeface="+mj-lt"/>
              </a:rPr>
              <a:t>Star</a:t>
            </a:r>
            <a:r>
              <a:rPr lang="uk-UA" sz="3200" noProof="0" dirty="0">
                <a:solidFill>
                  <a:srgbClr val="4D4D4D"/>
                </a:solidFill>
                <a:latin typeface="+mj-lt"/>
              </a:rPr>
              <a:t> та EPEAT. </a:t>
            </a:r>
          </a:p>
        </p:txBody>
      </p:sp>
      <p:sp>
        <p:nvSpPr>
          <p:cNvPr id="16" name="Прямокутник: округлені кути 15">
            <a:extLst>
              <a:ext uri="{FF2B5EF4-FFF2-40B4-BE49-F238E27FC236}">
                <a16:creationId xmlns:a16="http://schemas.microsoft.com/office/drawing/2014/main" id="{D5FE7B4F-AB21-CB7E-5B48-B28184550B2A}"/>
              </a:ext>
            </a:extLst>
          </p:cNvPr>
          <p:cNvSpPr/>
          <p:nvPr/>
        </p:nvSpPr>
        <p:spPr>
          <a:xfrm>
            <a:off x="1496139" y="3756303"/>
            <a:ext cx="6237339" cy="826249"/>
          </a:xfrm>
          <a:prstGeom prst="roundRect">
            <a:avLst/>
          </a:prstGeom>
          <a:noFill/>
          <a:ln w="76200">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b="1" noProof="0" dirty="0">
                <a:solidFill>
                  <a:srgbClr val="4D4D4D"/>
                </a:solidFill>
                <a:latin typeface="+mj-lt"/>
              </a:rPr>
              <a:t>Україна</a:t>
            </a:r>
          </a:p>
        </p:txBody>
      </p:sp>
      <p:sp>
        <p:nvSpPr>
          <p:cNvPr id="21" name="Прямокутник: округлені кути 20">
            <a:extLst>
              <a:ext uri="{FF2B5EF4-FFF2-40B4-BE49-F238E27FC236}">
                <a16:creationId xmlns:a16="http://schemas.microsoft.com/office/drawing/2014/main" id="{DB96B722-026A-992F-594C-7BB9AB2C4F17}"/>
              </a:ext>
            </a:extLst>
          </p:cNvPr>
          <p:cNvSpPr/>
          <p:nvPr/>
        </p:nvSpPr>
        <p:spPr>
          <a:xfrm>
            <a:off x="9074865" y="3756302"/>
            <a:ext cx="6237339" cy="826249"/>
          </a:xfrm>
          <a:prstGeom prst="roundRect">
            <a:avLst/>
          </a:prstGeom>
          <a:noFill/>
          <a:ln w="76200">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b="1" noProof="0" dirty="0">
                <a:solidFill>
                  <a:srgbClr val="4D4D4D"/>
                </a:solidFill>
                <a:latin typeface="+mj-lt"/>
              </a:rPr>
              <a:t>Європа</a:t>
            </a:r>
          </a:p>
        </p:txBody>
      </p:sp>
      <p:sp>
        <p:nvSpPr>
          <p:cNvPr id="24" name="Прямокутник: округлені кути 23">
            <a:extLst>
              <a:ext uri="{FF2B5EF4-FFF2-40B4-BE49-F238E27FC236}">
                <a16:creationId xmlns:a16="http://schemas.microsoft.com/office/drawing/2014/main" id="{6DE8CC7D-D959-76D2-FD8B-AE1C54B08BA2}"/>
              </a:ext>
            </a:extLst>
          </p:cNvPr>
          <p:cNvSpPr/>
          <p:nvPr/>
        </p:nvSpPr>
        <p:spPr>
          <a:xfrm>
            <a:off x="16650524" y="3756302"/>
            <a:ext cx="6237339" cy="826249"/>
          </a:xfrm>
          <a:prstGeom prst="roundRect">
            <a:avLst/>
          </a:prstGeom>
          <a:noFill/>
          <a:ln w="76200">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b="1" noProof="0" dirty="0">
                <a:solidFill>
                  <a:srgbClr val="4D4D4D"/>
                </a:solidFill>
                <a:latin typeface="+mj-lt"/>
              </a:rPr>
              <a:t>Бізнес</a:t>
            </a:r>
          </a:p>
        </p:txBody>
      </p:sp>
      <p:pic>
        <p:nvPicPr>
          <p:cNvPr id="15" name="Місце для зображення 14" descr="Зображення, що містить небо, хмара, будівля, просто неба&#10;&#10;Вміст на основі ШІ може бути неправильним.">
            <a:extLst>
              <a:ext uri="{FF2B5EF4-FFF2-40B4-BE49-F238E27FC236}">
                <a16:creationId xmlns:a16="http://schemas.microsoft.com/office/drawing/2014/main" id="{947D1372-ACFF-CF1B-0784-C109C68EBD01}"/>
              </a:ext>
            </a:extLst>
          </p:cNvPr>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t="12959" b="12959"/>
          <a:stretch>
            <a:fillRect/>
          </a:stretch>
        </p:blipFill>
        <p:spPr>
          <a:xfrm>
            <a:off x="1495372" y="7689299"/>
            <a:ext cx="6237287" cy="3465512"/>
          </a:xfrm>
        </p:spPr>
      </p:pic>
    </p:spTree>
    <p:extLst>
      <p:ext uri="{BB962C8B-B14F-4D97-AF65-F5344CB8AC3E}">
        <p14:creationId xmlns:p14="http://schemas.microsoft.com/office/powerpoint/2010/main" val="181930499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3">
            <a:extLst>
              <a:ext uri="{FF2B5EF4-FFF2-40B4-BE49-F238E27FC236}">
                <a16:creationId xmlns:a16="http://schemas.microsoft.com/office/drawing/2014/main" id="{A558F8A3-CB2F-B8F6-8C4D-6916070B3991}"/>
              </a:ext>
            </a:extLst>
          </p:cNvPr>
          <p:cNvSpPr txBox="1">
            <a:spLocks/>
          </p:cNvSpPr>
          <p:nvPr/>
        </p:nvSpPr>
        <p:spPr>
          <a:xfrm>
            <a:off x="685010" y="1733142"/>
            <a:ext cx="17722260"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Виклики та рекомендації</a:t>
            </a:r>
          </a:p>
        </p:txBody>
      </p:sp>
      <p:sp>
        <p:nvSpPr>
          <p:cNvPr id="7" name="Прямокутник: округлені кути 6">
            <a:extLst>
              <a:ext uri="{FF2B5EF4-FFF2-40B4-BE49-F238E27FC236}">
                <a16:creationId xmlns:a16="http://schemas.microsoft.com/office/drawing/2014/main" id="{7EF99AB9-68A6-164B-2F71-795EA41AEF7E}"/>
              </a:ext>
            </a:extLst>
          </p:cNvPr>
          <p:cNvSpPr/>
          <p:nvPr/>
        </p:nvSpPr>
        <p:spPr>
          <a:xfrm>
            <a:off x="1554677" y="4878816"/>
            <a:ext cx="1888435" cy="1630017"/>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12000" b="1" noProof="0" dirty="0">
              <a:latin typeface="+mj-lt"/>
            </a:endParaRPr>
          </a:p>
        </p:txBody>
      </p:sp>
      <p:sp>
        <p:nvSpPr>
          <p:cNvPr id="8" name="Прямокутник: округлені кути 7">
            <a:extLst>
              <a:ext uri="{FF2B5EF4-FFF2-40B4-BE49-F238E27FC236}">
                <a16:creationId xmlns:a16="http://schemas.microsoft.com/office/drawing/2014/main" id="{AC18D4A6-C69C-1754-3B68-EDB7FADC24FA}"/>
              </a:ext>
            </a:extLst>
          </p:cNvPr>
          <p:cNvSpPr/>
          <p:nvPr/>
        </p:nvSpPr>
        <p:spPr>
          <a:xfrm>
            <a:off x="1554677" y="7144939"/>
            <a:ext cx="1888435" cy="1630017"/>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12000" b="1" noProof="0" dirty="0">
              <a:latin typeface="+mj-lt"/>
            </a:endParaRPr>
          </a:p>
        </p:txBody>
      </p:sp>
      <p:sp>
        <p:nvSpPr>
          <p:cNvPr id="9" name="Прямокутник: округлені кути 8">
            <a:extLst>
              <a:ext uri="{FF2B5EF4-FFF2-40B4-BE49-F238E27FC236}">
                <a16:creationId xmlns:a16="http://schemas.microsoft.com/office/drawing/2014/main" id="{FEE500EC-5770-2993-C662-C557800CD641}"/>
              </a:ext>
            </a:extLst>
          </p:cNvPr>
          <p:cNvSpPr/>
          <p:nvPr/>
        </p:nvSpPr>
        <p:spPr>
          <a:xfrm>
            <a:off x="1554677" y="9411062"/>
            <a:ext cx="1888435" cy="1630017"/>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12000" b="1" noProof="0" dirty="0">
              <a:latin typeface="+mj-lt"/>
            </a:endParaRPr>
          </a:p>
        </p:txBody>
      </p:sp>
      <p:sp>
        <p:nvSpPr>
          <p:cNvPr id="10" name="Прямокутник: округлені кути 9">
            <a:extLst>
              <a:ext uri="{FF2B5EF4-FFF2-40B4-BE49-F238E27FC236}">
                <a16:creationId xmlns:a16="http://schemas.microsoft.com/office/drawing/2014/main" id="{47FD38A4-CF4F-5237-5607-5E36BE7BD77E}"/>
              </a:ext>
            </a:extLst>
          </p:cNvPr>
          <p:cNvSpPr/>
          <p:nvPr/>
        </p:nvSpPr>
        <p:spPr>
          <a:xfrm>
            <a:off x="3993077" y="4878815"/>
            <a:ext cx="7476679"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Недостатня обізнаність замовників</a:t>
            </a:r>
          </a:p>
        </p:txBody>
      </p:sp>
      <p:sp>
        <p:nvSpPr>
          <p:cNvPr id="11" name="Прямокутник: округлені кути 10">
            <a:extLst>
              <a:ext uri="{FF2B5EF4-FFF2-40B4-BE49-F238E27FC236}">
                <a16:creationId xmlns:a16="http://schemas.microsoft.com/office/drawing/2014/main" id="{2038F3E5-F6BA-8F46-E22E-6D94B0ACA07F}"/>
              </a:ext>
            </a:extLst>
          </p:cNvPr>
          <p:cNvSpPr/>
          <p:nvPr/>
        </p:nvSpPr>
        <p:spPr>
          <a:xfrm>
            <a:off x="3993077" y="7144938"/>
            <a:ext cx="7476679"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Опір постачальників через додаткові вимоги</a:t>
            </a:r>
            <a:endParaRPr lang="uk-UA" sz="3200" b="1" noProof="0" dirty="0">
              <a:latin typeface="+mj-lt"/>
            </a:endParaRPr>
          </a:p>
        </p:txBody>
      </p:sp>
      <p:sp>
        <p:nvSpPr>
          <p:cNvPr id="12" name="Прямокутник: округлені кути 11">
            <a:extLst>
              <a:ext uri="{FF2B5EF4-FFF2-40B4-BE49-F238E27FC236}">
                <a16:creationId xmlns:a16="http://schemas.microsoft.com/office/drawing/2014/main" id="{97612191-3B00-84C1-A3D5-78273F227C46}"/>
              </a:ext>
            </a:extLst>
          </p:cNvPr>
          <p:cNvSpPr/>
          <p:nvPr/>
        </p:nvSpPr>
        <p:spPr>
          <a:xfrm>
            <a:off x="3993077" y="9411061"/>
            <a:ext cx="7476680"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Відсутність єдиної методології оцінки життєвого циклу в Україні</a:t>
            </a:r>
          </a:p>
        </p:txBody>
      </p:sp>
      <p:sp>
        <p:nvSpPr>
          <p:cNvPr id="13" name="Прямокутник: округлені кути 12">
            <a:extLst>
              <a:ext uri="{FF2B5EF4-FFF2-40B4-BE49-F238E27FC236}">
                <a16:creationId xmlns:a16="http://schemas.microsoft.com/office/drawing/2014/main" id="{C3CD2397-A952-FBF9-0E55-76B8B5C25A2E}"/>
              </a:ext>
            </a:extLst>
          </p:cNvPr>
          <p:cNvSpPr/>
          <p:nvPr/>
        </p:nvSpPr>
        <p:spPr>
          <a:xfrm>
            <a:off x="12914241" y="4878816"/>
            <a:ext cx="1888435" cy="1630017"/>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12000" b="1" noProof="0" dirty="0">
              <a:latin typeface="+mj-lt"/>
            </a:endParaRPr>
          </a:p>
        </p:txBody>
      </p:sp>
      <p:sp>
        <p:nvSpPr>
          <p:cNvPr id="14" name="Прямокутник: округлені кути 13">
            <a:extLst>
              <a:ext uri="{FF2B5EF4-FFF2-40B4-BE49-F238E27FC236}">
                <a16:creationId xmlns:a16="http://schemas.microsoft.com/office/drawing/2014/main" id="{BAC9D3ED-6682-8930-D0B2-D9E95881FEB4}"/>
              </a:ext>
            </a:extLst>
          </p:cNvPr>
          <p:cNvSpPr/>
          <p:nvPr/>
        </p:nvSpPr>
        <p:spPr>
          <a:xfrm>
            <a:off x="12914241" y="7144939"/>
            <a:ext cx="1888435" cy="1630017"/>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12000" b="1" noProof="0" dirty="0">
              <a:latin typeface="+mj-lt"/>
            </a:endParaRPr>
          </a:p>
        </p:txBody>
      </p:sp>
      <p:sp>
        <p:nvSpPr>
          <p:cNvPr id="15" name="Прямокутник: округлені кути 14">
            <a:extLst>
              <a:ext uri="{FF2B5EF4-FFF2-40B4-BE49-F238E27FC236}">
                <a16:creationId xmlns:a16="http://schemas.microsoft.com/office/drawing/2014/main" id="{1C6B4B21-6DBB-B56F-2AB0-1304DABC833E}"/>
              </a:ext>
            </a:extLst>
          </p:cNvPr>
          <p:cNvSpPr/>
          <p:nvPr/>
        </p:nvSpPr>
        <p:spPr>
          <a:xfrm>
            <a:off x="12914241" y="9411062"/>
            <a:ext cx="1888435" cy="1630017"/>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12000" b="1" noProof="0" dirty="0">
              <a:latin typeface="+mj-lt"/>
            </a:endParaRPr>
          </a:p>
        </p:txBody>
      </p:sp>
      <p:sp>
        <p:nvSpPr>
          <p:cNvPr id="16" name="Прямокутник: округлені кути 15">
            <a:extLst>
              <a:ext uri="{FF2B5EF4-FFF2-40B4-BE49-F238E27FC236}">
                <a16:creationId xmlns:a16="http://schemas.microsoft.com/office/drawing/2014/main" id="{E6DB5DB7-6D96-8D2E-4CBC-09B7036B107B}"/>
              </a:ext>
            </a:extLst>
          </p:cNvPr>
          <p:cNvSpPr/>
          <p:nvPr/>
        </p:nvSpPr>
        <p:spPr>
          <a:xfrm>
            <a:off x="15352641" y="4878815"/>
            <a:ext cx="7476679"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Навчання замовників і постачальників</a:t>
            </a:r>
          </a:p>
        </p:txBody>
      </p:sp>
      <p:sp>
        <p:nvSpPr>
          <p:cNvPr id="17" name="Прямокутник: округлені кути 16">
            <a:extLst>
              <a:ext uri="{FF2B5EF4-FFF2-40B4-BE49-F238E27FC236}">
                <a16:creationId xmlns:a16="http://schemas.microsoft.com/office/drawing/2014/main" id="{B758DDE3-22C4-4710-29D4-A8974DD2E829}"/>
              </a:ext>
            </a:extLst>
          </p:cNvPr>
          <p:cNvSpPr/>
          <p:nvPr/>
        </p:nvSpPr>
        <p:spPr>
          <a:xfrm>
            <a:off x="15352641" y="7144938"/>
            <a:ext cx="7476679"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Пілотні </a:t>
            </a:r>
            <a:r>
              <a:rPr lang="uk-UA" sz="3200" b="1" noProof="0" dirty="0" err="1"/>
              <a:t>проєкти</a:t>
            </a:r>
            <a:r>
              <a:rPr lang="uk-UA" sz="3200" b="1" noProof="0" dirty="0"/>
              <a:t> для демонстрації ефективності сталих </a:t>
            </a:r>
            <a:r>
              <a:rPr lang="uk-UA" sz="3200" b="1" noProof="0" dirty="0" err="1"/>
              <a:t>закупівель</a:t>
            </a:r>
            <a:endParaRPr lang="uk-UA" sz="3200" b="1" noProof="0" dirty="0">
              <a:latin typeface="+mj-lt"/>
            </a:endParaRPr>
          </a:p>
        </p:txBody>
      </p:sp>
      <p:sp>
        <p:nvSpPr>
          <p:cNvPr id="18" name="Прямокутник: округлені кути 17">
            <a:extLst>
              <a:ext uri="{FF2B5EF4-FFF2-40B4-BE49-F238E27FC236}">
                <a16:creationId xmlns:a16="http://schemas.microsoft.com/office/drawing/2014/main" id="{661C46DE-F73E-CD70-B163-067052A51CF3}"/>
              </a:ext>
            </a:extLst>
          </p:cNvPr>
          <p:cNvSpPr/>
          <p:nvPr/>
        </p:nvSpPr>
        <p:spPr>
          <a:xfrm>
            <a:off x="15352641" y="9411061"/>
            <a:ext cx="7476680"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Використання дорожньої карти сталого відновлення (BUBB, 2025) як стратегічного орієнтира</a:t>
            </a:r>
          </a:p>
        </p:txBody>
      </p:sp>
      <p:sp>
        <p:nvSpPr>
          <p:cNvPr id="19" name="Прямокутник: округлені кути 18">
            <a:extLst>
              <a:ext uri="{FF2B5EF4-FFF2-40B4-BE49-F238E27FC236}">
                <a16:creationId xmlns:a16="http://schemas.microsoft.com/office/drawing/2014/main" id="{9BC64A42-EF17-3D1A-C928-871254F08120}"/>
              </a:ext>
            </a:extLst>
          </p:cNvPr>
          <p:cNvSpPr/>
          <p:nvPr/>
        </p:nvSpPr>
        <p:spPr>
          <a:xfrm>
            <a:off x="3993078" y="3296056"/>
            <a:ext cx="7476679" cy="993911"/>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4200" b="1" i="1" noProof="0" dirty="0">
                <a:solidFill>
                  <a:srgbClr val="4D4D4D"/>
                </a:solidFill>
                <a:latin typeface="+mj-lt"/>
              </a:rPr>
              <a:t>Виклики</a:t>
            </a:r>
          </a:p>
        </p:txBody>
      </p:sp>
      <p:sp>
        <p:nvSpPr>
          <p:cNvPr id="20" name="Прямокутник: округлені кути 19">
            <a:extLst>
              <a:ext uri="{FF2B5EF4-FFF2-40B4-BE49-F238E27FC236}">
                <a16:creationId xmlns:a16="http://schemas.microsoft.com/office/drawing/2014/main" id="{C14675A4-594A-A35A-111E-26C070DDAE48}"/>
              </a:ext>
            </a:extLst>
          </p:cNvPr>
          <p:cNvSpPr/>
          <p:nvPr/>
        </p:nvSpPr>
        <p:spPr>
          <a:xfrm>
            <a:off x="15352642" y="3311029"/>
            <a:ext cx="7476679" cy="993911"/>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4200" b="1" i="1" noProof="0" dirty="0">
                <a:solidFill>
                  <a:srgbClr val="4D4D4D"/>
                </a:solidFill>
                <a:latin typeface="+mj-lt"/>
              </a:rPr>
              <a:t>Рекомендації</a:t>
            </a:r>
          </a:p>
        </p:txBody>
      </p:sp>
      <p:pic>
        <p:nvPicPr>
          <p:cNvPr id="22" name="Графіка 21" descr="Puzzle with solid fill">
            <a:extLst>
              <a:ext uri="{FF2B5EF4-FFF2-40B4-BE49-F238E27FC236}">
                <a16:creationId xmlns:a16="http://schemas.microsoft.com/office/drawing/2014/main" id="{DB26B4F3-BDCA-2CCA-FA5F-CAE4466536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41694" y="5236623"/>
            <a:ext cx="914400" cy="914400"/>
          </a:xfrm>
          <a:prstGeom prst="rect">
            <a:avLst/>
          </a:prstGeom>
        </p:spPr>
      </p:pic>
      <p:pic>
        <p:nvPicPr>
          <p:cNvPr id="23" name="Графіка 22" descr="Puzzle with solid fill">
            <a:extLst>
              <a:ext uri="{FF2B5EF4-FFF2-40B4-BE49-F238E27FC236}">
                <a16:creationId xmlns:a16="http://schemas.microsoft.com/office/drawing/2014/main" id="{81F11E7D-B23A-D612-627D-85BEC6B37F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35927" y="7502746"/>
            <a:ext cx="914400" cy="914400"/>
          </a:xfrm>
          <a:prstGeom prst="rect">
            <a:avLst/>
          </a:prstGeom>
        </p:spPr>
      </p:pic>
      <p:pic>
        <p:nvPicPr>
          <p:cNvPr id="24" name="Графіка 23" descr="Puzzle with solid fill">
            <a:extLst>
              <a:ext uri="{FF2B5EF4-FFF2-40B4-BE49-F238E27FC236}">
                <a16:creationId xmlns:a16="http://schemas.microsoft.com/office/drawing/2014/main" id="{428E37BA-14BC-D0E4-4E0C-46B07C8437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35927" y="9768869"/>
            <a:ext cx="914400" cy="914400"/>
          </a:xfrm>
          <a:prstGeom prst="rect">
            <a:avLst/>
          </a:prstGeom>
        </p:spPr>
      </p:pic>
      <p:pic>
        <p:nvPicPr>
          <p:cNvPr id="26" name="Графіка 25" descr="Star with solid fill">
            <a:extLst>
              <a:ext uri="{FF2B5EF4-FFF2-40B4-BE49-F238E27FC236}">
                <a16:creationId xmlns:a16="http://schemas.microsoft.com/office/drawing/2014/main" id="{A00B6040-0023-0D40-00A1-622C3C3B0A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401258" y="5236623"/>
            <a:ext cx="914400" cy="914400"/>
          </a:xfrm>
          <a:prstGeom prst="rect">
            <a:avLst/>
          </a:prstGeom>
        </p:spPr>
      </p:pic>
      <p:pic>
        <p:nvPicPr>
          <p:cNvPr id="28" name="Графіка 27" descr="Star with solid fill">
            <a:extLst>
              <a:ext uri="{FF2B5EF4-FFF2-40B4-BE49-F238E27FC236}">
                <a16:creationId xmlns:a16="http://schemas.microsoft.com/office/drawing/2014/main" id="{30C14F84-1FBB-7E28-2AF5-19FEC00FD4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401258" y="7502746"/>
            <a:ext cx="914400" cy="914400"/>
          </a:xfrm>
          <a:prstGeom prst="rect">
            <a:avLst/>
          </a:prstGeom>
        </p:spPr>
      </p:pic>
      <p:pic>
        <p:nvPicPr>
          <p:cNvPr id="29" name="Графіка 28" descr="Star with solid fill">
            <a:extLst>
              <a:ext uri="{FF2B5EF4-FFF2-40B4-BE49-F238E27FC236}">
                <a16:creationId xmlns:a16="http://schemas.microsoft.com/office/drawing/2014/main" id="{8BD367D9-6D0D-3C2E-0FC4-347BCE135D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401258" y="9768869"/>
            <a:ext cx="914400" cy="914400"/>
          </a:xfrm>
          <a:prstGeom prst="rect">
            <a:avLst/>
          </a:prstGeom>
        </p:spPr>
      </p:pic>
    </p:spTree>
    <p:extLst>
      <p:ext uri="{BB962C8B-B14F-4D97-AF65-F5344CB8AC3E}">
        <p14:creationId xmlns:p14="http://schemas.microsoft.com/office/powerpoint/2010/main" val="3321691854"/>
      </p:ext>
    </p:extLst>
  </p:cSld>
  <p:clrMapOvr>
    <a:masterClrMapping/>
  </p:clrMapOvr>
  <p:transition spd="med"/>
</p:sld>
</file>

<file path=ppt/theme/theme1.xml><?xml version="1.0" encoding="utf-8"?>
<a:theme xmlns:a="http://schemas.openxmlformats.org/drawingml/2006/main" name="Tit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8_MinimalistLight">
  <a:themeElements>
    <a:clrScheme name="38_MinimalistLight">
      <a:dk1>
        <a:srgbClr val="000000"/>
      </a:dk1>
      <a:lt1>
        <a:srgbClr val="FFFFFF"/>
      </a:lt1>
      <a:dk2>
        <a:srgbClr val="96D5F2"/>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38_MinimalistLight">
      <a:majorFont>
        <a:latin typeface="Produkt Extralight"/>
        <a:ea typeface="Produkt Extralight"/>
        <a:cs typeface="Produkt Extralight"/>
      </a:majorFont>
      <a:minorFont>
        <a:latin typeface="Produkt Extralight"/>
        <a:ea typeface="Produkt Extralight"/>
        <a:cs typeface="Produkt Extralight"/>
      </a:minorFont>
    </a:fontScheme>
    <a:fmtScheme name="38_Minimalis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9155"/>
            <a:lumOff val="-32673"/>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Light"/>
            <a:ea typeface="Graphik-Light"/>
            <a:cs typeface="Graphik-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atOff val="-9155"/>
              <a:lumOff val="-32673"/>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Light"/>
            <a:ea typeface="Graphik-Light"/>
            <a:cs typeface="Graphik-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95e0921-fcab-4d31-9195-97c01b0ea55b">
      <Terms xmlns="http://schemas.microsoft.com/office/infopath/2007/PartnerControls"/>
    </lcf76f155ced4ddcb4097134ff3c332f>
    <TaxCatchAll xmlns="7d00d6f7-ee89-4cc1-9a05-c30bb63bda1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1E8AFFADC905D4BA34F672F97FA2090" ma:contentTypeVersion="14" ma:contentTypeDescription="Create a new document." ma:contentTypeScope="" ma:versionID="76e28ca9f2bb91e1f8dcacb7f979e5a0">
  <xsd:schema xmlns:xsd="http://www.w3.org/2001/XMLSchema" xmlns:xs="http://www.w3.org/2001/XMLSchema" xmlns:p="http://schemas.microsoft.com/office/2006/metadata/properties" xmlns:ns2="895e0921-fcab-4d31-9195-97c01b0ea55b" xmlns:ns3="7d00d6f7-ee89-4cc1-9a05-c30bb63bda15" targetNamespace="http://schemas.microsoft.com/office/2006/metadata/properties" ma:root="true" ma:fieldsID="0d752af178053fc90c931207e3cade11" ns2:_="" ns3:_="">
    <xsd:import namespace="895e0921-fcab-4d31-9195-97c01b0ea55b"/>
    <xsd:import namespace="7d00d6f7-ee89-4cc1-9a05-c30bb63bda1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5e0921-fcab-4d31-9195-97c01b0ea5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938a081-a76a-4171-adc7-1d45bc88625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00d6f7-ee89-4cc1-9a05-c30bb63bda1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e9a73ce-a28b-45c5-82ed-c1b8c70fb965}" ma:internalName="TaxCatchAll" ma:showField="CatchAllData" ma:web="7d00d6f7-ee89-4cc1-9a05-c30bb63bda1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B4A9C1-EAC9-4410-B7AC-76F80690E736}">
  <ds:schemaRefs>
    <ds:schemaRef ds:uri="7d00d6f7-ee89-4cc1-9a05-c30bb63bda15"/>
    <ds:schemaRef ds:uri="895e0921-fcab-4d31-9195-97c01b0ea55b"/>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156CE40-3DA3-4F74-A601-09B463231671}">
  <ds:schemaRefs>
    <ds:schemaRef ds:uri="7d00d6f7-ee89-4cc1-9a05-c30bb63bda15"/>
    <ds:schemaRef ds:uri="895e0921-fcab-4d31-9195-97c01b0ea5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3BC7A3A-A679-488F-B3B3-5398433C51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236</TotalTime>
  <Words>697</Words>
  <Application>Microsoft Office PowerPoint</Application>
  <PresentationFormat>Довільний</PresentationFormat>
  <Paragraphs>110</Paragraphs>
  <Slides>12</Slides>
  <Notes>0</Notes>
  <HiddenSlides>0</HiddenSlides>
  <MMClips>0</MMClips>
  <ScaleCrop>false</ScaleCrop>
  <HeadingPairs>
    <vt:vector size="6" baseType="variant">
      <vt:variant>
        <vt:lpstr>Використані шрифти</vt:lpstr>
      </vt:variant>
      <vt:variant>
        <vt:i4>8</vt:i4>
      </vt:variant>
      <vt:variant>
        <vt:lpstr>Тема</vt:lpstr>
      </vt:variant>
      <vt:variant>
        <vt:i4>1</vt:i4>
      </vt:variant>
      <vt:variant>
        <vt:lpstr>Заголовки слайдів</vt:lpstr>
      </vt:variant>
      <vt:variant>
        <vt:i4>12</vt:i4>
      </vt:variant>
    </vt:vector>
  </HeadingPairs>
  <TitlesOfParts>
    <vt:vector size="21" baseType="lpstr">
      <vt:lpstr>Aptos</vt:lpstr>
      <vt:lpstr>Arial</vt:lpstr>
      <vt:lpstr>Calibri</vt:lpstr>
      <vt:lpstr>Calibri Light</vt:lpstr>
      <vt:lpstr>Google Sans</vt:lpstr>
      <vt:lpstr>Helvetica Neue</vt:lpstr>
      <vt:lpstr>TITILLIUMMAPS29L-400WT</vt:lpstr>
      <vt:lpstr>Trebuchet MS</vt:lpstr>
      <vt:lpstr>Tittle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Висновки</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Florence Kuijl</dc:creator>
  <cp:lastModifiedBy>Tetiana Demchenko</cp:lastModifiedBy>
  <cp:revision>17</cp:revision>
  <dcterms:modified xsi:type="dcterms:W3CDTF">2025-10-01T07:23:16Z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0x01010081E8AFFADC905D4BA34F672F97FA2090</vt:lpwstr>
  </property>
  <property fmtid="{D5CDD505-2E9C-101B-9397-08002B2CF9AE}" pid="3" name="MediaServiceImageTags">
    <vt:lpwstr/>
  </property>
  <property fmtid="{D5CDD505-2E9C-101B-9397-08002B2CF9AE}" pid="4" name="MSIP_Label_680afd86-dcf7-4483-b9eb-5af1dcd104e1_Enabled">
    <vt:lpwstr>true</vt:lpwstr>
  </property>
  <property fmtid="{D5CDD505-2E9C-101B-9397-08002B2CF9AE}" pid="5" name="MSIP_Label_680afd86-dcf7-4483-b9eb-5af1dcd104e1_SetDate">
    <vt:lpwstr>2024-10-08T07:19:45Z</vt:lpwstr>
  </property>
  <property fmtid="{D5CDD505-2E9C-101B-9397-08002B2CF9AE}" pid="6" name="MSIP_Label_680afd86-dcf7-4483-b9eb-5af1dcd104e1_Method">
    <vt:lpwstr>Standard</vt:lpwstr>
  </property>
  <property fmtid="{D5CDD505-2E9C-101B-9397-08002B2CF9AE}" pid="7" name="MSIP_Label_680afd86-dcf7-4483-b9eb-5af1dcd104e1_Name">
    <vt:lpwstr>K2 Intern</vt:lpwstr>
  </property>
  <property fmtid="{D5CDD505-2E9C-101B-9397-08002B2CF9AE}" pid="8" name="MSIP_Label_680afd86-dcf7-4483-b9eb-5af1dcd104e1_SiteId">
    <vt:lpwstr>5a9809cf-0bcb-413a-838a-09ecc40cc9e8</vt:lpwstr>
  </property>
  <property fmtid="{D5CDD505-2E9C-101B-9397-08002B2CF9AE}" pid="9" name="MSIP_Label_680afd86-dcf7-4483-b9eb-5af1dcd104e1_ActionId">
    <vt:lpwstr>e33ff92a-b78a-4a5a-a430-83ffcdf43a97</vt:lpwstr>
  </property>
  <property fmtid="{D5CDD505-2E9C-101B-9397-08002B2CF9AE}" pid="10" name="MSIP_Label_680afd86-dcf7-4483-b9eb-5af1dcd104e1_ContentBits">
    <vt:lpwstr>0</vt:lpwstr>
  </property>
</Properties>
</file>