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5" r:id="rId4"/>
  </p:sldMasterIdLst>
  <p:notesMasterIdLst>
    <p:notesMasterId r:id="rId18"/>
  </p:notesMasterIdLst>
  <p:handoutMasterIdLst>
    <p:handoutMasterId r:id="rId19"/>
  </p:handoutMasterIdLst>
  <p:sldIdLst>
    <p:sldId id="387" r:id="rId5"/>
    <p:sldId id="390" r:id="rId6"/>
    <p:sldId id="378" r:id="rId7"/>
    <p:sldId id="379" r:id="rId8"/>
    <p:sldId id="380" r:id="rId9"/>
    <p:sldId id="381" r:id="rId10"/>
    <p:sldId id="382" r:id="rId11"/>
    <p:sldId id="383" r:id="rId12"/>
    <p:sldId id="384" r:id="rId13"/>
    <p:sldId id="385" r:id="rId14"/>
    <p:sldId id="388" r:id="rId15"/>
    <p:sldId id="386" r:id="rId16"/>
    <p:sldId id="389" r:id="rId17"/>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87278D-24A2-4F61-A694-A01028E61A51}">
          <p14:sldIdLst>
            <p14:sldId id="387"/>
            <p14:sldId id="390"/>
            <p14:sldId id="378"/>
            <p14:sldId id="379"/>
            <p14:sldId id="380"/>
            <p14:sldId id="381"/>
            <p14:sldId id="382"/>
            <p14:sldId id="383"/>
            <p14:sldId id="384"/>
            <p14:sldId id="385"/>
            <p14:sldId id="388"/>
            <p14:sldId id="386"/>
            <p14:sldId id="389"/>
          </p14:sldIdLst>
        </p14:section>
      </p14:sectionLst>
    </p:ext>
    <p:ext uri="{EFAFB233-063F-42B5-8137-9DF3F51BA10A}">
      <p15:sldGuideLst xmlns:p15="http://schemas.microsoft.com/office/powerpoint/2012/main">
        <p15:guide id="1" pos="400" userDrawn="1">
          <p15:clr>
            <a:srgbClr val="A4A3A4"/>
          </p15:clr>
        </p15:guide>
        <p15:guide id="2" pos="14824" userDrawn="1">
          <p15:clr>
            <a:srgbClr val="A4A3A4"/>
          </p15:clr>
        </p15:guide>
        <p15:guide id="3" orient="horz" pos="3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10F09-45BB-CA30-4218-6F7A9E62366E}" name="Oliver Jancke" initials="OJ" userId="S::oliver.jancke@innovawood.eu::702b9ec0-9e93-4445-a19f-702e1f6debe6" providerId="AD"/>
  <p188:author id="{9705AC9D-4963-E556-098A-DA5CA06E148F}" name="Florence Kuijl" initials="FK" userId="S::florence.kuijl@innovawood.eu::a4b191bc-683d-4c4a-ba71-999535989cd3" providerId="AD"/>
  <p188:author id="{0C0131A1-F5DF-A503-665D-60CB441A9EF6}" name="Andreja Kutnar" initials="AK" userId="S::andreja.kutnar@innorenew.eu::8b80f2f5-0949-4421-86cb-688eb2093d7c" providerId="AD"/>
  <p188:author id="{028ABFB6-87A1-32D6-863F-89393F38B432}" name="Marlene A Johansson" initials="MJ" userId="S::marlene.a.johansson@ri.se::0aed1438-17ac-435a-b824-fa3e95418fb8" providerId="AD"/>
  <p188:author id="{0FD20EF4-01A2-AA4F-1349-BFB811858118}" name="Yuliia Yanchuk" initials="YY" userId="S::yyanchuk@bdo.ua::da8c62c5-263a-4788-bb0f-2989127690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59F"/>
    <a:srgbClr val="96D6F3"/>
    <a:srgbClr val="EEDE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0" autoAdjust="0"/>
    <p:restoredTop sz="94658"/>
  </p:normalViewPr>
  <p:slideViewPr>
    <p:cSldViewPr snapToGrid="0">
      <p:cViewPr varScale="1">
        <p:scale>
          <a:sx n="35" d="100"/>
          <a:sy n="35" d="100"/>
        </p:scale>
        <p:origin x="1080" y="259"/>
      </p:cViewPr>
      <p:guideLst>
        <p:guide pos="400"/>
        <p:guide pos="14824"/>
        <p:guide orient="horz" pos="3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ia Skok" userId="S::askok@bdo.ua::4ef8d847-678c-4ccd-986b-7dd6811c6cfa" providerId="AD" clId="Web-{1133B84F-DD77-6C11-8960-32705F879598}"/>
    <pc:docChg chg="addSld delSld modSld sldOrd modSection">
      <pc:chgData name="Anastasiia Skok" userId="S::askok@bdo.ua::4ef8d847-678c-4ccd-986b-7dd6811c6cfa" providerId="AD" clId="Web-{1133B84F-DD77-6C11-8960-32705F879598}" dt="2025-09-30T04:45:00.198" v="13" actId="20577"/>
      <pc:docMkLst>
        <pc:docMk/>
      </pc:docMkLst>
      <pc:sldChg chg="del">
        <pc:chgData name="Anastasiia Skok" userId="S::askok@bdo.ua::4ef8d847-678c-4ccd-986b-7dd6811c6cfa" providerId="AD" clId="Web-{1133B84F-DD77-6C11-8960-32705F879598}" dt="2025-09-30T04:44:13.789" v="3"/>
        <pc:sldMkLst>
          <pc:docMk/>
          <pc:sldMk cId="296694578" sldId="335"/>
        </pc:sldMkLst>
      </pc:sldChg>
      <pc:sldChg chg="del">
        <pc:chgData name="Anastasiia Skok" userId="S::askok@bdo.ua::4ef8d847-678c-4ccd-986b-7dd6811c6cfa" providerId="AD" clId="Web-{1133B84F-DD77-6C11-8960-32705F879598}" dt="2025-09-30T04:44:01.351" v="0"/>
        <pc:sldMkLst>
          <pc:docMk/>
          <pc:sldMk cId="1796986469" sldId="336"/>
        </pc:sldMkLst>
      </pc:sldChg>
      <pc:sldChg chg="modSp add ord">
        <pc:chgData name="Anastasiia Skok" userId="S::askok@bdo.ua::4ef8d847-678c-4ccd-986b-7dd6811c6cfa" providerId="AD" clId="Web-{1133B84F-DD77-6C11-8960-32705F879598}" dt="2025-09-30T04:45:00.198" v="13" actId="20577"/>
        <pc:sldMkLst>
          <pc:docMk/>
          <pc:sldMk cId="1890481214" sldId="387"/>
        </pc:sldMkLst>
        <pc:spChg chg="mod">
          <ac:chgData name="Anastasiia Skok" userId="S::askok@bdo.ua::4ef8d847-678c-4ccd-986b-7dd6811c6cfa" providerId="AD" clId="Web-{1133B84F-DD77-6C11-8960-32705F879598}" dt="2025-09-30T04:45:00.198" v="13" actId="20577"/>
          <ac:spMkLst>
            <pc:docMk/>
            <pc:sldMk cId="1890481214" sldId="387"/>
            <ac:spMk id="3" creationId="{64EE5E7F-5F9B-7EBD-2421-F08A79345CC3}"/>
          </ac:spMkLst>
        </pc:spChg>
      </pc:sldChg>
      <pc:sldChg chg="add">
        <pc:chgData name="Anastasiia Skok" userId="S::askok@bdo.ua::4ef8d847-678c-4ccd-986b-7dd6811c6cfa" providerId="AD" clId="Web-{1133B84F-DD77-6C11-8960-32705F879598}" dt="2025-09-30T04:44:02.538" v="1"/>
        <pc:sldMkLst>
          <pc:docMk/>
          <pc:sldMk cId="1796986469" sldId="389"/>
        </pc:sldMkLst>
      </pc:sldChg>
      <pc:sldChg chg="add">
        <pc:chgData name="Anastasiia Skok" userId="S::askok@bdo.ua::4ef8d847-678c-4ccd-986b-7dd6811c6cfa" providerId="AD" clId="Web-{1133B84F-DD77-6C11-8960-32705F879598}" dt="2025-09-30T04:44:09.070" v="2"/>
        <pc:sldMkLst>
          <pc:docMk/>
          <pc:sldMk cId="2126048656" sldId="390"/>
        </pc:sldMkLst>
      </pc:sldChg>
    </pc:docChg>
  </pc:docChgLst>
  <pc:docChgLst>
    <pc:chgData name="Tetiana Demchenko" userId="a1258dcb-57bf-415f-8283-7a71d04fa34c" providerId="ADAL" clId="{BF151F02-7519-43DF-A031-8A51D9A10287}"/>
    <pc:docChg chg="undo custSel modSld">
      <pc:chgData name="Tetiana Demchenko" userId="a1258dcb-57bf-415f-8283-7a71d04fa34c" providerId="ADAL" clId="{BF151F02-7519-43DF-A031-8A51D9A10287}" dt="2025-10-01T07:20:14.960" v="2" actId="478"/>
      <pc:docMkLst>
        <pc:docMk/>
      </pc:docMkLst>
      <pc:sldChg chg="addSp delSp mod">
        <pc:chgData name="Tetiana Demchenko" userId="a1258dcb-57bf-415f-8283-7a71d04fa34c" providerId="ADAL" clId="{BF151F02-7519-43DF-A031-8A51D9A10287}" dt="2025-10-01T07:20:14.960" v="2" actId="478"/>
        <pc:sldMkLst>
          <pc:docMk/>
          <pc:sldMk cId="1890481214" sldId="387"/>
        </pc:sldMkLst>
        <pc:picChg chg="add del">
          <ac:chgData name="Tetiana Demchenko" userId="a1258dcb-57bf-415f-8283-7a71d04fa34c" providerId="ADAL" clId="{BF151F02-7519-43DF-A031-8A51D9A10287}" dt="2025-10-01T07:20:14.960" v="2" actId="478"/>
          <ac:picMkLst>
            <pc:docMk/>
            <pc:sldMk cId="1890481214" sldId="387"/>
            <ac:picMk id="9" creationId="{CA007388-734A-72C8-12B4-36B7255E0C76}"/>
          </ac:picMkLst>
        </pc:picChg>
      </pc:sldChg>
    </pc:docChg>
  </pc:docChgLst>
  <pc:docChgLst>
    <pc:chgData name="Yuliia Yanchuk" userId="da8c62c5-263a-4788-bb0f-2989127690b9" providerId="ADAL" clId="{4EE5B8C8-388F-4398-9BFE-1F0CB360CF38}"/>
    <pc:docChg chg="undo custSel addSld delSld modSld sldOrd modSection">
      <pc:chgData name="Yuliia Yanchuk" userId="da8c62c5-263a-4788-bb0f-2989127690b9" providerId="ADAL" clId="{4EE5B8C8-388F-4398-9BFE-1F0CB360CF38}" dt="2025-09-15T09:15:40.174" v="569" actId="47"/>
      <pc:docMkLst>
        <pc:docMk/>
      </pc:docMkLst>
      <pc:sldChg chg="modSp add mod">
        <pc:chgData name="Yuliia Yanchuk" userId="da8c62c5-263a-4788-bb0f-2989127690b9" providerId="ADAL" clId="{4EE5B8C8-388F-4398-9BFE-1F0CB360CF38}" dt="2025-09-12T13:19:08.746" v="4"/>
        <pc:sldMkLst>
          <pc:docMk/>
          <pc:sldMk cId="595897913" sldId="378"/>
        </pc:sldMkLst>
        <pc:spChg chg="mod">
          <ac:chgData name="Yuliia Yanchuk" userId="da8c62c5-263a-4788-bb0f-2989127690b9" providerId="ADAL" clId="{4EE5B8C8-388F-4398-9BFE-1F0CB360CF38}" dt="2025-09-12T13:18:44.528" v="2" actId="20577"/>
          <ac:spMkLst>
            <pc:docMk/>
            <pc:sldMk cId="595897913" sldId="378"/>
            <ac:spMk id="5" creationId="{C52CE44D-CE21-1A16-F1EC-9AAD49CE298D}"/>
          </ac:spMkLst>
        </pc:spChg>
        <pc:spChg chg="mod">
          <ac:chgData name="Yuliia Yanchuk" userId="da8c62c5-263a-4788-bb0f-2989127690b9" providerId="ADAL" clId="{4EE5B8C8-388F-4398-9BFE-1F0CB360CF38}" dt="2025-09-12T13:19:08.746" v="4"/>
          <ac:spMkLst>
            <pc:docMk/>
            <pc:sldMk cId="595897913" sldId="378"/>
            <ac:spMk id="6" creationId="{4AF503F1-15EE-F76F-12B3-FA439C89FA4F}"/>
          </ac:spMkLst>
        </pc:spChg>
      </pc:sldChg>
      <pc:sldChg chg="addSp delSp modSp add mod">
        <pc:chgData name="Yuliia Yanchuk" userId="da8c62c5-263a-4788-bb0f-2989127690b9" providerId="ADAL" clId="{4EE5B8C8-388F-4398-9BFE-1F0CB360CF38}" dt="2025-09-12T13:22:38.993" v="20" actId="1076"/>
        <pc:sldMkLst>
          <pc:docMk/>
          <pc:sldMk cId="81228153" sldId="379"/>
        </pc:sldMkLst>
        <pc:spChg chg="mod">
          <ac:chgData name="Yuliia Yanchuk" userId="da8c62c5-263a-4788-bb0f-2989127690b9" providerId="ADAL" clId="{4EE5B8C8-388F-4398-9BFE-1F0CB360CF38}" dt="2025-09-12T13:22:38.993" v="20" actId="1076"/>
          <ac:spMkLst>
            <pc:docMk/>
            <pc:sldMk cId="81228153" sldId="379"/>
            <ac:spMk id="3" creationId="{53082B87-A0E9-5A78-229D-23B0D9318E8D}"/>
          </ac:spMkLst>
        </pc:spChg>
        <pc:spChg chg="mod">
          <ac:chgData name="Yuliia Yanchuk" userId="da8c62c5-263a-4788-bb0f-2989127690b9" providerId="ADAL" clId="{4EE5B8C8-388F-4398-9BFE-1F0CB360CF38}" dt="2025-09-12T13:22:38.993" v="20" actId="1076"/>
          <ac:spMkLst>
            <pc:docMk/>
            <pc:sldMk cId="81228153" sldId="379"/>
            <ac:spMk id="7" creationId="{AA804248-0DEA-482A-EB03-B6064615D0BE}"/>
          </ac:spMkLst>
        </pc:spChg>
        <pc:picChg chg="add mod">
          <ac:chgData name="Yuliia Yanchuk" userId="da8c62c5-263a-4788-bb0f-2989127690b9" providerId="ADAL" clId="{4EE5B8C8-388F-4398-9BFE-1F0CB360CF38}" dt="2025-09-12T13:22:29.688" v="19" actId="1076"/>
          <ac:picMkLst>
            <pc:docMk/>
            <pc:sldMk cId="81228153" sldId="379"/>
            <ac:picMk id="1026" creationId="{596358BA-0988-F156-7A3E-B7FB1C0D28B6}"/>
          </ac:picMkLst>
        </pc:picChg>
      </pc:sldChg>
      <pc:sldChg chg="addSp delSp modSp add mod">
        <pc:chgData name="Yuliia Yanchuk" userId="da8c62c5-263a-4788-bb0f-2989127690b9" providerId="ADAL" clId="{4EE5B8C8-388F-4398-9BFE-1F0CB360CF38}" dt="2025-09-15T07:57:10.707" v="121" actId="790"/>
        <pc:sldMkLst>
          <pc:docMk/>
          <pc:sldMk cId="3846694710" sldId="380"/>
        </pc:sldMkLst>
        <pc:spChg chg="mod">
          <ac:chgData name="Yuliia Yanchuk" userId="da8c62c5-263a-4788-bb0f-2989127690b9" providerId="ADAL" clId="{4EE5B8C8-388F-4398-9BFE-1F0CB360CF38}" dt="2025-09-15T07:57:10.707" v="121" actId="790"/>
          <ac:spMkLst>
            <pc:docMk/>
            <pc:sldMk cId="3846694710" sldId="380"/>
            <ac:spMk id="2" creationId="{507FAEF5-A122-E5B5-AB6B-81FA3A63A5EC}"/>
          </ac:spMkLst>
        </pc:spChg>
        <pc:spChg chg="add mod">
          <ac:chgData name="Yuliia Yanchuk" userId="da8c62c5-263a-4788-bb0f-2989127690b9" providerId="ADAL" clId="{4EE5B8C8-388F-4398-9BFE-1F0CB360CF38}" dt="2025-09-15T07:57:10.707" v="121" actId="790"/>
          <ac:spMkLst>
            <pc:docMk/>
            <pc:sldMk cId="3846694710" sldId="380"/>
            <ac:spMk id="4" creationId="{8483D3E7-63A2-6583-5381-BCE35851C895}"/>
          </ac:spMkLst>
        </pc:spChg>
        <pc:spChg chg="add mod">
          <ac:chgData name="Yuliia Yanchuk" userId="da8c62c5-263a-4788-bb0f-2989127690b9" providerId="ADAL" clId="{4EE5B8C8-388F-4398-9BFE-1F0CB360CF38}" dt="2025-09-15T07:57:10.707" v="121" actId="790"/>
          <ac:spMkLst>
            <pc:docMk/>
            <pc:sldMk cId="3846694710" sldId="380"/>
            <ac:spMk id="5" creationId="{C0FE635A-7B02-D1F2-49D7-C5F888B85A46}"/>
          </ac:spMkLst>
        </pc:spChg>
        <pc:spChg chg="add mod">
          <ac:chgData name="Yuliia Yanchuk" userId="da8c62c5-263a-4788-bb0f-2989127690b9" providerId="ADAL" clId="{4EE5B8C8-388F-4398-9BFE-1F0CB360CF38}" dt="2025-09-15T07:57:10.707" v="121" actId="790"/>
          <ac:spMkLst>
            <pc:docMk/>
            <pc:sldMk cId="3846694710" sldId="380"/>
            <ac:spMk id="8" creationId="{0289AA64-FB15-5854-4441-BC094F66E1D5}"/>
          </ac:spMkLst>
        </pc:spChg>
        <pc:spChg chg="add mod">
          <ac:chgData name="Yuliia Yanchuk" userId="da8c62c5-263a-4788-bb0f-2989127690b9" providerId="ADAL" clId="{4EE5B8C8-388F-4398-9BFE-1F0CB360CF38}" dt="2025-09-15T07:57:10.707" v="121" actId="790"/>
          <ac:spMkLst>
            <pc:docMk/>
            <pc:sldMk cId="3846694710" sldId="380"/>
            <ac:spMk id="9" creationId="{2F5D74B5-AC63-F25F-0DB5-D760BE9A82D3}"/>
          </ac:spMkLst>
        </pc:spChg>
        <pc:spChg chg="add mod">
          <ac:chgData name="Yuliia Yanchuk" userId="da8c62c5-263a-4788-bb0f-2989127690b9" providerId="ADAL" clId="{4EE5B8C8-388F-4398-9BFE-1F0CB360CF38}" dt="2025-09-15T07:53:19.698" v="92" actId="1076"/>
          <ac:spMkLst>
            <pc:docMk/>
            <pc:sldMk cId="3846694710" sldId="380"/>
            <ac:spMk id="10" creationId="{2FB0D652-EAE5-49B6-B014-3D67D5A3E0FE}"/>
          </ac:spMkLst>
        </pc:spChg>
        <pc:spChg chg="add mod">
          <ac:chgData name="Yuliia Yanchuk" userId="da8c62c5-263a-4788-bb0f-2989127690b9" providerId="ADAL" clId="{4EE5B8C8-388F-4398-9BFE-1F0CB360CF38}" dt="2025-09-15T07:57:10.707" v="121" actId="790"/>
          <ac:spMkLst>
            <pc:docMk/>
            <pc:sldMk cId="3846694710" sldId="380"/>
            <ac:spMk id="11" creationId="{65B37129-36FE-B4E3-14AF-AE0D73CF1BC0}"/>
          </ac:spMkLst>
        </pc:spChg>
        <pc:spChg chg="add mod">
          <ac:chgData name="Yuliia Yanchuk" userId="da8c62c5-263a-4788-bb0f-2989127690b9" providerId="ADAL" clId="{4EE5B8C8-388F-4398-9BFE-1F0CB360CF38}" dt="2025-09-15T07:57:10.707" v="121" actId="790"/>
          <ac:spMkLst>
            <pc:docMk/>
            <pc:sldMk cId="3846694710" sldId="380"/>
            <ac:spMk id="12" creationId="{F03716F6-8A59-3441-3CE3-2A2A1629B277}"/>
          </ac:spMkLst>
        </pc:spChg>
        <pc:spChg chg="add mod">
          <ac:chgData name="Yuliia Yanchuk" userId="da8c62c5-263a-4788-bb0f-2989127690b9" providerId="ADAL" clId="{4EE5B8C8-388F-4398-9BFE-1F0CB360CF38}" dt="2025-09-15T07:53:19.698" v="92" actId="1076"/>
          <ac:spMkLst>
            <pc:docMk/>
            <pc:sldMk cId="3846694710" sldId="380"/>
            <ac:spMk id="13" creationId="{17FAEBA1-3870-122D-4A9F-684362D5C8F3}"/>
          </ac:spMkLst>
        </pc:spChg>
        <pc:spChg chg="add mod">
          <ac:chgData name="Yuliia Yanchuk" userId="da8c62c5-263a-4788-bb0f-2989127690b9" providerId="ADAL" clId="{4EE5B8C8-388F-4398-9BFE-1F0CB360CF38}" dt="2025-09-15T07:57:10.707" v="121" actId="790"/>
          <ac:spMkLst>
            <pc:docMk/>
            <pc:sldMk cId="3846694710" sldId="380"/>
            <ac:spMk id="14" creationId="{5C58764D-2D3B-CE44-6E55-EAD2130FB0FF}"/>
          </ac:spMkLst>
        </pc:spChg>
        <pc:spChg chg="add mod">
          <ac:chgData name="Yuliia Yanchuk" userId="da8c62c5-263a-4788-bb0f-2989127690b9" providerId="ADAL" clId="{4EE5B8C8-388F-4398-9BFE-1F0CB360CF38}" dt="2025-09-15T07:57:10.707" v="121" actId="790"/>
          <ac:spMkLst>
            <pc:docMk/>
            <pc:sldMk cId="3846694710" sldId="380"/>
            <ac:spMk id="15" creationId="{C9754867-E5FF-AFF4-CD5A-7D182D379027}"/>
          </ac:spMkLst>
        </pc:spChg>
        <pc:spChg chg="add mod">
          <ac:chgData name="Yuliia Yanchuk" userId="da8c62c5-263a-4788-bb0f-2989127690b9" providerId="ADAL" clId="{4EE5B8C8-388F-4398-9BFE-1F0CB360CF38}" dt="2025-09-15T07:53:19.698" v="92" actId="1076"/>
          <ac:spMkLst>
            <pc:docMk/>
            <pc:sldMk cId="3846694710" sldId="380"/>
            <ac:spMk id="16" creationId="{25368007-6EE0-A3BF-347C-FDB7BE3D1B40}"/>
          </ac:spMkLst>
        </pc:spChg>
        <pc:spChg chg="add mod">
          <ac:chgData name="Yuliia Yanchuk" userId="da8c62c5-263a-4788-bb0f-2989127690b9" providerId="ADAL" clId="{4EE5B8C8-388F-4398-9BFE-1F0CB360CF38}" dt="2025-09-15T07:57:10.707" v="121" actId="790"/>
          <ac:spMkLst>
            <pc:docMk/>
            <pc:sldMk cId="3846694710" sldId="380"/>
            <ac:spMk id="17" creationId="{7F533A69-A809-5615-445A-70CA507C18DD}"/>
          </ac:spMkLst>
        </pc:spChg>
        <pc:picChg chg="add mod">
          <ac:chgData name="Yuliia Yanchuk" userId="da8c62c5-263a-4788-bb0f-2989127690b9" providerId="ADAL" clId="{4EE5B8C8-388F-4398-9BFE-1F0CB360CF38}" dt="2025-09-15T07:55:48.379" v="113" actId="1076"/>
          <ac:picMkLst>
            <pc:docMk/>
            <pc:sldMk cId="3846694710" sldId="380"/>
            <ac:picMk id="19" creationId="{A9525C45-78B3-0073-E30B-63728384E6EA}"/>
          </ac:picMkLst>
        </pc:picChg>
        <pc:picChg chg="add mod">
          <ac:chgData name="Yuliia Yanchuk" userId="da8c62c5-263a-4788-bb0f-2989127690b9" providerId="ADAL" clId="{4EE5B8C8-388F-4398-9BFE-1F0CB360CF38}" dt="2025-09-15T07:55:37.583" v="110" actId="1076"/>
          <ac:picMkLst>
            <pc:docMk/>
            <pc:sldMk cId="3846694710" sldId="380"/>
            <ac:picMk id="21" creationId="{F8AF319F-167D-60B8-B806-DBB1C7775917}"/>
          </ac:picMkLst>
        </pc:picChg>
        <pc:picChg chg="add mod">
          <ac:chgData name="Yuliia Yanchuk" userId="da8c62c5-263a-4788-bb0f-2989127690b9" providerId="ADAL" clId="{4EE5B8C8-388F-4398-9BFE-1F0CB360CF38}" dt="2025-09-15T07:56:59.602" v="120" actId="14100"/>
          <ac:picMkLst>
            <pc:docMk/>
            <pc:sldMk cId="3846694710" sldId="380"/>
            <ac:picMk id="23" creationId="{BC294996-23FC-A7D8-5EBE-75A386DB3710}"/>
          </ac:picMkLst>
        </pc:picChg>
      </pc:sldChg>
      <pc:sldChg chg="addSp delSp modSp add mod">
        <pc:chgData name="Yuliia Yanchuk" userId="da8c62c5-263a-4788-bb0f-2989127690b9" providerId="ADAL" clId="{4EE5B8C8-388F-4398-9BFE-1F0CB360CF38}" dt="2025-09-15T08:22:23.329" v="176" actId="478"/>
        <pc:sldMkLst>
          <pc:docMk/>
          <pc:sldMk cId="3883331395" sldId="381"/>
        </pc:sldMkLst>
        <pc:spChg chg="mod">
          <ac:chgData name="Yuliia Yanchuk" userId="da8c62c5-263a-4788-bb0f-2989127690b9" providerId="ADAL" clId="{4EE5B8C8-388F-4398-9BFE-1F0CB360CF38}" dt="2025-09-15T07:58:27.501" v="126"/>
          <ac:spMkLst>
            <pc:docMk/>
            <pc:sldMk cId="3883331395" sldId="381"/>
            <ac:spMk id="2" creationId="{6EDCBBC7-7936-2B62-C54D-F0BFA3285D7D}"/>
          </ac:spMkLst>
        </pc:spChg>
        <pc:spChg chg="add mod">
          <ac:chgData name="Yuliia Yanchuk" userId="da8c62c5-263a-4788-bb0f-2989127690b9" providerId="ADAL" clId="{4EE5B8C8-388F-4398-9BFE-1F0CB360CF38}" dt="2025-09-15T08:21:51.625" v="171" actId="1076"/>
          <ac:spMkLst>
            <pc:docMk/>
            <pc:sldMk cId="3883331395" sldId="381"/>
            <ac:spMk id="3" creationId="{E0780BBD-1BED-72B7-31F0-85CBD12B0107}"/>
          </ac:spMkLst>
        </pc:spChg>
        <pc:spChg chg="mod topLvl">
          <ac:chgData name="Yuliia Yanchuk" userId="da8c62c5-263a-4788-bb0f-2989127690b9" providerId="ADAL" clId="{4EE5B8C8-388F-4398-9BFE-1F0CB360CF38}" dt="2025-09-15T08:22:09.722" v="174" actId="1076"/>
          <ac:spMkLst>
            <pc:docMk/>
            <pc:sldMk cId="3883331395" sldId="381"/>
            <ac:spMk id="7" creationId="{6110714D-DAF3-7578-DC5A-6228FA1D846C}"/>
          </ac:spMkLst>
        </pc:spChg>
        <pc:spChg chg="mod topLvl">
          <ac:chgData name="Yuliia Yanchuk" userId="da8c62c5-263a-4788-bb0f-2989127690b9" providerId="ADAL" clId="{4EE5B8C8-388F-4398-9BFE-1F0CB360CF38}" dt="2025-09-15T08:22:01.523" v="172" actId="1076"/>
          <ac:spMkLst>
            <pc:docMk/>
            <pc:sldMk cId="3883331395" sldId="381"/>
            <ac:spMk id="18" creationId="{FCF54084-808F-F0CD-DE0F-E034F6086E4D}"/>
          </ac:spMkLst>
        </pc:spChg>
        <pc:spChg chg="mod topLvl">
          <ac:chgData name="Yuliia Yanchuk" userId="da8c62c5-263a-4788-bb0f-2989127690b9" providerId="ADAL" clId="{4EE5B8C8-388F-4398-9BFE-1F0CB360CF38}" dt="2025-09-15T08:22:01.523" v="172" actId="1076"/>
          <ac:spMkLst>
            <pc:docMk/>
            <pc:sldMk cId="3883331395" sldId="381"/>
            <ac:spMk id="22" creationId="{6CAD0B97-92F3-5569-7643-4BB3CFF36E1A}"/>
          </ac:spMkLst>
        </pc:spChg>
        <pc:spChg chg="mod topLvl">
          <ac:chgData name="Yuliia Yanchuk" userId="da8c62c5-263a-4788-bb0f-2989127690b9" providerId="ADAL" clId="{4EE5B8C8-388F-4398-9BFE-1F0CB360CF38}" dt="2025-09-15T08:22:01.523" v="172" actId="1076"/>
          <ac:spMkLst>
            <pc:docMk/>
            <pc:sldMk cId="3883331395" sldId="381"/>
            <ac:spMk id="24" creationId="{7E15160A-EE1D-DE2A-E699-FB2C659E8B54}"/>
          </ac:spMkLst>
        </pc:spChg>
        <pc:spChg chg="add mod">
          <ac:chgData name="Yuliia Yanchuk" userId="da8c62c5-263a-4788-bb0f-2989127690b9" providerId="ADAL" clId="{4EE5B8C8-388F-4398-9BFE-1F0CB360CF38}" dt="2025-09-15T08:22:01.523" v="172" actId="1076"/>
          <ac:spMkLst>
            <pc:docMk/>
            <pc:sldMk cId="3883331395" sldId="381"/>
            <ac:spMk id="26" creationId="{D5694C74-9966-6291-3EA6-8ECDE5B5018A}"/>
          </ac:spMkLst>
        </pc:spChg>
        <pc:spChg chg="add mod">
          <ac:chgData name="Yuliia Yanchuk" userId="da8c62c5-263a-4788-bb0f-2989127690b9" providerId="ADAL" clId="{4EE5B8C8-388F-4398-9BFE-1F0CB360CF38}" dt="2025-09-15T08:22:01.523" v="172" actId="1076"/>
          <ac:spMkLst>
            <pc:docMk/>
            <pc:sldMk cId="3883331395" sldId="381"/>
            <ac:spMk id="27" creationId="{4672B080-99C9-3D68-3439-6D432F97B50A}"/>
          </ac:spMkLst>
        </pc:spChg>
        <pc:picChg chg="add mod">
          <ac:chgData name="Yuliia Yanchuk" userId="da8c62c5-263a-4788-bb0f-2989127690b9" providerId="ADAL" clId="{4EE5B8C8-388F-4398-9BFE-1F0CB360CF38}" dt="2025-09-15T08:16:53.015" v="134" actId="1076"/>
          <ac:picMkLst>
            <pc:docMk/>
            <pc:sldMk cId="3883331395" sldId="381"/>
            <ac:picMk id="1026" creationId="{06DE198B-60A4-22A9-75CD-DC02E8900B49}"/>
          </ac:picMkLst>
        </pc:picChg>
      </pc:sldChg>
      <pc:sldChg chg="addSp delSp modSp add mod">
        <pc:chgData name="Yuliia Yanchuk" userId="da8c62c5-263a-4788-bb0f-2989127690b9" providerId="ADAL" clId="{4EE5B8C8-388F-4398-9BFE-1F0CB360CF38}" dt="2025-09-15T08:28:15.130" v="216" actId="790"/>
        <pc:sldMkLst>
          <pc:docMk/>
          <pc:sldMk cId="3147825961" sldId="382"/>
        </pc:sldMkLst>
        <pc:spChg chg="mod">
          <ac:chgData name="Yuliia Yanchuk" userId="da8c62c5-263a-4788-bb0f-2989127690b9" providerId="ADAL" clId="{4EE5B8C8-388F-4398-9BFE-1F0CB360CF38}" dt="2025-09-15T08:28:15.130" v="216" actId="790"/>
          <ac:spMkLst>
            <pc:docMk/>
            <pc:sldMk cId="3147825961" sldId="382"/>
            <ac:spMk id="2" creationId="{FD679D7A-D1EA-7BB7-B68F-6A4B67E82B79}"/>
          </ac:spMkLst>
        </pc:spChg>
        <pc:spChg chg="mod">
          <ac:chgData name="Yuliia Yanchuk" userId="da8c62c5-263a-4788-bb0f-2989127690b9" providerId="ADAL" clId="{4EE5B8C8-388F-4398-9BFE-1F0CB360CF38}" dt="2025-09-15T08:28:15.130" v="216" actId="790"/>
          <ac:spMkLst>
            <pc:docMk/>
            <pc:sldMk cId="3147825961" sldId="382"/>
            <ac:spMk id="3" creationId="{0197111D-C44E-3307-55AA-BB3B7AFC9F10}"/>
          </ac:spMkLst>
        </pc:spChg>
        <pc:spChg chg="mod">
          <ac:chgData name="Yuliia Yanchuk" userId="da8c62c5-263a-4788-bb0f-2989127690b9" providerId="ADAL" clId="{4EE5B8C8-388F-4398-9BFE-1F0CB360CF38}" dt="2025-09-15T08:28:15.130" v="216" actId="790"/>
          <ac:spMkLst>
            <pc:docMk/>
            <pc:sldMk cId="3147825961" sldId="382"/>
            <ac:spMk id="7" creationId="{4FB0D963-6A78-CA07-0F7F-E911E00C64BD}"/>
          </ac:spMkLst>
        </pc:spChg>
        <pc:spChg chg="mod">
          <ac:chgData name="Yuliia Yanchuk" userId="da8c62c5-263a-4788-bb0f-2989127690b9" providerId="ADAL" clId="{4EE5B8C8-388F-4398-9BFE-1F0CB360CF38}" dt="2025-09-15T08:28:15.130" v="216" actId="790"/>
          <ac:spMkLst>
            <pc:docMk/>
            <pc:sldMk cId="3147825961" sldId="382"/>
            <ac:spMk id="18" creationId="{76B3DA18-8A0C-B6F3-A7A8-0ADEA66003F0}"/>
          </ac:spMkLst>
        </pc:spChg>
        <pc:spChg chg="mod">
          <ac:chgData name="Yuliia Yanchuk" userId="da8c62c5-263a-4788-bb0f-2989127690b9" providerId="ADAL" clId="{4EE5B8C8-388F-4398-9BFE-1F0CB360CF38}" dt="2025-09-15T08:28:15.130" v="216" actId="790"/>
          <ac:spMkLst>
            <pc:docMk/>
            <pc:sldMk cId="3147825961" sldId="382"/>
            <ac:spMk id="22" creationId="{3E896C0C-D9E9-E2E5-1005-28FB3F8BA729}"/>
          </ac:spMkLst>
        </pc:spChg>
        <pc:spChg chg="mod">
          <ac:chgData name="Yuliia Yanchuk" userId="da8c62c5-263a-4788-bb0f-2989127690b9" providerId="ADAL" clId="{4EE5B8C8-388F-4398-9BFE-1F0CB360CF38}" dt="2025-09-15T08:28:15.130" v="216" actId="790"/>
          <ac:spMkLst>
            <pc:docMk/>
            <pc:sldMk cId="3147825961" sldId="382"/>
            <ac:spMk id="24" creationId="{15CB3EC3-5DE2-10D1-139E-648E16257D8B}"/>
          </ac:spMkLst>
        </pc:spChg>
        <pc:spChg chg="mod">
          <ac:chgData name="Yuliia Yanchuk" userId="da8c62c5-263a-4788-bb0f-2989127690b9" providerId="ADAL" clId="{4EE5B8C8-388F-4398-9BFE-1F0CB360CF38}" dt="2025-09-15T08:28:15.130" v="216" actId="790"/>
          <ac:spMkLst>
            <pc:docMk/>
            <pc:sldMk cId="3147825961" sldId="382"/>
            <ac:spMk id="26" creationId="{07C95370-C4CE-0BE2-CAE6-7A8EBF50DD56}"/>
          </ac:spMkLst>
        </pc:spChg>
        <pc:spChg chg="mod">
          <ac:chgData name="Yuliia Yanchuk" userId="da8c62c5-263a-4788-bb0f-2989127690b9" providerId="ADAL" clId="{4EE5B8C8-388F-4398-9BFE-1F0CB360CF38}" dt="2025-09-15T08:28:15.130" v="216" actId="790"/>
          <ac:spMkLst>
            <pc:docMk/>
            <pc:sldMk cId="3147825961" sldId="382"/>
            <ac:spMk id="27" creationId="{60BA880C-E942-168A-520C-133F6BF69F05}"/>
          </ac:spMkLst>
        </pc:spChg>
        <pc:picChg chg="add mod">
          <ac:chgData name="Yuliia Yanchuk" userId="da8c62c5-263a-4788-bb0f-2989127690b9" providerId="ADAL" clId="{4EE5B8C8-388F-4398-9BFE-1F0CB360CF38}" dt="2025-09-15T08:26:46.647" v="198" actId="1076"/>
          <ac:picMkLst>
            <pc:docMk/>
            <pc:sldMk cId="3147825961" sldId="382"/>
            <ac:picMk id="2050" creationId="{7651A64A-AF32-8AB5-6F97-8357D3DB8259}"/>
          </ac:picMkLst>
        </pc:picChg>
      </pc:sldChg>
      <pc:sldChg chg="addSp delSp modSp add mod">
        <pc:chgData name="Yuliia Yanchuk" userId="da8c62c5-263a-4788-bb0f-2989127690b9" providerId="ADAL" clId="{4EE5B8C8-388F-4398-9BFE-1F0CB360CF38}" dt="2025-09-15T08:35:57.017" v="267" actId="14100"/>
        <pc:sldMkLst>
          <pc:docMk/>
          <pc:sldMk cId="2739193393" sldId="383"/>
        </pc:sldMkLst>
        <pc:spChg chg="mod">
          <ac:chgData name="Yuliia Yanchuk" userId="da8c62c5-263a-4788-bb0f-2989127690b9" providerId="ADAL" clId="{4EE5B8C8-388F-4398-9BFE-1F0CB360CF38}" dt="2025-09-15T08:28:55.942" v="219"/>
          <ac:spMkLst>
            <pc:docMk/>
            <pc:sldMk cId="2739193393" sldId="383"/>
            <ac:spMk id="2" creationId="{D12955B5-B104-0377-360A-188B7C12CA00}"/>
          </ac:spMkLst>
        </pc:spChg>
        <pc:spChg chg="mod">
          <ac:chgData name="Yuliia Yanchuk" userId="da8c62c5-263a-4788-bb0f-2989127690b9" providerId="ADAL" clId="{4EE5B8C8-388F-4398-9BFE-1F0CB360CF38}" dt="2025-09-15T08:33:47.420" v="258" actId="14100"/>
          <ac:spMkLst>
            <pc:docMk/>
            <pc:sldMk cId="2739193393" sldId="383"/>
            <ac:spMk id="3" creationId="{770860DC-4516-B6E3-5766-4C26AB632562}"/>
          </ac:spMkLst>
        </pc:spChg>
        <pc:spChg chg="mod">
          <ac:chgData name="Yuliia Yanchuk" userId="da8c62c5-263a-4788-bb0f-2989127690b9" providerId="ADAL" clId="{4EE5B8C8-388F-4398-9BFE-1F0CB360CF38}" dt="2025-09-15T08:33:55.788" v="259" actId="1076"/>
          <ac:spMkLst>
            <pc:docMk/>
            <pc:sldMk cId="2739193393" sldId="383"/>
            <ac:spMk id="7" creationId="{F5D4F19E-62B0-D70F-C534-AE95C023E6FC}"/>
          </ac:spMkLst>
        </pc:spChg>
        <pc:spChg chg="mod">
          <ac:chgData name="Yuliia Yanchuk" userId="da8c62c5-263a-4788-bb0f-2989127690b9" providerId="ADAL" clId="{4EE5B8C8-388F-4398-9BFE-1F0CB360CF38}" dt="2025-09-15T08:34:08.512" v="260" actId="1076"/>
          <ac:spMkLst>
            <pc:docMk/>
            <pc:sldMk cId="2739193393" sldId="383"/>
            <ac:spMk id="18" creationId="{15037FFD-7969-62A7-C24C-FFAB0B7B7D0F}"/>
          </ac:spMkLst>
        </pc:spChg>
        <pc:spChg chg="mod">
          <ac:chgData name="Yuliia Yanchuk" userId="da8c62c5-263a-4788-bb0f-2989127690b9" providerId="ADAL" clId="{4EE5B8C8-388F-4398-9BFE-1F0CB360CF38}" dt="2025-09-15T08:33:55.788" v="259" actId="1076"/>
          <ac:spMkLst>
            <pc:docMk/>
            <pc:sldMk cId="2739193393" sldId="383"/>
            <ac:spMk id="22" creationId="{72F14D79-5B35-D510-8095-9B9D4561A179}"/>
          </ac:spMkLst>
        </pc:spChg>
        <pc:spChg chg="mod">
          <ac:chgData name="Yuliia Yanchuk" userId="da8c62c5-263a-4788-bb0f-2989127690b9" providerId="ADAL" clId="{4EE5B8C8-388F-4398-9BFE-1F0CB360CF38}" dt="2025-09-15T08:34:08.512" v="260" actId="1076"/>
          <ac:spMkLst>
            <pc:docMk/>
            <pc:sldMk cId="2739193393" sldId="383"/>
            <ac:spMk id="24" creationId="{3495F530-E507-4669-B070-0B6D3D91A9D5}"/>
          </ac:spMkLst>
        </pc:spChg>
        <pc:spChg chg="mod">
          <ac:chgData name="Yuliia Yanchuk" userId="da8c62c5-263a-4788-bb0f-2989127690b9" providerId="ADAL" clId="{4EE5B8C8-388F-4398-9BFE-1F0CB360CF38}" dt="2025-09-15T08:33:55.788" v="259" actId="1076"/>
          <ac:spMkLst>
            <pc:docMk/>
            <pc:sldMk cId="2739193393" sldId="383"/>
            <ac:spMk id="26" creationId="{B8526C0D-D65D-A9A5-72F4-2B549AF2602C}"/>
          </ac:spMkLst>
        </pc:spChg>
        <pc:spChg chg="mod">
          <ac:chgData name="Yuliia Yanchuk" userId="da8c62c5-263a-4788-bb0f-2989127690b9" providerId="ADAL" clId="{4EE5B8C8-388F-4398-9BFE-1F0CB360CF38}" dt="2025-09-15T08:34:08.512" v="260" actId="1076"/>
          <ac:spMkLst>
            <pc:docMk/>
            <pc:sldMk cId="2739193393" sldId="383"/>
            <ac:spMk id="27" creationId="{6D9685B9-6057-7320-16D3-0767302A596D}"/>
          </ac:spMkLst>
        </pc:spChg>
        <pc:picChg chg="add mod">
          <ac:chgData name="Yuliia Yanchuk" userId="da8c62c5-263a-4788-bb0f-2989127690b9" providerId="ADAL" clId="{4EE5B8C8-388F-4398-9BFE-1F0CB360CF38}" dt="2025-09-15T08:35:57.017" v="267" actId="14100"/>
          <ac:picMkLst>
            <pc:docMk/>
            <pc:sldMk cId="2739193393" sldId="383"/>
            <ac:picMk id="3074" creationId="{75FCF0F2-A868-F264-0743-C057A0F46A7C}"/>
          </ac:picMkLst>
        </pc:picChg>
      </pc:sldChg>
      <pc:sldChg chg="addSp delSp modSp add mod modClrScheme chgLayout">
        <pc:chgData name="Yuliia Yanchuk" userId="da8c62c5-263a-4788-bb0f-2989127690b9" providerId="ADAL" clId="{4EE5B8C8-388F-4398-9BFE-1F0CB360CF38}" dt="2025-09-15T08:47:57.290" v="333" actId="790"/>
        <pc:sldMkLst>
          <pc:docMk/>
          <pc:sldMk cId="394237312" sldId="384"/>
        </pc:sldMkLst>
        <pc:spChg chg="mod">
          <ac:chgData name="Yuliia Yanchuk" userId="da8c62c5-263a-4788-bb0f-2989127690b9" providerId="ADAL" clId="{4EE5B8C8-388F-4398-9BFE-1F0CB360CF38}" dt="2025-09-15T08:47:57.290" v="333" actId="790"/>
          <ac:spMkLst>
            <pc:docMk/>
            <pc:sldMk cId="394237312" sldId="384"/>
            <ac:spMk id="2" creationId="{122C6931-03F6-EE76-C60A-197B5684435D}"/>
          </ac:spMkLst>
        </pc:spChg>
        <pc:spChg chg="add mod">
          <ac:chgData name="Yuliia Yanchuk" userId="da8c62c5-263a-4788-bb0f-2989127690b9" providerId="ADAL" clId="{4EE5B8C8-388F-4398-9BFE-1F0CB360CF38}" dt="2025-09-15T08:47:57.290" v="333" actId="790"/>
          <ac:spMkLst>
            <pc:docMk/>
            <pc:sldMk cId="394237312" sldId="384"/>
            <ac:spMk id="4" creationId="{74CA377F-A6A2-2215-7198-20E2465420E7}"/>
          </ac:spMkLst>
        </pc:spChg>
        <pc:spChg chg="add mod">
          <ac:chgData name="Yuliia Yanchuk" userId="da8c62c5-263a-4788-bb0f-2989127690b9" providerId="ADAL" clId="{4EE5B8C8-388F-4398-9BFE-1F0CB360CF38}" dt="2025-09-15T08:47:57.290" v="333" actId="790"/>
          <ac:spMkLst>
            <pc:docMk/>
            <pc:sldMk cId="394237312" sldId="384"/>
            <ac:spMk id="5" creationId="{9965492A-4B30-B508-DCF0-C03CACA1230F}"/>
          </ac:spMkLst>
        </pc:spChg>
        <pc:spChg chg="add mod">
          <ac:chgData name="Yuliia Yanchuk" userId="da8c62c5-263a-4788-bb0f-2989127690b9" providerId="ADAL" clId="{4EE5B8C8-388F-4398-9BFE-1F0CB360CF38}" dt="2025-09-15T08:47:57.290" v="333" actId="790"/>
          <ac:spMkLst>
            <pc:docMk/>
            <pc:sldMk cId="394237312" sldId="384"/>
            <ac:spMk id="6" creationId="{D04C6921-AE68-D471-12A4-2E6289FABD9F}"/>
          </ac:spMkLst>
        </pc:spChg>
        <pc:spChg chg="add mod">
          <ac:chgData name="Yuliia Yanchuk" userId="da8c62c5-263a-4788-bb0f-2989127690b9" providerId="ADAL" clId="{4EE5B8C8-388F-4398-9BFE-1F0CB360CF38}" dt="2025-09-15T08:47:57.290" v="333" actId="790"/>
          <ac:spMkLst>
            <pc:docMk/>
            <pc:sldMk cId="394237312" sldId="384"/>
            <ac:spMk id="8" creationId="{C24C23A3-535A-B574-8E7B-E1AEA9BAF301}"/>
          </ac:spMkLst>
        </pc:spChg>
        <pc:spChg chg="add mod">
          <ac:chgData name="Yuliia Yanchuk" userId="da8c62c5-263a-4788-bb0f-2989127690b9" providerId="ADAL" clId="{4EE5B8C8-388F-4398-9BFE-1F0CB360CF38}" dt="2025-09-15T08:47:57.290" v="333" actId="790"/>
          <ac:spMkLst>
            <pc:docMk/>
            <pc:sldMk cId="394237312" sldId="384"/>
            <ac:spMk id="9" creationId="{8309B941-F3E7-6501-2F18-E99B66CECAF0}"/>
          </ac:spMkLst>
        </pc:spChg>
        <pc:spChg chg="add mod">
          <ac:chgData name="Yuliia Yanchuk" userId="da8c62c5-263a-4788-bb0f-2989127690b9" providerId="ADAL" clId="{4EE5B8C8-388F-4398-9BFE-1F0CB360CF38}" dt="2025-09-15T08:47:57.290" v="333" actId="790"/>
          <ac:spMkLst>
            <pc:docMk/>
            <pc:sldMk cId="394237312" sldId="384"/>
            <ac:spMk id="10" creationId="{EC133A5C-1247-8D23-03D1-CA4F8D157447}"/>
          </ac:spMkLst>
        </pc:spChg>
        <pc:spChg chg="add mod">
          <ac:chgData name="Yuliia Yanchuk" userId="da8c62c5-263a-4788-bb0f-2989127690b9" providerId="ADAL" clId="{4EE5B8C8-388F-4398-9BFE-1F0CB360CF38}" dt="2025-09-15T08:47:57.290" v="333" actId="790"/>
          <ac:spMkLst>
            <pc:docMk/>
            <pc:sldMk cId="394237312" sldId="384"/>
            <ac:spMk id="11" creationId="{A56EF166-31F3-6D83-5932-FB3889098DBF}"/>
          </ac:spMkLst>
        </pc:spChg>
        <pc:picChg chg="add mod">
          <ac:chgData name="Yuliia Yanchuk" userId="da8c62c5-263a-4788-bb0f-2989127690b9" providerId="ADAL" clId="{4EE5B8C8-388F-4398-9BFE-1F0CB360CF38}" dt="2025-09-15T08:47:17.453" v="328" actId="1076"/>
          <ac:picMkLst>
            <pc:docMk/>
            <pc:sldMk cId="394237312" sldId="384"/>
            <ac:picMk id="28" creationId="{0B2641AA-3A61-C43B-F582-4EA09ABAC1B0}"/>
          </ac:picMkLst>
        </pc:picChg>
      </pc:sldChg>
      <pc:sldChg chg="addSp delSp modSp new mod">
        <pc:chgData name="Yuliia Yanchuk" userId="da8c62c5-263a-4788-bb0f-2989127690b9" providerId="ADAL" clId="{4EE5B8C8-388F-4398-9BFE-1F0CB360CF38}" dt="2025-09-15T09:01:38.668" v="434" actId="790"/>
        <pc:sldMkLst>
          <pc:docMk/>
          <pc:sldMk cId="1819304993" sldId="385"/>
        </pc:sldMkLst>
        <pc:spChg chg="add mod">
          <ac:chgData name="Yuliia Yanchuk" userId="da8c62c5-263a-4788-bb0f-2989127690b9" providerId="ADAL" clId="{4EE5B8C8-388F-4398-9BFE-1F0CB360CF38}" dt="2025-09-15T09:01:38.668" v="434" actId="790"/>
          <ac:spMkLst>
            <pc:docMk/>
            <pc:sldMk cId="1819304993" sldId="385"/>
            <ac:spMk id="9" creationId="{5D985CE2-8EDB-5214-E85A-3615FA6DCF3F}"/>
          </ac:spMkLst>
        </pc:spChg>
        <pc:spChg chg="add mod">
          <ac:chgData name="Yuliia Yanchuk" userId="da8c62c5-263a-4788-bb0f-2989127690b9" providerId="ADAL" clId="{4EE5B8C8-388F-4398-9BFE-1F0CB360CF38}" dt="2025-09-15T09:01:38.668" v="434" actId="790"/>
          <ac:spMkLst>
            <pc:docMk/>
            <pc:sldMk cId="1819304993" sldId="385"/>
            <ac:spMk id="10" creationId="{1DF95515-5A6B-58FC-C074-F735934323B7}"/>
          </ac:spMkLst>
        </pc:spChg>
        <pc:spChg chg="add mod">
          <ac:chgData name="Yuliia Yanchuk" userId="da8c62c5-263a-4788-bb0f-2989127690b9" providerId="ADAL" clId="{4EE5B8C8-388F-4398-9BFE-1F0CB360CF38}" dt="2025-09-15T09:01:38.668" v="434" actId="790"/>
          <ac:spMkLst>
            <pc:docMk/>
            <pc:sldMk cId="1819304993" sldId="385"/>
            <ac:spMk id="11" creationId="{1011A44E-0B30-DE95-4BE7-D917B4A54695}"/>
          </ac:spMkLst>
        </pc:spChg>
        <pc:spChg chg="add mod">
          <ac:chgData name="Yuliia Yanchuk" userId="da8c62c5-263a-4788-bb0f-2989127690b9" providerId="ADAL" clId="{4EE5B8C8-388F-4398-9BFE-1F0CB360CF38}" dt="2025-09-15T09:01:38.668" v="434" actId="790"/>
          <ac:spMkLst>
            <pc:docMk/>
            <pc:sldMk cId="1819304993" sldId="385"/>
            <ac:spMk id="12" creationId="{4B2CA285-224C-41D5-6459-0F6C7BCF3D3E}"/>
          </ac:spMkLst>
        </pc:spChg>
        <pc:spChg chg="add mod">
          <ac:chgData name="Yuliia Yanchuk" userId="da8c62c5-263a-4788-bb0f-2989127690b9" providerId="ADAL" clId="{4EE5B8C8-388F-4398-9BFE-1F0CB360CF38}" dt="2025-09-15T09:01:38.668" v="434" actId="790"/>
          <ac:spMkLst>
            <pc:docMk/>
            <pc:sldMk cId="1819304993" sldId="385"/>
            <ac:spMk id="16" creationId="{D5FE7B4F-AB21-CB7E-5B48-B28184550B2A}"/>
          </ac:spMkLst>
        </pc:spChg>
        <pc:spChg chg="add mod">
          <ac:chgData name="Yuliia Yanchuk" userId="da8c62c5-263a-4788-bb0f-2989127690b9" providerId="ADAL" clId="{4EE5B8C8-388F-4398-9BFE-1F0CB360CF38}" dt="2025-09-15T09:01:38.668" v="434" actId="790"/>
          <ac:spMkLst>
            <pc:docMk/>
            <pc:sldMk cId="1819304993" sldId="385"/>
            <ac:spMk id="21" creationId="{DB96B722-026A-992F-594C-7BB9AB2C4F17}"/>
          </ac:spMkLst>
        </pc:spChg>
        <pc:spChg chg="add mod">
          <ac:chgData name="Yuliia Yanchuk" userId="da8c62c5-263a-4788-bb0f-2989127690b9" providerId="ADAL" clId="{4EE5B8C8-388F-4398-9BFE-1F0CB360CF38}" dt="2025-09-15T09:01:38.668" v="434" actId="790"/>
          <ac:spMkLst>
            <pc:docMk/>
            <pc:sldMk cId="1819304993" sldId="385"/>
            <ac:spMk id="24" creationId="{6DE8CC7D-D959-76D2-FD8B-AE1C54B08BA2}"/>
          </ac:spMkLst>
        </pc:spChg>
        <pc:picChg chg="add mod modCrop">
          <ac:chgData name="Yuliia Yanchuk" userId="da8c62c5-263a-4788-bb0f-2989127690b9" providerId="ADAL" clId="{4EE5B8C8-388F-4398-9BFE-1F0CB360CF38}" dt="2025-09-15T08:58:09.669" v="412" actId="18131"/>
          <ac:picMkLst>
            <pc:docMk/>
            <pc:sldMk cId="1819304993" sldId="385"/>
            <ac:picMk id="20" creationId="{500B0EAD-2F87-E0BF-4306-8100B1931C60}"/>
          </ac:picMkLst>
        </pc:picChg>
        <pc:picChg chg="add mod modCrop">
          <ac:chgData name="Yuliia Yanchuk" userId="da8c62c5-263a-4788-bb0f-2989127690b9" providerId="ADAL" clId="{4EE5B8C8-388F-4398-9BFE-1F0CB360CF38}" dt="2025-09-15T08:59:48.448" v="425" actId="18131"/>
          <ac:picMkLst>
            <pc:docMk/>
            <pc:sldMk cId="1819304993" sldId="385"/>
            <ac:picMk id="23" creationId="{93CB841B-B330-73B4-62E0-79063656F316}"/>
          </ac:picMkLst>
        </pc:picChg>
        <pc:picChg chg="add mod">
          <ac:chgData name="Yuliia Yanchuk" userId="da8c62c5-263a-4788-bb0f-2989127690b9" providerId="ADAL" clId="{4EE5B8C8-388F-4398-9BFE-1F0CB360CF38}" dt="2025-09-15T09:01:30.693" v="433" actId="962"/>
          <ac:picMkLst>
            <pc:docMk/>
            <pc:sldMk cId="1819304993" sldId="385"/>
            <ac:picMk id="26" creationId="{54D9F15A-DE39-95DF-04F6-2DD64961EEFC}"/>
          </ac:picMkLst>
        </pc:picChg>
      </pc:sldChg>
      <pc:sldChg chg="addSp delSp modSp add mod modClrScheme chgLayout">
        <pc:chgData name="Yuliia Yanchuk" userId="da8c62c5-263a-4788-bb0f-2989127690b9" providerId="ADAL" clId="{4EE5B8C8-388F-4398-9BFE-1F0CB360CF38}" dt="2025-09-15T09:15:01.660" v="526" actId="14100"/>
        <pc:sldMkLst>
          <pc:docMk/>
          <pc:sldMk cId="2472477122" sldId="386"/>
        </pc:sldMkLst>
        <pc:spChg chg="mod">
          <ac:chgData name="Yuliia Yanchuk" userId="da8c62c5-263a-4788-bb0f-2989127690b9" providerId="ADAL" clId="{4EE5B8C8-388F-4398-9BFE-1F0CB360CF38}" dt="2025-09-15T09:11:21.061" v="501" actId="1076"/>
          <ac:spMkLst>
            <pc:docMk/>
            <pc:sldMk cId="2472477122" sldId="386"/>
            <ac:spMk id="3" creationId="{C05237CA-F173-755C-B255-8EDBF1EFA27D}"/>
          </ac:spMkLst>
        </pc:spChg>
        <pc:spChg chg="mod">
          <ac:chgData name="Yuliia Yanchuk" userId="da8c62c5-263a-4788-bb0f-2989127690b9" providerId="ADAL" clId="{4EE5B8C8-388F-4398-9BFE-1F0CB360CF38}" dt="2025-09-15T09:11:21.061" v="501" actId="1076"/>
          <ac:spMkLst>
            <pc:docMk/>
            <pc:sldMk cId="2472477122" sldId="386"/>
            <ac:spMk id="5" creationId="{86A83ECD-196E-B743-244B-EA5A04283600}"/>
          </ac:spMkLst>
        </pc:spChg>
        <pc:spChg chg="mod">
          <ac:chgData name="Yuliia Yanchuk" userId="da8c62c5-263a-4788-bb0f-2989127690b9" providerId="ADAL" clId="{4EE5B8C8-388F-4398-9BFE-1F0CB360CF38}" dt="2025-09-15T09:11:21.061" v="501" actId="1076"/>
          <ac:spMkLst>
            <pc:docMk/>
            <pc:sldMk cId="2472477122" sldId="386"/>
            <ac:spMk id="7" creationId="{908CB35A-C41B-08B6-38CD-F9535E82CB0F}"/>
          </ac:spMkLst>
        </pc:spChg>
        <pc:spChg chg="mod">
          <ac:chgData name="Yuliia Yanchuk" userId="da8c62c5-263a-4788-bb0f-2989127690b9" providerId="ADAL" clId="{4EE5B8C8-388F-4398-9BFE-1F0CB360CF38}" dt="2025-09-15T09:11:21.061" v="501" actId="1076"/>
          <ac:spMkLst>
            <pc:docMk/>
            <pc:sldMk cId="2472477122" sldId="386"/>
            <ac:spMk id="8" creationId="{0AF1C84E-930F-9FD1-D469-482BDCF62B20}"/>
          </ac:spMkLst>
        </pc:spChg>
        <pc:spChg chg="mod">
          <ac:chgData name="Yuliia Yanchuk" userId="da8c62c5-263a-4788-bb0f-2989127690b9" providerId="ADAL" clId="{4EE5B8C8-388F-4398-9BFE-1F0CB360CF38}" dt="2025-09-15T09:11:21.061" v="501" actId="1076"/>
          <ac:spMkLst>
            <pc:docMk/>
            <pc:sldMk cId="2472477122" sldId="386"/>
            <ac:spMk id="9" creationId="{8B7E3230-12E5-6BF6-EA30-A7053AE13236}"/>
          </ac:spMkLst>
        </pc:spChg>
        <pc:spChg chg="add del mod">
          <ac:chgData name="Yuliia Yanchuk" userId="da8c62c5-263a-4788-bb0f-2989127690b9" providerId="ADAL" clId="{4EE5B8C8-388F-4398-9BFE-1F0CB360CF38}" dt="2025-09-15T09:11:21.061" v="501" actId="1076"/>
          <ac:spMkLst>
            <pc:docMk/>
            <pc:sldMk cId="2472477122" sldId="386"/>
            <ac:spMk id="10" creationId="{5CAEFA59-E274-30C2-D0F9-D7C0C6AF0F1C}"/>
          </ac:spMkLst>
        </pc:spChg>
        <pc:spChg chg="mod">
          <ac:chgData name="Yuliia Yanchuk" userId="da8c62c5-263a-4788-bb0f-2989127690b9" providerId="ADAL" clId="{4EE5B8C8-388F-4398-9BFE-1F0CB360CF38}" dt="2025-09-15T09:11:21.061" v="501" actId="1076"/>
          <ac:spMkLst>
            <pc:docMk/>
            <pc:sldMk cId="2472477122" sldId="386"/>
            <ac:spMk id="11" creationId="{3530EF41-EEDB-BA17-39E4-84AE820CE6C0}"/>
          </ac:spMkLst>
        </pc:spChg>
        <pc:spChg chg="mod">
          <ac:chgData name="Yuliia Yanchuk" userId="da8c62c5-263a-4788-bb0f-2989127690b9" providerId="ADAL" clId="{4EE5B8C8-388F-4398-9BFE-1F0CB360CF38}" dt="2025-09-15T09:11:21.061" v="501" actId="1076"/>
          <ac:spMkLst>
            <pc:docMk/>
            <pc:sldMk cId="2472477122" sldId="386"/>
            <ac:spMk id="12" creationId="{C0B116EB-EE29-CF1E-CE06-786A22C5B0F6}"/>
          </ac:spMkLst>
        </pc:spChg>
        <pc:picChg chg="add mod modCrop">
          <ac:chgData name="Yuliia Yanchuk" userId="da8c62c5-263a-4788-bb0f-2989127690b9" providerId="ADAL" clId="{4EE5B8C8-388F-4398-9BFE-1F0CB360CF38}" dt="2025-09-15T09:15:01.660" v="526" actId="14100"/>
          <ac:picMkLst>
            <pc:docMk/>
            <pc:sldMk cId="2472477122" sldId="386"/>
            <ac:picMk id="20" creationId="{1DCC92CC-452F-7D22-DBF4-548199972300}"/>
          </ac:picMkLst>
        </pc:picChg>
      </pc:sldChg>
      <pc:sldChg chg="addSp delSp modSp add mod">
        <pc:chgData name="Yuliia Yanchuk" userId="da8c62c5-263a-4788-bb0f-2989127690b9" providerId="ADAL" clId="{4EE5B8C8-388F-4398-9BFE-1F0CB360CF38}" dt="2025-09-15T09:05:00.269" v="440" actId="27614"/>
        <pc:sldMkLst>
          <pc:docMk/>
          <pc:sldMk cId="1929009795" sldId="388"/>
        </pc:sldMkLst>
        <pc:spChg chg="mod">
          <ac:chgData name="Yuliia Yanchuk" userId="da8c62c5-263a-4788-bb0f-2989127690b9" providerId="ADAL" clId="{4EE5B8C8-388F-4398-9BFE-1F0CB360CF38}" dt="2025-09-15T09:03:26.084" v="437"/>
          <ac:spMkLst>
            <pc:docMk/>
            <pc:sldMk cId="1929009795" sldId="388"/>
            <ac:spMk id="7" creationId="{02F9C815-910A-9D15-DECE-A799A4B828BB}"/>
          </ac:spMkLst>
        </pc:spChg>
        <pc:picChg chg="add mod">
          <ac:chgData name="Yuliia Yanchuk" userId="da8c62c5-263a-4788-bb0f-2989127690b9" providerId="ADAL" clId="{4EE5B8C8-388F-4398-9BFE-1F0CB360CF38}" dt="2025-09-15T09:05:00.269" v="440" actId="27614"/>
          <ac:picMkLst>
            <pc:docMk/>
            <pc:sldMk cId="1929009795" sldId="388"/>
            <ac:picMk id="5" creationId="{7CFBFFAE-C4AA-0B63-C3CF-3FA136C7877E}"/>
          </ac:picMkLst>
        </pc:picChg>
      </pc:sldChg>
      <pc:sldMasterChg chg="delSldLayout">
        <pc:chgData name="Yuliia Yanchuk" userId="da8c62c5-263a-4788-bb0f-2989127690b9" providerId="ADAL" clId="{4EE5B8C8-388F-4398-9BFE-1F0CB360CF38}" dt="2025-09-15T09:15:39.588" v="568" actId="47"/>
        <pc:sldMasterMkLst>
          <pc:docMk/>
          <pc:sldMasterMk cId="309464254" sldId="2147483705"/>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241F5C-756D-D3CC-63B3-43FB7D8A0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9F8095-F2C3-D135-B725-98AD87268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762E1-9D42-4259-B438-FE50C692F378}" type="datetimeFigureOut">
              <a:rPr lang="fr-FR" smtClean="0"/>
              <a:t>01/10/2025</a:t>
            </a:fld>
            <a:endParaRPr lang="fr-FR"/>
          </a:p>
        </p:txBody>
      </p:sp>
      <p:sp>
        <p:nvSpPr>
          <p:cNvPr id="4" name="Espace réservé du pied de page 3">
            <a:extLst>
              <a:ext uri="{FF2B5EF4-FFF2-40B4-BE49-F238E27FC236}">
                <a16:creationId xmlns:a16="http://schemas.microsoft.com/office/drawing/2014/main" id="{230A0035-714C-FD55-7896-B015F958F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844A786-78B4-153B-1EB0-23A7C6801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98FC-D56E-4827-B570-1DEE6236057F}" type="slidenum">
              <a:rPr lang="fr-FR" smtClean="0"/>
              <a:t>‹№›</a:t>
            </a:fld>
            <a:endParaRPr lang="fr-FR"/>
          </a:p>
        </p:txBody>
      </p:sp>
    </p:spTree>
    <p:extLst>
      <p:ext uri="{BB962C8B-B14F-4D97-AF65-F5344CB8AC3E}">
        <p14:creationId xmlns:p14="http://schemas.microsoft.com/office/powerpoint/2010/main" val="159657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Basic">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3F686C83-D228-FED8-0A4E-1768BF93AE16}"/>
              </a:ext>
            </a:extLst>
          </p:cNvPr>
          <p:cNvSpPr>
            <a:spLocks noGrp="1"/>
          </p:cNvSpPr>
          <p:nvPr>
            <p:ph type="pic" sz="quarter" idx="16"/>
          </p:nvPr>
        </p:nvSpPr>
        <p:spPr>
          <a:xfrm flipH="1">
            <a:off x="8207295" y="480269"/>
            <a:ext cx="15113619" cy="12767380"/>
          </a:xfrm>
          <a:prstGeom prst="parallelogram">
            <a:avLst>
              <a:gd name="adj" fmla="val 18169"/>
            </a:avLst>
          </a:prstGeom>
        </p:spPr>
        <p:txBody>
          <a:bodyPr/>
          <a:lstStyle/>
          <a:p>
            <a:endParaRPr lang="es-419"/>
          </a:p>
        </p:txBody>
      </p:sp>
      <p:pic>
        <p:nvPicPr>
          <p:cNvPr id="3" name="Imagen 2">
            <a:extLst>
              <a:ext uri="{FF2B5EF4-FFF2-40B4-BE49-F238E27FC236}">
                <a16:creationId xmlns:a16="http://schemas.microsoft.com/office/drawing/2014/main" id="{A318155C-1BCC-B809-2A4F-7926960749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6" name="Marcador de pie de página 19">
            <a:extLst>
              <a:ext uri="{FF2B5EF4-FFF2-40B4-BE49-F238E27FC236}">
                <a16:creationId xmlns:a16="http://schemas.microsoft.com/office/drawing/2014/main" id="{BD0FE0E0-226E-58E2-FE8B-67B6553DCFFF}"/>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7622658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Basic">
    <p:spTree>
      <p:nvGrpSpPr>
        <p:cNvPr id="1" name=""/>
        <p:cNvGrpSpPr/>
        <p:nvPr/>
      </p:nvGrpSpPr>
      <p:grpSpPr>
        <a:xfrm>
          <a:off x="0" y="0"/>
          <a:ext cx="0" cy="0"/>
          <a:chOff x="0" y="0"/>
          <a:chExt cx="0" cy="0"/>
        </a:xfrm>
      </p:grpSpPr>
      <p:sp>
        <p:nvSpPr>
          <p:cNvPr id="2" name="Rectángulo redondeado 3">
            <a:extLst>
              <a:ext uri="{FF2B5EF4-FFF2-40B4-BE49-F238E27FC236}">
                <a16:creationId xmlns:a16="http://schemas.microsoft.com/office/drawing/2014/main" id="{82A04377-9AF4-3EF1-69B2-E363568A22E3}"/>
              </a:ext>
            </a:extLst>
          </p:cNvPr>
          <p:cNvSpPr/>
          <p:nvPr userDrawn="1"/>
        </p:nvSpPr>
        <p:spPr>
          <a:xfrm>
            <a:off x="11881002" y="1853083"/>
            <a:ext cx="11830697" cy="4896633"/>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10673478" cy="4831269"/>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672301" y="7631560"/>
            <a:ext cx="10673478" cy="467674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2007516" y="7631560"/>
            <a:ext cx="11704183" cy="4793522"/>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120752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2479567"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07524" y="3882890"/>
            <a:ext cx="9693086" cy="25332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1207524" y="9363107"/>
            <a:ext cx="9909655" cy="258959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2479567" y="3882890"/>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
        <p:nvSpPr>
          <p:cNvPr id="3" name="Marcador de texto 8">
            <a:extLst>
              <a:ext uri="{FF2B5EF4-FFF2-40B4-BE49-F238E27FC236}">
                <a16:creationId xmlns:a16="http://schemas.microsoft.com/office/drawing/2014/main" id="{5BC06321-C0A1-5269-A818-D7EB02C9A2F0}"/>
              </a:ext>
            </a:extLst>
          </p:cNvPr>
          <p:cNvSpPr>
            <a:spLocks noGrp="1"/>
          </p:cNvSpPr>
          <p:nvPr>
            <p:ph type="body" sz="quarter" idx="21" hasCustomPrompt="1"/>
          </p:nvPr>
        </p:nvSpPr>
        <p:spPr>
          <a:xfrm>
            <a:off x="1260790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5" name="Marcador de texto 8">
            <a:extLst>
              <a:ext uri="{FF2B5EF4-FFF2-40B4-BE49-F238E27FC236}">
                <a16:creationId xmlns:a16="http://schemas.microsoft.com/office/drawing/2014/main" id="{54C96818-C3E3-68B6-E61F-6130A84962D2}"/>
              </a:ext>
            </a:extLst>
          </p:cNvPr>
          <p:cNvSpPr>
            <a:spLocks noGrp="1"/>
          </p:cNvSpPr>
          <p:nvPr>
            <p:ph type="body" sz="quarter" idx="22" hasCustomPrompt="1"/>
          </p:nvPr>
        </p:nvSpPr>
        <p:spPr>
          <a:xfrm>
            <a:off x="12645327" y="9341582"/>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Tree>
    <p:extLst>
      <p:ext uri="{BB962C8B-B14F-4D97-AF65-F5344CB8AC3E}">
        <p14:creationId xmlns:p14="http://schemas.microsoft.com/office/powerpoint/2010/main" val="32390325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yan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1AEC1E5-B985-C1CF-3FC7-4B5EE8DD4F47}"/>
              </a:ext>
            </a:extLst>
          </p:cNvPr>
          <p:cNvSpPr/>
          <p:nvPr userDrawn="1"/>
        </p:nvSpPr>
        <p:spPr>
          <a:xfrm>
            <a:off x="672301" y="4643600"/>
            <a:ext cx="5535812" cy="6565509"/>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27571CA0-871C-9B2B-9FD0-F586D66734E4}"/>
              </a:ext>
            </a:extLst>
          </p:cNvPr>
          <p:cNvSpPr/>
          <p:nvPr userDrawn="1"/>
        </p:nvSpPr>
        <p:spPr>
          <a:xfrm>
            <a:off x="672301" y="11525764"/>
            <a:ext cx="5535812" cy="910551"/>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4"/>
            <a:ext cx="5535812" cy="2210762"/>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139725"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113599" y="6134713"/>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880466" y="532768"/>
            <a:ext cx="16831233" cy="12616275"/>
          </a:xfrm>
          <a:prstGeom prst="roundRect">
            <a:avLst>
              <a:gd name="adj" fmla="val 5203"/>
            </a:avLst>
          </a:prstGeom>
        </p:spPr>
        <p:txBody>
          <a:bodyPr/>
          <a:lstStyle/>
          <a:p>
            <a:endParaRPr lang="es-419"/>
          </a:p>
        </p:txBody>
      </p:sp>
      <p:sp>
        <p:nvSpPr>
          <p:cNvPr id="5" name="Marcador de texto 8">
            <a:extLst>
              <a:ext uri="{FF2B5EF4-FFF2-40B4-BE49-F238E27FC236}">
                <a16:creationId xmlns:a16="http://schemas.microsoft.com/office/drawing/2014/main" id="{8F65DC7E-9431-7E5A-7947-DF1510BFC4A9}"/>
              </a:ext>
            </a:extLst>
          </p:cNvPr>
          <p:cNvSpPr>
            <a:spLocks noGrp="1"/>
          </p:cNvSpPr>
          <p:nvPr>
            <p:ph type="body" sz="quarter" idx="18" hasCustomPrompt="1"/>
          </p:nvPr>
        </p:nvSpPr>
        <p:spPr>
          <a:xfrm>
            <a:off x="1113599" y="11704319"/>
            <a:ext cx="4572000" cy="584933"/>
          </a:xfrm>
          <a:prstGeom prst="rect">
            <a:avLst/>
          </a:prstGeom>
        </p:spPr>
        <p:txBody>
          <a:bodyPr/>
          <a:lstStyle>
            <a:lvl1pPr marL="0" indent="0">
              <a:lnSpc>
                <a:spcPts val="3800"/>
              </a:lnSpc>
              <a:buNone/>
              <a:defRPr sz="2000" b="0" i="0" baseline="0">
                <a:solidFill>
                  <a:schemeClr val="bg2">
                    <a:lumMod val="50000"/>
                  </a:schemeClr>
                </a:solidFill>
                <a:latin typeface="Calibri Light" panose="020F0302020204030204" pitchFamily="34" charset="0"/>
                <a:cs typeface="Calibri" panose="020F0502020204030204" pitchFamily="34" charset="0"/>
              </a:defRPr>
            </a:lvl1pPr>
          </a:lstStyle>
          <a:p>
            <a:pPr lvl="0"/>
            <a:r>
              <a:rPr lang="es-419" b="0" i="0">
                <a:solidFill>
                  <a:srgbClr val="040C28"/>
                </a:solidFill>
                <a:effectLst/>
                <a:latin typeface="Google Sans"/>
              </a:rPr>
              <a:t>© Photo credits</a:t>
            </a:r>
            <a:endParaRPr lang="es-419"/>
          </a:p>
        </p:txBody>
      </p:sp>
      <p:sp>
        <p:nvSpPr>
          <p:cNvPr id="9" name="Marcador de pie de página 8">
            <a:extLst>
              <a:ext uri="{FF2B5EF4-FFF2-40B4-BE49-F238E27FC236}">
                <a16:creationId xmlns:a16="http://schemas.microsoft.com/office/drawing/2014/main" id="{B40EA4FB-35FB-3A3B-EDE2-259ED680FE7A}"/>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78095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675538" y="564088"/>
            <a:ext cx="7932560" cy="5845936"/>
          </a:xfrm>
          <a:prstGeom prst="roundRect">
            <a:avLst>
              <a:gd name="adj" fmla="val 5203"/>
            </a:avLst>
          </a:prstGeom>
        </p:spPr>
        <p:txBody>
          <a:bodyPr/>
          <a:lstStyle/>
          <a:p>
            <a:endParaRPr lang="es-419"/>
          </a:p>
        </p:txBody>
      </p:sp>
      <p:sp>
        <p:nvSpPr>
          <p:cNvPr id="6" name="Marcador de posición de imagen 8">
            <a:extLst>
              <a:ext uri="{FF2B5EF4-FFF2-40B4-BE49-F238E27FC236}">
                <a16:creationId xmlns:a16="http://schemas.microsoft.com/office/drawing/2014/main" id="{D3956099-0E35-4D38-EFF0-AD0B7BEB2994}"/>
              </a:ext>
            </a:extLst>
          </p:cNvPr>
          <p:cNvSpPr>
            <a:spLocks noGrp="1"/>
          </p:cNvSpPr>
          <p:nvPr>
            <p:ph type="pic" sz="quarter" idx="17"/>
          </p:nvPr>
        </p:nvSpPr>
        <p:spPr>
          <a:xfrm>
            <a:off x="15016649" y="564088"/>
            <a:ext cx="8695049" cy="11943236"/>
          </a:xfrm>
          <a:prstGeom prst="roundRect">
            <a:avLst>
              <a:gd name="adj" fmla="val 5203"/>
            </a:avLst>
          </a:prstGeom>
        </p:spPr>
        <p:txBody>
          <a:bodyPr/>
          <a:lstStyle/>
          <a:p>
            <a:endParaRPr lang="es-419"/>
          </a:p>
        </p:txBody>
      </p:sp>
      <p:sp>
        <p:nvSpPr>
          <p:cNvPr id="9" name="Marcador de posición de imagen 8">
            <a:extLst>
              <a:ext uri="{FF2B5EF4-FFF2-40B4-BE49-F238E27FC236}">
                <a16:creationId xmlns:a16="http://schemas.microsoft.com/office/drawing/2014/main" id="{67C8DBA5-64C4-3F8F-C706-31B75FA823FD}"/>
              </a:ext>
            </a:extLst>
          </p:cNvPr>
          <p:cNvSpPr>
            <a:spLocks noGrp="1"/>
          </p:cNvSpPr>
          <p:nvPr>
            <p:ph type="pic" sz="quarter" idx="18"/>
          </p:nvPr>
        </p:nvSpPr>
        <p:spPr>
          <a:xfrm>
            <a:off x="10210313" y="6858000"/>
            <a:ext cx="4397785" cy="5653668"/>
          </a:xfrm>
          <a:prstGeom prst="roundRect">
            <a:avLst>
              <a:gd name="adj" fmla="val 5203"/>
            </a:avLst>
          </a:prstGeom>
        </p:spPr>
        <p:txBody>
          <a:bodyPr/>
          <a:lstStyle/>
          <a:p>
            <a:endParaRPr lang="es-419"/>
          </a:p>
        </p:txBody>
      </p:sp>
      <p:sp>
        <p:nvSpPr>
          <p:cNvPr id="10" name="Rectángulo redondeado 9">
            <a:extLst>
              <a:ext uri="{FF2B5EF4-FFF2-40B4-BE49-F238E27FC236}">
                <a16:creationId xmlns:a16="http://schemas.microsoft.com/office/drawing/2014/main" id="{A2205E88-46B2-E4FD-0A73-0FFFEB844A16}"/>
              </a:ext>
            </a:extLst>
          </p:cNvPr>
          <p:cNvSpPr/>
          <p:nvPr userDrawn="1"/>
        </p:nvSpPr>
        <p:spPr>
          <a:xfrm>
            <a:off x="672301" y="6809596"/>
            <a:ext cx="9129461" cy="3293409"/>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Marcador de texto 8">
            <a:extLst>
              <a:ext uri="{FF2B5EF4-FFF2-40B4-BE49-F238E27FC236}">
                <a16:creationId xmlns:a16="http://schemas.microsoft.com/office/drawing/2014/main" id="{4DB5F03F-4320-D5F5-F788-383CAD6FD516}"/>
              </a:ext>
            </a:extLst>
          </p:cNvPr>
          <p:cNvSpPr>
            <a:spLocks noGrp="1"/>
          </p:cNvSpPr>
          <p:nvPr>
            <p:ph type="body" sz="quarter" idx="19" hasCustomPrompt="1"/>
          </p:nvPr>
        </p:nvSpPr>
        <p:spPr>
          <a:xfrm>
            <a:off x="1027344" y="7163283"/>
            <a:ext cx="8295075" cy="2672093"/>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5" name="Rectángulo redondeado 14">
            <a:extLst>
              <a:ext uri="{FF2B5EF4-FFF2-40B4-BE49-F238E27FC236}">
                <a16:creationId xmlns:a16="http://schemas.microsoft.com/office/drawing/2014/main" id="{EE148415-73E5-B20E-4468-17313C338404}"/>
              </a:ext>
            </a:extLst>
          </p:cNvPr>
          <p:cNvSpPr/>
          <p:nvPr userDrawn="1"/>
        </p:nvSpPr>
        <p:spPr>
          <a:xfrm>
            <a:off x="672301" y="2116184"/>
            <a:ext cx="5535812" cy="429384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Marcador de texto 8">
            <a:extLst>
              <a:ext uri="{FF2B5EF4-FFF2-40B4-BE49-F238E27FC236}">
                <a16:creationId xmlns:a16="http://schemas.microsoft.com/office/drawing/2014/main" id="{0CD4E795-FC79-B416-5C98-75EC41B3ED39}"/>
              </a:ext>
            </a:extLst>
          </p:cNvPr>
          <p:cNvSpPr>
            <a:spLocks noGrp="1"/>
          </p:cNvSpPr>
          <p:nvPr>
            <p:ph type="body" sz="quarter" idx="13" hasCustomPrompt="1"/>
          </p:nvPr>
        </p:nvSpPr>
        <p:spPr>
          <a:xfrm>
            <a:off x="1027344" y="2578472"/>
            <a:ext cx="4257465" cy="3510093"/>
          </a:xfrm>
          <a:prstGeom prst="rect">
            <a:avLst/>
          </a:prstGeom>
        </p:spPr>
        <p:txBody>
          <a:bodyPr/>
          <a:lstStyle>
            <a:lvl1pPr marL="0" indent="0">
              <a:lnSpc>
                <a:spcPts val="8200"/>
              </a:lnSpc>
              <a:buNone/>
              <a:defRPr sz="8000" b="0" i="0">
                <a:solidFill>
                  <a:srgbClr val="4D4D4D"/>
                </a:solidFill>
                <a:latin typeface="TITILLIUMMAPS29L-400WT" pitchFamily="2" charset="77"/>
              </a:defRPr>
            </a:lvl1pPr>
          </a:lstStyle>
          <a:p>
            <a:pPr lvl="0"/>
            <a:r>
              <a:rPr lang="es-419"/>
              <a:t>Title</a:t>
            </a:r>
          </a:p>
          <a:p>
            <a:pPr lvl="0"/>
            <a:r>
              <a:rPr lang="es-419"/>
              <a:t>Lorem</a:t>
            </a:r>
          </a:p>
          <a:p>
            <a:pPr lvl="0"/>
            <a:r>
              <a:rPr lang="es-419"/>
              <a:t>ipsum</a:t>
            </a:r>
          </a:p>
        </p:txBody>
      </p:sp>
      <p:sp>
        <p:nvSpPr>
          <p:cNvPr id="17" name="Rectángulo redondeado 16">
            <a:extLst>
              <a:ext uri="{FF2B5EF4-FFF2-40B4-BE49-F238E27FC236}">
                <a16:creationId xmlns:a16="http://schemas.microsoft.com/office/drawing/2014/main" id="{82A969DB-7217-C85A-742A-A991C74D9452}"/>
              </a:ext>
            </a:extLst>
          </p:cNvPr>
          <p:cNvSpPr/>
          <p:nvPr userDrawn="1"/>
        </p:nvSpPr>
        <p:spPr>
          <a:xfrm>
            <a:off x="672301" y="10456692"/>
            <a:ext cx="9129461" cy="2077278"/>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Marcador de texto 8">
            <a:extLst>
              <a:ext uri="{FF2B5EF4-FFF2-40B4-BE49-F238E27FC236}">
                <a16:creationId xmlns:a16="http://schemas.microsoft.com/office/drawing/2014/main" id="{8472D728-4D17-9618-9FDA-7A5F432D842F}"/>
              </a:ext>
            </a:extLst>
          </p:cNvPr>
          <p:cNvSpPr>
            <a:spLocks noGrp="1"/>
          </p:cNvSpPr>
          <p:nvPr>
            <p:ph type="body" sz="quarter" idx="20" hasCustomPrompt="1"/>
          </p:nvPr>
        </p:nvSpPr>
        <p:spPr>
          <a:xfrm>
            <a:off x="1027344" y="10735902"/>
            <a:ext cx="8295075" cy="1597348"/>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a:t>
            </a:r>
          </a:p>
        </p:txBody>
      </p:sp>
      <p:sp>
        <p:nvSpPr>
          <p:cNvPr id="20" name="Marcador de pie de página 19">
            <a:extLst>
              <a:ext uri="{FF2B5EF4-FFF2-40B4-BE49-F238E27FC236}">
                <a16:creationId xmlns:a16="http://schemas.microsoft.com/office/drawing/2014/main" id="{1AA63623-FA59-5448-8178-EDDE55F65ED6}"/>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5770512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893122"/>
            <a:ext cx="10278197" cy="3091726"/>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13973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831755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0" y="0"/>
            <a:ext cx="24384000" cy="13715999"/>
          </a:xfrm>
          <a:prstGeom prst="rect">
            <a:avLst/>
          </a:prstGeom>
        </p:spPr>
        <p:txBody>
          <a:bodyPr/>
          <a:lstStyle/>
          <a:p>
            <a:endParaRPr lang="es-419"/>
          </a:p>
        </p:txBody>
      </p:sp>
      <p:sp>
        <p:nvSpPr>
          <p:cNvPr id="3" name="Marcador de pie de página 2">
            <a:extLst>
              <a:ext uri="{FF2B5EF4-FFF2-40B4-BE49-F238E27FC236}">
                <a16:creationId xmlns:a16="http://schemas.microsoft.com/office/drawing/2014/main" id="{B02BB92B-8139-DE02-D7F7-21BD069A302F}"/>
              </a:ext>
            </a:extLst>
          </p:cNvPr>
          <p:cNvSpPr>
            <a:spLocks noGrp="1"/>
          </p:cNvSpPr>
          <p:nvPr>
            <p:ph type="ftr" sz="quarter" idx="17"/>
          </p:nvPr>
        </p:nvSpPr>
        <p:spPr/>
        <p:txBody>
          <a:bodyPr/>
          <a:lstStyle/>
          <a:p>
            <a:r>
              <a:rPr lang="es-419" err="1"/>
              <a:t>Presentation</a:t>
            </a:r>
            <a:r>
              <a:rPr lang="es-419"/>
              <a:t> Name | Speaker | Date</a:t>
            </a:r>
          </a:p>
        </p:txBody>
      </p:sp>
      <p:pic>
        <p:nvPicPr>
          <p:cNvPr id="4" name="Imatge" descr="Imatge">
            <a:extLst>
              <a:ext uri="{FF2B5EF4-FFF2-40B4-BE49-F238E27FC236}">
                <a16:creationId xmlns:a16="http://schemas.microsoft.com/office/drawing/2014/main" id="{6CE7F1C7-3004-BD6A-AE0E-315D921438D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Tree>
    <p:extLst>
      <p:ext uri="{BB962C8B-B14F-4D97-AF65-F5344CB8AC3E}">
        <p14:creationId xmlns:p14="http://schemas.microsoft.com/office/powerpoint/2010/main" val="106925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699772"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699772"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dirty="0" err="1"/>
              <a:t>Presentation</a:t>
            </a:r>
            <a:r>
              <a:rPr lang="es-419" dirty="0"/>
              <a:t> </a:t>
            </a:r>
            <a:r>
              <a:rPr lang="es-419" dirty="0" err="1"/>
              <a:t>Title</a:t>
            </a:r>
            <a:endParaRPr lang="es-419" dirty="0"/>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699771"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 name="Marcador de pie de página 2">
            <a:extLst>
              <a:ext uri="{FF2B5EF4-FFF2-40B4-BE49-F238E27FC236}">
                <a16:creationId xmlns:a16="http://schemas.microsoft.com/office/drawing/2014/main" id="{D92C6131-4169-2580-7C4F-037DE2A5849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470457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588260"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588260"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588259" y="6623304"/>
            <a:ext cx="10767293" cy="3858842"/>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88D17C5-E30C-6859-3FA6-00633E47C7B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osición de imagen 8">
            <a:extLst>
              <a:ext uri="{FF2B5EF4-FFF2-40B4-BE49-F238E27FC236}">
                <a16:creationId xmlns:a16="http://schemas.microsoft.com/office/drawing/2014/main" id="{6F9EA907-544E-FFAE-97A3-638E52467728}"/>
              </a:ext>
            </a:extLst>
          </p:cNvPr>
          <p:cNvSpPr>
            <a:spLocks noGrp="1"/>
          </p:cNvSpPr>
          <p:nvPr>
            <p:ph type="pic" sz="quarter" idx="18"/>
          </p:nvPr>
        </p:nvSpPr>
        <p:spPr>
          <a:xfrm>
            <a:off x="13366684" y="5517580"/>
            <a:ext cx="3706409" cy="3566425"/>
          </a:xfrm>
          <a:prstGeom prst="roundRect">
            <a:avLst>
              <a:gd name="adj" fmla="val 5203"/>
            </a:avLst>
          </a:prstGeom>
          <a:ln w="127000">
            <a:solidFill>
              <a:srgbClr val="EEDE66"/>
            </a:solidFill>
          </a:ln>
        </p:spPr>
        <p:txBody>
          <a:bodyPr/>
          <a:lstStyle/>
          <a:p>
            <a:endParaRPr lang="es-419"/>
          </a:p>
        </p:txBody>
      </p:sp>
      <p:sp>
        <p:nvSpPr>
          <p:cNvPr id="6" name="Marcador de posición de imagen 8">
            <a:extLst>
              <a:ext uri="{FF2B5EF4-FFF2-40B4-BE49-F238E27FC236}">
                <a16:creationId xmlns:a16="http://schemas.microsoft.com/office/drawing/2014/main" id="{A7757D9A-C3D2-86BF-03B2-83F2D82E01DA}"/>
              </a:ext>
            </a:extLst>
          </p:cNvPr>
          <p:cNvSpPr>
            <a:spLocks noGrp="1"/>
          </p:cNvSpPr>
          <p:nvPr>
            <p:ph type="pic" sz="quarter" idx="19"/>
          </p:nvPr>
        </p:nvSpPr>
        <p:spPr>
          <a:xfrm>
            <a:off x="17492636" y="1351355"/>
            <a:ext cx="5478876" cy="5271949"/>
          </a:xfrm>
          <a:prstGeom prst="roundRect">
            <a:avLst>
              <a:gd name="adj" fmla="val 5203"/>
            </a:avLst>
          </a:prstGeom>
          <a:ln w="127000">
            <a:solidFill>
              <a:srgbClr val="96D6F3"/>
            </a:solidFill>
          </a:ln>
        </p:spPr>
        <p:txBody>
          <a:bodyPr/>
          <a:lstStyle/>
          <a:p>
            <a:endParaRPr lang="es-419"/>
          </a:p>
        </p:txBody>
      </p:sp>
      <p:sp>
        <p:nvSpPr>
          <p:cNvPr id="7" name="Marcador de posición de imagen 8">
            <a:extLst>
              <a:ext uri="{FF2B5EF4-FFF2-40B4-BE49-F238E27FC236}">
                <a16:creationId xmlns:a16="http://schemas.microsoft.com/office/drawing/2014/main" id="{AB231EC0-88FD-7DCB-CCEC-DA710861F02A}"/>
              </a:ext>
            </a:extLst>
          </p:cNvPr>
          <p:cNvSpPr>
            <a:spLocks noGrp="1"/>
          </p:cNvSpPr>
          <p:nvPr>
            <p:ph type="pic" sz="quarter" idx="20"/>
          </p:nvPr>
        </p:nvSpPr>
        <p:spPr>
          <a:xfrm>
            <a:off x="17492636" y="7092697"/>
            <a:ext cx="4051520" cy="5370772"/>
          </a:xfrm>
          <a:prstGeom prst="roundRect">
            <a:avLst>
              <a:gd name="adj" fmla="val 5203"/>
            </a:avLst>
          </a:prstGeom>
          <a:ln w="127000">
            <a:solidFill>
              <a:srgbClr val="79C59F"/>
            </a:solidFill>
          </a:ln>
        </p:spPr>
        <p:txBody>
          <a:bodyPr/>
          <a:lstStyle/>
          <a:p>
            <a:endParaRPr lang="es-419"/>
          </a:p>
        </p:txBody>
      </p:sp>
      <p:sp>
        <p:nvSpPr>
          <p:cNvPr id="11" name="Marcador de pie de página 10">
            <a:extLst>
              <a:ext uri="{FF2B5EF4-FFF2-40B4-BE49-F238E27FC236}">
                <a16:creationId xmlns:a16="http://schemas.microsoft.com/office/drawing/2014/main" id="{ED03E41E-B760-C623-CD61-D017D3057490}"/>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2658987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ic">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BA4EFA3B-03D5-8EB7-E1C4-08B32BAD9F86}"/>
              </a:ext>
            </a:extLst>
          </p:cNvPr>
          <p:cNvSpPr>
            <a:spLocks noGrp="1"/>
          </p:cNvSpPr>
          <p:nvPr>
            <p:ph type="body" sz="quarter" idx="12" hasCustomPrompt="1"/>
          </p:nvPr>
        </p:nvSpPr>
        <p:spPr>
          <a:xfrm>
            <a:off x="1521352"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F98DFA96-889D-730B-C1C5-D858FEB8D1C1}"/>
              </a:ext>
            </a:extLst>
          </p:cNvPr>
          <p:cNvSpPr>
            <a:spLocks noGrp="1"/>
          </p:cNvSpPr>
          <p:nvPr>
            <p:ph type="body" sz="quarter" idx="13" hasCustomPrompt="1"/>
          </p:nvPr>
        </p:nvSpPr>
        <p:spPr>
          <a:xfrm>
            <a:off x="1521352"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4C59F15A-68B1-D332-9206-A9E136AB6B47}"/>
              </a:ext>
            </a:extLst>
          </p:cNvPr>
          <p:cNvSpPr>
            <a:spLocks noGrp="1"/>
          </p:cNvSpPr>
          <p:nvPr>
            <p:ph type="body" sz="quarter" idx="17" hasCustomPrompt="1"/>
          </p:nvPr>
        </p:nvSpPr>
        <p:spPr>
          <a:xfrm>
            <a:off x="1521353"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29DECB5B-C37F-F866-9E80-D07F43D577D4}"/>
              </a:ext>
            </a:extLst>
          </p:cNvPr>
          <p:cNvSpPr>
            <a:spLocks noGrp="1"/>
          </p:cNvSpPr>
          <p:nvPr>
            <p:ph type="body" sz="quarter" idx="18" hasCustomPrompt="1"/>
          </p:nvPr>
        </p:nvSpPr>
        <p:spPr>
          <a:xfrm>
            <a:off x="962032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9D914E70-46B4-A7A4-107D-2C2370E74C8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CE1CC54-DBC1-D9FC-6A2B-06D30755B097}"/>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161321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62B938-8827-EB03-DBB1-4D200D2B4E9B}"/>
              </a:ext>
            </a:extLst>
          </p:cNvPr>
          <p:cNvSpPr>
            <a:spLocks noGrp="1"/>
          </p:cNvSpPr>
          <p:nvPr>
            <p:ph type="body" sz="quarter" idx="13" hasCustomPrompt="1"/>
          </p:nvPr>
        </p:nvSpPr>
        <p:spPr>
          <a:xfrm>
            <a:off x="1699773" y="4078314"/>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4" name="Marcador de texto 8">
            <a:extLst>
              <a:ext uri="{FF2B5EF4-FFF2-40B4-BE49-F238E27FC236}">
                <a16:creationId xmlns:a16="http://schemas.microsoft.com/office/drawing/2014/main" id="{87190646-00E4-1884-3240-5886BA586AC4}"/>
              </a:ext>
            </a:extLst>
          </p:cNvPr>
          <p:cNvSpPr>
            <a:spLocks noGrp="1"/>
          </p:cNvSpPr>
          <p:nvPr>
            <p:ph type="body" sz="quarter" idx="17" hasCustomPrompt="1"/>
          </p:nvPr>
        </p:nvSpPr>
        <p:spPr>
          <a:xfrm>
            <a:off x="1699773" y="548713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Marcador de posición de imagen 8">
            <a:extLst>
              <a:ext uri="{FF2B5EF4-FFF2-40B4-BE49-F238E27FC236}">
                <a16:creationId xmlns:a16="http://schemas.microsoft.com/office/drawing/2014/main" id="{16DB3AD8-C233-12E5-4782-F04C2C55F50C}"/>
              </a:ext>
            </a:extLst>
          </p:cNvPr>
          <p:cNvSpPr>
            <a:spLocks noGrp="1"/>
          </p:cNvSpPr>
          <p:nvPr>
            <p:ph type="pic" sz="quarter" idx="16"/>
          </p:nvPr>
        </p:nvSpPr>
        <p:spPr>
          <a:xfrm>
            <a:off x="12192000" y="340895"/>
            <a:ext cx="11911556" cy="13034209"/>
          </a:xfrm>
          <a:prstGeom prst="roundRect">
            <a:avLst>
              <a:gd name="adj" fmla="val 4871"/>
            </a:avLst>
          </a:prstGeom>
        </p:spPr>
        <p:txBody>
          <a:bodyPr/>
          <a:lstStyle/>
          <a:p>
            <a:endParaRPr lang="es-419"/>
          </a:p>
        </p:txBody>
      </p:sp>
      <p:pic>
        <p:nvPicPr>
          <p:cNvPr id="2" name="Imatge" descr="Imatge">
            <a:extLst>
              <a:ext uri="{FF2B5EF4-FFF2-40B4-BE49-F238E27FC236}">
                <a16:creationId xmlns:a16="http://schemas.microsoft.com/office/drawing/2014/main" id="{2AFE932C-9B06-9B96-52B0-269435A4B5A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D2F739F-4F1E-0CEC-DCA2-F7530CDE021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3618355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12C7E26-962E-B614-43BA-0DB65F481D11}"/>
              </a:ext>
            </a:extLst>
          </p:cNvPr>
          <p:cNvSpPr>
            <a:spLocks noGrp="1"/>
          </p:cNvSpPr>
          <p:nvPr>
            <p:ph type="pic" sz="quarter" idx="16"/>
          </p:nvPr>
        </p:nvSpPr>
        <p:spPr>
          <a:xfrm>
            <a:off x="672302" y="1895708"/>
            <a:ext cx="12040088" cy="10043744"/>
          </a:xfrm>
          <a:prstGeom prst="roundRect">
            <a:avLst>
              <a:gd name="adj" fmla="val 2874"/>
            </a:avLst>
          </a:prstGeom>
        </p:spPr>
        <p:txBody>
          <a:bodyPr/>
          <a:lstStyle/>
          <a:p>
            <a:endParaRPr lang="es-419"/>
          </a:p>
        </p:txBody>
      </p:sp>
      <p:sp>
        <p:nvSpPr>
          <p:cNvPr id="6" name="Marcador de posición de imagen 8">
            <a:extLst>
              <a:ext uri="{FF2B5EF4-FFF2-40B4-BE49-F238E27FC236}">
                <a16:creationId xmlns:a16="http://schemas.microsoft.com/office/drawing/2014/main" id="{DC996BB8-12E7-5A27-6C69-5F33124D0F9D}"/>
              </a:ext>
            </a:extLst>
          </p:cNvPr>
          <p:cNvSpPr>
            <a:spLocks noGrp="1"/>
          </p:cNvSpPr>
          <p:nvPr>
            <p:ph type="pic" sz="quarter" idx="17"/>
          </p:nvPr>
        </p:nvSpPr>
        <p:spPr>
          <a:xfrm>
            <a:off x="13359160" y="6601522"/>
            <a:ext cx="10352537" cy="5337929"/>
          </a:xfrm>
          <a:prstGeom prst="roundRect">
            <a:avLst>
              <a:gd name="adj" fmla="val 3984"/>
            </a:avLst>
          </a:prstGeom>
        </p:spPr>
        <p:txBody>
          <a:bodyPr/>
          <a:lstStyle/>
          <a:p>
            <a:endParaRPr lang="es-419"/>
          </a:p>
        </p:txBody>
      </p:sp>
      <p:pic>
        <p:nvPicPr>
          <p:cNvPr id="7" name="Imatge" descr="Imatge">
            <a:extLst>
              <a:ext uri="{FF2B5EF4-FFF2-40B4-BE49-F238E27FC236}">
                <a16:creationId xmlns:a16="http://schemas.microsoft.com/office/drawing/2014/main" id="{C6BE3F3D-EB50-DEBC-4C09-11F6D932771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25A8B6E9-3B6D-B4BA-E451-A64E6A433FD3}"/>
              </a:ext>
            </a:extLst>
          </p:cNvPr>
          <p:cNvSpPr>
            <a:spLocks noGrp="1"/>
          </p:cNvSpPr>
          <p:nvPr>
            <p:ph type="pic" sz="quarter" idx="18"/>
          </p:nvPr>
        </p:nvSpPr>
        <p:spPr>
          <a:xfrm>
            <a:off x="13359161" y="1895708"/>
            <a:ext cx="4438185" cy="4148254"/>
          </a:xfrm>
          <a:prstGeom prst="roundRect">
            <a:avLst>
              <a:gd name="adj" fmla="val 3984"/>
            </a:avLst>
          </a:prstGeom>
        </p:spPr>
        <p:txBody>
          <a:bodyPr/>
          <a:lstStyle/>
          <a:p>
            <a:endParaRPr lang="es-419"/>
          </a:p>
        </p:txBody>
      </p:sp>
      <p:sp>
        <p:nvSpPr>
          <p:cNvPr id="10" name="Marcador de texto 8">
            <a:extLst>
              <a:ext uri="{FF2B5EF4-FFF2-40B4-BE49-F238E27FC236}">
                <a16:creationId xmlns:a16="http://schemas.microsoft.com/office/drawing/2014/main" id="{07E46148-6955-3C73-3B4A-F9E9CD89A860}"/>
              </a:ext>
            </a:extLst>
          </p:cNvPr>
          <p:cNvSpPr>
            <a:spLocks noGrp="1"/>
          </p:cNvSpPr>
          <p:nvPr>
            <p:ph type="body" sz="quarter" idx="13" hasCustomPrompt="1"/>
          </p:nvPr>
        </p:nvSpPr>
        <p:spPr>
          <a:xfrm>
            <a:off x="18136670" y="1895708"/>
            <a:ext cx="7561474" cy="602165"/>
          </a:xfrm>
          <a:prstGeom prst="rect">
            <a:avLst/>
          </a:prstGeom>
        </p:spPr>
        <p:txBody>
          <a:bodyPr/>
          <a:lstStyle>
            <a:lvl1pPr marL="0" indent="0">
              <a:buNone/>
              <a:defRPr sz="4000" b="0" i="0">
                <a:solidFill>
                  <a:srgbClr val="4D4D4D"/>
                </a:solidFill>
                <a:latin typeface="TITILLIUMMAPS29L-400WT" pitchFamily="2" charset="77"/>
              </a:defRPr>
            </a:lvl1pPr>
          </a:lstStyle>
          <a:p>
            <a:pPr lvl="0"/>
            <a:r>
              <a:rPr lang="es-419"/>
              <a:t>Title</a:t>
            </a:r>
          </a:p>
        </p:txBody>
      </p:sp>
      <p:sp>
        <p:nvSpPr>
          <p:cNvPr id="11" name="Marcador de texto 8">
            <a:extLst>
              <a:ext uri="{FF2B5EF4-FFF2-40B4-BE49-F238E27FC236}">
                <a16:creationId xmlns:a16="http://schemas.microsoft.com/office/drawing/2014/main" id="{599A35E0-CFFC-2361-F3AC-53341DF6F480}"/>
              </a:ext>
            </a:extLst>
          </p:cNvPr>
          <p:cNvSpPr>
            <a:spLocks noGrp="1"/>
          </p:cNvSpPr>
          <p:nvPr>
            <p:ph type="body" sz="quarter" idx="19" hasCustomPrompt="1"/>
          </p:nvPr>
        </p:nvSpPr>
        <p:spPr>
          <a:xfrm>
            <a:off x="18136670" y="3055433"/>
            <a:ext cx="5749242" cy="3073968"/>
          </a:xfrm>
          <a:prstGeom prst="rect">
            <a:avLst/>
          </a:prstGeom>
        </p:spPr>
        <p:txBody>
          <a:bodyPr/>
          <a:lstStyle>
            <a:lvl1pPr marL="0" indent="0">
              <a:lnSpc>
                <a:spcPts val="2700"/>
              </a:lnSpc>
              <a:buNone/>
              <a:defRPr sz="23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p>
        </p:txBody>
      </p:sp>
      <p:sp>
        <p:nvSpPr>
          <p:cNvPr id="12" name="Marcador de pie de página 11">
            <a:extLst>
              <a:ext uri="{FF2B5EF4-FFF2-40B4-BE49-F238E27FC236}">
                <a16:creationId xmlns:a16="http://schemas.microsoft.com/office/drawing/2014/main" id="{1374FEDD-FC7D-01BD-9C0A-F16BA77A7A71}"/>
              </a:ext>
            </a:extLst>
          </p:cNvPr>
          <p:cNvSpPr>
            <a:spLocks noGrp="1"/>
          </p:cNvSpPr>
          <p:nvPr>
            <p:ph type="ftr" sz="quarter" idx="20"/>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976988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Basic">
    <p:spTree>
      <p:nvGrpSpPr>
        <p:cNvPr id="1" name=""/>
        <p:cNvGrpSpPr/>
        <p:nvPr/>
      </p:nvGrpSpPr>
      <p:grpSpPr>
        <a:xfrm>
          <a:off x="0" y="0"/>
          <a:ext cx="0" cy="0"/>
          <a:chOff x="0" y="0"/>
          <a:chExt cx="0" cy="0"/>
        </a:xfrm>
      </p:grpSpPr>
      <p:sp>
        <p:nvSpPr>
          <p:cNvPr id="4" name="Marcador de título 1">
            <a:extLst>
              <a:ext uri="{FF2B5EF4-FFF2-40B4-BE49-F238E27FC236}">
                <a16:creationId xmlns:a16="http://schemas.microsoft.com/office/drawing/2014/main" id="{E211D543-6CC1-2DBE-327B-4787814125B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lvl1pPr>
              <a:defRPr sz="6000">
                <a:latin typeface="TITILLIUMMAPS29L-400WT"/>
              </a:defRPr>
            </a:lvl1pPr>
          </a:lstStyle>
          <a:p>
            <a:r>
              <a:rPr lang="es-ES" dirty="0"/>
              <a:t>Haga clic para modificar el estilo de título del patrón</a:t>
            </a:r>
          </a:p>
        </p:txBody>
      </p:sp>
      <p:sp>
        <p:nvSpPr>
          <p:cNvPr id="5" name="Marcador de texto 2">
            <a:extLst>
              <a:ext uri="{FF2B5EF4-FFF2-40B4-BE49-F238E27FC236}">
                <a16:creationId xmlns:a16="http://schemas.microsoft.com/office/drawing/2014/main" id="{0E371362-0C9B-0876-83A0-46A568DF9695}"/>
              </a:ext>
            </a:extLst>
          </p:cNvPr>
          <p:cNvSpPr>
            <a:spLocks noGrp="1"/>
          </p:cNvSpPr>
          <p:nvPr>
            <p:ph idx="1"/>
          </p:nvPr>
        </p:nvSpPr>
        <p:spPr>
          <a:xfrm>
            <a:off x="1676400" y="3651250"/>
            <a:ext cx="21031200" cy="8702676"/>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3600"/>
            </a:lvl1pPr>
            <a:lvl2pPr marL="742950" indent="-285750">
              <a:buFont typeface="Arial" panose="020B0604020202020204" pitchFamily="34" charset="0"/>
              <a:buChar char="•"/>
              <a:defRPr sz="3000"/>
            </a:lvl2pPr>
            <a:lvl3pPr marL="1200150" indent="-285750">
              <a:buFont typeface="Arial" panose="020B0604020202020204" pitchFamily="34" charset="0"/>
              <a:buChar char="•"/>
              <a:defRPr sz="2800"/>
            </a:lvl3pPr>
            <a:lvl4pPr marL="1657350" indent="-285750">
              <a:buFont typeface="Arial" panose="020B0604020202020204" pitchFamily="34" charset="0"/>
              <a:buChar char="•"/>
              <a:defRPr sz="2400"/>
            </a:lvl4pPr>
            <a:lvl5pPr marL="2114550" indent="-285750">
              <a:buFont typeface="Arial" panose="020B0604020202020204" pitchFamily="34" charset="0"/>
              <a:buChar char="•"/>
              <a:defRPr sz="20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45446162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asic">
    <p:bg>
      <p:bgPr>
        <a:solidFill>
          <a:srgbClr val="96D6F3"/>
        </a:solidFill>
        <a:effectLst/>
      </p:bgPr>
    </p:bg>
    <p:spTree>
      <p:nvGrpSpPr>
        <p:cNvPr id="1" name=""/>
        <p:cNvGrpSpPr/>
        <p:nvPr/>
      </p:nvGrpSpPr>
      <p:grpSpPr>
        <a:xfrm>
          <a:off x="0" y="0"/>
          <a:ext cx="0" cy="0"/>
          <a:chOff x="0" y="0"/>
          <a:chExt cx="0" cy="0"/>
        </a:xfrm>
      </p:grpSpPr>
      <p:sp>
        <p:nvSpPr>
          <p:cNvPr id="4" name="Marcador de texto 8">
            <a:extLst>
              <a:ext uri="{FF2B5EF4-FFF2-40B4-BE49-F238E27FC236}">
                <a16:creationId xmlns:a16="http://schemas.microsoft.com/office/drawing/2014/main" id="{F42FA0AA-C3E1-6357-F949-7E5614453E8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4A2027F7-EEDA-DAF9-C566-FCBC19DF7201}"/>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866A6616-5ABE-D9ED-B192-FB919E452B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29F15089-6427-854D-D6F8-1D6E8569728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293694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8CC089E4-12FB-B4D1-D8C8-97425A7CD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4227484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asic">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13069229" y="866889"/>
            <a:ext cx="10720574" cy="1203764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3595552" y="1052945"/>
            <a:ext cx="9160369" cy="3751558"/>
          </a:xfrm>
          <a:prstGeom prst="rect">
            <a:avLst/>
          </a:prstGeom>
        </p:spPr>
        <p:txBody>
          <a:bodyPr/>
          <a:lstStyle>
            <a:lvl1pPr>
              <a:defRPr sz="10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3595552" y="8318811"/>
            <a:ext cx="8952214" cy="4344244"/>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sp>
        <p:nvSpPr>
          <p:cNvPr id="2" name="Marcador de posición de imagen 8">
            <a:extLst>
              <a:ext uri="{FF2B5EF4-FFF2-40B4-BE49-F238E27FC236}">
                <a16:creationId xmlns:a16="http://schemas.microsoft.com/office/drawing/2014/main" id="{37D7F065-C2E2-7072-E224-70F126A13518}"/>
              </a:ext>
            </a:extLst>
          </p:cNvPr>
          <p:cNvSpPr>
            <a:spLocks noGrp="1"/>
          </p:cNvSpPr>
          <p:nvPr>
            <p:ph type="pic" sz="quarter" idx="16"/>
          </p:nvPr>
        </p:nvSpPr>
        <p:spPr>
          <a:xfrm>
            <a:off x="618830" y="1449659"/>
            <a:ext cx="11573170" cy="10988743"/>
          </a:xfrm>
          <a:prstGeom prst="roundRect">
            <a:avLst>
              <a:gd name="adj" fmla="val 2807"/>
            </a:avLst>
          </a:prstGeom>
        </p:spPr>
        <p:txBody>
          <a:bodyPr/>
          <a:lstStyle/>
          <a:p>
            <a:endParaRPr lang="es-419"/>
          </a:p>
        </p:txBody>
      </p:sp>
    </p:spTree>
    <p:extLst>
      <p:ext uri="{BB962C8B-B14F-4D97-AF65-F5344CB8AC3E}">
        <p14:creationId xmlns:p14="http://schemas.microsoft.com/office/powerpoint/2010/main" val="178560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rgbClr val="96D6F3"/>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4" name="Marcador de texto 8">
            <a:extLst>
              <a:ext uri="{FF2B5EF4-FFF2-40B4-BE49-F238E27FC236}">
                <a16:creationId xmlns:a16="http://schemas.microsoft.com/office/drawing/2014/main" id="{C9E683D2-AB64-AD79-E2E4-619E1313E3BE}"/>
              </a:ext>
            </a:extLst>
          </p:cNvPr>
          <p:cNvSpPr>
            <a:spLocks noGrp="1"/>
          </p:cNvSpPr>
          <p:nvPr>
            <p:ph type="body" sz="quarter" idx="17" hasCustomPrompt="1"/>
          </p:nvPr>
        </p:nvSpPr>
        <p:spPr>
          <a:xfrm>
            <a:off x="1123951" y="7692257"/>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05F0C0D4-54BD-681E-6DE9-9544BF4BC254}"/>
              </a:ext>
            </a:extLst>
          </p:cNvPr>
          <p:cNvSpPr>
            <a:spLocks noGrp="1"/>
          </p:cNvSpPr>
          <p:nvPr>
            <p:ph type="title" hasCustomPrompt="1"/>
          </p:nvPr>
        </p:nvSpPr>
        <p:spPr>
          <a:xfrm>
            <a:off x="1123950" y="4206875"/>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7" name="Marcador de pie de página 6">
            <a:extLst>
              <a:ext uri="{FF2B5EF4-FFF2-40B4-BE49-F238E27FC236}">
                <a16:creationId xmlns:a16="http://schemas.microsoft.com/office/drawing/2014/main" id="{58C3ECDA-1CE3-20EC-10A2-4EA6C5B8464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42276279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3079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31399175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asic">
    <p:bg>
      <p:bgPr>
        <a:solidFill>
          <a:srgbClr val="EEDE66"/>
        </a:solidFill>
        <a:effectLst/>
      </p:bgPr>
    </p:bg>
    <p:spTree>
      <p:nvGrpSpPr>
        <p:cNvPr id="1" name=""/>
        <p:cNvGrpSpPr/>
        <p:nvPr/>
      </p:nvGrpSpPr>
      <p:grpSpPr>
        <a:xfrm>
          <a:off x="0" y="0"/>
          <a:ext cx="0" cy="0"/>
          <a:chOff x="0" y="0"/>
          <a:chExt cx="0" cy="0"/>
        </a:xfrm>
      </p:grpSpPr>
      <p:sp>
        <p:nvSpPr>
          <p:cNvPr id="5" name="Marcador de texto 8">
            <a:extLst>
              <a:ext uri="{FF2B5EF4-FFF2-40B4-BE49-F238E27FC236}">
                <a16:creationId xmlns:a16="http://schemas.microsoft.com/office/drawing/2014/main" id="{C62A4378-BF69-10FB-3916-E1208E713B3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3D6980B0-7FB0-90F6-012C-B9793EB2012E}"/>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7257A4C7-F253-B88A-3301-26404CF31C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C99ECBBE-48DC-8D93-2D61-7CBC5D2DC0F1}"/>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684263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F60C665-D5F7-AD97-CD69-D340D2E53AE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737BA883-31F0-B991-4DFA-664DE88C4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9731593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asic">
    <p:bg>
      <p:bgPr>
        <a:solidFill>
          <a:srgbClr val="EEDE66"/>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6" name="Marcador de texto 8">
            <a:extLst>
              <a:ext uri="{FF2B5EF4-FFF2-40B4-BE49-F238E27FC236}">
                <a16:creationId xmlns:a16="http://schemas.microsoft.com/office/drawing/2014/main" id="{F1E72D97-10A5-BD54-8AAB-CDC2805A7507}"/>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Título 1">
            <a:extLst>
              <a:ext uri="{FF2B5EF4-FFF2-40B4-BE49-F238E27FC236}">
                <a16:creationId xmlns:a16="http://schemas.microsoft.com/office/drawing/2014/main" id="{489BD5B0-A9C3-F0CF-213F-FEB15C94B2E8}"/>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12" name="Imagen 11">
            <a:extLst>
              <a:ext uri="{FF2B5EF4-FFF2-40B4-BE49-F238E27FC236}">
                <a16:creationId xmlns:a16="http://schemas.microsoft.com/office/drawing/2014/main" id="{E4B88C05-BE8D-9D65-9272-AEB6136F80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4" name="Marcador de pie de página 3">
            <a:extLst>
              <a:ext uri="{FF2B5EF4-FFF2-40B4-BE49-F238E27FC236}">
                <a16:creationId xmlns:a16="http://schemas.microsoft.com/office/drawing/2014/main" id="{0177D8B5-CCD1-8913-CA3B-8D1B2FB3F95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4583109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0" name="Rectángulo redondeado 9">
            <a:extLst>
              <a:ext uri="{FF2B5EF4-FFF2-40B4-BE49-F238E27FC236}">
                <a16:creationId xmlns:a16="http://schemas.microsoft.com/office/drawing/2014/main" id="{A3B94FA9-7BA4-6EDF-7A8E-27C2E5B46A36}"/>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redondeado 13">
            <a:extLst>
              <a:ext uri="{FF2B5EF4-FFF2-40B4-BE49-F238E27FC236}">
                <a16:creationId xmlns:a16="http://schemas.microsoft.com/office/drawing/2014/main" id="{13DAE41F-54C7-6A00-001C-218EDB8320B2}"/>
              </a:ext>
            </a:extLst>
          </p:cNvPr>
          <p:cNvSpPr/>
          <p:nvPr userDrawn="1"/>
        </p:nvSpPr>
        <p:spPr>
          <a:xfrm>
            <a:off x="672301" y="7278909"/>
            <a:ext cx="10278197" cy="53079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Marcador de texto 8">
            <a:extLst>
              <a:ext uri="{FF2B5EF4-FFF2-40B4-BE49-F238E27FC236}">
                <a16:creationId xmlns:a16="http://schemas.microsoft.com/office/drawing/2014/main" id="{C169941C-8030-EDD7-C59E-FE2C2D1F7B8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6" name="Título 1">
            <a:extLst>
              <a:ext uri="{FF2B5EF4-FFF2-40B4-BE49-F238E27FC236}">
                <a16:creationId xmlns:a16="http://schemas.microsoft.com/office/drawing/2014/main" id="{D04FD543-6D7F-86AD-1316-8EFB4884C237}"/>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7" name="Marcador de pie de página 16">
            <a:extLst>
              <a:ext uri="{FF2B5EF4-FFF2-40B4-BE49-F238E27FC236}">
                <a16:creationId xmlns:a16="http://schemas.microsoft.com/office/drawing/2014/main" id="{854237D1-9CB8-C19F-8BAC-07921CCA3093}"/>
              </a:ext>
            </a:extLst>
          </p:cNvPr>
          <p:cNvSpPr>
            <a:spLocks noGrp="1"/>
          </p:cNvSpPr>
          <p:nvPr>
            <p:ph type="ftr" sz="quarter" idx="18"/>
          </p:nvPr>
        </p:nvSpPr>
        <p:spPr/>
        <p:txBody>
          <a:bodyPr/>
          <a:lstStyle/>
          <a:p>
            <a:r>
              <a:rPr lang="es-419" err="1"/>
              <a:t>Presentation</a:t>
            </a:r>
            <a:r>
              <a:rPr lang="es-419"/>
              <a:t> Name | Speaker | Date</a:t>
            </a:r>
          </a:p>
        </p:txBody>
      </p:sp>
      <p:sp>
        <p:nvSpPr>
          <p:cNvPr id="18" name="Rectángulo redondeado 17">
            <a:extLst>
              <a:ext uri="{FF2B5EF4-FFF2-40B4-BE49-F238E27FC236}">
                <a16:creationId xmlns:a16="http://schemas.microsoft.com/office/drawing/2014/main" id="{5219DCBF-4955-5B50-A6C3-8354B235EEC9}"/>
              </a:ext>
            </a:extLst>
          </p:cNvPr>
          <p:cNvSpPr/>
          <p:nvPr userDrawn="1"/>
        </p:nvSpPr>
        <p:spPr>
          <a:xfrm>
            <a:off x="672301" y="1903359"/>
            <a:ext cx="10278197" cy="1762554"/>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Marcador de texto 8">
            <a:extLst>
              <a:ext uri="{FF2B5EF4-FFF2-40B4-BE49-F238E27FC236}">
                <a16:creationId xmlns:a16="http://schemas.microsoft.com/office/drawing/2014/main" id="{200FE395-8642-53B2-BF28-619B98189F3A}"/>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2235210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p:bg>
      <p:bgPr>
        <a:solidFill>
          <a:srgbClr val="EEDE66"/>
        </a:solidFill>
        <a:effectLst/>
      </p:bgPr>
    </p:bg>
    <p:spTree>
      <p:nvGrpSpPr>
        <p:cNvPr id="1" name=""/>
        <p:cNvGrpSpPr/>
        <p:nvPr/>
      </p:nvGrpSpPr>
      <p:grpSpPr>
        <a:xfrm>
          <a:off x="0" y="0"/>
          <a:ext cx="0" cy="0"/>
          <a:chOff x="0" y="0"/>
          <a:chExt cx="0" cy="0"/>
        </a:xfrm>
      </p:grpSpPr>
      <p:sp>
        <p:nvSpPr>
          <p:cNvPr id="17" name="Marcador de texto 8">
            <a:extLst>
              <a:ext uri="{FF2B5EF4-FFF2-40B4-BE49-F238E27FC236}">
                <a16:creationId xmlns:a16="http://schemas.microsoft.com/office/drawing/2014/main" id="{76DCBFDC-2E41-F424-9EDE-10F1279F008D}"/>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rgbClr val="4D4D4D"/>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953DD07F-F99F-3973-F972-19AFA8DAF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3" name="Marcador de pie de página 2">
            <a:extLst>
              <a:ext uri="{FF2B5EF4-FFF2-40B4-BE49-F238E27FC236}">
                <a16:creationId xmlns:a16="http://schemas.microsoft.com/office/drawing/2014/main" id="{65F5D1A4-2F5A-EE2F-936A-9D7901C4C27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87909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4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2390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5409E8AD-3A04-7715-0F29-FC9D1EB9BF60}"/>
              </a:ext>
            </a:extLst>
          </p:cNvPr>
          <p:cNvSpPr>
            <a:spLocks noGrp="1"/>
          </p:cNvSpPr>
          <p:nvPr>
            <p:ph type="ftr" sz="quarter" idx="18"/>
          </p:nvPr>
        </p:nvSpPr>
        <p:spPr/>
        <p:txBody>
          <a:bodyPr/>
          <a:lstStyle/>
          <a:p>
            <a:r>
              <a:rPr lang="es-419" err="1"/>
              <a:t>Presentation</a:t>
            </a:r>
            <a:r>
              <a:rPr lang="es-419"/>
              <a:t> Name | Speaker | Date</a:t>
            </a:r>
          </a:p>
        </p:txBody>
      </p:sp>
      <p:pic>
        <p:nvPicPr>
          <p:cNvPr id="6" name="Imagen 5">
            <a:extLst>
              <a:ext uri="{FF2B5EF4-FFF2-40B4-BE49-F238E27FC236}">
                <a16:creationId xmlns:a16="http://schemas.microsoft.com/office/drawing/2014/main" id="{6B534CE1-1201-321D-52C9-7B410318F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28242238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p:bg>
      <p:bgPr>
        <a:solidFill>
          <a:srgbClr val="79C59F"/>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4" name="Marcador de texto 8">
            <a:extLst>
              <a:ext uri="{FF2B5EF4-FFF2-40B4-BE49-F238E27FC236}">
                <a16:creationId xmlns:a16="http://schemas.microsoft.com/office/drawing/2014/main" id="{A94B9B9A-328A-2851-922E-9F82F11FEFF9}"/>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ítulo 1">
            <a:extLst>
              <a:ext uri="{FF2B5EF4-FFF2-40B4-BE49-F238E27FC236}">
                <a16:creationId xmlns:a16="http://schemas.microsoft.com/office/drawing/2014/main" id="{4311D180-357D-7280-517D-EEF82F9BC727}"/>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pic>
        <p:nvPicPr>
          <p:cNvPr id="17" name="Imagen 16">
            <a:extLst>
              <a:ext uri="{FF2B5EF4-FFF2-40B4-BE49-F238E27FC236}">
                <a16:creationId xmlns:a16="http://schemas.microsoft.com/office/drawing/2014/main" id="{67BA2111-07CF-D0AD-8F4F-C6E29F65C4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4" name="Marcador de pie de página 3">
            <a:extLst>
              <a:ext uri="{FF2B5EF4-FFF2-40B4-BE49-F238E27FC236}">
                <a16:creationId xmlns:a16="http://schemas.microsoft.com/office/drawing/2014/main" id="{8CDE9AAD-6846-BEF8-32A1-B475C5B8CDE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15187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6" name="Marcador de texto 4">
            <a:extLst>
              <a:ext uri="{FF2B5EF4-FFF2-40B4-BE49-F238E27FC236}">
                <a16:creationId xmlns:a16="http://schemas.microsoft.com/office/drawing/2014/main" id="{ACCA442E-AA52-5D80-993C-D9559CA36DAC}"/>
              </a:ext>
            </a:extLst>
          </p:cNvPr>
          <p:cNvSpPr>
            <a:spLocks noGrp="1"/>
          </p:cNvSpPr>
          <p:nvPr>
            <p:ph type="body" sz="quarter" idx="15" hasCustomPrompt="1"/>
          </p:nvPr>
        </p:nvSpPr>
        <p:spPr>
          <a:xfrm>
            <a:off x="594196" y="12876820"/>
            <a:ext cx="8124825" cy="549275"/>
          </a:xfrm>
          <a:prstGeom prst="rect">
            <a:avLst/>
          </a:prstGeom>
        </p:spPr>
        <p:txBody>
          <a:bodyPr/>
          <a:lstStyle>
            <a:lvl1pPr marL="0" indent="0">
              <a:buNone/>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sp>
        <p:nvSpPr>
          <p:cNvPr id="2" name="Rectángulo redondeado 1">
            <a:extLst>
              <a:ext uri="{FF2B5EF4-FFF2-40B4-BE49-F238E27FC236}">
                <a16:creationId xmlns:a16="http://schemas.microsoft.com/office/drawing/2014/main" id="{50888D35-BD79-344B-9AAF-C2F05D6E746E}"/>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4" name="Rectángulo redondeado 3">
            <a:extLst>
              <a:ext uri="{FF2B5EF4-FFF2-40B4-BE49-F238E27FC236}">
                <a16:creationId xmlns:a16="http://schemas.microsoft.com/office/drawing/2014/main" id="{CACD1DB2-D6B1-36ED-5CF2-638B8CEF6755}"/>
              </a:ext>
            </a:extLst>
          </p:cNvPr>
          <p:cNvSpPr/>
          <p:nvPr userDrawn="1"/>
        </p:nvSpPr>
        <p:spPr>
          <a:xfrm>
            <a:off x="672301" y="7278909"/>
            <a:ext cx="10278197" cy="53079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593B83E4-3758-AA77-955A-76D8EB71EFB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0CF7E5C2-1B0C-0C74-B58E-323F285342F2}"/>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7" name="Marcador de pie de página 6">
            <a:extLst>
              <a:ext uri="{FF2B5EF4-FFF2-40B4-BE49-F238E27FC236}">
                <a16:creationId xmlns:a16="http://schemas.microsoft.com/office/drawing/2014/main" id="{F0D24E5D-21D6-E301-C4BF-956F7F06670B}"/>
              </a:ext>
            </a:extLst>
          </p:cNvPr>
          <p:cNvSpPr>
            <a:spLocks noGrp="1"/>
          </p:cNvSpPr>
          <p:nvPr>
            <p:ph type="ftr" sz="quarter" idx="18"/>
          </p:nvPr>
        </p:nvSpPr>
        <p:spPr/>
        <p:txBody>
          <a:bodyPr/>
          <a:lstStyle/>
          <a:p>
            <a:r>
              <a:rPr lang="es-419" err="1"/>
              <a:t>Presentation</a:t>
            </a:r>
            <a:r>
              <a:rPr lang="es-419"/>
              <a:t> Name | Speaker | Date</a:t>
            </a:r>
          </a:p>
        </p:txBody>
      </p:sp>
      <p:sp>
        <p:nvSpPr>
          <p:cNvPr id="8" name="Rectángulo redondeado 7">
            <a:extLst>
              <a:ext uri="{FF2B5EF4-FFF2-40B4-BE49-F238E27FC236}">
                <a16:creationId xmlns:a16="http://schemas.microsoft.com/office/drawing/2014/main" id="{F45FAD1A-655D-504C-0EDD-82AFCA1B4D88}"/>
              </a:ext>
            </a:extLst>
          </p:cNvPr>
          <p:cNvSpPr/>
          <p:nvPr userDrawn="1"/>
        </p:nvSpPr>
        <p:spPr>
          <a:xfrm>
            <a:off x="672301" y="1903359"/>
            <a:ext cx="10278197" cy="1762554"/>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F6916AEA-72D3-2D32-8FFA-F83CE94EFCD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Chapter XX</a:t>
            </a:r>
          </a:p>
        </p:txBody>
      </p:sp>
    </p:spTree>
    <p:extLst>
      <p:ext uri="{BB962C8B-B14F-4D97-AF65-F5344CB8AC3E}">
        <p14:creationId xmlns:p14="http://schemas.microsoft.com/office/powerpoint/2010/main" val="416961196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a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5" name="Marcador de texto 8">
            <a:extLst>
              <a:ext uri="{FF2B5EF4-FFF2-40B4-BE49-F238E27FC236}">
                <a16:creationId xmlns:a16="http://schemas.microsoft.com/office/drawing/2014/main" id="{B586618D-DCC3-0291-FA8A-80A79324B199}"/>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Marcador de texto 4">
            <a:extLst>
              <a:ext uri="{FF2B5EF4-FFF2-40B4-BE49-F238E27FC236}">
                <a16:creationId xmlns:a16="http://schemas.microsoft.com/office/drawing/2014/main" id="{620762EC-034F-64ED-563B-20B38FAA75D4}"/>
              </a:ext>
            </a:extLst>
          </p:cNvPr>
          <p:cNvSpPr>
            <a:spLocks noGrp="1"/>
          </p:cNvSpPr>
          <p:nvPr>
            <p:ph type="body" sz="quarter" idx="15" hasCustomPrompt="1"/>
          </p:nvPr>
        </p:nvSpPr>
        <p:spPr>
          <a:xfrm>
            <a:off x="672301" y="12876820"/>
            <a:ext cx="8124825" cy="549275"/>
          </a:xfrm>
          <a:prstGeom prst="rect">
            <a:avLst/>
          </a:prstGeom>
        </p:spPr>
        <p:txBody>
          <a:bodyPr/>
          <a:lstStyle>
            <a:lvl1pPr marL="0" indent="0">
              <a:buNone/>
              <a:defRPr sz="200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pic>
        <p:nvPicPr>
          <p:cNvPr id="3" name="Imatge" descr="Imatge">
            <a:extLst>
              <a:ext uri="{FF2B5EF4-FFF2-40B4-BE49-F238E27FC236}">
                <a16:creationId xmlns:a16="http://schemas.microsoft.com/office/drawing/2014/main" id="{B697E368-5F56-03E4-4257-8DDE85E1DC1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3A7ADD8D-4734-B96C-86C1-86113955FDE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8691000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773B8664-827E-B53E-04B9-45ED9218A86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5896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0587881"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5" name="Imatge" descr="Imatge">
            <a:extLst>
              <a:ext uri="{FF2B5EF4-FFF2-40B4-BE49-F238E27FC236}">
                <a16:creationId xmlns:a16="http://schemas.microsoft.com/office/drawing/2014/main" id="{22BE337A-FC42-2C7E-6D0B-EF59D9BABFF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osición de imagen 8">
            <a:extLst>
              <a:ext uri="{FF2B5EF4-FFF2-40B4-BE49-F238E27FC236}">
                <a16:creationId xmlns:a16="http://schemas.microsoft.com/office/drawing/2014/main" id="{FDDB0523-5123-12D0-1313-A935E1C7D722}"/>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7" name="Marcador de pie de página 6">
            <a:extLst>
              <a:ext uri="{FF2B5EF4-FFF2-40B4-BE49-F238E27FC236}">
                <a16:creationId xmlns:a16="http://schemas.microsoft.com/office/drawing/2014/main" id="{91678981-631B-A862-1877-86A90FF88B9F}"/>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998891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6" name="Imatge" descr="Imatge">
            <a:extLst>
              <a:ext uri="{FF2B5EF4-FFF2-40B4-BE49-F238E27FC236}">
                <a16:creationId xmlns:a16="http://schemas.microsoft.com/office/drawing/2014/main" id="{0EAB5948-7A0D-3075-CE56-1411D8F64D02}"/>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7" name="Marcador de pie de página 6">
            <a:extLst>
              <a:ext uri="{FF2B5EF4-FFF2-40B4-BE49-F238E27FC236}">
                <a16:creationId xmlns:a16="http://schemas.microsoft.com/office/drawing/2014/main" id="{64AE8CEA-805B-5457-164A-EC50FBA0A19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5919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 name="Marcador de texto 8">
            <a:extLst>
              <a:ext uri="{FF2B5EF4-FFF2-40B4-BE49-F238E27FC236}">
                <a16:creationId xmlns:a16="http://schemas.microsoft.com/office/drawing/2014/main" id="{D65AFC41-A111-3F9D-8FAB-DCC99EFBE42B}"/>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702AD8CA-483D-0FF4-E265-AAD737A4AF12}"/>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5C458215-A879-6E26-A2CE-9B0040D0B042}"/>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5C0CF086-1355-B1B0-6500-2F2CCB74DF07}"/>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1D31E11C-9826-8007-1AD6-83F373CEFB7D}"/>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5278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 name="Marcador de texto 8">
            <a:extLst>
              <a:ext uri="{FF2B5EF4-FFF2-40B4-BE49-F238E27FC236}">
                <a16:creationId xmlns:a16="http://schemas.microsoft.com/office/drawing/2014/main" id="{EFB7B0AE-B365-77C7-4925-5BAF2E2ECD9B}"/>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6" name="Marcador de texto 8">
            <a:extLst>
              <a:ext uri="{FF2B5EF4-FFF2-40B4-BE49-F238E27FC236}">
                <a16:creationId xmlns:a16="http://schemas.microsoft.com/office/drawing/2014/main" id="{724C1586-051B-9E48-285D-7339259071E1}"/>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7" name="Marcador de texto 8">
            <a:extLst>
              <a:ext uri="{FF2B5EF4-FFF2-40B4-BE49-F238E27FC236}">
                <a16:creationId xmlns:a16="http://schemas.microsoft.com/office/drawing/2014/main" id="{60A4D13F-C80C-D13D-E04D-78694204BE2E}"/>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Marcador de texto 8">
            <a:extLst>
              <a:ext uri="{FF2B5EF4-FFF2-40B4-BE49-F238E27FC236}">
                <a16:creationId xmlns:a16="http://schemas.microsoft.com/office/drawing/2014/main" id="{4F390B13-FDDB-B1DE-B15C-580B8A7C5CAE}"/>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79130BF-F1F4-02C4-647A-D6D83BA55D8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7BCEBF76-E89C-7243-5B8F-DCC72294ADBF}"/>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181651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Marcador de texto 8">
            <a:extLst>
              <a:ext uri="{FF2B5EF4-FFF2-40B4-BE49-F238E27FC236}">
                <a16:creationId xmlns:a16="http://schemas.microsoft.com/office/drawing/2014/main" id="{787630F0-7B9C-AB8B-EE02-410A616E39A1}"/>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D59B6086-F1DF-9AC9-A749-76FA772C224D}"/>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67842D57-5670-E3AD-7730-4E339A7F1B81}"/>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780D2FF9-1FBE-6046-B69E-435847F7605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FA01793-6C53-56F2-1BE5-DDC276AF039B}"/>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1958451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0" y="5631366"/>
            <a:ext cx="22964939"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336341629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5DAE54D4-42AE-7A03-B5A6-D219B329BC52}"/>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546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43997819-B191-F042-7817-03434C2DD301}"/>
              </a:ext>
            </a:extLst>
          </p:cNvPr>
          <p:cNvSpPr/>
          <p:nvPr userDrawn="1"/>
        </p:nvSpPr>
        <p:spPr>
          <a:xfrm>
            <a:off x="672301" y="2116183"/>
            <a:ext cx="10587881"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C34DDE80-EE97-8E60-AC6C-7A3108F96F68}"/>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0E8C5193-BCA7-A8A8-9002-F067194C1A1E}"/>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7" name="Imatge" descr="Imatge">
            <a:extLst>
              <a:ext uri="{FF2B5EF4-FFF2-40B4-BE49-F238E27FC236}">
                <a16:creationId xmlns:a16="http://schemas.microsoft.com/office/drawing/2014/main" id="{1029E6A2-BD8B-7D39-8C97-DAAA4CC06F4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FD079937-3EDB-F932-4037-0800E21AAE0C}"/>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9" name="Marcador de pie de página 8">
            <a:extLst>
              <a:ext uri="{FF2B5EF4-FFF2-40B4-BE49-F238E27FC236}">
                <a16:creationId xmlns:a16="http://schemas.microsoft.com/office/drawing/2014/main" id="{BE45D74F-5DF6-6CDB-C59B-769E845474F7}"/>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7585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1E0E857B-6880-1F8C-21BA-8A1F3434E98F}"/>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9" name="Imatge" descr="Imatge">
            <a:extLst>
              <a:ext uri="{FF2B5EF4-FFF2-40B4-BE49-F238E27FC236}">
                <a16:creationId xmlns:a16="http://schemas.microsoft.com/office/drawing/2014/main" id="{2167D3BB-E8C5-534C-6263-6AEAC51E72E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0" name="Marcador de pie de página 9">
            <a:extLst>
              <a:ext uri="{FF2B5EF4-FFF2-40B4-BE49-F238E27FC236}">
                <a16:creationId xmlns:a16="http://schemas.microsoft.com/office/drawing/2014/main" id="{F192BFF7-54ED-D3BF-7BA2-73224BABD4A6}"/>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95452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 name="Marcador de texto 8">
            <a:extLst>
              <a:ext uri="{FF2B5EF4-FFF2-40B4-BE49-F238E27FC236}">
                <a16:creationId xmlns:a16="http://schemas.microsoft.com/office/drawing/2014/main" id="{7D27D1D5-92DC-536B-0E6D-2EBF2AE50A1F}"/>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8" name="Marcador de texto 8">
            <a:extLst>
              <a:ext uri="{FF2B5EF4-FFF2-40B4-BE49-F238E27FC236}">
                <a16:creationId xmlns:a16="http://schemas.microsoft.com/office/drawing/2014/main" id="{285A72BF-1857-B280-5084-5D836D494414}"/>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1" name="Marcador de texto 8">
            <a:extLst>
              <a:ext uri="{FF2B5EF4-FFF2-40B4-BE49-F238E27FC236}">
                <a16:creationId xmlns:a16="http://schemas.microsoft.com/office/drawing/2014/main" id="{FC3D0478-7D0B-F789-D859-F1CA1966AC29}"/>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D458FAB-1417-0B0B-5282-4AF540B0AE0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5" name="Marcador de pie de página 4">
            <a:extLst>
              <a:ext uri="{FF2B5EF4-FFF2-40B4-BE49-F238E27FC236}">
                <a16:creationId xmlns:a16="http://schemas.microsoft.com/office/drawing/2014/main" id="{5C97A7EA-7DCC-1474-45CE-8734FCEF7DA0}"/>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425061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28DE7718-58C3-0DBC-B3F7-F71C64CA76FE}"/>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8E661F3A-53AB-F451-9027-CFA831AA8A8D}"/>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2B37ECF3-0C4E-BCBF-789E-AB61F2061B8C}"/>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D3A57D10-B939-99FD-28ED-2A6C29A0FE53}"/>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3994009A-C37C-D19C-5CF3-67BFA36DFE5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6C477245-0990-628D-A963-F85689195A69}"/>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59052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836023" y="2116183"/>
            <a:ext cx="22860000"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330745CC-4AD4-D0BE-9BD6-D810DF5514D9}"/>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solidFill>
                  <a:schemeClr val="bg1"/>
                </a:solidFill>
              </a:defRPr>
            </a:lvl1pPr>
          </a:lstStyle>
          <a:p>
            <a:pPr lvl="0"/>
            <a:r>
              <a:rPr lang="es-419"/>
              <a:t>Chapter XX</a:t>
            </a:r>
          </a:p>
        </p:txBody>
      </p:sp>
      <p:sp>
        <p:nvSpPr>
          <p:cNvPr id="11" name="Marcador de texto 8">
            <a:extLst>
              <a:ext uri="{FF2B5EF4-FFF2-40B4-BE49-F238E27FC236}">
                <a16:creationId xmlns:a16="http://schemas.microsoft.com/office/drawing/2014/main" id="{1C63F7A7-512D-997F-3159-8500632C878C}"/>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solidFill>
                  <a:schemeClr val="bg1"/>
                </a:solidFill>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ED511C54-ED72-9C67-418A-D243818E9C96}"/>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C9BB895D-7130-1215-3DF1-AD61C5A0C6A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02FC2BF-1F3E-BA04-4355-752DC9CC82A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38993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936DEF6E-5E7E-A2D9-A719-650C85734EC5}"/>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773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7" name="Rectángulo redondeado 16">
            <a:extLst>
              <a:ext uri="{FF2B5EF4-FFF2-40B4-BE49-F238E27FC236}">
                <a16:creationId xmlns:a16="http://schemas.microsoft.com/office/drawing/2014/main" id="{5A577A40-8D4C-7CFF-F576-CEBA8BD320C3}"/>
              </a:ext>
            </a:extLst>
          </p:cNvPr>
          <p:cNvSpPr/>
          <p:nvPr userDrawn="1"/>
        </p:nvSpPr>
        <p:spPr>
          <a:xfrm>
            <a:off x="672301" y="2116183"/>
            <a:ext cx="10568129" cy="9562011"/>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69AF6AAA-DB1A-A019-2C5C-3D34430743F0}"/>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5260C6E6-1948-251F-054F-14B8EB1C8E28}"/>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Marcador de posición de imagen 8">
            <a:extLst>
              <a:ext uri="{FF2B5EF4-FFF2-40B4-BE49-F238E27FC236}">
                <a16:creationId xmlns:a16="http://schemas.microsoft.com/office/drawing/2014/main" id="{DE2E9639-5BA7-839D-14F6-8DF64F96D26E}"/>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pic>
        <p:nvPicPr>
          <p:cNvPr id="8" name="Imatge" descr="Imatge">
            <a:extLst>
              <a:ext uri="{FF2B5EF4-FFF2-40B4-BE49-F238E27FC236}">
                <a16:creationId xmlns:a16="http://schemas.microsoft.com/office/drawing/2014/main" id="{2AC56E62-21F2-7F82-4335-5CB990105E3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6" name="Marcador de pie de página 15">
            <a:extLst>
              <a:ext uri="{FF2B5EF4-FFF2-40B4-BE49-F238E27FC236}">
                <a16:creationId xmlns:a16="http://schemas.microsoft.com/office/drawing/2014/main" id="{94F47E25-ADE8-AE08-4120-51E18CEBBBEA}"/>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7752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E3D59629-D459-1786-5B6A-7396ADB29A94}"/>
              </a:ext>
            </a:extLst>
          </p:cNvPr>
          <p:cNvSpPr/>
          <p:nvPr userDrawn="1"/>
        </p:nvSpPr>
        <p:spPr>
          <a:xfrm>
            <a:off x="672301" y="2076994"/>
            <a:ext cx="5973826"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4" name="Marcador de pie de página 13">
            <a:extLst>
              <a:ext uri="{FF2B5EF4-FFF2-40B4-BE49-F238E27FC236}">
                <a16:creationId xmlns:a16="http://schemas.microsoft.com/office/drawing/2014/main" id="{E6A7C9F2-2166-17E7-BF02-238EEC4E4D30}"/>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2858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77469" y="4063174"/>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77469"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 name="Marcador de texto 8">
            <a:extLst>
              <a:ext uri="{FF2B5EF4-FFF2-40B4-BE49-F238E27FC236}">
                <a16:creationId xmlns:a16="http://schemas.microsoft.com/office/drawing/2014/main" id="{5A23AE85-EF83-BA01-8934-D08105AA0867}"/>
              </a:ext>
            </a:extLst>
          </p:cNvPr>
          <p:cNvSpPr>
            <a:spLocks noGrp="1"/>
          </p:cNvSpPr>
          <p:nvPr>
            <p:ph type="body" sz="quarter" idx="16" hasCustomPrompt="1"/>
          </p:nvPr>
        </p:nvSpPr>
        <p:spPr>
          <a:xfrm>
            <a:off x="1677468"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0E1FE1CB-17F0-E127-2E0B-7C5AB744DAA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ie de página 5">
            <a:extLst>
              <a:ext uri="{FF2B5EF4-FFF2-40B4-BE49-F238E27FC236}">
                <a16:creationId xmlns:a16="http://schemas.microsoft.com/office/drawing/2014/main" id="{12E7C7CA-FB54-9627-A76D-8772198D46C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95422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6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1"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
        <p:nvSpPr>
          <p:cNvPr id="5" name="Marcador de texto 8">
            <a:extLst>
              <a:ext uri="{FF2B5EF4-FFF2-40B4-BE49-F238E27FC236}">
                <a16:creationId xmlns:a16="http://schemas.microsoft.com/office/drawing/2014/main" id="{353ED575-E98C-8D29-F390-0CDEA53750A3}"/>
              </a:ext>
            </a:extLst>
          </p:cNvPr>
          <p:cNvSpPr>
            <a:spLocks noGrp="1"/>
          </p:cNvSpPr>
          <p:nvPr>
            <p:ph type="body" sz="quarter" idx="21" hasCustomPrompt="1"/>
          </p:nvPr>
        </p:nvSpPr>
        <p:spPr>
          <a:xfrm>
            <a:off x="12679679"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1942009677"/>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55166" y="3214219"/>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55166"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0A4CF0F6-9F35-49D0-4578-D5F45D9AB4F4}"/>
              </a:ext>
            </a:extLst>
          </p:cNvPr>
          <p:cNvSpPr>
            <a:spLocks noGrp="1"/>
          </p:cNvSpPr>
          <p:nvPr>
            <p:ph type="body" sz="quarter" idx="17" hasCustomPrompt="1"/>
          </p:nvPr>
        </p:nvSpPr>
        <p:spPr>
          <a:xfrm>
            <a:off x="1655167"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Marcador de texto 8">
            <a:extLst>
              <a:ext uri="{FF2B5EF4-FFF2-40B4-BE49-F238E27FC236}">
                <a16:creationId xmlns:a16="http://schemas.microsoft.com/office/drawing/2014/main" id="{B9FBF337-FE3B-AF8B-F429-3B6A7D6F19F0}"/>
              </a:ext>
            </a:extLst>
          </p:cNvPr>
          <p:cNvSpPr>
            <a:spLocks noGrp="1"/>
          </p:cNvSpPr>
          <p:nvPr>
            <p:ph type="body" sz="quarter" idx="18" hasCustomPrompt="1"/>
          </p:nvPr>
        </p:nvSpPr>
        <p:spPr>
          <a:xfrm>
            <a:off x="9754138"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946C874-B433-B39B-02CD-0BDF2F6F80AD}"/>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BC5E6E0F-6DBE-74CA-650B-1D5B3EC43515}"/>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810421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5A4E765F-EB06-226E-84AF-DCC1C17DD52A}"/>
              </a:ext>
            </a:extLst>
          </p:cNvPr>
          <p:cNvSpPr/>
          <p:nvPr userDrawn="1"/>
        </p:nvSpPr>
        <p:spPr>
          <a:xfrm>
            <a:off x="14236547" y="9346299"/>
            <a:ext cx="9245671" cy="3182927"/>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redondeado 4">
            <a:extLst>
              <a:ext uri="{FF2B5EF4-FFF2-40B4-BE49-F238E27FC236}">
                <a16:creationId xmlns:a16="http://schemas.microsoft.com/office/drawing/2014/main" id="{8F56F828-72EB-16EE-1728-C66A14C71CAA}"/>
              </a:ext>
            </a:extLst>
          </p:cNvPr>
          <p:cNvSpPr/>
          <p:nvPr userDrawn="1"/>
        </p:nvSpPr>
        <p:spPr>
          <a:xfrm>
            <a:off x="14236548" y="5680954"/>
            <a:ext cx="5860798" cy="3326859"/>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42FFFA45-BF8E-AB81-E5F3-2A627D836B82}"/>
              </a:ext>
            </a:extLst>
          </p:cNvPr>
          <p:cNvSpPr/>
          <p:nvPr userDrawn="1"/>
        </p:nvSpPr>
        <p:spPr>
          <a:xfrm>
            <a:off x="831833" y="5680955"/>
            <a:ext cx="13100201" cy="6848272"/>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tge" descr="Imatge">
            <a:extLst>
              <a:ext uri="{FF2B5EF4-FFF2-40B4-BE49-F238E27FC236}">
                <a16:creationId xmlns:a16="http://schemas.microsoft.com/office/drawing/2014/main" id="{74ABD226-CA58-3900-F274-2AA850DDB84C}"/>
              </a:ext>
            </a:extLst>
          </p:cNvPr>
          <p:cNvPicPr>
            <a:picLocks noChangeAspect="1"/>
          </p:cNvPicPr>
          <p:nvPr userDrawn="1"/>
        </p:nvPicPr>
        <p:blipFill>
          <a:blip r:embed="rId2"/>
          <a:stretch>
            <a:fillRect/>
          </a:stretch>
        </p:blipFill>
        <p:spPr>
          <a:xfrm>
            <a:off x="831833" y="839089"/>
            <a:ext cx="8787704" cy="1637098"/>
          </a:xfrm>
          <a:prstGeom prst="rect">
            <a:avLst/>
          </a:prstGeom>
          <a:ln w="12700">
            <a:miter lim="400000"/>
          </a:ln>
        </p:spPr>
      </p:pic>
      <p:pic>
        <p:nvPicPr>
          <p:cNvPr id="8" name="1 -CBE+BIC+EU.png" descr="1 -CBE+BIC+EU.png">
            <a:extLst>
              <a:ext uri="{FF2B5EF4-FFF2-40B4-BE49-F238E27FC236}">
                <a16:creationId xmlns:a16="http://schemas.microsoft.com/office/drawing/2014/main" id="{4FC60845-ACFF-5DD9-C3A5-0B951C5E0E6D}"/>
              </a:ext>
            </a:extLst>
          </p:cNvPr>
          <p:cNvPicPr>
            <a:picLocks noChangeAspect="1"/>
          </p:cNvPicPr>
          <p:nvPr userDrawn="1"/>
        </p:nvPicPr>
        <p:blipFill>
          <a:blip r:embed="rId3"/>
          <a:stretch>
            <a:fillRect/>
          </a:stretch>
        </p:blipFill>
        <p:spPr>
          <a:xfrm>
            <a:off x="15217792" y="208555"/>
            <a:ext cx="8264426" cy="3770645"/>
          </a:xfrm>
          <a:prstGeom prst="rect">
            <a:avLst/>
          </a:prstGeom>
          <a:ln w="12700">
            <a:miter lim="400000"/>
          </a:ln>
        </p:spPr>
      </p:pic>
      <p:sp>
        <p:nvSpPr>
          <p:cNvPr id="17" name="Marcador de texto 16">
            <a:extLst>
              <a:ext uri="{FF2B5EF4-FFF2-40B4-BE49-F238E27FC236}">
                <a16:creationId xmlns:a16="http://schemas.microsoft.com/office/drawing/2014/main" id="{E591231B-FB65-5CF1-2785-1B90F4125A6A}"/>
              </a:ext>
            </a:extLst>
          </p:cNvPr>
          <p:cNvSpPr>
            <a:spLocks noGrp="1"/>
          </p:cNvSpPr>
          <p:nvPr>
            <p:ph type="body" sz="quarter" idx="10" hasCustomPrompt="1"/>
          </p:nvPr>
        </p:nvSpPr>
        <p:spPr>
          <a:xfrm>
            <a:off x="14865889" y="6572180"/>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Speaker</a:t>
            </a:r>
          </a:p>
        </p:txBody>
      </p:sp>
      <p:sp>
        <p:nvSpPr>
          <p:cNvPr id="18" name="Marcador de texto 16">
            <a:extLst>
              <a:ext uri="{FF2B5EF4-FFF2-40B4-BE49-F238E27FC236}">
                <a16:creationId xmlns:a16="http://schemas.microsoft.com/office/drawing/2014/main" id="{B11BE6E2-65B5-219B-7C8E-8FF3A0F57DF2}"/>
              </a:ext>
            </a:extLst>
          </p:cNvPr>
          <p:cNvSpPr>
            <a:spLocks noGrp="1"/>
          </p:cNvSpPr>
          <p:nvPr>
            <p:ph type="body" sz="quarter" idx="11" hasCustomPrompt="1"/>
          </p:nvPr>
        </p:nvSpPr>
        <p:spPr>
          <a:xfrm>
            <a:off x="14865889" y="7512706"/>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Date</a:t>
            </a:r>
          </a:p>
        </p:txBody>
      </p:sp>
      <p:sp>
        <p:nvSpPr>
          <p:cNvPr id="19" name="Marcador de texto 16">
            <a:extLst>
              <a:ext uri="{FF2B5EF4-FFF2-40B4-BE49-F238E27FC236}">
                <a16:creationId xmlns:a16="http://schemas.microsoft.com/office/drawing/2014/main" id="{CAAC04DC-55E1-79F2-A89B-73A60A0DEFEE}"/>
              </a:ext>
            </a:extLst>
          </p:cNvPr>
          <p:cNvSpPr>
            <a:spLocks noGrp="1"/>
          </p:cNvSpPr>
          <p:nvPr>
            <p:ph type="body" sz="quarter" idx="12" hasCustomPrompt="1"/>
          </p:nvPr>
        </p:nvSpPr>
        <p:spPr>
          <a:xfrm>
            <a:off x="14865889" y="1007352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Contact</a:t>
            </a:r>
          </a:p>
        </p:txBody>
      </p:sp>
      <p:sp>
        <p:nvSpPr>
          <p:cNvPr id="20" name="Marcador de texto 16">
            <a:extLst>
              <a:ext uri="{FF2B5EF4-FFF2-40B4-BE49-F238E27FC236}">
                <a16:creationId xmlns:a16="http://schemas.microsoft.com/office/drawing/2014/main" id="{D11253D7-07D3-427F-7EC0-468B5A699418}"/>
              </a:ext>
            </a:extLst>
          </p:cNvPr>
          <p:cNvSpPr>
            <a:spLocks noGrp="1"/>
          </p:cNvSpPr>
          <p:nvPr>
            <p:ph type="body" sz="quarter" idx="13" hasCustomPrompt="1"/>
          </p:nvPr>
        </p:nvSpPr>
        <p:spPr>
          <a:xfrm>
            <a:off x="14865889" y="1103718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Mail Adress</a:t>
            </a:r>
          </a:p>
        </p:txBody>
      </p:sp>
      <p:sp>
        <p:nvSpPr>
          <p:cNvPr id="3" name="Título 1">
            <a:extLst>
              <a:ext uri="{FF2B5EF4-FFF2-40B4-BE49-F238E27FC236}">
                <a16:creationId xmlns:a16="http://schemas.microsoft.com/office/drawing/2014/main" id="{0254DC49-E6F8-F47B-F35E-82A5DA0F5737}"/>
              </a:ext>
            </a:extLst>
          </p:cNvPr>
          <p:cNvSpPr>
            <a:spLocks noGrp="1"/>
          </p:cNvSpPr>
          <p:nvPr>
            <p:ph type="title" hasCustomPrompt="1"/>
          </p:nvPr>
        </p:nvSpPr>
        <p:spPr>
          <a:xfrm>
            <a:off x="1727866" y="7715733"/>
            <a:ext cx="8174891" cy="2974496"/>
          </a:xfrm>
          <a:prstGeom prst="rect">
            <a:avLst/>
          </a:prstGeom>
        </p:spPr>
        <p:txBody>
          <a:bodyPr/>
          <a:lstStyle>
            <a:lvl1pPr>
              <a:defRPr sz="10000" b="0" i="0">
                <a:solidFill>
                  <a:schemeClr val="bg2">
                    <a:lumMod val="25000"/>
                  </a:schemeClr>
                </a:solidFill>
                <a:latin typeface="TITILLIUMMAPS29L-400WT" pitchFamily="2" charset="77"/>
                <a:cs typeface="Calibri" panose="020F0502020204030204" pitchFamily="34" charset="0"/>
              </a:defRPr>
            </a:lvl1pPr>
          </a:lstStyle>
          <a:p>
            <a:r>
              <a:rPr lang="es-MX"/>
              <a:t>Thanks for your attention</a:t>
            </a:r>
            <a:endParaRPr lang="es-419"/>
          </a:p>
        </p:txBody>
      </p:sp>
    </p:spTree>
    <p:extLst>
      <p:ext uri="{BB962C8B-B14F-4D97-AF65-F5344CB8AC3E}">
        <p14:creationId xmlns:p14="http://schemas.microsoft.com/office/powerpoint/2010/main" val="1594515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rgbClr val="4D4D4D"/>
        </a:solidFill>
        <a:effectLst/>
      </p:bgPr>
    </p:bg>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4B8563A8-570C-28BB-4873-2E0A9DA7BE96}"/>
              </a:ext>
            </a:extLst>
          </p:cNvPr>
          <p:cNvSpPr/>
          <p:nvPr userDrawn="1"/>
        </p:nvSpPr>
        <p:spPr>
          <a:xfrm>
            <a:off x="665653" y="2272145"/>
            <a:ext cx="14170681" cy="1005840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D631F8D3-C367-E52E-7EA2-A392449083B9}"/>
              </a:ext>
            </a:extLst>
          </p:cNvPr>
          <p:cNvSpPr/>
          <p:nvPr userDrawn="1"/>
        </p:nvSpPr>
        <p:spPr>
          <a:xfrm>
            <a:off x="15296054" y="2272145"/>
            <a:ext cx="8195588" cy="7509163"/>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189000" y="2882242"/>
            <a:ext cx="8206922" cy="4419103"/>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br>
              <a:rPr lang="es-MX" dirty="0"/>
            </a:br>
            <a:r>
              <a:rPr lang="es-MX" dirty="0" err="1"/>
              <a:t>example</a:t>
            </a:r>
            <a:endParaRPr lang="es-419" dirty="0"/>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5955403" y="2984637"/>
            <a:ext cx="6417171" cy="5749142"/>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5" name="Rectángulo redondeado 4">
            <a:extLst>
              <a:ext uri="{FF2B5EF4-FFF2-40B4-BE49-F238E27FC236}">
                <a16:creationId xmlns:a16="http://schemas.microsoft.com/office/drawing/2014/main" id="{579454E9-15FC-7081-7B2B-0713AB1AFC21}"/>
              </a:ext>
            </a:extLst>
          </p:cNvPr>
          <p:cNvSpPr/>
          <p:nvPr userDrawn="1"/>
        </p:nvSpPr>
        <p:spPr>
          <a:xfrm>
            <a:off x="15296054" y="10307782"/>
            <a:ext cx="8195588" cy="2022763"/>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Marcador de texto 8">
            <a:extLst>
              <a:ext uri="{FF2B5EF4-FFF2-40B4-BE49-F238E27FC236}">
                <a16:creationId xmlns:a16="http://schemas.microsoft.com/office/drawing/2014/main" id="{E046CB68-2D34-BFD1-7070-AAD74C4AFA02}"/>
              </a:ext>
            </a:extLst>
          </p:cNvPr>
          <p:cNvSpPr>
            <a:spLocks noGrp="1"/>
          </p:cNvSpPr>
          <p:nvPr>
            <p:ph type="body" sz="quarter" idx="18" hasCustomPrompt="1"/>
          </p:nvPr>
        </p:nvSpPr>
        <p:spPr>
          <a:xfrm>
            <a:off x="15955403" y="10731362"/>
            <a:ext cx="6417171" cy="1327507"/>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a:t>
            </a:r>
          </a:p>
        </p:txBody>
      </p:sp>
      <p:pic>
        <p:nvPicPr>
          <p:cNvPr id="10" name="Imagen 9">
            <a:extLst>
              <a:ext uri="{FF2B5EF4-FFF2-40B4-BE49-F238E27FC236}">
                <a16:creationId xmlns:a16="http://schemas.microsoft.com/office/drawing/2014/main" id="{FCBEB71E-9E5E-2693-044B-F9DEFBEAC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2" name="Marcador de pie de página 19">
            <a:extLst>
              <a:ext uri="{FF2B5EF4-FFF2-40B4-BE49-F238E27FC236}">
                <a16:creationId xmlns:a16="http://schemas.microsoft.com/office/drawing/2014/main" id="{C3492001-3DE8-293E-6301-A901936878C3}"/>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00343677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8037025" y="2850403"/>
            <a:ext cx="2387136" cy="207249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5247578"/>
            <a:ext cx="9751860" cy="7180613"/>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10914743" y="564088"/>
            <a:ext cx="12796956" cy="11864103"/>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8568672" y="3226179"/>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1485617" y="1133448"/>
            <a:ext cx="11619710" cy="5724552"/>
          </a:xfrm>
          <a:prstGeom prst="rect">
            <a:avLst/>
          </a:prstGeom>
        </p:spPr>
        <p:txBody>
          <a:bodyPr/>
          <a:lstStyle>
            <a:lvl1pPr marL="0" indent="0">
              <a:buNone/>
              <a:defRPr sz="15000" b="0" i="0">
                <a:solidFill>
                  <a:schemeClr val="bg1"/>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1131041" y="7734486"/>
            <a:ext cx="8860452" cy="4487251"/>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pic>
        <p:nvPicPr>
          <p:cNvPr id="12" name="Imagen 11">
            <a:extLst>
              <a:ext uri="{FF2B5EF4-FFF2-40B4-BE49-F238E27FC236}">
                <a16:creationId xmlns:a16="http://schemas.microsoft.com/office/drawing/2014/main" id="{B116131E-ED2D-3D06-687F-96178CEE7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3" name="Marcador de pie de página 19">
            <a:extLst>
              <a:ext uri="{FF2B5EF4-FFF2-40B4-BE49-F238E27FC236}">
                <a16:creationId xmlns:a16="http://schemas.microsoft.com/office/drawing/2014/main" id="{F3231A96-A4DD-1910-2B47-E0E4F247E120}"/>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41674012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14714390" y="1813025"/>
            <a:ext cx="3261375" cy="521876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1719654"/>
            <a:ext cx="13489748" cy="5394823"/>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6270213" y="7493620"/>
            <a:ext cx="17348070" cy="521877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5229162" y="2392502"/>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381736" y="2256087"/>
            <a:ext cx="7848857" cy="2914722"/>
          </a:xfrm>
          <a:prstGeom prst="rect">
            <a:avLst/>
          </a:prstGeom>
        </p:spPr>
        <p:txBody>
          <a:bodyPr/>
          <a:lstStyle>
            <a:lvl1pPr marL="0" indent="0">
              <a:buNone/>
              <a:defRPr sz="10000" b="0" i="0">
                <a:solidFill>
                  <a:schemeClr val="bg2">
                    <a:lumMod val="25000"/>
                  </a:schemeClr>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6904665" y="8347488"/>
            <a:ext cx="15933032" cy="4188095"/>
          </a:xfrm>
          <a:prstGeom prst="rect">
            <a:avLst/>
          </a:prstGeom>
        </p:spPr>
        <p:txBody>
          <a:bodyPr/>
          <a:lstStyle>
            <a:lvl1pPr marL="0" indent="0">
              <a:lnSpc>
                <a:spcPts val="4500"/>
              </a:lnSpc>
              <a:buNone/>
              <a:defRPr sz="4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 name="Imagen 5">
            <a:extLst>
              <a:ext uri="{FF2B5EF4-FFF2-40B4-BE49-F238E27FC236}">
                <a16:creationId xmlns:a16="http://schemas.microsoft.com/office/drawing/2014/main" id="{5F545696-E65A-72B4-EAD5-2055051E65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8" name="Marcador de pie de página 19">
            <a:extLst>
              <a:ext uri="{FF2B5EF4-FFF2-40B4-BE49-F238E27FC236}">
                <a16:creationId xmlns:a16="http://schemas.microsoft.com/office/drawing/2014/main" id="{2F9F3E78-4243-5E5C-2685-0C3B1425EF04}"/>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1425446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p:spTree>
      <p:nvGrpSpPr>
        <p:cNvPr id="1" name=""/>
        <p:cNvGrpSpPr/>
        <p:nvPr/>
      </p:nvGrpSpPr>
      <p:grpSpPr>
        <a:xfrm>
          <a:off x="0" y="0"/>
          <a:ext cx="0" cy="0"/>
          <a:chOff x="0" y="0"/>
          <a:chExt cx="0" cy="0"/>
        </a:xfrm>
      </p:grpSpPr>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7115175" cy="10506635"/>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8634412" y="1918447"/>
            <a:ext cx="7115175" cy="1050663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6596524" y="1918447"/>
            <a:ext cx="7115175" cy="10506635"/>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9104193"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7292199" y="253162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96150"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9180524"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7286056"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279925470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Imatge" descr="Imatge">
            <a:extLst>
              <a:ext uri="{FF2B5EF4-FFF2-40B4-BE49-F238E27FC236}">
                <a16:creationId xmlns:a16="http://schemas.microsoft.com/office/drawing/2014/main" id="{88C9D5C0-F9DE-C5A7-18DB-22B64C4B18F8}"/>
              </a:ext>
            </a:extLst>
          </p:cNvPr>
          <p:cNvPicPr>
            <a:picLocks noChangeAspect="1"/>
          </p:cNvPicPr>
          <p:nvPr userDrawn="1"/>
        </p:nvPicPr>
        <p:blipFill>
          <a:blip r:embed="rId53"/>
          <a:stretch>
            <a:fillRect/>
          </a:stretch>
        </p:blipFill>
        <p:spPr>
          <a:xfrm>
            <a:off x="672301" y="564088"/>
            <a:ext cx="3794738" cy="706937"/>
          </a:xfrm>
          <a:prstGeom prst="rect">
            <a:avLst/>
          </a:prstGeom>
          <a:ln w="12700">
            <a:miter lim="400000"/>
          </a:ln>
        </p:spPr>
      </p:pic>
      <p:sp>
        <p:nvSpPr>
          <p:cNvPr id="20" name="Marcador de pie de página 19">
            <a:extLst>
              <a:ext uri="{FF2B5EF4-FFF2-40B4-BE49-F238E27FC236}">
                <a16:creationId xmlns:a16="http://schemas.microsoft.com/office/drawing/2014/main" id="{1892943A-5211-4DC5-CBEC-5C3E35A17268}"/>
              </a:ext>
            </a:extLst>
          </p:cNvPr>
          <p:cNvSpPr>
            <a:spLocks noGrp="1"/>
          </p:cNvSpPr>
          <p:nvPr>
            <p:ph type="ftr" sz="quarter" idx="3"/>
          </p:nvPr>
        </p:nvSpPr>
        <p:spPr>
          <a:xfrm>
            <a:off x="672300" y="12712700"/>
            <a:ext cx="18385721"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n-US"/>
              <a:t>A flagship initiative on skills for sustainable construction |</a:t>
            </a:r>
            <a:r>
              <a:rPr lang="es-419"/>
              <a:t> Florence KUIJL | 12 </a:t>
            </a:r>
            <a:r>
              <a:rPr lang="es-419" err="1"/>
              <a:t>September</a:t>
            </a:r>
            <a:r>
              <a:rPr lang="es-419"/>
              <a:t> 2024</a:t>
            </a:r>
          </a:p>
        </p:txBody>
      </p:sp>
    </p:spTree>
    <p:extLst>
      <p:ext uri="{BB962C8B-B14F-4D97-AF65-F5344CB8AC3E}">
        <p14:creationId xmlns:p14="http://schemas.microsoft.com/office/powerpoint/2010/main" val="309464254"/>
      </p:ext>
    </p:extLst>
  </p:cSld>
  <p:clrMap bg1="lt1" tx1="dk1" bg2="lt2" tx2="dk2" accent1="accent1" accent2="accent2" accent3="accent3" accent4="accent4" accent5="accent5" accent6="accent6" hlink="hlink" folHlink="folHlink"/>
  <p:sldLayoutIdLst>
    <p:sldLayoutId id="2147483748" r:id="rId1"/>
    <p:sldLayoutId id="2147483768" r:id="rId2"/>
    <p:sldLayoutId id="2147483769" r:id="rId3"/>
    <p:sldLayoutId id="2147483770" r:id="rId4"/>
    <p:sldLayoutId id="2147483771" r:id="rId5"/>
    <p:sldLayoutId id="2147483747" r:id="rId6"/>
    <p:sldLayoutId id="2147483732" r:id="rId7"/>
    <p:sldLayoutId id="2147483749" r:id="rId8"/>
    <p:sldLayoutId id="2147483728" r:id="rId9"/>
    <p:sldLayoutId id="2147483762" r:id="rId10"/>
    <p:sldLayoutId id="2147483739" r:id="rId11"/>
    <p:sldLayoutId id="2147483753" r:id="rId12"/>
    <p:sldLayoutId id="2147483761" r:id="rId13"/>
    <p:sldLayoutId id="2147483740" r:id="rId14"/>
    <p:sldLayoutId id="2147483716" r:id="rId15"/>
    <p:sldLayoutId id="2147483754" r:id="rId16"/>
    <p:sldLayoutId id="2147483720" r:id="rId17"/>
    <p:sldLayoutId id="2147483721" r:id="rId18"/>
    <p:sldLayoutId id="2147483722" r:id="rId19"/>
    <p:sldLayoutId id="2147483731" r:id="rId20"/>
    <p:sldLayoutId id="2147483744" r:id="rId21"/>
    <p:sldLayoutId id="2147483760" r:id="rId22"/>
    <p:sldLayoutId id="2147483735" r:id="rId23"/>
    <p:sldLayoutId id="2147483758" r:id="rId24"/>
    <p:sldLayoutId id="2147483730" r:id="rId25"/>
    <p:sldLayoutId id="2147483746" r:id="rId26"/>
    <p:sldLayoutId id="2147483733" r:id="rId27"/>
    <p:sldLayoutId id="2147483751" r:id="rId28"/>
    <p:sldLayoutId id="2147483729" r:id="rId29"/>
    <p:sldLayoutId id="2147483745" r:id="rId30"/>
    <p:sldLayoutId id="2147483734" r:id="rId31"/>
    <p:sldLayoutId id="2147483759" r:id="rId32"/>
    <p:sldLayoutId id="2147483710" r:id="rId33"/>
    <p:sldLayoutId id="2147483757" r:id="rId34"/>
    <p:sldLayoutId id="2147483725" r:id="rId35"/>
    <p:sldLayoutId id="2147483736" r:id="rId36"/>
    <p:sldLayoutId id="2147483715" r:id="rId37"/>
    <p:sldLayoutId id="2147483717" r:id="rId38"/>
    <p:sldLayoutId id="2147483711" r:id="rId39"/>
    <p:sldLayoutId id="2147483756" r:id="rId40"/>
    <p:sldLayoutId id="2147483727" r:id="rId41"/>
    <p:sldLayoutId id="2147483741" r:id="rId42"/>
    <p:sldLayoutId id="2147483713" r:id="rId43"/>
    <p:sldLayoutId id="2147483718" r:id="rId44"/>
    <p:sldLayoutId id="2147483712" r:id="rId45"/>
    <p:sldLayoutId id="2147483755" r:id="rId46"/>
    <p:sldLayoutId id="2147483726" r:id="rId47"/>
    <p:sldLayoutId id="2147483742" r:id="rId48"/>
    <p:sldLayoutId id="2147483714" r:id="rId49"/>
    <p:sldLayoutId id="2147483719" r:id="rId50"/>
    <p:sldLayoutId id="2147483709" r:id="rId5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6.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8.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eiturbanmobility.eu/" TargetMode="External"/><Relationship Id="rId2" Type="http://schemas.openxmlformats.org/officeDocument/2006/relationships/hyperlink" Target="https://new-european-bauhaus.europa.eu/examples_en" TargetMode="External"/><Relationship Id="rId1" Type="http://schemas.openxmlformats.org/officeDocument/2006/relationships/slideLayout" Target="../slideLayouts/slideLayout49.xml"/><Relationship Id="rId6" Type="http://schemas.openxmlformats.org/officeDocument/2006/relationships/image" Target="../media/image24.jpg"/><Relationship Id="rId5" Type="http://schemas.openxmlformats.org/officeDocument/2006/relationships/hyperlink" Target="https://new-european-bauhaus.europa.eu/index_en" TargetMode="External"/><Relationship Id="rId4" Type="http://schemas.openxmlformats.org/officeDocument/2006/relationships/hyperlink" Target="https://built4people.e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pic>
        <p:nvPicPr>
          <p:cNvPr id="6" name="Picture 17" descr="A group of squares on a black background&#10;&#10;AI-generated content may be incorrect.">
            <a:extLst>
              <a:ext uri="{FF2B5EF4-FFF2-40B4-BE49-F238E27FC236}">
                <a16:creationId xmlns:a16="http://schemas.microsoft.com/office/drawing/2014/main" id="{2786DA5D-7210-6FC4-E126-60E8ADDC58A2}"/>
              </a:ext>
            </a:extLst>
          </p:cNvPr>
          <p:cNvPicPr>
            <a:picLocks noChangeAspect="1"/>
          </p:cNvPicPr>
          <p:nvPr/>
        </p:nvPicPr>
        <p:blipFill>
          <a:blip r:embed="rId3"/>
          <a:stretch>
            <a:fillRect/>
          </a:stretch>
        </p:blipFill>
        <p:spPr>
          <a:xfrm>
            <a:off x="11148140" y="2863331"/>
            <a:ext cx="12539297" cy="10272467"/>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latin typeface="Trebuchet MS" panose="020B0603020202020204" pitchFamily="34" charset="0"/>
              </a:rPr>
              <a:t>Course name</a:t>
            </a:r>
          </a:p>
          <a:p>
            <a:pPr algn="ctr"/>
            <a:endParaRPr lang="en-GB" sz="4800" dirty="0">
              <a:latin typeface="Trebuchet MS" panose="020B0603020202020204" pitchFamily="34" charset="0"/>
            </a:endParaRPr>
          </a:p>
          <a:p>
            <a:pPr algn="ctr"/>
            <a:r>
              <a:rPr lang="en-GB" sz="4800" dirty="0">
                <a:latin typeface="Trebuchet MS" panose="020B0603020202020204" pitchFamily="34" charset="0"/>
              </a:rPr>
              <a:t>Presenter</a:t>
            </a:r>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4"/>
          <a:stretch>
            <a:fillRect/>
          </a:stretch>
        </p:blipFill>
        <p:spPr>
          <a:xfrm>
            <a:off x="696563" y="-450243"/>
            <a:ext cx="22672451" cy="3199825"/>
          </a:xfrm>
          <a:prstGeom prst="rect">
            <a:avLst/>
          </a:prstGeom>
        </p:spPr>
      </p:pic>
      <p:sp>
        <p:nvSpPr>
          <p:cNvPr id="3"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dirty="0" err="1">
                <a:solidFill>
                  <a:srgbClr val="FFFFFF"/>
                </a:solidFill>
                <a:latin typeface="Trebuchet MS"/>
              </a:rPr>
              <a:t>Екологічно</a:t>
            </a:r>
            <a:r>
              <a:rPr lang="en-GB" sz="3200" b="1" dirty="0">
                <a:solidFill>
                  <a:srgbClr val="FFFFFF"/>
                </a:solidFill>
                <a:latin typeface="Trebuchet MS"/>
              </a:rPr>
              <a:t> </a:t>
            </a:r>
            <a:r>
              <a:rPr lang="en-GB" sz="3200" b="1" dirty="0" err="1">
                <a:solidFill>
                  <a:srgbClr val="FFFFFF"/>
                </a:solidFill>
                <a:latin typeface="Trebuchet MS"/>
              </a:rPr>
              <a:t>чисті</a:t>
            </a:r>
            <a:r>
              <a:rPr lang="en-GB" sz="3200" b="1" dirty="0">
                <a:solidFill>
                  <a:srgbClr val="FFFFFF"/>
                </a:solidFill>
                <a:latin typeface="Trebuchet MS"/>
              </a:rPr>
              <a:t> </a:t>
            </a:r>
            <a:r>
              <a:rPr lang="en-GB" sz="3200" b="1" dirty="0" err="1">
                <a:solidFill>
                  <a:srgbClr val="FFFFFF"/>
                </a:solidFill>
                <a:latin typeface="Trebuchet MS"/>
              </a:rPr>
              <a:t>матеріали</a:t>
            </a:r>
            <a:r>
              <a:rPr lang="en-GB" sz="3200" b="1" dirty="0">
                <a:solidFill>
                  <a:srgbClr val="FFFFFF"/>
                </a:solidFill>
                <a:latin typeface="Trebuchet MS"/>
              </a:rPr>
              <a:t> </a:t>
            </a:r>
            <a:r>
              <a:rPr lang="en-GB" sz="3200" b="1" dirty="0" err="1">
                <a:solidFill>
                  <a:srgbClr val="FFFFFF"/>
                </a:solidFill>
                <a:latin typeface="Trebuchet MS"/>
              </a:rPr>
              <a:t>та</a:t>
            </a:r>
            <a:r>
              <a:rPr lang="en-GB" sz="3200" b="1" dirty="0">
                <a:solidFill>
                  <a:srgbClr val="FFFFFF"/>
                </a:solidFill>
                <a:latin typeface="Trebuchet MS"/>
              </a:rPr>
              <a:t> </a:t>
            </a:r>
            <a:r>
              <a:rPr lang="en-GB" sz="3200" b="1" dirty="0" err="1">
                <a:solidFill>
                  <a:srgbClr val="FFFFFF"/>
                </a:solidFill>
                <a:latin typeface="Trebuchet MS"/>
              </a:rPr>
              <a:t>інструменти</a:t>
            </a:r>
            <a:r>
              <a:rPr lang="en-GB" sz="3200" b="1" dirty="0">
                <a:solidFill>
                  <a:srgbClr val="FFFFFF"/>
                </a:solidFill>
                <a:latin typeface="Trebuchet MS"/>
              </a:rPr>
              <a:t> </a:t>
            </a:r>
            <a:r>
              <a:rPr lang="en-GB" sz="3200" b="1" dirty="0" err="1">
                <a:solidFill>
                  <a:srgbClr val="FFFFFF"/>
                </a:solidFill>
                <a:latin typeface="Trebuchet MS"/>
              </a:rPr>
              <a:t>енергоефективності</a:t>
            </a:r>
            <a:r>
              <a:rPr lang="en-GB" sz="3200" b="1" dirty="0">
                <a:solidFill>
                  <a:srgbClr val="FFFFFF"/>
                </a:solidFill>
                <a:latin typeface="Trebuchet MS"/>
              </a:rPr>
              <a:t> в </a:t>
            </a:r>
            <a:r>
              <a:rPr lang="en-GB" sz="3200" b="1" dirty="0" err="1">
                <a:solidFill>
                  <a:srgbClr val="FFFFFF"/>
                </a:solidFill>
                <a:latin typeface="Trebuchet MS"/>
              </a:rPr>
              <a:t>реконструкції</a:t>
            </a:r>
            <a:r>
              <a:rPr lang="en-GB" sz="3200" b="1" dirty="0">
                <a:solidFill>
                  <a:srgbClr val="FFFFFF"/>
                </a:solidFill>
                <a:latin typeface="Trebuchet MS"/>
              </a:rPr>
              <a:t> </a:t>
            </a:r>
            <a:r>
              <a:rPr lang="en-GB" sz="3200" b="1" dirty="0" err="1">
                <a:solidFill>
                  <a:srgbClr val="FFFFFF"/>
                </a:solidFill>
                <a:latin typeface="Trebuchet MS"/>
              </a:rPr>
              <a:t>муніципальних</a:t>
            </a:r>
            <a:r>
              <a:rPr lang="en-GB" sz="3200" b="1" dirty="0">
                <a:solidFill>
                  <a:srgbClr val="FFFFFF"/>
                </a:solidFill>
                <a:latin typeface="Trebuchet MS"/>
              </a:rPr>
              <a:t> </a:t>
            </a:r>
            <a:r>
              <a:rPr lang="en-GB" sz="3200" b="1" dirty="0" err="1">
                <a:solidFill>
                  <a:srgbClr val="FFFFFF"/>
                </a:solidFill>
                <a:latin typeface="Trebuchet MS"/>
              </a:rPr>
              <a:t>об'єктів</a:t>
            </a:r>
            <a:br>
              <a:rPr lang="en-GB" sz="3200" b="1" dirty="0">
                <a:solidFill>
                  <a:srgbClr val="FFFFFF"/>
                </a:solidFill>
                <a:latin typeface="Trebuchet MS"/>
              </a:rPr>
            </a:br>
            <a:br>
              <a:rPr lang="en-US" dirty="0"/>
            </a:br>
            <a:r>
              <a:rPr lang="en-US" sz="3600" dirty="0" err="1">
                <a:latin typeface="Trebuchet MS"/>
                <a:ea typeface="Calibri"/>
                <a:cs typeface="Calibri"/>
              </a:rPr>
              <a:t>Проєктування</a:t>
            </a:r>
            <a:r>
              <a:rPr lang="en-US" sz="3600" dirty="0">
                <a:latin typeface="Trebuchet MS"/>
                <a:ea typeface="Calibri"/>
                <a:cs typeface="Calibri"/>
              </a:rPr>
              <a:t> </a:t>
            </a:r>
            <a:r>
              <a:rPr lang="en-US" sz="3600" dirty="0" err="1">
                <a:latin typeface="Trebuchet MS"/>
                <a:ea typeface="Calibri"/>
                <a:cs typeface="Calibri"/>
              </a:rPr>
              <a:t>сталих</a:t>
            </a:r>
            <a:r>
              <a:rPr lang="en-US" sz="3600" dirty="0">
                <a:latin typeface="Trebuchet MS"/>
                <a:ea typeface="Calibri"/>
                <a:cs typeface="Calibri"/>
              </a:rPr>
              <a:t> </a:t>
            </a:r>
            <a:r>
              <a:rPr lang="en-US" sz="3600" dirty="0" err="1">
                <a:latin typeface="Trebuchet MS"/>
                <a:ea typeface="Calibri"/>
                <a:cs typeface="Calibri"/>
              </a:rPr>
              <a:t>будівль</a:t>
            </a:r>
            <a:br>
              <a:rPr lang="en-US" dirty="0"/>
            </a:br>
            <a:br>
              <a:rPr lang="en-US" dirty="0"/>
            </a:br>
            <a:r>
              <a:rPr lang="en-US" sz="2800" b="1" dirty="0" err="1">
                <a:solidFill>
                  <a:srgbClr val="242424"/>
                </a:solidFill>
                <a:latin typeface="Trebuchet MS"/>
              </a:rPr>
              <a:t>Лекція</a:t>
            </a:r>
            <a:r>
              <a:rPr lang="en-US" sz="2800" b="1" dirty="0">
                <a:solidFill>
                  <a:srgbClr val="242424"/>
                </a:solidFill>
                <a:latin typeface="Trebuchet MS"/>
              </a:rPr>
              <a:t> 3: </a:t>
            </a:r>
            <a:r>
              <a:rPr lang="en-US" sz="2800" b="1" dirty="0" err="1">
                <a:solidFill>
                  <a:srgbClr val="242424"/>
                </a:solidFill>
                <a:latin typeface="Trebuchet MS"/>
              </a:rPr>
              <a:t>естетика</a:t>
            </a:r>
            <a:r>
              <a:rPr lang="en-US" sz="2800" b="1" dirty="0">
                <a:solidFill>
                  <a:srgbClr val="242424"/>
                </a:solidFill>
                <a:latin typeface="Trebuchet MS"/>
              </a:rPr>
              <a:t>, </a:t>
            </a:r>
            <a:r>
              <a:rPr lang="en-US" sz="2800" b="1" dirty="0" err="1">
                <a:solidFill>
                  <a:srgbClr val="242424"/>
                </a:solidFill>
                <a:latin typeface="Trebuchet MS"/>
              </a:rPr>
              <a:t>інклюзія</a:t>
            </a:r>
            <a:r>
              <a:rPr lang="en-US" sz="2800" b="1" dirty="0">
                <a:solidFill>
                  <a:srgbClr val="242424"/>
                </a:solidFill>
                <a:latin typeface="Trebuchet MS"/>
              </a:rPr>
              <a:t> </a:t>
            </a:r>
            <a:r>
              <a:rPr lang="en-US" sz="2800" b="1" dirty="0" err="1">
                <a:solidFill>
                  <a:srgbClr val="242424"/>
                </a:solidFill>
                <a:latin typeface="Trebuchet MS"/>
              </a:rPr>
              <a:t>та</a:t>
            </a:r>
            <a:r>
              <a:rPr lang="en-US" sz="2800" b="1" dirty="0">
                <a:solidFill>
                  <a:srgbClr val="242424"/>
                </a:solidFill>
                <a:latin typeface="Trebuchet MS"/>
              </a:rPr>
              <a:t> </a:t>
            </a:r>
            <a:r>
              <a:rPr lang="en-US" sz="2800" b="1" dirty="0" err="1">
                <a:solidFill>
                  <a:srgbClr val="242424"/>
                </a:solidFill>
                <a:latin typeface="Trebuchet MS"/>
              </a:rPr>
              <a:t>функціональність</a:t>
            </a:r>
            <a:r>
              <a:rPr lang="en-US" sz="2800" b="1" dirty="0">
                <a:solidFill>
                  <a:srgbClr val="242424"/>
                </a:solidFill>
                <a:latin typeface="Trebuchet MS"/>
              </a:rPr>
              <a:t> — </a:t>
            </a:r>
            <a:r>
              <a:rPr lang="en-US" sz="2800" b="1" dirty="0" err="1">
                <a:solidFill>
                  <a:srgbClr val="242424"/>
                </a:solidFill>
                <a:latin typeface="Trebuchet MS"/>
              </a:rPr>
              <a:t>основи</a:t>
            </a:r>
            <a:r>
              <a:rPr lang="en-US" sz="2800" b="1" dirty="0">
                <a:solidFill>
                  <a:srgbClr val="242424"/>
                </a:solidFill>
                <a:latin typeface="Trebuchet MS"/>
              </a:rPr>
              <a:t> NEB</a:t>
            </a:r>
            <a:endParaRPr lang="en-GB" sz="2800" b="1">
              <a:solidFill>
                <a:schemeClr val="tx1"/>
              </a:solidFill>
              <a:latin typeface="Trebuchet MS"/>
            </a:endParaRPr>
          </a:p>
          <a:p>
            <a:pPr algn="ctr"/>
            <a:endParaRPr lang="en-GB" sz="3200" dirty="0">
              <a:latin typeface="Trebuchet MS" panose="020B0603020202020204" pitchFamily="34" charset="0"/>
            </a:endParaRPr>
          </a:p>
          <a:p>
            <a:pPr algn="ctr"/>
            <a:r>
              <a:rPr lang="en-GB" sz="4800" err="1">
                <a:latin typeface="Trebuchet MS"/>
              </a:rPr>
              <a:t>Скок</a:t>
            </a:r>
            <a:r>
              <a:rPr lang="en-GB" sz="4800" dirty="0">
                <a:latin typeface="Trebuchet MS"/>
              </a:rPr>
              <a:t> </a:t>
            </a:r>
            <a:r>
              <a:rPr lang="en-GB" sz="4800" err="1">
                <a:latin typeface="Trebuchet MS"/>
              </a:rPr>
              <a:t>Анастасія</a:t>
            </a:r>
            <a:br>
              <a:rPr lang="en-US" dirty="0"/>
            </a:br>
            <a:r>
              <a:rPr lang="en-GB" sz="2800" i="1" err="1">
                <a:latin typeface="Trebuchet MS"/>
              </a:rPr>
              <a:t>керівниця</a:t>
            </a:r>
            <a:r>
              <a:rPr lang="en-GB" sz="2800" i="1" dirty="0">
                <a:latin typeface="Trebuchet MS"/>
              </a:rPr>
              <a:t> </a:t>
            </a:r>
            <a:r>
              <a:rPr lang="en-GB" sz="2800" i="1" err="1">
                <a:latin typeface="Trebuchet MS"/>
              </a:rPr>
              <a:t>відділу</a:t>
            </a:r>
            <a:r>
              <a:rPr lang="en-GB" sz="2800" i="1" dirty="0">
                <a:latin typeface="Trebuchet MS"/>
              </a:rPr>
              <a:t> ESG BDO in Ukraine</a:t>
            </a:r>
            <a:endParaRPr lang="en-GB" sz="2800" i="1" dirty="0">
              <a:latin typeface="Trebuchet MS" panose="020B0603020202020204" pitchFamily="34" charset="0"/>
            </a:endParaRPr>
          </a:p>
        </p:txBody>
      </p:sp>
    </p:spTree>
    <p:extLst>
      <p:ext uri="{BB962C8B-B14F-4D97-AF65-F5344CB8AC3E}">
        <p14:creationId xmlns:p14="http://schemas.microsoft.com/office/powerpoint/2010/main" val="18904812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Місце для зображення 22" descr="Зображення, що містить трава, просто неба, небо, рослина&#10;&#10;Вміст на основі ШІ може бути неправильним.">
            <a:extLst>
              <a:ext uri="{FF2B5EF4-FFF2-40B4-BE49-F238E27FC236}">
                <a16:creationId xmlns:a16="http://schemas.microsoft.com/office/drawing/2014/main" id="{93CB841B-B330-73B4-62E0-79063656F316}"/>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22019" t="8" r="11415" b="-8"/>
          <a:stretch>
            <a:fillRect/>
          </a:stretch>
        </p:blipFill>
        <p:spPr>
          <a:xfrm>
            <a:off x="9072563" y="7091363"/>
            <a:ext cx="6238875" cy="5272087"/>
          </a:xfrm>
        </p:spPr>
      </p:pic>
      <p:pic>
        <p:nvPicPr>
          <p:cNvPr id="26" name="Місце для зображення 25" descr="Зображення, що містить будівля, Колода, Власність, стеля&#10;&#10;Вміст на основі ШІ може бути неправильним.">
            <a:extLst>
              <a:ext uri="{FF2B5EF4-FFF2-40B4-BE49-F238E27FC236}">
                <a16:creationId xmlns:a16="http://schemas.microsoft.com/office/drawing/2014/main" id="{54D9F15A-DE39-95DF-04F6-2DD64961EEF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0564" r="10564"/>
          <a:stretch>
            <a:fillRect/>
          </a:stretch>
        </p:blipFill>
        <p:spPr>
          <a:xfrm>
            <a:off x="16651288" y="7091363"/>
            <a:ext cx="6237287" cy="5272087"/>
          </a:xfrm>
        </p:spPr>
      </p:pic>
      <p:sp>
        <p:nvSpPr>
          <p:cNvPr id="9" name="Заголовок 13">
            <a:extLst>
              <a:ext uri="{FF2B5EF4-FFF2-40B4-BE49-F238E27FC236}">
                <a16:creationId xmlns:a16="http://schemas.microsoft.com/office/drawing/2014/main" id="{5D985CE2-8EDB-5214-E85A-3615FA6DCF3F}"/>
              </a:ext>
            </a:extLst>
          </p:cNvPr>
          <p:cNvSpPr txBox="1">
            <a:spLocks/>
          </p:cNvSpPr>
          <p:nvPr/>
        </p:nvSpPr>
        <p:spPr>
          <a:xfrm>
            <a:off x="685010" y="1733142"/>
            <a:ext cx="17722260"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Приклади реалізації принципів NEB</a:t>
            </a:r>
          </a:p>
        </p:txBody>
      </p:sp>
      <p:sp>
        <p:nvSpPr>
          <p:cNvPr id="10" name="Прямокутник: округлені кути 9">
            <a:extLst>
              <a:ext uri="{FF2B5EF4-FFF2-40B4-BE49-F238E27FC236}">
                <a16:creationId xmlns:a16="http://schemas.microsoft.com/office/drawing/2014/main" id="{1DF95515-5A6B-58FC-C074-F735934323B7}"/>
              </a:ext>
            </a:extLst>
          </p:cNvPr>
          <p:cNvSpPr/>
          <p:nvPr/>
        </p:nvSpPr>
        <p:spPr>
          <a:xfrm>
            <a:off x="1495304" y="3984617"/>
            <a:ext cx="6237340" cy="264043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Збалансоване поєднання сучасного дизайну та історичних традицій, яке ставить естетичні та екологічні цілі на перше місце. </a:t>
            </a:r>
          </a:p>
        </p:txBody>
      </p:sp>
      <p:sp>
        <p:nvSpPr>
          <p:cNvPr id="11" name="Прямокутник: округлені кути 10">
            <a:extLst>
              <a:ext uri="{FF2B5EF4-FFF2-40B4-BE49-F238E27FC236}">
                <a16:creationId xmlns:a16="http://schemas.microsoft.com/office/drawing/2014/main" id="{1011A44E-0B30-DE95-4BE7-D917B4A54695}"/>
              </a:ext>
            </a:extLst>
          </p:cNvPr>
          <p:cNvSpPr/>
          <p:nvPr/>
        </p:nvSpPr>
        <p:spPr>
          <a:xfrm>
            <a:off x="9073330" y="3984617"/>
            <a:ext cx="6237340" cy="2640431"/>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Громадський проект, який не тільки зберігає природу, але й забезпечує доступність та інклюзію для різних верств населення. </a:t>
            </a:r>
          </a:p>
        </p:txBody>
      </p:sp>
      <p:sp>
        <p:nvSpPr>
          <p:cNvPr id="12" name="Прямокутник: округлені кути 11">
            <a:extLst>
              <a:ext uri="{FF2B5EF4-FFF2-40B4-BE49-F238E27FC236}">
                <a16:creationId xmlns:a16="http://schemas.microsoft.com/office/drawing/2014/main" id="{4B2CA285-224C-41D5-6459-0F6C7BCF3D3E}"/>
              </a:ext>
            </a:extLst>
          </p:cNvPr>
          <p:cNvSpPr/>
          <p:nvPr/>
        </p:nvSpPr>
        <p:spPr>
          <a:xfrm>
            <a:off x="16651356" y="3984616"/>
            <a:ext cx="6237340" cy="264043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Мережа екологічних хабів, яка сприяє сталому розвитку та самодостатності. </a:t>
            </a:r>
          </a:p>
        </p:txBody>
      </p:sp>
      <p:sp>
        <p:nvSpPr>
          <p:cNvPr id="16" name="Прямокутник: округлені кути 15">
            <a:extLst>
              <a:ext uri="{FF2B5EF4-FFF2-40B4-BE49-F238E27FC236}">
                <a16:creationId xmlns:a16="http://schemas.microsoft.com/office/drawing/2014/main" id="{D5FE7B4F-AB21-CB7E-5B48-B28184550B2A}"/>
              </a:ext>
            </a:extLst>
          </p:cNvPr>
          <p:cNvSpPr/>
          <p:nvPr/>
        </p:nvSpPr>
        <p:spPr>
          <a:xfrm>
            <a:off x="1494605" y="3158367"/>
            <a:ext cx="6237339" cy="826249"/>
          </a:xfrm>
          <a:prstGeom prst="roundRect">
            <a:avLst/>
          </a:prstGeom>
          <a:noFill/>
          <a:ln w="76200">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b="1" noProof="0" dirty="0" err="1">
                <a:solidFill>
                  <a:srgbClr val="4D4D4D"/>
                </a:solidFill>
                <a:latin typeface="+mj-lt"/>
              </a:rPr>
              <a:t>Masaryčka</a:t>
            </a:r>
            <a:r>
              <a:rPr lang="uk-UA" sz="3600" b="1" noProof="0" dirty="0">
                <a:solidFill>
                  <a:srgbClr val="4D4D4D"/>
                </a:solidFill>
                <a:latin typeface="+mj-lt"/>
              </a:rPr>
              <a:t> в Празі</a:t>
            </a:r>
          </a:p>
        </p:txBody>
      </p:sp>
      <p:pic>
        <p:nvPicPr>
          <p:cNvPr id="20" name="Місце для зображення 19" descr="Зображення, що містить хмара, небо, просто неба, будівля&#10;&#10;Вміст на основі ШІ може бути неправильним.">
            <a:extLst>
              <a:ext uri="{FF2B5EF4-FFF2-40B4-BE49-F238E27FC236}">
                <a16:creationId xmlns:a16="http://schemas.microsoft.com/office/drawing/2014/main" id="{500B0EAD-2F87-E0BF-4306-8100B1931C60}"/>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6" t="29920" r="6" b="2330"/>
          <a:stretch>
            <a:fillRect/>
          </a:stretch>
        </p:blipFill>
        <p:spPr>
          <a:xfrm>
            <a:off x="1493838" y="7091363"/>
            <a:ext cx="6238875" cy="5272087"/>
          </a:xfrm>
        </p:spPr>
      </p:pic>
      <p:sp>
        <p:nvSpPr>
          <p:cNvPr id="21" name="Прямокутник: округлені кути 20">
            <a:extLst>
              <a:ext uri="{FF2B5EF4-FFF2-40B4-BE49-F238E27FC236}">
                <a16:creationId xmlns:a16="http://schemas.microsoft.com/office/drawing/2014/main" id="{DB96B722-026A-992F-594C-7BB9AB2C4F17}"/>
              </a:ext>
            </a:extLst>
          </p:cNvPr>
          <p:cNvSpPr/>
          <p:nvPr/>
        </p:nvSpPr>
        <p:spPr>
          <a:xfrm>
            <a:off x="9073331" y="3158366"/>
            <a:ext cx="6237339" cy="826249"/>
          </a:xfrm>
          <a:prstGeom prst="roundRect">
            <a:avLst/>
          </a:prstGeom>
          <a:noFill/>
          <a:ln w="76200">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b="1" noProof="0" dirty="0">
                <a:solidFill>
                  <a:srgbClr val="4D4D4D"/>
                </a:solidFill>
                <a:latin typeface="+mj-lt"/>
              </a:rPr>
              <a:t>A </a:t>
            </a:r>
            <a:r>
              <a:rPr lang="uk-UA" sz="3600" b="1" noProof="0" dirty="0" err="1">
                <a:solidFill>
                  <a:srgbClr val="4D4D4D"/>
                </a:solidFill>
                <a:latin typeface="+mj-lt"/>
              </a:rPr>
              <a:t>Huebra</a:t>
            </a:r>
            <a:r>
              <a:rPr lang="uk-UA" sz="3600" b="1" noProof="0" dirty="0">
                <a:solidFill>
                  <a:srgbClr val="4D4D4D"/>
                </a:solidFill>
                <a:latin typeface="+mj-lt"/>
              </a:rPr>
              <a:t> в Іспанії</a:t>
            </a:r>
          </a:p>
        </p:txBody>
      </p:sp>
      <p:sp>
        <p:nvSpPr>
          <p:cNvPr id="24" name="Прямокутник: округлені кути 23">
            <a:extLst>
              <a:ext uri="{FF2B5EF4-FFF2-40B4-BE49-F238E27FC236}">
                <a16:creationId xmlns:a16="http://schemas.microsoft.com/office/drawing/2014/main" id="{6DE8CC7D-D959-76D2-FD8B-AE1C54B08BA2}"/>
              </a:ext>
            </a:extLst>
          </p:cNvPr>
          <p:cNvSpPr/>
          <p:nvPr/>
        </p:nvSpPr>
        <p:spPr>
          <a:xfrm>
            <a:off x="16651289" y="3157846"/>
            <a:ext cx="6237339" cy="826249"/>
          </a:xfrm>
          <a:prstGeom prst="roundRect">
            <a:avLst/>
          </a:prstGeom>
          <a:noFill/>
          <a:ln w="76200">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b="1" noProof="0" dirty="0">
                <a:solidFill>
                  <a:srgbClr val="4D4D4D"/>
                </a:solidFill>
                <a:latin typeface="+mj-lt"/>
              </a:rPr>
              <a:t>R-</a:t>
            </a:r>
            <a:r>
              <a:rPr lang="uk-UA" sz="3600" b="1" noProof="0" dirty="0" err="1">
                <a:solidFill>
                  <a:srgbClr val="4D4D4D"/>
                </a:solidFill>
                <a:latin typeface="+mj-lt"/>
              </a:rPr>
              <a:t>Urban</a:t>
            </a:r>
            <a:r>
              <a:rPr lang="uk-UA" sz="3600" b="1" noProof="0" dirty="0">
                <a:solidFill>
                  <a:srgbClr val="4D4D4D"/>
                </a:solidFill>
                <a:latin typeface="+mj-lt"/>
              </a:rPr>
              <a:t> у Франції</a:t>
            </a:r>
          </a:p>
        </p:txBody>
      </p:sp>
    </p:spTree>
    <p:extLst>
      <p:ext uri="{BB962C8B-B14F-4D97-AF65-F5344CB8AC3E}">
        <p14:creationId xmlns:p14="http://schemas.microsoft.com/office/powerpoint/2010/main" val="18193049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округлені кути 6">
            <a:extLst>
              <a:ext uri="{FF2B5EF4-FFF2-40B4-BE49-F238E27FC236}">
                <a16:creationId xmlns:a16="http://schemas.microsoft.com/office/drawing/2014/main" id="{02F9C815-910A-9D15-DECE-A799A4B828BB}"/>
              </a:ext>
            </a:extLst>
          </p:cNvPr>
          <p:cNvSpPr/>
          <p:nvPr/>
        </p:nvSpPr>
        <p:spPr>
          <a:xfrm>
            <a:off x="942713" y="7565263"/>
            <a:ext cx="9801487" cy="435131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3200" noProof="0" dirty="0">
                <a:solidFill>
                  <a:srgbClr val="4D4D4D"/>
                </a:solidFill>
                <a:latin typeface="+mj-lt"/>
              </a:rPr>
              <a:t>NEB </a:t>
            </a:r>
            <a:r>
              <a:rPr lang="uk-UA" sz="3200" noProof="0" dirty="0">
                <a:solidFill>
                  <a:srgbClr val="4D4D4D"/>
                </a:solidFill>
                <a:latin typeface="+mj-lt"/>
              </a:rPr>
              <a:t>є важливим етапом у розвитку сучасної архітектури та урбаністики. Поєднання естетики, інклюзії та функціональності дає можливість створювати комфортні, доступні та стійкі простори для всіх. Важливим є те, що ці принципи підтримують не лише естетичні, але й соціальні та екологічні цілі, що дозволяє створювати більш стійке майбутнє. </a:t>
            </a:r>
          </a:p>
        </p:txBody>
      </p:sp>
      <p:pic>
        <p:nvPicPr>
          <p:cNvPr id="9" name="Графіка 8" descr="Books on shelf with solid fill">
            <a:extLst>
              <a:ext uri="{FF2B5EF4-FFF2-40B4-BE49-F238E27FC236}">
                <a16:creationId xmlns:a16="http://schemas.microsoft.com/office/drawing/2014/main" id="{DDE841CA-4910-D633-2D70-C80D83DB4D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5747" y="4629927"/>
            <a:ext cx="1570383" cy="1570383"/>
          </a:xfrm>
          <a:prstGeom prst="rect">
            <a:avLst/>
          </a:prstGeom>
        </p:spPr>
      </p:pic>
      <p:sp>
        <p:nvSpPr>
          <p:cNvPr id="12" name="Заголовок 11">
            <a:extLst>
              <a:ext uri="{FF2B5EF4-FFF2-40B4-BE49-F238E27FC236}">
                <a16:creationId xmlns:a16="http://schemas.microsoft.com/office/drawing/2014/main" id="{6867AFB4-5A8F-3CCD-E8CB-998BE8D3A2E4}"/>
              </a:ext>
            </a:extLst>
          </p:cNvPr>
          <p:cNvSpPr>
            <a:spLocks noGrp="1"/>
          </p:cNvSpPr>
          <p:nvPr>
            <p:ph type="title"/>
          </p:nvPr>
        </p:nvSpPr>
        <p:spPr>
          <a:xfrm>
            <a:off x="3399679" y="4523875"/>
            <a:ext cx="9169580" cy="2651125"/>
          </a:xfrm>
        </p:spPr>
        <p:txBody>
          <a:bodyPr/>
          <a:lstStyle/>
          <a:p>
            <a:r>
              <a:rPr lang="uk-UA" dirty="0"/>
              <a:t>Висновки</a:t>
            </a:r>
          </a:p>
        </p:txBody>
      </p:sp>
      <p:pic>
        <p:nvPicPr>
          <p:cNvPr id="5" name="Місце для зображення 4" descr="Зображення, що містить вікно, квадрат, візерунок, Симетрія&#10;&#10;Вміст на основі ШІ може бути неправильним.">
            <a:extLst>
              <a:ext uri="{FF2B5EF4-FFF2-40B4-BE49-F238E27FC236}">
                <a16:creationId xmlns:a16="http://schemas.microsoft.com/office/drawing/2014/main" id="{7CFBFFAE-C4AA-0B63-C3CF-3FA136C7877E}"/>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4094" b="14094"/>
          <a:stretch>
            <a:fillRect/>
          </a:stretch>
        </p:blipFill>
        <p:spPr/>
      </p:pic>
    </p:spTree>
    <p:extLst>
      <p:ext uri="{BB962C8B-B14F-4D97-AF65-F5344CB8AC3E}">
        <p14:creationId xmlns:p14="http://schemas.microsoft.com/office/powerpoint/2010/main" val="19290097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6E945-AA82-088C-4824-33798C3AB53C}"/>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EF5A8617-C2B5-9175-66C9-CCA17BB1CFD9}"/>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dirty="0"/>
              <a:t>Джерела</a:t>
            </a:r>
            <a:endParaRPr lang="uk-UA" sz="6000" noProof="0" dirty="0"/>
          </a:p>
        </p:txBody>
      </p:sp>
      <p:sp>
        <p:nvSpPr>
          <p:cNvPr id="3" name="Прямокутник: округлені кути 2">
            <a:extLst>
              <a:ext uri="{FF2B5EF4-FFF2-40B4-BE49-F238E27FC236}">
                <a16:creationId xmlns:a16="http://schemas.microsoft.com/office/drawing/2014/main" id="{C05237CA-F173-755C-B255-8EDBF1EFA27D}"/>
              </a:ext>
            </a:extLst>
          </p:cNvPr>
          <p:cNvSpPr/>
          <p:nvPr/>
        </p:nvSpPr>
        <p:spPr>
          <a:xfrm>
            <a:off x="4157402" y="3346314"/>
            <a:ext cx="1888435" cy="109486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1</a:t>
            </a:r>
          </a:p>
        </p:txBody>
      </p:sp>
      <p:sp>
        <p:nvSpPr>
          <p:cNvPr id="5" name="Прямокутник: округлені кути 4">
            <a:extLst>
              <a:ext uri="{FF2B5EF4-FFF2-40B4-BE49-F238E27FC236}">
                <a16:creationId xmlns:a16="http://schemas.microsoft.com/office/drawing/2014/main" id="{86A83ECD-196E-B743-244B-EA5A04283600}"/>
              </a:ext>
            </a:extLst>
          </p:cNvPr>
          <p:cNvSpPr/>
          <p:nvPr/>
        </p:nvSpPr>
        <p:spPr>
          <a:xfrm>
            <a:off x="6595802" y="3346312"/>
            <a:ext cx="13719781"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noProof="0" dirty="0">
                <a:solidFill>
                  <a:schemeClr val="bg1"/>
                </a:solidFill>
              </a:rPr>
              <a:t>European Union. (n.d.). Examples. New European Bauhaus. Retrieved from </a:t>
            </a:r>
            <a:r>
              <a:rPr lang="en-GB" sz="3200" b="1" noProof="0" dirty="0">
                <a:solidFill>
                  <a:schemeClr val="bg1"/>
                </a:solidFill>
                <a:hlinkClick r:id="rId2">
                  <a:extLst>
                    <a:ext uri="{A12FA001-AC4F-418D-AE19-62706E023703}">
                      <ahyp:hlinkClr xmlns:ahyp="http://schemas.microsoft.com/office/drawing/2018/hyperlinkcolor" val="tx"/>
                    </a:ext>
                  </a:extLst>
                </a:hlinkClick>
              </a:rPr>
              <a:t>new-european-bauhaus.europa.eu/</a:t>
            </a:r>
            <a:r>
              <a:rPr lang="en-GB" sz="3200" b="1" noProof="0" dirty="0" err="1">
                <a:solidFill>
                  <a:schemeClr val="bg1"/>
                </a:solidFill>
                <a:hlinkClick r:id="rId2">
                  <a:extLst>
                    <a:ext uri="{A12FA001-AC4F-418D-AE19-62706E023703}">
                      <ahyp:hlinkClr xmlns:ahyp="http://schemas.microsoft.com/office/drawing/2018/hyperlinkcolor" val="tx"/>
                    </a:ext>
                  </a:extLst>
                </a:hlinkClick>
              </a:rPr>
              <a:t>examples_en</a:t>
            </a:r>
            <a:r>
              <a:rPr lang="en-GB" sz="3200" b="1" noProof="0" dirty="0">
                <a:solidFill>
                  <a:schemeClr val="bg1"/>
                </a:solidFill>
                <a:hlinkClick r:id="rId2">
                  <a:extLst>
                    <a:ext uri="{A12FA001-AC4F-418D-AE19-62706E023703}">
                      <ahyp:hlinkClr xmlns:ahyp="http://schemas.microsoft.com/office/drawing/2018/hyperlinkcolor" val="tx"/>
                    </a:ext>
                  </a:extLst>
                </a:hlinkClick>
              </a:rPr>
              <a:t> </a:t>
            </a:r>
            <a:endParaRPr lang="uk-UA" sz="3200" b="1" noProof="0" dirty="0">
              <a:solidFill>
                <a:schemeClr val="bg1"/>
              </a:solidFill>
            </a:endParaRPr>
          </a:p>
        </p:txBody>
      </p:sp>
      <p:sp>
        <p:nvSpPr>
          <p:cNvPr id="7" name="Прямокутник: округлені кути 6">
            <a:extLst>
              <a:ext uri="{FF2B5EF4-FFF2-40B4-BE49-F238E27FC236}">
                <a16:creationId xmlns:a16="http://schemas.microsoft.com/office/drawing/2014/main" id="{908CB35A-C41B-08B6-38CD-F9535E82CB0F}"/>
              </a:ext>
            </a:extLst>
          </p:cNvPr>
          <p:cNvSpPr/>
          <p:nvPr/>
        </p:nvSpPr>
        <p:spPr>
          <a:xfrm>
            <a:off x="4157402" y="4878503"/>
            <a:ext cx="1888435" cy="109486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2</a:t>
            </a:r>
          </a:p>
        </p:txBody>
      </p:sp>
      <p:sp>
        <p:nvSpPr>
          <p:cNvPr id="8" name="Прямокутник: округлені кути 7">
            <a:extLst>
              <a:ext uri="{FF2B5EF4-FFF2-40B4-BE49-F238E27FC236}">
                <a16:creationId xmlns:a16="http://schemas.microsoft.com/office/drawing/2014/main" id="{0AF1C84E-930F-9FD1-D469-482BDCF62B20}"/>
              </a:ext>
            </a:extLst>
          </p:cNvPr>
          <p:cNvSpPr/>
          <p:nvPr/>
        </p:nvSpPr>
        <p:spPr>
          <a:xfrm>
            <a:off x="6595802" y="4878501"/>
            <a:ext cx="13719781"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noProof="0" dirty="0">
                <a:solidFill>
                  <a:schemeClr val="bg1"/>
                </a:solidFill>
              </a:rPr>
              <a:t>EIT Urban Mobility. (2025, February 27). Communities leading change: 18 New European Bauhaus Initiatives for 2025. Retrieved from </a:t>
            </a:r>
            <a:r>
              <a:rPr lang="en-US" sz="3200" b="1" noProof="0" dirty="0">
                <a:solidFill>
                  <a:schemeClr val="bg1"/>
                </a:solidFill>
                <a:hlinkClick r:id="rId3">
                  <a:extLst>
                    <a:ext uri="{A12FA001-AC4F-418D-AE19-62706E023703}">
                      <ahyp:hlinkClr xmlns:ahyp="http://schemas.microsoft.com/office/drawing/2018/hyperlinkcolor" val="tx"/>
                    </a:ext>
                  </a:extLst>
                </a:hlinkClick>
              </a:rPr>
              <a:t>eiturbanmobility.eu </a:t>
            </a:r>
            <a:endParaRPr lang="uk-UA" sz="3200" b="1" noProof="0" dirty="0">
              <a:solidFill>
                <a:schemeClr val="bg1"/>
              </a:solidFill>
            </a:endParaRPr>
          </a:p>
        </p:txBody>
      </p:sp>
      <p:sp>
        <p:nvSpPr>
          <p:cNvPr id="9" name="Прямокутник: округлені кути 8">
            <a:extLst>
              <a:ext uri="{FF2B5EF4-FFF2-40B4-BE49-F238E27FC236}">
                <a16:creationId xmlns:a16="http://schemas.microsoft.com/office/drawing/2014/main" id="{8B7E3230-12E5-6BF6-EA30-A7053AE13236}"/>
              </a:ext>
            </a:extLst>
          </p:cNvPr>
          <p:cNvSpPr/>
          <p:nvPr/>
        </p:nvSpPr>
        <p:spPr>
          <a:xfrm>
            <a:off x="4157402" y="6410692"/>
            <a:ext cx="1888435" cy="109486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3</a:t>
            </a:r>
          </a:p>
        </p:txBody>
      </p:sp>
      <p:sp>
        <p:nvSpPr>
          <p:cNvPr id="10" name="Прямокутник: округлені кути 9">
            <a:extLst>
              <a:ext uri="{FF2B5EF4-FFF2-40B4-BE49-F238E27FC236}">
                <a16:creationId xmlns:a16="http://schemas.microsoft.com/office/drawing/2014/main" id="{5CAEFA59-E274-30C2-D0F9-D7C0C6AF0F1C}"/>
              </a:ext>
            </a:extLst>
          </p:cNvPr>
          <p:cNvSpPr/>
          <p:nvPr/>
        </p:nvSpPr>
        <p:spPr>
          <a:xfrm>
            <a:off x="6595802" y="6410691"/>
            <a:ext cx="13719781" cy="109486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noProof="0" dirty="0">
                <a:solidFill>
                  <a:schemeClr val="bg1"/>
                </a:solidFill>
              </a:rPr>
              <a:t>Built4People. (2023, September). New European Bauhaus: A Handbook. Retrieved from </a:t>
            </a:r>
            <a:r>
              <a:rPr lang="en-US" sz="3200" b="1" noProof="0" dirty="0">
                <a:solidFill>
                  <a:schemeClr val="bg1"/>
                </a:solidFill>
                <a:hlinkClick r:id="rId4">
                  <a:extLst>
                    <a:ext uri="{A12FA001-AC4F-418D-AE19-62706E023703}">
                      <ahyp:hlinkClr xmlns:ahyp="http://schemas.microsoft.com/office/drawing/2018/hyperlinkcolor" val="tx"/>
                    </a:ext>
                  </a:extLst>
                </a:hlinkClick>
              </a:rPr>
              <a:t>built4people.eu </a:t>
            </a:r>
            <a:endParaRPr lang="uk-UA" sz="3200" b="1" noProof="0" dirty="0">
              <a:solidFill>
                <a:schemeClr val="bg1"/>
              </a:solidFill>
            </a:endParaRPr>
          </a:p>
        </p:txBody>
      </p:sp>
      <p:sp>
        <p:nvSpPr>
          <p:cNvPr id="11" name="Прямокутник: округлені кути 10">
            <a:extLst>
              <a:ext uri="{FF2B5EF4-FFF2-40B4-BE49-F238E27FC236}">
                <a16:creationId xmlns:a16="http://schemas.microsoft.com/office/drawing/2014/main" id="{3530EF41-EEDB-BA17-39E4-84AE820CE6C0}"/>
              </a:ext>
            </a:extLst>
          </p:cNvPr>
          <p:cNvSpPr/>
          <p:nvPr/>
        </p:nvSpPr>
        <p:spPr>
          <a:xfrm>
            <a:off x="4157402" y="7942881"/>
            <a:ext cx="1888435" cy="109486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4</a:t>
            </a:r>
          </a:p>
        </p:txBody>
      </p:sp>
      <p:sp>
        <p:nvSpPr>
          <p:cNvPr id="12" name="Прямокутник: округлені кути 11">
            <a:extLst>
              <a:ext uri="{FF2B5EF4-FFF2-40B4-BE49-F238E27FC236}">
                <a16:creationId xmlns:a16="http://schemas.microsoft.com/office/drawing/2014/main" id="{C0B116EB-EE29-CF1E-CE06-786A22C5B0F6}"/>
              </a:ext>
            </a:extLst>
          </p:cNvPr>
          <p:cNvSpPr/>
          <p:nvPr/>
        </p:nvSpPr>
        <p:spPr>
          <a:xfrm>
            <a:off x="6595802" y="7942879"/>
            <a:ext cx="13719781"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noProof="0" dirty="0">
                <a:solidFill>
                  <a:schemeClr val="bg1"/>
                </a:solidFill>
              </a:rPr>
              <a:t>European Union. (n.d.). New European Bauhaus: beautiful, sustainable, together. Retrieved from </a:t>
            </a:r>
            <a:r>
              <a:rPr lang="en-GB" sz="3200" b="1" noProof="0" dirty="0">
                <a:solidFill>
                  <a:schemeClr val="bg1"/>
                </a:solidFill>
                <a:hlinkClick r:id="rId5">
                  <a:extLst>
                    <a:ext uri="{A12FA001-AC4F-418D-AE19-62706E023703}">
                      <ahyp:hlinkClr xmlns:ahyp="http://schemas.microsoft.com/office/drawing/2018/hyperlinkcolor" val="tx"/>
                    </a:ext>
                  </a:extLst>
                </a:hlinkClick>
              </a:rPr>
              <a:t>new-european-bauhaus.europa.eu/</a:t>
            </a:r>
            <a:r>
              <a:rPr lang="en-GB" sz="3200" b="1" noProof="0" dirty="0" err="1">
                <a:solidFill>
                  <a:schemeClr val="bg1"/>
                </a:solidFill>
                <a:hlinkClick r:id="rId5">
                  <a:extLst>
                    <a:ext uri="{A12FA001-AC4F-418D-AE19-62706E023703}">
                      <ahyp:hlinkClr xmlns:ahyp="http://schemas.microsoft.com/office/drawing/2018/hyperlinkcolor" val="tx"/>
                    </a:ext>
                  </a:extLst>
                </a:hlinkClick>
              </a:rPr>
              <a:t>index_en</a:t>
            </a:r>
            <a:r>
              <a:rPr lang="en-GB" sz="3200" b="1" noProof="0" dirty="0">
                <a:solidFill>
                  <a:schemeClr val="bg1"/>
                </a:solidFill>
                <a:hlinkClick r:id="rId5">
                  <a:extLst>
                    <a:ext uri="{A12FA001-AC4F-418D-AE19-62706E023703}">
                      <ahyp:hlinkClr xmlns:ahyp="http://schemas.microsoft.com/office/drawing/2018/hyperlinkcolor" val="tx"/>
                    </a:ext>
                  </a:extLst>
                </a:hlinkClick>
              </a:rPr>
              <a:t> </a:t>
            </a:r>
            <a:endParaRPr lang="uk-UA" sz="3200" b="1" noProof="0" dirty="0">
              <a:solidFill>
                <a:schemeClr val="bg1"/>
              </a:solidFill>
            </a:endParaRPr>
          </a:p>
        </p:txBody>
      </p:sp>
      <p:pic>
        <p:nvPicPr>
          <p:cNvPr id="20" name="Рисунок 19" descr="Зображення, що містить у приміщенні, комп’ютер, Персональний комп’ютер, ноутбук&#10;&#10;Вміст на основі ШІ може бути неправильним.">
            <a:extLst>
              <a:ext uri="{FF2B5EF4-FFF2-40B4-BE49-F238E27FC236}">
                <a16:creationId xmlns:a16="http://schemas.microsoft.com/office/drawing/2014/main" id="{1DCC92CC-452F-7D22-DBF4-548199972300}"/>
              </a:ext>
            </a:extLst>
          </p:cNvPr>
          <p:cNvPicPr>
            <a:picLocks noChangeAspect="1"/>
          </p:cNvPicPr>
          <p:nvPr/>
        </p:nvPicPr>
        <p:blipFill>
          <a:blip r:embed="rId6">
            <a:extLst>
              <a:ext uri="{28A0092B-C50C-407E-A947-70E740481C1C}">
                <a14:useLocalDpi xmlns:a14="http://schemas.microsoft.com/office/drawing/2010/main" val="0"/>
              </a:ext>
            </a:extLst>
          </a:blip>
          <a:srcRect t="59794" r="171" b="16087"/>
          <a:stretch>
            <a:fillRect/>
          </a:stretch>
        </p:blipFill>
        <p:spPr>
          <a:xfrm>
            <a:off x="257999" y="10369686"/>
            <a:ext cx="23868001" cy="3087896"/>
          </a:xfrm>
          <a:prstGeom prst="rect">
            <a:avLst/>
          </a:prstGeom>
        </p:spPr>
      </p:pic>
    </p:spTree>
    <p:extLst>
      <p:ext uri="{BB962C8B-B14F-4D97-AF65-F5344CB8AC3E}">
        <p14:creationId xmlns:p14="http://schemas.microsoft.com/office/powerpoint/2010/main" val="24724771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1ADF-0560-A533-16B3-9BDCB1B4633F}"/>
            </a:ext>
          </a:extLst>
        </p:cNvPr>
        <p:cNvGrpSpPr/>
        <p:nvPr/>
      </p:nvGrpSpPr>
      <p:grpSpPr>
        <a:xfrm>
          <a:off x="0" y="0"/>
          <a:ext cx="0" cy="0"/>
          <a:chOff x="0" y="0"/>
          <a:chExt cx="0" cy="0"/>
        </a:xfrm>
      </p:grpSpPr>
      <p:pic>
        <p:nvPicPr>
          <p:cNvPr id="2" name="Picture 6" descr="A close-up of a logo&#10;&#10;AI-generated content may be incorrect.">
            <a:extLst>
              <a:ext uri="{FF2B5EF4-FFF2-40B4-BE49-F238E27FC236}">
                <a16:creationId xmlns:a16="http://schemas.microsoft.com/office/drawing/2014/main" id="{2C4ACCDE-E051-8C54-5B7D-F1D0021E55B3}"/>
              </a:ext>
            </a:extLst>
          </p:cNvPr>
          <p:cNvPicPr>
            <a:picLocks noChangeAspect="1"/>
          </p:cNvPicPr>
          <p:nvPr/>
        </p:nvPicPr>
        <p:blipFill>
          <a:blip r:embed="rId2"/>
          <a:stretch>
            <a:fillRect/>
          </a:stretch>
        </p:blipFill>
        <p:spPr>
          <a:xfrm>
            <a:off x="8116097" y="-595912"/>
            <a:ext cx="16831566" cy="7679401"/>
          </a:xfrm>
          <a:prstGeom prst="rect">
            <a:avLst/>
          </a:prstGeom>
        </p:spPr>
      </p:pic>
      <p:pic>
        <p:nvPicPr>
          <p:cNvPr id="3" name="Picture 12">
            <a:extLst>
              <a:ext uri="{FF2B5EF4-FFF2-40B4-BE49-F238E27FC236}">
                <a16:creationId xmlns:a16="http://schemas.microsoft.com/office/drawing/2014/main" id="{E3FA40AC-0A9D-BCDF-89A4-AAE04E8EAA52}"/>
              </a:ext>
            </a:extLst>
          </p:cNvPr>
          <p:cNvPicPr>
            <a:picLocks noChangeAspect="1"/>
          </p:cNvPicPr>
          <p:nvPr/>
        </p:nvPicPr>
        <p:blipFill>
          <a:blip r:embed="rId3"/>
          <a:stretch>
            <a:fillRect/>
          </a:stretch>
        </p:blipFill>
        <p:spPr>
          <a:xfrm>
            <a:off x="1355629" y="820243"/>
            <a:ext cx="6776990" cy="10021058"/>
          </a:xfrm>
          <a:prstGeom prst="rect">
            <a:avLst/>
          </a:prstGeom>
        </p:spPr>
      </p:pic>
      <p:sp>
        <p:nvSpPr>
          <p:cNvPr id="4" name="TextBox 3">
            <a:extLst>
              <a:ext uri="{FF2B5EF4-FFF2-40B4-BE49-F238E27FC236}">
                <a16:creationId xmlns:a16="http://schemas.microsoft.com/office/drawing/2014/main" id="{54803ED4-A956-F4D6-1A2B-543FB5CE5EE3}"/>
              </a:ext>
            </a:extLst>
          </p:cNvPr>
          <p:cNvSpPr txBox="1"/>
          <p:nvPr/>
        </p:nvSpPr>
        <p:spPr>
          <a:xfrm>
            <a:off x="2179767" y="11460304"/>
            <a:ext cx="17360234" cy="553998"/>
          </a:xfrm>
          <a:prstGeom prst="rect">
            <a:avLst/>
          </a:prstGeom>
          <a:noFill/>
        </p:spPr>
        <p:txBody>
          <a:bodyPr wrap="square" rtlCol="0">
            <a:spAutoFit/>
          </a:bodyPr>
          <a:lstStyle/>
          <a:p>
            <a:pPr algn="ctr"/>
            <a:r>
              <a:rPr lang="en-GB" sz="3000"/>
              <a:t>The project is supported by the Circular Bio-based Europe Joint Undertaking and its members.</a:t>
            </a:r>
          </a:p>
        </p:txBody>
      </p:sp>
      <p:sp>
        <p:nvSpPr>
          <p:cNvPr id="10" name="TextBox 9">
            <a:extLst>
              <a:ext uri="{FF2B5EF4-FFF2-40B4-BE49-F238E27FC236}">
                <a16:creationId xmlns:a16="http://schemas.microsoft.com/office/drawing/2014/main" id="{0C5F8EA4-E444-DE8C-2A09-6E576A57F43C}"/>
              </a:ext>
            </a:extLst>
          </p:cNvPr>
          <p:cNvSpPr txBox="1"/>
          <p:nvPr/>
        </p:nvSpPr>
        <p:spPr>
          <a:xfrm>
            <a:off x="850900" y="12055888"/>
            <a:ext cx="22537738" cy="1015663"/>
          </a:xfrm>
          <a:prstGeom prst="rect">
            <a:avLst/>
          </a:prstGeom>
          <a:noFill/>
        </p:spPr>
        <p:txBody>
          <a:bodyPr wrap="square" rtlCol="0">
            <a:spAutoFit/>
          </a:bodyPr>
          <a:lstStyle/>
          <a:p>
            <a:r>
              <a:rPr lang="en-GB" sz="3000"/>
              <a:t>Funded by the European Union. Views and opinions expressed are however those of the author(s) only and do not necessarily reflect those of the European Union or CBE JU. Neither the European Union nor the CBE JU can be held responsible for them. </a:t>
            </a:r>
          </a:p>
        </p:txBody>
      </p:sp>
      <p:pic>
        <p:nvPicPr>
          <p:cNvPr id="5" name="Рисунок 4" descr="Зображення, що містить текст, Шрифт, логотип, Графіка&#10;&#10;Вміст на основі ШІ може бути неправильним.">
            <a:extLst>
              <a:ext uri="{FF2B5EF4-FFF2-40B4-BE49-F238E27FC236}">
                <a16:creationId xmlns:a16="http://schemas.microsoft.com/office/drawing/2014/main" id="{E3918E7F-C530-218F-7752-7C795EC00E06}"/>
              </a:ext>
            </a:extLst>
          </p:cNvPr>
          <p:cNvPicPr>
            <a:picLocks noChangeAspect="1"/>
          </p:cNvPicPr>
          <p:nvPr/>
        </p:nvPicPr>
        <p:blipFill>
          <a:blip r:embed="rId4"/>
          <a:stretch>
            <a:fillRect/>
          </a:stretch>
        </p:blipFill>
        <p:spPr>
          <a:xfrm>
            <a:off x="19124698" y="6063394"/>
            <a:ext cx="4919870" cy="4936436"/>
          </a:xfrm>
          <a:prstGeom prst="rect">
            <a:avLst/>
          </a:prstGeom>
        </p:spPr>
      </p:pic>
      <p:pic>
        <p:nvPicPr>
          <p:cNvPr id="6" name="Рисунок 5" descr="Зображення, що містить Графіка, Шрифт, графічний дизайн, знімок екрана&#10;&#10;Вміст на основі ШІ може бути неправильним.">
            <a:extLst>
              <a:ext uri="{FF2B5EF4-FFF2-40B4-BE49-F238E27FC236}">
                <a16:creationId xmlns:a16="http://schemas.microsoft.com/office/drawing/2014/main" id="{FCF2B3DB-496F-3279-9F74-5817798996B6}"/>
              </a:ext>
            </a:extLst>
          </p:cNvPr>
          <p:cNvPicPr>
            <a:picLocks noChangeAspect="1"/>
          </p:cNvPicPr>
          <p:nvPr/>
        </p:nvPicPr>
        <p:blipFill>
          <a:blip r:embed="rId5"/>
          <a:stretch>
            <a:fillRect/>
          </a:stretch>
        </p:blipFill>
        <p:spPr>
          <a:xfrm>
            <a:off x="9022298" y="7674744"/>
            <a:ext cx="5477290" cy="2170871"/>
          </a:xfrm>
          <a:prstGeom prst="rect">
            <a:avLst/>
          </a:prstGeom>
        </p:spPr>
      </p:pic>
      <p:pic>
        <p:nvPicPr>
          <p:cNvPr id="7" name="Рисунок 6" descr="Зображення, що містить чорний, темрява&#10;&#10;Вміст на основі ШІ може бути неправильним.">
            <a:extLst>
              <a:ext uri="{FF2B5EF4-FFF2-40B4-BE49-F238E27FC236}">
                <a16:creationId xmlns:a16="http://schemas.microsoft.com/office/drawing/2014/main" id="{3B7F0CC4-72EE-BE0F-69B8-435ED42E1885}"/>
              </a:ext>
            </a:extLst>
          </p:cNvPr>
          <p:cNvPicPr>
            <a:picLocks noChangeAspect="1"/>
          </p:cNvPicPr>
          <p:nvPr/>
        </p:nvPicPr>
        <p:blipFill>
          <a:blip r:embed="rId6"/>
          <a:stretch>
            <a:fillRect/>
          </a:stretch>
        </p:blipFill>
        <p:spPr>
          <a:xfrm>
            <a:off x="15177063" y="7551335"/>
            <a:ext cx="4325178" cy="2423077"/>
          </a:xfrm>
          <a:prstGeom prst="rect">
            <a:avLst/>
          </a:prstGeom>
        </p:spPr>
      </p:pic>
    </p:spTree>
    <p:extLst>
      <p:ext uri="{BB962C8B-B14F-4D97-AF65-F5344CB8AC3E}">
        <p14:creationId xmlns:p14="http://schemas.microsoft.com/office/powerpoint/2010/main" val="17969864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7B42D7C8-227F-E066-6268-8F71C993C4E9}"/>
              </a:ext>
            </a:extLst>
          </p:cNvPr>
          <p:cNvSpPr>
            <a:spLocks noGrp="1"/>
          </p:cNvSpPr>
          <p:nvPr/>
        </p:nvSpPr>
        <p:spPr>
          <a:xfrm>
            <a:off x="1845749" y="4667717"/>
            <a:ext cx="20686643"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uk-UA"/>
          </a:p>
          <a:p>
            <a:pPr algn="ctr">
              <a:buNone/>
            </a:pPr>
            <a:endParaRPr lang="uk-UA"/>
          </a:p>
          <a:p>
            <a:pPr marL="0" indent="0" algn="ctr">
              <a:buNone/>
            </a:pPr>
            <a:r>
              <a:rPr lang="uk-UA" sz="4000" dirty="0">
                <a:ea typeface="+mn-lt"/>
                <a:cs typeface="+mn-lt"/>
              </a:rPr>
              <a:t>Фінансується Європейським Союзом. Однак висловлені погляди та думки належать лише автору(</a:t>
            </a:r>
            <a:r>
              <a:rPr lang="uk-UA" sz="4000" dirty="0" err="1">
                <a:ea typeface="+mn-lt"/>
                <a:cs typeface="+mn-lt"/>
              </a:rPr>
              <a:t>ам</a:t>
            </a:r>
            <a:r>
              <a:rPr lang="uk-UA" sz="4000" dirty="0">
                <a:ea typeface="+mn-lt"/>
                <a:cs typeface="+mn-lt"/>
              </a:rPr>
              <a:t>) і не обов’язково відображають погляди Європейського Союзу чи CBE JU. Ні Європейський Союз, ні CBE JU не несуть за них відповідальності.</a:t>
            </a:r>
            <a:endParaRPr lang="uk-UA" dirty="0"/>
          </a:p>
          <a:p>
            <a:pPr algn="ctr"/>
            <a:endParaRPr lang="uk-UA" sz="4000"/>
          </a:p>
        </p:txBody>
      </p:sp>
    </p:spTree>
    <p:extLst>
      <p:ext uri="{BB962C8B-B14F-4D97-AF65-F5344CB8AC3E}">
        <p14:creationId xmlns:p14="http://schemas.microsoft.com/office/powerpoint/2010/main" val="21260486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3131-D587-B8F7-7C9B-113EBC2C0180}"/>
            </a:ext>
          </a:extLst>
        </p:cNvPr>
        <p:cNvGrpSpPr/>
        <p:nvPr/>
      </p:nvGrpSpPr>
      <p:grpSpPr>
        <a:xfrm>
          <a:off x="0" y="0"/>
          <a:ext cx="0" cy="0"/>
          <a:chOff x="0" y="0"/>
          <a:chExt cx="0" cy="0"/>
        </a:xfrm>
      </p:grpSpPr>
      <p:sp>
        <p:nvSpPr>
          <p:cNvPr id="5" name="Текст 1">
            <a:extLst>
              <a:ext uri="{FF2B5EF4-FFF2-40B4-BE49-F238E27FC236}">
                <a16:creationId xmlns:a16="http://schemas.microsoft.com/office/drawing/2014/main" id="{C52CE44D-CE21-1A16-F1EC-9AAD49CE298D}"/>
              </a:ext>
            </a:extLst>
          </p:cNvPr>
          <p:cNvSpPr>
            <a:spLocks noGrp="1"/>
          </p:cNvSpPr>
          <p:nvPr>
            <p:ph type="body" sz="quarter" idx="12"/>
          </p:nvPr>
        </p:nvSpPr>
        <p:spPr>
          <a:xfrm>
            <a:off x="8807212" y="3166543"/>
            <a:ext cx="774111" cy="1320946"/>
          </a:xfrm>
        </p:spPr>
        <p:txBody>
          <a:bodyPr/>
          <a:lstStyle/>
          <a:p>
            <a:r>
              <a:rPr lang="en-US" sz="9600" noProof="0" dirty="0">
                <a:solidFill>
                  <a:schemeClr val="bg1"/>
                </a:solidFill>
              </a:rPr>
              <a:t>3</a:t>
            </a:r>
            <a:endParaRPr lang="uk-UA" sz="9600" noProof="0" dirty="0">
              <a:solidFill>
                <a:schemeClr val="bg1"/>
              </a:solidFill>
            </a:endParaRPr>
          </a:p>
        </p:txBody>
      </p:sp>
      <p:sp>
        <p:nvSpPr>
          <p:cNvPr id="6" name="Текст 2">
            <a:extLst>
              <a:ext uri="{FF2B5EF4-FFF2-40B4-BE49-F238E27FC236}">
                <a16:creationId xmlns:a16="http://schemas.microsoft.com/office/drawing/2014/main" id="{4AF503F1-15EE-F76F-12B3-FA439C89FA4F}"/>
              </a:ext>
            </a:extLst>
          </p:cNvPr>
          <p:cNvSpPr>
            <a:spLocks noGrp="1"/>
          </p:cNvSpPr>
          <p:nvPr>
            <p:ph type="body" sz="quarter" idx="13"/>
          </p:nvPr>
        </p:nvSpPr>
        <p:spPr>
          <a:xfrm>
            <a:off x="11962695" y="2743587"/>
            <a:ext cx="11619710" cy="5724552"/>
          </a:xfrm>
        </p:spPr>
        <p:txBody>
          <a:bodyPr/>
          <a:lstStyle/>
          <a:p>
            <a:r>
              <a:rPr lang="uk-UA" sz="9600" noProof="0" dirty="0"/>
              <a:t>Естетика, інклюзія та функціональність — основи </a:t>
            </a:r>
            <a:r>
              <a:rPr lang="en-GB" sz="9600" noProof="0" dirty="0"/>
              <a:t>New European Bauhaus (NEB)</a:t>
            </a:r>
            <a:endParaRPr lang="uk-UA" sz="9600" noProof="0" dirty="0"/>
          </a:p>
        </p:txBody>
      </p:sp>
    </p:spTree>
    <p:extLst>
      <p:ext uri="{BB962C8B-B14F-4D97-AF65-F5344CB8AC3E}">
        <p14:creationId xmlns:p14="http://schemas.microsoft.com/office/powerpoint/2010/main" val="5958979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E230-F2FD-B536-2A96-C60F33CC95AF}"/>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C26D089D-4ED9-3269-72D0-207773DE21C7}"/>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Вступ до теми</a:t>
            </a:r>
          </a:p>
        </p:txBody>
      </p:sp>
      <p:sp>
        <p:nvSpPr>
          <p:cNvPr id="7" name="Прямокутник: округлені кути 6">
            <a:extLst>
              <a:ext uri="{FF2B5EF4-FFF2-40B4-BE49-F238E27FC236}">
                <a16:creationId xmlns:a16="http://schemas.microsoft.com/office/drawing/2014/main" id="{AA804248-0DEA-482A-EB03-B6064615D0BE}"/>
              </a:ext>
            </a:extLst>
          </p:cNvPr>
          <p:cNvSpPr/>
          <p:nvPr/>
        </p:nvSpPr>
        <p:spPr>
          <a:xfrm>
            <a:off x="1199322" y="3283969"/>
            <a:ext cx="10992678" cy="405110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3200" noProof="0" dirty="0">
                <a:solidFill>
                  <a:srgbClr val="4D4D4D"/>
                </a:solidFill>
                <a:latin typeface="+mj-lt"/>
              </a:rPr>
              <a:t>New European Bauhaus (NEB) — </a:t>
            </a:r>
            <a:r>
              <a:rPr lang="uk-UA" sz="3200" noProof="0" dirty="0">
                <a:solidFill>
                  <a:srgbClr val="4D4D4D"/>
                </a:solidFill>
                <a:latin typeface="+mj-lt"/>
              </a:rPr>
              <a:t>це ініціатива Європейського Союзу, яка має на меті перетворити концепцію сталого розвитку в доступне для кожного естетичне та інклюзивне середовище. Цей рух поєднує в собі три основні принципи: естетику, інклюзію та функціональність, що є основою для розробки інноваційних, екологічно чистих та соціально сприятливих архітектурних і дизайнерських рішень. </a:t>
            </a:r>
          </a:p>
        </p:txBody>
      </p:sp>
      <p:sp>
        <p:nvSpPr>
          <p:cNvPr id="3" name="Прямокутник: округлені кути 2">
            <a:extLst>
              <a:ext uri="{FF2B5EF4-FFF2-40B4-BE49-F238E27FC236}">
                <a16:creationId xmlns:a16="http://schemas.microsoft.com/office/drawing/2014/main" id="{53082B87-A0E9-5A78-229D-23B0D9318E8D}"/>
              </a:ext>
            </a:extLst>
          </p:cNvPr>
          <p:cNvSpPr/>
          <p:nvPr/>
        </p:nvSpPr>
        <p:spPr>
          <a:xfrm>
            <a:off x="1199322" y="8039779"/>
            <a:ext cx="10992678" cy="3509490"/>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3200" noProof="0" dirty="0">
                <a:solidFill>
                  <a:srgbClr val="4D4D4D"/>
                </a:solidFill>
                <a:latin typeface="+mj-lt"/>
              </a:rPr>
              <a:t>NEB </a:t>
            </a:r>
            <a:r>
              <a:rPr lang="uk-UA" sz="3200" noProof="0" dirty="0">
                <a:solidFill>
                  <a:srgbClr val="4D4D4D"/>
                </a:solidFill>
                <a:latin typeface="+mj-lt"/>
              </a:rPr>
              <a:t>поєднує сталий розвиток і культурну спадщину, створюючи середовище, яке не лише зменшує вуглецевий слід, а й робить життя комфортнішим і доступнішим для всіх верств населення. Ця концепція включає в себе не лише архітектурні рішення, але й нові підходи до дизайну міських просторів, які інтегрують природу, людей і технології. </a:t>
            </a:r>
          </a:p>
        </p:txBody>
      </p:sp>
      <p:pic>
        <p:nvPicPr>
          <p:cNvPr id="1026" name="Picture 2">
            <a:extLst>
              <a:ext uri="{FF2B5EF4-FFF2-40B4-BE49-F238E27FC236}">
                <a16:creationId xmlns:a16="http://schemas.microsoft.com/office/drawing/2014/main" id="{596358BA-0988-F156-7A3E-B7FB1C0D28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a:fillRect/>
          </a:stretch>
        </p:blipFill>
        <p:spPr bwMode="auto">
          <a:xfrm>
            <a:off x="13060765" y="0"/>
            <a:ext cx="11323235" cy="13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81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227B0-D677-BBFC-CCF5-DFAB1DCEA5F7}"/>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507FAEF5-A122-E5B5-AB6B-81FA3A63A5EC}"/>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Що таке </a:t>
            </a:r>
            <a:r>
              <a:rPr lang="uk-UA" sz="6000" noProof="0" dirty="0" err="1"/>
              <a:t>New</a:t>
            </a:r>
            <a:r>
              <a:rPr lang="uk-UA" sz="6000" noProof="0" dirty="0"/>
              <a:t> </a:t>
            </a:r>
            <a:r>
              <a:rPr lang="uk-UA" sz="6000" noProof="0" dirty="0" err="1"/>
              <a:t>European</a:t>
            </a:r>
            <a:r>
              <a:rPr lang="uk-UA" sz="6000" noProof="0" dirty="0"/>
              <a:t> </a:t>
            </a:r>
            <a:r>
              <a:rPr lang="uk-UA" sz="6000" noProof="0" dirty="0" err="1"/>
              <a:t>Bauhaus</a:t>
            </a:r>
            <a:r>
              <a:rPr lang="uk-UA" sz="6000" noProof="0" dirty="0"/>
              <a:t>? </a:t>
            </a:r>
          </a:p>
        </p:txBody>
      </p:sp>
      <p:sp>
        <p:nvSpPr>
          <p:cNvPr id="4" name="Прямокутник: округлені кути 3">
            <a:extLst>
              <a:ext uri="{FF2B5EF4-FFF2-40B4-BE49-F238E27FC236}">
                <a16:creationId xmlns:a16="http://schemas.microsoft.com/office/drawing/2014/main" id="{8483D3E7-63A2-6583-5381-BCE35851C895}"/>
              </a:ext>
            </a:extLst>
          </p:cNvPr>
          <p:cNvSpPr/>
          <p:nvPr/>
        </p:nvSpPr>
        <p:spPr>
          <a:xfrm>
            <a:off x="1716157" y="3363483"/>
            <a:ext cx="9753600" cy="291804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b="1" noProof="0" dirty="0">
                <a:solidFill>
                  <a:srgbClr val="4D4D4D"/>
                </a:solidFill>
                <a:latin typeface="+mj-lt"/>
              </a:rPr>
              <a:t>Нове Європейське </a:t>
            </a:r>
            <a:r>
              <a:rPr lang="uk-UA" sz="3200" b="1" noProof="0" dirty="0" err="1">
                <a:solidFill>
                  <a:srgbClr val="4D4D4D"/>
                </a:solidFill>
                <a:latin typeface="+mj-lt"/>
              </a:rPr>
              <a:t>Баухауз</a:t>
            </a:r>
            <a:r>
              <a:rPr lang="uk-UA" sz="3200" b="1" noProof="0" dirty="0">
                <a:solidFill>
                  <a:srgbClr val="4D4D4D"/>
                </a:solidFill>
                <a:latin typeface="+mj-lt"/>
              </a:rPr>
              <a:t> (NEB) </a:t>
            </a:r>
            <a:r>
              <a:rPr lang="uk-UA" sz="3200" noProof="0" dirty="0">
                <a:solidFill>
                  <a:srgbClr val="4D4D4D"/>
                </a:solidFill>
                <a:latin typeface="+mj-lt"/>
              </a:rPr>
              <a:t>є ініціативою Європейського Союзу, що прагне досягти цілей сталого розвитку через створення простору, який поєднує </a:t>
            </a:r>
            <a:r>
              <a:rPr lang="uk-UA" sz="3200" b="1" noProof="0" dirty="0">
                <a:solidFill>
                  <a:srgbClr val="4D4D4D"/>
                </a:solidFill>
                <a:latin typeface="+mj-lt"/>
              </a:rPr>
              <a:t>естетику, інклюзію та функціональність</a:t>
            </a:r>
            <a:r>
              <a:rPr lang="uk-UA" sz="3200" noProof="0" dirty="0">
                <a:solidFill>
                  <a:srgbClr val="4D4D4D"/>
                </a:solidFill>
                <a:latin typeface="+mj-lt"/>
              </a:rPr>
              <a:t>.</a:t>
            </a:r>
          </a:p>
        </p:txBody>
      </p:sp>
      <p:sp>
        <p:nvSpPr>
          <p:cNvPr id="5" name="Прямокутник: округлені кути 4">
            <a:extLst>
              <a:ext uri="{FF2B5EF4-FFF2-40B4-BE49-F238E27FC236}">
                <a16:creationId xmlns:a16="http://schemas.microsoft.com/office/drawing/2014/main" id="{C0FE635A-7B02-D1F2-49D7-C5F888B85A46}"/>
              </a:ext>
            </a:extLst>
          </p:cNvPr>
          <p:cNvSpPr/>
          <p:nvPr/>
        </p:nvSpPr>
        <p:spPr>
          <a:xfrm>
            <a:off x="12927496" y="3363483"/>
            <a:ext cx="9753600" cy="291804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NEB не обмежується лише архітектурою, це також рух за розвиток нових методів будівництва, що сприяють </a:t>
            </a:r>
            <a:r>
              <a:rPr lang="uk-UA" sz="3200" b="1" noProof="0" dirty="0">
                <a:solidFill>
                  <a:srgbClr val="4D4D4D"/>
                </a:solidFill>
                <a:latin typeface="+mj-lt"/>
              </a:rPr>
              <a:t>охороні навколишнього середовища, скороченню викидів та збереженню природних ресурсів</a:t>
            </a:r>
            <a:r>
              <a:rPr lang="uk-UA" sz="3200" noProof="0" dirty="0">
                <a:solidFill>
                  <a:srgbClr val="4D4D4D"/>
                </a:solidFill>
                <a:latin typeface="+mj-lt"/>
              </a:rPr>
              <a:t>. </a:t>
            </a:r>
          </a:p>
        </p:txBody>
      </p:sp>
      <p:sp>
        <p:nvSpPr>
          <p:cNvPr id="8" name="TextBox 7">
            <a:extLst>
              <a:ext uri="{FF2B5EF4-FFF2-40B4-BE49-F238E27FC236}">
                <a16:creationId xmlns:a16="http://schemas.microsoft.com/office/drawing/2014/main" id="{0289AA64-FB15-5854-4441-BC094F66E1D5}"/>
              </a:ext>
            </a:extLst>
          </p:cNvPr>
          <p:cNvSpPr txBox="1"/>
          <p:nvPr/>
        </p:nvSpPr>
        <p:spPr>
          <a:xfrm>
            <a:off x="7315200" y="7111304"/>
            <a:ext cx="9753600" cy="646331"/>
          </a:xfrm>
          <a:prstGeom prst="rect">
            <a:avLst/>
          </a:prstGeom>
          <a:noFill/>
        </p:spPr>
        <p:txBody>
          <a:bodyPr wrap="square">
            <a:spAutoFit/>
          </a:bodyPr>
          <a:lstStyle/>
          <a:p>
            <a:r>
              <a:rPr lang="uk-UA" sz="3600" b="1" i="1" noProof="0" dirty="0">
                <a:solidFill>
                  <a:srgbClr val="4D4D4D"/>
                </a:solidFill>
                <a:latin typeface="+mj-lt"/>
              </a:rPr>
              <a:t>У NEB важливе значення мають такі аспекти: </a:t>
            </a:r>
          </a:p>
        </p:txBody>
      </p:sp>
      <p:sp>
        <p:nvSpPr>
          <p:cNvPr id="9" name="Прямокутник 8">
            <a:extLst>
              <a:ext uri="{FF2B5EF4-FFF2-40B4-BE49-F238E27FC236}">
                <a16:creationId xmlns:a16="http://schemas.microsoft.com/office/drawing/2014/main" id="{2F5D74B5-AC63-F25F-0DB5-D760BE9A82D3}"/>
              </a:ext>
            </a:extLst>
          </p:cNvPr>
          <p:cNvSpPr/>
          <p:nvPr/>
        </p:nvSpPr>
        <p:spPr>
          <a:xfrm>
            <a:off x="16213043" y="10188015"/>
            <a:ext cx="6778486" cy="2517406"/>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0" name="Прямокутник 9">
            <a:extLst>
              <a:ext uri="{FF2B5EF4-FFF2-40B4-BE49-F238E27FC236}">
                <a16:creationId xmlns:a16="http://schemas.microsoft.com/office/drawing/2014/main" id="{2FB0D652-EAE5-49B6-B014-3D67D5A3E0FE}"/>
              </a:ext>
            </a:extLst>
          </p:cNvPr>
          <p:cNvSpPr/>
          <p:nvPr/>
        </p:nvSpPr>
        <p:spPr>
          <a:xfrm>
            <a:off x="8607867" y="10188015"/>
            <a:ext cx="6778486" cy="2517406"/>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1" name="Прямокутник 10">
            <a:extLst>
              <a:ext uri="{FF2B5EF4-FFF2-40B4-BE49-F238E27FC236}">
                <a16:creationId xmlns:a16="http://schemas.microsoft.com/office/drawing/2014/main" id="{65B37129-36FE-B4E3-14AF-AE0D73CF1BC0}"/>
              </a:ext>
            </a:extLst>
          </p:cNvPr>
          <p:cNvSpPr/>
          <p:nvPr/>
        </p:nvSpPr>
        <p:spPr>
          <a:xfrm>
            <a:off x="8607867" y="9298442"/>
            <a:ext cx="6778486" cy="646332"/>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Інклюзія:</a:t>
            </a:r>
          </a:p>
        </p:txBody>
      </p:sp>
      <p:sp>
        <p:nvSpPr>
          <p:cNvPr id="12" name="TextBox 11">
            <a:extLst>
              <a:ext uri="{FF2B5EF4-FFF2-40B4-BE49-F238E27FC236}">
                <a16:creationId xmlns:a16="http://schemas.microsoft.com/office/drawing/2014/main" id="{F03716F6-8A59-3441-3CE3-2A2A1629B277}"/>
              </a:ext>
            </a:extLst>
          </p:cNvPr>
          <p:cNvSpPr txBox="1"/>
          <p:nvPr/>
        </p:nvSpPr>
        <p:spPr>
          <a:xfrm>
            <a:off x="8928293" y="10150876"/>
            <a:ext cx="6165327" cy="2062103"/>
          </a:xfrm>
          <a:prstGeom prst="rect">
            <a:avLst/>
          </a:prstGeom>
          <a:noFill/>
        </p:spPr>
        <p:txBody>
          <a:bodyPr wrap="square" rtlCol="0">
            <a:spAutoFit/>
          </a:bodyPr>
          <a:lstStyle/>
          <a:p>
            <a:pPr marL="285750" indent="-285750">
              <a:buFont typeface="Arial" panose="020B0604020202020204" pitchFamily="34" charset="0"/>
              <a:buChar char="•"/>
            </a:pPr>
            <a:r>
              <a:rPr lang="uk-UA" sz="3200" noProof="0" dirty="0">
                <a:latin typeface="+mj-lt"/>
              </a:rPr>
              <a:t>забезпечення доступності для всіх груп населення, незалежно від їхніх фізичних можливостей чи соціальних умов. </a:t>
            </a:r>
          </a:p>
        </p:txBody>
      </p:sp>
      <p:sp>
        <p:nvSpPr>
          <p:cNvPr id="13" name="TextBox 12">
            <a:extLst>
              <a:ext uri="{FF2B5EF4-FFF2-40B4-BE49-F238E27FC236}">
                <a16:creationId xmlns:a16="http://schemas.microsoft.com/office/drawing/2014/main" id="{17FAEBA1-3870-122D-4A9F-684362D5C8F3}"/>
              </a:ext>
            </a:extLst>
          </p:cNvPr>
          <p:cNvSpPr txBox="1"/>
          <p:nvPr/>
        </p:nvSpPr>
        <p:spPr>
          <a:xfrm>
            <a:off x="16519622" y="10150876"/>
            <a:ext cx="6165327" cy="2554545"/>
          </a:xfrm>
          <a:prstGeom prst="rect">
            <a:avLst/>
          </a:prstGeom>
          <a:noFill/>
        </p:spPr>
        <p:txBody>
          <a:bodyPr wrap="square" rtlCol="0">
            <a:spAutoFit/>
          </a:bodyPr>
          <a:lstStyle/>
          <a:p>
            <a:pPr marL="285750" indent="-285750">
              <a:buFont typeface="Arial" panose="020B0604020202020204" pitchFamily="34" charset="0"/>
              <a:buChar char="•"/>
            </a:pPr>
            <a:r>
              <a:rPr lang="uk-UA" sz="3200" noProof="0" dirty="0">
                <a:latin typeface="+mj-lt"/>
              </a:rPr>
              <a:t>створення ефективних, практичних рішень, що служать не лише для естетичного задоволення, а й для покращення якості життя. </a:t>
            </a:r>
          </a:p>
        </p:txBody>
      </p:sp>
      <p:sp>
        <p:nvSpPr>
          <p:cNvPr id="14" name="Прямокутник 13">
            <a:extLst>
              <a:ext uri="{FF2B5EF4-FFF2-40B4-BE49-F238E27FC236}">
                <a16:creationId xmlns:a16="http://schemas.microsoft.com/office/drawing/2014/main" id="{5C58764D-2D3B-CE44-6E55-EAD2130FB0FF}"/>
              </a:ext>
            </a:extLst>
          </p:cNvPr>
          <p:cNvSpPr/>
          <p:nvPr/>
        </p:nvSpPr>
        <p:spPr>
          <a:xfrm>
            <a:off x="16213044" y="9298441"/>
            <a:ext cx="6778486" cy="620937"/>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Функціональність:</a:t>
            </a:r>
          </a:p>
        </p:txBody>
      </p:sp>
      <p:sp>
        <p:nvSpPr>
          <p:cNvPr id="15" name="Прямокутник 14">
            <a:extLst>
              <a:ext uri="{FF2B5EF4-FFF2-40B4-BE49-F238E27FC236}">
                <a16:creationId xmlns:a16="http://schemas.microsoft.com/office/drawing/2014/main" id="{C9754867-E5FF-AFF4-CD5A-7D182D379027}"/>
              </a:ext>
            </a:extLst>
          </p:cNvPr>
          <p:cNvSpPr/>
          <p:nvPr/>
        </p:nvSpPr>
        <p:spPr>
          <a:xfrm>
            <a:off x="1002690" y="10113739"/>
            <a:ext cx="6778486" cy="2591682"/>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6" name="TextBox 15">
            <a:extLst>
              <a:ext uri="{FF2B5EF4-FFF2-40B4-BE49-F238E27FC236}">
                <a16:creationId xmlns:a16="http://schemas.microsoft.com/office/drawing/2014/main" id="{25368007-6EE0-A3BF-347C-FDB7BE3D1B40}"/>
              </a:ext>
            </a:extLst>
          </p:cNvPr>
          <p:cNvSpPr txBox="1"/>
          <p:nvPr/>
        </p:nvSpPr>
        <p:spPr>
          <a:xfrm>
            <a:off x="1309269" y="10188015"/>
            <a:ext cx="6165327" cy="2062103"/>
          </a:xfrm>
          <a:prstGeom prst="rect">
            <a:avLst/>
          </a:prstGeom>
          <a:noFill/>
        </p:spPr>
        <p:txBody>
          <a:bodyPr wrap="square" rtlCol="0">
            <a:spAutoFit/>
          </a:bodyPr>
          <a:lstStyle/>
          <a:p>
            <a:pPr marL="285750" indent="-285750">
              <a:buFont typeface="Arial" panose="020B0604020202020204" pitchFamily="34" charset="0"/>
              <a:buChar char="•"/>
            </a:pPr>
            <a:r>
              <a:rPr lang="uk-UA" sz="3200" noProof="0" dirty="0">
                <a:latin typeface="+mj-lt"/>
              </a:rPr>
              <a:t>використання красивих, привабливих та надихаючих </a:t>
            </a:r>
            <a:r>
              <a:rPr lang="uk-UA" sz="3200" noProof="0" dirty="0" err="1">
                <a:latin typeface="+mj-lt"/>
              </a:rPr>
              <a:t>дизайнів</a:t>
            </a:r>
            <a:r>
              <a:rPr lang="uk-UA" sz="3200" noProof="0" dirty="0">
                <a:latin typeface="+mj-lt"/>
              </a:rPr>
              <a:t>, що інтегрують сталий розвиток.</a:t>
            </a:r>
          </a:p>
        </p:txBody>
      </p:sp>
      <p:sp>
        <p:nvSpPr>
          <p:cNvPr id="17" name="Прямокутник 16">
            <a:extLst>
              <a:ext uri="{FF2B5EF4-FFF2-40B4-BE49-F238E27FC236}">
                <a16:creationId xmlns:a16="http://schemas.microsoft.com/office/drawing/2014/main" id="{7F533A69-A809-5615-445A-70CA507C18DD}"/>
              </a:ext>
            </a:extLst>
          </p:cNvPr>
          <p:cNvSpPr/>
          <p:nvPr/>
        </p:nvSpPr>
        <p:spPr>
          <a:xfrm>
            <a:off x="1002690" y="9298442"/>
            <a:ext cx="6778486" cy="6463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Естетика:</a:t>
            </a:r>
          </a:p>
        </p:txBody>
      </p:sp>
      <p:pic>
        <p:nvPicPr>
          <p:cNvPr id="19" name="Графіка 18" descr="Renovation (House With Sparkles) with solid fill">
            <a:extLst>
              <a:ext uri="{FF2B5EF4-FFF2-40B4-BE49-F238E27FC236}">
                <a16:creationId xmlns:a16="http://schemas.microsoft.com/office/drawing/2014/main" id="{A9525C45-78B3-0073-E30B-63728384E6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9668" y="8364942"/>
            <a:ext cx="1124528" cy="1124528"/>
          </a:xfrm>
          <a:prstGeom prst="rect">
            <a:avLst/>
          </a:prstGeom>
        </p:spPr>
      </p:pic>
      <p:pic>
        <p:nvPicPr>
          <p:cNvPr id="21" name="Графіка 20" descr="Mom with stroller with solid fill">
            <a:extLst>
              <a:ext uri="{FF2B5EF4-FFF2-40B4-BE49-F238E27FC236}">
                <a16:creationId xmlns:a16="http://schemas.microsoft.com/office/drawing/2014/main" id="{F8AF319F-167D-60B8-B806-DBB1C77759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29736" y="8280875"/>
            <a:ext cx="1124528" cy="1124528"/>
          </a:xfrm>
          <a:prstGeom prst="rect">
            <a:avLst/>
          </a:prstGeom>
        </p:spPr>
      </p:pic>
      <p:pic>
        <p:nvPicPr>
          <p:cNvPr id="23" name="Графіка 22" descr="Tools with solid fill">
            <a:extLst>
              <a:ext uri="{FF2B5EF4-FFF2-40B4-BE49-F238E27FC236}">
                <a16:creationId xmlns:a16="http://schemas.microsoft.com/office/drawing/2014/main" id="{BC294996-23FC-A7D8-5EBE-75A386DB37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34957" y="8364942"/>
            <a:ext cx="1124528" cy="1040990"/>
          </a:xfrm>
          <a:prstGeom prst="rect">
            <a:avLst/>
          </a:prstGeom>
        </p:spPr>
      </p:pic>
    </p:spTree>
    <p:extLst>
      <p:ext uri="{BB962C8B-B14F-4D97-AF65-F5344CB8AC3E}">
        <p14:creationId xmlns:p14="http://schemas.microsoft.com/office/powerpoint/2010/main" val="38466947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5285B-376E-021A-2D68-892E61D5949B}"/>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6EDCBBC7-7936-2B62-C54D-F0BFA3285D7D}"/>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Естетика в </a:t>
            </a:r>
            <a:r>
              <a:rPr lang="en-GB" sz="6000" noProof="0" dirty="0"/>
              <a:t>NEB</a:t>
            </a:r>
            <a:endParaRPr lang="uk-UA" sz="6000" noProof="0" dirty="0"/>
          </a:p>
        </p:txBody>
      </p:sp>
      <p:sp>
        <p:nvSpPr>
          <p:cNvPr id="3" name="Прямокутник: округлені кути 2">
            <a:extLst>
              <a:ext uri="{FF2B5EF4-FFF2-40B4-BE49-F238E27FC236}">
                <a16:creationId xmlns:a16="http://schemas.microsoft.com/office/drawing/2014/main" id="{E0780BBD-1BED-72B7-31F0-85CBD12B0107}"/>
              </a:ext>
            </a:extLst>
          </p:cNvPr>
          <p:cNvSpPr/>
          <p:nvPr/>
        </p:nvSpPr>
        <p:spPr>
          <a:xfrm>
            <a:off x="1199322" y="3053327"/>
            <a:ext cx="10992678" cy="325597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Естетика в рамках </a:t>
            </a:r>
            <a:r>
              <a:rPr lang="en-GB" sz="3200" noProof="0" dirty="0">
                <a:solidFill>
                  <a:srgbClr val="4D4D4D"/>
                </a:solidFill>
                <a:latin typeface="+mj-lt"/>
              </a:rPr>
              <a:t>NEB </a:t>
            </a:r>
            <a:r>
              <a:rPr lang="uk-UA" sz="3200" noProof="0" dirty="0">
                <a:solidFill>
                  <a:srgbClr val="4D4D4D"/>
                </a:solidFill>
                <a:latin typeface="+mj-lt"/>
              </a:rPr>
              <a:t>є однією з основних складових, адже привабливі простори, що поєднують природні елементи з сучасним дизайном, здатні покращити якість життя. Крім того, це не просто зовнішній вигляд, а й інтеграція екологічно чистих технологій і матеріалів, які мінімізують негативний вплив на природу. </a:t>
            </a:r>
          </a:p>
        </p:txBody>
      </p:sp>
      <p:pic>
        <p:nvPicPr>
          <p:cNvPr id="1026" name="Picture 2" descr="Masaryčka – Zaha Hadid Architects">
            <a:extLst>
              <a:ext uri="{FF2B5EF4-FFF2-40B4-BE49-F238E27FC236}">
                <a16:creationId xmlns:a16="http://schemas.microsoft.com/office/drawing/2014/main" id="{06DE198B-60A4-22A9-75CD-DC02E8900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0" y="0"/>
            <a:ext cx="10287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кутник: округлені кути 6">
            <a:extLst>
              <a:ext uri="{FF2B5EF4-FFF2-40B4-BE49-F238E27FC236}">
                <a16:creationId xmlns:a16="http://schemas.microsoft.com/office/drawing/2014/main" id="{6110714D-DAF3-7578-DC5A-6228FA1D846C}"/>
              </a:ext>
            </a:extLst>
          </p:cNvPr>
          <p:cNvSpPr/>
          <p:nvPr/>
        </p:nvSpPr>
        <p:spPr>
          <a:xfrm>
            <a:off x="1238649" y="7043428"/>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18" name="Прямокутник: округлені кути 17">
            <a:extLst>
              <a:ext uri="{FF2B5EF4-FFF2-40B4-BE49-F238E27FC236}">
                <a16:creationId xmlns:a16="http://schemas.microsoft.com/office/drawing/2014/main" id="{FCF54084-808F-F0CD-DE0F-E034F6086E4D}"/>
              </a:ext>
            </a:extLst>
          </p:cNvPr>
          <p:cNvSpPr/>
          <p:nvPr/>
        </p:nvSpPr>
        <p:spPr>
          <a:xfrm>
            <a:off x="1199322" y="9672819"/>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22" name="Прямокутник: округлені кути 21">
            <a:extLst>
              <a:ext uri="{FF2B5EF4-FFF2-40B4-BE49-F238E27FC236}">
                <a16:creationId xmlns:a16="http://schemas.microsoft.com/office/drawing/2014/main" id="{6CAD0B97-92F3-5569-7643-4BB3CFF36E1A}"/>
              </a:ext>
            </a:extLst>
          </p:cNvPr>
          <p:cNvSpPr/>
          <p:nvPr/>
        </p:nvSpPr>
        <p:spPr>
          <a:xfrm>
            <a:off x="3677049" y="7043428"/>
            <a:ext cx="7536314" cy="726534"/>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Будівля </a:t>
            </a:r>
            <a:r>
              <a:rPr lang="en-GB" sz="3200" b="1" noProof="0" dirty="0" err="1"/>
              <a:t>Masaryčka</a:t>
            </a:r>
            <a:r>
              <a:rPr lang="en-GB" sz="3200" b="1" noProof="0" dirty="0"/>
              <a:t> </a:t>
            </a:r>
            <a:r>
              <a:rPr lang="uk-UA" sz="3200" b="1" noProof="0" dirty="0"/>
              <a:t>в Празі</a:t>
            </a:r>
          </a:p>
        </p:txBody>
      </p:sp>
      <p:sp>
        <p:nvSpPr>
          <p:cNvPr id="24" name="Прямокутник: округлені кути 23">
            <a:extLst>
              <a:ext uri="{FF2B5EF4-FFF2-40B4-BE49-F238E27FC236}">
                <a16:creationId xmlns:a16="http://schemas.microsoft.com/office/drawing/2014/main" id="{7E15160A-EE1D-DE2A-E699-FB2C659E8B54}"/>
              </a:ext>
            </a:extLst>
          </p:cNvPr>
          <p:cNvSpPr/>
          <p:nvPr/>
        </p:nvSpPr>
        <p:spPr>
          <a:xfrm>
            <a:off x="3647661" y="9672819"/>
            <a:ext cx="7536314" cy="726535"/>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err="1"/>
              <a:t>Біоінспіровані</a:t>
            </a:r>
            <a:r>
              <a:rPr lang="uk-UA" sz="3200" b="1" noProof="0" dirty="0"/>
              <a:t> покриття для будівель</a:t>
            </a:r>
            <a:endParaRPr lang="uk-UA" sz="3200" b="1" noProof="0" dirty="0">
              <a:latin typeface="+mj-lt"/>
            </a:endParaRPr>
          </a:p>
        </p:txBody>
      </p:sp>
      <p:sp>
        <p:nvSpPr>
          <p:cNvPr id="26" name="TextBox 25">
            <a:extLst>
              <a:ext uri="{FF2B5EF4-FFF2-40B4-BE49-F238E27FC236}">
                <a16:creationId xmlns:a16="http://schemas.microsoft.com/office/drawing/2014/main" id="{D5694C74-9966-6291-3EA6-8ECDE5B5018A}"/>
              </a:ext>
            </a:extLst>
          </p:cNvPr>
          <p:cNvSpPr txBox="1"/>
          <p:nvPr/>
        </p:nvSpPr>
        <p:spPr>
          <a:xfrm>
            <a:off x="3647661" y="7858436"/>
            <a:ext cx="9769736" cy="1569660"/>
          </a:xfrm>
          <a:prstGeom prst="rect">
            <a:avLst/>
          </a:prstGeom>
          <a:noFill/>
        </p:spPr>
        <p:txBody>
          <a:bodyPr wrap="square" rtlCol="0">
            <a:spAutoFit/>
          </a:bodyPr>
          <a:lstStyle/>
          <a:p>
            <a:pPr algn="just"/>
            <a:r>
              <a:rPr lang="uk-UA" sz="3200" dirty="0">
                <a:solidFill>
                  <a:srgbClr val="4D4D4D"/>
                </a:solidFill>
                <a:latin typeface="+mj-lt"/>
              </a:rPr>
              <a:t>Поєднує сучасний, витончений дизайн із інтеграцією в історичне середовище міста, створюючи гармонійну зв'язок між старовинними та новими елементами.</a:t>
            </a:r>
          </a:p>
        </p:txBody>
      </p:sp>
      <p:sp>
        <p:nvSpPr>
          <p:cNvPr id="27" name="TextBox 26">
            <a:extLst>
              <a:ext uri="{FF2B5EF4-FFF2-40B4-BE49-F238E27FC236}">
                <a16:creationId xmlns:a16="http://schemas.microsoft.com/office/drawing/2014/main" id="{4672B080-99C9-3D68-3439-6D432F97B50A}"/>
              </a:ext>
            </a:extLst>
          </p:cNvPr>
          <p:cNvSpPr txBox="1"/>
          <p:nvPr/>
        </p:nvSpPr>
        <p:spPr>
          <a:xfrm>
            <a:off x="3647661" y="10487827"/>
            <a:ext cx="9769736" cy="2062103"/>
          </a:xfrm>
          <a:prstGeom prst="rect">
            <a:avLst/>
          </a:prstGeom>
          <a:noFill/>
        </p:spPr>
        <p:txBody>
          <a:bodyPr wrap="square" rtlCol="0">
            <a:spAutoFit/>
          </a:bodyPr>
          <a:lstStyle/>
          <a:p>
            <a:pPr algn="just"/>
            <a:r>
              <a:rPr lang="uk-UA" sz="3200" dirty="0">
                <a:solidFill>
                  <a:srgbClr val="4D4D4D"/>
                </a:solidFill>
                <a:latin typeface="+mj-lt"/>
              </a:rPr>
              <a:t>Такі покриття не тільки красиві, але й мають функцію самовідновлення та </a:t>
            </a:r>
            <a:r>
              <a:rPr lang="uk-UA" sz="3200" dirty="0" err="1">
                <a:solidFill>
                  <a:srgbClr val="4D4D4D"/>
                </a:solidFill>
                <a:latin typeface="+mj-lt"/>
              </a:rPr>
              <a:t>біоремедіації</a:t>
            </a:r>
            <a:r>
              <a:rPr lang="uk-UA" sz="3200" dirty="0">
                <a:solidFill>
                  <a:srgbClr val="4D4D4D"/>
                </a:solidFill>
                <a:latin typeface="+mj-lt"/>
              </a:rPr>
              <a:t>, що знижує вуглецевий слід і покращує енергетичну ефективність будівель </a:t>
            </a:r>
          </a:p>
        </p:txBody>
      </p:sp>
    </p:spTree>
    <p:extLst>
      <p:ext uri="{BB962C8B-B14F-4D97-AF65-F5344CB8AC3E}">
        <p14:creationId xmlns:p14="http://schemas.microsoft.com/office/powerpoint/2010/main" val="38833313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E829C-6D32-84F5-1331-0AC0AAE655A7}"/>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FD679D7A-D1EA-7BB7-B68F-6A4B67E82B79}"/>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Інклюзія в NEB </a:t>
            </a:r>
          </a:p>
        </p:txBody>
      </p:sp>
      <p:sp>
        <p:nvSpPr>
          <p:cNvPr id="3" name="Прямокутник: округлені кути 2">
            <a:extLst>
              <a:ext uri="{FF2B5EF4-FFF2-40B4-BE49-F238E27FC236}">
                <a16:creationId xmlns:a16="http://schemas.microsoft.com/office/drawing/2014/main" id="{0197111D-C44E-3307-55AA-BB3B7AFC9F10}"/>
              </a:ext>
            </a:extLst>
          </p:cNvPr>
          <p:cNvSpPr/>
          <p:nvPr/>
        </p:nvSpPr>
        <p:spPr>
          <a:xfrm>
            <a:off x="1199322" y="3053327"/>
            <a:ext cx="10992678" cy="3255979"/>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Інклюзія в рамках NEB означає створення просторів, доступних для всіх. Це не лише фізична доступність для осіб з обмеженими можливостями, але й доступність для різних соціальних та економічних груп. Архітектура повинна бути доступною та функціональною для людей різних вікових категорій, соціальних статусів та культурних традицій. </a:t>
            </a:r>
          </a:p>
        </p:txBody>
      </p:sp>
      <p:sp>
        <p:nvSpPr>
          <p:cNvPr id="7" name="Прямокутник: округлені кути 6">
            <a:extLst>
              <a:ext uri="{FF2B5EF4-FFF2-40B4-BE49-F238E27FC236}">
                <a16:creationId xmlns:a16="http://schemas.microsoft.com/office/drawing/2014/main" id="{4FB0D963-6A78-CA07-0F7F-E911E00C64BD}"/>
              </a:ext>
            </a:extLst>
          </p:cNvPr>
          <p:cNvSpPr/>
          <p:nvPr/>
        </p:nvSpPr>
        <p:spPr>
          <a:xfrm>
            <a:off x="1238649" y="7043428"/>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18" name="Прямокутник: округлені кути 17">
            <a:extLst>
              <a:ext uri="{FF2B5EF4-FFF2-40B4-BE49-F238E27FC236}">
                <a16:creationId xmlns:a16="http://schemas.microsoft.com/office/drawing/2014/main" id="{76B3DA18-8A0C-B6F3-A7A8-0ADEA66003F0}"/>
              </a:ext>
            </a:extLst>
          </p:cNvPr>
          <p:cNvSpPr/>
          <p:nvPr/>
        </p:nvSpPr>
        <p:spPr>
          <a:xfrm>
            <a:off x="1199322" y="9672819"/>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22" name="Прямокутник: округлені кути 21">
            <a:extLst>
              <a:ext uri="{FF2B5EF4-FFF2-40B4-BE49-F238E27FC236}">
                <a16:creationId xmlns:a16="http://schemas.microsoft.com/office/drawing/2014/main" id="{3E896C0C-D9E9-E2E5-1005-28FB3F8BA729}"/>
              </a:ext>
            </a:extLst>
          </p:cNvPr>
          <p:cNvSpPr/>
          <p:nvPr/>
        </p:nvSpPr>
        <p:spPr>
          <a:xfrm>
            <a:off x="3677049" y="7043428"/>
            <a:ext cx="8210150" cy="726534"/>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Проект A </a:t>
            </a:r>
            <a:r>
              <a:rPr lang="uk-UA" sz="3200" b="1" noProof="0" dirty="0" err="1"/>
              <a:t>Huebra</a:t>
            </a:r>
            <a:r>
              <a:rPr lang="uk-UA" sz="3200" b="1" noProof="0" dirty="0"/>
              <a:t> в Іспанії</a:t>
            </a:r>
          </a:p>
        </p:txBody>
      </p:sp>
      <p:sp>
        <p:nvSpPr>
          <p:cNvPr id="24" name="Прямокутник: округлені кути 23">
            <a:extLst>
              <a:ext uri="{FF2B5EF4-FFF2-40B4-BE49-F238E27FC236}">
                <a16:creationId xmlns:a16="http://schemas.microsoft.com/office/drawing/2014/main" id="{15CB3EC3-5DE2-10D1-139E-648E16257D8B}"/>
              </a:ext>
            </a:extLst>
          </p:cNvPr>
          <p:cNvSpPr/>
          <p:nvPr/>
        </p:nvSpPr>
        <p:spPr>
          <a:xfrm>
            <a:off x="3647660" y="9672819"/>
            <a:ext cx="8239539" cy="726535"/>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Проекти доступних громадських просторів</a:t>
            </a:r>
            <a:endParaRPr lang="uk-UA" sz="3200" b="1" noProof="0" dirty="0">
              <a:latin typeface="+mj-lt"/>
            </a:endParaRPr>
          </a:p>
        </p:txBody>
      </p:sp>
      <p:sp>
        <p:nvSpPr>
          <p:cNvPr id="26" name="TextBox 25">
            <a:extLst>
              <a:ext uri="{FF2B5EF4-FFF2-40B4-BE49-F238E27FC236}">
                <a16:creationId xmlns:a16="http://schemas.microsoft.com/office/drawing/2014/main" id="{07C95370-C4CE-0BE2-CAE6-7A8EBF50DD56}"/>
              </a:ext>
            </a:extLst>
          </p:cNvPr>
          <p:cNvSpPr txBox="1"/>
          <p:nvPr/>
        </p:nvSpPr>
        <p:spPr>
          <a:xfrm>
            <a:off x="3647661" y="7858436"/>
            <a:ext cx="9769736" cy="1569660"/>
          </a:xfrm>
          <a:prstGeom prst="rect">
            <a:avLst/>
          </a:prstGeom>
          <a:noFill/>
        </p:spPr>
        <p:txBody>
          <a:bodyPr wrap="square" rtlCol="0">
            <a:spAutoFit/>
          </a:bodyPr>
          <a:lstStyle/>
          <a:p>
            <a:pPr algn="just"/>
            <a:r>
              <a:rPr lang="uk-UA" sz="3200" noProof="0" dirty="0">
                <a:solidFill>
                  <a:srgbClr val="4D4D4D"/>
                </a:solidFill>
                <a:latin typeface="+mj-lt"/>
              </a:rPr>
              <a:t>Об'єднує громаду для збереження навколишнього середовища і створює інклюзивні простори для всіх вікових груп. </a:t>
            </a:r>
          </a:p>
        </p:txBody>
      </p:sp>
      <p:sp>
        <p:nvSpPr>
          <p:cNvPr id="27" name="TextBox 26">
            <a:extLst>
              <a:ext uri="{FF2B5EF4-FFF2-40B4-BE49-F238E27FC236}">
                <a16:creationId xmlns:a16="http://schemas.microsoft.com/office/drawing/2014/main" id="{60BA880C-E942-168A-520C-133F6BF69F05}"/>
              </a:ext>
            </a:extLst>
          </p:cNvPr>
          <p:cNvSpPr txBox="1"/>
          <p:nvPr/>
        </p:nvSpPr>
        <p:spPr>
          <a:xfrm>
            <a:off x="3647661" y="10487827"/>
            <a:ext cx="9769736" cy="2062103"/>
          </a:xfrm>
          <a:prstGeom prst="rect">
            <a:avLst/>
          </a:prstGeom>
          <a:noFill/>
        </p:spPr>
        <p:txBody>
          <a:bodyPr wrap="square" rtlCol="0">
            <a:spAutoFit/>
          </a:bodyPr>
          <a:lstStyle/>
          <a:p>
            <a:pPr algn="just"/>
            <a:r>
              <a:rPr lang="uk-UA" sz="3200" noProof="0" dirty="0">
                <a:solidFill>
                  <a:srgbClr val="4D4D4D"/>
                </a:solidFill>
                <a:latin typeface="+mj-lt"/>
              </a:rPr>
              <a:t>Наприклад, у Барселоні впроваджено ряд ініціатив, щоб полегшити доступ до громадських місць для людей з інвалідністю, створюючи комфортні пішохідні зони та інклюзивні житлові комплекси</a:t>
            </a:r>
          </a:p>
        </p:txBody>
      </p:sp>
      <p:pic>
        <p:nvPicPr>
          <p:cNvPr id="2050" name="Picture 2" descr="Actuación del programa A Huebra en un municipio.">
            <a:extLst>
              <a:ext uri="{FF2B5EF4-FFF2-40B4-BE49-F238E27FC236}">
                <a16:creationId xmlns:a16="http://schemas.microsoft.com/office/drawing/2014/main" id="{7651A64A-AF32-8AB5-6F97-8357D3DB8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26" t="1" r="40746" b="-2028"/>
          <a:stretch>
            <a:fillRect/>
          </a:stretch>
        </p:blipFill>
        <p:spPr bwMode="auto">
          <a:xfrm>
            <a:off x="14338852" y="0"/>
            <a:ext cx="10045148" cy="1400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8259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572AA-D3A0-FA45-9E76-3343E085774E}"/>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D12955B5-B104-0377-360A-188B7C12CA00}"/>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Функціональність в </a:t>
            </a:r>
            <a:r>
              <a:rPr lang="en-GB" sz="6000" noProof="0" dirty="0"/>
              <a:t>NEB</a:t>
            </a:r>
            <a:endParaRPr lang="uk-UA" sz="6000" noProof="0" dirty="0"/>
          </a:p>
        </p:txBody>
      </p:sp>
      <p:sp>
        <p:nvSpPr>
          <p:cNvPr id="3" name="Прямокутник: округлені кути 2">
            <a:extLst>
              <a:ext uri="{FF2B5EF4-FFF2-40B4-BE49-F238E27FC236}">
                <a16:creationId xmlns:a16="http://schemas.microsoft.com/office/drawing/2014/main" id="{770860DC-4516-B6E3-5766-4C26AB632562}"/>
              </a:ext>
            </a:extLst>
          </p:cNvPr>
          <p:cNvSpPr/>
          <p:nvPr/>
        </p:nvSpPr>
        <p:spPr>
          <a:xfrm>
            <a:off x="1199322" y="3053327"/>
            <a:ext cx="10992678" cy="273124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Функціональність у </a:t>
            </a:r>
            <a:r>
              <a:rPr lang="en-GB" sz="3200" noProof="0" dirty="0">
                <a:solidFill>
                  <a:srgbClr val="4D4D4D"/>
                </a:solidFill>
                <a:latin typeface="+mj-lt"/>
              </a:rPr>
              <a:t>NEB </a:t>
            </a:r>
            <a:r>
              <a:rPr lang="uk-UA" sz="3200" noProof="0" dirty="0">
                <a:solidFill>
                  <a:srgbClr val="4D4D4D"/>
                </a:solidFill>
                <a:latin typeface="+mj-lt"/>
              </a:rPr>
              <a:t>полягає у тому, щоб створювати простори, які не тільки естетично привабливі, але й виконують важливі практичні функції для людей. Проекти мають бути ефективними у використанні ресурсів, зменшувати викиди і сприяти сталому розвитку. </a:t>
            </a:r>
          </a:p>
        </p:txBody>
      </p:sp>
      <p:sp>
        <p:nvSpPr>
          <p:cNvPr id="7" name="Прямокутник: округлені кути 6">
            <a:extLst>
              <a:ext uri="{FF2B5EF4-FFF2-40B4-BE49-F238E27FC236}">
                <a16:creationId xmlns:a16="http://schemas.microsoft.com/office/drawing/2014/main" id="{F5D4F19E-62B0-D70F-C534-AE95C023E6FC}"/>
              </a:ext>
            </a:extLst>
          </p:cNvPr>
          <p:cNvSpPr/>
          <p:nvPr/>
        </p:nvSpPr>
        <p:spPr>
          <a:xfrm>
            <a:off x="1238649" y="6494733"/>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18" name="Прямокутник: округлені кути 17">
            <a:extLst>
              <a:ext uri="{FF2B5EF4-FFF2-40B4-BE49-F238E27FC236}">
                <a16:creationId xmlns:a16="http://schemas.microsoft.com/office/drawing/2014/main" id="{15037FFD-7969-62A7-C24C-FFAB0B7B7D0F}"/>
              </a:ext>
            </a:extLst>
          </p:cNvPr>
          <p:cNvSpPr/>
          <p:nvPr/>
        </p:nvSpPr>
        <p:spPr>
          <a:xfrm>
            <a:off x="1199321" y="10152378"/>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22" name="Прямокутник: округлені кути 21">
            <a:extLst>
              <a:ext uri="{FF2B5EF4-FFF2-40B4-BE49-F238E27FC236}">
                <a16:creationId xmlns:a16="http://schemas.microsoft.com/office/drawing/2014/main" id="{72F14D79-5B35-D510-8095-9B9D4561A179}"/>
              </a:ext>
            </a:extLst>
          </p:cNvPr>
          <p:cNvSpPr/>
          <p:nvPr/>
        </p:nvSpPr>
        <p:spPr>
          <a:xfrm>
            <a:off x="3677049" y="6494733"/>
            <a:ext cx="8210150" cy="726534"/>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Проект </a:t>
            </a:r>
            <a:r>
              <a:rPr lang="en-GB" sz="3200" b="1" noProof="0" dirty="0"/>
              <a:t>R-Urban </a:t>
            </a:r>
            <a:r>
              <a:rPr lang="uk-UA" sz="3200" b="1" noProof="0" dirty="0"/>
              <a:t>у Франції</a:t>
            </a:r>
          </a:p>
        </p:txBody>
      </p:sp>
      <p:sp>
        <p:nvSpPr>
          <p:cNvPr id="24" name="Прямокутник: округлені кути 23">
            <a:extLst>
              <a:ext uri="{FF2B5EF4-FFF2-40B4-BE49-F238E27FC236}">
                <a16:creationId xmlns:a16="http://schemas.microsoft.com/office/drawing/2014/main" id="{3495F530-E507-4669-B070-0B6D3D91A9D5}"/>
              </a:ext>
            </a:extLst>
          </p:cNvPr>
          <p:cNvSpPr/>
          <p:nvPr/>
        </p:nvSpPr>
        <p:spPr>
          <a:xfrm>
            <a:off x="3647659" y="10152378"/>
            <a:ext cx="8239539" cy="726535"/>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Сталий транспорт</a:t>
            </a:r>
            <a:endParaRPr lang="uk-UA" sz="3200" b="1" noProof="0" dirty="0">
              <a:latin typeface="+mj-lt"/>
            </a:endParaRPr>
          </a:p>
        </p:txBody>
      </p:sp>
      <p:sp>
        <p:nvSpPr>
          <p:cNvPr id="26" name="TextBox 25">
            <a:extLst>
              <a:ext uri="{FF2B5EF4-FFF2-40B4-BE49-F238E27FC236}">
                <a16:creationId xmlns:a16="http://schemas.microsoft.com/office/drawing/2014/main" id="{B8526C0D-D65D-A9A5-72F4-2B549AF2602C}"/>
              </a:ext>
            </a:extLst>
          </p:cNvPr>
          <p:cNvSpPr txBox="1"/>
          <p:nvPr/>
        </p:nvSpPr>
        <p:spPr>
          <a:xfrm>
            <a:off x="3647660" y="7309740"/>
            <a:ext cx="9769736" cy="2554545"/>
          </a:xfrm>
          <a:prstGeom prst="rect">
            <a:avLst/>
          </a:prstGeom>
          <a:noFill/>
        </p:spPr>
        <p:txBody>
          <a:bodyPr wrap="square" rtlCol="0">
            <a:spAutoFit/>
          </a:bodyPr>
          <a:lstStyle/>
          <a:p>
            <a:pPr algn="just"/>
            <a:r>
              <a:rPr lang="uk-UA" sz="3200" noProof="0" dirty="0">
                <a:solidFill>
                  <a:srgbClr val="4D4D4D"/>
                </a:solidFill>
                <a:latin typeface="+mj-lt"/>
              </a:rPr>
              <a:t>Створює екологічні хаби, що включають городи, навчальні програми, а також кулінарні сесії для громади. Вони сприяють сталому розвитку і забезпечують громадянам можливість самодостатності. </a:t>
            </a:r>
          </a:p>
        </p:txBody>
      </p:sp>
      <p:sp>
        <p:nvSpPr>
          <p:cNvPr id="27" name="TextBox 26">
            <a:extLst>
              <a:ext uri="{FF2B5EF4-FFF2-40B4-BE49-F238E27FC236}">
                <a16:creationId xmlns:a16="http://schemas.microsoft.com/office/drawing/2014/main" id="{6D9685B9-6057-7320-16D3-0767302A596D}"/>
              </a:ext>
            </a:extLst>
          </p:cNvPr>
          <p:cNvSpPr txBox="1"/>
          <p:nvPr/>
        </p:nvSpPr>
        <p:spPr>
          <a:xfrm>
            <a:off x="3647660" y="10967386"/>
            <a:ext cx="9769736" cy="1569660"/>
          </a:xfrm>
          <a:prstGeom prst="rect">
            <a:avLst/>
          </a:prstGeom>
          <a:noFill/>
        </p:spPr>
        <p:txBody>
          <a:bodyPr wrap="square" rtlCol="0">
            <a:spAutoFit/>
          </a:bodyPr>
          <a:lstStyle/>
          <a:p>
            <a:pPr algn="just"/>
            <a:r>
              <a:rPr lang="uk-UA" sz="3200" noProof="0" dirty="0">
                <a:solidFill>
                  <a:srgbClr val="4D4D4D"/>
                </a:solidFill>
                <a:latin typeface="+mj-lt"/>
              </a:rPr>
              <a:t>Наприклад, створення інфраструктури для електричних транспортних засобів, таких як зарядні станції, що робить міста більш екологічними та функціональними.</a:t>
            </a:r>
          </a:p>
        </p:txBody>
      </p:sp>
      <p:pic>
        <p:nvPicPr>
          <p:cNvPr id="3074" name="Picture 2">
            <a:extLst>
              <a:ext uri="{FF2B5EF4-FFF2-40B4-BE49-F238E27FC236}">
                <a16:creationId xmlns:a16="http://schemas.microsoft.com/office/drawing/2014/main" id="{75FCF0F2-A868-F264-0743-C057A0F46A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422"/>
          <a:stretch>
            <a:fillRect/>
          </a:stretch>
        </p:blipFill>
        <p:spPr bwMode="auto">
          <a:xfrm>
            <a:off x="14614265" y="-7925"/>
            <a:ext cx="9769735" cy="13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19339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BE83B-1346-D65C-287D-366B1BF0BEF8}"/>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122C6931-03F6-EE76-C60A-197B5684435D}"/>
              </a:ext>
            </a:extLst>
          </p:cNvPr>
          <p:cNvSpPr txBox="1">
            <a:spLocks/>
          </p:cNvSpPr>
          <p:nvPr/>
        </p:nvSpPr>
        <p:spPr>
          <a:xfrm>
            <a:off x="685010" y="1733142"/>
            <a:ext cx="17722260"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Підходи до сталого будівництва та міського розвитку</a:t>
            </a:r>
          </a:p>
        </p:txBody>
      </p:sp>
      <p:sp>
        <p:nvSpPr>
          <p:cNvPr id="4" name="Прямокутник: округлені кути 3">
            <a:extLst>
              <a:ext uri="{FF2B5EF4-FFF2-40B4-BE49-F238E27FC236}">
                <a16:creationId xmlns:a16="http://schemas.microsoft.com/office/drawing/2014/main" id="{74CA377F-A6A2-2215-7198-20E2465420E7}"/>
              </a:ext>
            </a:extLst>
          </p:cNvPr>
          <p:cNvSpPr/>
          <p:nvPr/>
        </p:nvSpPr>
        <p:spPr>
          <a:xfrm>
            <a:off x="1199321" y="3053327"/>
            <a:ext cx="11675595" cy="312881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Сталий розвиток у NEB означає використання ресурсів таким чином, щоб не завдавати шкоди довкіллю і майбутнім поколінням. Будівлі повинні бути не тільки енергоефективними, а й такими, що мінімізують відходи та оптимізують використання природних ресурсів. </a:t>
            </a:r>
          </a:p>
        </p:txBody>
      </p:sp>
      <p:sp>
        <p:nvSpPr>
          <p:cNvPr id="5" name="Прямокутник: округлені кути 4">
            <a:extLst>
              <a:ext uri="{FF2B5EF4-FFF2-40B4-BE49-F238E27FC236}">
                <a16:creationId xmlns:a16="http://schemas.microsoft.com/office/drawing/2014/main" id="{9965492A-4B30-B508-DCF0-C03CACA1230F}"/>
              </a:ext>
            </a:extLst>
          </p:cNvPr>
          <p:cNvSpPr/>
          <p:nvPr/>
        </p:nvSpPr>
        <p:spPr>
          <a:xfrm>
            <a:off x="13458443" y="3173699"/>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6" name="Прямокутник: округлені кути 5">
            <a:extLst>
              <a:ext uri="{FF2B5EF4-FFF2-40B4-BE49-F238E27FC236}">
                <a16:creationId xmlns:a16="http://schemas.microsoft.com/office/drawing/2014/main" id="{D04C6921-AE68-D471-12A4-2E6289FABD9F}"/>
              </a:ext>
            </a:extLst>
          </p:cNvPr>
          <p:cNvSpPr/>
          <p:nvPr/>
        </p:nvSpPr>
        <p:spPr>
          <a:xfrm>
            <a:off x="13458442" y="7905934"/>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8" name="Прямокутник: округлені кути 7">
            <a:extLst>
              <a:ext uri="{FF2B5EF4-FFF2-40B4-BE49-F238E27FC236}">
                <a16:creationId xmlns:a16="http://schemas.microsoft.com/office/drawing/2014/main" id="{C24C23A3-535A-B574-8E7B-E1AEA9BAF301}"/>
              </a:ext>
            </a:extLst>
          </p:cNvPr>
          <p:cNvSpPr/>
          <p:nvPr/>
        </p:nvSpPr>
        <p:spPr>
          <a:xfrm>
            <a:off x="15648364" y="3173699"/>
            <a:ext cx="7536314" cy="726534"/>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err="1"/>
              <a:t>Біоінспіровані</a:t>
            </a:r>
            <a:r>
              <a:rPr lang="uk-UA" sz="3200" b="1" noProof="0" dirty="0"/>
              <a:t> матеріали</a:t>
            </a:r>
          </a:p>
        </p:txBody>
      </p:sp>
      <p:sp>
        <p:nvSpPr>
          <p:cNvPr id="9" name="Прямокутник: округлені кути 8">
            <a:extLst>
              <a:ext uri="{FF2B5EF4-FFF2-40B4-BE49-F238E27FC236}">
                <a16:creationId xmlns:a16="http://schemas.microsoft.com/office/drawing/2014/main" id="{8309B941-F3E7-6501-2F18-E99B66CECAF0}"/>
              </a:ext>
            </a:extLst>
          </p:cNvPr>
          <p:cNvSpPr/>
          <p:nvPr/>
        </p:nvSpPr>
        <p:spPr>
          <a:xfrm>
            <a:off x="15648364" y="7905935"/>
            <a:ext cx="7536314" cy="726535"/>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Проект в Нідерландах</a:t>
            </a:r>
            <a:endParaRPr lang="uk-UA" sz="3200" b="1" noProof="0" dirty="0">
              <a:latin typeface="+mj-lt"/>
            </a:endParaRPr>
          </a:p>
        </p:txBody>
      </p:sp>
      <p:sp>
        <p:nvSpPr>
          <p:cNvPr id="10" name="TextBox 9">
            <a:extLst>
              <a:ext uri="{FF2B5EF4-FFF2-40B4-BE49-F238E27FC236}">
                <a16:creationId xmlns:a16="http://schemas.microsoft.com/office/drawing/2014/main" id="{EC133A5C-1247-8D23-03D1-CA4F8D157447}"/>
              </a:ext>
            </a:extLst>
          </p:cNvPr>
          <p:cNvSpPr txBox="1"/>
          <p:nvPr/>
        </p:nvSpPr>
        <p:spPr>
          <a:xfrm>
            <a:off x="15618977" y="3988707"/>
            <a:ext cx="7565702" cy="3046988"/>
          </a:xfrm>
          <a:prstGeom prst="rect">
            <a:avLst/>
          </a:prstGeom>
          <a:noFill/>
        </p:spPr>
        <p:txBody>
          <a:bodyPr wrap="square" rtlCol="0">
            <a:spAutoFit/>
          </a:bodyPr>
          <a:lstStyle/>
          <a:p>
            <a:pPr algn="just"/>
            <a:r>
              <a:rPr lang="uk-UA" sz="3200" noProof="0" dirty="0">
                <a:solidFill>
                  <a:srgbClr val="4D4D4D"/>
                </a:solidFill>
                <a:latin typeface="+mj-lt"/>
              </a:rPr>
              <a:t>Використання матеріалів, що можуть не тільки захищати будівлі, але й сприяти їхньому самовідновленню. Такі матеріали мають низький вуглецевий слід і покращують енергетичну ефективність будівель. </a:t>
            </a:r>
          </a:p>
        </p:txBody>
      </p:sp>
      <p:sp>
        <p:nvSpPr>
          <p:cNvPr id="11" name="TextBox 10">
            <a:extLst>
              <a:ext uri="{FF2B5EF4-FFF2-40B4-BE49-F238E27FC236}">
                <a16:creationId xmlns:a16="http://schemas.microsoft.com/office/drawing/2014/main" id="{A56EF166-31F3-6D83-5932-FB3889098DBF}"/>
              </a:ext>
            </a:extLst>
          </p:cNvPr>
          <p:cNvSpPr txBox="1"/>
          <p:nvPr/>
        </p:nvSpPr>
        <p:spPr>
          <a:xfrm>
            <a:off x="15648364" y="8720943"/>
            <a:ext cx="7565703" cy="2554545"/>
          </a:xfrm>
          <a:prstGeom prst="rect">
            <a:avLst/>
          </a:prstGeom>
          <a:noFill/>
        </p:spPr>
        <p:txBody>
          <a:bodyPr wrap="square" rtlCol="0">
            <a:spAutoFit/>
          </a:bodyPr>
          <a:lstStyle/>
          <a:p>
            <a:pPr algn="just"/>
            <a:r>
              <a:rPr lang="uk-UA" sz="3200" noProof="0" dirty="0">
                <a:solidFill>
                  <a:srgbClr val="4D4D4D"/>
                </a:solidFill>
                <a:latin typeface="+mj-lt"/>
              </a:rPr>
              <a:t>для переробки будівельних відходів у нові матеріали. Це дозволяє значно зменшити обсяг відходів і забезпечити більш ефективне використання ресурсів у будівництві. </a:t>
            </a:r>
          </a:p>
        </p:txBody>
      </p:sp>
      <p:pic>
        <p:nvPicPr>
          <p:cNvPr id="28" name="Рисунок 27">
            <a:extLst>
              <a:ext uri="{FF2B5EF4-FFF2-40B4-BE49-F238E27FC236}">
                <a16:creationId xmlns:a16="http://schemas.microsoft.com/office/drawing/2014/main" id="{0B2641AA-3A61-C43B-F582-4EA09ABAC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320" y="7533862"/>
            <a:ext cx="11675596" cy="3883460"/>
          </a:xfrm>
          <a:prstGeom prst="rect">
            <a:avLst/>
          </a:prstGeom>
        </p:spPr>
      </p:pic>
    </p:spTree>
    <p:extLst>
      <p:ext uri="{BB962C8B-B14F-4D97-AF65-F5344CB8AC3E}">
        <p14:creationId xmlns:p14="http://schemas.microsoft.com/office/powerpoint/2010/main" val="394237312"/>
      </p:ext>
    </p:extLst>
  </p:cSld>
  <p:clrMapOvr>
    <a:masterClrMapping/>
  </p:clrMapOvr>
  <p:transition spd="med"/>
</p:sld>
</file>

<file path=ppt/theme/theme1.xml><?xml version="1.0" encoding="utf-8"?>
<a:theme xmlns:a="http://schemas.openxmlformats.org/drawingml/2006/main" name="Ti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MinimalistLight">
  <a:themeElements>
    <a:clrScheme name="38_MinimalistLight">
      <a:dk1>
        <a:srgbClr val="000000"/>
      </a:dk1>
      <a:lt1>
        <a:srgbClr val="FFFFFF"/>
      </a:lt1>
      <a:dk2>
        <a:srgbClr val="96D5F2"/>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37B48AB9DDE944971D16BB29D6AFC5" ma:contentTypeVersion="10" ma:contentTypeDescription="Create a new document." ma:contentTypeScope="" ma:versionID="24667a203ae27896ab5ffb1f1c6c576d">
  <xsd:schema xmlns:xsd="http://www.w3.org/2001/XMLSchema" xmlns:xs="http://www.w3.org/2001/XMLSchema" xmlns:p="http://schemas.microsoft.com/office/2006/metadata/properties" xmlns:ns3="4893508d-ff76-4977-8d2f-c58466624294" targetNamespace="http://schemas.microsoft.com/office/2006/metadata/properties" ma:root="true" ma:fieldsID="c1befe550ff6a68837d1269d7f131125" ns3:_="">
    <xsd:import namespace="4893508d-ff76-4977-8d2f-c5846662429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3508d-ff76-4977-8d2f-c5846662429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893508d-ff76-4977-8d2f-c58466624294" xsi:nil="true"/>
  </documentManagement>
</p:properties>
</file>

<file path=customXml/itemProps1.xml><?xml version="1.0" encoding="utf-8"?>
<ds:datastoreItem xmlns:ds="http://schemas.openxmlformats.org/officeDocument/2006/customXml" ds:itemID="{698992C8-F2D8-4D25-9CAD-65E125AA0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3508d-ff76-4977-8d2f-c584666242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BC7A3A-A679-488F-B3B3-5398433C51F2}">
  <ds:schemaRefs>
    <ds:schemaRef ds:uri="http://schemas.microsoft.com/sharepoint/v3/contenttype/forms"/>
  </ds:schemaRefs>
</ds:datastoreItem>
</file>

<file path=customXml/itemProps3.xml><?xml version="1.0" encoding="utf-8"?>
<ds:datastoreItem xmlns:ds="http://schemas.openxmlformats.org/officeDocument/2006/customXml" ds:itemID="{00B4A9C1-EAC9-4410-B7AC-76F80690E736}">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4893508d-ff76-4977-8d2f-c58466624294"/>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146</TotalTime>
  <Words>1051</Words>
  <Application>Microsoft Office PowerPoint</Application>
  <PresentationFormat>Довільний</PresentationFormat>
  <Paragraphs>76</Paragraphs>
  <Slides>13</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13</vt:i4>
      </vt:variant>
    </vt:vector>
  </HeadingPairs>
  <TitlesOfParts>
    <vt:vector size="22" baseType="lpstr">
      <vt:lpstr>Aptos</vt:lpstr>
      <vt:lpstr>Arial</vt:lpstr>
      <vt:lpstr>Calibri</vt:lpstr>
      <vt:lpstr>Calibri Light</vt:lpstr>
      <vt:lpstr>Google Sans</vt:lpstr>
      <vt:lpstr>Helvetica Neue</vt:lpstr>
      <vt:lpstr>TITILLIUMMAPS29L-400WT</vt:lpstr>
      <vt:lpstr>Trebuchet MS</vt:lpstr>
      <vt:lpstr>Tittle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Висновки</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Florence Kuijl</dc:creator>
  <cp:lastModifiedBy>Tetiana Demchenko</cp:lastModifiedBy>
  <cp:revision>13</cp:revision>
  <dcterms:modified xsi:type="dcterms:W3CDTF">2025-10-01T07:20:25Z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0x0101004237B48AB9DDE944971D16BB29D6AFC5</vt:lpwstr>
  </property>
  <property fmtid="{D5CDD505-2E9C-101B-9397-08002B2CF9AE}" pid="3" name="MediaServiceImageTags">
    <vt:lpwstr/>
  </property>
  <property fmtid="{D5CDD505-2E9C-101B-9397-08002B2CF9AE}" pid="4" name="MSIP_Label_680afd86-dcf7-4483-b9eb-5af1dcd104e1_Enabled">
    <vt:lpwstr>true</vt:lpwstr>
  </property>
  <property fmtid="{D5CDD505-2E9C-101B-9397-08002B2CF9AE}" pid="5" name="MSIP_Label_680afd86-dcf7-4483-b9eb-5af1dcd104e1_SetDate">
    <vt:lpwstr>2024-10-08T07:19:45Z</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iteId">
    <vt:lpwstr>5a9809cf-0bcb-413a-838a-09ecc40cc9e8</vt:lpwstr>
  </property>
  <property fmtid="{D5CDD505-2E9C-101B-9397-08002B2CF9AE}" pid="9" name="MSIP_Label_680afd86-dcf7-4483-b9eb-5af1dcd104e1_ActionId">
    <vt:lpwstr>e33ff92a-b78a-4a5a-a430-83ffcdf43a97</vt:lpwstr>
  </property>
  <property fmtid="{D5CDD505-2E9C-101B-9397-08002B2CF9AE}" pid="10" name="MSIP_Label_680afd86-dcf7-4483-b9eb-5af1dcd104e1_ContentBits">
    <vt:lpwstr>0</vt:lpwstr>
  </property>
</Properties>
</file>