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5" r:id="rId4"/>
  </p:sldMasterIdLst>
  <p:notesMasterIdLst>
    <p:notesMasterId r:id="rId19"/>
  </p:notesMasterIdLst>
  <p:handoutMasterIdLst>
    <p:handoutMasterId r:id="rId20"/>
  </p:handoutMasterIdLst>
  <p:sldIdLst>
    <p:sldId id="387" r:id="rId5"/>
    <p:sldId id="388" r:id="rId6"/>
    <p:sldId id="378" r:id="rId7"/>
    <p:sldId id="379" r:id="rId8"/>
    <p:sldId id="380" r:id="rId9"/>
    <p:sldId id="337" r:id="rId10"/>
    <p:sldId id="381" r:id="rId11"/>
    <p:sldId id="382" r:id="rId12"/>
    <p:sldId id="364" r:id="rId13"/>
    <p:sldId id="383" r:id="rId14"/>
    <p:sldId id="384" r:id="rId15"/>
    <p:sldId id="385" r:id="rId16"/>
    <p:sldId id="386" r:id="rId17"/>
    <p:sldId id="389" r:id="rId18"/>
  </p:sldIdLst>
  <p:sldSz cx="24384000" cy="13716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687278D-24A2-4F61-A694-A01028E61A51}">
          <p14:sldIdLst>
            <p14:sldId id="387"/>
            <p14:sldId id="388"/>
            <p14:sldId id="378"/>
            <p14:sldId id="379"/>
            <p14:sldId id="380"/>
            <p14:sldId id="337"/>
            <p14:sldId id="381"/>
            <p14:sldId id="382"/>
            <p14:sldId id="364"/>
            <p14:sldId id="383"/>
            <p14:sldId id="384"/>
            <p14:sldId id="385"/>
            <p14:sldId id="386"/>
            <p14:sldId id="389"/>
          </p14:sldIdLst>
        </p14:section>
      </p14:sectionLst>
    </p:ext>
    <p:ext uri="{EFAFB233-063F-42B5-8137-9DF3F51BA10A}">
      <p15:sldGuideLst xmlns:p15="http://schemas.microsoft.com/office/powerpoint/2012/main">
        <p15:guide id="1" pos="400" userDrawn="1">
          <p15:clr>
            <a:srgbClr val="A4A3A4"/>
          </p15:clr>
        </p15:guide>
        <p15:guide id="2" pos="14824" userDrawn="1">
          <p15:clr>
            <a:srgbClr val="A4A3A4"/>
          </p15:clr>
        </p15:guide>
        <p15:guide id="3" orient="horz" pos="3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10F09-45BB-CA30-4218-6F7A9E62366E}" name="Oliver Jancke" initials="OJ" userId="S::oliver.jancke@innovawood.eu::702b9ec0-9e93-4445-a19f-702e1f6debe6" providerId="AD"/>
  <p188:author id="{9705AC9D-4963-E556-098A-DA5CA06E148F}" name="Florence Kuijl" initials="FK" userId="S::florence.kuijl@innovawood.eu::a4b191bc-683d-4c4a-ba71-999535989cd3" providerId="AD"/>
  <p188:author id="{0C0131A1-F5DF-A503-665D-60CB441A9EF6}" name="Andreja Kutnar" initials="AK" userId="S::andreja.kutnar@innorenew.eu::8b80f2f5-0949-4421-86cb-688eb2093d7c" providerId="AD"/>
  <p188:author id="{028ABFB6-87A1-32D6-863F-89393F38B432}" name="Marlene A Johansson" initials="MJ" userId="S::marlene.a.johansson@ri.se::0aed1438-17ac-435a-b824-fa3e95418fb8" providerId="AD"/>
  <p188:author id="{0FD20EF4-01A2-AA4F-1349-BFB811858118}" name="Yuliia Yanchuk" initials="YY" userId="S::yyanchuk@bdo.ua::da8c62c5-263a-4788-bb0f-2989127690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59F"/>
    <a:srgbClr val="EEDE66"/>
    <a:srgbClr val="96D6F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1138" y="259"/>
      </p:cViewPr>
      <p:guideLst>
        <p:guide pos="400"/>
        <p:guide pos="14824"/>
        <p:guide orient="horz" pos="3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liia Yanchuk" userId="da8c62c5-263a-4788-bb0f-2989127690b9" providerId="ADAL" clId="{BE0193FC-B9DA-4976-9F4B-CF0F4DE69403}"/>
    <pc:docChg chg="custSel modSld">
      <pc:chgData name="Yuliia Yanchuk" userId="da8c62c5-263a-4788-bb0f-2989127690b9" providerId="ADAL" clId="{BE0193FC-B9DA-4976-9F4B-CF0F4DE69403}" dt="2025-09-12T09:20:59.733" v="5" actId="478"/>
      <pc:docMkLst>
        <pc:docMk/>
      </pc:docMkLst>
      <pc:sldChg chg="modSp mod">
        <pc:chgData name="Yuliia Yanchuk" userId="da8c62c5-263a-4788-bb0f-2989127690b9" providerId="ADAL" clId="{BE0193FC-B9DA-4976-9F4B-CF0F4DE69403}" dt="2025-09-12T08:33:49.061" v="0" actId="14100"/>
        <pc:sldMkLst>
          <pc:docMk/>
          <pc:sldMk cId="81228153" sldId="379"/>
        </pc:sldMkLst>
        <pc:picChg chg="mod">
          <ac:chgData name="Yuliia Yanchuk" userId="da8c62c5-263a-4788-bb0f-2989127690b9" providerId="ADAL" clId="{BE0193FC-B9DA-4976-9F4B-CF0F4DE69403}" dt="2025-09-12T08:33:49.061" v="0" actId="14100"/>
          <ac:picMkLst>
            <pc:docMk/>
            <pc:sldMk cId="81228153" sldId="379"/>
            <ac:picMk id="4" creationId="{BB286DA5-8188-FD11-FC79-2F2A8EFC0E98}"/>
          </ac:picMkLst>
        </pc:picChg>
      </pc:sldChg>
      <pc:sldChg chg="modSp mod">
        <pc:chgData name="Yuliia Yanchuk" userId="da8c62c5-263a-4788-bb0f-2989127690b9" providerId="ADAL" clId="{BE0193FC-B9DA-4976-9F4B-CF0F4DE69403}" dt="2025-09-12T08:47:22.278" v="1" actId="790"/>
        <pc:sldMkLst>
          <pc:docMk/>
          <pc:sldMk cId="2384096663" sldId="383"/>
        </pc:sldMkLst>
        <pc:spChg chg="mod">
          <ac:chgData name="Yuliia Yanchuk" userId="da8c62c5-263a-4788-bb0f-2989127690b9" providerId="ADAL" clId="{BE0193FC-B9DA-4976-9F4B-CF0F4DE69403}" dt="2025-09-12T08:47:22.278" v="1" actId="790"/>
          <ac:spMkLst>
            <pc:docMk/>
            <pc:sldMk cId="2384096663" sldId="383"/>
            <ac:spMk id="2" creationId="{5C4AE1F5-85C4-5D0F-4D7B-D0239AC68F7C}"/>
          </ac:spMkLst>
        </pc:spChg>
        <pc:spChg chg="mod">
          <ac:chgData name="Yuliia Yanchuk" userId="da8c62c5-263a-4788-bb0f-2989127690b9" providerId="ADAL" clId="{BE0193FC-B9DA-4976-9F4B-CF0F4DE69403}" dt="2025-09-12T08:47:22.278" v="1" actId="790"/>
          <ac:spMkLst>
            <pc:docMk/>
            <pc:sldMk cId="2384096663" sldId="383"/>
            <ac:spMk id="4" creationId="{76C383A0-29A6-7C57-E8F0-4D018D687462}"/>
          </ac:spMkLst>
        </pc:spChg>
        <pc:spChg chg="mod">
          <ac:chgData name="Yuliia Yanchuk" userId="da8c62c5-263a-4788-bb0f-2989127690b9" providerId="ADAL" clId="{BE0193FC-B9DA-4976-9F4B-CF0F4DE69403}" dt="2025-09-12T08:47:22.278" v="1" actId="790"/>
          <ac:spMkLst>
            <pc:docMk/>
            <pc:sldMk cId="2384096663" sldId="383"/>
            <ac:spMk id="5" creationId="{F6AC76A2-C69B-2776-50F4-67C47A6E86BD}"/>
          </ac:spMkLst>
        </pc:spChg>
        <pc:spChg chg="mod">
          <ac:chgData name="Yuliia Yanchuk" userId="da8c62c5-263a-4788-bb0f-2989127690b9" providerId="ADAL" clId="{BE0193FC-B9DA-4976-9F4B-CF0F4DE69403}" dt="2025-09-12T08:47:22.278" v="1" actId="790"/>
          <ac:spMkLst>
            <pc:docMk/>
            <pc:sldMk cId="2384096663" sldId="383"/>
            <ac:spMk id="6" creationId="{01313ABE-A7B0-CF69-96EA-D0372D050F48}"/>
          </ac:spMkLst>
        </pc:spChg>
        <pc:spChg chg="mod">
          <ac:chgData name="Yuliia Yanchuk" userId="da8c62c5-263a-4788-bb0f-2989127690b9" providerId="ADAL" clId="{BE0193FC-B9DA-4976-9F4B-CF0F4DE69403}" dt="2025-09-12T08:47:22.278" v="1" actId="790"/>
          <ac:spMkLst>
            <pc:docMk/>
            <pc:sldMk cId="2384096663" sldId="383"/>
            <ac:spMk id="7" creationId="{ABFA60B7-0B09-096B-DBAF-0B0037B25CC6}"/>
          </ac:spMkLst>
        </pc:spChg>
        <pc:spChg chg="mod">
          <ac:chgData name="Yuliia Yanchuk" userId="da8c62c5-263a-4788-bb0f-2989127690b9" providerId="ADAL" clId="{BE0193FC-B9DA-4976-9F4B-CF0F4DE69403}" dt="2025-09-12T08:47:22.278" v="1" actId="790"/>
          <ac:spMkLst>
            <pc:docMk/>
            <pc:sldMk cId="2384096663" sldId="383"/>
            <ac:spMk id="8" creationId="{152322A9-ECB0-E9B9-36A4-3EE912C9B515}"/>
          </ac:spMkLst>
        </pc:spChg>
        <pc:spChg chg="mod">
          <ac:chgData name="Yuliia Yanchuk" userId="da8c62c5-263a-4788-bb0f-2989127690b9" providerId="ADAL" clId="{BE0193FC-B9DA-4976-9F4B-CF0F4DE69403}" dt="2025-09-12T08:47:22.278" v="1" actId="790"/>
          <ac:spMkLst>
            <pc:docMk/>
            <pc:sldMk cId="2384096663" sldId="383"/>
            <ac:spMk id="15" creationId="{B6181C99-1349-E462-C252-9C0F28671524}"/>
          </ac:spMkLst>
        </pc:spChg>
      </pc:sldChg>
      <pc:sldChg chg="addSp delSp modSp mod modClrScheme chgLayout">
        <pc:chgData name="Yuliia Yanchuk" userId="da8c62c5-263a-4788-bb0f-2989127690b9" providerId="ADAL" clId="{BE0193FC-B9DA-4976-9F4B-CF0F4DE69403}" dt="2025-09-12T09:20:59.733" v="5" actId="478"/>
        <pc:sldMkLst>
          <pc:docMk/>
          <pc:sldMk cId="399850763" sldId="385"/>
        </pc:sldMkLst>
      </pc:sldChg>
    </pc:docChg>
  </pc:docChgLst>
  <pc:docChgLst>
    <pc:chgData name="Yuliia Yanchuk" userId="da8c62c5-263a-4788-bb0f-2989127690b9" providerId="ADAL" clId="{1CD4C6B2-5917-4CAE-B570-990A354A6AD3}"/>
    <pc:docChg chg="undo redo custSel addSld delSld modSld sldOrd modSection">
      <pc:chgData name="Yuliia Yanchuk" userId="da8c62c5-263a-4788-bb0f-2989127690b9" providerId="ADAL" clId="{1CD4C6B2-5917-4CAE-B570-990A354A6AD3}" dt="2025-09-11T14:38:24.116" v="876" actId="20577"/>
      <pc:docMkLst>
        <pc:docMk/>
      </pc:docMkLst>
      <pc:sldChg chg="add del ord">
        <pc:chgData name="Yuliia Yanchuk" userId="da8c62c5-263a-4788-bb0f-2989127690b9" providerId="ADAL" clId="{1CD4C6B2-5917-4CAE-B570-990A354A6AD3}" dt="2025-09-11T14:37:25.984" v="848" actId="47"/>
        <pc:sldMkLst>
          <pc:docMk/>
          <pc:sldMk cId="1796986469" sldId="336"/>
        </pc:sldMkLst>
      </pc:sldChg>
      <pc:sldChg chg="addSp delSp modSp mod ord">
        <pc:chgData name="Yuliia Yanchuk" userId="da8c62c5-263a-4788-bb0f-2989127690b9" providerId="ADAL" clId="{1CD4C6B2-5917-4CAE-B570-990A354A6AD3}" dt="2025-09-11T12:00:37.445" v="444" actId="1076"/>
        <pc:sldMkLst>
          <pc:docMk/>
          <pc:sldMk cId="809618437" sldId="364"/>
        </pc:sldMkLst>
        <pc:spChg chg="add mod">
          <ac:chgData name="Yuliia Yanchuk" userId="da8c62c5-263a-4788-bb0f-2989127690b9" providerId="ADAL" clId="{1CD4C6B2-5917-4CAE-B570-990A354A6AD3}" dt="2025-09-11T11:59:19.076" v="431" actId="1076"/>
          <ac:spMkLst>
            <pc:docMk/>
            <pc:sldMk cId="809618437" sldId="364"/>
            <ac:spMk id="14" creationId="{F6D9EE83-7A51-28FC-3903-B7D3A7B2A332}"/>
          </ac:spMkLst>
        </pc:spChg>
        <pc:spChg chg="add mod">
          <ac:chgData name="Yuliia Yanchuk" userId="da8c62c5-263a-4788-bb0f-2989127690b9" providerId="ADAL" clId="{1CD4C6B2-5917-4CAE-B570-990A354A6AD3}" dt="2025-09-11T11:57:35.377" v="415"/>
          <ac:spMkLst>
            <pc:docMk/>
            <pc:sldMk cId="809618437" sldId="364"/>
            <ac:spMk id="15" creationId="{6F89A8BF-EAB9-2793-41C7-CD5CAC975473}"/>
          </ac:spMkLst>
        </pc:spChg>
        <pc:spChg chg="add mod">
          <ac:chgData name="Yuliia Yanchuk" userId="da8c62c5-263a-4788-bb0f-2989127690b9" providerId="ADAL" clId="{1CD4C6B2-5917-4CAE-B570-990A354A6AD3}" dt="2025-09-11T11:59:19.076" v="431" actId="1076"/>
          <ac:spMkLst>
            <pc:docMk/>
            <pc:sldMk cId="809618437" sldId="364"/>
            <ac:spMk id="17" creationId="{F767CE00-7BB4-0B81-7091-45B710582295}"/>
          </ac:spMkLst>
        </pc:spChg>
        <pc:spChg chg="add mod">
          <ac:chgData name="Yuliia Yanchuk" userId="da8c62c5-263a-4788-bb0f-2989127690b9" providerId="ADAL" clId="{1CD4C6B2-5917-4CAE-B570-990A354A6AD3}" dt="2025-09-11T11:59:19.076" v="431" actId="1076"/>
          <ac:spMkLst>
            <pc:docMk/>
            <pc:sldMk cId="809618437" sldId="364"/>
            <ac:spMk id="18" creationId="{C7CE7601-EDCE-5DAB-8ED3-9C6D3FCBFB06}"/>
          </ac:spMkLst>
        </pc:spChg>
        <pc:spChg chg="add mod">
          <ac:chgData name="Yuliia Yanchuk" userId="da8c62c5-263a-4788-bb0f-2989127690b9" providerId="ADAL" clId="{1CD4C6B2-5917-4CAE-B570-990A354A6AD3}" dt="2025-09-11T11:59:56.300" v="438" actId="207"/>
          <ac:spMkLst>
            <pc:docMk/>
            <pc:sldMk cId="809618437" sldId="364"/>
            <ac:spMk id="19" creationId="{2942515A-ACCF-141D-434F-5F40A3CD730D}"/>
          </ac:spMkLst>
        </pc:spChg>
        <pc:picChg chg="add mod">
          <ac:chgData name="Yuliia Yanchuk" userId="da8c62c5-263a-4788-bb0f-2989127690b9" providerId="ADAL" clId="{1CD4C6B2-5917-4CAE-B570-990A354A6AD3}" dt="2025-09-11T11:58:14.292" v="420" actId="1076"/>
          <ac:picMkLst>
            <pc:docMk/>
            <pc:sldMk cId="809618437" sldId="364"/>
            <ac:picMk id="3" creationId="{B974BB71-9DB7-634A-6E89-0F2E7B8BA966}"/>
          </ac:picMkLst>
        </pc:picChg>
        <pc:picChg chg="add mod modCrop">
          <ac:chgData name="Yuliia Yanchuk" userId="da8c62c5-263a-4788-bb0f-2989127690b9" providerId="ADAL" clId="{1CD4C6B2-5917-4CAE-B570-990A354A6AD3}" dt="2025-09-11T11:57:58.834" v="418" actId="1076"/>
          <ac:picMkLst>
            <pc:docMk/>
            <pc:sldMk cId="809618437" sldId="364"/>
            <ac:picMk id="11" creationId="{C161D539-E2DE-EBAD-2AC7-B35AA6BE4526}"/>
          </ac:picMkLst>
        </pc:picChg>
        <pc:picChg chg="add mod modCrop">
          <ac:chgData name="Yuliia Yanchuk" userId="da8c62c5-263a-4788-bb0f-2989127690b9" providerId="ADAL" clId="{1CD4C6B2-5917-4CAE-B570-990A354A6AD3}" dt="2025-09-11T11:58:06.291" v="419" actId="1076"/>
          <ac:picMkLst>
            <pc:docMk/>
            <pc:sldMk cId="809618437" sldId="364"/>
            <ac:picMk id="13" creationId="{484B9938-066B-205C-35E8-5CCDD74E09F4}"/>
          </ac:picMkLst>
        </pc:picChg>
        <pc:picChg chg="add mod">
          <ac:chgData name="Yuliia Yanchuk" userId="da8c62c5-263a-4788-bb0f-2989127690b9" providerId="ADAL" clId="{1CD4C6B2-5917-4CAE-B570-990A354A6AD3}" dt="2025-09-11T11:59:19.076" v="431" actId="1076"/>
          <ac:picMkLst>
            <pc:docMk/>
            <pc:sldMk cId="809618437" sldId="364"/>
            <ac:picMk id="16" creationId="{1E2B26CA-A211-B388-4F6E-D4717E85CCE7}"/>
          </ac:picMkLst>
        </pc:picChg>
        <pc:picChg chg="add mod">
          <ac:chgData name="Yuliia Yanchuk" userId="da8c62c5-263a-4788-bb0f-2989127690b9" providerId="ADAL" clId="{1CD4C6B2-5917-4CAE-B570-990A354A6AD3}" dt="2025-09-11T12:00:37.445" v="444" actId="1076"/>
          <ac:picMkLst>
            <pc:docMk/>
            <pc:sldMk cId="809618437" sldId="364"/>
            <ac:picMk id="21" creationId="{8927BBD6-A6A9-21C9-EDEE-51E0AF13DEDF}"/>
          </ac:picMkLst>
        </pc:picChg>
      </pc:sldChg>
      <pc:sldChg chg="modSp mod">
        <pc:chgData name="Yuliia Yanchuk" userId="da8c62c5-263a-4788-bb0f-2989127690b9" providerId="ADAL" clId="{1CD4C6B2-5917-4CAE-B570-990A354A6AD3}" dt="2025-09-11T14:38:24.116" v="876" actId="20577"/>
        <pc:sldMkLst>
          <pc:docMk/>
          <pc:sldMk cId="3366705122" sldId="378"/>
        </pc:sldMkLst>
        <pc:spChg chg="mod">
          <ac:chgData name="Yuliia Yanchuk" userId="da8c62c5-263a-4788-bb0f-2989127690b9" providerId="ADAL" clId="{1CD4C6B2-5917-4CAE-B570-990A354A6AD3}" dt="2025-09-11T14:38:24.116" v="876" actId="20577"/>
          <ac:spMkLst>
            <pc:docMk/>
            <pc:sldMk cId="3366705122" sldId="378"/>
            <ac:spMk id="6" creationId="{4AF503F1-15EE-F76F-12B3-FA439C89FA4F}"/>
          </ac:spMkLst>
        </pc:spChg>
      </pc:sldChg>
      <pc:sldChg chg="addSp delSp modSp add mod">
        <pc:chgData name="Yuliia Yanchuk" userId="da8c62c5-263a-4788-bb0f-2989127690b9" providerId="ADAL" clId="{1CD4C6B2-5917-4CAE-B570-990A354A6AD3}" dt="2025-09-11T10:00:49.779" v="63" actId="14100"/>
        <pc:sldMkLst>
          <pc:docMk/>
          <pc:sldMk cId="1960454331" sldId="381"/>
        </pc:sldMkLst>
        <pc:spChg chg="mod">
          <ac:chgData name="Yuliia Yanchuk" userId="da8c62c5-263a-4788-bb0f-2989127690b9" providerId="ADAL" clId="{1CD4C6B2-5917-4CAE-B570-990A354A6AD3}" dt="2025-09-11T09:21:27.472" v="4"/>
          <ac:spMkLst>
            <pc:docMk/>
            <pc:sldMk cId="1960454331" sldId="381"/>
            <ac:spMk id="2" creationId="{676986B9-BFE7-9EC2-E204-DDEFD9161622}"/>
          </ac:spMkLst>
        </pc:spChg>
        <pc:spChg chg="add mod">
          <ac:chgData name="Yuliia Yanchuk" userId="da8c62c5-263a-4788-bb0f-2989127690b9" providerId="ADAL" clId="{1CD4C6B2-5917-4CAE-B570-990A354A6AD3}" dt="2025-09-11T09:57:23.675" v="54" actId="1076"/>
          <ac:spMkLst>
            <pc:docMk/>
            <pc:sldMk cId="1960454331" sldId="381"/>
            <ac:spMk id="11" creationId="{29149BC7-23E8-2B32-6BC3-C9304052C171}"/>
          </ac:spMkLst>
        </pc:spChg>
        <pc:spChg chg="add mod">
          <ac:chgData name="Yuliia Yanchuk" userId="da8c62c5-263a-4788-bb0f-2989127690b9" providerId="ADAL" clId="{1CD4C6B2-5917-4CAE-B570-990A354A6AD3}" dt="2025-09-11T09:57:23.675" v="54" actId="1076"/>
          <ac:spMkLst>
            <pc:docMk/>
            <pc:sldMk cId="1960454331" sldId="381"/>
            <ac:spMk id="15" creationId="{6E5349AB-6329-E60D-ADD3-B6F567850AE2}"/>
          </ac:spMkLst>
        </pc:spChg>
        <pc:picChg chg="add mod">
          <ac:chgData name="Yuliia Yanchuk" userId="da8c62c5-263a-4788-bb0f-2989127690b9" providerId="ADAL" clId="{1CD4C6B2-5917-4CAE-B570-990A354A6AD3}" dt="2025-09-11T09:54:39.674" v="33" actId="14100"/>
          <ac:picMkLst>
            <pc:docMk/>
            <pc:sldMk cId="1960454331" sldId="381"/>
            <ac:picMk id="14" creationId="{6FE2C9BA-1027-A7A0-AE79-41A6CDB8A2B1}"/>
          </ac:picMkLst>
        </pc:picChg>
        <pc:picChg chg="add mod">
          <ac:chgData name="Yuliia Yanchuk" userId="da8c62c5-263a-4788-bb0f-2989127690b9" providerId="ADAL" clId="{1CD4C6B2-5917-4CAE-B570-990A354A6AD3}" dt="2025-09-11T09:57:10.322" v="53" actId="1076"/>
          <ac:picMkLst>
            <pc:docMk/>
            <pc:sldMk cId="1960454331" sldId="381"/>
            <ac:picMk id="16" creationId="{A2552D71-70F7-3F9B-22DE-708E78F7E2FF}"/>
          </ac:picMkLst>
        </pc:picChg>
        <pc:picChg chg="add mod">
          <ac:chgData name="Yuliia Yanchuk" userId="da8c62c5-263a-4788-bb0f-2989127690b9" providerId="ADAL" clId="{1CD4C6B2-5917-4CAE-B570-990A354A6AD3}" dt="2025-09-11T10:00:49.779" v="63" actId="14100"/>
          <ac:picMkLst>
            <pc:docMk/>
            <pc:sldMk cId="1960454331" sldId="381"/>
            <ac:picMk id="18" creationId="{835B0DB8-5A0F-326A-9CAF-65D957522177}"/>
          </ac:picMkLst>
        </pc:picChg>
      </pc:sldChg>
      <pc:sldChg chg="addSp delSp modSp add mod">
        <pc:chgData name="Yuliia Yanchuk" userId="da8c62c5-263a-4788-bb0f-2989127690b9" providerId="ADAL" clId="{1CD4C6B2-5917-4CAE-B570-990A354A6AD3}" dt="2025-09-11T10:20:35.406" v="220" actId="1076"/>
        <pc:sldMkLst>
          <pc:docMk/>
          <pc:sldMk cId="1821472156" sldId="382"/>
        </pc:sldMkLst>
        <pc:spChg chg="mod">
          <ac:chgData name="Yuliia Yanchuk" userId="da8c62c5-263a-4788-bb0f-2989127690b9" providerId="ADAL" clId="{1CD4C6B2-5917-4CAE-B570-990A354A6AD3}" dt="2025-09-11T10:19:22.116" v="213" actId="790"/>
          <ac:spMkLst>
            <pc:docMk/>
            <pc:sldMk cId="1821472156" sldId="382"/>
            <ac:spMk id="2" creationId="{C9583812-DB5B-2C1E-AD6F-2E8A46A9D90F}"/>
          </ac:spMkLst>
        </pc:spChg>
        <pc:spChg chg="add mod">
          <ac:chgData name="Yuliia Yanchuk" userId="da8c62c5-263a-4788-bb0f-2989127690b9" providerId="ADAL" clId="{1CD4C6B2-5917-4CAE-B570-990A354A6AD3}" dt="2025-09-11T10:20:35.406" v="220" actId="1076"/>
          <ac:spMkLst>
            <pc:docMk/>
            <pc:sldMk cId="1821472156" sldId="382"/>
            <ac:spMk id="3" creationId="{775788C6-80D4-233E-C577-D5B0F143FEC4}"/>
          </ac:spMkLst>
        </pc:spChg>
        <pc:spChg chg="add mod">
          <ac:chgData name="Yuliia Yanchuk" userId="da8c62c5-263a-4788-bb0f-2989127690b9" providerId="ADAL" clId="{1CD4C6B2-5917-4CAE-B570-990A354A6AD3}" dt="2025-09-11T10:20:35.406" v="220" actId="1076"/>
          <ac:spMkLst>
            <pc:docMk/>
            <pc:sldMk cId="1821472156" sldId="382"/>
            <ac:spMk id="4" creationId="{A322E918-6BEE-9EFC-637E-10E66CDEAEE4}"/>
          </ac:spMkLst>
        </pc:spChg>
        <pc:spChg chg="add mod">
          <ac:chgData name="Yuliia Yanchuk" userId="da8c62c5-263a-4788-bb0f-2989127690b9" providerId="ADAL" clId="{1CD4C6B2-5917-4CAE-B570-990A354A6AD3}" dt="2025-09-11T10:20:35.406" v="220" actId="1076"/>
          <ac:spMkLst>
            <pc:docMk/>
            <pc:sldMk cId="1821472156" sldId="382"/>
            <ac:spMk id="5" creationId="{5BDB9C03-30E5-64A0-5AA3-681297933409}"/>
          </ac:spMkLst>
        </pc:spChg>
        <pc:spChg chg="add mod">
          <ac:chgData name="Yuliia Yanchuk" userId="da8c62c5-263a-4788-bb0f-2989127690b9" providerId="ADAL" clId="{1CD4C6B2-5917-4CAE-B570-990A354A6AD3}" dt="2025-09-11T10:20:35.406" v="220" actId="1076"/>
          <ac:spMkLst>
            <pc:docMk/>
            <pc:sldMk cId="1821472156" sldId="382"/>
            <ac:spMk id="6" creationId="{7E6AE01F-66FE-77E4-7097-D75095285A44}"/>
          </ac:spMkLst>
        </pc:spChg>
        <pc:spChg chg="add mod">
          <ac:chgData name="Yuliia Yanchuk" userId="da8c62c5-263a-4788-bb0f-2989127690b9" providerId="ADAL" clId="{1CD4C6B2-5917-4CAE-B570-990A354A6AD3}" dt="2025-09-11T10:20:35.406" v="220" actId="1076"/>
          <ac:spMkLst>
            <pc:docMk/>
            <pc:sldMk cId="1821472156" sldId="382"/>
            <ac:spMk id="17" creationId="{34867EB1-C2F9-0834-4801-2659D721991E}"/>
          </ac:spMkLst>
        </pc:spChg>
        <pc:spChg chg="add mod">
          <ac:chgData name="Yuliia Yanchuk" userId="da8c62c5-263a-4788-bb0f-2989127690b9" providerId="ADAL" clId="{1CD4C6B2-5917-4CAE-B570-990A354A6AD3}" dt="2025-09-11T10:20:35.406" v="220" actId="1076"/>
          <ac:spMkLst>
            <pc:docMk/>
            <pc:sldMk cId="1821472156" sldId="382"/>
            <ac:spMk id="19" creationId="{DDB31988-5A49-9A5B-0820-B3ED9C4F13AD}"/>
          </ac:spMkLst>
        </pc:spChg>
        <pc:spChg chg="add mod">
          <ac:chgData name="Yuliia Yanchuk" userId="da8c62c5-263a-4788-bb0f-2989127690b9" providerId="ADAL" clId="{1CD4C6B2-5917-4CAE-B570-990A354A6AD3}" dt="2025-09-11T10:20:35.406" v="220" actId="1076"/>
          <ac:spMkLst>
            <pc:docMk/>
            <pc:sldMk cId="1821472156" sldId="382"/>
            <ac:spMk id="20" creationId="{572BB845-5E29-75D5-9994-0893D7E82AD1}"/>
          </ac:spMkLst>
        </pc:spChg>
        <pc:spChg chg="add mod">
          <ac:chgData name="Yuliia Yanchuk" userId="da8c62c5-263a-4788-bb0f-2989127690b9" providerId="ADAL" clId="{1CD4C6B2-5917-4CAE-B570-990A354A6AD3}" dt="2025-09-11T10:20:35.406" v="220" actId="1076"/>
          <ac:spMkLst>
            <pc:docMk/>
            <pc:sldMk cId="1821472156" sldId="382"/>
            <ac:spMk id="21" creationId="{01244230-4721-52F9-C112-316D1AF551AE}"/>
          </ac:spMkLst>
        </pc:spChg>
        <pc:spChg chg="add mod">
          <ac:chgData name="Yuliia Yanchuk" userId="da8c62c5-263a-4788-bb0f-2989127690b9" providerId="ADAL" clId="{1CD4C6B2-5917-4CAE-B570-990A354A6AD3}" dt="2025-09-11T10:20:35.406" v="220" actId="1076"/>
          <ac:spMkLst>
            <pc:docMk/>
            <pc:sldMk cId="1821472156" sldId="382"/>
            <ac:spMk id="22" creationId="{A7E66F79-9C1F-B462-63D4-19E03C3B32A8}"/>
          </ac:spMkLst>
        </pc:spChg>
        <pc:spChg chg="add mod">
          <ac:chgData name="Yuliia Yanchuk" userId="da8c62c5-263a-4788-bb0f-2989127690b9" providerId="ADAL" clId="{1CD4C6B2-5917-4CAE-B570-990A354A6AD3}" dt="2025-09-11T10:20:35.406" v="220" actId="1076"/>
          <ac:spMkLst>
            <pc:docMk/>
            <pc:sldMk cId="1821472156" sldId="382"/>
            <ac:spMk id="23" creationId="{42BA550E-E455-98DB-EACC-19DDD22D29A2}"/>
          </ac:spMkLst>
        </pc:spChg>
        <pc:picChg chg="add mod">
          <ac:chgData name="Yuliia Yanchuk" userId="da8c62c5-263a-4788-bb0f-2989127690b9" providerId="ADAL" clId="{1CD4C6B2-5917-4CAE-B570-990A354A6AD3}" dt="2025-09-11T10:20:09.959" v="219" actId="14100"/>
          <ac:picMkLst>
            <pc:docMk/>
            <pc:sldMk cId="1821472156" sldId="382"/>
            <ac:picMk id="6146" creationId="{06E95611-3A86-53A7-C0A7-83CB895030FB}"/>
          </ac:picMkLst>
        </pc:picChg>
      </pc:sldChg>
      <pc:sldChg chg="addSp delSp modSp add mod">
        <pc:chgData name="Yuliia Yanchuk" userId="da8c62c5-263a-4788-bb0f-2989127690b9" providerId="ADAL" clId="{1CD4C6B2-5917-4CAE-B570-990A354A6AD3}" dt="2025-09-11T12:34:02.359" v="497" actId="1076"/>
        <pc:sldMkLst>
          <pc:docMk/>
          <pc:sldMk cId="2384096663" sldId="383"/>
        </pc:sldMkLst>
        <pc:spChg chg="add mod">
          <ac:chgData name="Yuliia Yanchuk" userId="da8c62c5-263a-4788-bb0f-2989127690b9" providerId="ADAL" clId="{1CD4C6B2-5917-4CAE-B570-990A354A6AD3}" dt="2025-09-11T12:31:42.905" v="481" actId="113"/>
          <ac:spMkLst>
            <pc:docMk/>
            <pc:sldMk cId="2384096663" sldId="383"/>
            <ac:spMk id="2" creationId="{5C4AE1F5-85C4-5D0F-4D7B-D0239AC68F7C}"/>
          </ac:spMkLst>
        </pc:spChg>
        <pc:spChg chg="add mod">
          <ac:chgData name="Yuliia Yanchuk" userId="da8c62c5-263a-4788-bb0f-2989127690b9" providerId="ADAL" clId="{1CD4C6B2-5917-4CAE-B570-990A354A6AD3}" dt="2025-09-11T12:33:47.696" v="496" actId="14100"/>
          <ac:spMkLst>
            <pc:docMk/>
            <pc:sldMk cId="2384096663" sldId="383"/>
            <ac:spMk id="4" creationId="{76C383A0-29A6-7C57-E8F0-4D018D687462}"/>
          </ac:spMkLst>
        </pc:spChg>
        <pc:spChg chg="add mod">
          <ac:chgData name="Yuliia Yanchuk" userId="da8c62c5-263a-4788-bb0f-2989127690b9" providerId="ADAL" clId="{1CD4C6B2-5917-4CAE-B570-990A354A6AD3}" dt="2025-09-11T12:33:22.050" v="492" actId="14100"/>
          <ac:spMkLst>
            <pc:docMk/>
            <pc:sldMk cId="2384096663" sldId="383"/>
            <ac:spMk id="5" creationId="{F6AC76A2-C69B-2776-50F4-67C47A6E86BD}"/>
          </ac:spMkLst>
        </pc:spChg>
        <pc:spChg chg="add mod">
          <ac:chgData name="Yuliia Yanchuk" userId="da8c62c5-263a-4788-bb0f-2989127690b9" providerId="ADAL" clId="{1CD4C6B2-5917-4CAE-B570-990A354A6AD3}" dt="2025-09-11T12:33:29.554" v="493" actId="14100"/>
          <ac:spMkLst>
            <pc:docMk/>
            <pc:sldMk cId="2384096663" sldId="383"/>
            <ac:spMk id="6" creationId="{01313ABE-A7B0-CF69-96EA-D0372D050F48}"/>
          </ac:spMkLst>
        </pc:spChg>
        <pc:spChg chg="add mod">
          <ac:chgData name="Yuliia Yanchuk" userId="da8c62c5-263a-4788-bb0f-2989127690b9" providerId="ADAL" clId="{1CD4C6B2-5917-4CAE-B570-990A354A6AD3}" dt="2025-09-11T12:33:41.228" v="495" actId="14100"/>
          <ac:spMkLst>
            <pc:docMk/>
            <pc:sldMk cId="2384096663" sldId="383"/>
            <ac:spMk id="7" creationId="{ABFA60B7-0B09-096B-DBAF-0B0037B25CC6}"/>
          </ac:spMkLst>
        </pc:spChg>
        <pc:spChg chg="add mod">
          <ac:chgData name="Yuliia Yanchuk" userId="da8c62c5-263a-4788-bb0f-2989127690b9" providerId="ADAL" clId="{1CD4C6B2-5917-4CAE-B570-990A354A6AD3}" dt="2025-09-11T12:32:36.065" v="483" actId="1076"/>
          <ac:spMkLst>
            <pc:docMk/>
            <pc:sldMk cId="2384096663" sldId="383"/>
            <ac:spMk id="8" creationId="{152322A9-ECB0-E9B9-36A4-3EE912C9B515}"/>
          </ac:spMkLst>
        </pc:spChg>
        <pc:spChg chg="mod">
          <ac:chgData name="Yuliia Yanchuk" userId="da8c62c5-263a-4788-bb0f-2989127690b9" providerId="ADAL" clId="{1CD4C6B2-5917-4CAE-B570-990A354A6AD3}" dt="2025-09-11T12:01:55.270" v="449" actId="14100"/>
          <ac:spMkLst>
            <pc:docMk/>
            <pc:sldMk cId="2384096663" sldId="383"/>
            <ac:spMk id="15" creationId="{B6181C99-1349-E462-C252-9C0F28671524}"/>
          </ac:spMkLst>
        </pc:spChg>
        <pc:picChg chg="mod modCrop">
          <ac:chgData name="Yuliia Yanchuk" userId="da8c62c5-263a-4788-bb0f-2989127690b9" providerId="ADAL" clId="{1CD4C6B2-5917-4CAE-B570-990A354A6AD3}" dt="2025-09-11T12:34:02.359" v="497" actId="1076"/>
          <ac:picMkLst>
            <pc:docMk/>
            <pc:sldMk cId="2384096663" sldId="383"/>
            <ac:picMk id="3" creationId="{8031D8E4-79B0-576B-2F0F-C9DBCB312F95}"/>
          </ac:picMkLst>
        </pc:picChg>
        <pc:picChg chg="add mod">
          <ac:chgData name="Yuliia Yanchuk" userId="da8c62c5-263a-4788-bb0f-2989127690b9" providerId="ADAL" clId="{1CD4C6B2-5917-4CAE-B570-990A354A6AD3}" dt="2025-09-11T12:32:36.065" v="483" actId="1076"/>
          <ac:picMkLst>
            <pc:docMk/>
            <pc:sldMk cId="2384096663" sldId="383"/>
            <ac:picMk id="9" creationId="{3F8A185E-2D43-84EE-EAA9-DC9CE2972801}"/>
          </ac:picMkLst>
        </pc:picChg>
        <pc:picChg chg="mod">
          <ac:chgData name="Yuliia Yanchuk" userId="da8c62c5-263a-4788-bb0f-2989127690b9" providerId="ADAL" clId="{1CD4C6B2-5917-4CAE-B570-990A354A6AD3}" dt="2025-09-11T12:34:02.359" v="497" actId="1076"/>
          <ac:picMkLst>
            <pc:docMk/>
            <pc:sldMk cId="2384096663" sldId="383"/>
            <ac:picMk id="11" creationId="{A81D1ECC-53E9-12C9-7B28-0859D8B5CFF0}"/>
          </ac:picMkLst>
        </pc:picChg>
        <pc:picChg chg="mod">
          <ac:chgData name="Yuliia Yanchuk" userId="da8c62c5-263a-4788-bb0f-2989127690b9" providerId="ADAL" clId="{1CD4C6B2-5917-4CAE-B570-990A354A6AD3}" dt="2025-09-11T12:34:02.359" v="497" actId="1076"/>
          <ac:picMkLst>
            <pc:docMk/>
            <pc:sldMk cId="2384096663" sldId="383"/>
            <ac:picMk id="13" creationId="{A3041372-1C40-9ECC-BFA7-F1A30B7CC0DB}"/>
          </ac:picMkLst>
        </pc:picChg>
      </pc:sldChg>
      <pc:sldChg chg="addSp delSp modSp add del mod ord">
        <pc:chgData name="Yuliia Yanchuk" userId="da8c62c5-263a-4788-bb0f-2989127690b9" providerId="ADAL" clId="{1CD4C6B2-5917-4CAE-B570-990A354A6AD3}" dt="2025-09-11T14:37:19.544" v="845" actId="47"/>
        <pc:sldMkLst>
          <pc:docMk/>
          <pc:sldMk cId="2924187176" sldId="384"/>
        </pc:sldMkLst>
        <pc:spChg chg="mod">
          <ac:chgData name="Yuliia Yanchuk" userId="da8c62c5-263a-4788-bb0f-2989127690b9" providerId="ADAL" clId="{1CD4C6B2-5917-4CAE-B570-990A354A6AD3}" dt="2025-09-11T13:23:16.389" v="591" actId="790"/>
          <ac:spMkLst>
            <pc:docMk/>
            <pc:sldMk cId="2924187176" sldId="384"/>
            <ac:spMk id="2" creationId="{3C37F9EA-079D-2231-4AB1-FE345227142C}"/>
          </ac:spMkLst>
        </pc:spChg>
        <pc:spChg chg="add mod">
          <ac:chgData name="Yuliia Yanchuk" userId="da8c62c5-263a-4788-bb0f-2989127690b9" providerId="ADAL" clId="{1CD4C6B2-5917-4CAE-B570-990A354A6AD3}" dt="2025-09-11T13:23:41.755" v="594" actId="14100"/>
          <ac:spMkLst>
            <pc:docMk/>
            <pc:sldMk cId="2924187176" sldId="384"/>
            <ac:spMk id="7" creationId="{FAC5C353-8546-E047-D454-FE1CD0C2E81A}"/>
          </ac:spMkLst>
        </pc:spChg>
        <pc:spChg chg="add mod">
          <ac:chgData name="Yuliia Yanchuk" userId="da8c62c5-263a-4788-bb0f-2989127690b9" providerId="ADAL" clId="{1CD4C6B2-5917-4CAE-B570-990A354A6AD3}" dt="2025-09-11T13:23:16.389" v="591" actId="790"/>
          <ac:spMkLst>
            <pc:docMk/>
            <pc:sldMk cId="2924187176" sldId="384"/>
            <ac:spMk id="8" creationId="{F2470582-CE2C-D7F6-E8D4-FB8BD2D6C147}"/>
          </ac:spMkLst>
        </pc:spChg>
        <pc:spChg chg="mod topLvl">
          <ac:chgData name="Yuliia Yanchuk" userId="da8c62c5-263a-4788-bb0f-2989127690b9" providerId="ADAL" clId="{1CD4C6B2-5917-4CAE-B570-990A354A6AD3}" dt="2025-09-11T13:23:16.389" v="591" actId="790"/>
          <ac:spMkLst>
            <pc:docMk/>
            <pc:sldMk cId="2924187176" sldId="384"/>
            <ac:spMk id="11" creationId="{2A681834-543F-5A01-267E-59A8380D95F4}"/>
          </ac:spMkLst>
        </pc:spChg>
        <pc:spChg chg="mod topLvl">
          <ac:chgData name="Yuliia Yanchuk" userId="da8c62c5-263a-4788-bb0f-2989127690b9" providerId="ADAL" clId="{1CD4C6B2-5917-4CAE-B570-990A354A6AD3}" dt="2025-09-11T13:23:16.389" v="591" actId="790"/>
          <ac:spMkLst>
            <pc:docMk/>
            <pc:sldMk cId="2924187176" sldId="384"/>
            <ac:spMk id="14" creationId="{9D4F2E42-E032-566A-90D1-7F3E6929C39D}"/>
          </ac:spMkLst>
        </pc:spChg>
        <pc:spChg chg="add mod">
          <ac:chgData name="Yuliia Yanchuk" userId="da8c62c5-263a-4788-bb0f-2989127690b9" providerId="ADAL" clId="{1CD4C6B2-5917-4CAE-B570-990A354A6AD3}" dt="2025-09-11T13:23:16.389" v="591" actId="790"/>
          <ac:spMkLst>
            <pc:docMk/>
            <pc:sldMk cId="2924187176" sldId="384"/>
            <ac:spMk id="18" creationId="{17EA36A3-03DD-A837-B3A3-F6339FCFF248}"/>
          </ac:spMkLst>
        </pc:spChg>
        <pc:spChg chg="add mod">
          <ac:chgData name="Yuliia Yanchuk" userId="da8c62c5-263a-4788-bb0f-2989127690b9" providerId="ADAL" clId="{1CD4C6B2-5917-4CAE-B570-990A354A6AD3}" dt="2025-09-11T13:23:16.389" v="591" actId="790"/>
          <ac:spMkLst>
            <pc:docMk/>
            <pc:sldMk cId="2924187176" sldId="384"/>
            <ac:spMk id="24" creationId="{B8A7305A-A642-0280-79ED-4A6BBA3F066B}"/>
          </ac:spMkLst>
        </pc:spChg>
        <pc:picChg chg="add mod">
          <ac:chgData name="Yuliia Yanchuk" userId="da8c62c5-263a-4788-bb0f-2989127690b9" providerId="ADAL" clId="{1CD4C6B2-5917-4CAE-B570-990A354A6AD3}" dt="2025-09-11T13:22:47.368" v="590" actId="1076"/>
          <ac:picMkLst>
            <pc:docMk/>
            <pc:sldMk cId="2924187176" sldId="384"/>
            <ac:picMk id="9" creationId="{8C137B17-0CFE-8044-BB75-256F083ADD48}"/>
          </ac:picMkLst>
        </pc:picChg>
        <pc:picChg chg="add mod modCrop">
          <ac:chgData name="Yuliia Yanchuk" userId="da8c62c5-263a-4788-bb0f-2989127690b9" providerId="ADAL" clId="{1CD4C6B2-5917-4CAE-B570-990A354A6AD3}" dt="2025-09-11T13:24:11.345" v="597" actId="1076"/>
          <ac:picMkLst>
            <pc:docMk/>
            <pc:sldMk cId="2924187176" sldId="384"/>
            <ac:picMk id="26" creationId="{5A611FF6-B756-762B-DEF6-3779450881A2}"/>
          </ac:picMkLst>
        </pc:picChg>
        <pc:picChg chg="add mod modCrop">
          <ac:chgData name="Yuliia Yanchuk" userId="da8c62c5-263a-4788-bb0f-2989127690b9" providerId="ADAL" clId="{1CD4C6B2-5917-4CAE-B570-990A354A6AD3}" dt="2025-09-11T13:24:11.345" v="597" actId="1076"/>
          <ac:picMkLst>
            <pc:docMk/>
            <pc:sldMk cId="2924187176" sldId="384"/>
            <ac:picMk id="28" creationId="{8FF52D2D-1021-4DAB-5B32-37168BB88BC6}"/>
          </ac:picMkLst>
        </pc:picChg>
      </pc:sldChg>
      <pc:sldChg chg="addSp delSp modSp add del mod">
        <pc:chgData name="Yuliia Yanchuk" userId="da8c62c5-263a-4788-bb0f-2989127690b9" providerId="ADAL" clId="{1CD4C6B2-5917-4CAE-B570-990A354A6AD3}" dt="2025-09-11T14:37:22.080" v="846" actId="47"/>
        <pc:sldMkLst>
          <pc:docMk/>
          <pc:sldMk cId="399850763" sldId="385"/>
        </pc:sldMkLst>
        <pc:spChg chg="mod">
          <ac:chgData name="Yuliia Yanchuk" userId="da8c62c5-263a-4788-bb0f-2989127690b9" providerId="ADAL" clId="{1CD4C6B2-5917-4CAE-B570-990A354A6AD3}" dt="2025-09-11T14:13:57.668" v="724" actId="790"/>
          <ac:spMkLst>
            <pc:docMk/>
            <pc:sldMk cId="399850763" sldId="385"/>
            <ac:spMk id="2" creationId="{69E1DC16-F12A-45DC-26C4-E90AE859DC3B}"/>
          </ac:spMkLst>
        </pc:spChg>
        <pc:spChg chg="mod topLvl">
          <ac:chgData name="Yuliia Yanchuk" userId="da8c62c5-263a-4788-bb0f-2989127690b9" providerId="ADAL" clId="{1CD4C6B2-5917-4CAE-B570-990A354A6AD3}" dt="2025-09-11T14:13:57.668" v="724" actId="790"/>
          <ac:spMkLst>
            <pc:docMk/>
            <pc:sldMk cId="399850763" sldId="385"/>
            <ac:spMk id="4" creationId="{D5EF2B84-D2B2-9743-DDE5-AD7A32E0B80D}"/>
          </ac:spMkLst>
        </pc:spChg>
        <pc:spChg chg="add mod">
          <ac:chgData name="Yuliia Yanchuk" userId="da8c62c5-263a-4788-bb0f-2989127690b9" providerId="ADAL" clId="{1CD4C6B2-5917-4CAE-B570-990A354A6AD3}" dt="2025-09-11T14:13:57.668" v="724" actId="790"/>
          <ac:spMkLst>
            <pc:docMk/>
            <pc:sldMk cId="399850763" sldId="385"/>
            <ac:spMk id="6" creationId="{A1E52E07-3B17-399F-F78A-9A72CC6117BF}"/>
          </ac:spMkLst>
        </pc:spChg>
        <pc:spChg chg="add mod">
          <ac:chgData name="Yuliia Yanchuk" userId="da8c62c5-263a-4788-bb0f-2989127690b9" providerId="ADAL" clId="{1CD4C6B2-5917-4CAE-B570-990A354A6AD3}" dt="2025-09-11T14:13:57.668" v="724" actId="790"/>
          <ac:spMkLst>
            <pc:docMk/>
            <pc:sldMk cId="399850763" sldId="385"/>
            <ac:spMk id="15" creationId="{6E56E411-F922-8365-5DB3-FC99A619D8FA}"/>
          </ac:spMkLst>
        </pc:spChg>
        <pc:spChg chg="mod topLvl">
          <ac:chgData name="Yuliia Yanchuk" userId="da8c62c5-263a-4788-bb0f-2989127690b9" providerId="ADAL" clId="{1CD4C6B2-5917-4CAE-B570-990A354A6AD3}" dt="2025-09-11T14:13:57.668" v="724" actId="790"/>
          <ac:spMkLst>
            <pc:docMk/>
            <pc:sldMk cId="399850763" sldId="385"/>
            <ac:spMk id="17" creationId="{D031A64B-9B56-A863-042D-04A2EA598F9A}"/>
          </ac:spMkLst>
        </pc:spChg>
        <pc:spChg chg="add mod">
          <ac:chgData name="Yuliia Yanchuk" userId="da8c62c5-263a-4788-bb0f-2989127690b9" providerId="ADAL" clId="{1CD4C6B2-5917-4CAE-B570-990A354A6AD3}" dt="2025-09-11T14:13:57.668" v="724" actId="790"/>
          <ac:spMkLst>
            <pc:docMk/>
            <pc:sldMk cId="399850763" sldId="385"/>
            <ac:spMk id="20" creationId="{00A36AFC-3DCD-E695-63E9-1C56F66C8245}"/>
          </ac:spMkLst>
        </pc:spChg>
        <pc:spChg chg="mod topLvl">
          <ac:chgData name="Yuliia Yanchuk" userId="da8c62c5-263a-4788-bb0f-2989127690b9" providerId="ADAL" clId="{1CD4C6B2-5917-4CAE-B570-990A354A6AD3}" dt="2025-09-11T14:13:57.668" v="724" actId="790"/>
          <ac:spMkLst>
            <pc:docMk/>
            <pc:sldMk cId="399850763" sldId="385"/>
            <ac:spMk id="22" creationId="{D5BBAD15-7FD9-3BF1-8925-61A4C2D3B7FB}"/>
          </ac:spMkLst>
        </pc:spChg>
        <pc:spChg chg="add mod">
          <ac:chgData name="Yuliia Yanchuk" userId="da8c62c5-263a-4788-bb0f-2989127690b9" providerId="ADAL" clId="{1CD4C6B2-5917-4CAE-B570-990A354A6AD3}" dt="2025-09-11T14:13:57.668" v="724" actId="790"/>
          <ac:spMkLst>
            <pc:docMk/>
            <pc:sldMk cId="399850763" sldId="385"/>
            <ac:spMk id="25" creationId="{D4EF0D48-9BDA-66C8-6326-FA527118E8FF}"/>
          </ac:spMkLst>
        </pc:spChg>
        <pc:spChg chg="add mod ord">
          <ac:chgData name="Yuliia Yanchuk" userId="da8c62c5-263a-4788-bb0f-2989127690b9" providerId="ADAL" clId="{1CD4C6B2-5917-4CAE-B570-990A354A6AD3}" dt="2025-09-11T14:11:35.473" v="705" actId="1076"/>
          <ac:spMkLst>
            <pc:docMk/>
            <pc:sldMk cId="399850763" sldId="385"/>
            <ac:spMk id="37" creationId="{1AE3E53F-7518-EC4C-4F65-AC391E45B768}"/>
          </ac:spMkLst>
        </pc:spChg>
        <pc:spChg chg="add mod ord">
          <ac:chgData name="Yuliia Yanchuk" userId="da8c62c5-263a-4788-bb0f-2989127690b9" providerId="ADAL" clId="{1CD4C6B2-5917-4CAE-B570-990A354A6AD3}" dt="2025-09-11T14:13:57.668" v="724" actId="790"/>
          <ac:spMkLst>
            <pc:docMk/>
            <pc:sldMk cId="399850763" sldId="385"/>
            <ac:spMk id="38" creationId="{D03BA5CB-D86D-B6BE-78C1-11B994610FBD}"/>
          </ac:spMkLst>
        </pc:spChg>
        <pc:spChg chg="add mod ord">
          <ac:chgData name="Yuliia Yanchuk" userId="da8c62c5-263a-4788-bb0f-2989127690b9" providerId="ADAL" clId="{1CD4C6B2-5917-4CAE-B570-990A354A6AD3}" dt="2025-09-11T14:11:41.586" v="706" actId="14100"/>
          <ac:spMkLst>
            <pc:docMk/>
            <pc:sldMk cId="399850763" sldId="385"/>
            <ac:spMk id="39" creationId="{F22F7F15-2C3D-BB34-B6B1-2F5B3CF7DE27}"/>
          </ac:spMkLst>
        </pc:spChg>
        <pc:spChg chg="add mod ord">
          <ac:chgData name="Yuliia Yanchuk" userId="da8c62c5-263a-4788-bb0f-2989127690b9" providerId="ADAL" clId="{1CD4C6B2-5917-4CAE-B570-990A354A6AD3}" dt="2025-09-11T14:13:57.668" v="724" actId="790"/>
          <ac:spMkLst>
            <pc:docMk/>
            <pc:sldMk cId="399850763" sldId="385"/>
            <ac:spMk id="40" creationId="{26174C67-3A2B-112A-3CF8-9EC2BC2CEC57}"/>
          </ac:spMkLst>
        </pc:spChg>
        <pc:spChg chg="add mod ord">
          <ac:chgData name="Yuliia Yanchuk" userId="da8c62c5-263a-4788-bb0f-2989127690b9" providerId="ADAL" clId="{1CD4C6B2-5917-4CAE-B570-990A354A6AD3}" dt="2025-09-11T14:14:08.575" v="725" actId="14100"/>
          <ac:spMkLst>
            <pc:docMk/>
            <pc:sldMk cId="399850763" sldId="385"/>
            <ac:spMk id="41" creationId="{99DA3712-1CE1-90A4-6533-7A06D610DA4D}"/>
          </ac:spMkLst>
        </pc:spChg>
        <pc:picChg chg="mod">
          <ac:chgData name="Yuliia Yanchuk" userId="da8c62c5-263a-4788-bb0f-2989127690b9" providerId="ADAL" clId="{1CD4C6B2-5917-4CAE-B570-990A354A6AD3}" dt="2025-09-11T14:10:17.299" v="694" actId="1076"/>
          <ac:picMkLst>
            <pc:docMk/>
            <pc:sldMk cId="399850763" sldId="385"/>
            <ac:picMk id="29" creationId="{D7B92CEF-5F69-AB37-4F69-4F18DDDECA6F}"/>
          </ac:picMkLst>
        </pc:picChg>
        <pc:picChg chg="add mod">
          <ac:chgData name="Yuliia Yanchuk" userId="da8c62c5-263a-4788-bb0f-2989127690b9" providerId="ADAL" clId="{1CD4C6B2-5917-4CAE-B570-990A354A6AD3}" dt="2025-09-11T14:13:47.338" v="723" actId="1076"/>
          <ac:picMkLst>
            <pc:docMk/>
            <pc:sldMk cId="399850763" sldId="385"/>
            <ac:picMk id="32" creationId="{9179930C-152C-A844-97B6-970DB0FD4BA6}"/>
          </ac:picMkLst>
        </pc:picChg>
        <pc:picChg chg="add mod">
          <ac:chgData name="Yuliia Yanchuk" userId="da8c62c5-263a-4788-bb0f-2989127690b9" providerId="ADAL" clId="{1CD4C6B2-5917-4CAE-B570-990A354A6AD3}" dt="2025-09-11T14:11:05.792" v="702" actId="1076"/>
          <ac:picMkLst>
            <pc:docMk/>
            <pc:sldMk cId="399850763" sldId="385"/>
            <ac:picMk id="34" creationId="{03486D99-EC8B-45FD-2514-B4A363181FC9}"/>
          </ac:picMkLst>
        </pc:picChg>
        <pc:picChg chg="add mod">
          <ac:chgData name="Yuliia Yanchuk" userId="da8c62c5-263a-4788-bb0f-2989127690b9" providerId="ADAL" clId="{1CD4C6B2-5917-4CAE-B570-990A354A6AD3}" dt="2025-09-11T14:11:35.473" v="705" actId="1076"/>
          <ac:picMkLst>
            <pc:docMk/>
            <pc:sldMk cId="399850763" sldId="385"/>
            <ac:picMk id="36" creationId="{1AFE9E5F-A30B-45DD-12EA-146237B8ED73}"/>
          </ac:picMkLst>
        </pc:picChg>
      </pc:sldChg>
      <pc:sldChg chg="addSp delSp modSp add del mod">
        <pc:chgData name="Yuliia Yanchuk" userId="da8c62c5-263a-4788-bb0f-2989127690b9" providerId="ADAL" clId="{1CD4C6B2-5917-4CAE-B570-990A354A6AD3}" dt="2025-09-11T14:37:24.387" v="847" actId="47"/>
        <pc:sldMkLst>
          <pc:docMk/>
          <pc:sldMk cId="2472477122" sldId="386"/>
        </pc:sldMkLst>
        <pc:spChg chg="mod">
          <ac:chgData name="Yuliia Yanchuk" userId="da8c62c5-263a-4788-bb0f-2989127690b9" providerId="ADAL" clId="{1CD4C6B2-5917-4CAE-B570-990A354A6AD3}" dt="2025-09-11T14:14:44.663" v="737" actId="20577"/>
          <ac:spMkLst>
            <pc:docMk/>
            <pc:sldMk cId="2472477122" sldId="386"/>
            <ac:spMk id="2" creationId="{EF5A8617-C2B5-9175-66C9-CCA17BB1CFD9}"/>
          </ac:spMkLst>
        </pc:spChg>
        <pc:spChg chg="add mod">
          <ac:chgData name="Yuliia Yanchuk" userId="da8c62c5-263a-4788-bb0f-2989127690b9" providerId="ADAL" clId="{1CD4C6B2-5917-4CAE-B570-990A354A6AD3}" dt="2025-09-11T14:35:47.856" v="794" actId="1076"/>
          <ac:spMkLst>
            <pc:docMk/>
            <pc:sldMk cId="2472477122" sldId="386"/>
            <ac:spMk id="3" creationId="{C05237CA-F173-755C-B255-8EDBF1EFA27D}"/>
          </ac:spMkLst>
        </pc:spChg>
        <pc:spChg chg="add mod">
          <ac:chgData name="Yuliia Yanchuk" userId="da8c62c5-263a-4788-bb0f-2989127690b9" providerId="ADAL" clId="{1CD4C6B2-5917-4CAE-B570-990A354A6AD3}" dt="2025-09-11T14:35:47.856" v="794" actId="1076"/>
          <ac:spMkLst>
            <pc:docMk/>
            <pc:sldMk cId="2472477122" sldId="386"/>
            <ac:spMk id="5" creationId="{86A83ECD-196E-B743-244B-EA5A04283600}"/>
          </ac:spMkLst>
        </pc:spChg>
        <pc:spChg chg="add mod">
          <ac:chgData name="Yuliia Yanchuk" userId="da8c62c5-263a-4788-bb0f-2989127690b9" providerId="ADAL" clId="{1CD4C6B2-5917-4CAE-B570-990A354A6AD3}" dt="2025-09-11T14:16:06.003" v="741" actId="1076"/>
          <ac:spMkLst>
            <pc:docMk/>
            <pc:sldMk cId="2472477122" sldId="386"/>
            <ac:spMk id="7" creationId="{908CB35A-C41B-08B6-38CD-F9535E82CB0F}"/>
          </ac:spMkLst>
        </pc:spChg>
        <pc:spChg chg="add mod">
          <ac:chgData name="Yuliia Yanchuk" userId="da8c62c5-263a-4788-bb0f-2989127690b9" providerId="ADAL" clId="{1CD4C6B2-5917-4CAE-B570-990A354A6AD3}" dt="2025-09-11T14:35:47.856" v="794" actId="1076"/>
          <ac:spMkLst>
            <pc:docMk/>
            <pc:sldMk cId="2472477122" sldId="386"/>
            <ac:spMk id="8" creationId="{0AF1C84E-930F-9FD1-D469-482BDCF62B20}"/>
          </ac:spMkLst>
        </pc:spChg>
        <pc:spChg chg="add mod">
          <ac:chgData name="Yuliia Yanchuk" userId="da8c62c5-263a-4788-bb0f-2989127690b9" providerId="ADAL" clId="{1CD4C6B2-5917-4CAE-B570-990A354A6AD3}" dt="2025-09-11T14:35:47.856" v="794" actId="1076"/>
          <ac:spMkLst>
            <pc:docMk/>
            <pc:sldMk cId="2472477122" sldId="386"/>
            <ac:spMk id="9" creationId="{8B7E3230-12E5-6BF6-EA30-A7053AE13236}"/>
          </ac:spMkLst>
        </pc:spChg>
        <pc:spChg chg="add mod">
          <ac:chgData name="Yuliia Yanchuk" userId="da8c62c5-263a-4788-bb0f-2989127690b9" providerId="ADAL" clId="{1CD4C6B2-5917-4CAE-B570-990A354A6AD3}" dt="2025-09-11T14:35:47.856" v="794" actId="1076"/>
          <ac:spMkLst>
            <pc:docMk/>
            <pc:sldMk cId="2472477122" sldId="386"/>
            <ac:spMk id="10" creationId="{5CAEFA59-E274-30C2-D0F9-D7C0C6AF0F1C}"/>
          </ac:spMkLst>
        </pc:spChg>
        <pc:spChg chg="add mod">
          <ac:chgData name="Yuliia Yanchuk" userId="da8c62c5-263a-4788-bb0f-2989127690b9" providerId="ADAL" clId="{1CD4C6B2-5917-4CAE-B570-990A354A6AD3}" dt="2025-09-11T14:26:02.826" v="756" actId="1076"/>
          <ac:spMkLst>
            <pc:docMk/>
            <pc:sldMk cId="2472477122" sldId="386"/>
            <ac:spMk id="11" creationId="{3530EF41-EEDB-BA17-39E4-84AE820CE6C0}"/>
          </ac:spMkLst>
        </pc:spChg>
        <pc:spChg chg="add mod">
          <ac:chgData name="Yuliia Yanchuk" userId="da8c62c5-263a-4788-bb0f-2989127690b9" providerId="ADAL" clId="{1CD4C6B2-5917-4CAE-B570-990A354A6AD3}" dt="2025-09-11T14:35:47.856" v="794" actId="1076"/>
          <ac:spMkLst>
            <pc:docMk/>
            <pc:sldMk cId="2472477122" sldId="386"/>
            <ac:spMk id="12" creationId="{C0B116EB-EE29-CF1E-CE06-786A22C5B0F6}"/>
          </ac:spMkLst>
        </pc:spChg>
        <pc:spChg chg="add mod">
          <ac:chgData name="Yuliia Yanchuk" userId="da8c62c5-263a-4788-bb0f-2989127690b9" providerId="ADAL" clId="{1CD4C6B2-5917-4CAE-B570-990A354A6AD3}" dt="2025-09-11T14:35:47.856" v="794" actId="1076"/>
          <ac:spMkLst>
            <pc:docMk/>
            <pc:sldMk cId="2472477122" sldId="386"/>
            <ac:spMk id="13" creationId="{A3674BF7-590B-882A-2330-DD4D342AD893}"/>
          </ac:spMkLst>
        </pc:spChg>
        <pc:spChg chg="add mod">
          <ac:chgData name="Yuliia Yanchuk" userId="da8c62c5-263a-4788-bb0f-2989127690b9" providerId="ADAL" clId="{1CD4C6B2-5917-4CAE-B570-990A354A6AD3}" dt="2025-09-11T14:35:47.856" v="794" actId="1076"/>
          <ac:spMkLst>
            <pc:docMk/>
            <pc:sldMk cId="2472477122" sldId="386"/>
            <ac:spMk id="14" creationId="{9B952CE2-D064-365B-A8D8-83705A68572C}"/>
          </ac:spMkLst>
        </pc:spChg>
        <pc:spChg chg="add mod">
          <ac:chgData name="Yuliia Yanchuk" userId="da8c62c5-263a-4788-bb0f-2989127690b9" providerId="ADAL" clId="{1CD4C6B2-5917-4CAE-B570-990A354A6AD3}" dt="2025-09-11T14:35:47.856" v="794" actId="1076"/>
          <ac:spMkLst>
            <pc:docMk/>
            <pc:sldMk cId="2472477122" sldId="386"/>
            <ac:spMk id="16" creationId="{1C473153-F1A7-2C2B-0470-F2FD325CB34A}"/>
          </ac:spMkLst>
        </pc:spChg>
        <pc:spChg chg="add mod">
          <ac:chgData name="Yuliia Yanchuk" userId="da8c62c5-263a-4788-bb0f-2989127690b9" providerId="ADAL" clId="{1CD4C6B2-5917-4CAE-B570-990A354A6AD3}" dt="2025-09-11T14:35:47.856" v="794" actId="1076"/>
          <ac:spMkLst>
            <pc:docMk/>
            <pc:sldMk cId="2472477122" sldId="386"/>
            <ac:spMk id="18" creationId="{DC3A2922-3608-830B-CD2F-5D8F0256F269}"/>
          </ac:spMkLst>
        </pc:spChg>
        <pc:picChg chg="add mod">
          <ac:chgData name="Yuliia Yanchuk" userId="da8c62c5-263a-4788-bb0f-2989127690b9" providerId="ADAL" clId="{1CD4C6B2-5917-4CAE-B570-990A354A6AD3}" dt="2025-09-11T14:36:46.232" v="799" actId="14100"/>
          <ac:picMkLst>
            <pc:docMk/>
            <pc:sldMk cId="2472477122" sldId="386"/>
            <ac:picMk id="21" creationId="{B3AB1034-DA13-214E-61A1-8FFD33F4C791}"/>
          </ac:picMkLst>
        </pc:picChg>
      </pc:sldChg>
      <pc:sldMasterChg chg="delSldLayout">
        <pc:chgData name="Yuliia Yanchuk" userId="da8c62c5-263a-4788-bb0f-2989127690b9" providerId="ADAL" clId="{1CD4C6B2-5917-4CAE-B570-990A354A6AD3}" dt="2025-09-11T14:37:12.483" v="840" actId="47"/>
        <pc:sldMasterMkLst>
          <pc:docMk/>
          <pc:sldMasterMk cId="309464254" sldId="2147483705"/>
        </pc:sldMasterMkLst>
      </pc:sldMasterChg>
    </pc:docChg>
  </pc:docChgLst>
  <pc:docChgLst>
    <pc:chgData name="Anastasiia Skok" userId="S::askok@bdo.ua::4ef8d847-678c-4ccd-986b-7dd6811c6cfa" providerId="AD" clId="Web-{9C90D598-25E1-CFC1-14F6-49045C2B1807}"/>
    <pc:docChg chg="addSld delSld modSld modSection">
      <pc:chgData name="Anastasiia Skok" userId="S::askok@bdo.ua::4ef8d847-678c-4ccd-986b-7dd6811c6cfa" providerId="AD" clId="Web-{9C90D598-25E1-CFC1-14F6-49045C2B1807}" dt="2025-09-30T04:41:54.007" v="27" actId="20577"/>
      <pc:docMkLst>
        <pc:docMk/>
      </pc:docMkLst>
      <pc:sldChg chg="del">
        <pc:chgData name="Anastasiia Skok" userId="S::askok@bdo.ua::4ef8d847-678c-4ccd-986b-7dd6811c6cfa" providerId="AD" clId="Web-{9C90D598-25E1-CFC1-14F6-49045C2B1807}" dt="2025-09-30T04:40:14.358" v="3"/>
        <pc:sldMkLst>
          <pc:docMk/>
          <pc:sldMk cId="296694578" sldId="335"/>
        </pc:sldMkLst>
      </pc:sldChg>
      <pc:sldChg chg="del">
        <pc:chgData name="Anastasiia Skok" userId="S::askok@bdo.ua::4ef8d847-678c-4ccd-986b-7dd6811c6cfa" providerId="AD" clId="Web-{9C90D598-25E1-CFC1-14F6-49045C2B1807}" dt="2025-09-30T04:41:36.725" v="24"/>
        <pc:sldMkLst>
          <pc:docMk/>
          <pc:sldMk cId="1796986469" sldId="336"/>
        </pc:sldMkLst>
      </pc:sldChg>
      <pc:sldChg chg="modSp">
        <pc:chgData name="Anastasiia Skok" userId="S::askok@bdo.ua::4ef8d847-678c-4ccd-986b-7dd6811c6cfa" providerId="AD" clId="Web-{9C90D598-25E1-CFC1-14F6-49045C2B1807}" dt="2025-09-30T04:41:54.007" v="27" actId="20577"/>
        <pc:sldMkLst>
          <pc:docMk/>
          <pc:sldMk cId="3366705122" sldId="378"/>
        </pc:sldMkLst>
        <pc:spChg chg="mod">
          <ac:chgData name="Anastasiia Skok" userId="S::askok@bdo.ua::4ef8d847-678c-4ccd-986b-7dd6811c6cfa" providerId="AD" clId="Web-{9C90D598-25E1-CFC1-14F6-49045C2B1807}" dt="2025-09-30T04:41:54.007" v="27" actId="20577"/>
          <ac:spMkLst>
            <pc:docMk/>
            <pc:sldMk cId="3366705122" sldId="378"/>
            <ac:spMk id="6" creationId="{4AF503F1-15EE-F76F-12B3-FA439C89FA4F}"/>
          </ac:spMkLst>
        </pc:spChg>
      </pc:sldChg>
      <pc:sldChg chg="modSp add del">
        <pc:chgData name="Anastasiia Skok" userId="S::askok@bdo.ua::4ef8d847-678c-4ccd-986b-7dd6811c6cfa" providerId="AD" clId="Web-{9C90D598-25E1-CFC1-14F6-49045C2B1807}" dt="2025-09-30T04:41:26.005" v="22" actId="20577"/>
        <pc:sldMkLst>
          <pc:docMk/>
          <pc:sldMk cId="1890481214" sldId="387"/>
        </pc:sldMkLst>
        <pc:spChg chg="mod">
          <ac:chgData name="Anastasiia Skok" userId="S::askok@bdo.ua::4ef8d847-678c-4ccd-986b-7dd6811c6cfa" providerId="AD" clId="Web-{9C90D598-25E1-CFC1-14F6-49045C2B1807}" dt="2025-09-30T04:41:26.005" v="22" actId="20577"/>
          <ac:spMkLst>
            <pc:docMk/>
            <pc:sldMk cId="1890481214" sldId="387"/>
            <ac:spMk id="3" creationId="{64EE5E7F-5F9B-7EBD-2421-F08A79345CC3}"/>
          </ac:spMkLst>
        </pc:spChg>
      </pc:sldChg>
      <pc:sldChg chg="add del">
        <pc:chgData name="Anastasiia Skok" userId="S::askok@bdo.ua::4ef8d847-678c-4ccd-986b-7dd6811c6cfa" providerId="AD" clId="Web-{9C90D598-25E1-CFC1-14F6-49045C2B1807}" dt="2025-09-30T04:41:29.255" v="23"/>
        <pc:sldMkLst>
          <pc:docMk/>
          <pc:sldMk cId="2126048656" sldId="388"/>
        </pc:sldMkLst>
      </pc:sldChg>
      <pc:sldChg chg="add">
        <pc:chgData name="Anastasiia Skok" userId="S::askok@bdo.ua::4ef8d847-678c-4ccd-986b-7dd6811c6cfa" providerId="AD" clId="Web-{9C90D598-25E1-CFC1-14F6-49045C2B1807}" dt="2025-09-30T04:41:38.100" v="25"/>
        <pc:sldMkLst>
          <pc:docMk/>
          <pc:sldMk cId="1796986469" sldId="389"/>
        </pc:sldMkLst>
      </pc:sldChg>
    </pc:docChg>
  </pc:docChgLst>
  <pc:docChgLst>
    <pc:chgData clId="Web-{555B83AD-5086-0E94-CF25-491F9B73F9D7}"/>
    <pc:docChg chg="modSld">
      <pc:chgData name="" userId="" providerId="" clId="Web-{555B83AD-5086-0E94-CF25-491F9B73F9D7}" dt="2025-09-30T07:02:02.081" v="1" actId="20577"/>
      <pc:docMkLst>
        <pc:docMk/>
      </pc:docMkLst>
      <pc:sldChg chg="modSp">
        <pc:chgData name="" userId="" providerId="" clId="Web-{555B83AD-5086-0E94-CF25-491F9B73F9D7}" dt="2025-09-30T07:02:02.081" v="1" actId="20577"/>
        <pc:sldMkLst>
          <pc:docMk/>
          <pc:sldMk cId="1890481214" sldId="387"/>
        </pc:sldMkLst>
        <pc:spChg chg="mod">
          <ac:chgData name="" userId="" providerId="" clId="Web-{555B83AD-5086-0E94-CF25-491F9B73F9D7}" dt="2025-09-30T07:02:02.081" v="1" actId="20577"/>
          <ac:spMkLst>
            <pc:docMk/>
            <pc:sldMk cId="1890481214" sldId="387"/>
            <ac:spMk id="3" creationId="{64EE5E7F-5F9B-7EBD-2421-F08A79345CC3}"/>
          </ac:spMkLst>
        </pc:spChg>
      </pc:sldChg>
    </pc:docChg>
  </pc:docChgLst>
  <pc:docChgLst>
    <pc:chgData name="Tetiana Demchenko" userId="a1258dcb-57bf-415f-8283-7a71d04fa34c" providerId="ADAL" clId="{B66874E0-1065-46F9-810C-F330A8CE0390}"/>
    <pc:docChg chg="custSel modSld">
      <pc:chgData name="Tetiana Demchenko" userId="a1258dcb-57bf-415f-8283-7a71d04fa34c" providerId="ADAL" clId="{B66874E0-1065-46F9-810C-F330A8CE0390}" dt="2025-10-01T07:21:42.140" v="1" actId="478"/>
      <pc:docMkLst>
        <pc:docMk/>
      </pc:docMkLst>
      <pc:sldChg chg="delSp modSp mod">
        <pc:chgData name="Tetiana Demchenko" userId="a1258dcb-57bf-415f-8283-7a71d04fa34c" providerId="ADAL" clId="{B66874E0-1065-46F9-810C-F330A8CE0390}" dt="2025-10-01T07:21:42.140" v="1" actId="478"/>
        <pc:sldMkLst>
          <pc:docMk/>
          <pc:sldMk cId="1890481214" sldId="387"/>
        </pc:sldMkLst>
        <pc:picChg chg="del mod">
          <ac:chgData name="Tetiana Demchenko" userId="a1258dcb-57bf-415f-8283-7a71d04fa34c" providerId="ADAL" clId="{B66874E0-1065-46F9-810C-F330A8CE0390}" dt="2025-10-01T07:21:42.140" v="1" actId="478"/>
          <ac:picMkLst>
            <pc:docMk/>
            <pc:sldMk cId="1890481214" sldId="387"/>
            <ac:picMk id="9" creationId="{CA007388-734A-72C8-12B4-36B7255E0C7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241F5C-756D-D3CC-63B3-43FB7D8A0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29F8095-F2C3-D135-B725-98AD87268A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762E1-9D42-4259-B438-FE50C692F378}" type="datetimeFigureOut">
              <a:rPr lang="fr-FR" smtClean="0"/>
              <a:t>01/10/2025</a:t>
            </a:fld>
            <a:endParaRPr lang="fr-FR"/>
          </a:p>
        </p:txBody>
      </p:sp>
      <p:sp>
        <p:nvSpPr>
          <p:cNvPr id="4" name="Espace réservé du pied de page 3">
            <a:extLst>
              <a:ext uri="{FF2B5EF4-FFF2-40B4-BE49-F238E27FC236}">
                <a16:creationId xmlns:a16="http://schemas.microsoft.com/office/drawing/2014/main" id="{230A0035-714C-FD55-7896-B015F958F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844A786-78B4-153B-1EB0-23A7C6801C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698FC-D56E-4827-B570-1DEE6236057F}" type="slidenum">
              <a:rPr lang="fr-FR" smtClean="0"/>
              <a:t>‹№›</a:t>
            </a:fld>
            <a:endParaRPr lang="fr-FR"/>
          </a:p>
        </p:txBody>
      </p:sp>
    </p:spTree>
    <p:extLst>
      <p:ext uri="{BB962C8B-B14F-4D97-AF65-F5344CB8AC3E}">
        <p14:creationId xmlns:p14="http://schemas.microsoft.com/office/powerpoint/2010/main" val="159657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Basic">
    <p:spTree>
      <p:nvGrpSpPr>
        <p:cNvPr id="1" name=""/>
        <p:cNvGrpSpPr/>
        <p:nvPr/>
      </p:nvGrpSpPr>
      <p:grpSpPr>
        <a:xfrm>
          <a:off x="0" y="0"/>
          <a:ext cx="0" cy="0"/>
          <a:chOff x="0" y="0"/>
          <a:chExt cx="0" cy="0"/>
        </a:xfrm>
      </p:grpSpPr>
      <p:sp>
        <p:nvSpPr>
          <p:cNvPr id="2" name="Marcador de posición de imagen 8">
            <a:extLst>
              <a:ext uri="{FF2B5EF4-FFF2-40B4-BE49-F238E27FC236}">
                <a16:creationId xmlns:a16="http://schemas.microsoft.com/office/drawing/2014/main" id="{3F686C83-D228-FED8-0A4E-1768BF93AE16}"/>
              </a:ext>
            </a:extLst>
          </p:cNvPr>
          <p:cNvSpPr>
            <a:spLocks noGrp="1"/>
          </p:cNvSpPr>
          <p:nvPr>
            <p:ph type="pic" sz="quarter" idx="16"/>
          </p:nvPr>
        </p:nvSpPr>
        <p:spPr>
          <a:xfrm flipH="1">
            <a:off x="8207295" y="480269"/>
            <a:ext cx="15113619" cy="12767380"/>
          </a:xfrm>
          <a:prstGeom prst="parallelogram">
            <a:avLst>
              <a:gd name="adj" fmla="val 18169"/>
            </a:avLst>
          </a:prstGeom>
        </p:spPr>
        <p:txBody>
          <a:bodyPr/>
          <a:lstStyle/>
          <a:p>
            <a:endParaRPr lang="es-419"/>
          </a:p>
        </p:txBody>
      </p:sp>
      <p:pic>
        <p:nvPicPr>
          <p:cNvPr id="3" name="Imagen 2">
            <a:extLst>
              <a:ext uri="{FF2B5EF4-FFF2-40B4-BE49-F238E27FC236}">
                <a16:creationId xmlns:a16="http://schemas.microsoft.com/office/drawing/2014/main" id="{A318155C-1BCC-B809-2A4F-7926960749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6" name="Marcador de pie de página 19">
            <a:extLst>
              <a:ext uri="{FF2B5EF4-FFF2-40B4-BE49-F238E27FC236}">
                <a16:creationId xmlns:a16="http://schemas.microsoft.com/office/drawing/2014/main" id="{BD0FE0E0-226E-58E2-FE8B-67B6553DCFFF}"/>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7622658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Basic">
    <p:spTree>
      <p:nvGrpSpPr>
        <p:cNvPr id="1" name=""/>
        <p:cNvGrpSpPr/>
        <p:nvPr/>
      </p:nvGrpSpPr>
      <p:grpSpPr>
        <a:xfrm>
          <a:off x="0" y="0"/>
          <a:ext cx="0" cy="0"/>
          <a:chOff x="0" y="0"/>
          <a:chExt cx="0" cy="0"/>
        </a:xfrm>
      </p:grpSpPr>
      <p:sp>
        <p:nvSpPr>
          <p:cNvPr id="2" name="Rectángulo redondeado 3">
            <a:extLst>
              <a:ext uri="{FF2B5EF4-FFF2-40B4-BE49-F238E27FC236}">
                <a16:creationId xmlns:a16="http://schemas.microsoft.com/office/drawing/2014/main" id="{82A04377-9AF4-3EF1-69B2-E363568A22E3}"/>
              </a:ext>
            </a:extLst>
          </p:cNvPr>
          <p:cNvSpPr/>
          <p:nvPr userDrawn="1"/>
        </p:nvSpPr>
        <p:spPr>
          <a:xfrm>
            <a:off x="11881002" y="1853083"/>
            <a:ext cx="11830697" cy="4896633"/>
          </a:xfrm>
          <a:prstGeom prst="roundRect">
            <a:avLst>
              <a:gd name="adj" fmla="val 626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10673478" cy="4831269"/>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672301" y="7631560"/>
            <a:ext cx="10673478" cy="467674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2007516" y="7631560"/>
            <a:ext cx="11704183" cy="4793522"/>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120752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2479567"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07524" y="3882890"/>
            <a:ext cx="9693086" cy="25332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1207524" y="9363107"/>
            <a:ext cx="9909655" cy="258959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2479567" y="3882890"/>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
        <p:nvSpPr>
          <p:cNvPr id="3" name="Marcador de texto 8">
            <a:extLst>
              <a:ext uri="{FF2B5EF4-FFF2-40B4-BE49-F238E27FC236}">
                <a16:creationId xmlns:a16="http://schemas.microsoft.com/office/drawing/2014/main" id="{5BC06321-C0A1-5269-A818-D7EB02C9A2F0}"/>
              </a:ext>
            </a:extLst>
          </p:cNvPr>
          <p:cNvSpPr>
            <a:spLocks noGrp="1"/>
          </p:cNvSpPr>
          <p:nvPr>
            <p:ph type="body" sz="quarter" idx="21" hasCustomPrompt="1"/>
          </p:nvPr>
        </p:nvSpPr>
        <p:spPr>
          <a:xfrm>
            <a:off x="1260790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5" name="Marcador de texto 8">
            <a:extLst>
              <a:ext uri="{FF2B5EF4-FFF2-40B4-BE49-F238E27FC236}">
                <a16:creationId xmlns:a16="http://schemas.microsoft.com/office/drawing/2014/main" id="{54C96818-C3E3-68B6-E61F-6130A84962D2}"/>
              </a:ext>
            </a:extLst>
          </p:cNvPr>
          <p:cNvSpPr>
            <a:spLocks noGrp="1"/>
          </p:cNvSpPr>
          <p:nvPr>
            <p:ph type="body" sz="quarter" idx="22" hasCustomPrompt="1"/>
          </p:nvPr>
        </p:nvSpPr>
        <p:spPr>
          <a:xfrm>
            <a:off x="12645327" y="9341582"/>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Tree>
    <p:extLst>
      <p:ext uri="{BB962C8B-B14F-4D97-AF65-F5344CB8AC3E}">
        <p14:creationId xmlns:p14="http://schemas.microsoft.com/office/powerpoint/2010/main" val="32390325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yan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81AEC1E5-B985-C1CF-3FC7-4B5EE8DD4F47}"/>
              </a:ext>
            </a:extLst>
          </p:cNvPr>
          <p:cNvSpPr/>
          <p:nvPr userDrawn="1"/>
        </p:nvSpPr>
        <p:spPr>
          <a:xfrm>
            <a:off x="672301" y="4643600"/>
            <a:ext cx="5535812" cy="6565509"/>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27571CA0-871C-9B2B-9FD0-F586D66734E4}"/>
              </a:ext>
            </a:extLst>
          </p:cNvPr>
          <p:cNvSpPr/>
          <p:nvPr userDrawn="1"/>
        </p:nvSpPr>
        <p:spPr>
          <a:xfrm>
            <a:off x="672301" y="11525764"/>
            <a:ext cx="5535812" cy="910551"/>
          </a:xfrm>
          <a:prstGeom prst="roundRect">
            <a:avLst>
              <a:gd name="adj" fmla="val 1855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4"/>
            <a:ext cx="5535812" cy="2210762"/>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139725"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113599" y="6134713"/>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880466" y="532768"/>
            <a:ext cx="16831233" cy="12616275"/>
          </a:xfrm>
          <a:prstGeom prst="roundRect">
            <a:avLst>
              <a:gd name="adj" fmla="val 5203"/>
            </a:avLst>
          </a:prstGeom>
        </p:spPr>
        <p:txBody>
          <a:bodyPr/>
          <a:lstStyle/>
          <a:p>
            <a:endParaRPr lang="es-419"/>
          </a:p>
        </p:txBody>
      </p:sp>
      <p:sp>
        <p:nvSpPr>
          <p:cNvPr id="5" name="Marcador de texto 8">
            <a:extLst>
              <a:ext uri="{FF2B5EF4-FFF2-40B4-BE49-F238E27FC236}">
                <a16:creationId xmlns:a16="http://schemas.microsoft.com/office/drawing/2014/main" id="{8F65DC7E-9431-7E5A-7947-DF1510BFC4A9}"/>
              </a:ext>
            </a:extLst>
          </p:cNvPr>
          <p:cNvSpPr>
            <a:spLocks noGrp="1"/>
          </p:cNvSpPr>
          <p:nvPr>
            <p:ph type="body" sz="quarter" idx="18" hasCustomPrompt="1"/>
          </p:nvPr>
        </p:nvSpPr>
        <p:spPr>
          <a:xfrm>
            <a:off x="1113599" y="11704319"/>
            <a:ext cx="4572000" cy="584933"/>
          </a:xfrm>
          <a:prstGeom prst="rect">
            <a:avLst/>
          </a:prstGeom>
        </p:spPr>
        <p:txBody>
          <a:bodyPr/>
          <a:lstStyle>
            <a:lvl1pPr marL="0" indent="0">
              <a:lnSpc>
                <a:spcPts val="3800"/>
              </a:lnSpc>
              <a:buNone/>
              <a:defRPr sz="2000" b="0" i="0" baseline="0">
                <a:solidFill>
                  <a:schemeClr val="bg2">
                    <a:lumMod val="50000"/>
                  </a:schemeClr>
                </a:solidFill>
                <a:latin typeface="Calibri Light" panose="020F0302020204030204" pitchFamily="34" charset="0"/>
                <a:cs typeface="Calibri" panose="020F0502020204030204" pitchFamily="34" charset="0"/>
              </a:defRPr>
            </a:lvl1pPr>
          </a:lstStyle>
          <a:p>
            <a:pPr lvl="0"/>
            <a:r>
              <a:rPr lang="es-419" b="0" i="0">
                <a:solidFill>
                  <a:srgbClr val="040C28"/>
                </a:solidFill>
                <a:effectLst/>
                <a:latin typeface="Google Sans"/>
              </a:rPr>
              <a:t>© Photo credits</a:t>
            </a:r>
            <a:endParaRPr lang="es-419"/>
          </a:p>
        </p:txBody>
      </p:sp>
      <p:sp>
        <p:nvSpPr>
          <p:cNvPr id="9" name="Marcador de pie de página 8">
            <a:extLst>
              <a:ext uri="{FF2B5EF4-FFF2-40B4-BE49-F238E27FC236}">
                <a16:creationId xmlns:a16="http://schemas.microsoft.com/office/drawing/2014/main" id="{B40EA4FB-35FB-3A3B-EDE2-259ED680FE7A}"/>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780956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675538" y="564088"/>
            <a:ext cx="7932560" cy="5845936"/>
          </a:xfrm>
          <a:prstGeom prst="roundRect">
            <a:avLst>
              <a:gd name="adj" fmla="val 5203"/>
            </a:avLst>
          </a:prstGeom>
        </p:spPr>
        <p:txBody>
          <a:bodyPr/>
          <a:lstStyle/>
          <a:p>
            <a:endParaRPr lang="es-419"/>
          </a:p>
        </p:txBody>
      </p:sp>
      <p:sp>
        <p:nvSpPr>
          <p:cNvPr id="6" name="Marcador de posición de imagen 8">
            <a:extLst>
              <a:ext uri="{FF2B5EF4-FFF2-40B4-BE49-F238E27FC236}">
                <a16:creationId xmlns:a16="http://schemas.microsoft.com/office/drawing/2014/main" id="{D3956099-0E35-4D38-EFF0-AD0B7BEB2994}"/>
              </a:ext>
            </a:extLst>
          </p:cNvPr>
          <p:cNvSpPr>
            <a:spLocks noGrp="1"/>
          </p:cNvSpPr>
          <p:nvPr>
            <p:ph type="pic" sz="quarter" idx="17"/>
          </p:nvPr>
        </p:nvSpPr>
        <p:spPr>
          <a:xfrm>
            <a:off x="15016649" y="564088"/>
            <a:ext cx="8695049" cy="11943236"/>
          </a:xfrm>
          <a:prstGeom prst="roundRect">
            <a:avLst>
              <a:gd name="adj" fmla="val 5203"/>
            </a:avLst>
          </a:prstGeom>
        </p:spPr>
        <p:txBody>
          <a:bodyPr/>
          <a:lstStyle/>
          <a:p>
            <a:endParaRPr lang="es-419"/>
          </a:p>
        </p:txBody>
      </p:sp>
      <p:sp>
        <p:nvSpPr>
          <p:cNvPr id="9" name="Marcador de posición de imagen 8">
            <a:extLst>
              <a:ext uri="{FF2B5EF4-FFF2-40B4-BE49-F238E27FC236}">
                <a16:creationId xmlns:a16="http://schemas.microsoft.com/office/drawing/2014/main" id="{67C8DBA5-64C4-3F8F-C706-31B75FA823FD}"/>
              </a:ext>
            </a:extLst>
          </p:cNvPr>
          <p:cNvSpPr>
            <a:spLocks noGrp="1"/>
          </p:cNvSpPr>
          <p:nvPr>
            <p:ph type="pic" sz="quarter" idx="18"/>
          </p:nvPr>
        </p:nvSpPr>
        <p:spPr>
          <a:xfrm>
            <a:off x="10210313" y="6858000"/>
            <a:ext cx="4397785" cy="5653668"/>
          </a:xfrm>
          <a:prstGeom prst="roundRect">
            <a:avLst>
              <a:gd name="adj" fmla="val 5203"/>
            </a:avLst>
          </a:prstGeom>
        </p:spPr>
        <p:txBody>
          <a:bodyPr/>
          <a:lstStyle/>
          <a:p>
            <a:endParaRPr lang="es-419"/>
          </a:p>
        </p:txBody>
      </p:sp>
      <p:sp>
        <p:nvSpPr>
          <p:cNvPr id="10" name="Rectángulo redondeado 9">
            <a:extLst>
              <a:ext uri="{FF2B5EF4-FFF2-40B4-BE49-F238E27FC236}">
                <a16:creationId xmlns:a16="http://schemas.microsoft.com/office/drawing/2014/main" id="{A2205E88-46B2-E4FD-0A73-0FFFEB844A16}"/>
              </a:ext>
            </a:extLst>
          </p:cNvPr>
          <p:cNvSpPr/>
          <p:nvPr userDrawn="1"/>
        </p:nvSpPr>
        <p:spPr>
          <a:xfrm>
            <a:off x="672301" y="6809596"/>
            <a:ext cx="9129461" cy="3293409"/>
          </a:xfrm>
          <a:prstGeom prst="roundRect">
            <a:avLst>
              <a:gd name="adj" fmla="val 70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Marcador de texto 8">
            <a:extLst>
              <a:ext uri="{FF2B5EF4-FFF2-40B4-BE49-F238E27FC236}">
                <a16:creationId xmlns:a16="http://schemas.microsoft.com/office/drawing/2014/main" id="{4DB5F03F-4320-D5F5-F788-383CAD6FD516}"/>
              </a:ext>
            </a:extLst>
          </p:cNvPr>
          <p:cNvSpPr>
            <a:spLocks noGrp="1"/>
          </p:cNvSpPr>
          <p:nvPr>
            <p:ph type="body" sz="quarter" idx="19" hasCustomPrompt="1"/>
          </p:nvPr>
        </p:nvSpPr>
        <p:spPr>
          <a:xfrm>
            <a:off x="1027344" y="7163283"/>
            <a:ext cx="8295075" cy="2672093"/>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5" name="Rectángulo redondeado 14">
            <a:extLst>
              <a:ext uri="{FF2B5EF4-FFF2-40B4-BE49-F238E27FC236}">
                <a16:creationId xmlns:a16="http://schemas.microsoft.com/office/drawing/2014/main" id="{EE148415-73E5-B20E-4468-17313C338404}"/>
              </a:ext>
            </a:extLst>
          </p:cNvPr>
          <p:cNvSpPr/>
          <p:nvPr userDrawn="1"/>
        </p:nvSpPr>
        <p:spPr>
          <a:xfrm>
            <a:off x="672301" y="2116184"/>
            <a:ext cx="5535812" cy="4293840"/>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Marcador de texto 8">
            <a:extLst>
              <a:ext uri="{FF2B5EF4-FFF2-40B4-BE49-F238E27FC236}">
                <a16:creationId xmlns:a16="http://schemas.microsoft.com/office/drawing/2014/main" id="{0CD4E795-FC79-B416-5C98-75EC41B3ED39}"/>
              </a:ext>
            </a:extLst>
          </p:cNvPr>
          <p:cNvSpPr>
            <a:spLocks noGrp="1"/>
          </p:cNvSpPr>
          <p:nvPr>
            <p:ph type="body" sz="quarter" idx="13" hasCustomPrompt="1"/>
          </p:nvPr>
        </p:nvSpPr>
        <p:spPr>
          <a:xfrm>
            <a:off x="1027344" y="2578472"/>
            <a:ext cx="4257465" cy="3510093"/>
          </a:xfrm>
          <a:prstGeom prst="rect">
            <a:avLst/>
          </a:prstGeom>
        </p:spPr>
        <p:txBody>
          <a:bodyPr/>
          <a:lstStyle>
            <a:lvl1pPr marL="0" indent="0">
              <a:lnSpc>
                <a:spcPts val="8200"/>
              </a:lnSpc>
              <a:buNone/>
              <a:defRPr sz="8000" b="0" i="0">
                <a:solidFill>
                  <a:srgbClr val="4D4D4D"/>
                </a:solidFill>
                <a:latin typeface="TITILLIUMMAPS29L-400WT" pitchFamily="2" charset="77"/>
              </a:defRPr>
            </a:lvl1pPr>
          </a:lstStyle>
          <a:p>
            <a:pPr lvl="0"/>
            <a:r>
              <a:rPr lang="es-419"/>
              <a:t>Title</a:t>
            </a:r>
          </a:p>
          <a:p>
            <a:pPr lvl="0"/>
            <a:r>
              <a:rPr lang="es-419"/>
              <a:t>Lorem</a:t>
            </a:r>
          </a:p>
          <a:p>
            <a:pPr lvl="0"/>
            <a:r>
              <a:rPr lang="es-419"/>
              <a:t>ipsum</a:t>
            </a:r>
          </a:p>
        </p:txBody>
      </p:sp>
      <p:sp>
        <p:nvSpPr>
          <p:cNvPr id="17" name="Rectángulo redondeado 16">
            <a:extLst>
              <a:ext uri="{FF2B5EF4-FFF2-40B4-BE49-F238E27FC236}">
                <a16:creationId xmlns:a16="http://schemas.microsoft.com/office/drawing/2014/main" id="{82A969DB-7217-C85A-742A-A991C74D9452}"/>
              </a:ext>
            </a:extLst>
          </p:cNvPr>
          <p:cNvSpPr/>
          <p:nvPr userDrawn="1"/>
        </p:nvSpPr>
        <p:spPr>
          <a:xfrm>
            <a:off x="672301" y="10456692"/>
            <a:ext cx="9129461" cy="2077278"/>
          </a:xfrm>
          <a:prstGeom prst="roundRect">
            <a:avLst>
              <a:gd name="adj" fmla="val 10521"/>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Marcador de texto 8">
            <a:extLst>
              <a:ext uri="{FF2B5EF4-FFF2-40B4-BE49-F238E27FC236}">
                <a16:creationId xmlns:a16="http://schemas.microsoft.com/office/drawing/2014/main" id="{8472D728-4D17-9618-9FDA-7A5F432D842F}"/>
              </a:ext>
            </a:extLst>
          </p:cNvPr>
          <p:cNvSpPr>
            <a:spLocks noGrp="1"/>
          </p:cNvSpPr>
          <p:nvPr>
            <p:ph type="body" sz="quarter" idx="20" hasCustomPrompt="1"/>
          </p:nvPr>
        </p:nvSpPr>
        <p:spPr>
          <a:xfrm>
            <a:off x="1027344" y="10735902"/>
            <a:ext cx="8295075" cy="1597348"/>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a:t>
            </a:r>
          </a:p>
        </p:txBody>
      </p:sp>
      <p:sp>
        <p:nvSpPr>
          <p:cNvPr id="20" name="Marcador de pie de página 19">
            <a:extLst>
              <a:ext uri="{FF2B5EF4-FFF2-40B4-BE49-F238E27FC236}">
                <a16:creationId xmlns:a16="http://schemas.microsoft.com/office/drawing/2014/main" id="{1AA63623-FA59-5448-8178-EDDE55F65ED6}"/>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5770512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893122"/>
            <a:ext cx="10278197" cy="3091726"/>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13973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1732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8317558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0" y="0"/>
            <a:ext cx="24384000" cy="13715999"/>
          </a:xfrm>
          <a:prstGeom prst="rect">
            <a:avLst/>
          </a:prstGeom>
        </p:spPr>
        <p:txBody>
          <a:bodyPr/>
          <a:lstStyle/>
          <a:p>
            <a:endParaRPr lang="es-419"/>
          </a:p>
        </p:txBody>
      </p:sp>
      <p:sp>
        <p:nvSpPr>
          <p:cNvPr id="3" name="Marcador de pie de página 2">
            <a:extLst>
              <a:ext uri="{FF2B5EF4-FFF2-40B4-BE49-F238E27FC236}">
                <a16:creationId xmlns:a16="http://schemas.microsoft.com/office/drawing/2014/main" id="{B02BB92B-8139-DE02-D7F7-21BD069A302F}"/>
              </a:ext>
            </a:extLst>
          </p:cNvPr>
          <p:cNvSpPr>
            <a:spLocks noGrp="1"/>
          </p:cNvSpPr>
          <p:nvPr>
            <p:ph type="ftr" sz="quarter" idx="17"/>
          </p:nvPr>
        </p:nvSpPr>
        <p:spPr/>
        <p:txBody>
          <a:bodyPr/>
          <a:lstStyle/>
          <a:p>
            <a:r>
              <a:rPr lang="es-419" err="1"/>
              <a:t>Presentation</a:t>
            </a:r>
            <a:r>
              <a:rPr lang="es-419"/>
              <a:t> Name | Speaker | Date</a:t>
            </a:r>
          </a:p>
        </p:txBody>
      </p:sp>
      <p:pic>
        <p:nvPicPr>
          <p:cNvPr id="4" name="Imatge" descr="Imatge">
            <a:extLst>
              <a:ext uri="{FF2B5EF4-FFF2-40B4-BE49-F238E27FC236}">
                <a16:creationId xmlns:a16="http://schemas.microsoft.com/office/drawing/2014/main" id="{6CE7F1C7-3004-BD6A-AE0E-315D921438D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Tree>
    <p:extLst>
      <p:ext uri="{BB962C8B-B14F-4D97-AF65-F5344CB8AC3E}">
        <p14:creationId xmlns:p14="http://schemas.microsoft.com/office/powerpoint/2010/main" val="1069257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699772"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699772"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err="1"/>
              <a:t>Presentation</a:t>
            </a:r>
            <a:r>
              <a:rPr lang="es-419"/>
              <a:t> </a:t>
            </a:r>
            <a:r>
              <a:rPr lang="es-419" err="1"/>
              <a:t>Title</a:t>
            </a:r>
            <a:endParaRPr lang="es-419"/>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699771"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 name="Marcador de pie de página 2">
            <a:extLst>
              <a:ext uri="{FF2B5EF4-FFF2-40B4-BE49-F238E27FC236}">
                <a16:creationId xmlns:a16="http://schemas.microsoft.com/office/drawing/2014/main" id="{D92C6131-4169-2580-7C4F-037DE2A5849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470457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588260"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588260"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588259" y="6623304"/>
            <a:ext cx="10767293" cy="3858842"/>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88D17C5-E30C-6859-3FA6-00633E47C7B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osición de imagen 8">
            <a:extLst>
              <a:ext uri="{FF2B5EF4-FFF2-40B4-BE49-F238E27FC236}">
                <a16:creationId xmlns:a16="http://schemas.microsoft.com/office/drawing/2014/main" id="{6F9EA907-544E-FFAE-97A3-638E52467728}"/>
              </a:ext>
            </a:extLst>
          </p:cNvPr>
          <p:cNvSpPr>
            <a:spLocks noGrp="1"/>
          </p:cNvSpPr>
          <p:nvPr>
            <p:ph type="pic" sz="quarter" idx="18"/>
          </p:nvPr>
        </p:nvSpPr>
        <p:spPr>
          <a:xfrm>
            <a:off x="13366684" y="5517580"/>
            <a:ext cx="3706409" cy="3566425"/>
          </a:xfrm>
          <a:prstGeom prst="roundRect">
            <a:avLst>
              <a:gd name="adj" fmla="val 5203"/>
            </a:avLst>
          </a:prstGeom>
          <a:ln w="127000">
            <a:solidFill>
              <a:srgbClr val="EEDE66"/>
            </a:solidFill>
          </a:ln>
        </p:spPr>
        <p:txBody>
          <a:bodyPr/>
          <a:lstStyle/>
          <a:p>
            <a:endParaRPr lang="es-419"/>
          </a:p>
        </p:txBody>
      </p:sp>
      <p:sp>
        <p:nvSpPr>
          <p:cNvPr id="6" name="Marcador de posición de imagen 8">
            <a:extLst>
              <a:ext uri="{FF2B5EF4-FFF2-40B4-BE49-F238E27FC236}">
                <a16:creationId xmlns:a16="http://schemas.microsoft.com/office/drawing/2014/main" id="{A7757D9A-C3D2-86BF-03B2-83F2D82E01DA}"/>
              </a:ext>
            </a:extLst>
          </p:cNvPr>
          <p:cNvSpPr>
            <a:spLocks noGrp="1"/>
          </p:cNvSpPr>
          <p:nvPr>
            <p:ph type="pic" sz="quarter" idx="19"/>
          </p:nvPr>
        </p:nvSpPr>
        <p:spPr>
          <a:xfrm>
            <a:off x="17492636" y="1351355"/>
            <a:ext cx="5478876" cy="5271949"/>
          </a:xfrm>
          <a:prstGeom prst="roundRect">
            <a:avLst>
              <a:gd name="adj" fmla="val 5203"/>
            </a:avLst>
          </a:prstGeom>
          <a:ln w="127000">
            <a:solidFill>
              <a:srgbClr val="96D6F3"/>
            </a:solidFill>
          </a:ln>
        </p:spPr>
        <p:txBody>
          <a:bodyPr/>
          <a:lstStyle/>
          <a:p>
            <a:endParaRPr lang="es-419"/>
          </a:p>
        </p:txBody>
      </p:sp>
      <p:sp>
        <p:nvSpPr>
          <p:cNvPr id="7" name="Marcador de posición de imagen 8">
            <a:extLst>
              <a:ext uri="{FF2B5EF4-FFF2-40B4-BE49-F238E27FC236}">
                <a16:creationId xmlns:a16="http://schemas.microsoft.com/office/drawing/2014/main" id="{AB231EC0-88FD-7DCB-CCEC-DA710861F02A}"/>
              </a:ext>
            </a:extLst>
          </p:cNvPr>
          <p:cNvSpPr>
            <a:spLocks noGrp="1"/>
          </p:cNvSpPr>
          <p:nvPr>
            <p:ph type="pic" sz="quarter" idx="20"/>
          </p:nvPr>
        </p:nvSpPr>
        <p:spPr>
          <a:xfrm>
            <a:off x="17492636" y="7092697"/>
            <a:ext cx="4051520" cy="5370772"/>
          </a:xfrm>
          <a:prstGeom prst="roundRect">
            <a:avLst>
              <a:gd name="adj" fmla="val 5203"/>
            </a:avLst>
          </a:prstGeom>
          <a:ln w="127000">
            <a:solidFill>
              <a:srgbClr val="79C59F"/>
            </a:solidFill>
          </a:ln>
        </p:spPr>
        <p:txBody>
          <a:bodyPr/>
          <a:lstStyle/>
          <a:p>
            <a:endParaRPr lang="es-419"/>
          </a:p>
        </p:txBody>
      </p:sp>
      <p:sp>
        <p:nvSpPr>
          <p:cNvPr id="11" name="Marcador de pie de página 10">
            <a:extLst>
              <a:ext uri="{FF2B5EF4-FFF2-40B4-BE49-F238E27FC236}">
                <a16:creationId xmlns:a16="http://schemas.microsoft.com/office/drawing/2014/main" id="{ED03E41E-B760-C623-CD61-D017D3057490}"/>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2658987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ic">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BA4EFA3B-03D5-8EB7-E1C4-08B32BAD9F86}"/>
              </a:ext>
            </a:extLst>
          </p:cNvPr>
          <p:cNvSpPr>
            <a:spLocks noGrp="1"/>
          </p:cNvSpPr>
          <p:nvPr>
            <p:ph type="body" sz="quarter" idx="12" hasCustomPrompt="1"/>
          </p:nvPr>
        </p:nvSpPr>
        <p:spPr>
          <a:xfrm>
            <a:off x="1521352"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F98DFA96-889D-730B-C1C5-D858FEB8D1C1}"/>
              </a:ext>
            </a:extLst>
          </p:cNvPr>
          <p:cNvSpPr>
            <a:spLocks noGrp="1"/>
          </p:cNvSpPr>
          <p:nvPr>
            <p:ph type="body" sz="quarter" idx="13" hasCustomPrompt="1"/>
          </p:nvPr>
        </p:nvSpPr>
        <p:spPr>
          <a:xfrm>
            <a:off x="1521352"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4C59F15A-68B1-D332-9206-A9E136AB6B47}"/>
              </a:ext>
            </a:extLst>
          </p:cNvPr>
          <p:cNvSpPr>
            <a:spLocks noGrp="1"/>
          </p:cNvSpPr>
          <p:nvPr>
            <p:ph type="body" sz="quarter" idx="17" hasCustomPrompt="1"/>
          </p:nvPr>
        </p:nvSpPr>
        <p:spPr>
          <a:xfrm>
            <a:off x="1521353"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29DECB5B-C37F-F866-9E80-D07F43D577D4}"/>
              </a:ext>
            </a:extLst>
          </p:cNvPr>
          <p:cNvSpPr>
            <a:spLocks noGrp="1"/>
          </p:cNvSpPr>
          <p:nvPr>
            <p:ph type="body" sz="quarter" idx="18" hasCustomPrompt="1"/>
          </p:nvPr>
        </p:nvSpPr>
        <p:spPr>
          <a:xfrm>
            <a:off x="962032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9D914E70-46B4-A7A4-107D-2C2370E74C8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CE1CC54-DBC1-D9FC-6A2B-06D30755B097}"/>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161321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CE62B938-8827-EB03-DBB1-4D200D2B4E9B}"/>
              </a:ext>
            </a:extLst>
          </p:cNvPr>
          <p:cNvSpPr>
            <a:spLocks noGrp="1"/>
          </p:cNvSpPr>
          <p:nvPr>
            <p:ph type="body" sz="quarter" idx="13" hasCustomPrompt="1"/>
          </p:nvPr>
        </p:nvSpPr>
        <p:spPr>
          <a:xfrm>
            <a:off x="1699773" y="4078314"/>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4" name="Marcador de texto 8">
            <a:extLst>
              <a:ext uri="{FF2B5EF4-FFF2-40B4-BE49-F238E27FC236}">
                <a16:creationId xmlns:a16="http://schemas.microsoft.com/office/drawing/2014/main" id="{87190646-00E4-1884-3240-5886BA586AC4}"/>
              </a:ext>
            </a:extLst>
          </p:cNvPr>
          <p:cNvSpPr>
            <a:spLocks noGrp="1"/>
          </p:cNvSpPr>
          <p:nvPr>
            <p:ph type="body" sz="quarter" idx="17" hasCustomPrompt="1"/>
          </p:nvPr>
        </p:nvSpPr>
        <p:spPr>
          <a:xfrm>
            <a:off x="1699773" y="548713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Marcador de posición de imagen 8">
            <a:extLst>
              <a:ext uri="{FF2B5EF4-FFF2-40B4-BE49-F238E27FC236}">
                <a16:creationId xmlns:a16="http://schemas.microsoft.com/office/drawing/2014/main" id="{16DB3AD8-C233-12E5-4782-F04C2C55F50C}"/>
              </a:ext>
            </a:extLst>
          </p:cNvPr>
          <p:cNvSpPr>
            <a:spLocks noGrp="1"/>
          </p:cNvSpPr>
          <p:nvPr>
            <p:ph type="pic" sz="quarter" idx="16"/>
          </p:nvPr>
        </p:nvSpPr>
        <p:spPr>
          <a:xfrm>
            <a:off x="12192000" y="340895"/>
            <a:ext cx="11911556" cy="13034209"/>
          </a:xfrm>
          <a:prstGeom prst="roundRect">
            <a:avLst>
              <a:gd name="adj" fmla="val 4871"/>
            </a:avLst>
          </a:prstGeom>
        </p:spPr>
        <p:txBody>
          <a:bodyPr/>
          <a:lstStyle/>
          <a:p>
            <a:endParaRPr lang="es-419"/>
          </a:p>
        </p:txBody>
      </p:sp>
      <p:pic>
        <p:nvPicPr>
          <p:cNvPr id="2" name="Imatge" descr="Imatge">
            <a:extLst>
              <a:ext uri="{FF2B5EF4-FFF2-40B4-BE49-F238E27FC236}">
                <a16:creationId xmlns:a16="http://schemas.microsoft.com/office/drawing/2014/main" id="{2AFE932C-9B06-9B96-52B0-269435A4B5A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D2F739F-4F1E-0CEC-DCA2-F7530CDE021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3618355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12C7E26-962E-B614-43BA-0DB65F481D11}"/>
              </a:ext>
            </a:extLst>
          </p:cNvPr>
          <p:cNvSpPr>
            <a:spLocks noGrp="1"/>
          </p:cNvSpPr>
          <p:nvPr>
            <p:ph type="pic" sz="quarter" idx="16"/>
          </p:nvPr>
        </p:nvSpPr>
        <p:spPr>
          <a:xfrm>
            <a:off x="672302" y="1895708"/>
            <a:ext cx="12040088" cy="10043744"/>
          </a:xfrm>
          <a:prstGeom prst="roundRect">
            <a:avLst>
              <a:gd name="adj" fmla="val 2874"/>
            </a:avLst>
          </a:prstGeom>
        </p:spPr>
        <p:txBody>
          <a:bodyPr/>
          <a:lstStyle/>
          <a:p>
            <a:endParaRPr lang="es-419"/>
          </a:p>
        </p:txBody>
      </p:sp>
      <p:sp>
        <p:nvSpPr>
          <p:cNvPr id="6" name="Marcador de posición de imagen 8">
            <a:extLst>
              <a:ext uri="{FF2B5EF4-FFF2-40B4-BE49-F238E27FC236}">
                <a16:creationId xmlns:a16="http://schemas.microsoft.com/office/drawing/2014/main" id="{DC996BB8-12E7-5A27-6C69-5F33124D0F9D}"/>
              </a:ext>
            </a:extLst>
          </p:cNvPr>
          <p:cNvSpPr>
            <a:spLocks noGrp="1"/>
          </p:cNvSpPr>
          <p:nvPr>
            <p:ph type="pic" sz="quarter" idx="17"/>
          </p:nvPr>
        </p:nvSpPr>
        <p:spPr>
          <a:xfrm>
            <a:off x="13359160" y="6601522"/>
            <a:ext cx="10352537" cy="5337929"/>
          </a:xfrm>
          <a:prstGeom prst="roundRect">
            <a:avLst>
              <a:gd name="adj" fmla="val 3984"/>
            </a:avLst>
          </a:prstGeom>
        </p:spPr>
        <p:txBody>
          <a:bodyPr/>
          <a:lstStyle/>
          <a:p>
            <a:endParaRPr lang="es-419"/>
          </a:p>
        </p:txBody>
      </p:sp>
      <p:pic>
        <p:nvPicPr>
          <p:cNvPr id="7" name="Imatge" descr="Imatge">
            <a:extLst>
              <a:ext uri="{FF2B5EF4-FFF2-40B4-BE49-F238E27FC236}">
                <a16:creationId xmlns:a16="http://schemas.microsoft.com/office/drawing/2014/main" id="{C6BE3F3D-EB50-DEBC-4C09-11F6D932771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25A8B6E9-3B6D-B4BA-E451-A64E6A433FD3}"/>
              </a:ext>
            </a:extLst>
          </p:cNvPr>
          <p:cNvSpPr>
            <a:spLocks noGrp="1"/>
          </p:cNvSpPr>
          <p:nvPr>
            <p:ph type="pic" sz="quarter" idx="18"/>
          </p:nvPr>
        </p:nvSpPr>
        <p:spPr>
          <a:xfrm>
            <a:off x="13359161" y="1895708"/>
            <a:ext cx="4438185" cy="4148254"/>
          </a:xfrm>
          <a:prstGeom prst="roundRect">
            <a:avLst>
              <a:gd name="adj" fmla="val 3984"/>
            </a:avLst>
          </a:prstGeom>
        </p:spPr>
        <p:txBody>
          <a:bodyPr/>
          <a:lstStyle/>
          <a:p>
            <a:endParaRPr lang="es-419"/>
          </a:p>
        </p:txBody>
      </p:sp>
      <p:sp>
        <p:nvSpPr>
          <p:cNvPr id="10" name="Marcador de texto 8">
            <a:extLst>
              <a:ext uri="{FF2B5EF4-FFF2-40B4-BE49-F238E27FC236}">
                <a16:creationId xmlns:a16="http://schemas.microsoft.com/office/drawing/2014/main" id="{07E46148-6955-3C73-3B4A-F9E9CD89A860}"/>
              </a:ext>
            </a:extLst>
          </p:cNvPr>
          <p:cNvSpPr>
            <a:spLocks noGrp="1"/>
          </p:cNvSpPr>
          <p:nvPr>
            <p:ph type="body" sz="quarter" idx="13" hasCustomPrompt="1"/>
          </p:nvPr>
        </p:nvSpPr>
        <p:spPr>
          <a:xfrm>
            <a:off x="18136670" y="1895708"/>
            <a:ext cx="7561474" cy="602165"/>
          </a:xfrm>
          <a:prstGeom prst="rect">
            <a:avLst/>
          </a:prstGeom>
        </p:spPr>
        <p:txBody>
          <a:bodyPr/>
          <a:lstStyle>
            <a:lvl1pPr marL="0" indent="0">
              <a:buNone/>
              <a:defRPr sz="4000" b="0" i="0">
                <a:solidFill>
                  <a:srgbClr val="4D4D4D"/>
                </a:solidFill>
                <a:latin typeface="TITILLIUMMAPS29L-400WT" pitchFamily="2" charset="77"/>
              </a:defRPr>
            </a:lvl1pPr>
          </a:lstStyle>
          <a:p>
            <a:pPr lvl="0"/>
            <a:r>
              <a:rPr lang="es-419"/>
              <a:t>Title</a:t>
            </a:r>
          </a:p>
        </p:txBody>
      </p:sp>
      <p:sp>
        <p:nvSpPr>
          <p:cNvPr id="11" name="Marcador de texto 8">
            <a:extLst>
              <a:ext uri="{FF2B5EF4-FFF2-40B4-BE49-F238E27FC236}">
                <a16:creationId xmlns:a16="http://schemas.microsoft.com/office/drawing/2014/main" id="{599A35E0-CFFC-2361-F3AC-53341DF6F480}"/>
              </a:ext>
            </a:extLst>
          </p:cNvPr>
          <p:cNvSpPr>
            <a:spLocks noGrp="1"/>
          </p:cNvSpPr>
          <p:nvPr>
            <p:ph type="body" sz="quarter" idx="19" hasCustomPrompt="1"/>
          </p:nvPr>
        </p:nvSpPr>
        <p:spPr>
          <a:xfrm>
            <a:off x="18136670" y="3055433"/>
            <a:ext cx="5749242" cy="3073968"/>
          </a:xfrm>
          <a:prstGeom prst="rect">
            <a:avLst/>
          </a:prstGeom>
        </p:spPr>
        <p:txBody>
          <a:bodyPr/>
          <a:lstStyle>
            <a:lvl1pPr marL="0" indent="0">
              <a:lnSpc>
                <a:spcPts val="2700"/>
              </a:lnSpc>
              <a:buNone/>
              <a:defRPr sz="23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enimx ad minim veniam, quis nostrud exercitation ullamco laboris nisi ut aliquip ex ea commodo consequat. Duis aute irure dolor in reprehenderit in voluptate velit esse cillum dolore eu fugiat nulla pariatur. </a:t>
            </a:r>
          </a:p>
        </p:txBody>
      </p:sp>
      <p:sp>
        <p:nvSpPr>
          <p:cNvPr id="12" name="Marcador de pie de página 11">
            <a:extLst>
              <a:ext uri="{FF2B5EF4-FFF2-40B4-BE49-F238E27FC236}">
                <a16:creationId xmlns:a16="http://schemas.microsoft.com/office/drawing/2014/main" id="{1374FEDD-FC7D-01BD-9C0A-F16BA77A7A71}"/>
              </a:ext>
            </a:extLst>
          </p:cNvPr>
          <p:cNvSpPr>
            <a:spLocks noGrp="1"/>
          </p:cNvSpPr>
          <p:nvPr>
            <p:ph type="ftr" sz="quarter" idx="20"/>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9769887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Basic">
    <p:spTree>
      <p:nvGrpSpPr>
        <p:cNvPr id="1" name=""/>
        <p:cNvGrpSpPr/>
        <p:nvPr/>
      </p:nvGrpSpPr>
      <p:grpSpPr>
        <a:xfrm>
          <a:off x="0" y="0"/>
          <a:ext cx="0" cy="0"/>
          <a:chOff x="0" y="0"/>
          <a:chExt cx="0" cy="0"/>
        </a:xfrm>
      </p:grpSpPr>
      <p:sp>
        <p:nvSpPr>
          <p:cNvPr id="4" name="Marcador de título 1">
            <a:extLst>
              <a:ext uri="{FF2B5EF4-FFF2-40B4-BE49-F238E27FC236}">
                <a16:creationId xmlns:a16="http://schemas.microsoft.com/office/drawing/2014/main" id="{E211D543-6CC1-2DBE-327B-4787814125B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lvl1pPr>
              <a:defRPr sz="6000">
                <a:latin typeface="TITILLIUMMAPS29L-400WT"/>
              </a:defRPr>
            </a:lvl1pPr>
          </a:lstStyle>
          <a:p>
            <a:r>
              <a:rPr lang="es-ES"/>
              <a:t>Haga clic para modificar el estilo de título del patrón</a:t>
            </a:r>
          </a:p>
        </p:txBody>
      </p:sp>
      <p:sp>
        <p:nvSpPr>
          <p:cNvPr id="5" name="Marcador de texto 2">
            <a:extLst>
              <a:ext uri="{FF2B5EF4-FFF2-40B4-BE49-F238E27FC236}">
                <a16:creationId xmlns:a16="http://schemas.microsoft.com/office/drawing/2014/main" id="{0E371362-0C9B-0876-83A0-46A568DF9695}"/>
              </a:ext>
            </a:extLst>
          </p:cNvPr>
          <p:cNvSpPr>
            <a:spLocks noGrp="1"/>
          </p:cNvSpPr>
          <p:nvPr>
            <p:ph idx="1"/>
          </p:nvPr>
        </p:nvSpPr>
        <p:spPr>
          <a:xfrm>
            <a:off x="1676400" y="3651250"/>
            <a:ext cx="21031200" cy="8702676"/>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3600"/>
            </a:lvl1pPr>
            <a:lvl2pPr marL="742950" indent="-285750">
              <a:buFont typeface="Arial" panose="020B0604020202020204" pitchFamily="34" charset="0"/>
              <a:buChar char="•"/>
              <a:defRPr sz="3000"/>
            </a:lvl2pPr>
            <a:lvl3pPr marL="1200150" indent="-285750">
              <a:buFont typeface="Arial" panose="020B0604020202020204" pitchFamily="34" charset="0"/>
              <a:buChar char="•"/>
              <a:defRPr sz="2800"/>
            </a:lvl3pPr>
            <a:lvl4pPr marL="1657350" indent="-285750">
              <a:buFont typeface="Arial" panose="020B0604020202020204" pitchFamily="34" charset="0"/>
              <a:buChar char="•"/>
              <a:defRPr sz="2400"/>
            </a:lvl4pPr>
            <a:lvl5pPr marL="2114550" indent="-285750">
              <a:buFont typeface="Arial" panose="020B0604020202020204" pitchFamily="34" charset="0"/>
              <a:buChar cha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45446162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asic">
    <p:bg>
      <p:bgPr>
        <a:solidFill>
          <a:srgbClr val="96D6F3"/>
        </a:solidFill>
        <a:effectLst/>
      </p:bgPr>
    </p:bg>
    <p:spTree>
      <p:nvGrpSpPr>
        <p:cNvPr id="1" name=""/>
        <p:cNvGrpSpPr/>
        <p:nvPr/>
      </p:nvGrpSpPr>
      <p:grpSpPr>
        <a:xfrm>
          <a:off x="0" y="0"/>
          <a:ext cx="0" cy="0"/>
          <a:chOff x="0" y="0"/>
          <a:chExt cx="0" cy="0"/>
        </a:xfrm>
      </p:grpSpPr>
      <p:sp>
        <p:nvSpPr>
          <p:cNvPr id="4" name="Marcador de texto 8">
            <a:extLst>
              <a:ext uri="{FF2B5EF4-FFF2-40B4-BE49-F238E27FC236}">
                <a16:creationId xmlns:a16="http://schemas.microsoft.com/office/drawing/2014/main" id="{F42FA0AA-C3E1-6357-F949-7E5614453E8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4A2027F7-EEDA-DAF9-C566-FCBC19DF7201}"/>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866A6616-5ABE-D9ED-B192-FB919E452B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29F15089-6427-854D-D6F8-1D6E8569728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2936949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8CC089E4-12FB-B4D1-D8C8-97425A7CD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4227484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Basic">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13069229" y="866889"/>
            <a:ext cx="10720574" cy="12037640"/>
          </a:xfrm>
          <a:prstGeom prst="parallelogram">
            <a:avLst>
              <a:gd name="adj" fmla="val 0"/>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3595552" y="1052945"/>
            <a:ext cx="9160369" cy="3751558"/>
          </a:xfrm>
          <a:prstGeom prst="rect">
            <a:avLst/>
          </a:prstGeom>
        </p:spPr>
        <p:txBody>
          <a:bodyPr/>
          <a:lstStyle>
            <a:lvl1pPr>
              <a:defRPr sz="10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3595552" y="8318811"/>
            <a:ext cx="8952214" cy="4344244"/>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sp>
        <p:nvSpPr>
          <p:cNvPr id="2" name="Marcador de posición de imagen 8">
            <a:extLst>
              <a:ext uri="{FF2B5EF4-FFF2-40B4-BE49-F238E27FC236}">
                <a16:creationId xmlns:a16="http://schemas.microsoft.com/office/drawing/2014/main" id="{37D7F065-C2E2-7072-E224-70F126A13518}"/>
              </a:ext>
            </a:extLst>
          </p:cNvPr>
          <p:cNvSpPr>
            <a:spLocks noGrp="1"/>
          </p:cNvSpPr>
          <p:nvPr>
            <p:ph type="pic" sz="quarter" idx="16"/>
          </p:nvPr>
        </p:nvSpPr>
        <p:spPr>
          <a:xfrm>
            <a:off x="618830" y="1449659"/>
            <a:ext cx="11573170" cy="10988743"/>
          </a:xfrm>
          <a:prstGeom prst="roundRect">
            <a:avLst>
              <a:gd name="adj" fmla="val 2807"/>
            </a:avLst>
          </a:prstGeom>
        </p:spPr>
        <p:txBody>
          <a:bodyPr/>
          <a:lstStyle/>
          <a:p>
            <a:endParaRPr lang="es-419"/>
          </a:p>
        </p:txBody>
      </p:sp>
    </p:spTree>
    <p:extLst>
      <p:ext uri="{BB962C8B-B14F-4D97-AF65-F5344CB8AC3E}">
        <p14:creationId xmlns:p14="http://schemas.microsoft.com/office/powerpoint/2010/main" val="1785605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asic">
    <p:bg>
      <p:bgPr>
        <a:solidFill>
          <a:srgbClr val="96D6F3"/>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4" name="Marcador de texto 8">
            <a:extLst>
              <a:ext uri="{FF2B5EF4-FFF2-40B4-BE49-F238E27FC236}">
                <a16:creationId xmlns:a16="http://schemas.microsoft.com/office/drawing/2014/main" id="{C9E683D2-AB64-AD79-E2E4-619E1313E3BE}"/>
              </a:ext>
            </a:extLst>
          </p:cNvPr>
          <p:cNvSpPr>
            <a:spLocks noGrp="1"/>
          </p:cNvSpPr>
          <p:nvPr>
            <p:ph type="body" sz="quarter" idx="17" hasCustomPrompt="1"/>
          </p:nvPr>
        </p:nvSpPr>
        <p:spPr>
          <a:xfrm>
            <a:off x="1123951" y="7692257"/>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05F0C0D4-54BD-681E-6DE9-9544BF4BC254}"/>
              </a:ext>
            </a:extLst>
          </p:cNvPr>
          <p:cNvSpPr>
            <a:spLocks noGrp="1"/>
          </p:cNvSpPr>
          <p:nvPr>
            <p:ph type="title" hasCustomPrompt="1"/>
          </p:nvPr>
        </p:nvSpPr>
        <p:spPr>
          <a:xfrm>
            <a:off x="1123950" y="4206875"/>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7" name="Marcador de pie de página 6">
            <a:extLst>
              <a:ext uri="{FF2B5EF4-FFF2-40B4-BE49-F238E27FC236}">
                <a16:creationId xmlns:a16="http://schemas.microsoft.com/office/drawing/2014/main" id="{58C3ECDA-1CE3-20EC-10A2-4EA6C5B8464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422762795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30798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31399175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asic">
    <p:bg>
      <p:bgPr>
        <a:solidFill>
          <a:srgbClr val="EEDE66"/>
        </a:solidFill>
        <a:effectLst/>
      </p:bgPr>
    </p:bg>
    <p:spTree>
      <p:nvGrpSpPr>
        <p:cNvPr id="1" name=""/>
        <p:cNvGrpSpPr/>
        <p:nvPr/>
      </p:nvGrpSpPr>
      <p:grpSpPr>
        <a:xfrm>
          <a:off x="0" y="0"/>
          <a:ext cx="0" cy="0"/>
          <a:chOff x="0" y="0"/>
          <a:chExt cx="0" cy="0"/>
        </a:xfrm>
      </p:grpSpPr>
      <p:sp>
        <p:nvSpPr>
          <p:cNvPr id="5" name="Marcador de texto 8">
            <a:extLst>
              <a:ext uri="{FF2B5EF4-FFF2-40B4-BE49-F238E27FC236}">
                <a16:creationId xmlns:a16="http://schemas.microsoft.com/office/drawing/2014/main" id="{C62A4378-BF69-10FB-3916-E1208E713B3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3D6980B0-7FB0-90F6-012C-B9793EB2012E}"/>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7257A4C7-F253-B88A-3301-26404CF31C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C99ECBBE-48DC-8D93-2D61-7CBC5D2DC0F1}"/>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684263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EEDE66"/>
          </a:solidFill>
          <a:ln w="609600">
            <a:solidFill>
              <a:srgbClr val="EEDE66"/>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F60C665-D5F7-AD97-CD69-D340D2E53AE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737BA883-31F0-B991-4DFA-664DE88C48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9731593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asic">
    <p:bg>
      <p:bgPr>
        <a:solidFill>
          <a:srgbClr val="EEDE66"/>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6" name="Marcador de texto 8">
            <a:extLst>
              <a:ext uri="{FF2B5EF4-FFF2-40B4-BE49-F238E27FC236}">
                <a16:creationId xmlns:a16="http://schemas.microsoft.com/office/drawing/2014/main" id="{F1E72D97-10A5-BD54-8AAB-CDC2805A7507}"/>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Título 1">
            <a:extLst>
              <a:ext uri="{FF2B5EF4-FFF2-40B4-BE49-F238E27FC236}">
                <a16:creationId xmlns:a16="http://schemas.microsoft.com/office/drawing/2014/main" id="{489BD5B0-A9C3-F0CF-213F-FEB15C94B2E8}"/>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12" name="Imagen 11">
            <a:extLst>
              <a:ext uri="{FF2B5EF4-FFF2-40B4-BE49-F238E27FC236}">
                <a16:creationId xmlns:a16="http://schemas.microsoft.com/office/drawing/2014/main" id="{E4B88C05-BE8D-9D65-9272-AEB6136F80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4" name="Marcador de pie de página 3">
            <a:extLst>
              <a:ext uri="{FF2B5EF4-FFF2-40B4-BE49-F238E27FC236}">
                <a16:creationId xmlns:a16="http://schemas.microsoft.com/office/drawing/2014/main" id="{0177D8B5-CCD1-8913-CA3B-8D1B2FB3F95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4583109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0" name="Rectángulo redondeado 9">
            <a:extLst>
              <a:ext uri="{FF2B5EF4-FFF2-40B4-BE49-F238E27FC236}">
                <a16:creationId xmlns:a16="http://schemas.microsoft.com/office/drawing/2014/main" id="{A3B94FA9-7BA4-6EDF-7A8E-27C2E5B46A36}"/>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redondeado 13">
            <a:extLst>
              <a:ext uri="{FF2B5EF4-FFF2-40B4-BE49-F238E27FC236}">
                <a16:creationId xmlns:a16="http://schemas.microsoft.com/office/drawing/2014/main" id="{13DAE41F-54C7-6A00-001C-218EDB8320B2}"/>
              </a:ext>
            </a:extLst>
          </p:cNvPr>
          <p:cNvSpPr/>
          <p:nvPr userDrawn="1"/>
        </p:nvSpPr>
        <p:spPr>
          <a:xfrm>
            <a:off x="672301" y="7278909"/>
            <a:ext cx="10278197" cy="5307980"/>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Marcador de texto 8">
            <a:extLst>
              <a:ext uri="{FF2B5EF4-FFF2-40B4-BE49-F238E27FC236}">
                <a16:creationId xmlns:a16="http://schemas.microsoft.com/office/drawing/2014/main" id="{C169941C-8030-EDD7-C59E-FE2C2D1F7B8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6" name="Título 1">
            <a:extLst>
              <a:ext uri="{FF2B5EF4-FFF2-40B4-BE49-F238E27FC236}">
                <a16:creationId xmlns:a16="http://schemas.microsoft.com/office/drawing/2014/main" id="{D04FD543-6D7F-86AD-1316-8EFB4884C237}"/>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7" name="Marcador de pie de página 16">
            <a:extLst>
              <a:ext uri="{FF2B5EF4-FFF2-40B4-BE49-F238E27FC236}">
                <a16:creationId xmlns:a16="http://schemas.microsoft.com/office/drawing/2014/main" id="{854237D1-9CB8-C19F-8BAC-07921CCA3093}"/>
              </a:ext>
            </a:extLst>
          </p:cNvPr>
          <p:cNvSpPr>
            <a:spLocks noGrp="1"/>
          </p:cNvSpPr>
          <p:nvPr>
            <p:ph type="ftr" sz="quarter" idx="18"/>
          </p:nvPr>
        </p:nvSpPr>
        <p:spPr/>
        <p:txBody>
          <a:bodyPr/>
          <a:lstStyle/>
          <a:p>
            <a:r>
              <a:rPr lang="es-419" err="1"/>
              <a:t>Presentation</a:t>
            </a:r>
            <a:r>
              <a:rPr lang="es-419"/>
              <a:t> Name | Speaker | Date</a:t>
            </a:r>
          </a:p>
        </p:txBody>
      </p:sp>
      <p:sp>
        <p:nvSpPr>
          <p:cNvPr id="18" name="Rectángulo redondeado 17">
            <a:extLst>
              <a:ext uri="{FF2B5EF4-FFF2-40B4-BE49-F238E27FC236}">
                <a16:creationId xmlns:a16="http://schemas.microsoft.com/office/drawing/2014/main" id="{5219DCBF-4955-5B50-A6C3-8354B235EEC9}"/>
              </a:ext>
            </a:extLst>
          </p:cNvPr>
          <p:cNvSpPr/>
          <p:nvPr userDrawn="1"/>
        </p:nvSpPr>
        <p:spPr>
          <a:xfrm>
            <a:off x="672301" y="1903359"/>
            <a:ext cx="10278197" cy="1762554"/>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Marcador de texto 8">
            <a:extLst>
              <a:ext uri="{FF2B5EF4-FFF2-40B4-BE49-F238E27FC236}">
                <a16:creationId xmlns:a16="http://schemas.microsoft.com/office/drawing/2014/main" id="{200FE395-8642-53B2-BF28-619B98189F3A}"/>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22352101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asic">
    <p:bg>
      <p:bgPr>
        <a:solidFill>
          <a:srgbClr val="EEDE66"/>
        </a:solidFill>
        <a:effectLst/>
      </p:bgPr>
    </p:bg>
    <p:spTree>
      <p:nvGrpSpPr>
        <p:cNvPr id="1" name=""/>
        <p:cNvGrpSpPr/>
        <p:nvPr/>
      </p:nvGrpSpPr>
      <p:grpSpPr>
        <a:xfrm>
          <a:off x="0" y="0"/>
          <a:ext cx="0" cy="0"/>
          <a:chOff x="0" y="0"/>
          <a:chExt cx="0" cy="0"/>
        </a:xfrm>
      </p:grpSpPr>
      <p:sp>
        <p:nvSpPr>
          <p:cNvPr id="17" name="Marcador de texto 8">
            <a:extLst>
              <a:ext uri="{FF2B5EF4-FFF2-40B4-BE49-F238E27FC236}">
                <a16:creationId xmlns:a16="http://schemas.microsoft.com/office/drawing/2014/main" id="{76DCBFDC-2E41-F424-9EDE-10F1279F008D}"/>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rgbClr val="4D4D4D"/>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953DD07F-F99F-3973-F972-19AFA8DAFA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3" name="Marcador de pie de página 2">
            <a:extLst>
              <a:ext uri="{FF2B5EF4-FFF2-40B4-BE49-F238E27FC236}">
                <a16:creationId xmlns:a16="http://schemas.microsoft.com/office/drawing/2014/main" id="{65F5D1A4-2F5A-EE2F-936A-9D7901C4C27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8790904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4_Bas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22390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79C59F"/>
          </a:solidFill>
          <a:ln w="609600">
            <a:solidFill>
              <a:srgbClr val="79C59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5409E8AD-3A04-7715-0F29-FC9D1EB9BF60}"/>
              </a:ext>
            </a:extLst>
          </p:cNvPr>
          <p:cNvSpPr>
            <a:spLocks noGrp="1"/>
          </p:cNvSpPr>
          <p:nvPr>
            <p:ph type="ftr" sz="quarter" idx="18"/>
          </p:nvPr>
        </p:nvSpPr>
        <p:spPr/>
        <p:txBody>
          <a:bodyPr/>
          <a:lstStyle/>
          <a:p>
            <a:r>
              <a:rPr lang="es-419" err="1"/>
              <a:t>Presentation</a:t>
            </a:r>
            <a:r>
              <a:rPr lang="es-419"/>
              <a:t> Name | Speaker | Date</a:t>
            </a:r>
          </a:p>
        </p:txBody>
      </p:sp>
      <p:pic>
        <p:nvPicPr>
          <p:cNvPr id="6" name="Imagen 5">
            <a:extLst>
              <a:ext uri="{FF2B5EF4-FFF2-40B4-BE49-F238E27FC236}">
                <a16:creationId xmlns:a16="http://schemas.microsoft.com/office/drawing/2014/main" id="{6B534CE1-1201-321D-52C9-7B410318F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282422389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asic">
    <p:bg>
      <p:bgPr>
        <a:solidFill>
          <a:srgbClr val="79C59F"/>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4" name="Marcador de texto 8">
            <a:extLst>
              <a:ext uri="{FF2B5EF4-FFF2-40B4-BE49-F238E27FC236}">
                <a16:creationId xmlns:a16="http://schemas.microsoft.com/office/drawing/2014/main" id="{A94B9B9A-328A-2851-922E-9F82F11FEFF9}"/>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 name="Título 1">
            <a:extLst>
              <a:ext uri="{FF2B5EF4-FFF2-40B4-BE49-F238E27FC236}">
                <a16:creationId xmlns:a16="http://schemas.microsoft.com/office/drawing/2014/main" id="{4311D180-357D-7280-517D-EEF82F9BC727}"/>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pic>
        <p:nvPicPr>
          <p:cNvPr id="17" name="Imagen 16">
            <a:extLst>
              <a:ext uri="{FF2B5EF4-FFF2-40B4-BE49-F238E27FC236}">
                <a16:creationId xmlns:a16="http://schemas.microsoft.com/office/drawing/2014/main" id="{67BA2111-07CF-D0AD-8F4F-C6E29F65C4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4" name="Marcador de pie de página 3">
            <a:extLst>
              <a:ext uri="{FF2B5EF4-FFF2-40B4-BE49-F238E27FC236}">
                <a16:creationId xmlns:a16="http://schemas.microsoft.com/office/drawing/2014/main" id="{8CDE9AAD-6846-BEF8-32A1-B475C5B8CDE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15187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6" name="Marcador de texto 4">
            <a:extLst>
              <a:ext uri="{FF2B5EF4-FFF2-40B4-BE49-F238E27FC236}">
                <a16:creationId xmlns:a16="http://schemas.microsoft.com/office/drawing/2014/main" id="{ACCA442E-AA52-5D80-993C-D9559CA36DAC}"/>
              </a:ext>
            </a:extLst>
          </p:cNvPr>
          <p:cNvSpPr>
            <a:spLocks noGrp="1"/>
          </p:cNvSpPr>
          <p:nvPr>
            <p:ph type="body" sz="quarter" idx="15" hasCustomPrompt="1"/>
          </p:nvPr>
        </p:nvSpPr>
        <p:spPr>
          <a:xfrm>
            <a:off x="594196" y="12876820"/>
            <a:ext cx="8124825" cy="549275"/>
          </a:xfrm>
          <a:prstGeom prst="rect">
            <a:avLst/>
          </a:prstGeom>
        </p:spPr>
        <p:txBody>
          <a:bodyPr/>
          <a:lstStyle>
            <a:lvl1pPr marL="0" indent="0">
              <a:buNone/>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sp>
        <p:nvSpPr>
          <p:cNvPr id="2" name="Rectángulo redondeado 1">
            <a:extLst>
              <a:ext uri="{FF2B5EF4-FFF2-40B4-BE49-F238E27FC236}">
                <a16:creationId xmlns:a16="http://schemas.microsoft.com/office/drawing/2014/main" id="{50888D35-BD79-344B-9AAF-C2F05D6E746E}"/>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4" name="Rectángulo redondeado 3">
            <a:extLst>
              <a:ext uri="{FF2B5EF4-FFF2-40B4-BE49-F238E27FC236}">
                <a16:creationId xmlns:a16="http://schemas.microsoft.com/office/drawing/2014/main" id="{CACD1DB2-D6B1-36ED-5CF2-638B8CEF6755}"/>
              </a:ext>
            </a:extLst>
          </p:cNvPr>
          <p:cNvSpPr/>
          <p:nvPr userDrawn="1"/>
        </p:nvSpPr>
        <p:spPr>
          <a:xfrm>
            <a:off x="672301" y="7278909"/>
            <a:ext cx="10278197" cy="530798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593B83E4-3758-AA77-955A-76D8EB71EFB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0CF7E5C2-1B0C-0C74-B58E-323F285342F2}"/>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7" name="Marcador de pie de página 6">
            <a:extLst>
              <a:ext uri="{FF2B5EF4-FFF2-40B4-BE49-F238E27FC236}">
                <a16:creationId xmlns:a16="http://schemas.microsoft.com/office/drawing/2014/main" id="{F0D24E5D-21D6-E301-C4BF-956F7F06670B}"/>
              </a:ext>
            </a:extLst>
          </p:cNvPr>
          <p:cNvSpPr>
            <a:spLocks noGrp="1"/>
          </p:cNvSpPr>
          <p:nvPr>
            <p:ph type="ftr" sz="quarter" idx="18"/>
          </p:nvPr>
        </p:nvSpPr>
        <p:spPr/>
        <p:txBody>
          <a:bodyPr/>
          <a:lstStyle/>
          <a:p>
            <a:r>
              <a:rPr lang="es-419" err="1"/>
              <a:t>Presentation</a:t>
            </a:r>
            <a:r>
              <a:rPr lang="es-419"/>
              <a:t> Name | Speaker | Date</a:t>
            </a:r>
          </a:p>
        </p:txBody>
      </p:sp>
      <p:sp>
        <p:nvSpPr>
          <p:cNvPr id="8" name="Rectángulo redondeado 7">
            <a:extLst>
              <a:ext uri="{FF2B5EF4-FFF2-40B4-BE49-F238E27FC236}">
                <a16:creationId xmlns:a16="http://schemas.microsoft.com/office/drawing/2014/main" id="{F45FAD1A-655D-504C-0EDD-82AFCA1B4D88}"/>
              </a:ext>
            </a:extLst>
          </p:cNvPr>
          <p:cNvSpPr/>
          <p:nvPr userDrawn="1"/>
        </p:nvSpPr>
        <p:spPr>
          <a:xfrm>
            <a:off x="672301" y="1903359"/>
            <a:ext cx="10278197" cy="1762554"/>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F6916AEA-72D3-2D32-8FFA-F83CE94EFCD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Chapter XX</a:t>
            </a:r>
          </a:p>
        </p:txBody>
      </p:sp>
    </p:spTree>
    <p:extLst>
      <p:ext uri="{BB962C8B-B14F-4D97-AF65-F5344CB8AC3E}">
        <p14:creationId xmlns:p14="http://schemas.microsoft.com/office/powerpoint/2010/main" val="416961196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ya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5" name="Marcador de texto 8">
            <a:extLst>
              <a:ext uri="{FF2B5EF4-FFF2-40B4-BE49-F238E27FC236}">
                <a16:creationId xmlns:a16="http://schemas.microsoft.com/office/drawing/2014/main" id="{B586618D-DCC3-0291-FA8A-80A79324B199}"/>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Marcador de texto 4">
            <a:extLst>
              <a:ext uri="{FF2B5EF4-FFF2-40B4-BE49-F238E27FC236}">
                <a16:creationId xmlns:a16="http://schemas.microsoft.com/office/drawing/2014/main" id="{620762EC-034F-64ED-563B-20B38FAA75D4}"/>
              </a:ext>
            </a:extLst>
          </p:cNvPr>
          <p:cNvSpPr>
            <a:spLocks noGrp="1"/>
          </p:cNvSpPr>
          <p:nvPr>
            <p:ph type="body" sz="quarter" idx="15" hasCustomPrompt="1"/>
          </p:nvPr>
        </p:nvSpPr>
        <p:spPr>
          <a:xfrm>
            <a:off x="672301" y="12876820"/>
            <a:ext cx="8124825" cy="549275"/>
          </a:xfrm>
          <a:prstGeom prst="rect">
            <a:avLst/>
          </a:prstGeom>
        </p:spPr>
        <p:txBody>
          <a:bodyPr/>
          <a:lstStyle>
            <a:lvl1pPr marL="0" indent="0">
              <a:buNone/>
              <a:defRPr sz="200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pic>
        <p:nvPicPr>
          <p:cNvPr id="3" name="Imatge" descr="Imatge">
            <a:extLst>
              <a:ext uri="{FF2B5EF4-FFF2-40B4-BE49-F238E27FC236}">
                <a16:creationId xmlns:a16="http://schemas.microsoft.com/office/drawing/2014/main" id="{B697E368-5F56-03E4-4257-8DDE85E1DC1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3A7ADD8D-4734-B96C-86C1-86113955FDE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8691000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773B8664-827E-B53E-04B9-45ED9218A86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58961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0587881"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5" name="Imatge" descr="Imatge">
            <a:extLst>
              <a:ext uri="{FF2B5EF4-FFF2-40B4-BE49-F238E27FC236}">
                <a16:creationId xmlns:a16="http://schemas.microsoft.com/office/drawing/2014/main" id="{22BE337A-FC42-2C7E-6D0B-EF59D9BABFF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osición de imagen 8">
            <a:extLst>
              <a:ext uri="{FF2B5EF4-FFF2-40B4-BE49-F238E27FC236}">
                <a16:creationId xmlns:a16="http://schemas.microsoft.com/office/drawing/2014/main" id="{FDDB0523-5123-12D0-1313-A935E1C7D722}"/>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7" name="Marcador de pie de página 6">
            <a:extLst>
              <a:ext uri="{FF2B5EF4-FFF2-40B4-BE49-F238E27FC236}">
                <a16:creationId xmlns:a16="http://schemas.microsoft.com/office/drawing/2014/main" id="{91678981-631B-A862-1877-86A90FF88B9F}"/>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998891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6" name="Imatge" descr="Imatge">
            <a:extLst>
              <a:ext uri="{FF2B5EF4-FFF2-40B4-BE49-F238E27FC236}">
                <a16:creationId xmlns:a16="http://schemas.microsoft.com/office/drawing/2014/main" id="{0EAB5948-7A0D-3075-CE56-1411D8F64D02}"/>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7" name="Marcador de pie de página 6">
            <a:extLst>
              <a:ext uri="{FF2B5EF4-FFF2-40B4-BE49-F238E27FC236}">
                <a16:creationId xmlns:a16="http://schemas.microsoft.com/office/drawing/2014/main" id="{64AE8CEA-805B-5457-164A-EC50FBA0A19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59196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 name="Marcador de texto 8">
            <a:extLst>
              <a:ext uri="{FF2B5EF4-FFF2-40B4-BE49-F238E27FC236}">
                <a16:creationId xmlns:a16="http://schemas.microsoft.com/office/drawing/2014/main" id="{D65AFC41-A111-3F9D-8FAB-DCC99EFBE42B}"/>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702AD8CA-483D-0FF4-E265-AAD737A4AF12}"/>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5C458215-A879-6E26-A2CE-9B0040D0B042}"/>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5C0CF086-1355-B1B0-6500-2F2CCB74DF07}"/>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1D31E11C-9826-8007-1AD6-83F373CEFB7D}"/>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527808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 name="Marcador de texto 8">
            <a:extLst>
              <a:ext uri="{FF2B5EF4-FFF2-40B4-BE49-F238E27FC236}">
                <a16:creationId xmlns:a16="http://schemas.microsoft.com/office/drawing/2014/main" id="{EFB7B0AE-B365-77C7-4925-5BAF2E2ECD9B}"/>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6" name="Marcador de texto 8">
            <a:extLst>
              <a:ext uri="{FF2B5EF4-FFF2-40B4-BE49-F238E27FC236}">
                <a16:creationId xmlns:a16="http://schemas.microsoft.com/office/drawing/2014/main" id="{724C1586-051B-9E48-285D-7339259071E1}"/>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7" name="Marcador de texto 8">
            <a:extLst>
              <a:ext uri="{FF2B5EF4-FFF2-40B4-BE49-F238E27FC236}">
                <a16:creationId xmlns:a16="http://schemas.microsoft.com/office/drawing/2014/main" id="{60A4D13F-C80C-D13D-E04D-78694204BE2E}"/>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Marcador de texto 8">
            <a:extLst>
              <a:ext uri="{FF2B5EF4-FFF2-40B4-BE49-F238E27FC236}">
                <a16:creationId xmlns:a16="http://schemas.microsoft.com/office/drawing/2014/main" id="{4F390B13-FDDB-B1DE-B15C-580B8A7C5CAE}"/>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79130BF-F1F4-02C4-647A-D6D83BA55D8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7BCEBF76-E89C-7243-5B8F-DCC72294ADBF}"/>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181651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Marcador de texto 8">
            <a:extLst>
              <a:ext uri="{FF2B5EF4-FFF2-40B4-BE49-F238E27FC236}">
                <a16:creationId xmlns:a16="http://schemas.microsoft.com/office/drawing/2014/main" id="{787630F0-7B9C-AB8B-EE02-410A616E39A1}"/>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D59B6086-F1DF-9AC9-A749-76FA772C224D}"/>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67842D57-5670-E3AD-7730-4E339A7F1B81}"/>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780D2FF9-1FBE-6046-B69E-435847F7605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FA01793-6C53-56F2-1BE5-DDC276AF039B}"/>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1958451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5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err="1"/>
              <a:t>Subtitle</a:t>
            </a:r>
            <a:r>
              <a:rPr lang="ru-RU"/>
              <a:t> </a:t>
            </a:r>
            <a:r>
              <a:rPr lang="es-MX" err="1"/>
              <a:t>example</a:t>
            </a:r>
            <a:endParaRPr lang="es-419"/>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0" y="5631366"/>
            <a:ext cx="22964939"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 </a:t>
            </a:r>
            <a:r>
              <a:rPr lang="es-419" err="1"/>
              <a:t>nostrud</a:t>
            </a:r>
            <a:r>
              <a:rPr lang="es-419"/>
              <a:t> </a:t>
            </a:r>
            <a:r>
              <a:rPr lang="es-419" err="1"/>
              <a:t>exercitation</a:t>
            </a:r>
            <a:r>
              <a:rPr lang="es-419"/>
              <a:t> </a:t>
            </a:r>
            <a:r>
              <a:rPr lang="es-419" err="1"/>
              <a:t>ullamco</a:t>
            </a:r>
            <a:r>
              <a:rPr lang="es-419"/>
              <a:t> </a:t>
            </a:r>
            <a:r>
              <a:rPr lang="es-419" err="1"/>
              <a:t>laboris</a:t>
            </a:r>
            <a:r>
              <a:rPr lang="es-419"/>
              <a:t> </a:t>
            </a:r>
            <a:r>
              <a:rPr lang="es-419" err="1"/>
              <a:t>nisi</a:t>
            </a:r>
            <a:r>
              <a:rPr lang="es-419"/>
              <a:t> ut </a:t>
            </a:r>
            <a:r>
              <a:rPr lang="es-419" err="1"/>
              <a:t>aliquip</a:t>
            </a:r>
            <a:r>
              <a:rPr lang="es-419"/>
              <a:t> ex </a:t>
            </a:r>
            <a:r>
              <a:rPr lang="es-419" err="1"/>
              <a:t>ea</a:t>
            </a:r>
            <a:r>
              <a:rPr lang="es-419"/>
              <a:t> commodo </a:t>
            </a:r>
            <a:r>
              <a:rPr lang="es-419" err="1"/>
              <a:t>consequat</a:t>
            </a:r>
            <a:r>
              <a:rPr lang="es-419"/>
              <a:t>. </a:t>
            </a:r>
            <a:r>
              <a:rPr lang="es-419" err="1"/>
              <a:t>Duis</a:t>
            </a:r>
            <a:r>
              <a:rPr lang="es-419"/>
              <a:t> </a:t>
            </a:r>
            <a:r>
              <a:rPr lang="es-419" err="1"/>
              <a:t>aute</a:t>
            </a:r>
            <a:r>
              <a:rPr lang="es-419"/>
              <a:t> </a:t>
            </a:r>
            <a:r>
              <a:rPr lang="es-419" err="1"/>
              <a:t>irure</a:t>
            </a:r>
            <a:r>
              <a:rPr lang="es-419"/>
              <a:t> dolor in </a:t>
            </a:r>
            <a:r>
              <a:rPr lang="es-419" err="1"/>
              <a:t>reprehenderit</a:t>
            </a:r>
            <a:r>
              <a:rPr lang="es-419"/>
              <a:t> in </a:t>
            </a:r>
            <a:r>
              <a:rPr lang="es-419" err="1"/>
              <a:t>voluptate</a:t>
            </a:r>
            <a:r>
              <a:rPr lang="es-419"/>
              <a:t> </a:t>
            </a:r>
            <a:r>
              <a:rPr lang="es-419" err="1"/>
              <a:t>velit</a:t>
            </a:r>
            <a:r>
              <a:rPr lang="es-419"/>
              <a:t> </a:t>
            </a:r>
            <a:r>
              <a:rPr lang="es-419" err="1"/>
              <a:t>esse</a:t>
            </a:r>
            <a:r>
              <a:rPr lang="es-419"/>
              <a:t> </a:t>
            </a:r>
            <a:r>
              <a:rPr lang="es-419" err="1"/>
              <a:t>cillum</a:t>
            </a:r>
            <a:r>
              <a:rPr lang="es-419"/>
              <a:t> </a:t>
            </a:r>
            <a:r>
              <a:rPr lang="es-419" err="1"/>
              <a:t>dolore</a:t>
            </a:r>
            <a:r>
              <a:rPr lang="es-419"/>
              <a:t> </a:t>
            </a:r>
            <a:r>
              <a:rPr lang="es-419" err="1"/>
              <a:t>eu</a:t>
            </a:r>
            <a:r>
              <a:rPr lang="es-419"/>
              <a:t> </a:t>
            </a:r>
            <a:r>
              <a:rPr lang="es-419" err="1"/>
              <a:t>fugiat</a:t>
            </a:r>
            <a:r>
              <a:rPr lang="es-419"/>
              <a:t> </a:t>
            </a:r>
            <a:r>
              <a:rPr lang="es-419" err="1"/>
              <a:t>nulla</a:t>
            </a:r>
            <a:r>
              <a:rPr lang="es-419"/>
              <a:t> </a:t>
            </a:r>
            <a:r>
              <a:rPr lang="es-419" err="1"/>
              <a:t>pariatur</a:t>
            </a:r>
            <a:r>
              <a:rPr lang="es-419"/>
              <a:t>. </a:t>
            </a:r>
            <a:r>
              <a:rPr lang="es-419" err="1"/>
              <a:t>Excepteur</a:t>
            </a:r>
            <a:r>
              <a:rPr lang="es-419"/>
              <a:t> </a:t>
            </a:r>
            <a:r>
              <a:rPr lang="es-419" err="1"/>
              <a:t>sint</a:t>
            </a:r>
            <a:r>
              <a:rPr lang="es-419"/>
              <a:t> </a:t>
            </a:r>
            <a:r>
              <a:rPr lang="es-419" err="1"/>
              <a:t>occaecat</a:t>
            </a:r>
            <a:r>
              <a:rPr lang="es-419"/>
              <a:t> </a:t>
            </a:r>
            <a:r>
              <a:rPr lang="es-419" err="1"/>
              <a:t>cupidatat</a:t>
            </a:r>
            <a:r>
              <a:rPr lang="es-419"/>
              <a:t> non </a:t>
            </a:r>
            <a:r>
              <a:rPr lang="es-419" err="1"/>
              <a:t>proident</a:t>
            </a:r>
            <a:r>
              <a:rPr lang="es-419"/>
              <a:t>, sunt in culpa qui </a:t>
            </a:r>
            <a:r>
              <a:rPr lang="es-419" err="1"/>
              <a:t>officia</a:t>
            </a:r>
            <a:r>
              <a:rPr lang="es-419"/>
              <a:t> </a:t>
            </a:r>
            <a:r>
              <a:rPr lang="es-419" err="1"/>
              <a:t>deserunt</a:t>
            </a:r>
            <a:r>
              <a:rPr lang="es-419"/>
              <a:t> </a:t>
            </a:r>
            <a:r>
              <a:rPr lang="es-419" err="1"/>
              <a:t>mollit</a:t>
            </a:r>
            <a:r>
              <a:rPr lang="es-419"/>
              <a:t> </a:t>
            </a:r>
            <a:r>
              <a:rPr lang="es-419" err="1"/>
              <a:t>anim</a:t>
            </a:r>
            <a:r>
              <a:rPr lang="es-419"/>
              <a:t> id </a:t>
            </a:r>
            <a:r>
              <a:rPr lang="es-419" err="1"/>
              <a:t>est</a:t>
            </a:r>
            <a:r>
              <a:rPr lang="es-419"/>
              <a:t> </a:t>
            </a:r>
            <a:r>
              <a:rPr lang="es-419" err="1"/>
              <a:t>laborum</a:t>
            </a:r>
            <a:r>
              <a:rPr lang="es-419"/>
              <a:t>.</a:t>
            </a:r>
          </a:p>
        </p:txBody>
      </p:sp>
    </p:spTree>
    <p:extLst>
      <p:ext uri="{BB962C8B-B14F-4D97-AF65-F5344CB8AC3E}">
        <p14:creationId xmlns:p14="http://schemas.microsoft.com/office/powerpoint/2010/main" val="3363416293"/>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5DAE54D4-42AE-7A03-B5A6-D219B329BC52}"/>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5469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llow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43997819-B191-F042-7817-03434C2DD301}"/>
              </a:ext>
            </a:extLst>
          </p:cNvPr>
          <p:cNvSpPr/>
          <p:nvPr userDrawn="1"/>
        </p:nvSpPr>
        <p:spPr>
          <a:xfrm>
            <a:off x="672301" y="2116183"/>
            <a:ext cx="10587881"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C34DDE80-EE97-8E60-AC6C-7A3108F96F68}"/>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0E8C5193-BCA7-A8A8-9002-F067194C1A1E}"/>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7" name="Imatge" descr="Imatge">
            <a:extLst>
              <a:ext uri="{FF2B5EF4-FFF2-40B4-BE49-F238E27FC236}">
                <a16:creationId xmlns:a16="http://schemas.microsoft.com/office/drawing/2014/main" id="{1029E6A2-BD8B-7D39-8C97-DAAA4CC06F4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FD079937-3EDB-F932-4037-0800E21AAE0C}"/>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9" name="Marcador de pie de página 8">
            <a:extLst>
              <a:ext uri="{FF2B5EF4-FFF2-40B4-BE49-F238E27FC236}">
                <a16:creationId xmlns:a16="http://schemas.microsoft.com/office/drawing/2014/main" id="{BE45D74F-5DF6-6CDB-C59B-769E845474F7}"/>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7585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1E0E857B-6880-1F8C-21BA-8A1F3434E98F}"/>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9" name="Imatge" descr="Imatge">
            <a:extLst>
              <a:ext uri="{FF2B5EF4-FFF2-40B4-BE49-F238E27FC236}">
                <a16:creationId xmlns:a16="http://schemas.microsoft.com/office/drawing/2014/main" id="{2167D3BB-E8C5-534C-6263-6AEAC51E72E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0" name="Marcador de pie de página 9">
            <a:extLst>
              <a:ext uri="{FF2B5EF4-FFF2-40B4-BE49-F238E27FC236}">
                <a16:creationId xmlns:a16="http://schemas.microsoft.com/office/drawing/2014/main" id="{F192BFF7-54ED-D3BF-7BA2-73224BABD4A6}"/>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95452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 name="Marcador de texto 8">
            <a:extLst>
              <a:ext uri="{FF2B5EF4-FFF2-40B4-BE49-F238E27FC236}">
                <a16:creationId xmlns:a16="http://schemas.microsoft.com/office/drawing/2014/main" id="{7D27D1D5-92DC-536B-0E6D-2EBF2AE50A1F}"/>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8" name="Marcador de texto 8">
            <a:extLst>
              <a:ext uri="{FF2B5EF4-FFF2-40B4-BE49-F238E27FC236}">
                <a16:creationId xmlns:a16="http://schemas.microsoft.com/office/drawing/2014/main" id="{285A72BF-1857-B280-5084-5D836D494414}"/>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1" name="Marcador de texto 8">
            <a:extLst>
              <a:ext uri="{FF2B5EF4-FFF2-40B4-BE49-F238E27FC236}">
                <a16:creationId xmlns:a16="http://schemas.microsoft.com/office/drawing/2014/main" id="{FC3D0478-7D0B-F789-D859-F1CA1966AC29}"/>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D458FAB-1417-0B0B-5282-4AF540B0AE0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5" name="Marcador de pie de página 4">
            <a:extLst>
              <a:ext uri="{FF2B5EF4-FFF2-40B4-BE49-F238E27FC236}">
                <a16:creationId xmlns:a16="http://schemas.microsoft.com/office/drawing/2014/main" id="{5C97A7EA-7DCC-1474-45CE-8734FCEF7DA0}"/>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4250615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28DE7718-58C3-0DBC-B3F7-F71C64CA76FE}"/>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8E661F3A-53AB-F451-9027-CFA831AA8A8D}"/>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2B37ECF3-0C4E-BCBF-789E-AB61F2061B8C}"/>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D3A57D10-B939-99FD-28ED-2A6C29A0FE53}"/>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3994009A-C37C-D19C-5CF3-67BFA36DFE5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6C477245-0990-628D-A963-F85689195A69}"/>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590523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836023" y="2116183"/>
            <a:ext cx="22860000"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330745CC-4AD4-D0BE-9BD6-D810DF5514D9}"/>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solidFill>
                  <a:schemeClr val="bg1"/>
                </a:solidFill>
              </a:defRPr>
            </a:lvl1pPr>
          </a:lstStyle>
          <a:p>
            <a:pPr lvl="0"/>
            <a:r>
              <a:rPr lang="es-419"/>
              <a:t>Chapter XX</a:t>
            </a:r>
          </a:p>
        </p:txBody>
      </p:sp>
      <p:sp>
        <p:nvSpPr>
          <p:cNvPr id="11" name="Marcador de texto 8">
            <a:extLst>
              <a:ext uri="{FF2B5EF4-FFF2-40B4-BE49-F238E27FC236}">
                <a16:creationId xmlns:a16="http://schemas.microsoft.com/office/drawing/2014/main" id="{1C63F7A7-512D-997F-3159-8500632C878C}"/>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solidFill>
                  <a:schemeClr val="bg1"/>
                </a:solidFill>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ED511C54-ED72-9C67-418A-D243818E9C96}"/>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C9BB895D-7130-1215-3DF1-AD61C5A0C6A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02FC2BF-1F3E-BA04-4355-752DC9CC82A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38993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936DEF6E-5E7E-A2D9-A719-650C85734EC5}"/>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773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7" name="Rectángulo redondeado 16">
            <a:extLst>
              <a:ext uri="{FF2B5EF4-FFF2-40B4-BE49-F238E27FC236}">
                <a16:creationId xmlns:a16="http://schemas.microsoft.com/office/drawing/2014/main" id="{5A577A40-8D4C-7CFF-F576-CEBA8BD320C3}"/>
              </a:ext>
            </a:extLst>
          </p:cNvPr>
          <p:cNvSpPr/>
          <p:nvPr userDrawn="1"/>
        </p:nvSpPr>
        <p:spPr>
          <a:xfrm>
            <a:off x="672301" y="2116183"/>
            <a:ext cx="10568129" cy="9562011"/>
          </a:xfrm>
          <a:prstGeom prst="roundRect">
            <a:avLst>
              <a:gd name="adj" fmla="val 4172"/>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69AF6AAA-DB1A-A019-2C5C-3D34430743F0}"/>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5260C6E6-1948-251F-054F-14B8EB1C8E28}"/>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7" name="Marcador de posición de imagen 8">
            <a:extLst>
              <a:ext uri="{FF2B5EF4-FFF2-40B4-BE49-F238E27FC236}">
                <a16:creationId xmlns:a16="http://schemas.microsoft.com/office/drawing/2014/main" id="{DE2E9639-5BA7-839D-14F6-8DF64F96D26E}"/>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pic>
        <p:nvPicPr>
          <p:cNvPr id="8" name="Imatge" descr="Imatge">
            <a:extLst>
              <a:ext uri="{FF2B5EF4-FFF2-40B4-BE49-F238E27FC236}">
                <a16:creationId xmlns:a16="http://schemas.microsoft.com/office/drawing/2014/main" id="{2AC56E62-21F2-7F82-4335-5CB990105E3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6" name="Marcador de pie de página 15">
            <a:extLst>
              <a:ext uri="{FF2B5EF4-FFF2-40B4-BE49-F238E27FC236}">
                <a16:creationId xmlns:a16="http://schemas.microsoft.com/office/drawing/2014/main" id="{94F47E25-ADE8-AE08-4120-51E18CEBBBEA}"/>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77525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E3D59629-D459-1786-5B6A-7396ADB29A94}"/>
              </a:ext>
            </a:extLst>
          </p:cNvPr>
          <p:cNvSpPr/>
          <p:nvPr userDrawn="1"/>
        </p:nvSpPr>
        <p:spPr>
          <a:xfrm>
            <a:off x="672301" y="2076994"/>
            <a:ext cx="5973826"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4" name="Marcador de pie de página 13">
            <a:extLst>
              <a:ext uri="{FF2B5EF4-FFF2-40B4-BE49-F238E27FC236}">
                <a16:creationId xmlns:a16="http://schemas.microsoft.com/office/drawing/2014/main" id="{E6A7C9F2-2166-17E7-BF02-238EEC4E4D30}"/>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2858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77469" y="4063174"/>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77469"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 name="Marcador de texto 8">
            <a:extLst>
              <a:ext uri="{FF2B5EF4-FFF2-40B4-BE49-F238E27FC236}">
                <a16:creationId xmlns:a16="http://schemas.microsoft.com/office/drawing/2014/main" id="{5A23AE85-EF83-BA01-8934-D08105AA0867}"/>
              </a:ext>
            </a:extLst>
          </p:cNvPr>
          <p:cNvSpPr>
            <a:spLocks noGrp="1"/>
          </p:cNvSpPr>
          <p:nvPr>
            <p:ph type="body" sz="quarter" idx="16" hasCustomPrompt="1"/>
          </p:nvPr>
        </p:nvSpPr>
        <p:spPr>
          <a:xfrm>
            <a:off x="1677468"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0E1FE1CB-17F0-E127-2E0B-7C5AB744DAA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ie de página 5">
            <a:extLst>
              <a:ext uri="{FF2B5EF4-FFF2-40B4-BE49-F238E27FC236}">
                <a16:creationId xmlns:a16="http://schemas.microsoft.com/office/drawing/2014/main" id="{12E7C7CA-FB54-9627-A76D-8772198D46C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954228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6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err="1"/>
              <a:t>Subtitle</a:t>
            </a:r>
            <a:r>
              <a:rPr lang="ru-RU"/>
              <a:t> </a:t>
            </a:r>
            <a:r>
              <a:rPr lang="es-MX" err="1"/>
              <a:t>example</a:t>
            </a:r>
            <a:endParaRPr lang="es-419"/>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1"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 </a:t>
            </a:r>
            <a:r>
              <a:rPr lang="es-419" err="1"/>
              <a:t>nostrud</a:t>
            </a:r>
            <a:r>
              <a:rPr lang="es-419"/>
              <a:t> </a:t>
            </a:r>
            <a:r>
              <a:rPr lang="es-419" err="1"/>
              <a:t>exercitation</a:t>
            </a:r>
            <a:r>
              <a:rPr lang="es-419"/>
              <a:t> </a:t>
            </a:r>
            <a:r>
              <a:rPr lang="es-419" err="1"/>
              <a:t>ullamco</a:t>
            </a:r>
            <a:r>
              <a:rPr lang="es-419"/>
              <a:t> </a:t>
            </a:r>
            <a:r>
              <a:rPr lang="es-419" err="1"/>
              <a:t>laboris</a:t>
            </a:r>
            <a:r>
              <a:rPr lang="es-419"/>
              <a:t> </a:t>
            </a:r>
            <a:r>
              <a:rPr lang="es-419" err="1"/>
              <a:t>nisi</a:t>
            </a:r>
            <a:r>
              <a:rPr lang="es-419"/>
              <a:t> ut </a:t>
            </a:r>
            <a:r>
              <a:rPr lang="es-419" err="1"/>
              <a:t>aliquip</a:t>
            </a:r>
            <a:r>
              <a:rPr lang="es-419"/>
              <a:t> ex </a:t>
            </a:r>
            <a:r>
              <a:rPr lang="es-419" err="1"/>
              <a:t>ea</a:t>
            </a:r>
            <a:r>
              <a:rPr lang="es-419"/>
              <a:t> commodo </a:t>
            </a:r>
            <a:r>
              <a:rPr lang="es-419" err="1"/>
              <a:t>consequat</a:t>
            </a:r>
            <a:r>
              <a:rPr lang="es-419"/>
              <a:t>. </a:t>
            </a:r>
            <a:r>
              <a:rPr lang="es-419" err="1"/>
              <a:t>Duis</a:t>
            </a:r>
            <a:r>
              <a:rPr lang="es-419"/>
              <a:t> </a:t>
            </a:r>
            <a:r>
              <a:rPr lang="es-419" err="1"/>
              <a:t>aute</a:t>
            </a:r>
            <a:r>
              <a:rPr lang="es-419"/>
              <a:t> </a:t>
            </a:r>
            <a:r>
              <a:rPr lang="es-419" err="1"/>
              <a:t>irure</a:t>
            </a:r>
            <a:r>
              <a:rPr lang="es-419"/>
              <a:t> dolor in </a:t>
            </a:r>
            <a:r>
              <a:rPr lang="es-419" err="1"/>
              <a:t>reprehenderit</a:t>
            </a:r>
            <a:r>
              <a:rPr lang="es-419"/>
              <a:t> in </a:t>
            </a:r>
            <a:r>
              <a:rPr lang="es-419" err="1"/>
              <a:t>voluptate</a:t>
            </a:r>
            <a:r>
              <a:rPr lang="es-419"/>
              <a:t> </a:t>
            </a:r>
            <a:r>
              <a:rPr lang="es-419" err="1"/>
              <a:t>velit</a:t>
            </a:r>
            <a:r>
              <a:rPr lang="es-419"/>
              <a:t> </a:t>
            </a:r>
            <a:r>
              <a:rPr lang="es-419" err="1"/>
              <a:t>esse</a:t>
            </a:r>
            <a:r>
              <a:rPr lang="es-419"/>
              <a:t> </a:t>
            </a:r>
            <a:r>
              <a:rPr lang="es-419" err="1"/>
              <a:t>cillum</a:t>
            </a:r>
            <a:r>
              <a:rPr lang="es-419"/>
              <a:t> </a:t>
            </a:r>
            <a:r>
              <a:rPr lang="es-419" err="1"/>
              <a:t>dolore</a:t>
            </a:r>
            <a:r>
              <a:rPr lang="es-419"/>
              <a:t> </a:t>
            </a:r>
            <a:r>
              <a:rPr lang="es-419" err="1"/>
              <a:t>eu</a:t>
            </a:r>
            <a:r>
              <a:rPr lang="es-419"/>
              <a:t> </a:t>
            </a:r>
            <a:r>
              <a:rPr lang="es-419" err="1"/>
              <a:t>fugiat</a:t>
            </a:r>
            <a:r>
              <a:rPr lang="es-419"/>
              <a:t> </a:t>
            </a:r>
            <a:r>
              <a:rPr lang="es-419" err="1"/>
              <a:t>nulla</a:t>
            </a:r>
            <a:r>
              <a:rPr lang="es-419"/>
              <a:t> </a:t>
            </a:r>
            <a:r>
              <a:rPr lang="es-419" err="1"/>
              <a:t>pariatur</a:t>
            </a:r>
            <a:r>
              <a:rPr lang="es-419"/>
              <a:t>. </a:t>
            </a:r>
            <a:r>
              <a:rPr lang="es-419" err="1"/>
              <a:t>Excepteur</a:t>
            </a:r>
            <a:r>
              <a:rPr lang="es-419"/>
              <a:t> </a:t>
            </a:r>
            <a:r>
              <a:rPr lang="es-419" err="1"/>
              <a:t>sint</a:t>
            </a:r>
            <a:r>
              <a:rPr lang="es-419"/>
              <a:t> </a:t>
            </a:r>
            <a:r>
              <a:rPr lang="es-419" err="1"/>
              <a:t>occaecat</a:t>
            </a:r>
            <a:r>
              <a:rPr lang="es-419"/>
              <a:t> </a:t>
            </a:r>
            <a:r>
              <a:rPr lang="es-419" err="1"/>
              <a:t>cupidatat</a:t>
            </a:r>
            <a:r>
              <a:rPr lang="es-419"/>
              <a:t> non </a:t>
            </a:r>
            <a:r>
              <a:rPr lang="es-419" err="1"/>
              <a:t>proident</a:t>
            </a:r>
            <a:r>
              <a:rPr lang="es-419"/>
              <a:t>, sunt in culpa qui </a:t>
            </a:r>
            <a:r>
              <a:rPr lang="es-419" err="1"/>
              <a:t>officia</a:t>
            </a:r>
            <a:r>
              <a:rPr lang="es-419"/>
              <a:t> </a:t>
            </a:r>
            <a:r>
              <a:rPr lang="es-419" err="1"/>
              <a:t>deserunt</a:t>
            </a:r>
            <a:r>
              <a:rPr lang="es-419"/>
              <a:t> </a:t>
            </a:r>
            <a:r>
              <a:rPr lang="es-419" err="1"/>
              <a:t>mollit</a:t>
            </a:r>
            <a:r>
              <a:rPr lang="es-419"/>
              <a:t> </a:t>
            </a:r>
            <a:r>
              <a:rPr lang="es-419" err="1"/>
              <a:t>anim</a:t>
            </a:r>
            <a:r>
              <a:rPr lang="es-419"/>
              <a:t> id </a:t>
            </a:r>
            <a:r>
              <a:rPr lang="es-419" err="1"/>
              <a:t>est</a:t>
            </a:r>
            <a:r>
              <a:rPr lang="es-419"/>
              <a:t> </a:t>
            </a:r>
            <a:r>
              <a:rPr lang="es-419" err="1"/>
              <a:t>laborum</a:t>
            </a:r>
            <a:r>
              <a:rPr lang="es-419"/>
              <a:t>.</a:t>
            </a:r>
          </a:p>
        </p:txBody>
      </p:sp>
      <p:sp>
        <p:nvSpPr>
          <p:cNvPr id="5" name="Marcador de texto 8">
            <a:extLst>
              <a:ext uri="{FF2B5EF4-FFF2-40B4-BE49-F238E27FC236}">
                <a16:creationId xmlns:a16="http://schemas.microsoft.com/office/drawing/2014/main" id="{353ED575-E98C-8D29-F390-0CDEA53750A3}"/>
              </a:ext>
            </a:extLst>
          </p:cNvPr>
          <p:cNvSpPr>
            <a:spLocks noGrp="1"/>
          </p:cNvSpPr>
          <p:nvPr>
            <p:ph type="body" sz="quarter" idx="21" hasCustomPrompt="1"/>
          </p:nvPr>
        </p:nvSpPr>
        <p:spPr>
          <a:xfrm>
            <a:off x="12679679"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 </a:t>
            </a:r>
            <a:r>
              <a:rPr lang="es-419" err="1"/>
              <a:t>nostrud</a:t>
            </a:r>
            <a:r>
              <a:rPr lang="es-419"/>
              <a:t> </a:t>
            </a:r>
            <a:r>
              <a:rPr lang="es-419" err="1"/>
              <a:t>exercitation</a:t>
            </a:r>
            <a:r>
              <a:rPr lang="es-419"/>
              <a:t> </a:t>
            </a:r>
            <a:r>
              <a:rPr lang="es-419" err="1"/>
              <a:t>ullamco</a:t>
            </a:r>
            <a:r>
              <a:rPr lang="es-419"/>
              <a:t> </a:t>
            </a:r>
            <a:r>
              <a:rPr lang="es-419" err="1"/>
              <a:t>laboris</a:t>
            </a:r>
            <a:r>
              <a:rPr lang="es-419"/>
              <a:t> </a:t>
            </a:r>
            <a:r>
              <a:rPr lang="es-419" err="1"/>
              <a:t>nisi</a:t>
            </a:r>
            <a:r>
              <a:rPr lang="es-419"/>
              <a:t> ut </a:t>
            </a:r>
            <a:r>
              <a:rPr lang="es-419" err="1"/>
              <a:t>aliquip</a:t>
            </a:r>
            <a:r>
              <a:rPr lang="es-419"/>
              <a:t> ex </a:t>
            </a:r>
            <a:r>
              <a:rPr lang="es-419" err="1"/>
              <a:t>ea</a:t>
            </a:r>
            <a:r>
              <a:rPr lang="es-419"/>
              <a:t> commodo </a:t>
            </a:r>
            <a:r>
              <a:rPr lang="es-419" err="1"/>
              <a:t>consequat</a:t>
            </a:r>
            <a:r>
              <a:rPr lang="es-419"/>
              <a:t>. </a:t>
            </a:r>
            <a:r>
              <a:rPr lang="es-419" err="1"/>
              <a:t>Duis</a:t>
            </a:r>
            <a:r>
              <a:rPr lang="es-419"/>
              <a:t> </a:t>
            </a:r>
            <a:r>
              <a:rPr lang="es-419" err="1"/>
              <a:t>aute</a:t>
            </a:r>
            <a:r>
              <a:rPr lang="es-419"/>
              <a:t> </a:t>
            </a:r>
            <a:r>
              <a:rPr lang="es-419" err="1"/>
              <a:t>irure</a:t>
            </a:r>
            <a:r>
              <a:rPr lang="es-419"/>
              <a:t> dolor in </a:t>
            </a:r>
            <a:r>
              <a:rPr lang="es-419" err="1"/>
              <a:t>reprehenderit</a:t>
            </a:r>
            <a:r>
              <a:rPr lang="es-419"/>
              <a:t> in </a:t>
            </a:r>
            <a:r>
              <a:rPr lang="es-419" err="1"/>
              <a:t>voluptate</a:t>
            </a:r>
            <a:r>
              <a:rPr lang="es-419"/>
              <a:t> </a:t>
            </a:r>
            <a:r>
              <a:rPr lang="es-419" err="1"/>
              <a:t>velit</a:t>
            </a:r>
            <a:r>
              <a:rPr lang="es-419"/>
              <a:t> </a:t>
            </a:r>
            <a:r>
              <a:rPr lang="es-419" err="1"/>
              <a:t>esse</a:t>
            </a:r>
            <a:r>
              <a:rPr lang="es-419"/>
              <a:t> </a:t>
            </a:r>
            <a:r>
              <a:rPr lang="es-419" err="1"/>
              <a:t>cillum</a:t>
            </a:r>
            <a:r>
              <a:rPr lang="es-419"/>
              <a:t> </a:t>
            </a:r>
            <a:r>
              <a:rPr lang="es-419" err="1"/>
              <a:t>dolore</a:t>
            </a:r>
            <a:r>
              <a:rPr lang="es-419"/>
              <a:t> </a:t>
            </a:r>
            <a:r>
              <a:rPr lang="es-419" err="1"/>
              <a:t>eu</a:t>
            </a:r>
            <a:r>
              <a:rPr lang="es-419"/>
              <a:t> </a:t>
            </a:r>
            <a:r>
              <a:rPr lang="es-419" err="1"/>
              <a:t>fugiat</a:t>
            </a:r>
            <a:r>
              <a:rPr lang="es-419"/>
              <a:t> </a:t>
            </a:r>
            <a:r>
              <a:rPr lang="es-419" err="1"/>
              <a:t>nulla</a:t>
            </a:r>
            <a:r>
              <a:rPr lang="es-419"/>
              <a:t> </a:t>
            </a:r>
            <a:r>
              <a:rPr lang="es-419" err="1"/>
              <a:t>pariatur</a:t>
            </a:r>
            <a:r>
              <a:rPr lang="es-419"/>
              <a:t>. </a:t>
            </a:r>
            <a:r>
              <a:rPr lang="es-419" err="1"/>
              <a:t>Excepteur</a:t>
            </a:r>
            <a:r>
              <a:rPr lang="es-419"/>
              <a:t> </a:t>
            </a:r>
            <a:r>
              <a:rPr lang="es-419" err="1"/>
              <a:t>sint</a:t>
            </a:r>
            <a:r>
              <a:rPr lang="es-419"/>
              <a:t> </a:t>
            </a:r>
            <a:r>
              <a:rPr lang="es-419" err="1"/>
              <a:t>occaecat</a:t>
            </a:r>
            <a:r>
              <a:rPr lang="es-419"/>
              <a:t> </a:t>
            </a:r>
            <a:r>
              <a:rPr lang="es-419" err="1"/>
              <a:t>cupidatat</a:t>
            </a:r>
            <a:r>
              <a:rPr lang="es-419"/>
              <a:t> non </a:t>
            </a:r>
            <a:r>
              <a:rPr lang="es-419" err="1"/>
              <a:t>proident</a:t>
            </a:r>
            <a:r>
              <a:rPr lang="es-419"/>
              <a:t>, sunt in culpa qui </a:t>
            </a:r>
            <a:r>
              <a:rPr lang="es-419" err="1"/>
              <a:t>officia</a:t>
            </a:r>
            <a:r>
              <a:rPr lang="es-419"/>
              <a:t> </a:t>
            </a:r>
            <a:r>
              <a:rPr lang="es-419" err="1"/>
              <a:t>deserunt</a:t>
            </a:r>
            <a:r>
              <a:rPr lang="es-419"/>
              <a:t> </a:t>
            </a:r>
            <a:r>
              <a:rPr lang="es-419" err="1"/>
              <a:t>mollit</a:t>
            </a:r>
            <a:r>
              <a:rPr lang="es-419"/>
              <a:t> </a:t>
            </a:r>
            <a:r>
              <a:rPr lang="es-419" err="1"/>
              <a:t>anim</a:t>
            </a:r>
            <a:r>
              <a:rPr lang="es-419"/>
              <a:t> id </a:t>
            </a:r>
            <a:r>
              <a:rPr lang="es-419" err="1"/>
              <a:t>est</a:t>
            </a:r>
            <a:r>
              <a:rPr lang="es-419"/>
              <a:t> </a:t>
            </a:r>
            <a:r>
              <a:rPr lang="es-419" err="1"/>
              <a:t>laborum</a:t>
            </a:r>
            <a:r>
              <a:rPr lang="es-419"/>
              <a:t>.</a:t>
            </a:r>
          </a:p>
        </p:txBody>
      </p:sp>
    </p:spTree>
    <p:extLst>
      <p:ext uri="{BB962C8B-B14F-4D97-AF65-F5344CB8AC3E}">
        <p14:creationId xmlns:p14="http://schemas.microsoft.com/office/powerpoint/2010/main" val="1942009677"/>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55166" y="3214219"/>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55166"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0A4CF0F6-9F35-49D0-4578-D5F45D9AB4F4}"/>
              </a:ext>
            </a:extLst>
          </p:cNvPr>
          <p:cNvSpPr>
            <a:spLocks noGrp="1"/>
          </p:cNvSpPr>
          <p:nvPr>
            <p:ph type="body" sz="quarter" idx="17" hasCustomPrompt="1"/>
          </p:nvPr>
        </p:nvSpPr>
        <p:spPr>
          <a:xfrm>
            <a:off x="1655167"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Marcador de texto 8">
            <a:extLst>
              <a:ext uri="{FF2B5EF4-FFF2-40B4-BE49-F238E27FC236}">
                <a16:creationId xmlns:a16="http://schemas.microsoft.com/office/drawing/2014/main" id="{B9FBF337-FE3B-AF8B-F429-3B6A7D6F19F0}"/>
              </a:ext>
            </a:extLst>
          </p:cNvPr>
          <p:cNvSpPr>
            <a:spLocks noGrp="1"/>
          </p:cNvSpPr>
          <p:nvPr>
            <p:ph type="body" sz="quarter" idx="18" hasCustomPrompt="1"/>
          </p:nvPr>
        </p:nvSpPr>
        <p:spPr>
          <a:xfrm>
            <a:off x="9754138"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946C874-B433-B39B-02CD-0BDF2F6F80AD}"/>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BC5E6E0F-6DBE-74CA-650B-1D5B3EC43515}"/>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810421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e">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5A4E765F-EB06-226E-84AF-DCC1C17DD52A}"/>
              </a:ext>
            </a:extLst>
          </p:cNvPr>
          <p:cNvSpPr/>
          <p:nvPr userDrawn="1"/>
        </p:nvSpPr>
        <p:spPr>
          <a:xfrm>
            <a:off x="14236547" y="9346299"/>
            <a:ext cx="9245671" cy="3182927"/>
          </a:xfrm>
          <a:prstGeom prst="roundRect">
            <a:avLst>
              <a:gd name="adj" fmla="val 10947"/>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redondeado 4">
            <a:extLst>
              <a:ext uri="{FF2B5EF4-FFF2-40B4-BE49-F238E27FC236}">
                <a16:creationId xmlns:a16="http://schemas.microsoft.com/office/drawing/2014/main" id="{8F56F828-72EB-16EE-1728-C66A14C71CAA}"/>
              </a:ext>
            </a:extLst>
          </p:cNvPr>
          <p:cNvSpPr/>
          <p:nvPr userDrawn="1"/>
        </p:nvSpPr>
        <p:spPr>
          <a:xfrm>
            <a:off x="14236548" y="5680954"/>
            <a:ext cx="5860798" cy="3326859"/>
          </a:xfrm>
          <a:prstGeom prst="roundRect">
            <a:avLst>
              <a:gd name="adj" fmla="val 10947"/>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42FFFA45-BF8E-AB81-E5F3-2A627D836B82}"/>
              </a:ext>
            </a:extLst>
          </p:cNvPr>
          <p:cNvSpPr/>
          <p:nvPr userDrawn="1"/>
        </p:nvSpPr>
        <p:spPr>
          <a:xfrm>
            <a:off x="831833" y="5680955"/>
            <a:ext cx="13100201" cy="6848272"/>
          </a:xfrm>
          <a:prstGeom prst="roundRect">
            <a:avLst>
              <a:gd name="adj" fmla="val 509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tge" descr="Imatge">
            <a:extLst>
              <a:ext uri="{FF2B5EF4-FFF2-40B4-BE49-F238E27FC236}">
                <a16:creationId xmlns:a16="http://schemas.microsoft.com/office/drawing/2014/main" id="{74ABD226-CA58-3900-F274-2AA850DDB84C}"/>
              </a:ext>
            </a:extLst>
          </p:cNvPr>
          <p:cNvPicPr>
            <a:picLocks noChangeAspect="1"/>
          </p:cNvPicPr>
          <p:nvPr userDrawn="1"/>
        </p:nvPicPr>
        <p:blipFill>
          <a:blip r:embed="rId2"/>
          <a:stretch>
            <a:fillRect/>
          </a:stretch>
        </p:blipFill>
        <p:spPr>
          <a:xfrm>
            <a:off x="831833" y="839089"/>
            <a:ext cx="8787704" cy="1637098"/>
          </a:xfrm>
          <a:prstGeom prst="rect">
            <a:avLst/>
          </a:prstGeom>
          <a:ln w="12700">
            <a:miter lim="400000"/>
          </a:ln>
        </p:spPr>
      </p:pic>
      <p:pic>
        <p:nvPicPr>
          <p:cNvPr id="8" name="1 -CBE+BIC+EU.png" descr="1 -CBE+BIC+EU.png">
            <a:extLst>
              <a:ext uri="{FF2B5EF4-FFF2-40B4-BE49-F238E27FC236}">
                <a16:creationId xmlns:a16="http://schemas.microsoft.com/office/drawing/2014/main" id="{4FC60845-ACFF-5DD9-C3A5-0B951C5E0E6D}"/>
              </a:ext>
            </a:extLst>
          </p:cNvPr>
          <p:cNvPicPr>
            <a:picLocks noChangeAspect="1"/>
          </p:cNvPicPr>
          <p:nvPr userDrawn="1"/>
        </p:nvPicPr>
        <p:blipFill>
          <a:blip r:embed="rId3"/>
          <a:stretch>
            <a:fillRect/>
          </a:stretch>
        </p:blipFill>
        <p:spPr>
          <a:xfrm>
            <a:off x="15217792" y="208555"/>
            <a:ext cx="8264426" cy="3770645"/>
          </a:xfrm>
          <a:prstGeom prst="rect">
            <a:avLst/>
          </a:prstGeom>
          <a:ln w="12700">
            <a:miter lim="400000"/>
          </a:ln>
        </p:spPr>
      </p:pic>
      <p:sp>
        <p:nvSpPr>
          <p:cNvPr id="17" name="Marcador de texto 16">
            <a:extLst>
              <a:ext uri="{FF2B5EF4-FFF2-40B4-BE49-F238E27FC236}">
                <a16:creationId xmlns:a16="http://schemas.microsoft.com/office/drawing/2014/main" id="{E591231B-FB65-5CF1-2785-1B90F4125A6A}"/>
              </a:ext>
            </a:extLst>
          </p:cNvPr>
          <p:cNvSpPr>
            <a:spLocks noGrp="1"/>
          </p:cNvSpPr>
          <p:nvPr>
            <p:ph type="body" sz="quarter" idx="10" hasCustomPrompt="1"/>
          </p:nvPr>
        </p:nvSpPr>
        <p:spPr>
          <a:xfrm>
            <a:off x="14865889" y="6572180"/>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Speaker</a:t>
            </a:r>
          </a:p>
        </p:txBody>
      </p:sp>
      <p:sp>
        <p:nvSpPr>
          <p:cNvPr id="18" name="Marcador de texto 16">
            <a:extLst>
              <a:ext uri="{FF2B5EF4-FFF2-40B4-BE49-F238E27FC236}">
                <a16:creationId xmlns:a16="http://schemas.microsoft.com/office/drawing/2014/main" id="{B11BE6E2-65B5-219B-7C8E-8FF3A0F57DF2}"/>
              </a:ext>
            </a:extLst>
          </p:cNvPr>
          <p:cNvSpPr>
            <a:spLocks noGrp="1"/>
          </p:cNvSpPr>
          <p:nvPr>
            <p:ph type="body" sz="quarter" idx="11" hasCustomPrompt="1"/>
          </p:nvPr>
        </p:nvSpPr>
        <p:spPr>
          <a:xfrm>
            <a:off x="14865889" y="7512706"/>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Date</a:t>
            </a:r>
          </a:p>
        </p:txBody>
      </p:sp>
      <p:sp>
        <p:nvSpPr>
          <p:cNvPr id="19" name="Marcador de texto 16">
            <a:extLst>
              <a:ext uri="{FF2B5EF4-FFF2-40B4-BE49-F238E27FC236}">
                <a16:creationId xmlns:a16="http://schemas.microsoft.com/office/drawing/2014/main" id="{CAAC04DC-55E1-79F2-A89B-73A60A0DEFEE}"/>
              </a:ext>
            </a:extLst>
          </p:cNvPr>
          <p:cNvSpPr>
            <a:spLocks noGrp="1"/>
          </p:cNvSpPr>
          <p:nvPr>
            <p:ph type="body" sz="quarter" idx="12" hasCustomPrompt="1"/>
          </p:nvPr>
        </p:nvSpPr>
        <p:spPr>
          <a:xfrm>
            <a:off x="14865889" y="1007352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Contact</a:t>
            </a:r>
          </a:p>
        </p:txBody>
      </p:sp>
      <p:sp>
        <p:nvSpPr>
          <p:cNvPr id="20" name="Marcador de texto 16">
            <a:extLst>
              <a:ext uri="{FF2B5EF4-FFF2-40B4-BE49-F238E27FC236}">
                <a16:creationId xmlns:a16="http://schemas.microsoft.com/office/drawing/2014/main" id="{D11253D7-07D3-427F-7EC0-468B5A699418}"/>
              </a:ext>
            </a:extLst>
          </p:cNvPr>
          <p:cNvSpPr>
            <a:spLocks noGrp="1"/>
          </p:cNvSpPr>
          <p:nvPr>
            <p:ph type="body" sz="quarter" idx="13" hasCustomPrompt="1"/>
          </p:nvPr>
        </p:nvSpPr>
        <p:spPr>
          <a:xfrm>
            <a:off x="14865889" y="1103718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Mail Adress</a:t>
            </a:r>
          </a:p>
        </p:txBody>
      </p:sp>
      <p:sp>
        <p:nvSpPr>
          <p:cNvPr id="3" name="Título 1">
            <a:extLst>
              <a:ext uri="{FF2B5EF4-FFF2-40B4-BE49-F238E27FC236}">
                <a16:creationId xmlns:a16="http://schemas.microsoft.com/office/drawing/2014/main" id="{0254DC49-E6F8-F47B-F35E-82A5DA0F5737}"/>
              </a:ext>
            </a:extLst>
          </p:cNvPr>
          <p:cNvSpPr>
            <a:spLocks noGrp="1"/>
          </p:cNvSpPr>
          <p:nvPr>
            <p:ph type="title" hasCustomPrompt="1"/>
          </p:nvPr>
        </p:nvSpPr>
        <p:spPr>
          <a:xfrm>
            <a:off x="1727866" y="7715733"/>
            <a:ext cx="8174891" cy="2974496"/>
          </a:xfrm>
          <a:prstGeom prst="rect">
            <a:avLst/>
          </a:prstGeom>
        </p:spPr>
        <p:txBody>
          <a:bodyPr/>
          <a:lstStyle>
            <a:lvl1pPr>
              <a:defRPr sz="10000" b="0" i="0">
                <a:solidFill>
                  <a:schemeClr val="bg2">
                    <a:lumMod val="25000"/>
                  </a:schemeClr>
                </a:solidFill>
                <a:latin typeface="TITILLIUMMAPS29L-400WT" pitchFamily="2" charset="77"/>
                <a:cs typeface="Calibri" panose="020F0502020204030204" pitchFamily="34" charset="0"/>
              </a:defRPr>
            </a:lvl1pPr>
          </a:lstStyle>
          <a:p>
            <a:r>
              <a:rPr lang="es-MX"/>
              <a:t>Thanks for your attention</a:t>
            </a:r>
            <a:endParaRPr lang="es-419"/>
          </a:p>
        </p:txBody>
      </p:sp>
    </p:spTree>
    <p:extLst>
      <p:ext uri="{BB962C8B-B14F-4D97-AF65-F5344CB8AC3E}">
        <p14:creationId xmlns:p14="http://schemas.microsoft.com/office/powerpoint/2010/main" val="15945158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Basic">
    <p:bg>
      <p:bgPr>
        <a:solidFill>
          <a:srgbClr val="4D4D4D"/>
        </a:solidFill>
        <a:effectLst/>
      </p:bgPr>
    </p:bg>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4B8563A8-570C-28BB-4873-2E0A9DA7BE96}"/>
              </a:ext>
            </a:extLst>
          </p:cNvPr>
          <p:cNvSpPr/>
          <p:nvPr userDrawn="1"/>
        </p:nvSpPr>
        <p:spPr>
          <a:xfrm>
            <a:off x="665653" y="2272145"/>
            <a:ext cx="14170681" cy="10058400"/>
          </a:xfrm>
          <a:prstGeom prst="roundRect">
            <a:avLst>
              <a:gd name="adj" fmla="val 534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D631F8D3-C367-E52E-7EA2-A392449083B9}"/>
              </a:ext>
            </a:extLst>
          </p:cNvPr>
          <p:cNvSpPr/>
          <p:nvPr userDrawn="1"/>
        </p:nvSpPr>
        <p:spPr>
          <a:xfrm>
            <a:off x="15296054" y="2272145"/>
            <a:ext cx="8195588" cy="7509163"/>
          </a:xfrm>
          <a:prstGeom prst="roundRect">
            <a:avLst>
              <a:gd name="adj" fmla="val 534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189000" y="2882242"/>
            <a:ext cx="8206922" cy="4419103"/>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err="1"/>
              <a:t>Subtitle</a:t>
            </a:r>
            <a:br>
              <a:rPr lang="es-MX"/>
            </a:br>
            <a:r>
              <a:rPr lang="es-MX" err="1"/>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5955403" y="2984637"/>
            <a:ext cx="6417171" cy="5749142"/>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5" name="Rectángulo redondeado 4">
            <a:extLst>
              <a:ext uri="{FF2B5EF4-FFF2-40B4-BE49-F238E27FC236}">
                <a16:creationId xmlns:a16="http://schemas.microsoft.com/office/drawing/2014/main" id="{579454E9-15FC-7081-7B2B-0713AB1AFC21}"/>
              </a:ext>
            </a:extLst>
          </p:cNvPr>
          <p:cNvSpPr/>
          <p:nvPr userDrawn="1"/>
        </p:nvSpPr>
        <p:spPr>
          <a:xfrm>
            <a:off x="15296054" y="10307782"/>
            <a:ext cx="8195588" cy="2022763"/>
          </a:xfrm>
          <a:prstGeom prst="roundRect">
            <a:avLst>
              <a:gd name="adj" fmla="val 13267"/>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Marcador de texto 8">
            <a:extLst>
              <a:ext uri="{FF2B5EF4-FFF2-40B4-BE49-F238E27FC236}">
                <a16:creationId xmlns:a16="http://schemas.microsoft.com/office/drawing/2014/main" id="{E046CB68-2D34-BFD1-7070-AAD74C4AFA02}"/>
              </a:ext>
            </a:extLst>
          </p:cNvPr>
          <p:cNvSpPr>
            <a:spLocks noGrp="1"/>
          </p:cNvSpPr>
          <p:nvPr>
            <p:ph type="body" sz="quarter" idx="18" hasCustomPrompt="1"/>
          </p:nvPr>
        </p:nvSpPr>
        <p:spPr>
          <a:xfrm>
            <a:off x="15955403" y="10731362"/>
            <a:ext cx="6417171" cy="1327507"/>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a:t>
            </a:r>
          </a:p>
        </p:txBody>
      </p:sp>
      <p:pic>
        <p:nvPicPr>
          <p:cNvPr id="10" name="Imagen 9">
            <a:extLst>
              <a:ext uri="{FF2B5EF4-FFF2-40B4-BE49-F238E27FC236}">
                <a16:creationId xmlns:a16="http://schemas.microsoft.com/office/drawing/2014/main" id="{FCBEB71E-9E5E-2693-044B-F9DEFBEAC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2" name="Marcador de pie de página 19">
            <a:extLst>
              <a:ext uri="{FF2B5EF4-FFF2-40B4-BE49-F238E27FC236}">
                <a16:creationId xmlns:a16="http://schemas.microsoft.com/office/drawing/2014/main" id="{C3492001-3DE8-293E-6301-A901936878C3}"/>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00343677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8037025" y="2850403"/>
            <a:ext cx="2387136" cy="207249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5247578"/>
            <a:ext cx="9751860" cy="7180613"/>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10914743" y="564088"/>
            <a:ext cx="12796956" cy="11864103"/>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8568672" y="3226179"/>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1485617" y="1133448"/>
            <a:ext cx="11619710" cy="5724552"/>
          </a:xfrm>
          <a:prstGeom prst="rect">
            <a:avLst/>
          </a:prstGeom>
        </p:spPr>
        <p:txBody>
          <a:bodyPr/>
          <a:lstStyle>
            <a:lvl1pPr marL="0" indent="0">
              <a:buNone/>
              <a:defRPr sz="15000" b="0" i="0">
                <a:solidFill>
                  <a:schemeClr val="bg1"/>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1131041" y="7734486"/>
            <a:ext cx="8860452" cy="4487251"/>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 </a:t>
            </a:r>
            <a:r>
              <a:rPr lang="es-419" err="1"/>
              <a:t>nostrud</a:t>
            </a:r>
            <a:r>
              <a:rPr lang="es-419"/>
              <a:t> </a:t>
            </a:r>
            <a:r>
              <a:rPr lang="es-419" err="1"/>
              <a:t>exercitation</a:t>
            </a:r>
            <a:r>
              <a:rPr lang="es-419"/>
              <a:t> </a:t>
            </a:r>
            <a:r>
              <a:rPr lang="es-419" err="1"/>
              <a:t>ullamco</a:t>
            </a:r>
            <a:r>
              <a:rPr lang="es-419"/>
              <a:t> </a:t>
            </a:r>
            <a:r>
              <a:rPr lang="es-419" err="1"/>
              <a:t>laboris</a:t>
            </a:r>
            <a:r>
              <a:rPr lang="es-419"/>
              <a:t> </a:t>
            </a:r>
            <a:r>
              <a:rPr lang="es-419" err="1"/>
              <a:t>nisi</a:t>
            </a:r>
            <a:r>
              <a:rPr lang="es-419"/>
              <a:t> ut </a:t>
            </a:r>
            <a:r>
              <a:rPr lang="es-419" err="1"/>
              <a:t>aliquip</a:t>
            </a:r>
            <a:r>
              <a:rPr lang="es-419"/>
              <a:t> ex </a:t>
            </a:r>
            <a:r>
              <a:rPr lang="es-419" err="1"/>
              <a:t>ea</a:t>
            </a:r>
            <a:r>
              <a:rPr lang="es-419"/>
              <a:t> commodo </a:t>
            </a:r>
            <a:r>
              <a:rPr lang="es-419" err="1"/>
              <a:t>consequat</a:t>
            </a:r>
            <a:r>
              <a:rPr lang="es-419"/>
              <a:t>. </a:t>
            </a:r>
            <a:r>
              <a:rPr lang="es-419" err="1"/>
              <a:t>Duis</a:t>
            </a:r>
            <a:r>
              <a:rPr lang="es-419"/>
              <a:t> </a:t>
            </a:r>
            <a:r>
              <a:rPr lang="es-419" err="1"/>
              <a:t>aute</a:t>
            </a:r>
            <a:r>
              <a:rPr lang="es-419"/>
              <a:t> </a:t>
            </a:r>
            <a:r>
              <a:rPr lang="es-419" err="1"/>
              <a:t>irure</a:t>
            </a:r>
            <a:r>
              <a:rPr lang="es-419"/>
              <a:t> dolor in </a:t>
            </a:r>
            <a:r>
              <a:rPr lang="es-419" err="1"/>
              <a:t>reprehenderit</a:t>
            </a:r>
            <a:r>
              <a:rPr lang="es-419"/>
              <a:t> in </a:t>
            </a:r>
            <a:r>
              <a:rPr lang="es-419" err="1"/>
              <a:t>voluptate</a:t>
            </a:r>
            <a:r>
              <a:rPr lang="es-419"/>
              <a:t> </a:t>
            </a:r>
            <a:r>
              <a:rPr lang="es-419" err="1"/>
              <a:t>velit</a:t>
            </a:r>
            <a:r>
              <a:rPr lang="es-419"/>
              <a:t> </a:t>
            </a:r>
            <a:r>
              <a:rPr lang="es-419" err="1"/>
              <a:t>esse</a:t>
            </a:r>
            <a:r>
              <a:rPr lang="es-419"/>
              <a:t> </a:t>
            </a:r>
            <a:r>
              <a:rPr lang="es-419" err="1"/>
              <a:t>cillum</a:t>
            </a:r>
            <a:r>
              <a:rPr lang="es-419"/>
              <a:t> </a:t>
            </a:r>
            <a:r>
              <a:rPr lang="es-419" err="1"/>
              <a:t>dolore</a:t>
            </a:r>
            <a:r>
              <a:rPr lang="es-419"/>
              <a:t> </a:t>
            </a:r>
            <a:r>
              <a:rPr lang="es-419" err="1"/>
              <a:t>eu</a:t>
            </a:r>
            <a:r>
              <a:rPr lang="es-419"/>
              <a:t> </a:t>
            </a:r>
            <a:r>
              <a:rPr lang="es-419" err="1"/>
              <a:t>fugiat</a:t>
            </a:r>
            <a:r>
              <a:rPr lang="es-419"/>
              <a:t> </a:t>
            </a:r>
            <a:r>
              <a:rPr lang="es-419" err="1"/>
              <a:t>nulla</a:t>
            </a:r>
            <a:r>
              <a:rPr lang="es-419"/>
              <a:t> </a:t>
            </a:r>
            <a:r>
              <a:rPr lang="es-419" err="1"/>
              <a:t>pariatur</a:t>
            </a:r>
            <a:r>
              <a:rPr lang="es-419"/>
              <a:t>. </a:t>
            </a:r>
            <a:r>
              <a:rPr lang="es-419" err="1"/>
              <a:t>Excepteur</a:t>
            </a:r>
            <a:r>
              <a:rPr lang="es-419"/>
              <a:t> </a:t>
            </a:r>
            <a:r>
              <a:rPr lang="es-419" err="1"/>
              <a:t>sint</a:t>
            </a:r>
            <a:r>
              <a:rPr lang="es-419"/>
              <a:t> </a:t>
            </a:r>
            <a:r>
              <a:rPr lang="es-419" err="1"/>
              <a:t>occaecat</a:t>
            </a:r>
            <a:r>
              <a:rPr lang="es-419"/>
              <a:t> </a:t>
            </a:r>
            <a:r>
              <a:rPr lang="es-419" err="1"/>
              <a:t>cupidatat</a:t>
            </a:r>
            <a:r>
              <a:rPr lang="es-419"/>
              <a:t> non </a:t>
            </a:r>
            <a:r>
              <a:rPr lang="es-419" err="1"/>
              <a:t>proident</a:t>
            </a:r>
            <a:r>
              <a:rPr lang="es-419"/>
              <a:t>, sunt in culpa qui </a:t>
            </a:r>
            <a:r>
              <a:rPr lang="es-419" err="1"/>
              <a:t>officia</a:t>
            </a:r>
            <a:r>
              <a:rPr lang="es-419"/>
              <a:t> </a:t>
            </a:r>
            <a:r>
              <a:rPr lang="es-419" err="1"/>
              <a:t>deserunt</a:t>
            </a:r>
            <a:r>
              <a:rPr lang="es-419"/>
              <a:t> </a:t>
            </a:r>
            <a:r>
              <a:rPr lang="es-419" err="1"/>
              <a:t>mollit</a:t>
            </a:r>
            <a:r>
              <a:rPr lang="es-419"/>
              <a:t> </a:t>
            </a:r>
            <a:r>
              <a:rPr lang="es-419" err="1"/>
              <a:t>anim</a:t>
            </a:r>
            <a:r>
              <a:rPr lang="es-419"/>
              <a:t> id </a:t>
            </a:r>
            <a:r>
              <a:rPr lang="es-419" err="1"/>
              <a:t>est</a:t>
            </a:r>
            <a:r>
              <a:rPr lang="es-419"/>
              <a:t> </a:t>
            </a:r>
            <a:r>
              <a:rPr lang="es-419" err="1"/>
              <a:t>laborum</a:t>
            </a:r>
            <a:r>
              <a:rPr lang="es-419"/>
              <a:t>.</a:t>
            </a:r>
          </a:p>
        </p:txBody>
      </p:sp>
      <p:pic>
        <p:nvPicPr>
          <p:cNvPr id="12" name="Imagen 11">
            <a:extLst>
              <a:ext uri="{FF2B5EF4-FFF2-40B4-BE49-F238E27FC236}">
                <a16:creationId xmlns:a16="http://schemas.microsoft.com/office/drawing/2014/main" id="{B116131E-ED2D-3D06-687F-96178CEE76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3" name="Marcador de pie de página 19">
            <a:extLst>
              <a:ext uri="{FF2B5EF4-FFF2-40B4-BE49-F238E27FC236}">
                <a16:creationId xmlns:a16="http://schemas.microsoft.com/office/drawing/2014/main" id="{F3231A96-A4DD-1910-2B47-E0E4F247E120}"/>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41674012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14714390" y="1813025"/>
            <a:ext cx="3261375" cy="521876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1719654"/>
            <a:ext cx="13489748" cy="5394823"/>
          </a:xfrm>
          <a:prstGeom prst="roundRect">
            <a:avLst>
              <a:gd name="adj" fmla="val 5900"/>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6270213" y="7493620"/>
            <a:ext cx="17348070" cy="5218770"/>
          </a:xfrm>
          <a:prstGeom prst="roundRect">
            <a:avLst>
              <a:gd name="adj" fmla="val 8134"/>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5229162" y="2392502"/>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381736" y="2256087"/>
            <a:ext cx="7848857" cy="2914722"/>
          </a:xfrm>
          <a:prstGeom prst="rect">
            <a:avLst/>
          </a:prstGeom>
        </p:spPr>
        <p:txBody>
          <a:bodyPr/>
          <a:lstStyle>
            <a:lvl1pPr marL="0" indent="0">
              <a:buNone/>
              <a:defRPr sz="10000" b="0" i="0">
                <a:solidFill>
                  <a:schemeClr val="bg2">
                    <a:lumMod val="25000"/>
                  </a:schemeClr>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6904665" y="8347488"/>
            <a:ext cx="15933032" cy="4188095"/>
          </a:xfrm>
          <a:prstGeom prst="rect">
            <a:avLst/>
          </a:prstGeom>
        </p:spPr>
        <p:txBody>
          <a:bodyPr/>
          <a:lstStyle>
            <a:lvl1pPr marL="0" indent="0">
              <a:lnSpc>
                <a:spcPts val="4500"/>
              </a:lnSpc>
              <a:buNone/>
              <a:defRPr sz="4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6" name="Imagen 5">
            <a:extLst>
              <a:ext uri="{FF2B5EF4-FFF2-40B4-BE49-F238E27FC236}">
                <a16:creationId xmlns:a16="http://schemas.microsoft.com/office/drawing/2014/main" id="{5F545696-E65A-72B4-EAD5-2055051E65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8" name="Marcador de pie de página 19">
            <a:extLst>
              <a:ext uri="{FF2B5EF4-FFF2-40B4-BE49-F238E27FC236}">
                <a16:creationId xmlns:a16="http://schemas.microsoft.com/office/drawing/2014/main" id="{2F9F3E78-4243-5E5C-2685-0C3B1425EF04}"/>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1425446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p:spTree>
      <p:nvGrpSpPr>
        <p:cNvPr id="1" name=""/>
        <p:cNvGrpSpPr/>
        <p:nvPr/>
      </p:nvGrpSpPr>
      <p:grpSpPr>
        <a:xfrm>
          <a:off x="0" y="0"/>
          <a:ext cx="0" cy="0"/>
          <a:chOff x="0" y="0"/>
          <a:chExt cx="0" cy="0"/>
        </a:xfrm>
      </p:grpSpPr>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7115175" cy="10506635"/>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8634412" y="1918447"/>
            <a:ext cx="7115175" cy="1050663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6596524" y="1918447"/>
            <a:ext cx="7115175" cy="10506635"/>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9104193"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7292199" y="253162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96150"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9180524"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7286056"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279925470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Imatge" descr="Imatge">
            <a:extLst>
              <a:ext uri="{FF2B5EF4-FFF2-40B4-BE49-F238E27FC236}">
                <a16:creationId xmlns:a16="http://schemas.microsoft.com/office/drawing/2014/main" id="{88C9D5C0-F9DE-C5A7-18DB-22B64C4B18F8}"/>
              </a:ext>
            </a:extLst>
          </p:cNvPr>
          <p:cNvPicPr>
            <a:picLocks noChangeAspect="1"/>
          </p:cNvPicPr>
          <p:nvPr userDrawn="1"/>
        </p:nvPicPr>
        <p:blipFill>
          <a:blip r:embed="rId53"/>
          <a:stretch>
            <a:fillRect/>
          </a:stretch>
        </p:blipFill>
        <p:spPr>
          <a:xfrm>
            <a:off x="672301" y="564088"/>
            <a:ext cx="3794738" cy="706937"/>
          </a:xfrm>
          <a:prstGeom prst="rect">
            <a:avLst/>
          </a:prstGeom>
          <a:ln w="12700">
            <a:miter lim="400000"/>
          </a:ln>
        </p:spPr>
      </p:pic>
      <p:sp>
        <p:nvSpPr>
          <p:cNvPr id="20" name="Marcador de pie de página 19">
            <a:extLst>
              <a:ext uri="{FF2B5EF4-FFF2-40B4-BE49-F238E27FC236}">
                <a16:creationId xmlns:a16="http://schemas.microsoft.com/office/drawing/2014/main" id="{1892943A-5211-4DC5-CBEC-5C3E35A17268}"/>
              </a:ext>
            </a:extLst>
          </p:cNvPr>
          <p:cNvSpPr>
            <a:spLocks noGrp="1"/>
          </p:cNvSpPr>
          <p:nvPr>
            <p:ph type="ftr" sz="quarter" idx="3"/>
          </p:nvPr>
        </p:nvSpPr>
        <p:spPr>
          <a:xfrm>
            <a:off x="672300" y="12712700"/>
            <a:ext cx="18385721"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n-US"/>
              <a:t>A flagship initiative on skills for sustainable construction |</a:t>
            </a:r>
            <a:r>
              <a:rPr lang="es-419"/>
              <a:t> Florence KUIJL | 12 </a:t>
            </a:r>
            <a:r>
              <a:rPr lang="es-419" err="1"/>
              <a:t>September</a:t>
            </a:r>
            <a:r>
              <a:rPr lang="es-419"/>
              <a:t> 2024</a:t>
            </a:r>
          </a:p>
        </p:txBody>
      </p:sp>
    </p:spTree>
    <p:extLst>
      <p:ext uri="{BB962C8B-B14F-4D97-AF65-F5344CB8AC3E}">
        <p14:creationId xmlns:p14="http://schemas.microsoft.com/office/powerpoint/2010/main" val="309464254"/>
      </p:ext>
    </p:extLst>
  </p:cSld>
  <p:clrMap bg1="lt1" tx1="dk1" bg2="lt2" tx2="dk2" accent1="accent1" accent2="accent2" accent3="accent3" accent4="accent4" accent5="accent5" accent6="accent6" hlink="hlink" folHlink="folHlink"/>
  <p:sldLayoutIdLst>
    <p:sldLayoutId id="2147483748" r:id="rId1"/>
    <p:sldLayoutId id="2147483768" r:id="rId2"/>
    <p:sldLayoutId id="2147483769" r:id="rId3"/>
    <p:sldLayoutId id="2147483770" r:id="rId4"/>
    <p:sldLayoutId id="2147483771" r:id="rId5"/>
    <p:sldLayoutId id="2147483747" r:id="rId6"/>
    <p:sldLayoutId id="2147483732" r:id="rId7"/>
    <p:sldLayoutId id="2147483749" r:id="rId8"/>
    <p:sldLayoutId id="2147483728" r:id="rId9"/>
    <p:sldLayoutId id="2147483762" r:id="rId10"/>
    <p:sldLayoutId id="2147483739" r:id="rId11"/>
    <p:sldLayoutId id="2147483753" r:id="rId12"/>
    <p:sldLayoutId id="2147483761" r:id="rId13"/>
    <p:sldLayoutId id="2147483740" r:id="rId14"/>
    <p:sldLayoutId id="2147483716" r:id="rId15"/>
    <p:sldLayoutId id="2147483754" r:id="rId16"/>
    <p:sldLayoutId id="2147483720" r:id="rId17"/>
    <p:sldLayoutId id="2147483721" r:id="rId18"/>
    <p:sldLayoutId id="2147483722" r:id="rId19"/>
    <p:sldLayoutId id="2147483731" r:id="rId20"/>
    <p:sldLayoutId id="2147483744" r:id="rId21"/>
    <p:sldLayoutId id="2147483760" r:id="rId22"/>
    <p:sldLayoutId id="2147483735" r:id="rId23"/>
    <p:sldLayoutId id="2147483758" r:id="rId24"/>
    <p:sldLayoutId id="2147483730" r:id="rId25"/>
    <p:sldLayoutId id="2147483746" r:id="rId26"/>
    <p:sldLayoutId id="2147483733" r:id="rId27"/>
    <p:sldLayoutId id="2147483751" r:id="rId28"/>
    <p:sldLayoutId id="2147483729" r:id="rId29"/>
    <p:sldLayoutId id="2147483745" r:id="rId30"/>
    <p:sldLayoutId id="2147483734" r:id="rId31"/>
    <p:sldLayoutId id="2147483759" r:id="rId32"/>
    <p:sldLayoutId id="2147483710" r:id="rId33"/>
    <p:sldLayoutId id="2147483757" r:id="rId34"/>
    <p:sldLayoutId id="2147483725" r:id="rId35"/>
    <p:sldLayoutId id="2147483736" r:id="rId36"/>
    <p:sldLayoutId id="2147483715" r:id="rId37"/>
    <p:sldLayoutId id="2147483717" r:id="rId38"/>
    <p:sldLayoutId id="2147483711" r:id="rId39"/>
    <p:sldLayoutId id="2147483756" r:id="rId40"/>
    <p:sldLayoutId id="2147483727" r:id="rId41"/>
    <p:sldLayoutId id="2147483741" r:id="rId42"/>
    <p:sldLayoutId id="2147483713" r:id="rId43"/>
    <p:sldLayoutId id="2147483718" r:id="rId44"/>
    <p:sldLayoutId id="2147483712" r:id="rId45"/>
    <p:sldLayoutId id="2147483755" r:id="rId46"/>
    <p:sldLayoutId id="2147483726" r:id="rId47"/>
    <p:sldLayoutId id="2147483742" r:id="rId48"/>
    <p:sldLayoutId id="2147483714" r:id="rId49"/>
    <p:sldLayoutId id="2147483719" r:id="rId50"/>
    <p:sldLayoutId id="2147483709" r:id="rId5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3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hyperlink" Target="https://ecodoma.in.ua/" TargetMode="External"/><Relationship Id="rId7" Type="http://schemas.openxmlformats.org/officeDocument/2006/relationships/image" Target="../media/image34.jpeg"/><Relationship Id="rId2" Type="http://schemas.openxmlformats.org/officeDocument/2006/relationships/hyperlink" Target="https://kingdom.com.ua/uk" TargetMode="External"/><Relationship Id="rId1" Type="http://schemas.openxmlformats.org/officeDocument/2006/relationships/slideLayout" Target="../slideLayouts/slideLayout4.xml"/><Relationship Id="rId6" Type="http://schemas.openxmlformats.org/officeDocument/2006/relationships/hyperlink" Target="https://ecologyandsociety.org/" TargetMode="External"/><Relationship Id="rId5" Type="http://schemas.openxmlformats.org/officeDocument/2006/relationships/hyperlink" Target="https://ecoaction.org.ua/" TargetMode="External"/><Relationship Id="rId4" Type="http://schemas.openxmlformats.org/officeDocument/2006/relationships/hyperlink" Target="https://buduemo.com/u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close-up of a logo&#10;&#10;AI-generated content may be incorrect.">
            <a:extLst>
              <a:ext uri="{FF2B5EF4-FFF2-40B4-BE49-F238E27FC236}">
                <a16:creationId xmlns:a16="http://schemas.microsoft.com/office/drawing/2014/main" id="{EBB054AA-0312-F7ED-2AF2-EF3FEA5C2F60}"/>
              </a:ext>
            </a:extLst>
          </p:cNvPr>
          <p:cNvPicPr>
            <a:picLocks noChangeAspect="1"/>
          </p:cNvPicPr>
          <p:nvPr/>
        </p:nvPicPr>
        <p:blipFill>
          <a:blip r:embed="rId2"/>
          <a:stretch>
            <a:fillRect/>
          </a:stretch>
        </p:blipFill>
        <p:spPr>
          <a:xfrm>
            <a:off x="204506" y="8129493"/>
            <a:ext cx="11422841" cy="5211671"/>
          </a:xfrm>
          <a:prstGeom prst="rect">
            <a:avLst/>
          </a:prstGeom>
        </p:spPr>
      </p:pic>
      <p:pic>
        <p:nvPicPr>
          <p:cNvPr id="6" name="Picture 17" descr="A group of squares on a black background&#10;&#10;AI-generated content may be incorrect.">
            <a:extLst>
              <a:ext uri="{FF2B5EF4-FFF2-40B4-BE49-F238E27FC236}">
                <a16:creationId xmlns:a16="http://schemas.microsoft.com/office/drawing/2014/main" id="{2786DA5D-7210-6FC4-E126-60E8ADDC58A2}"/>
              </a:ext>
            </a:extLst>
          </p:cNvPr>
          <p:cNvPicPr>
            <a:picLocks noChangeAspect="1"/>
          </p:cNvPicPr>
          <p:nvPr/>
        </p:nvPicPr>
        <p:blipFill>
          <a:blip r:embed="rId3"/>
          <a:stretch>
            <a:fillRect/>
          </a:stretch>
        </p:blipFill>
        <p:spPr>
          <a:xfrm>
            <a:off x="11148140" y="2863331"/>
            <a:ext cx="12539297" cy="10272467"/>
          </a:xfrm>
          <a:prstGeom prst="rect">
            <a:avLst/>
          </a:prstGeom>
        </p:spPr>
      </p:pic>
      <p:sp>
        <p:nvSpPr>
          <p:cNvPr id="7"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a:latin typeface="Trebuchet MS" panose="020B0603020202020204" pitchFamily="34" charset="0"/>
              </a:rPr>
              <a:t>Course name</a:t>
            </a:r>
          </a:p>
          <a:p>
            <a:pPr algn="ctr"/>
            <a:endParaRPr lang="en-GB" sz="4800">
              <a:latin typeface="Trebuchet MS" panose="020B0603020202020204" pitchFamily="34" charset="0"/>
            </a:endParaRPr>
          </a:p>
          <a:p>
            <a:pPr algn="ctr"/>
            <a:r>
              <a:rPr lang="en-GB" sz="4800">
                <a:latin typeface="Trebuchet MS" panose="020B0603020202020204" pitchFamily="34" charset="0"/>
              </a:rPr>
              <a:t>Presenter</a:t>
            </a:r>
          </a:p>
        </p:txBody>
      </p:sp>
      <p:pic>
        <p:nvPicPr>
          <p:cNvPr id="8" name="Picture 20" descr="A black background with white text&#10;&#10;AI-generated content may be incorrect.">
            <a:extLst>
              <a:ext uri="{FF2B5EF4-FFF2-40B4-BE49-F238E27FC236}">
                <a16:creationId xmlns:a16="http://schemas.microsoft.com/office/drawing/2014/main" id="{98F5AC2B-FF4E-337C-CDFD-950787D38E0A}"/>
              </a:ext>
            </a:extLst>
          </p:cNvPr>
          <p:cNvPicPr>
            <a:picLocks noChangeAspect="1"/>
          </p:cNvPicPr>
          <p:nvPr/>
        </p:nvPicPr>
        <p:blipFill>
          <a:blip r:embed="rId4"/>
          <a:stretch>
            <a:fillRect/>
          </a:stretch>
        </p:blipFill>
        <p:spPr>
          <a:xfrm>
            <a:off x="696563" y="-450243"/>
            <a:ext cx="22672451" cy="3199825"/>
          </a:xfrm>
          <a:prstGeom prst="rect">
            <a:avLst/>
          </a:prstGeom>
        </p:spPr>
      </p:pic>
      <p:sp>
        <p:nvSpPr>
          <p:cNvPr id="3"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b="1" err="1">
                <a:solidFill>
                  <a:srgbClr val="FFFFFF"/>
                </a:solidFill>
                <a:latin typeface="Trebuchet MS"/>
              </a:rPr>
              <a:t>Екологічно</a:t>
            </a:r>
            <a:r>
              <a:rPr lang="en-GB" sz="3200" b="1">
                <a:solidFill>
                  <a:srgbClr val="FFFFFF"/>
                </a:solidFill>
                <a:latin typeface="Trebuchet MS"/>
              </a:rPr>
              <a:t> </a:t>
            </a:r>
            <a:r>
              <a:rPr lang="en-GB" sz="3200" b="1" err="1">
                <a:solidFill>
                  <a:srgbClr val="FFFFFF"/>
                </a:solidFill>
                <a:latin typeface="Trebuchet MS"/>
              </a:rPr>
              <a:t>чисті</a:t>
            </a:r>
            <a:r>
              <a:rPr lang="en-GB" sz="3200" b="1">
                <a:solidFill>
                  <a:srgbClr val="FFFFFF"/>
                </a:solidFill>
                <a:latin typeface="Trebuchet MS"/>
              </a:rPr>
              <a:t> </a:t>
            </a:r>
            <a:r>
              <a:rPr lang="en-GB" sz="3200" b="1" err="1">
                <a:solidFill>
                  <a:srgbClr val="FFFFFF"/>
                </a:solidFill>
                <a:latin typeface="Trebuchet MS"/>
              </a:rPr>
              <a:t>матеріали</a:t>
            </a:r>
            <a:r>
              <a:rPr lang="en-GB" sz="3200" b="1">
                <a:solidFill>
                  <a:srgbClr val="FFFFFF"/>
                </a:solidFill>
                <a:latin typeface="Trebuchet MS"/>
              </a:rPr>
              <a:t> </a:t>
            </a:r>
            <a:r>
              <a:rPr lang="en-GB" sz="3200" b="1" err="1">
                <a:solidFill>
                  <a:srgbClr val="FFFFFF"/>
                </a:solidFill>
                <a:latin typeface="Trebuchet MS"/>
              </a:rPr>
              <a:t>та</a:t>
            </a:r>
            <a:r>
              <a:rPr lang="en-GB" sz="3200" b="1">
                <a:solidFill>
                  <a:srgbClr val="FFFFFF"/>
                </a:solidFill>
                <a:latin typeface="Trebuchet MS"/>
              </a:rPr>
              <a:t> </a:t>
            </a:r>
            <a:r>
              <a:rPr lang="en-GB" sz="3200" b="1" err="1">
                <a:solidFill>
                  <a:srgbClr val="FFFFFF"/>
                </a:solidFill>
                <a:latin typeface="Trebuchet MS"/>
              </a:rPr>
              <a:t>інструменти</a:t>
            </a:r>
            <a:r>
              <a:rPr lang="en-GB" sz="3200" b="1">
                <a:solidFill>
                  <a:srgbClr val="FFFFFF"/>
                </a:solidFill>
                <a:latin typeface="Trebuchet MS"/>
              </a:rPr>
              <a:t> </a:t>
            </a:r>
            <a:r>
              <a:rPr lang="en-GB" sz="3200" b="1" err="1">
                <a:solidFill>
                  <a:srgbClr val="FFFFFF"/>
                </a:solidFill>
                <a:latin typeface="Trebuchet MS"/>
              </a:rPr>
              <a:t>енергоефективності</a:t>
            </a:r>
            <a:r>
              <a:rPr lang="en-GB" sz="3200" b="1">
                <a:solidFill>
                  <a:srgbClr val="FFFFFF"/>
                </a:solidFill>
                <a:latin typeface="Trebuchet MS"/>
              </a:rPr>
              <a:t> в </a:t>
            </a:r>
            <a:r>
              <a:rPr lang="en-GB" sz="3200" b="1" err="1">
                <a:solidFill>
                  <a:srgbClr val="FFFFFF"/>
                </a:solidFill>
                <a:latin typeface="Trebuchet MS"/>
              </a:rPr>
              <a:t>реконструкції</a:t>
            </a:r>
            <a:r>
              <a:rPr lang="en-GB" sz="3200" b="1">
                <a:solidFill>
                  <a:srgbClr val="FFFFFF"/>
                </a:solidFill>
                <a:latin typeface="Trebuchet MS"/>
              </a:rPr>
              <a:t> </a:t>
            </a:r>
            <a:r>
              <a:rPr lang="en-GB" sz="3200" b="1" err="1">
                <a:solidFill>
                  <a:srgbClr val="FFFFFF"/>
                </a:solidFill>
                <a:latin typeface="Trebuchet MS"/>
              </a:rPr>
              <a:t>муніципальних</a:t>
            </a:r>
            <a:r>
              <a:rPr lang="en-GB" sz="3200" b="1">
                <a:solidFill>
                  <a:srgbClr val="FFFFFF"/>
                </a:solidFill>
                <a:latin typeface="Trebuchet MS"/>
              </a:rPr>
              <a:t> </a:t>
            </a:r>
            <a:r>
              <a:rPr lang="en-GB" sz="3200" b="1" err="1">
                <a:solidFill>
                  <a:srgbClr val="FFFFFF"/>
                </a:solidFill>
                <a:latin typeface="Trebuchet MS"/>
              </a:rPr>
              <a:t>об'єктів</a:t>
            </a:r>
            <a:br>
              <a:rPr lang="en-GB" sz="3200" b="1">
                <a:solidFill>
                  <a:srgbClr val="FFFFFF"/>
                </a:solidFill>
                <a:latin typeface="Trebuchet MS"/>
              </a:rPr>
            </a:br>
            <a:endParaRPr lang="en-GB" sz="3200" b="1">
              <a:latin typeface="Trebuchet MS"/>
            </a:endParaRPr>
          </a:p>
          <a:p>
            <a:pPr algn="ctr"/>
            <a:br>
              <a:rPr lang="en-US"/>
            </a:br>
            <a:r>
              <a:rPr lang="en-US" sz="3600" err="1">
                <a:latin typeface="Trebuchet MS"/>
                <a:ea typeface="Calibri"/>
                <a:cs typeface="Calibri"/>
              </a:rPr>
              <a:t>Проєктування</a:t>
            </a:r>
            <a:r>
              <a:rPr lang="en-US" sz="3600">
                <a:latin typeface="Trebuchet MS"/>
                <a:ea typeface="Calibri"/>
                <a:cs typeface="Calibri"/>
              </a:rPr>
              <a:t> </a:t>
            </a:r>
            <a:r>
              <a:rPr lang="en-US" sz="3600" err="1">
                <a:latin typeface="Trebuchet MS"/>
                <a:ea typeface="Calibri"/>
                <a:cs typeface="Calibri"/>
              </a:rPr>
              <a:t>сталих</a:t>
            </a:r>
            <a:r>
              <a:rPr lang="en-US" sz="3600">
                <a:latin typeface="Trebuchet MS"/>
                <a:ea typeface="Calibri"/>
                <a:cs typeface="Calibri"/>
              </a:rPr>
              <a:t> </a:t>
            </a:r>
            <a:r>
              <a:rPr lang="en-US" sz="3600" err="1">
                <a:latin typeface="Trebuchet MS"/>
                <a:ea typeface="Calibri"/>
                <a:cs typeface="Calibri"/>
              </a:rPr>
              <a:t>будівль</a:t>
            </a:r>
            <a:br>
              <a:rPr lang="en-US"/>
            </a:br>
            <a:br>
              <a:rPr lang="en-US"/>
            </a:br>
            <a:r>
              <a:rPr lang="en-US" sz="2800" b="1" err="1">
                <a:solidFill>
                  <a:schemeClr val="tx1"/>
                </a:solidFill>
                <a:latin typeface="Trebuchet MS"/>
              </a:rPr>
              <a:t>Лекція</a:t>
            </a:r>
            <a:r>
              <a:rPr lang="en-US" sz="2800" b="1">
                <a:solidFill>
                  <a:schemeClr val="tx1"/>
                </a:solidFill>
                <a:latin typeface="Trebuchet MS"/>
              </a:rPr>
              <a:t> 1: </a:t>
            </a:r>
            <a:r>
              <a:rPr lang="en-US" sz="2800" b="1" err="1">
                <a:solidFill>
                  <a:schemeClr val="tx1"/>
                </a:solidFill>
                <a:latin typeface="Trebuchet MS"/>
              </a:rPr>
              <a:t>Принципи</a:t>
            </a:r>
            <a:r>
              <a:rPr lang="en-US" sz="2800" b="1">
                <a:solidFill>
                  <a:schemeClr val="tx1"/>
                </a:solidFill>
                <a:latin typeface="Trebuchet MS"/>
              </a:rPr>
              <a:t> NEB, екологічний </a:t>
            </a:r>
            <a:r>
              <a:rPr lang="en-US" sz="2800" b="1" err="1">
                <a:solidFill>
                  <a:schemeClr val="tx1"/>
                </a:solidFill>
                <a:latin typeface="Trebuchet MS"/>
              </a:rPr>
              <a:t>дизайн</a:t>
            </a:r>
            <a:r>
              <a:rPr lang="en-US" sz="2800" b="1">
                <a:solidFill>
                  <a:schemeClr val="tx1"/>
                </a:solidFill>
                <a:latin typeface="Trebuchet MS"/>
              </a:rPr>
              <a:t> </a:t>
            </a:r>
            <a:endParaRPr lang="en-GB" sz="2800" b="1">
              <a:solidFill>
                <a:schemeClr val="tx1"/>
              </a:solidFill>
              <a:latin typeface="Trebuchet MS"/>
            </a:endParaRPr>
          </a:p>
          <a:p>
            <a:pPr algn="ctr"/>
            <a:endParaRPr lang="en-GB" sz="3200">
              <a:latin typeface="Trebuchet MS" panose="020B0603020202020204" pitchFamily="34" charset="0"/>
            </a:endParaRPr>
          </a:p>
          <a:p>
            <a:pPr algn="ctr"/>
            <a:r>
              <a:rPr lang="en-GB" sz="4800" err="1">
                <a:latin typeface="Trebuchet MS"/>
              </a:rPr>
              <a:t>Скок</a:t>
            </a:r>
            <a:r>
              <a:rPr lang="en-GB" sz="4800">
                <a:latin typeface="Trebuchet MS"/>
              </a:rPr>
              <a:t> </a:t>
            </a:r>
            <a:r>
              <a:rPr lang="en-GB" sz="4800" err="1">
                <a:latin typeface="Trebuchet MS"/>
              </a:rPr>
              <a:t>Анастасія</a:t>
            </a:r>
            <a:br>
              <a:rPr lang="en-US"/>
            </a:br>
            <a:r>
              <a:rPr lang="en-GB" sz="2800" i="1" err="1">
                <a:latin typeface="Trebuchet MS"/>
              </a:rPr>
              <a:t>керівниця</a:t>
            </a:r>
            <a:r>
              <a:rPr lang="en-GB" sz="2800" i="1">
                <a:latin typeface="Trebuchet MS"/>
              </a:rPr>
              <a:t> </a:t>
            </a:r>
            <a:r>
              <a:rPr lang="en-GB" sz="2800" i="1" err="1">
                <a:latin typeface="Trebuchet MS"/>
              </a:rPr>
              <a:t>відділу</a:t>
            </a:r>
            <a:r>
              <a:rPr lang="en-GB" sz="2800" i="1">
                <a:latin typeface="Trebuchet MS"/>
              </a:rPr>
              <a:t> ESG BDO in Ukraine</a:t>
            </a:r>
            <a:endParaRPr lang="en-GB" sz="2800" i="1">
              <a:latin typeface="Trebuchet MS" panose="020B0603020202020204" pitchFamily="34" charset="0"/>
            </a:endParaRPr>
          </a:p>
        </p:txBody>
      </p:sp>
    </p:spTree>
    <p:extLst>
      <p:ext uri="{BB962C8B-B14F-4D97-AF65-F5344CB8AC3E}">
        <p14:creationId xmlns:p14="http://schemas.microsoft.com/office/powerpoint/2010/main" val="189048121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5B2CD-5835-C735-9D0B-0377C032DAFB}"/>
            </a:ext>
          </a:extLst>
        </p:cNvPr>
        <p:cNvGrpSpPr/>
        <p:nvPr/>
      </p:nvGrpSpPr>
      <p:grpSpPr>
        <a:xfrm>
          <a:off x="0" y="0"/>
          <a:ext cx="0" cy="0"/>
          <a:chOff x="0" y="0"/>
          <a:chExt cx="0" cy="0"/>
        </a:xfrm>
      </p:grpSpPr>
      <p:pic>
        <p:nvPicPr>
          <p:cNvPr id="11" name="Місце для зображення 10">
            <a:extLst>
              <a:ext uri="{FF2B5EF4-FFF2-40B4-BE49-F238E27FC236}">
                <a16:creationId xmlns:a16="http://schemas.microsoft.com/office/drawing/2014/main" id="{A81D1ECC-53E9-12C9-7B28-0859D8B5CFF0}"/>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1001" b="1001"/>
          <a:stretch/>
        </p:blipFill>
        <p:spPr>
          <a:xfrm>
            <a:off x="16617896" y="2539512"/>
            <a:ext cx="6057881" cy="4190583"/>
          </a:xfrm>
        </p:spPr>
      </p:pic>
      <p:pic>
        <p:nvPicPr>
          <p:cNvPr id="13" name="Місце для зображення 12">
            <a:extLst>
              <a:ext uri="{FF2B5EF4-FFF2-40B4-BE49-F238E27FC236}">
                <a16:creationId xmlns:a16="http://schemas.microsoft.com/office/drawing/2014/main" id="{A3041372-1C40-9ECC-BFA7-F1A30B7CC0DB}"/>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937" r="1937"/>
          <a:stretch/>
        </p:blipFill>
        <p:spPr>
          <a:xfrm>
            <a:off x="12735978" y="7318367"/>
            <a:ext cx="4894631" cy="3470623"/>
          </a:xfrm>
        </p:spPr>
      </p:pic>
      <p:pic>
        <p:nvPicPr>
          <p:cNvPr id="3" name="Місце для зображення 2">
            <a:extLst>
              <a:ext uri="{FF2B5EF4-FFF2-40B4-BE49-F238E27FC236}">
                <a16:creationId xmlns:a16="http://schemas.microsoft.com/office/drawing/2014/main" id="{8031D8E4-79B0-576B-2F0F-C9DBCB312F95}"/>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112" t="7469" r="29736" b="73"/>
          <a:stretch>
            <a:fillRect/>
          </a:stretch>
        </p:blipFill>
        <p:spPr>
          <a:xfrm>
            <a:off x="18481463" y="8042359"/>
            <a:ext cx="4989650" cy="4387542"/>
          </a:xfrm>
        </p:spPr>
      </p:pic>
      <p:sp>
        <p:nvSpPr>
          <p:cNvPr id="15" name="Заголовок 13">
            <a:extLst>
              <a:ext uri="{FF2B5EF4-FFF2-40B4-BE49-F238E27FC236}">
                <a16:creationId xmlns:a16="http://schemas.microsoft.com/office/drawing/2014/main" id="{B6181C99-1349-E462-C252-9C0F28671524}"/>
              </a:ext>
            </a:extLst>
          </p:cNvPr>
          <p:cNvSpPr txBox="1">
            <a:spLocks/>
          </p:cNvSpPr>
          <p:nvPr/>
        </p:nvSpPr>
        <p:spPr>
          <a:xfrm>
            <a:off x="685011" y="1733142"/>
            <a:ext cx="14243564"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a:t>Інноваційний дизайн: інтеграція сталості та краси</a:t>
            </a:r>
          </a:p>
        </p:txBody>
      </p:sp>
      <p:sp>
        <p:nvSpPr>
          <p:cNvPr id="2" name="Прямокутник: округлені кути 1">
            <a:extLst>
              <a:ext uri="{FF2B5EF4-FFF2-40B4-BE49-F238E27FC236}">
                <a16:creationId xmlns:a16="http://schemas.microsoft.com/office/drawing/2014/main" id="{5C4AE1F5-85C4-5D0F-4D7B-D0239AC68F7C}"/>
              </a:ext>
            </a:extLst>
          </p:cNvPr>
          <p:cNvSpPr/>
          <p:nvPr/>
        </p:nvSpPr>
        <p:spPr>
          <a:xfrm>
            <a:off x="685011" y="3930012"/>
            <a:ext cx="10979425" cy="324604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b="1" noProof="0" err="1">
                <a:solidFill>
                  <a:srgbClr val="4D4D4D"/>
                </a:solidFill>
                <a:latin typeface="+mj-lt"/>
              </a:rPr>
              <a:t>New</a:t>
            </a:r>
            <a:r>
              <a:rPr lang="uk-UA" sz="3200" b="1" noProof="0">
                <a:solidFill>
                  <a:srgbClr val="4D4D4D"/>
                </a:solidFill>
                <a:latin typeface="+mj-lt"/>
              </a:rPr>
              <a:t> </a:t>
            </a:r>
            <a:r>
              <a:rPr lang="uk-UA" sz="3200" b="1" noProof="0" err="1">
                <a:solidFill>
                  <a:srgbClr val="4D4D4D"/>
                </a:solidFill>
                <a:latin typeface="+mj-lt"/>
              </a:rPr>
              <a:t>European</a:t>
            </a:r>
            <a:r>
              <a:rPr lang="uk-UA" sz="3200" b="1" noProof="0">
                <a:solidFill>
                  <a:srgbClr val="4D4D4D"/>
                </a:solidFill>
                <a:latin typeface="+mj-lt"/>
              </a:rPr>
              <a:t> </a:t>
            </a:r>
            <a:r>
              <a:rPr lang="uk-UA" sz="3200" b="1" noProof="0" err="1">
                <a:solidFill>
                  <a:srgbClr val="4D4D4D"/>
                </a:solidFill>
                <a:latin typeface="+mj-lt"/>
              </a:rPr>
              <a:t>Bauhaus</a:t>
            </a:r>
            <a:r>
              <a:rPr lang="uk-UA" sz="3200" b="1" noProof="0">
                <a:solidFill>
                  <a:srgbClr val="4D4D4D"/>
                </a:solidFill>
                <a:latin typeface="+mj-lt"/>
              </a:rPr>
              <a:t> </a:t>
            </a:r>
            <a:r>
              <a:rPr lang="uk-UA" sz="3200" noProof="0">
                <a:solidFill>
                  <a:srgbClr val="4D4D4D"/>
                </a:solidFill>
                <a:latin typeface="+mj-lt"/>
              </a:rPr>
              <a:t>підкреслює інтеграцію естетичних цінностей із сталим розвитком. </a:t>
            </a:r>
          </a:p>
          <a:p>
            <a:pPr algn="just"/>
            <a:endParaRPr lang="uk-UA" sz="3200" noProof="0">
              <a:solidFill>
                <a:srgbClr val="4D4D4D"/>
              </a:solidFill>
              <a:latin typeface="+mj-lt"/>
            </a:endParaRPr>
          </a:p>
          <a:p>
            <a:pPr algn="just"/>
            <a:r>
              <a:rPr lang="uk-UA" sz="3200" noProof="0">
                <a:solidFill>
                  <a:srgbClr val="4D4D4D"/>
                </a:solidFill>
                <a:latin typeface="+mj-lt"/>
              </a:rPr>
              <a:t>Сталі будівлі повинні бути не тільки енергоефективними, а й візуально привабливими, здатними створювати комфортні простори для громад. </a:t>
            </a:r>
          </a:p>
        </p:txBody>
      </p:sp>
      <p:sp>
        <p:nvSpPr>
          <p:cNvPr id="4" name="Прямокутник: округлені кути 3">
            <a:extLst>
              <a:ext uri="{FF2B5EF4-FFF2-40B4-BE49-F238E27FC236}">
                <a16:creationId xmlns:a16="http://schemas.microsoft.com/office/drawing/2014/main" id="{76C383A0-29A6-7C57-E8F0-4D018D687462}"/>
              </a:ext>
            </a:extLst>
          </p:cNvPr>
          <p:cNvSpPr/>
          <p:nvPr/>
        </p:nvSpPr>
        <p:spPr>
          <a:xfrm>
            <a:off x="685011" y="11264879"/>
            <a:ext cx="10979424" cy="13578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5" name="Прямокутник: округлені кути 4">
            <a:extLst>
              <a:ext uri="{FF2B5EF4-FFF2-40B4-BE49-F238E27FC236}">
                <a16:creationId xmlns:a16="http://schemas.microsoft.com/office/drawing/2014/main" id="{F6AC76A2-C69B-2776-50F4-67C47A6E86BD}"/>
              </a:ext>
            </a:extLst>
          </p:cNvPr>
          <p:cNvSpPr/>
          <p:nvPr/>
        </p:nvSpPr>
        <p:spPr>
          <a:xfrm>
            <a:off x="685012" y="8687836"/>
            <a:ext cx="10979424" cy="2245494"/>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6" name="TextBox 5">
            <a:extLst>
              <a:ext uri="{FF2B5EF4-FFF2-40B4-BE49-F238E27FC236}">
                <a16:creationId xmlns:a16="http://schemas.microsoft.com/office/drawing/2014/main" id="{01313ABE-A7B0-CF69-96EA-D0372D050F48}"/>
              </a:ext>
            </a:extLst>
          </p:cNvPr>
          <p:cNvSpPr txBox="1"/>
          <p:nvPr/>
        </p:nvSpPr>
        <p:spPr>
          <a:xfrm>
            <a:off x="788346" y="8746765"/>
            <a:ext cx="10762545" cy="2062103"/>
          </a:xfrm>
          <a:prstGeom prst="rect">
            <a:avLst/>
          </a:prstGeom>
          <a:noFill/>
        </p:spPr>
        <p:txBody>
          <a:bodyPr wrap="square" rtlCol="0">
            <a:spAutoFit/>
          </a:bodyPr>
          <a:lstStyle/>
          <a:p>
            <a:pPr algn="just"/>
            <a:r>
              <a:rPr lang="uk-UA" sz="3200" noProof="0">
                <a:latin typeface="+mj-lt"/>
              </a:rPr>
              <a:t>Еко-дизайн фокусується не тільки на створенні енергоефективних і низьковуглецевих конструкцій, але й на забезпеченні їх культурної значущості та </a:t>
            </a:r>
            <a:r>
              <a:rPr lang="uk-UA" sz="3200" noProof="0" err="1">
                <a:latin typeface="+mj-lt"/>
              </a:rPr>
              <a:t>інклюзивності</a:t>
            </a:r>
            <a:r>
              <a:rPr lang="uk-UA" sz="3200" noProof="0">
                <a:latin typeface="+mj-lt"/>
              </a:rPr>
              <a:t> для всіх. </a:t>
            </a:r>
          </a:p>
        </p:txBody>
      </p:sp>
      <p:sp>
        <p:nvSpPr>
          <p:cNvPr id="7" name="TextBox 6">
            <a:extLst>
              <a:ext uri="{FF2B5EF4-FFF2-40B4-BE49-F238E27FC236}">
                <a16:creationId xmlns:a16="http://schemas.microsoft.com/office/drawing/2014/main" id="{ABFA60B7-0B09-096B-DBAF-0B0037B25CC6}"/>
              </a:ext>
            </a:extLst>
          </p:cNvPr>
          <p:cNvSpPr txBox="1"/>
          <p:nvPr/>
        </p:nvSpPr>
        <p:spPr>
          <a:xfrm>
            <a:off x="788347" y="11315977"/>
            <a:ext cx="10762543" cy="1077218"/>
          </a:xfrm>
          <a:prstGeom prst="rect">
            <a:avLst/>
          </a:prstGeom>
          <a:noFill/>
        </p:spPr>
        <p:txBody>
          <a:bodyPr wrap="square" rtlCol="0">
            <a:spAutoFit/>
          </a:bodyPr>
          <a:lstStyle/>
          <a:p>
            <a:pPr algn="just"/>
            <a:r>
              <a:rPr lang="uk-UA" sz="3200" noProof="0">
                <a:latin typeface="+mj-lt"/>
              </a:rPr>
              <a:t>Краса та сталий розвиток розглядаються як рівні стовпи в процесі дизайну. </a:t>
            </a:r>
          </a:p>
        </p:txBody>
      </p:sp>
      <p:sp>
        <p:nvSpPr>
          <p:cNvPr id="8" name="Заголовок 13">
            <a:extLst>
              <a:ext uri="{FF2B5EF4-FFF2-40B4-BE49-F238E27FC236}">
                <a16:creationId xmlns:a16="http://schemas.microsoft.com/office/drawing/2014/main" id="{152322A9-ECB0-E9B9-36A4-3EE912C9B515}"/>
              </a:ext>
            </a:extLst>
          </p:cNvPr>
          <p:cNvSpPr txBox="1">
            <a:spLocks/>
          </p:cNvSpPr>
          <p:nvPr/>
        </p:nvSpPr>
        <p:spPr>
          <a:xfrm>
            <a:off x="3101947" y="7652493"/>
            <a:ext cx="4664159" cy="637072"/>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4200" i="1" noProof="0"/>
              <a:t>Ключові пункти:</a:t>
            </a:r>
          </a:p>
        </p:txBody>
      </p:sp>
      <p:pic>
        <p:nvPicPr>
          <p:cNvPr id="9" name="Графіка 8" descr="Old Key with solid fill">
            <a:extLst>
              <a:ext uri="{FF2B5EF4-FFF2-40B4-BE49-F238E27FC236}">
                <a16:creationId xmlns:a16="http://schemas.microsoft.com/office/drawing/2014/main" id="{3F8A185E-2D43-84EE-EAA9-DC9CE29728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5880" y="7520817"/>
            <a:ext cx="858233" cy="835471"/>
          </a:xfrm>
          <a:prstGeom prst="rect">
            <a:avLst/>
          </a:prstGeom>
        </p:spPr>
      </p:pic>
    </p:spTree>
    <p:extLst>
      <p:ext uri="{BB962C8B-B14F-4D97-AF65-F5344CB8AC3E}">
        <p14:creationId xmlns:p14="http://schemas.microsoft.com/office/powerpoint/2010/main" val="23840966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0ECE8-A68F-8119-D206-D526761EAA89}"/>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3C37F9EA-079D-2231-4AB1-FE345227142C}"/>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a:t>Кроки у створенні сталих будівель</a:t>
            </a:r>
          </a:p>
        </p:txBody>
      </p:sp>
      <p:sp>
        <p:nvSpPr>
          <p:cNvPr id="7" name="Прямокутник: округлені кути 6">
            <a:extLst>
              <a:ext uri="{FF2B5EF4-FFF2-40B4-BE49-F238E27FC236}">
                <a16:creationId xmlns:a16="http://schemas.microsoft.com/office/drawing/2014/main" id="{FAC5C353-8546-E047-D454-FE1CD0C2E81A}"/>
              </a:ext>
            </a:extLst>
          </p:cNvPr>
          <p:cNvSpPr/>
          <p:nvPr/>
        </p:nvSpPr>
        <p:spPr>
          <a:xfrm>
            <a:off x="995064" y="8363363"/>
            <a:ext cx="11196936" cy="408092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a:solidFill>
                  <a:srgbClr val="4D4D4D"/>
                </a:solidFill>
                <a:latin typeface="+mj-lt"/>
              </a:rPr>
              <a:t>Планування енергоефективного будинку включає інтеграцію пасивних елементів дизайну, вибір сталих матеріалів та фокус на </a:t>
            </a:r>
            <a:r>
              <a:rPr lang="uk-UA" sz="3200" noProof="0" err="1">
                <a:solidFill>
                  <a:srgbClr val="4D4D4D"/>
                </a:solidFill>
                <a:latin typeface="+mj-lt"/>
              </a:rPr>
              <a:t>низькоенергетичних</a:t>
            </a:r>
            <a:r>
              <a:rPr lang="uk-UA" sz="3200" noProof="0">
                <a:solidFill>
                  <a:srgbClr val="4D4D4D"/>
                </a:solidFill>
                <a:latin typeface="+mj-lt"/>
              </a:rPr>
              <a:t> будівельних системах. </a:t>
            </a:r>
          </a:p>
          <a:p>
            <a:pPr algn="just"/>
            <a:endParaRPr lang="uk-UA" sz="3200" noProof="0">
              <a:solidFill>
                <a:srgbClr val="4D4D4D"/>
              </a:solidFill>
              <a:latin typeface="+mj-lt"/>
            </a:endParaRPr>
          </a:p>
          <a:p>
            <a:pPr algn="just"/>
            <a:r>
              <a:rPr lang="uk-UA" sz="3200" noProof="0">
                <a:solidFill>
                  <a:srgbClr val="4D4D4D"/>
                </a:solidFill>
                <a:latin typeface="+mj-lt"/>
              </a:rPr>
              <a:t>Особливу увагу слід приділяти сталим методам будівництва та будівельним системам, які забезпечують довговічність і мінімальне споживання енергії. </a:t>
            </a:r>
          </a:p>
        </p:txBody>
      </p:sp>
      <p:sp>
        <p:nvSpPr>
          <p:cNvPr id="8" name="Заголовок 13">
            <a:extLst>
              <a:ext uri="{FF2B5EF4-FFF2-40B4-BE49-F238E27FC236}">
                <a16:creationId xmlns:a16="http://schemas.microsoft.com/office/drawing/2014/main" id="{F2470582-CE2C-D7F6-E8D4-FB8BD2D6C147}"/>
              </a:ext>
            </a:extLst>
          </p:cNvPr>
          <p:cNvSpPr txBox="1">
            <a:spLocks/>
          </p:cNvSpPr>
          <p:nvPr/>
        </p:nvSpPr>
        <p:spPr>
          <a:xfrm>
            <a:off x="17306188" y="3378403"/>
            <a:ext cx="4664159" cy="637072"/>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4200" i="1" noProof="0"/>
              <a:t>Ключові пункти:</a:t>
            </a:r>
          </a:p>
        </p:txBody>
      </p:sp>
      <p:pic>
        <p:nvPicPr>
          <p:cNvPr id="9" name="Графіка 8" descr="Old Key with solid fill">
            <a:extLst>
              <a:ext uri="{FF2B5EF4-FFF2-40B4-BE49-F238E27FC236}">
                <a16:creationId xmlns:a16="http://schemas.microsoft.com/office/drawing/2014/main" id="{8C137B17-0CFE-8044-BB75-256F083ADD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40121" y="3246727"/>
            <a:ext cx="858233" cy="835471"/>
          </a:xfrm>
          <a:prstGeom prst="rect">
            <a:avLst/>
          </a:prstGeom>
        </p:spPr>
      </p:pic>
      <p:sp>
        <p:nvSpPr>
          <p:cNvPr id="11" name="Прямокутник: округлені кути 10">
            <a:extLst>
              <a:ext uri="{FF2B5EF4-FFF2-40B4-BE49-F238E27FC236}">
                <a16:creationId xmlns:a16="http://schemas.microsoft.com/office/drawing/2014/main" id="{2A681834-543F-5A01-267E-59A8380D95F4}"/>
              </a:ext>
            </a:extLst>
          </p:cNvPr>
          <p:cNvSpPr/>
          <p:nvPr/>
        </p:nvSpPr>
        <p:spPr>
          <a:xfrm>
            <a:off x="13111876" y="4523827"/>
            <a:ext cx="2508834" cy="1273202"/>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4200" b="1" noProof="0">
                <a:latin typeface="+mj-lt"/>
              </a:rPr>
              <a:t>Фаза 1</a:t>
            </a:r>
          </a:p>
        </p:txBody>
      </p:sp>
      <p:sp>
        <p:nvSpPr>
          <p:cNvPr id="14" name="Прямокутник: округлені кути 13">
            <a:extLst>
              <a:ext uri="{FF2B5EF4-FFF2-40B4-BE49-F238E27FC236}">
                <a16:creationId xmlns:a16="http://schemas.microsoft.com/office/drawing/2014/main" id="{9D4F2E42-E032-566A-90D1-7F3E6929C39D}"/>
              </a:ext>
            </a:extLst>
          </p:cNvPr>
          <p:cNvSpPr/>
          <p:nvPr/>
        </p:nvSpPr>
        <p:spPr>
          <a:xfrm>
            <a:off x="16170674" y="4523825"/>
            <a:ext cx="7218262" cy="2167725"/>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a:solidFill>
                  <a:srgbClr val="4D4D4D"/>
                </a:solidFill>
                <a:latin typeface="+mj-lt"/>
              </a:rPr>
              <a:t>Планування енергоефективних будинків із використанням пасивних стратегій, таких як теплоізоляція, сонячні панелі та зелені дахи. </a:t>
            </a:r>
          </a:p>
        </p:txBody>
      </p:sp>
      <p:sp>
        <p:nvSpPr>
          <p:cNvPr id="18" name="Прямокутник: округлені кути 17">
            <a:extLst>
              <a:ext uri="{FF2B5EF4-FFF2-40B4-BE49-F238E27FC236}">
                <a16:creationId xmlns:a16="http://schemas.microsoft.com/office/drawing/2014/main" id="{17EA36A3-03DD-A837-B3A3-F6339FCFF248}"/>
              </a:ext>
            </a:extLst>
          </p:cNvPr>
          <p:cNvSpPr/>
          <p:nvPr/>
        </p:nvSpPr>
        <p:spPr>
          <a:xfrm>
            <a:off x="13111876" y="7586074"/>
            <a:ext cx="2508834" cy="1273202"/>
          </a:xfrm>
          <a:prstGeom prst="roundRect">
            <a:avLst/>
          </a:prstGeom>
          <a:solidFill>
            <a:srgbClr val="4D4D4D"/>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4200" b="1" noProof="0">
                <a:latin typeface="+mj-lt"/>
              </a:rPr>
              <a:t>Фаза 2</a:t>
            </a:r>
          </a:p>
        </p:txBody>
      </p:sp>
      <p:sp>
        <p:nvSpPr>
          <p:cNvPr id="24" name="Прямокутник: округлені кути 23">
            <a:extLst>
              <a:ext uri="{FF2B5EF4-FFF2-40B4-BE49-F238E27FC236}">
                <a16:creationId xmlns:a16="http://schemas.microsoft.com/office/drawing/2014/main" id="{B8A7305A-A642-0280-79ED-4A6BBA3F066B}"/>
              </a:ext>
            </a:extLst>
          </p:cNvPr>
          <p:cNvSpPr/>
          <p:nvPr/>
        </p:nvSpPr>
        <p:spPr>
          <a:xfrm>
            <a:off x="16170674" y="7586072"/>
            <a:ext cx="7218262" cy="2167725"/>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a:solidFill>
                  <a:srgbClr val="4D4D4D"/>
                </a:solidFill>
                <a:latin typeface="+mj-lt"/>
              </a:rPr>
              <a:t>Будівництво з місцевих, </a:t>
            </a:r>
            <a:r>
              <a:rPr lang="uk-UA" sz="3200" noProof="0" err="1">
                <a:solidFill>
                  <a:srgbClr val="4D4D4D"/>
                </a:solidFill>
                <a:latin typeface="+mj-lt"/>
              </a:rPr>
              <a:t>біо</a:t>
            </a:r>
            <a:r>
              <a:rPr lang="uk-UA" sz="3200" noProof="0">
                <a:solidFill>
                  <a:srgbClr val="4D4D4D"/>
                </a:solidFill>
                <a:latin typeface="+mj-lt"/>
              </a:rPr>
              <a:t>-базованих матеріалів і використання зелених технологій для управління водою та зменшення відходів.</a:t>
            </a:r>
          </a:p>
        </p:txBody>
      </p:sp>
      <p:pic>
        <p:nvPicPr>
          <p:cNvPr id="26" name="Рисунок 25" descr="Зображення, що містить місто, вікно, будівля, просто неба&#10;&#10;Вміст на основі ШІ може бути неправильним.">
            <a:extLst>
              <a:ext uri="{FF2B5EF4-FFF2-40B4-BE49-F238E27FC236}">
                <a16:creationId xmlns:a16="http://schemas.microsoft.com/office/drawing/2014/main" id="{5A611FF6-B756-762B-DEF6-3779450881A2}"/>
              </a:ext>
            </a:extLst>
          </p:cNvPr>
          <p:cNvPicPr>
            <a:picLocks noChangeAspect="1"/>
          </p:cNvPicPr>
          <p:nvPr/>
        </p:nvPicPr>
        <p:blipFill>
          <a:blip r:embed="rId4">
            <a:extLst>
              <a:ext uri="{28A0092B-C50C-407E-A947-70E740481C1C}">
                <a14:useLocalDpi xmlns:a14="http://schemas.microsoft.com/office/drawing/2010/main" val="0"/>
              </a:ext>
            </a:extLst>
          </a:blip>
          <a:srcRect l="32345" t="489" r="1" b="1411"/>
          <a:stretch>
            <a:fillRect/>
          </a:stretch>
        </p:blipFill>
        <p:spPr>
          <a:xfrm>
            <a:off x="1293175" y="3099149"/>
            <a:ext cx="4883496" cy="4724455"/>
          </a:xfrm>
          <a:prstGeom prst="rect">
            <a:avLst/>
          </a:prstGeom>
        </p:spPr>
      </p:pic>
      <p:pic>
        <p:nvPicPr>
          <p:cNvPr id="28" name="Рисунок 27" descr="Зображення, що містить одежа, особа, просто неба, сонячна енергія&#10;&#10;Вміст на основі ШІ може бути неправильним.">
            <a:extLst>
              <a:ext uri="{FF2B5EF4-FFF2-40B4-BE49-F238E27FC236}">
                <a16:creationId xmlns:a16="http://schemas.microsoft.com/office/drawing/2014/main" id="{8FF52D2D-1021-4DAB-5B32-37168BB88BC6}"/>
              </a:ext>
            </a:extLst>
          </p:cNvPr>
          <p:cNvPicPr>
            <a:picLocks noChangeAspect="1"/>
          </p:cNvPicPr>
          <p:nvPr/>
        </p:nvPicPr>
        <p:blipFill>
          <a:blip r:embed="rId5">
            <a:extLst>
              <a:ext uri="{28A0092B-C50C-407E-A947-70E740481C1C}">
                <a14:useLocalDpi xmlns:a14="http://schemas.microsoft.com/office/drawing/2010/main" val="0"/>
              </a:ext>
            </a:extLst>
          </a:blip>
          <a:srcRect l="10533" t="23105"/>
          <a:stretch>
            <a:fillRect/>
          </a:stretch>
        </p:blipFill>
        <p:spPr>
          <a:xfrm>
            <a:off x="6884505" y="3099149"/>
            <a:ext cx="4369112" cy="4724455"/>
          </a:xfrm>
          <a:prstGeom prst="rect">
            <a:avLst/>
          </a:prstGeom>
        </p:spPr>
      </p:pic>
    </p:spTree>
    <p:extLst>
      <p:ext uri="{BB962C8B-B14F-4D97-AF65-F5344CB8AC3E}">
        <p14:creationId xmlns:p14="http://schemas.microsoft.com/office/powerpoint/2010/main" val="29241871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93721-27F7-BBE6-3FED-3EE994E2FB84}"/>
            </a:ext>
          </a:extLst>
        </p:cNvPr>
        <p:cNvGrpSpPr/>
        <p:nvPr/>
      </p:nvGrpSpPr>
      <p:grpSpPr>
        <a:xfrm>
          <a:off x="0" y="0"/>
          <a:ext cx="0" cy="0"/>
          <a:chOff x="0" y="0"/>
          <a:chExt cx="0" cy="0"/>
        </a:xfrm>
      </p:grpSpPr>
      <p:sp>
        <p:nvSpPr>
          <p:cNvPr id="41" name="Прямокутник: округлені кути 40">
            <a:extLst>
              <a:ext uri="{FF2B5EF4-FFF2-40B4-BE49-F238E27FC236}">
                <a16:creationId xmlns:a16="http://schemas.microsoft.com/office/drawing/2014/main" id="{99DA3712-1CE1-90A4-6533-7A06D610DA4D}"/>
              </a:ext>
            </a:extLst>
          </p:cNvPr>
          <p:cNvSpPr/>
          <p:nvPr/>
        </p:nvSpPr>
        <p:spPr>
          <a:xfrm>
            <a:off x="14938546" y="7813312"/>
            <a:ext cx="8039179" cy="3300242"/>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a:latin typeface="+mj-lt"/>
            </a:endParaRPr>
          </a:p>
        </p:txBody>
      </p:sp>
      <p:sp>
        <p:nvSpPr>
          <p:cNvPr id="40" name="Прямокутник: округлені кути 39">
            <a:extLst>
              <a:ext uri="{FF2B5EF4-FFF2-40B4-BE49-F238E27FC236}">
                <a16:creationId xmlns:a16="http://schemas.microsoft.com/office/drawing/2014/main" id="{26174C67-3A2B-112A-3CF8-9EC2BC2CEC57}"/>
              </a:ext>
            </a:extLst>
          </p:cNvPr>
          <p:cNvSpPr/>
          <p:nvPr/>
        </p:nvSpPr>
        <p:spPr>
          <a:xfrm>
            <a:off x="3267808" y="7817234"/>
            <a:ext cx="8039179" cy="3300242"/>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a:latin typeface="+mj-lt"/>
            </a:endParaRPr>
          </a:p>
        </p:txBody>
      </p:sp>
      <p:sp>
        <p:nvSpPr>
          <p:cNvPr id="39" name="Прямокутник: округлені кути 38">
            <a:extLst>
              <a:ext uri="{FF2B5EF4-FFF2-40B4-BE49-F238E27FC236}">
                <a16:creationId xmlns:a16="http://schemas.microsoft.com/office/drawing/2014/main" id="{F22F7F15-2C3D-BB34-B6B1-2F5B3CF7DE27}"/>
              </a:ext>
            </a:extLst>
          </p:cNvPr>
          <p:cNvSpPr/>
          <p:nvPr/>
        </p:nvSpPr>
        <p:spPr>
          <a:xfrm>
            <a:off x="15057647" y="2906000"/>
            <a:ext cx="8039179" cy="339990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a:latin typeface="+mj-lt"/>
            </a:endParaRPr>
          </a:p>
        </p:txBody>
      </p:sp>
      <p:sp>
        <p:nvSpPr>
          <p:cNvPr id="38" name="Прямокутник: округлені кути 37">
            <a:extLst>
              <a:ext uri="{FF2B5EF4-FFF2-40B4-BE49-F238E27FC236}">
                <a16:creationId xmlns:a16="http://schemas.microsoft.com/office/drawing/2014/main" id="{D03BA5CB-D86D-B6BE-78C1-11B994610FBD}"/>
              </a:ext>
            </a:extLst>
          </p:cNvPr>
          <p:cNvSpPr/>
          <p:nvPr/>
        </p:nvSpPr>
        <p:spPr>
          <a:xfrm>
            <a:off x="3271550" y="3005666"/>
            <a:ext cx="8039179" cy="3300242"/>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a:latin typeface="+mj-lt"/>
            </a:endParaRPr>
          </a:p>
        </p:txBody>
      </p:sp>
      <p:sp>
        <p:nvSpPr>
          <p:cNvPr id="37" name="Прямокутник: округлені кути 36">
            <a:extLst>
              <a:ext uri="{FF2B5EF4-FFF2-40B4-BE49-F238E27FC236}">
                <a16:creationId xmlns:a16="http://schemas.microsoft.com/office/drawing/2014/main" id="{1AE3E53F-7518-EC4C-4F65-AC391E45B768}"/>
              </a:ext>
            </a:extLst>
          </p:cNvPr>
          <p:cNvSpPr/>
          <p:nvPr/>
        </p:nvSpPr>
        <p:spPr>
          <a:xfrm>
            <a:off x="896098" y="7817234"/>
            <a:ext cx="1888435" cy="106937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a:latin typeface="+mj-lt"/>
            </a:endParaRPr>
          </a:p>
        </p:txBody>
      </p:sp>
      <p:sp>
        <p:nvSpPr>
          <p:cNvPr id="2" name="Заголовок 13">
            <a:extLst>
              <a:ext uri="{FF2B5EF4-FFF2-40B4-BE49-F238E27FC236}">
                <a16:creationId xmlns:a16="http://schemas.microsoft.com/office/drawing/2014/main" id="{69E1DC16-F12A-45DC-26C4-E90AE859DC3B}"/>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a:t>Висновки</a:t>
            </a:r>
          </a:p>
        </p:txBody>
      </p:sp>
      <p:sp>
        <p:nvSpPr>
          <p:cNvPr id="4" name="Прямокутник: округлені кути 3">
            <a:extLst>
              <a:ext uri="{FF2B5EF4-FFF2-40B4-BE49-F238E27FC236}">
                <a16:creationId xmlns:a16="http://schemas.microsoft.com/office/drawing/2014/main" id="{D5EF2B84-D2B2-9743-DDE5-AD7A32E0B80D}"/>
              </a:ext>
            </a:extLst>
          </p:cNvPr>
          <p:cNvSpPr/>
          <p:nvPr/>
        </p:nvSpPr>
        <p:spPr>
          <a:xfrm>
            <a:off x="896098" y="3009726"/>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a:latin typeface="+mj-lt"/>
            </a:endParaRPr>
          </a:p>
        </p:txBody>
      </p:sp>
      <p:sp>
        <p:nvSpPr>
          <p:cNvPr id="6" name="TextBox 5">
            <a:extLst>
              <a:ext uri="{FF2B5EF4-FFF2-40B4-BE49-F238E27FC236}">
                <a16:creationId xmlns:a16="http://schemas.microsoft.com/office/drawing/2014/main" id="{A1E52E07-3B17-399F-F78A-9A72CC6117BF}"/>
              </a:ext>
            </a:extLst>
          </p:cNvPr>
          <p:cNvSpPr txBox="1"/>
          <p:nvPr/>
        </p:nvSpPr>
        <p:spPr>
          <a:xfrm>
            <a:off x="3380209" y="3229754"/>
            <a:ext cx="7611584" cy="2554545"/>
          </a:xfrm>
          <a:prstGeom prst="rect">
            <a:avLst/>
          </a:prstGeom>
          <a:noFill/>
        </p:spPr>
        <p:txBody>
          <a:bodyPr wrap="square" rtlCol="0">
            <a:spAutoFit/>
          </a:bodyPr>
          <a:lstStyle/>
          <a:p>
            <a:pPr marL="457200" indent="-457200" algn="just">
              <a:buFont typeface="Arial" panose="020B0604020202020204" pitchFamily="34" charset="0"/>
              <a:buChar char="•"/>
            </a:pPr>
            <a:r>
              <a:rPr lang="uk-UA" sz="3200" noProof="0">
                <a:latin typeface="+mj-lt"/>
              </a:rPr>
              <a:t>Ініціатива </a:t>
            </a:r>
            <a:r>
              <a:rPr lang="uk-UA" sz="3200" noProof="0" err="1">
                <a:latin typeface="+mj-lt"/>
              </a:rPr>
              <a:t>New</a:t>
            </a:r>
            <a:r>
              <a:rPr lang="uk-UA" sz="3200" noProof="0">
                <a:latin typeface="+mj-lt"/>
              </a:rPr>
              <a:t> </a:t>
            </a:r>
            <a:r>
              <a:rPr lang="uk-UA" sz="3200" noProof="0" err="1">
                <a:latin typeface="+mj-lt"/>
              </a:rPr>
              <a:t>European</a:t>
            </a:r>
            <a:r>
              <a:rPr lang="uk-UA" sz="3200" noProof="0">
                <a:latin typeface="+mj-lt"/>
              </a:rPr>
              <a:t> </a:t>
            </a:r>
            <a:r>
              <a:rPr lang="uk-UA" sz="3200" noProof="0" err="1">
                <a:latin typeface="+mj-lt"/>
              </a:rPr>
              <a:t>Bauhaus</a:t>
            </a:r>
            <a:r>
              <a:rPr lang="uk-UA" sz="3200" noProof="0">
                <a:latin typeface="+mj-lt"/>
              </a:rPr>
              <a:t> (NEB) пропонує проривний шлях для інтеграції сталості в архітектуру, одночасно покращуючи красу та життєздатність нашого побудованого середовища. </a:t>
            </a:r>
          </a:p>
        </p:txBody>
      </p:sp>
      <p:sp>
        <p:nvSpPr>
          <p:cNvPr id="15" name="TextBox 14">
            <a:extLst>
              <a:ext uri="{FF2B5EF4-FFF2-40B4-BE49-F238E27FC236}">
                <a16:creationId xmlns:a16="http://schemas.microsoft.com/office/drawing/2014/main" id="{6E56E411-F922-8365-5DB3-FC99A619D8FA}"/>
              </a:ext>
            </a:extLst>
          </p:cNvPr>
          <p:cNvSpPr txBox="1"/>
          <p:nvPr/>
        </p:nvSpPr>
        <p:spPr>
          <a:xfrm>
            <a:off x="3380209" y="8155789"/>
            <a:ext cx="7611584" cy="2062103"/>
          </a:xfrm>
          <a:prstGeom prst="rect">
            <a:avLst/>
          </a:prstGeom>
          <a:noFill/>
        </p:spPr>
        <p:txBody>
          <a:bodyPr wrap="square" rtlCol="0">
            <a:spAutoFit/>
          </a:bodyPr>
          <a:lstStyle/>
          <a:p>
            <a:pPr marL="457200" indent="-457200" algn="just">
              <a:buFont typeface="Arial" panose="020B0604020202020204" pitchFamily="34" charset="0"/>
              <a:buChar char="•"/>
            </a:pPr>
            <a:r>
              <a:rPr lang="uk-UA" sz="3200" noProof="0">
                <a:latin typeface="+mj-lt"/>
              </a:rPr>
              <a:t>Орієнтація на сталий матеріал, енергоефективність та зменшення вуглецевих викидів керує нас до більш зеленого та інклюзивного майбутнього. </a:t>
            </a:r>
          </a:p>
        </p:txBody>
      </p:sp>
      <p:sp>
        <p:nvSpPr>
          <p:cNvPr id="17" name="Прямокутник: округлені кути 16">
            <a:extLst>
              <a:ext uri="{FF2B5EF4-FFF2-40B4-BE49-F238E27FC236}">
                <a16:creationId xmlns:a16="http://schemas.microsoft.com/office/drawing/2014/main" id="{D031A64B-9B56-A863-042D-04A2EA598F9A}"/>
              </a:ext>
            </a:extLst>
          </p:cNvPr>
          <p:cNvSpPr/>
          <p:nvPr/>
        </p:nvSpPr>
        <p:spPr>
          <a:xfrm>
            <a:off x="12682195" y="3009726"/>
            <a:ext cx="1888435" cy="106937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a:latin typeface="+mj-lt"/>
            </a:endParaRPr>
          </a:p>
        </p:txBody>
      </p:sp>
      <p:sp>
        <p:nvSpPr>
          <p:cNvPr id="20" name="TextBox 19">
            <a:extLst>
              <a:ext uri="{FF2B5EF4-FFF2-40B4-BE49-F238E27FC236}">
                <a16:creationId xmlns:a16="http://schemas.microsoft.com/office/drawing/2014/main" id="{00A36AFC-3DCD-E695-63E9-1C56F66C8245}"/>
              </a:ext>
            </a:extLst>
          </p:cNvPr>
          <p:cNvSpPr txBox="1"/>
          <p:nvPr/>
        </p:nvSpPr>
        <p:spPr>
          <a:xfrm>
            <a:off x="15174264" y="3229753"/>
            <a:ext cx="7420691" cy="2554545"/>
          </a:xfrm>
          <a:prstGeom prst="rect">
            <a:avLst/>
          </a:prstGeom>
          <a:noFill/>
        </p:spPr>
        <p:txBody>
          <a:bodyPr wrap="square" rtlCol="0">
            <a:spAutoFit/>
          </a:bodyPr>
          <a:lstStyle/>
          <a:p>
            <a:pPr marL="457200" indent="-457200" algn="just">
              <a:buFont typeface="Arial" panose="020B0604020202020204" pitchFamily="34" charset="0"/>
              <a:buChar char="•"/>
            </a:pPr>
            <a:r>
              <a:rPr lang="uk-UA" sz="3200" noProof="0">
                <a:latin typeface="+mj-lt"/>
              </a:rPr>
              <a:t>Кожне будівля має потенціал бути нульовим вуглецем, використовуючи принципи, такі як сталий матеріал, енергоефективний дизайн і оцінка життєвого циклу. </a:t>
            </a:r>
          </a:p>
        </p:txBody>
      </p:sp>
      <p:sp>
        <p:nvSpPr>
          <p:cNvPr id="22" name="Прямокутник: округлені кути 21">
            <a:extLst>
              <a:ext uri="{FF2B5EF4-FFF2-40B4-BE49-F238E27FC236}">
                <a16:creationId xmlns:a16="http://schemas.microsoft.com/office/drawing/2014/main" id="{D5BBAD15-7FD9-3BF1-8925-61A4C2D3B7FB}"/>
              </a:ext>
            </a:extLst>
          </p:cNvPr>
          <p:cNvSpPr/>
          <p:nvPr/>
        </p:nvSpPr>
        <p:spPr>
          <a:xfrm>
            <a:off x="12682194" y="7817234"/>
            <a:ext cx="1888435" cy="1069378"/>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a:latin typeface="+mj-lt"/>
            </a:endParaRPr>
          </a:p>
        </p:txBody>
      </p:sp>
      <p:sp>
        <p:nvSpPr>
          <p:cNvPr id="25" name="TextBox 24">
            <a:extLst>
              <a:ext uri="{FF2B5EF4-FFF2-40B4-BE49-F238E27FC236}">
                <a16:creationId xmlns:a16="http://schemas.microsoft.com/office/drawing/2014/main" id="{D4EF0D48-9BDA-66C8-6326-FA527118E8FF}"/>
              </a:ext>
            </a:extLst>
          </p:cNvPr>
          <p:cNvSpPr txBox="1"/>
          <p:nvPr/>
        </p:nvSpPr>
        <p:spPr>
          <a:xfrm>
            <a:off x="15174264" y="8238386"/>
            <a:ext cx="6983369" cy="1077218"/>
          </a:xfrm>
          <a:prstGeom prst="rect">
            <a:avLst/>
          </a:prstGeom>
          <a:noFill/>
        </p:spPr>
        <p:txBody>
          <a:bodyPr wrap="square" rtlCol="0">
            <a:spAutoFit/>
          </a:bodyPr>
          <a:lstStyle/>
          <a:p>
            <a:pPr marL="457200" indent="-457200" algn="just">
              <a:buFont typeface="Arial" panose="020B0604020202020204" pitchFamily="34" charset="0"/>
              <a:buChar char="•"/>
            </a:pPr>
            <a:r>
              <a:rPr lang="uk-UA" sz="3200" noProof="0">
                <a:latin typeface="+mj-lt"/>
              </a:rPr>
              <a:t>Майбутнє будівництва буде зеленим, сталим і красивим.</a:t>
            </a:r>
          </a:p>
        </p:txBody>
      </p:sp>
      <p:pic>
        <p:nvPicPr>
          <p:cNvPr id="29" name="Графіка 28" descr="Hierarchy with solid fill">
            <a:extLst>
              <a:ext uri="{FF2B5EF4-FFF2-40B4-BE49-F238E27FC236}">
                <a16:creationId xmlns:a16="http://schemas.microsoft.com/office/drawing/2014/main" id="{D7B92CEF-5F69-AB37-4F69-4F18DDDECA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3115" y="3074596"/>
            <a:ext cx="914400" cy="914400"/>
          </a:xfrm>
          <a:prstGeom prst="rect">
            <a:avLst/>
          </a:prstGeom>
        </p:spPr>
      </p:pic>
      <p:pic>
        <p:nvPicPr>
          <p:cNvPr id="32" name="Графіка 31" descr="Flower with solid fill">
            <a:extLst>
              <a:ext uri="{FF2B5EF4-FFF2-40B4-BE49-F238E27FC236}">
                <a16:creationId xmlns:a16="http://schemas.microsoft.com/office/drawing/2014/main" id="{9179930C-152C-A844-97B6-970DB0FD4B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04054" y="7890802"/>
            <a:ext cx="914400" cy="914400"/>
          </a:xfrm>
          <a:prstGeom prst="rect">
            <a:avLst/>
          </a:prstGeom>
        </p:spPr>
      </p:pic>
      <p:pic>
        <p:nvPicPr>
          <p:cNvPr id="34" name="Графіка 33" descr="Home with solid fill">
            <a:extLst>
              <a:ext uri="{FF2B5EF4-FFF2-40B4-BE49-F238E27FC236}">
                <a16:creationId xmlns:a16="http://schemas.microsoft.com/office/drawing/2014/main" id="{03486D99-EC8B-45FD-2514-B4A363181F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169212" y="3087214"/>
            <a:ext cx="914400" cy="914400"/>
          </a:xfrm>
          <a:prstGeom prst="rect">
            <a:avLst/>
          </a:prstGeom>
        </p:spPr>
      </p:pic>
      <p:pic>
        <p:nvPicPr>
          <p:cNvPr id="36" name="Графіка 35" descr="Open hand with plant with solid fill">
            <a:extLst>
              <a:ext uri="{FF2B5EF4-FFF2-40B4-BE49-F238E27FC236}">
                <a16:creationId xmlns:a16="http://schemas.microsoft.com/office/drawing/2014/main" id="{1AFE9E5F-A30B-45DD-12EA-146237B8ED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06275" y="7890802"/>
            <a:ext cx="914400" cy="914400"/>
          </a:xfrm>
          <a:prstGeom prst="rect">
            <a:avLst/>
          </a:prstGeom>
        </p:spPr>
      </p:pic>
    </p:spTree>
    <p:extLst>
      <p:ext uri="{BB962C8B-B14F-4D97-AF65-F5344CB8AC3E}">
        <p14:creationId xmlns:p14="http://schemas.microsoft.com/office/powerpoint/2010/main" val="3998507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6E945-AA82-088C-4824-33798C3AB53C}"/>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EF5A8617-C2B5-9175-66C9-CCA17BB1CFD9}"/>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a:t>Джерела</a:t>
            </a:r>
            <a:endParaRPr lang="uk-UA" sz="6000" noProof="0"/>
          </a:p>
        </p:txBody>
      </p:sp>
      <p:sp>
        <p:nvSpPr>
          <p:cNvPr id="3" name="Прямокутник: округлені кути 2">
            <a:extLst>
              <a:ext uri="{FF2B5EF4-FFF2-40B4-BE49-F238E27FC236}">
                <a16:creationId xmlns:a16="http://schemas.microsoft.com/office/drawing/2014/main" id="{C05237CA-F173-755C-B255-8EDBF1EFA27D}"/>
              </a:ext>
            </a:extLst>
          </p:cNvPr>
          <p:cNvSpPr/>
          <p:nvPr/>
        </p:nvSpPr>
        <p:spPr>
          <a:xfrm>
            <a:off x="1950915" y="3227045"/>
            <a:ext cx="1888435" cy="109486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a:latin typeface="+mj-lt"/>
              </a:rPr>
              <a:t>1</a:t>
            </a:r>
          </a:p>
        </p:txBody>
      </p:sp>
      <p:sp>
        <p:nvSpPr>
          <p:cNvPr id="5" name="Прямокутник: округлені кути 4">
            <a:extLst>
              <a:ext uri="{FF2B5EF4-FFF2-40B4-BE49-F238E27FC236}">
                <a16:creationId xmlns:a16="http://schemas.microsoft.com/office/drawing/2014/main" id="{86A83ECD-196E-B743-244B-EA5A04283600}"/>
              </a:ext>
            </a:extLst>
          </p:cNvPr>
          <p:cNvSpPr/>
          <p:nvPr/>
        </p:nvSpPr>
        <p:spPr>
          <a:xfrm>
            <a:off x="4389315" y="3227043"/>
            <a:ext cx="7576073"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noProof="0">
                <a:solidFill>
                  <a:schemeClr val="bg1"/>
                </a:solidFill>
                <a:hlinkClick r:id="rId2">
                  <a:extLst>
                    <a:ext uri="{A12FA001-AC4F-418D-AE19-62706E023703}">
                      <ahyp:hlinkClr xmlns:ahyp="http://schemas.microsoft.com/office/drawing/2018/hyperlinkcolor" val="tx"/>
                    </a:ext>
                  </a:extLst>
                </a:hlinkClick>
              </a:rPr>
              <a:t>Kingdom.com.ua</a:t>
            </a:r>
            <a:endParaRPr lang="uk-UA" sz="3200" b="1" noProof="0">
              <a:solidFill>
                <a:schemeClr val="bg1"/>
              </a:solidFill>
            </a:endParaRPr>
          </a:p>
        </p:txBody>
      </p:sp>
      <p:sp>
        <p:nvSpPr>
          <p:cNvPr id="7" name="Прямокутник: округлені кути 6">
            <a:extLst>
              <a:ext uri="{FF2B5EF4-FFF2-40B4-BE49-F238E27FC236}">
                <a16:creationId xmlns:a16="http://schemas.microsoft.com/office/drawing/2014/main" id="{908CB35A-C41B-08B6-38CD-F9535E82CB0F}"/>
              </a:ext>
            </a:extLst>
          </p:cNvPr>
          <p:cNvSpPr/>
          <p:nvPr/>
        </p:nvSpPr>
        <p:spPr>
          <a:xfrm>
            <a:off x="1950915" y="4759234"/>
            <a:ext cx="1888435" cy="109486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a:latin typeface="+mj-lt"/>
              </a:rPr>
              <a:t>2</a:t>
            </a:r>
          </a:p>
        </p:txBody>
      </p:sp>
      <p:sp>
        <p:nvSpPr>
          <p:cNvPr id="8" name="Прямокутник: округлені кути 7">
            <a:extLst>
              <a:ext uri="{FF2B5EF4-FFF2-40B4-BE49-F238E27FC236}">
                <a16:creationId xmlns:a16="http://schemas.microsoft.com/office/drawing/2014/main" id="{0AF1C84E-930F-9FD1-D469-482BDCF62B20}"/>
              </a:ext>
            </a:extLst>
          </p:cNvPr>
          <p:cNvSpPr/>
          <p:nvPr/>
        </p:nvSpPr>
        <p:spPr>
          <a:xfrm>
            <a:off x="4389315" y="4759232"/>
            <a:ext cx="7576073"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noProof="0">
                <a:solidFill>
                  <a:schemeClr val="bg1"/>
                </a:solidFill>
                <a:hlinkClick r:id="rId3">
                  <a:extLst>
                    <a:ext uri="{A12FA001-AC4F-418D-AE19-62706E023703}">
                      <ahyp:hlinkClr xmlns:ahyp="http://schemas.microsoft.com/office/drawing/2018/hyperlinkcolor" val="tx"/>
                    </a:ext>
                  </a:extLst>
                </a:hlinkClick>
              </a:rPr>
              <a:t>Ecodoma.in.ua</a:t>
            </a:r>
            <a:endParaRPr lang="uk-UA" sz="3200" b="1" noProof="0">
              <a:solidFill>
                <a:schemeClr val="bg1"/>
              </a:solidFill>
            </a:endParaRPr>
          </a:p>
        </p:txBody>
      </p:sp>
      <p:sp>
        <p:nvSpPr>
          <p:cNvPr id="9" name="Прямокутник: округлені кути 8">
            <a:extLst>
              <a:ext uri="{FF2B5EF4-FFF2-40B4-BE49-F238E27FC236}">
                <a16:creationId xmlns:a16="http://schemas.microsoft.com/office/drawing/2014/main" id="{8B7E3230-12E5-6BF6-EA30-A7053AE13236}"/>
              </a:ext>
            </a:extLst>
          </p:cNvPr>
          <p:cNvSpPr/>
          <p:nvPr/>
        </p:nvSpPr>
        <p:spPr>
          <a:xfrm>
            <a:off x="1950915" y="6291423"/>
            <a:ext cx="1888435" cy="109486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a:latin typeface="+mj-lt"/>
              </a:rPr>
              <a:t>3</a:t>
            </a:r>
          </a:p>
        </p:txBody>
      </p:sp>
      <p:sp>
        <p:nvSpPr>
          <p:cNvPr id="10" name="Прямокутник: округлені кути 9">
            <a:extLst>
              <a:ext uri="{FF2B5EF4-FFF2-40B4-BE49-F238E27FC236}">
                <a16:creationId xmlns:a16="http://schemas.microsoft.com/office/drawing/2014/main" id="{5CAEFA59-E274-30C2-D0F9-D7C0C6AF0F1C}"/>
              </a:ext>
            </a:extLst>
          </p:cNvPr>
          <p:cNvSpPr/>
          <p:nvPr/>
        </p:nvSpPr>
        <p:spPr>
          <a:xfrm>
            <a:off x="4389315" y="6291421"/>
            <a:ext cx="7576073"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noProof="0">
                <a:solidFill>
                  <a:schemeClr val="bg1"/>
                </a:solidFill>
                <a:hlinkClick r:id="rId4">
                  <a:extLst>
                    <a:ext uri="{A12FA001-AC4F-418D-AE19-62706E023703}">
                      <ahyp:hlinkClr xmlns:ahyp="http://schemas.microsoft.com/office/drawing/2018/hyperlinkcolor" val="tx"/>
                    </a:ext>
                  </a:extLst>
                </a:hlinkClick>
              </a:rPr>
              <a:t>Buduemo.com</a:t>
            </a:r>
            <a:endParaRPr lang="uk-UA" sz="3200" b="1" noProof="0">
              <a:solidFill>
                <a:schemeClr val="bg1"/>
              </a:solidFill>
            </a:endParaRPr>
          </a:p>
        </p:txBody>
      </p:sp>
      <p:sp>
        <p:nvSpPr>
          <p:cNvPr id="11" name="Прямокутник: округлені кути 10">
            <a:extLst>
              <a:ext uri="{FF2B5EF4-FFF2-40B4-BE49-F238E27FC236}">
                <a16:creationId xmlns:a16="http://schemas.microsoft.com/office/drawing/2014/main" id="{3530EF41-EEDB-BA17-39E4-84AE820CE6C0}"/>
              </a:ext>
            </a:extLst>
          </p:cNvPr>
          <p:cNvSpPr/>
          <p:nvPr/>
        </p:nvSpPr>
        <p:spPr>
          <a:xfrm>
            <a:off x="1950915" y="7823612"/>
            <a:ext cx="1888435" cy="109486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noProof="0">
                <a:latin typeface="+mj-lt"/>
              </a:rPr>
              <a:t>4</a:t>
            </a:r>
          </a:p>
        </p:txBody>
      </p:sp>
      <p:sp>
        <p:nvSpPr>
          <p:cNvPr id="12" name="Прямокутник: округлені кути 11">
            <a:extLst>
              <a:ext uri="{FF2B5EF4-FFF2-40B4-BE49-F238E27FC236}">
                <a16:creationId xmlns:a16="http://schemas.microsoft.com/office/drawing/2014/main" id="{C0B116EB-EE29-CF1E-CE06-786A22C5B0F6}"/>
              </a:ext>
            </a:extLst>
          </p:cNvPr>
          <p:cNvSpPr/>
          <p:nvPr/>
        </p:nvSpPr>
        <p:spPr>
          <a:xfrm>
            <a:off x="4389315" y="7823610"/>
            <a:ext cx="7576073"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hlinkClick r:id="rId5">
                  <a:extLst>
                    <a:ext uri="{A12FA001-AC4F-418D-AE19-62706E023703}">
                      <ahyp:hlinkClr xmlns:ahyp="http://schemas.microsoft.com/office/drawing/2018/hyperlinkcolor" val="tx"/>
                    </a:ext>
                  </a:extLst>
                </a:hlinkClick>
              </a:rPr>
              <a:t>E</a:t>
            </a:r>
            <a:r>
              <a:rPr lang="en-GB" sz="3200" b="1" noProof="0">
                <a:solidFill>
                  <a:schemeClr val="bg1"/>
                </a:solidFill>
                <a:hlinkClick r:id="rId5">
                  <a:extLst>
                    <a:ext uri="{A12FA001-AC4F-418D-AE19-62706E023703}">
                      <ahyp:hlinkClr xmlns:ahyp="http://schemas.microsoft.com/office/drawing/2018/hyperlinkcolor" val="tx"/>
                    </a:ext>
                  </a:extLst>
                </a:hlinkClick>
              </a:rPr>
              <a:t>coaction.org.ua</a:t>
            </a:r>
            <a:endParaRPr lang="uk-UA" sz="3200" b="1" noProof="0">
              <a:solidFill>
                <a:schemeClr val="bg1"/>
              </a:solidFill>
            </a:endParaRPr>
          </a:p>
        </p:txBody>
      </p:sp>
      <p:sp>
        <p:nvSpPr>
          <p:cNvPr id="13" name="Прямокутник: округлені кути 12">
            <a:extLst>
              <a:ext uri="{FF2B5EF4-FFF2-40B4-BE49-F238E27FC236}">
                <a16:creationId xmlns:a16="http://schemas.microsoft.com/office/drawing/2014/main" id="{A3674BF7-590B-882A-2330-DD4D342AD893}"/>
              </a:ext>
            </a:extLst>
          </p:cNvPr>
          <p:cNvSpPr/>
          <p:nvPr/>
        </p:nvSpPr>
        <p:spPr>
          <a:xfrm>
            <a:off x="1950915" y="9355801"/>
            <a:ext cx="1888435" cy="109486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a:latin typeface="+mj-lt"/>
              </a:rPr>
              <a:t>5</a:t>
            </a:r>
            <a:endParaRPr lang="uk-UA" sz="10000" b="1" noProof="0">
              <a:latin typeface="+mj-lt"/>
            </a:endParaRPr>
          </a:p>
        </p:txBody>
      </p:sp>
      <p:sp>
        <p:nvSpPr>
          <p:cNvPr id="14" name="Прямокутник: округлені кути 13">
            <a:extLst>
              <a:ext uri="{FF2B5EF4-FFF2-40B4-BE49-F238E27FC236}">
                <a16:creationId xmlns:a16="http://schemas.microsoft.com/office/drawing/2014/main" id="{9B952CE2-D064-365B-A8D8-83705A68572C}"/>
              </a:ext>
            </a:extLst>
          </p:cNvPr>
          <p:cNvSpPr/>
          <p:nvPr/>
        </p:nvSpPr>
        <p:spPr>
          <a:xfrm>
            <a:off x="4389315" y="9355799"/>
            <a:ext cx="7576073"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noProof="0">
                <a:solidFill>
                  <a:schemeClr val="bg1"/>
                </a:solidFill>
                <a:hlinkClick r:id="rId6">
                  <a:extLst>
                    <a:ext uri="{A12FA001-AC4F-418D-AE19-62706E023703}">
                      <ahyp:hlinkClr xmlns:ahyp="http://schemas.microsoft.com/office/drawing/2018/hyperlinkcolor" val="tx"/>
                    </a:ext>
                  </a:extLst>
                </a:hlinkClick>
              </a:rPr>
              <a:t>Ecologyandsociety.in.ua</a:t>
            </a:r>
            <a:endParaRPr lang="uk-UA" sz="3200" b="1" noProof="0">
              <a:solidFill>
                <a:schemeClr val="bg1"/>
              </a:solidFill>
            </a:endParaRPr>
          </a:p>
        </p:txBody>
      </p:sp>
      <p:sp>
        <p:nvSpPr>
          <p:cNvPr id="16" name="Прямокутник: округлені кути 15">
            <a:extLst>
              <a:ext uri="{FF2B5EF4-FFF2-40B4-BE49-F238E27FC236}">
                <a16:creationId xmlns:a16="http://schemas.microsoft.com/office/drawing/2014/main" id="{1C473153-F1A7-2C2B-0470-F2FD325CB34A}"/>
              </a:ext>
            </a:extLst>
          </p:cNvPr>
          <p:cNvSpPr/>
          <p:nvPr/>
        </p:nvSpPr>
        <p:spPr>
          <a:xfrm>
            <a:off x="1950915" y="10887990"/>
            <a:ext cx="1888435" cy="109486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0000" b="1">
                <a:latin typeface="+mj-lt"/>
              </a:rPr>
              <a:t>6</a:t>
            </a:r>
            <a:endParaRPr lang="uk-UA" sz="10000" b="1" noProof="0">
              <a:latin typeface="+mj-lt"/>
            </a:endParaRPr>
          </a:p>
        </p:txBody>
      </p:sp>
      <p:sp>
        <p:nvSpPr>
          <p:cNvPr id="18" name="Прямокутник: округлені кути 17">
            <a:extLst>
              <a:ext uri="{FF2B5EF4-FFF2-40B4-BE49-F238E27FC236}">
                <a16:creationId xmlns:a16="http://schemas.microsoft.com/office/drawing/2014/main" id="{DC3A2922-3608-830B-CD2F-5D8F0256F269}"/>
              </a:ext>
            </a:extLst>
          </p:cNvPr>
          <p:cNvSpPr/>
          <p:nvPr/>
        </p:nvSpPr>
        <p:spPr>
          <a:xfrm>
            <a:off x="4389315" y="10887988"/>
            <a:ext cx="7576073" cy="109486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200" b="1" noProof="0"/>
              <a:t>UK Net Zero Carbon Buildings Standard</a:t>
            </a:r>
            <a:endParaRPr lang="uk-UA" sz="3200" b="1" noProof="0"/>
          </a:p>
        </p:txBody>
      </p:sp>
      <p:pic>
        <p:nvPicPr>
          <p:cNvPr id="21" name="Рисунок 20" descr="Зображення, що містить особа, комп’ютер, ноутбук, у приміщенні&#10;&#10;Вміст на основі ШІ може бути неправильним.">
            <a:extLst>
              <a:ext uri="{FF2B5EF4-FFF2-40B4-BE49-F238E27FC236}">
                <a16:creationId xmlns:a16="http://schemas.microsoft.com/office/drawing/2014/main" id="{B3AB1034-DA13-214E-61A1-8FFD33F4C7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54990" y="0"/>
            <a:ext cx="9829010" cy="13716000"/>
          </a:xfrm>
          <a:prstGeom prst="rect">
            <a:avLst/>
          </a:prstGeom>
        </p:spPr>
      </p:pic>
    </p:spTree>
    <p:extLst>
      <p:ext uri="{BB962C8B-B14F-4D97-AF65-F5344CB8AC3E}">
        <p14:creationId xmlns:p14="http://schemas.microsoft.com/office/powerpoint/2010/main" val="24724771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1ADF-0560-A533-16B3-9BDCB1B4633F}"/>
            </a:ext>
          </a:extLst>
        </p:cNvPr>
        <p:cNvGrpSpPr/>
        <p:nvPr/>
      </p:nvGrpSpPr>
      <p:grpSpPr>
        <a:xfrm>
          <a:off x="0" y="0"/>
          <a:ext cx="0" cy="0"/>
          <a:chOff x="0" y="0"/>
          <a:chExt cx="0" cy="0"/>
        </a:xfrm>
      </p:grpSpPr>
      <p:pic>
        <p:nvPicPr>
          <p:cNvPr id="2" name="Picture 6" descr="A close-up of a logo&#10;&#10;AI-generated content may be incorrect.">
            <a:extLst>
              <a:ext uri="{FF2B5EF4-FFF2-40B4-BE49-F238E27FC236}">
                <a16:creationId xmlns:a16="http://schemas.microsoft.com/office/drawing/2014/main" id="{2C4ACCDE-E051-8C54-5B7D-F1D0021E55B3}"/>
              </a:ext>
            </a:extLst>
          </p:cNvPr>
          <p:cNvPicPr>
            <a:picLocks noChangeAspect="1"/>
          </p:cNvPicPr>
          <p:nvPr/>
        </p:nvPicPr>
        <p:blipFill>
          <a:blip r:embed="rId2"/>
          <a:stretch>
            <a:fillRect/>
          </a:stretch>
        </p:blipFill>
        <p:spPr>
          <a:xfrm>
            <a:off x="8116097" y="-595912"/>
            <a:ext cx="16831566" cy="7679401"/>
          </a:xfrm>
          <a:prstGeom prst="rect">
            <a:avLst/>
          </a:prstGeom>
        </p:spPr>
      </p:pic>
      <p:pic>
        <p:nvPicPr>
          <p:cNvPr id="3" name="Picture 12">
            <a:extLst>
              <a:ext uri="{FF2B5EF4-FFF2-40B4-BE49-F238E27FC236}">
                <a16:creationId xmlns:a16="http://schemas.microsoft.com/office/drawing/2014/main" id="{E3FA40AC-0A9D-BCDF-89A4-AAE04E8EAA52}"/>
              </a:ext>
            </a:extLst>
          </p:cNvPr>
          <p:cNvPicPr>
            <a:picLocks noChangeAspect="1"/>
          </p:cNvPicPr>
          <p:nvPr/>
        </p:nvPicPr>
        <p:blipFill>
          <a:blip r:embed="rId3"/>
          <a:stretch>
            <a:fillRect/>
          </a:stretch>
        </p:blipFill>
        <p:spPr>
          <a:xfrm>
            <a:off x="1355629" y="820243"/>
            <a:ext cx="6776990" cy="10021058"/>
          </a:xfrm>
          <a:prstGeom prst="rect">
            <a:avLst/>
          </a:prstGeom>
        </p:spPr>
      </p:pic>
      <p:sp>
        <p:nvSpPr>
          <p:cNvPr id="4" name="TextBox 3">
            <a:extLst>
              <a:ext uri="{FF2B5EF4-FFF2-40B4-BE49-F238E27FC236}">
                <a16:creationId xmlns:a16="http://schemas.microsoft.com/office/drawing/2014/main" id="{54803ED4-A956-F4D6-1A2B-543FB5CE5EE3}"/>
              </a:ext>
            </a:extLst>
          </p:cNvPr>
          <p:cNvSpPr txBox="1"/>
          <p:nvPr/>
        </p:nvSpPr>
        <p:spPr>
          <a:xfrm>
            <a:off x="2179767" y="11460304"/>
            <a:ext cx="17360234" cy="553998"/>
          </a:xfrm>
          <a:prstGeom prst="rect">
            <a:avLst/>
          </a:prstGeom>
          <a:noFill/>
        </p:spPr>
        <p:txBody>
          <a:bodyPr wrap="square" rtlCol="0">
            <a:spAutoFit/>
          </a:bodyPr>
          <a:lstStyle/>
          <a:p>
            <a:pPr algn="ctr"/>
            <a:r>
              <a:rPr lang="en-GB" sz="3000"/>
              <a:t>The project is supported by the Circular Bio-based Europe Joint Undertaking and its members.</a:t>
            </a:r>
          </a:p>
        </p:txBody>
      </p:sp>
      <p:sp>
        <p:nvSpPr>
          <p:cNvPr id="10" name="TextBox 9">
            <a:extLst>
              <a:ext uri="{FF2B5EF4-FFF2-40B4-BE49-F238E27FC236}">
                <a16:creationId xmlns:a16="http://schemas.microsoft.com/office/drawing/2014/main" id="{0C5F8EA4-E444-DE8C-2A09-6E576A57F43C}"/>
              </a:ext>
            </a:extLst>
          </p:cNvPr>
          <p:cNvSpPr txBox="1"/>
          <p:nvPr/>
        </p:nvSpPr>
        <p:spPr>
          <a:xfrm>
            <a:off x="850900" y="12055888"/>
            <a:ext cx="22537738" cy="1015663"/>
          </a:xfrm>
          <a:prstGeom prst="rect">
            <a:avLst/>
          </a:prstGeom>
          <a:noFill/>
        </p:spPr>
        <p:txBody>
          <a:bodyPr wrap="square" rtlCol="0">
            <a:spAutoFit/>
          </a:bodyPr>
          <a:lstStyle/>
          <a:p>
            <a:r>
              <a:rPr lang="en-GB" sz="3000"/>
              <a:t>Funded by the European Union. Views and opinions expressed are however those of the author(s) only and do not necessarily reflect those of the European Union or CBE JU. Neither the European Union nor the CBE JU can be held responsible for them. </a:t>
            </a:r>
          </a:p>
        </p:txBody>
      </p:sp>
      <p:pic>
        <p:nvPicPr>
          <p:cNvPr id="5" name="Рисунок 4" descr="Зображення, що містить текст, Шрифт, логотип, Графіка&#10;&#10;Вміст на основі ШІ може бути неправильним.">
            <a:extLst>
              <a:ext uri="{FF2B5EF4-FFF2-40B4-BE49-F238E27FC236}">
                <a16:creationId xmlns:a16="http://schemas.microsoft.com/office/drawing/2014/main" id="{E3918E7F-C530-218F-7752-7C795EC00E06}"/>
              </a:ext>
            </a:extLst>
          </p:cNvPr>
          <p:cNvPicPr>
            <a:picLocks noChangeAspect="1"/>
          </p:cNvPicPr>
          <p:nvPr/>
        </p:nvPicPr>
        <p:blipFill>
          <a:blip r:embed="rId4"/>
          <a:stretch>
            <a:fillRect/>
          </a:stretch>
        </p:blipFill>
        <p:spPr>
          <a:xfrm>
            <a:off x="19124698" y="6063394"/>
            <a:ext cx="4919870" cy="4936436"/>
          </a:xfrm>
          <a:prstGeom prst="rect">
            <a:avLst/>
          </a:prstGeom>
        </p:spPr>
      </p:pic>
      <p:pic>
        <p:nvPicPr>
          <p:cNvPr id="6" name="Рисунок 5" descr="Зображення, що містить Графіка, Шрифт, графічний дизайн, знімок екрана&#10;&#10;Вміст на основі ШІ може бути неправильним.">
            <a:extLst>
              <a:ext uri="{FF2B5EF4-FFF2-40B4-BE49-F238E27FC236}">
                <a16:creationId xmlns:a16="http://schemas.microsoft.com/office/drawing/2014/main" id="{FCF2B3DB-496F-3279-9F74-5817798996B6}"/>
              </a:ext>
            </a:extLst>
          </p:cNvPr>
          <p:cNvPicPr>
            <a:picLocks noChangeAspect="1"/>
          </p:cNvPicPr>
          <p:nvPr/>
        </p:nvPicPr>
        <p:blipFill>
          <a:blip r:embed="rId5"/>
          <a:stretch>
            <a:fillRect/>
          </a:stretch>
        </p:blipFill>
        <p:spPr>
          <a:xfrm>
            <a:off x="9022298" y="7674744"/>
            <a:ext cx="5477290" cy="2170871"/>
          </a:xfrm>
          <a:prstGeom prst="rect">
            <a:avLst/>
          </a:prstGeom>
        </p:spPr>
      </p:pic>
      <p:pic>
        <p:nvPicPr>
          <p:cNvPr id="7" name="Рисунок 6" descr="Зображення, що містить чорний, темрява&#10;&#10;Вміст на основі ШІ може бути неправильним.">
            <a:extLst>
              <a:ext uri="{FF2B5EF4-FFF2-40B4-BE49-F238E27FC236}">
                <a16:creationId xmlns:a16="http://schemas.microsoft.com/office/drawing/2014/main" id="{3B7F0CC4-72EE-BE0F-69B8-435ED42E1885}"/>
              </a:ext>
            </a:extLst>
          </p:cNvPr>
          <p:cNvPicPr>
            <a:picLocks noChangeAspect="1"/>
          </p:cNvPicPr>
          <p:nvPr/>
        </p:nvPicPr>
        <p:blipFill>
          <a:blip r:embed="rId6"/>
          <a:stretch>
            <a:fillRect/>
          </a:stretch>
        </p:blipFill>
        <p:spPr>
          <a:xfrm>
            <a:off x="15177063" y="7551335"/>
            <a:ext cx="4325178" cy="2423077"/>
          </a:xfrm>
          <a:prstGeom prst="rect">
            <a:avLst/>
          </a:prstGeom>
        </p:spPr>
      </p:pic>
    </p:spTree>
    <p:extLst>
      <p:ext uri="{BB962C8B-B14F-4D97-AF65-F5344CB8AC3E}">
        <p14:creationId xmlns:p14="http://schemas.microsoft.com/office/powerpoint/2010/main" val="17969864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7B42D7C8-227F-E066-6268-8F71C993C4E9}"/>
              </a:ext>
            </a:extLst>
          </p:cNvPr>
          <p:cNvSpPr>
            <a:spLocks noGrp="1"/>
          </p:cNvSpPr>
          <p:nvPr/>
        </p:nvSpPr>
        <p:spPr>
          <a:xfrm>
            <a:off x="1845749" y="4667717"/>
            <a:ext cx="20686643"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uk-UA"/>
          </a:p>
          <a:p>
            <a:pPr algn="ctr">
              <a:buNone/>
            </a:pPr>
            <a:endParaRPr lang="uk-UA"/>
          </a:p>
          <a:p>
            <a:pPr marL="0" indent="0" algn="ctr">
              <a:buNone/>
            </a:pPr>
            <a:r>
              <a:rPr lang="uk-UA" sz="4000">
                <a:ea typeface="+mn-lt"/>
                <a:cs typeface="+mn-lt"/>
              </a:rPr>
              <a:t>Фінансується Європейським Союзом. Однак висловлені погляди та думки належать лише автору(</a:t>
            </a:r>
            <a:r>
              <a:rPr lang="uk-UA" sz="4000" err="1">
                <a:ea typeface="+mn-lt"/>
                <a:cs typeface="+mn-lt"/>
              </a:rPr>
              <a:t>ам</a:t>
            </a:r>
            <a:r>
              <a:rPr lang="uk-UA" sz="4000">
                <a:ea typeface="+mn-lt"/>
                <a:cs typeface="+mn-lt"/>
              </a:rPr>
              <a:t>) і не обов’язково відображають погляди Європейського Союзу чи CBE JU. Ні Європейський Союз, ні CBE JU не несуть за них відповідальності.</a:t>
            </a:r>
            <a:endParaRPr lang="uk-UA"/>
          </a:p>
          <a:p>
            <a:pPr algn="ctr"/>
            <a:endParaRPr lang="uk-UA" sz="4000"/>
          </a:p>
        </p:txBody>
      </p:sp>
    </p:spTree>
    <p:extLst>
      <p:ext uri="{BB962C8B-B14F-4D97-AF65-F5344CB8AC3E}">
        <p14:creationId xmlns:p14="http://schemas.microsoft.com/office/powerpoint/2010/main" val="21260486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3131-D587-B8F7-7C9B-113EBC2C0180}"/>
            </a:ext>
          </a:extLst>
        </p:cNvPr>
        <p:cNvGrpSpPr/>
        <p:nvPr/>
      </p:nvGrpSpPr>
      <p:grpSpPr>
        <a:xfrm>
          <a:off x="0" y="0"/>
          <a:ext cx="0" cy="0"/>
          <a:chOff x="0" y="0"/>
          <a:chExt cx="0" cy="0"/>
        </a:xfrm>
      </p:grpSpPr>
      <p:sp>
        <p:nvSpPr>
          <p:cNvPr id="5" name="Текст 1">
            <a:extLst>
              <a:ext uri="{FF2B5EF4-FFF2-40B4-BE49-F238E27FC236}">
                <a16:creationId xmlns:a16="http://schemas.microsoft.com/office/drawing/2014/main" id="{C52CE44D-CE21-1A16-F1EC-9AAD49CE298D}"/>
              </a:ext>
            </a:extLst>
          </p:cNvPr>
          <p:cNvSpPr>
            <a:spLocks noGrp="1"/>
          </p:cNvSpPr>
          <p:nvPr>
            <p:ph type="body" sz="quarter" idx="12"/>
          </p:nvPr>
        </p:nvSpPr>
        <p:spPr>
          <a:xfrm>
            <a:off x="8807212" y="3166543"/>
            <a:ext cx="774111" cy="1320946"/>
          </a:xfrm>
        </p:spPr>
        <p:txBody>
          <a:bodyPr/>
          <a:lstStyle/>
          <a:p>
            <a:r>
              <a:rPr lang="uk-UA" sz="9600" noProof="0">
                <a:solidFill>
                  <a:schemeClr val="bg1"/>
                </a:solidFill>
              </a:rPr>
              <a:t>1</a:t>
            </a:r>
          </a:p>
        </p:txBody>
      </p:sp>
      <p:sp>
        <p:nvSpPr>
          <p:cNvPr id="6" name="Текст 2">
            <a:extLst>
              <a:ext uri="{FF2B5EF4-FFF2-40B4-BE49-F238E27FC236}">
                <a16:creationId xmlns:a16="http://schemas.microsoft.com/office/drawing/2014/main" id="{4AF503F1-15EE-F76F-12B3-FA439C89FA4F}"/>
              </a:ext>
            </a:extLst>
          </p:cNvPr>
          <p:cNvSpPr>
            <a:spLocks noGrp="1"/>
          </p:cNvSpPr>
          <p:nvPr>
            <p:ph type="body" sz="quarter" idx="13"/>
          </p:nvPr>
        </p:nvSpPr>
        <p:spPr>
          <a:xfrm>
            <a:off x="11962695" y="2743587"/>
            <a:ext cx="11619710" cy="5724552"/>
          </a:xfrm>
        </p:spPr>
        <p:txBody>
          <a:bodyPr lIns="91440" tIns="45720" rIns="91440" bIns="45720" anchor="t"/>
          <a:lstStyle/>
          <a:p>
            <a:r>
              <a:rPr lang="uk-UA" sz="9600" noProof="0" err="1">
                <a:latin typeface="Trebuchet MS"/>
              </a:rPr>
              <a:t>Проєктування</a:t>
            </a:r>
            <a:r>
              <a:rPr lang="uk-UA" sz="9600" noProof="0">
                <a:latin typeface="Trebuchet MS"/>
              </a:rPr>
              <a:t> сталих будівель</a:t>
            </a:r>
          </a:p>
        </p:txBody>
      </p:sp>
    </p:spTree>
    <p:extLst>
      <p:ext uri="{BB962C8B-B14F-4D97-AF65-F5344CB8AC3E}">
        <p14:creationId xmlns:p14="http://schemas.microsoft.com/office/powerpoint/2010/main" val="336670512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E230-F2FD-B536-2A96-C60F33CC95AF}"/>
            </a:ext>
          </a:extLst>
        </p:cNvPr>
        <p:cNvGrpSpPr/>
        <p:nvPr/>
      </p:nvGrpSpPr>
      <p:grpSpPr>
        <a:xfrm>
          <a:off x="0" y="0"/>
          <a:ext cx="0" cy="0"/>
          <a:chOff x="0" y="0"/>
          <a:chExt cx="0" cy="0"/>
        </a:xfrm>
      </p:grpSpPr>
      <p:sp>
        <p:nvSpPr>
          <p:cNvPr id="26" name="Прямокутник: округлені кути 25">
            <a:extLst>
              <a:ext uri="{FF2B5EF4-FFF2-40B4-BE49-F238E27FC236}">
                <a16:creationId xmlns:a16="http://schemas.microsoft.com/office/drawing/2014/main" id="{12EA27E8-7012-98EA-2DE6-B49559CDC986}"/>
              </a:ext>
            </a:extLst>
          </p:cNvPr>
          <p:cNvSpPr/>
          <p:nvPr/>
        </p:nvSpPr>
        <p:spPr>
          <a:xfrm>
            <a:off x="1478551" y="10508333"/>
            <a:ext cx="10992678" cy="1615613"/>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25" name="Прямокутник: округлені кути 24">
            <a:extLst>
              <a:ext uri="{FF2B5EF4-FFF2-40B4-BE49-F238E27FC236}">
                <a16:creationId xmlns:a16="http://schemas.microsoft.com/office/drawing/2014/main" id="{F2EC6832-8F0F-9B0B-F577-848AFFDFCD56}"/>
              </a:ext>
            </a:extLst>
          </p:cNvPr>
          <p:cNvSpPr/>
          <p:nvPr/>
        </p:nvSpPr>
        <p:spPr>
          <a:xfrm>
            <a:off x="1490870" y="8650208"/>
            <a:ext cx="10992678" cy="1572529"/>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2" name="Заголовок 13">
            <a:extLst>
              <a:ext uri="{FF2B5EF4-FFF2-40B4-BE49-F238E27FC236}">
                <a16:creationId xmlns:a16="http://schemas.microsoft.com/office/drawing/2014/main" id="{C26D089D-4ED9-3269-72D0-207773DE21C7}"/>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a:t>Вступ до NEB (</a:t>
            </a:r>
            <a:r>
              <a:rPr lang="uk-UA" sz="6000" noProof="0" err="1"/>
              <a:t>New</a:t>
            </a:r>
            <a:r>
              <a:rPr lang="uk-UA" sz="6000" noProof="0"/>
              <a:t> </a:t>
            </a:r>
            <a:r>
              <a:rPr lang="uk-UA" sz="6000" noProof="0" err="1"/>
              <a:t>European</a:t>
            </a:r>
            <a:r>
              <a:rPr lang="uk-UA" sz="6000" noProof="0"/>
              <a:t> </a:t>
            </a:r>
            <a:r>
              <a:rPr lang="uk-UA" sz="6000" noProof="0" err="1"/>
              <a:t>Bauhaus</a:t>
            </a:r>
            <a:r>
              <a:rPr lang="uk-UA" sz="6000" noProof="0"/>
              <a:t>)</a:t>
            </a:r>
          </a:p>
        </p:txBody>
      </p:sp>
      <p:sp>
        <p:nvSpPr>
          <p:cNvPr id="7" name="Прямокутник: округлені кути 6">
            <a:extLst>
              <a:ext uri="{FF2B5EF4-FFF2-40B4-BE49-F238E27FC236}">
                <a16:creationId xmlns:a16="http://schemas.microsoft.com/office/drawing/2014/main" id="{AA804248-0DEA-482A-EB03-B6064615D0BE}"/>
              </a:ext>
            </a:extLst>
          </p:cNvPr>
          <p:cNvSpPr/>
          <p:nvPr/>
        </p:nvSpPr>
        <p:spPr>
          <a:xfrm>
            <a:off x="1490870" y="3184578"/>
            <a:ext cx="10992678" cy="3673422"/>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b="1" noProof="0">
                <a:solidFill>
                  <a:srgbClr val="4D4D4D"/>
                </a:solidFill>
                <a:latin typeface="+mj-lt"/>
              </a:rPr>
              <a:t>NEB (</a:t>
            </a:r>
            <a:r>
              <a:rPr lang="uk-UA" sz="3200" b="1" noProof="0" err="1">
                <a:solidFill>
                  <a:srgbClr val="4D4D4D"/>
                </a:solidFill>
                <a:latin typeface="+mj-lt"/>
              </a:rPr>
              <a:t>New</a:t>
            </a:r>
            <a:r>
              <a:rPr lang="uk-UA" sz="3200" b="1" noProof="0">
                <a:solidFill>
                  <a:srgbClr val="4D4D4D"/>
                </a:solidFill>
                <a:latin typeface="+mj-lt"/>
              </a:rPr>
              <a:t> </a:t>
            </a:r>
            <a:r>
              <a:rPr lang="uk-UA" sz="3200" b="1" noProof="0" err="1">
                <a:solidFill>
                  <a:srgbClr val="4D4D4D"/>
                </a:solidFill>
                <a:latin typeface="+mj-lt"/>
              </a:rPr>
              <a:t>European</a:t>
            </a:r>
            <a:r>
              <a:rPr lang="uk-UA" sz="3200" b="1" noProof="0">
                <a:solidFill>
                  <a:srgbClr val="4D4D4D"/>
                </a:solidFill>
                <a:latin typeface="+mj-lt"/>
              </a:rPr>
              <a:t> </a:t>
            </a:r>
            <a:r>
              <a:rPr lang="uk-UA" sz="3200" b="1" noProof="0" err="1">
                <a:solidFill>
                  <a:srgbClr val="4D4D4D"/>
                </a:solidFill>
                <a:latin typeface="+mj-lt"/>
              </a:rPr>
              <a:t>Bauhaus</a:t>
            </a:r>
            <a:r>
              <a:rPr lang="uk-UA" sz="3200" b="1" noProof="0">
                <a:solidFill>
                  <a:srgbClr val="4D4D4D"/>
                </a:solidFill>
                <a:latin typeface="+mj-lt"/>
              </a:rPr>
              <a:t>) </a:t>
            </a:r>
            <a:r>
              <a:rPr lang="uk-UA" sz="3200" noProof="0">
                <a:solidFill>
                  <a:srgbClr val="4D4D4D"/>
                </a:solidFill>
                <a:latin typeface="+mj-lt"/>
              </a:rPr>
              <a:t>поєднує </a:t>
            </a:r>
            <a:r>
              <a:rPr lang="uk-UA" sz="3200" b="1" noProof="0">
                <a:solidFill>
                  <a:srgbClr val="4D4D4D"/>
                </a:solidFill>
                <a:latin typeface="+mj-lt"/>
              </a:rPr>
              <a:t>мистецтво, культуру, сталий розвиток та технології</a:t>
            </a:r>
            <a:r>
              <a:rPr lang="uk-UA" sz="3200" noProof="0">
                <a:solidFill>
                  <a:srgbClr val="4D4D4D"/>
                </a:solidFill>
                <a:latin typeface="+mj-lt"/>
              </a:rPr>
              <a:t> для створення простору, де сталий розвиток і краса існують в архітектурному середовищі. Це ініціатива Європейського Союзу, спрямована на просування </a:t>
            </a:r>
            <a:r>
              <a:rPr lang="uk-UA" sz="3200" b="1" noProof="0">
                <a:solidFill>
                  <a:srgbClr val="4D4D4D"/>
                </a:solidFill>
                <a:latin typeface="+mj-lt"/>
              </a:rPr>
              <a:t>інклюзивних, сталих і красивих </a:t>
            </a:r>
            <a:r>
              <a:rPr lang="uk-UA" sz="3200" noProof="0">
                <a:solidFill>
                  <a:srgbClr val="4D4D4D"/>
                </a:solidFill>
                <a:latin typeface="+mj-lt"/>
              </a:rPr>
              <a:t>принципів дизайну по всій Європі. </a:t>
            </a:r>
          </a:p>
        </p:txBody>
      </p:sp>
      <p:pic>
        <p:nvPicPr>
          <p:cNvPr id="4" name="Місце для зображення 8" descr="Зображення, що містить небо, просто неба, архітектура, Нерухомість&#10;&#10;Вміст на основі ШІ може бути неправильним.">
            <a:extLst>
              <a:ext uri="{FF2B5EF4-FFF2-40B4-BE49-F238E27FC236}">
                <a16:creationId xmlns:a16="http://schemas.microsoft.com/office/drawing/2014/main" id="{BB286DA5-8188-FD11-FC79-2F2A8EFC0E98}"/>
              </a:ext>
            </a:extLst>
          </p:cNvPr>
          <p:cNvPicPr>
            <a:picLocks noChangeAspect="1"/>
          </p:cNvPicPr>
          <p:nvPr/>
        </p:nvPicPr>
        <p:blipFill>
          <a:blip r:embed="rId2">
            <a:extLst>
              <a:ext uri="{28A0092B-C50C-407E-A947-70E740481C1C}">
                <a14:useLocalDpi xmlns:a14="http://schemas.microsoft.com/office/drawing/2010/main" val="0"/>
              </a:ext>
            </a:extLst>
          </a:blip>
          <a:srcRect l="24742" t="145" r="23992" b="-145"/>
          <a:stretch>
            <a:fillRect/>
          </a:stretch>
        </p:blipFill>
        <p:spPr>
          <a:xfrm>
            <a:off x="14173200" y="0"/>
            <a:ext cx="10575235" cy="13716000"/>
          </a:xfrm>
          <a:prstGeom prst="rect">
            <a:avLst/>
          </a:prstGeom>
        </p:spPr>
      </p:pic>
      <p:sp>
        <p:nvSpPr>
          <p:cNvPr id="15" name="TextBox 14">
            <a:extLst>
              <a:ext uri="{FF2B5EF4-FFF2-40B4-BE49-F238E27FC236}">
                <a16:creationId xmlns:a16="http://schemas.microsoft.com/office/drawing/2014/main" id="{7E2E338D-03F6-4045-F9A5-7C9CF5D8140E}"/>
              </a:ext>
            </a:extLst>
          </p:cNvPr>
          <p:cNvSpPr txBox="1"/>
          <p:nvPr/>
        </p:nvSpPr>
        <p:spPr>
          <a:xfrm>
            <a:off x="1721198" y="8653077"/>
            <a:ext cx="10575234" cy="1569660"/>
          </a:xfrm>
          <a:prstGeom prst="rect">
            <a:avLst/>
          </a:prstGeom>
          <a:noFill/>
        </p:spPr>
        <p:txBody>
          <a:bodyPr wrap="square" rtlCol="0">
            <a:spAutoFit/>
          </a:bodyPr>
          <a:lstStyle/>
          <a:p>
            <a:pPr algn="just"/>
            <a:r>
              <a:rPr lang="uk-UA" sz="3200" noProof="0">
                <a:latin typeface="+mj-lt"/>
              </a:rPr>
              <a:t>Сфокусовано на вирішенні проблеми зміни клімату та інтеграції сталого дизайну з соціальною інклюзією і красою в архітектурних і промислових практиках.</a:t>
            </a:r>
          </a:p>
        </p:txBody>
      </p:sp>
      <p:sp>
        <p:nvSpPr>
          <p:cNvPr id="21" name="TextBox 20">
            <a:extLst>
              <a:ext uri="{FF2B5EF4-FFF2-40B4-BE49-F238E27FC236}">
                <a16:creationId xmlns:a16="http://schemas.microsoft.com/office/drawing/2014/main" id="{E9EB5D3A-B6F2-84ED-BB52-761574F373E8}"/>
              </a:ext>
            </a:extLst>
          </p:cNvPr>
          <p:cNvSpPr txBox="1"/>
          <p:nvPr/>
        </p:nvSpPr>
        <p:spPr>
          <a:xfrm>
            <a:off x="1721199" y="10554286"/>
            <a:ext cx="10562914" cy="1569660"/>
          </a:xfrm>
          <a:prstGeom prst="rect">
            <a:avLst/>
          </a:prstGeom>
          <a:noFill/>
        </p:spPr>
        <p:txBody>
          <a:bodyPr wrap="square" rtlCol="0">
            <a:spAutoFit/>
          </a:bodyPr>
          <a:lstStyle/>
          <a:p>
            <a:pPr algn="just"/>
            <a:r>
              <a:rPr lang="uk-UA" sz="3200" noProof="0">
                <a:latin typeface="+mj-lt"/>
              </a:rPr>
              <a:t>Метою є створення трансформації будівельного середовища, орієнтуючись на принципи зеленого дизайну та низьковуглецеві будівельні практики. </a:t>
            </a:r>
          </a:p>
        </p:txBody>
      </p:sp>
      <p:sp>
        <p:nvSpPr>
          <p:cNvPr id="30" name="Заголовок 13">
            <a:extLst>
              <a:ext uri="{FF2B5EF4-FFF2-40B4-BE49-F238E27FC236}">
                <a16:creationId xmlns:a16="http://schemas.microsoft.com/office/drawing/2014/main" id="{A691B3DD-A845-940B-D31C-647E93A023CA}"/>
              </a:ext>
            </a:extLst>
          </p:cNvPr>
          <p:cNvSpPr txBox="1">
            <a:spLocks/>
          </p:cNvSpPr>
          <p:nvPr/>
        </p:nvSpPr>
        <p:spPr>
          <a:xfrm>
            <a:off x="3530118" y="7614864"/>
            <a:ext cx="4540455" cy="637072"/>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4200" i="1" noProof="0"/>
              <a:t>Ключові пункти:</a:t>
            </a:r>
          </a:p>
        </p:txBody>
      </p:sp>
      <p:pic>
        <p:nvPicPr>
          <p:cNvPr id="31" name="Графіка 30" descr="Old Key with solid fill">
            <a:extLst>
              <a:ext uri="{FF2B5EF4-FFF2-40B4-BE49-F238E27FC236}">
                <a16:creationId xmlns:a16="http://schemas.microsoft.com/office/drawing/2014/main" id="{FFD5B312-7454-72A4-34FC-9930E6686A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4051" y="7483188"/>
            <a:ext cx="835471" cy="835471"/>
          </a:xfrm>
          <a:prstGeom prst="rect">
            <a:avLst/>
          </a:prstGeom>
        </p:spPr>
      </p:pic>
    </p:spTree>
    <p:extLst>
      <p:ext uri="{BB962C8B-B14F-4D97-AF65-F5344CB8AC3E}">
        <p14:creationId xmlns:p14="http://schemas.microsoft.com/office/powerpoint/2010/main" val="812281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A6E4E-A389-767D-600C-8246B664CFF2}"/>
            </a:ext>
          </a:extLst>
        </p:cNvPr>
        <p:cNvGrpSpPr/>
        <p:nvPr/>
      </p:nvGrpSpPr>
      <p:grpSpPr>
        <a:xfrm>
          <a:off x="0" y="0"/>
          <a:ext cx="0" cy="0"/>
          <a:chOff x="0" y="0"/>
          <a:chExt cx="0" cy="0"/>
        </a:xfrm>
      </p:grpSpPr>
      <p:sp>
        <p:nvSpPr>
          <p:cNvPr id="18" name="Прямокутник: округлені кути 17">
            <a:extLst>
              <a:ext uri="{FF2B5EF4-FFF2-40B4-BE49-F238E27FC236}">
                <a16:creationId xmlns:a16="http://schemas.microsoft.com/office/drawing/2014/main" id="{770BE2BD-7E8B-8872-3AE1-694AC6D9A725}"/>
              </a:ext>
            </a:extLst>
          </p:cNvPr>
          <p:cNvSpPr/>
          <p:nvPr/>
        </p:nvSpPr>
        <p:spPr>
          <a:xfrm>
            <a:off x="1199322" y="9748597"/>
            <a:ext cx="10992678" cy="178203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2" name="Заголовок 13">
            <a:extLst>
              <a:ext uri="{FF2B5EF4-FFF2-40B4-BE49-F238E27FC236}">
                <a16:creationId xmlns:a16="http://schemas.microsoft.com/office/drawing/2014/main" id="{706DC3CB-57C0-8119-993A-A7D033CC6525}"/>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a:t>Принципи екологічного дизайну </a:t>
            </a:r>
          </a:p>
        </p:txBody>
      </p:sp>
      <p:sp>
        <p:nvSpPr>
          <p:cNvPr id="7" name="Прямокутник: округлені кути 6">
            <a:extLst>
              <a:ext uri="{FF2B5EF4-FFF2-40B4-BE49-F238E27FC236}">
                <a16:creationId xmlns:a16="http://schemas.microsoft.com/office/drawing/2014/main" id="{BFE2ADB6-DCF4-8D66-CB61-BBF0C34C347C}"/>
              </a:ext>
            </a:extLst>
          </p:cNvPr>
          <p:cNvSpPr/>
          <p:nvPr/>
        </p:nvSpPr>
        <p:spPr>
          <a:xfrm>
            <a:off x="1199322" y="3323726"/>
            <a:ext cx="10992678" cy="2480726"/>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b="1" noProof="0">
                <a:solidFill>
                  <a:srgbClr val="4D4D4D"/>
                </a:solidFill>
                <a:latin typeface="+mj-lt"/>
              </a:rPr>
              <a:t>Екологічний дизайн </a:t>
            </a:r>
            <a:r>
              <a:rPr lang="uk-UA" sz="3200" noProof="0">
                <a:solidFill>
                  <a:srgbClr val="4D4D4D"/>
                </a:solidFill>
                <a:latin typeface="+mj-lt"/>
              </a:rPr>
              <a:t>включає створення будівель і конструкцій, які мінімізують вплив на довкілля, використовуючи відновлювані джерела енергії, сталий матеріал і інноваційні техніки.</a:t>
            </a:r>
          </a:p>
        </p:txBody>
      </p:sp>
      <p:grpSp>
        <p:nvGrpSpPr>
          <p:cNvPr id="5" name="Групувати 4">
            <a:extLst>
              <a:ext uri="{FF2B5EF4-FFF2-40B4-BE49-F238E27FC236}">
                <a16:creationId xmlns:a16="http://schemas.microsoft.com/office/drawing/2014/main" id="{765811DA-DB4F-111B-250E-9CEE09090189}"/>
              </a:ext>
            </a:extLst>
          </p:cNvPr>
          <p:cNvGrpSpPr/>
          <p:nvPr/>
        </p:nvGrpSpPr>
        <p:grpSpPr>
          <a:xfrm>
            <a:off x="13879199" y="4690275"/>
            <a:ext cx="8666921" cy="6162264"/>
            <a:chOff x="1351722" y="4094921"/>
            <a:chExt cx="8666921" cy="6162264"/>
          </a:xfrm>
        </p:grpSpPr>
        <p:sp>
          <p:nvSpPr>
            <p:cNvPr id="6" name="Прямокутник: округлені кути 5">
              <a:extLst>
                <a:ext uri="{FF2B5EF4-FFF2-40B4-BE49-F238E27FC236}">
                  <a16:creationId xmlns:a16="http://schemas.microsoft.com/office/drawing/2014/main" id="{D89AE98F-8453-E810-6493-6B125E6E2EC5}"/>
                </a:ext>
              </a:extLst>
            </p:cNvPr>
            <p:cNvSpPr/>
            <p:nvPr/>
          </p:nvSpPr>
          <p:spPr>
            <a:xfrm>
              <a:off x="1351722" y="4094922"/>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a:latin typeface="+mj-lt"/>
                </a:rPr>
                <a:t>1</a:t>
              </a:r>
            </a:p>
          </p:txBody>
        </p:sp>
        <p:sp>
          <p:nvSpPr>
            <p:cNvPr id="8" name="Прямокутник: округлені кути 7">
              <a:extLst>
                <a:ext uri="{FF2B5EF4-FFF2-40B4-BE49-F238E27FC236}">
                  <a16:creationId xmlns:a16="http://schemas.microsoft.com/office/drawing/2014/main" id="{CA0B5F48-2D86-075E-4412-E7143470B970}"/>
                </a:ext>
              </a:extLst>
            </p:cNvPr>
            <p:cNvSpPr/>
            <p:nvPr/>
          </p:nvSpPr>
          <p:spPr>
            <a:xfrm>
              <a:off x="1351722" y="6361045"/>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a:latin typeface="+mj-lt"/>
                </a:rPr>
                <a:t>2</a:t>
              </a:r>
            </a:p>
          </p:txBody>
        </p:sp>
        <p:sp>
          <p:nvSpPr>
            <p:cNvPr id="9" name="Прямокутник: округлені кути 8">
              <a:extLst>
                <a:ext uri="{FF2B5EF4-FFF2-40B4-BE49-F238E27FC236}">
                  <a16:creationId xmlns:a16="http://schemas.microsoft.com/office/drawing/2014/main" id="{4422AB9D-B345-8E79-EFA1-C5522A679B86}"/>
                </a:ext>
              </a:extLst>
            </p:cNvPr>
            <p:cNvSpPr/>
            <p:nvPr/>
          </p:nvSpPr>
          <p:spPr>
            <a:xfrm>
              <a:off x="1351722" y="8627168"/>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a:latin typeface="+mj-lt"/>
                </a:rPr>
                <a:t>3</a:t>
              </a:r>
            </a:p>
          </p:txBody>
        </p:sp>
        <p:sp>
          <p:nvSpPr>
            <p:cNvPr id="10" name="Прямокутник: округлені кути 9">
              <a:extLst>
                <a:ext uri="{FF2B5EF4-FFF2-40B4-BE49-F238E27FC236}">
                  <a16:creationId xmlns:a16="http://schemas.microsoft.com/office/drawing/2014/main" id="{D49C2F13-D9D8-D94F-6399-16BB3944A820}"/>
                </a:ext>
              </a:extLst>
            </p:cNvPr>
            <p:cNvSpPr/>
            <p:nvPr/>
          </p:nvSpPr>
          <p:spPr>
            <a:xfrm>
              <a:off x="3790122" y="4094921"/>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a:t>Енергоефективність в роботі будівель</a:t>
              </a:r>
            </a:p>
          </p:txBody>
        </p:sp>
        <p:sp>
          <p:nvSpPr>
            <p:cNvPr id="11" name="Прямокутник: округлені кути 10">
              <a:extLst>
                <a:ext uri="{FF2B5EF4-FFF2-40B4-BE49-F238E27FC236}">
                  <a16:creationId xmlns:a16="http://schemas.microsoft.com/office/drawing/2014/main" id="{C9BCC62D-395A-0C00-B462-6449F870012B}"/>
                </a:ext>
              </a:extLst>
            </p:cNvPr>
            <p:cNvSpPr/>
            <p:nvPr/>
          </p:nvSpPr>
          <p:spPr>
            <a:xfrm>
              <a:off x="3790122" y="6361044"/>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a:t>Використання природних матеріалів з мінімальним екологічним впливом</a:t>
              </a:r>
              <a:endParaRPr lang="uk-UA" sz="3200" b="1" noProof="0">
                <a:latin typeface="+mj-lt"/>
              </a:endParaRPr>
            </a:p>
          </p:txBody>
        </p:sp>
        <p:sp>
          <p:nvSpPr>
            <p:cNvPr id="12" name="Прямокутник: округлені кути 11">
              <a:extLst>
                <a:ext uri="{FF2B5EF4-FFF2-40B4-BE49-F238E27FC236}">
                  <a16:creationId xmlns:a16="http://schemas.microsoft.com/office/drawing/2014/main" id="{2A9257B7-10A7-0A20-932E-0F17639C4D59}"/>
                </a:ext>
              </a:extLst>
            </p:cNvPr>
            <p:cNvSpPr/>
            <p:nvPr/>
          </p:nvSpPr>
          <p:spPr>
            <a:xfrm>
              <a:off x="3790122" y="8627167"/>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a:t>Зменшення відходів та переробка матеріалів</a:t>
              </a:r>
            </a:p>
          </p:txBody>
        </p:sp>
      </p:grpSp>
      <p:sp>
        <p:nvSpPr>
          <p:cNvPr id="13" name="Прямокутник: округлені кути 12">
            <a:extLst>
              <a:ext uri="{FF2B5EF4-FFF2-40B4-BE49-F238E27FC236}">
                <a16:creationId xmlns:a16="http://schemas.microsoft.com/office/drawing/2014/main" id="{C584F5F1-6505-4299-3150-300F355386C0}"/>
              </a:ext>
            </a:extLst>
          </p:cNvPr>
          <p:cNvSpPr/>
          <p:nvPr/>
        </p:nvSpPr>
        <p:spPr>
          <a:xfrm>
            <a:off x="1199322" y="7893343"/>
            <a:ext cx="10992678" cy="1569659"/>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14" name="TextBox 13">
            <a:extLst>
              <a:ext uri="{FF2B5EF4-FFF2-40B4-BE49-F238E27FC236}">
                <a16:creationId xmlns:a16="http://schemas.microsoft.com/office/drawing/2014/main" id="{4FE1EA48-D232-BCC9-B53A-2454E0F07B71}"/>
              </a:ext>
            </a:extLst>
          </p:cNvPr>
          <p:cNvSpPr txBox="1"/>
          <p:nvPr/>
        </p:nvSpPr>
        <p:spPr>
          <a:xfrm>
            <a:off x="1303755" y="8076734"/>
            <a:ext cx="10694818" cy="1077218"/>
          </a:xfrm>
          <a:prstGeom prst="rect">
            <a:avLst/>
          </a:prstGeom>
          <a:noFill/>
        </p:spPr>
        <p:txBody>
          <a:bodyPr wrap="square" rtlCol="0">
            <a:spAutoFit/>
          </a:bodyPr>
          <a:lstStyle/>
          <a:p>
            <a:pPr algn="just"/>
            <a:r>
              <a:rPr lang="uk-UA" sz="3200" noProof="0">
                <a:latin typeface="+mj-lt"/>
              </a:rPr>
              <a:t>Зосередження на зниженні викидів вуглецю та максимізації енергоефективності протягом життєвого циклу будівлі. </a:t>
            </a:r>
          </a:p>
        </p:txBody>
      </p:sp>
      <p:sp>
        <p:nvSpPr>
          <p:cNvPr id="16" name="TextBox 15">
            <a:extLst>
              <a:ext uri="{FF2B5EF4-FFF2-40B4-BE49-F238E27FC236}">
                <a16:creationId xmlns:a16="http://schemas.microsoft.com/office/drawing/2014/main" id="{7E58E0B4-3351-550F-C55D-4CF6AA4E5DEE}"/>
              </a:ext>
            </a:extLst>
          </p:cNvPr>
          <p:cNvSpPr txBox="1"/>
          <p:nvPr/>
        </p:nvSpPr>
        <p:spPr>
          <a:xfrm>
            <a:off x="1303756" y="9794550"/>
            <a:ext cx="10694817" cy="1569660"/>
          </a:xfrm>
          <a:prstGeom prst="rect">
            <a:avLst/>
          </a:prstGeom>
          <a:noFill/>
        </p:spPr>
        <p:txBody>
          <a:bodyPr wrap="square" rtlCol="0">
            <a:spAutoFit/>
          </a:bodyPr>
          <a:lstStyle/>
          <a:p>
            <a:pPr algn="just"/>
            <a:r>
              <a:rPr lang="uk-UA" sz="3200" noProof="0">
                <a:latin typeface="+mj-lt"/>
              </a:rPr>
              <a:t>Включення низьковуглецевих, місцевих матеріалів та енергоефективних систем, таких як пасивне опалення, системи охолодження та сонячні технології.</a:t>
            </a:r>
          </a:p>
        </p:txBody>
      </p:sp>
      <p:sp>
        <p:nvSpPr>
          <p:cNvPr id="20" name="Заголовок 13">
            <a:extLst>
              <a:ext uri="{FF2B5EF4-FFF2-40B4-BE49-F238E27FC236}">
                <a16:creationId xmlns:a16="http://schemas.microsoft.com/office/drawing/2014/main" id="{9E157E31-5EBE-9E62-E971-0423352AA7E9}"/>
              </a:ext>
            </a:extLst>
          </p:cNvPr>
          <p:cNvSpPr txBox="1">
            <a:spLocks/>
          </p:cNvSpPr>
          <p:nvPr/>
        </p:nvSpPr>
        <p:spPr>
          <a:xfrm>
            <a:off x="16317599" y="3417097"/>
            <a:ext cx="4540455" cy="637072"/>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4200" i="1" noProof="0"/>
              <a:t>Принципи:</a:t>
            </a:r>
          </a:p>
        </p:txBody>
      </p:sp>
      <p:sp>
        <p:nvSpPr>
          <p:cNvPr id="22" name="Заголовок 13">
            <a:extLst>
              <a:ext uri="{FF2B5EF4-FFF2-40B4-BE49-F238E27FC236}">
                <a16:creationId xmlns:a16="http://schemas.microsoft.com/office/drawing/2014/main" id="{08A2891F-6824-C02A-AB5A-900A3A657D1C}"/>
              </a:ext>
            </a:extLst>
          </p:cNvPr>
          <p:cNvSpPr txBox="1">
            <a:spLocks/>
          </p:cNvSpPr>
          <p:nvPr/>
        </p:nvSpPr>
        <p:spPr>
          <a:xfrm>
            <a:off x="3238570" y="6858000"/>
            <a:ext cx="4664159" cy="637072"/>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4200" i="1" noProof="0"/>
              <a:t>Ключові пункти:</a:t>
            </a:r>
          </a:p>
        </p:txBody>
      </p:sp>
      <p:pic>
        <p:nvPicPr>
          <p:cNvPr id="27" name="Графіка 26" descr="Old Key with solid fill">
            <a:extLst>
              <a:ext uri="{FF2B5EF4-FFF2-40B4-BE49-F238E27FC236}">
                <a16:creationId xmlns:a16="http://schemas.microsoft.com/office/drawing/2014/main" id="{36DA013D-559D-41FB-A20C-8301280CC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72503" y="6726324"/>
            <a:ext cx="858233" cy="835471"/>
          </a:xfrm>
          <a:prstGeom prst="rect">
            <a:avLst/>
          </a:prstGeom>
        </p:spPr>
      </p:pic>
    </p:spTree>
    <p:extLst>
      <p:ext uri="{BB962C8B-B14F-4D97-AF65-F5344CB8AC3E}">
        <p14:creationId xmlns:p14="http://schemas.microsoft.com/office/powerpoint/2010/main" val="5632126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E230-F2FD-B536-2A96-C60F33CC95AF}"/>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E583A6A4-8E94-8BB6-7F3D-6048B0B9C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6719" y="3954979"/>
            <a:ext cx="12898507" cy="664708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3">
            <a:extLst>
              <a:ext uri="{FF2B5EF4-FFF2-40B4-BE49-F238E27FC236}">
                <a16:creationId xmlns:a16="http://schemas.microsoft.com/office/drawing/2014/main" id="{36AC23EF-B5E1-915D-EA0A-740891906DBE}"/>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a:t>Аналіз життєвого циклу в екологічному дизайні</a:t>
            </a:r>
          </a:p>
        </p:txBody>
      </p:sp>
      <p:sp>
        <p:nvSpPr>
          <p:cNvPr id="3" name="Прямокутник: округлені кути 2">
            <a:extLst>
              <a:ext uri="{FF2B5EF4-FFF2-40B4-BE49-F238E27FC236}">
                <a16:creationId xmlns:a16="http://schemas.microsoft.com/office/drawing/2014/main" id="{7E49A890-4957-748D-2107-3771A4B635F1}"/>
              </a:ext>
            </a:extLst>
          </p:cNvPr>
          <p:cNvSpPr/>
          <p:nvPr/>
        </p:nvSpPr>
        <p:spPr>
          <a:xfrm>
            <a:off x="748749" y="3194516"/>
            <a:ext cx="9230138" cy="3206284"/>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b="1" noProof="0">
                <a:solidFill>
                  <a:srgbClr val="4D4D4D"/>
                </a:solidFill>
                <a:latin typeface="+mj-lt"/>
              </a:rPr>
              <a:t>Аналіз життєвого циклу (LCA) </a:t>
            </a:r>
            <a:r>
              <a:rPr lang="uk-UA" sz="3200" noProof="0">
                <a:solidFill>
                  <a:srgbClr val="4D4D4D"/>
                </a:solidFill>
                <a:latin typeface="+mj-lt"/>
              </a:rPr>
              <a:t>є ключовим поняттям в оцінці екологічного впливу матеріалів і проектів. LCA оцінює екологічний вплив продукту на всіх етапах його життєвого циклу — від видобутку сировини до утилізації чи переробки в кінці життя. </a:t>
            </a:r>
          </a:p>
        </p:txBody>
      </p:sp>
      <p:sp>
        <p:nvSpPr>
          <p:cNvPr id="4" name="Прямокутник: округлені кути 3">
            <a:extLst>
              <a:ext uri="{FF2B5EF4-FFF2-40B4-BE49-F238E27FC236}">
                <a16:creationId xmlns:a16="http://schemas.microsoft.com/office/drawing/2014/main" id="{1732462A-E468-8502-9997-B8FF5135FFF8}"/>
              </a:ext>
            </a:extLst>
          </p:cNvPr>
          <p:cNvSpPr/>
          <p:nvPr/>
        </p:nvSpPr>
        <p:spPr>
          <a:xfrm>
            <a:off x="821634" y="10602062"/>
            <a:ext cx="9157251" cy="1774624"/>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5" name="Прямокутник: округлені кути 4">
            <a:extLst>
              <a:ext uri="{FF2B5EF4-FFF2-40B4-BE49-F238E27FC236}">
                <a16:creationId xmlns:a16="http://schemas.microsoft.com/office/drawing/2014/main" id="{56728CA8-3706-A412-537E-BBB0BD117561}"/>
              </a:ext>
            </a:extLst>
          </p:cNvPr>
          <p:cNvSpPr/>
          <p:nvPr/>
        </p:nvSpPr>
        <p:spPr>
          <a:xfrm>
            <a:off x="821635" y="8025019"/>
            <a:ext cx="9157252" cy="2245494"/>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6" name="TextBox 5">
            <a:extLst>
              <a:ext uri="{FF2B5EF4-FFF2-40B4-BE49-F238E27FC236}">
                <a16:creationId xmlns:a16="http://schemas.microsoft.com/office/drawing/2014/main" id="{8ADA3EF1-3A50-7BEA-E11C-FD29B6E21EDB}"/>
              </a:ext>
            </a:extLst>
          </p:cNvPr>
          <p:cNvSpPr txBox="1"/>
          <p:nvPr/>
        </p:nvSpPr>
        <p:spPr>
          <a:xfrm>
            <a:off x="924970" y="8083948"/>
            <a:ext cx="8903192" cy="2062103"/>
          </a:xfrm>
          <a:prstGeom prst="rect">
            <a:avLst/>
          </a:prstGeom>
          <a:noFill/>
        </p:spPr>
        <p:txBody>
          <a:bodyPr wrap="square" rtlCol="0">
            <a:spAutoFit/>
          </a:bodyPr>
          <a:lstStyle/>
          <a:p>
            <a:pPr algn="just"/>
            <a:r>
              <a:rPr lang="uk-UA" sz="3200" noProof="0">
                <a:latin typeface="+mj-lt"/>
              </a:rPr>
              <a:t>Екологічні декларації продуктів (EPD) для прозорості та підзвітності щодо викидів вуглецю, водоспоживання та енергоспоживання протягом усього життєвого циклу продукту. </a:t>
            </a:r>
          </a:p>
        </p:txBody>
      </p:sp>
      <p:sp>
        <p:nvSpPr>
          <p:cNvPr id="7" name="TextBox 6">
            <a:extLst>
              <a:ext uri="{FF2B5EF4-FFF2-40B4-BE49-F238E27FC236}">
                <a16:creationId xmlns:a16="http://schemas.microsoft.com/office/drawing/2014/main" id="{E3840306-7551-A191-89CE-C473CFADD218}"/>
              </a:ext>
            </a:extLst>
          </p:cNvPr>
          <p:cNvSpPr txBox="1"/>
          <p:nvPr/>
        </p:nvSpPr>
        <p:spPr>
          <a:xfrm>
            <a:off x="924971" y="10653160"/>
            <a:ext cx="8903192" cy="1569660"/>
          </a:xfrm>
          <a:prstGeom prst="rect">
            <a:avLst/>
          </a:prstGeom>
          <a:noFill/>
        </p:spPr>
        <p:txBody>
          <a:bodyPr wrap="square" rtlCol="0">
            <a:spAutoFit/>
          </a:bodyPr>
          <a:lstStyle/>
          <a:p>
            <a:pPr algn="just"/>
            <a:r>
              <a:rPr lang="uk-UA" sz="3200" noProof="0">
                <a:latin typeface="+mj-lt"/>
              </a:rPr>
              <a:t>Вбудовані вуглецеві викиди та інші екологічні аспекти враховуються та мінімізуються під час етапу проектування. </a:t>
            </a:r>
          </a:p>
        </p:txBody>
      </p:sp>
      <p:sp>
        <p:nvSpPr>
          <p:cNvPr id="8" name="Заголовок 13">
            <a:extLst>
              <a:ext uri="{FF2B5EF4-FFF2-40B4-BE49-F238E27FC236}">
                <a16:creationId xmlns:a16="http://schemas.microsoft.com/office/drawing/2014/main" id="{FDF331D9-1D5D-5423-13A5-5EC485EEF101}"/>
              </a:ext>
            </a:extLst>
          </p:cNvPr>
          <p:cNvSpPr txBox="1">
            <a:spLocks/>
          </p:cNvSpPr>
          <p:nvPr/>
        </p:nvSpPr>
        <p:spPr>
          <a:xfrm>
            <a:off x="3238570" y="6989676"/>
            <a:ext cx="4664159" cy="637072"/>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4200" i="1" noProof="0"/>
              <a:t>Ключові пункти:</a:t>
            </a:r>
          </a:p>
        </p:txBody>
      </p:sp>
      <p:pic>
        <p:nvPicPr>
          <p:cNvPr id="9" name="Графіка 8" descr="Old Key with solid fill">
            <a:extLst>
              <a:ext uri="{FF2B5EF4-FFF2-40B4-BE49-F238E27FC236}">
                <a16:creationId xmlns:a16="http://schemas.microsoft.com/office/drawing/2014/main" id="{0FEEA2E1-0F0F-DBE9-73E0-11B93D371C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2503" y="6858000"/>
            <a:ext cx="858233" cy="835471"/>
          </a:xfrm>
          <a:prstGeom prst="rect">
            <a:avLst/>
          </a:prstGeom>
        </p:spPr>
      </p:pic>
      <p:sp>
        <p:nvSpPr>
          <p:cNvPr id="10" name="Заголовок 13">
            <a:extLst>
              <a:ext uri="{FF2B5EF4-FFF2-40B4-BE49-F238E27FC236}">
                <a16:creationId xmlns:a16="http://schemas.microsoft.com/office/drawing/2014/main" id="{6D3DDED4-FA5A-6FFB-0CD2-3F62D896305A}"/>
              </a:ext>
            </a:extLst>
          </p:cNvPr>
          <p:cNvSpPr txBox="1">
            <a:spLocks/>
          </p:cNvSpPr>
          <p:nvPr/>
        </p:nvSpPr>
        <p:spPr>
          <a:xfrm>
            <a:off x="10686719" y="10860120"/>
            <a:ext cx="11606421" cy="637072"/>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2800" i="1" noProof="0"/>
              <a:t>Вуглецевий вплив на кожному етапі життєвого циклу будівлі</a:t>
            </a:r>
          </a:p>
        </p:txBody>
      </p:sp>
    </p:spTree>
    <p:extLst>
      <p:ext uri="{BB962C8B-B14F-4D97-AF65-F5344CB8AC3E}">
        <p14:creationId xmlns:p14="http://schemas.microsoft.com/office/powerpoint/2010/main" val="39236496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6FF13-AC19-B94D-3EEA-B480EBB618F5}"/>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676986B9-BFE7-9EC2-E204-DDEFD9161622}"/>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a:t>Ключові стандарти сталого дизайну</a:t>
            </a:r>
          </a:p>
        </p:txBody>
      </p:sp>
      <p:sp>
        <p:nvSpPr>
          <p:cNvPr id="11" name="Прямокутник: округлені кути 10">
            <a:extLst>
              <a:ext uri="{FF2B5EF4-FFF2-40B4-BE49-F238E27FC236}">
                <a16:creationId xmlns:a16="http://schemas.microsoft.com/office/drawing/2014/main" id="{29149BC7-23E8-2B32-6BC3-C9304052C171}"/>
              </a:ext>
            </a:extLst>
          </p:cNvPr>
          <p:cNvSpPr/>
          <p:nvPr/>
        </p:nvSpPr>
        <p:spPr>
          <a:xfrm>
            <a:off x="1981671" y="3294886"/>
            <a:ext cx="9865772" cy="5391914"/>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3200" b="1" noProof="0">
                <a:solidFill>
                  <a:srgbClr val="4D4D4D"/>
                </a:solidFill>
                <a:latin typeface="+mj-lt"/>
              </a:rPr>
              <a:t>UK Net Zero Carbon Building Standard: </a:t>
            </a:r>
          </a:p>
          <a:p>
            <a:pPr algn="just"/>
            <a:endParaRPr lang="en-GB" sz="3200" b="1" noProof="0">
              <a:solidFill>
                <a:srgbClr val="4D4D4D"/>
              </a:solidFill>
              <a:latin typeface="+mj-lt"/>
            </a:endParaRPr>
          </a:p>
          <a:p>
            <a:pPr marL="457200" indent="-457200" algn="just">
              <a:buFont typeface="Wingdings" panose="05000000000000000000" pitchFamily="2" charset="2"/>
              <a:buChar char="ü"/>
            </a:pPr>
            <a:r>
              <a:rPr lang="uk-UA" sz="3200" noProof="0">
                <a:solidFill>
                  <a:srgbClr val="4D4D4D"/>
                </a:solidFill>
                <a:latin typeface="+mj-lt"/>
              </a:rPr>
              <a:t>Введений для того, щоб допомогти будівлям досягти нульового вуглецевого сліду протягом їх життєвого циклу. </a:t>
            </a:r>
          </a:p>
          <a:p>
            <a:pPr marL="457200" indent="-457200" algn="just">
              <a:buFont typeface="Wingdings" panose="05000000000000000000" pitchFamily="2" charset="2"/>
              <a:buChar char="ü"/>
            </a:pPr>
            <a:r>
              <a:rPr lang="uk-UA" sz="3200" noProof="0">
                <a:solidFill>
                  <a:srgbClr val="4D4D4D"/>
                </a:solidFill>
                <a:latin typeface="+mj-lt"/>
              </a:rPr>
              <a:t>Гарантує, що енергоспоживання в процесі експлуатації будівлі компенсується відновлюваними джерелами енергії. </a:t>
            </a:r>
          </a:p>
          <a:p>
            <a:pPr marL="457200" indent="-457200" algn="just">
              <a:buFont typeface="Wingdings" panose="05000000000000000000" pitchFamily="2" charset="2"/>
              <a:buChar char="ü"/>
            </a:pPr>
            <a:r>
              <a:rPr lang="uk-UA" sz="3200" noProof="0">
                <a:solidFill>
                  <a:srgbClr val="4D4D4D"/>
                </a:solidFill>
                <a:latin typeface="+mj-lt"/>
              </a:rPr>
              <a:t>Включає стратегії компенсації вуглецю там, де це необхідно. </a:t>
            </a:r>
          </a:p>
        </p:txBody>
      </p:sp>
      <p:pic>
        <p:nvPicPr>
          <p:cNvPr id="14" name="Графіка 13" descr="Badge Tick with solid fill">
            <a:extLst>
              <a:ext uri="{FF2B5EF4-FFF2-40B4-BE49-F238E27FC236}">
                <a16:creationId xmlns:a16="http://schemas.microsoft.com/office/drawing/2014/main" id="{6FE2C9BA-1027-A7A0-AE79-41A6CDB8A2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010" y="3294886"/>
            <a:ext cx="1058122" cy="1058122"/>
          </a:xfrm>
          <a:prstGeom prst="rect">
            <a:avLst/>
          </a:prstGeom>
        </p:spPr>
      </p:pic>
      <p:sp>
        <p:nvSpPr>
          <p:cNvPr id="15" name="Прямокутник: округлені кути 14">
            <a:extLst>
              <a:ext uri="{FF2B5EF4-FFF2-40B4-BE49-F238E27FC236}">
                <a16:creationId xmlns:a16="http://schemas.microsoft.com/office/drawing/2014/main" id="{6E5349AB-6329-E60D-ADD3-B6F567850AE2}"/>
              </a:ext>
            </a:extLst>
          </p:cNvPr>
          <p:cNvSpPr/>
          <p:nvPr/>
        </p:nvSpPr>
        <p:spPr>
          <a:xfrm>
            <a:off x="1981671" y="9072139"/>
            <a:ext cx="9865771" cy="3563114"/>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3200" b="1" noProof="0">
                <a:solidFill>
                  <a:srgbClr val="4D4D4D"/>
                </a:solidFill>
                <a:latin typeface="+mj-lt"/>
              </a:rPr>
              <a:t>RICS Professional Standard: </a:t>
            </a:r>
          </a:p>
          <a:p>
            <a:pPr algn="just"/>
            <a:endParaRPr lang="en-GB" sz="3200" b="1" noProof="0">
              <a:solidFill>
                <a:srgbClr val="4D4D4D"/>
              </a:solidFill>
              <a:latin typeface="+mj-lt"/>
            </a:endParaRPr>
          </a:p>
          <a:p>
            <a:pPr marL="457200" indent="-457200" algn="just">
              <a:buFont typeface="Wingdings" panose="05000000000000000000" pitchFamily="2" charset="2"/>
              <a:buChar char="ü"/>
            </a:pPr>
            <a:r>
              <a:rPr lang="uk-UA" sz="3200" noProof="0">
                <a:solidFill>
                  <a:srgbClr val="4D4D4D"/>
                </a:solidFill>
                <a:latin typeface="+mj-lt"/>
              </a:rPr>
              <a:t>Надає чіткі рекомендації щодо оцінки вуглецевого сліду будівель. </a:t>
            </a:r>
          </a:p>
          <a:p>
            <a:pPr marL="457200" indent="-457200" algn="just">
              <a:buFont typeface="Wingdings" panose="05000000000000000000" pitchFamily="2" charset="2"/>
              <a:buChar char="ü"/>
            </a:pPr>
            <a:r>
              <a:rPr lang="uk-UA" sz="3200" noProof="0">
                <a:solidFill>
                  <a:srgbClr val="4D4D4D"/>
                </a:solidFill>
                <a:latin typeface="+mj-lt"/>
              </a:rPr>
              <a:t>Оцінка вуглецевого впливу будівлі на всіх етапах її проектування та розвитку. </a:t>
            </a:r>
          </a:p>
        </p:txBody>
      </p:sp>
      <p:pic>
        <p:nvPicPr>
          <p:cNvPr id="16" name="Графіка 15" descr="Badge Tick with solid fill">
            <a:extLst>
              <a:ext uri="{FF2B5EF4-FFF2-40B4-BE49-F238E27FC236}">
                <a16:creationId xmlns:a16="http://schemas.microsoft.com/office/drawing/2014/main" id="{A2552D71-70F7-3F9B-22DE-708E78F7E2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010" y="9072139"/>
            <a:ext cx="1058122" cy="1058122"/>
          </a:xfrm>
          <a:prstGeom prst="rect">
            <a:avLst/>
          </a:prstGeom>
        </p:spPr>
      </p:pic>
      <p:pic>
        <p:nvPicPr>
          <p:cNvPr id="18" name="Рисунок 17" descr="Зображення, що містить небо, будівля, хмара, Комерційна нерухомість&#10;&#10;Вміст на основі ШІ може бути неправильним.">
            <a:extLst>
              <a:ext uri="{FF2B5EF4-FFF2-40B4-BE49-F238E27FC236}">
                <a16:creationId xmlns:a16="http://schemas.microsoft.com/office/drawing/2014/main" id="{835B0DB8-5A0F-326A-9CAF-65D957522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4904" y="0"/>
            <a:ext cx="10489096" cy="13716000"/>
          </a:xfrm>
          <a:prstGeom prst="rect">
            <a:avLst/>
          </a:prstGeom>
        </p:spPr>
      </p:pic>
    </p:spTree>
    <p:extLst>
      <p:ext uri="{BB962C8B-B14F-4D97-AF65-F5344CB8AC3E}">
        <p14:creationId xmlns:p14="http://schemas.microsoft.com/office/powerpoint/2010/main" val="196045433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D7938-CAC1-12D9-BE40-FD1D168011AD}"/>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C9583812-DB5B-2C1E-AD6F-2E8A46A9D90F}"/>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a:t>Стійкі матеріали в архітектурі</a:t>
            </a:r>
          </a:p>
        </p:txBody>
      </p:sp>
      <p:pic>
        <p:nvPicPr>
          <p:cNvPr id="6146" name="Picture 2" descr="чоловік у футболці та протипиловій масці дивиться, як блоки котяться вздовж стрічки конвеєра">
            <a:extLst>
              <a:ext uri="{FF2B5EF4-FFF2-40B4-BE49-F238E27FC236}">
                <a16:creationId xmlns:a16="http://schemas.microsoft.com/office/drawing/2014/main" id="{06E95611-3A86-53A7-C0A7-83CB895030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80" r="16246"/>
          <a:stretch>
            <a:fillRect/>
          </a:stretch>
        </p:blipFill>
        <p:spPr bwMode="auto">
          <a:xfrm>
            <a:off x="13179287" y="-1"/>
            <a:ext cx="11204713" cy="137160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кутник: округлені кути 2">
            <a:extLst>
              <a:ext uri="{FF2B5EF4-FFF2-40B4-BE49-F238E27FC236}">
                <a16:creationId xmlns:a16="http://schemas.microsoft.com/office/drawing/2014/main" id="{775788C6-80D4-233E-C577-D5B0F143FEC4}"/>
              </a:ext>
            </a:extLst>
          </p:cNvPr>
          <p:cNvSpPr/>
          <p:nvPr/>
        </p:nvSpPr>
        <p:spPr>
          <a:xfrm>
            <a:off x="883792" y="3015612"/>
            <a:ext cx="10979425" cy="324604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a:solidFill>
                  <a:srgbClr val="4D4D4D"/>
                </a:solidFill>
                <a:latin typeface="+mj-lt"/>
              </a:rPr>
              <a:t>Використання сталих матеріалів в архітектурі стало важливим напрямком з розвитком </a:t>
            </a:r>
            <a:r>
              <a:rPr lang="uk-UA" sz="3200" noProof="0" err="1">
                <a:solidFill>
                  <a:srgbClr val="4D4D4D"/>
                </a:solidFill>
                <a:latin typeface="+mj-lt"/>
              </a:rPr>
              <a:t>біо</a:t>
            </a:r>
            <a:r>
              <a:rPr lang="uk-UA" sz="3200" noProof="0">
                <a:solidFill>
                  <a:srgbClr val="4D4D4D"/>
                </a:solidFill>
                <a:latin typeface="+mj-lt"/>
              </a:rPr>
              <a:t>-базованих матеріалів, таких як </a:t>
            </a:r>
            <a:r>
              <a:rPr lang="uk-UA" sz="3200" b="1" noProof="0">
                <a:solidFill>
                  <a:srgbClr val="4D4D4D"/>
                </a:solidFill>
                <a:latin typeface="+mj-lt"/>
              </a:rPr>
              <a:t>земляні блоки, бамбук, перероблений сталевий матеріал і місцевий камінь</a:t>
            </a:r>
            <a:r>
              <a:rPr lang="uk-UA" sz="3200" noProof="0">
                <a:solidFill>
                  <a:srgbClr val="4D4D4D"/>
                </a:solidFill>
                <a:latin typeface="+mj-lt"/>
              </a:rPr>
              <a:t>. Вибір сталих матеріалів включає процеси низької енергії для виробництва і можливість переробки. </a:t>
            </a:r>
          </a:p>
        </p:txBody>
      </p:sp>
      <p:sp>
        <p:nvSpPr>
          <p:cNvPr id="4" name="Прямокутник 3">
            <a:extLst>
              <a:ext uri="{FF2B5EF4-FFF2-40B4-BE49-F238E27FC236}">
                <a16:creationId xmlns:a16="http://schemas.microsoft.com/office/drawing/2014/main" id="{A322E918-6BEE-9EFC-637E-10E66CDEAEE4}"/>
              </a:ext>
            </a:extLst>
          </p:cNvPr>
          <p:cNvSpPr/>
          <p:nvPr/>
        </p:nvSpPr>
        <p:spPr>
          <a:xfrm>
            <a:off x="883793" y="7833334"/>
            <a:ext cx="3409912" cy="5091033"/>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5" name="TextBox 4">
            <a:extLst>
              <a:ext uri="{FF2B5EF4-FFF2-40B4-BE49-F238E27FC236}">
                <a16:creationId xmlns:a16="http://schemas.microsoft.com/office/drawing/2014/main" id="{5BDB9C03-30E5-64A0-5AA3-681297933409}"/>
              </a:ext>
            </a:extLst>
          </p:cNvPr>
          <p:cNvSpPr txBox="1"/>
          <p:nvPr/>
        </p:nvSpPr>
        <p:spPr>
          <a:xfrm>
            <a:off x="1167453" y="8066637"/>
            <a:ext cx="2842592" cy="3323987"/>
          </a:xfrm>
          <a:prstGeom prst="rect">
            <a:avLst/>
          </a:prstGeom>
          <a:noFill/>
        </p:spPr>
        <p:txBody>
          <a:bodyPr wrap="square" rtlCol="0">
            <a:spAutoFit/>
          </a:bodyPr>
          <a:lstStyle/>
          <a:p>
            <a:pPr algn="just"/>
            <a:r>
              <a:rPr lang="uk-UA" sz="3000" noProof="0">
                <a:latin typeface="+mj-lt"/>
              </a:rPr>
              <a:t>Традиційні, але низьковуглецеві, виготовлені з місцевої глини та інших природних матеріалів.</a:t>
            </a:r>
          </a:p>
        </p:txBody>
      </p:sp>
      <p:sp>
        <p:nvSpPr>
          <p:cNvPr id="6" name="Прямокутник 5">
            <a:extLst>
              <a:ext uri="{FF2B5EF4-FFF2-40B4-BE49-F238E27FC236}">
                <a16:creationId xmlns:a16="http://schemas.microsoft.com/office/drawing/2014/main" id="{7E6AE01F-66FE-77E4-7097-D75095285A44}"/>
              </a:ext>
            </a:extLst>
          </p:cNvPr>
          <p:cNvSpPr/>
          <p:nvPr/>
        </p:nvSpPr>
        <p:spPr>
          <a:xfrm>
            <a:off x="883793" y="6737753"/>
            <a:ext cx="3409912" cy="926617"/>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noProof="0"/>
              <a:t>Земляні блоки</a:t>
            </a:r>
          </a:p>
        </p:txBody>
      </p:sp>
      <p:sp>
        <p:nvSpPr>
          <p:cNvPr id="17" name="Прямокутник 16">
            <a:extLst>
              <a:ext uri="{FF2B5EF4-FFF2-40B4-BE49-F238E27FC236}">
                <a16:creationId xmlns:a16="http://schemas.microsoft.com/office/drawing/2014/main" id="{34867EB1-C2F9-0834-4801-2659D721991E}"/>
              </a:ext>
            </a:extLst>
          </p:cNvPr>
          <p:cNvSpPr/>
          <p:nvPr/>
        </p:nvSpPr>
        <p:spPr>
          <a:xfrm>
            <a:off x="4600284" y="7833335"/>
            <a:ext cx="3409912" cy="5091034"/>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19" name="TextBox 18">
            <a:extLst>
              <a:ext uri="{FF2B5EF4-FFF2-40B4-BE49-F238E27FC236}">
                <a16:creationId xmlns:a16="http://schemas.microsoft.com/office/drawing/2014/main" id="{DDB31988-5A49-9A5B-0820-B3ED9C4F13AD}"/>
              </a:ext>
            </a:extLst>
          </p:cNvPr>
          <p:cNvSpPr txBox="1"/>
          <p:nvPr/>
        </p:nvSpPr>
        <p:spPr>
          <a:xfrm>
            <a:off x="4797368" y="8066637"/>
            <a:ext cx="3015744" cy="3323987"/>
          </a:xfrm>
          <a:prstGeom prst="rect">
            <a:avLst/>
          </a:prstGeom>
          <a:noFill/>
        </p:spPr>
        <p:txBody>
          <a:bodyPr wrap="square" rtlCol="0">
            <a:spAutoFit/>
          </a:bodyPr>
          <a:lstStyle/>
          <a:p>
            <a:pPr algn="just"/>
            <a:r>
              <a:rPr lang="uk-UA" sz="3000" noProof="0">
                <a:latin typeface="+mj-lt"/>
              </a:rPr>
              <a:t>Знижують викиди вуглецю шляхом повторного використання будівельних матеріалів.</a:t>
            </a:r>
          </a:p>
        </p:txBody>
      </p:sp>
      <p:sp>
        <p:nvSpPr>
          <p:cNvPr id="20" name="Прямокутник 19">
            <a:extLst>
              <a:ext uri="{FF2B5EF4-FFF2-40B4-BE49-F238E27FC236}">
                <a16:creationId xmlns:a16="http://schemas.microsoft.com/office/drawing/2014/main" id="{572BB845-5E29-75D5-9994-0893D7E82AD1}"/>
              </a:ext>
            </a:extLst>
          </p:cNvPr>
          <p:cNvSpPr/>
          <p:nvPr/>
        </p:nvSpPr>
        <p:spPr>
          <a:xfrm>
            <a:off x="4600284" y="6737753"/>
            <a:ext cx="3409912" cy="926617"/>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noProof="0"/>
              <a:t>Перероблена сталь і бетон</a:t>
            </a:r>
          </a:p>
        </p:txBody>
      </p:sp>
      <p:sp>
        <p:nvSpPr>
          <p:cNvPr id="21" name="Прямокутник 20">
            <a:extLst>
              <a:ext uri="{FF2B5EF4-FFF2-40B4-BE49-F238E27FC236}">
                <a16:creationId xmlns:a16="http://schemas.microsoft.com/office/drawing/2014/main" id="{01244230-4721-52F9-C112-316D1AF551AE}"/>
              </a:ext>
            </a:extLst>
          </p:cNvPr>
          <p:cNvSpPr/>
          <p:nvPr/>
        </p:nvSpPr>
        <p:spPr>
          <a:xfrm>
            <a:off x="8316775" y="7833334"/>
            <a:ext cx="3409912" cy="509103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a:p>
        </p:txBody>
      </p:sp>
      <p:sp>
        <p:nvSpPr>
          <p:cNvPr id="22" name="TextBox 21">
            <a:extLst>
              <a:ext uri="{FF2B5EF4-FFF2-40B4-BE49-F238E27FC236}">
                <a16:creationId xmlns:a16="http://schemas.microsoft.com/office/drawing/2014/main" id="{A7E66F79-9C1F-B462-63D4-19E03C3B32A8}"/>
              </a:ext>
            </a:extLst>
          </p:cNvPr>
          <p:cNvSpPr txBox="1"/>
          <p:nvPr/>
        </p:nvSpPr>
        <p:spPr>
          <a:xfrm>
            <a:off x="8629091" y="8066637"/>
            <a:ext cx="2785280" cy="4247317"/>
          </a:xfrm>
          <a:prstGeom prst="rect">
            <a:avLst/>
          </a:prstGeom>
          <a:noFill/>
        </p:spPr>
        <p:txBody>
          <a:bodyPr wrap="square" rtlCol="0">
            <a:spAutoFit/>
          </a:bodyPr>
          <a:lstStyle/>
          <a:p>
            <a:pPr algn="just"/>
            <a:r>
              <a:rPr lang="uk-UA" sz="3000" noProof="0">
                <a:latin typeface="+mj-lt"/>
              </a:rPr>
              <a:t>Такі як </a:t>
            </a:r>
            <a:r>
              <a:rPr lang="uk-UA" sz="3000" noProof="0" err="1">
                <a:latin typeface="+mj-lt"/>
              </a:rPr>
              <a:t>біорозкладні</a:t>
            </a:r>
            <a:r>
              <a:rPr lang="uk-UA" sz="3000" noProof="0">
                <a:latin typeface="+mj-lt"/>
              </a:rPr>
              <a:t> пластики та дерев’яні матеріали, що забезпечують природні ізоляційні властивості. </a:t>
            </a:r>
          </a:p>
        </p:txBody>
      </p:sp>
      <p:sp>
        <p:nvSpPr>
          <p:cNvPr id="23" name="Прямокутник 22">
            <a:extLst>
              <a:ext uri="{FF2B5EF4-FFF2-40B4-BE49-F238E27FC236}">
                <a16:creationId xmlns:a16="http://schemas.microsoft.com/office/drawing/2014/main" id="{42BA550E-E455-98DB-EACC-19DDD22D29A2}"/>
              </a:ext>
            </a:extLst>
          </p:cNvPr>
          <p:cNvSpPr/>
          <p:nvPr/>
        </p:nvSpPr>
        <p:spPr>
          <a:xfrm>
            <a:off x="8316775" y="6737753"/>
            <a:ext cx="3409912" cy="926617"/>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noProof="0"/>
              <a:t>Інноваційні матеріали</a:t>
            </a:r>
          </a:p>
        </p:txBody>
      </p:sp>
    </p:spTree>
    <p:extLst>
      <p:ext uri="{BB962C8B-B14F-4D97-AF65-F5344CB8AC3E}">
        <p14:creationId xmlns:p14="http://schemas.microsoft.com/office/powerpoint/2010/main" val="18214721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15A69-FBF2-42F2-788C-609DB3EF63AC}"/>
            </a:ext>
          </a:extLst>
        </p:cNvPr>
        <p:cNvGrpSpPr/>
        <p:nvPr/>
      </p:nvGrpSpPr>
      <p:grpSpPr>
        <a:xfrm>
          <a:off x="0" y="0"/>
          <a:ext cx="0" cy="0"/>
          <a:chOff x="0" y="0"/>
          <a:chExt cx="0" cy="0"/>
        </a:xfrm>
      </p:grpSpPr>
      <p:pic>
        <p:nvPicPr>
          <p:cNvPr id="11" name="Місце для зображення 10" descr="Зображення, що містить скриня, картон, Бежевий, цегла&#10;&#10;Вміст на основі ШІ може бути неправильним.">
            <a:extLst>
              <a:ext uri="{FF2B5EF4-FFF2-40B4-BE49-F238E27FC236}">
                <a16:creationId xmlns:a16="http://schemas.microsoft.com/office/drawing/2014/main" id="{C161D539-E2DE-EBAD-2AC7-B35AA6BE4526}"/>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28944" b="1906"/>
          <a:stretch>
            <a:fillRect/>
          </a:stretch>
        </p:blipFill>
        <p:spPr>
          <a:xfrm>
            <a:off x="14289526" y="6556455"/>
            <a:ext cx="3706409" cy="2563935"/>
          </a:xfrm>
        </p:spPr>
      </p:pic>
      <p:pic>
        <p:nvPicPr>
          <p:cNvPr id="13" name="Місце для зображення 12" descr="Зображення, що містить будівля, будівельний матеріал, цегла&#10;&#10;Вміст на основі ШІ може бути неправильним.">
            <a:extLst>
              <a:ext uri="{FF2B5EF4-FFF2-40B4-BE49-F238E27FC236}">
                <a16:creationId xmlns:a16="http://schemas.microsoft.com/office/drawing/2014/main" id="{484B9938-066B-205C-35E8-5CCDD74E09F4}"/>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9807" b="12167"/>
          <a:stretch>
            <a:fillRect/>
          </a:stretch>
        </p:blipFill>
        <p:spPr>
          <a:xfrm>
            <a:off x="17028208" y="1733142"/>
            <a:ext cx="5750864" cy="4223045"/>
          </a:xfrm>
        </p:spPr>
      </p:pic>
      <p:pic>
        <p:nvPicPr>
          <p:cNvPr id="3" name="Місце для зображення 2" descr="Зображення, що містить Бежевий, будівля, інструмент, рудувато-брунатний&#10;&#10;Вміст на основі ШІ може бути неправильним.">
            <a:extLst>
              <a:ext uri="{FF2B5EF4-FFF2-40B4-BE49-F238E27FC236}">
                <a16:creationId xmlns:a16="http://schemas.microsoft.com/office/drawing/2014/main" id="{B974BB71-9DB7-634A-6E89-0F2E7B8BA966}"/>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t="985" b="985"/>
          <a:stretch>
            <a:fillRect/>
          </a:stretch>
        </p:blipFill>
        <p:spPr>
          <a:xfrm>
            <a:off x="18703822" y="6858000"/>
            <a:ext cx="4989650" cy="4745433"/>
          </a:xfrm>
        </p:spPr>
      </p:pic>
      <p:sp>
        <p:nvSpPr>
          <p:cNvPr id="14" name="Прямокутник: округлені кути 13">
            <a:extLst>
              <a:ext uri="{FF2B5EF4-FFF2-40B4-BE49-F238E27FC236}">
                <a16:creationId xmlns:a16="http://schemas.microsoft.com/office/drawing/2014/main" id="{F6D9EE83-7A51-28FC-3903-B7D3A7B2A332}"/>
              </a:ext>
            </a:extLst>
          </p:cNvPr>
          <p:cNvSpPr/>
          <p:nvPr/>
        </p:nvSpPr>
        <p:spPr>
          <a:xfrm>
            <a:off x="1179503" y="5819248"/>
            <a:ext cx="3737113" cy="2391445"/>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Заголовок 13">
            <a:extLst>
              <a:ext uri="{FF2B5EF4-FFF2-40B4-BE49-F238E27FC236}">
                <a16:creationId xmlns:a16="http://schemas.microsoft.com/office/drawing/2014/main" id="{6F89A8BF-EAB9-2793-41C7-CD5CAC975473}"/>
              </a:ext>
            </a:extLst>
          </p:cNvPr>
          <p:cNvSpPr txBox="1">
            <a:spLocks/>
          </p:cNvSpPr>
          <p:nvPr/>
        </p:nvSpPr>
        <p:spPr>
          <a:xfrm>
            <a:off x="685010" y="1733142"/>
            <a:ext cx="16768103"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a:t>Кейси екологічного дизайну</a:t>
            </a:r>
          </a:p>
        </p:txBody>
      </p:sp>
      <p:pic>
        <p:nvPicPr>
          <p:cNvPr id="16" name="Picture 8" descr="გერმანული, გერმანულის შესწავლა">
            <a:extLst>
              <a:ext uri="{FF2B5EF4-FFF2-40B4-BE49-F238E27FC236}">
                <a16:creationId xmlns:a16="http://schemas.microsoft.com/office/drawing/2014/main" id="{1E2B26CA-A211-B388-4F6E-D4717E85CC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075" y="6185249"/>
            <a:ext cx="2753967" cy="1659442"/>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кутник: округлені кути 16">
            <a:extLst>
              <a:ext uri="{FF2B5EF4-FFF2-40B4-BE49-F238E27FC236}">
                <a16:creationId xmlns:a16="http://schemas.microsoft.com/office/drawing/2014/main" id="{F767CE00-7BB4-0B81-7091-45B710582295}"/>
              </a:ext>
            </a:extLst>
          </p:cNvPr>
          <p:cNvSpPr/>
          <p:nvPr/>
        </p:nvSpPr>
        <p:spPr>
          <a:xfrm>
            <a:off x="5413706" y="3553126"/>
            <a:ext cx="7182678" cy="465756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200" noProof="0">
                <a:solidFill>
                  <a:srgbClr val="4D4D4D"/>
                </a:solidFill>
                <a:latin typeface="+mj-lt"/>
              </a:rPr>
              <a:t>У</a:t>
            </a:r>
            <a:r>
              <a:rPr lang="uk-UA" sz="3200" b="1" noProof="0">
                <a:solidFill>
                  <a:srgbClr val="4D4D4D"/>
                </a:solidFill>
                <a:latin typeface="+mj-lt"/>
              </a:rPr>
              <a:t> Німеччині </a:t>
            </a:r>
            <a:r>
              <a:rPr lang="uk-UA" sz="3200" noProof="0">
                <a:solidFill>
                  <a:srgbClr val="4D4D4D"/>
                </a:solidFill>
                <a:latin typeface="+mj-lt"/>
              </a:rPr>
              <a:t>широко використовуються земляні матеріали, такі як стиснуті земляні блоки (</a:t>
            </a:r>
            <a:r>
              <a:rPr lang="en-GB" sz="3200" noProof="0">
                <a:solidFill>
                  <a:srgbClr val="4D4D4D"/>
                </a:solidFill>
                <a:latin typeface="+mj-lt"/>
              </a:rPr>
              <a:t>CEB) </a:t>
            </a:r>
            <a:r>
              <a:rPr lang="uk-UA" sz="3200" noProof="0">
                <a:solidFill>
                  <a:srgbClr val="4D4D4D"/>
                </a:solidFill>
                <a:latin typeface="+mj-lt"/>
              </a:rPr>
              <a:t>і </a:t>
            </a:r>
            <a:r>
              <a:rPr lang="uk-UA" sz="3200" noProof="0" err="1">
                <a:solidFill>
                  <a:srgbClr val="4D4D4D"/>
                </a:solidFill>
                <a:latin typeface="+mj-lt"/>
              </a:rPr>
              <a:t>екструзійні</a:t>
            </a:r>
            <a:r>
              <a:rPr lang="uk-UA" sz="3200" noProof="0">
                <a:solidFill>
                  <a:srgbClr val="4D4D4D"/>
                </a:solidFill>
                <a:latin typeface="+mj-lt"/>
              </a:rPr>
              <a:t> земляні блоки.</a:t>
            </a:r>
            <a:br>
              <a:rPr lang="uk-UA" sz="3200" noProof="0">
                <a:solidFill>
                  <a:srgbClr val="4D4D4D"/>
                </a:solidFill>
                <a:latin typeface="+mj-lt"/>
              </a:rPr>
            </a:br>
            <a:br>
              <a:rPr lang="uk-UA" sz="3200" noProof="0">
                <a:solidFill>
                  <a:srgbClr val="4D4D4D"/>
                </a:solidFill>
                <a:latin typeface="+mj-lt"/>
              </a:rPr>
            </a:br>
            <a:r>
              <a:rPr lang="ru-RU" sz="3200" noProof="0" err="1">
                <a:solidFill>
                  <a:srgbClr val="4D4D4D"/>
                </a:solidFill>
                <a:latin typeface="+mj-lt"/>
              </a:rPr>
              <a:t>Ці</a:t>
            </a:r>
            <a:r>
              <a:rPr lang="ru-RU" sz="3200" noProof="0">
                <a:solidFill>
                  <a:srgbClr val="4D4D4D"/>
                </a:solidFill>
                <a:latin typeface="+mj-lt"/>
              </a:rPr>
              <a:t> </a:t>
            </a:r>
            <a:r>
              <a:rPr lang="ru-RU" sz="3200" noProof="0" err="1">
                <a:solidFill>
                  <a:srgbClr val="4D4D4D"/>
                </a:solidFill>
                <a:latin typeface="+mj-lt"/>
              </a:rPr>
              <a:t>матеріали</a:t>
            </a:r>
            <a:r>
              <a:rPr lang="ru-RU" sz="3200" noProof="0">
                <a:solidFill>
                  <a:srgbClr val="4D4D4D"/>
                </a:solidFill>
                <a:latin typeface="+mj-lt"/>
              </a:rPr>
              <a:t> </a:t>
            </a:r>
            <a:r>
              <a:rPr lang="ru-RU" sz="3200" noProof="0" err="1">
                <a:solidFill>
                  <a:srgbClr val="4D4D4D"/>
                </a:solidFill>
                <a:latin typeface="+mj-lt"/>
              </a:rPr>
              <a:t>пропонують</a:t>
            </a:r>
            <a:r>
              <a:rPr lang="ru-RU" sz="3200" noProof="0">
                <a:solidFill>
                  <a:srgbClr val="4D4D4D"/>
                </a:solidFill>
                <a:latin typeface="+mj-lt"/>
              </a:rPr>
              <a:t> </a:t>
            </a:r>
            <a:r>
              <a:rPr lang="ru-RU" sz="3200" noProof="0" err="1">
                <a:solidFill>
                  <a:srgbClr val="4D4D4D"/>
                </a:solidFill>
                <a:latin typeface="+mj-lt"/>
              </a:rPr>
              <a:t>сталу</a:t>
            </a:r>
            <a:r>
              <a:rPr lang="ru-RU" sz="3200" noProof="0">
                <a:solidFill>
                  <a:srgbClr val="4D4D4D"/>
                </a:solidFill>
                <a:latin typeface="+mj-lt"/>
              </a:rPr>
              <a:t> альтернативу </a:t>
            </a:r>
            <a:r>
              <a:rPr lang="ru-RU" sz="3200" noProof="0" err="1">
                <a:solidFill>
                  <a:srgbClr val="4D4D4D"/>
                </a:solidFill>
                <a:latin typeface="+mj-lt"/>
              </a:rPr>
              <a:t>традиційній</a:t>
            </a:r>
            <a:r>
              <a:rPr lang="ru-RU" sz="3200" noProof="0">
                <a:solidFill>
                  <a:srgbClr val="4D4D4D"/>
                </a:solidFill>
                <a:latin typeface="+mj-lt"/>
              </a:rPr>
              <a:t> </a:t>
            </a:r>
            <a:r>
              <a:rPr lang="ru-RU" sz="3200" noProof="0" err="1">
                <a:solidFill>
                  <a:srgbClr val="4D4D4D"/>
                </a:solidFill>
                <a:latin typeface="+mj-lt"/>
              </a:rPr>
              <a:t>цеглі</a:t>
            </a:r>
            <a:r>
              <a:rPr lang="ru-RU" sz="3200" noProof="0">
                <a:solidFill>
                  <a:srgbClr val="4D4D4D"/>
                </a:solidFill>
                <a:latin typeface="+mj-lt"/>
              </a:rPr>
              <a:t> та бетону, </a:t>
            </a:r>
            <a:r>
              <a:rPr lang="ru-RU" sz="3200" noProof="0" err="1">
                <a:solidFill>
                  <a:srgbClr val="4D4D4D"/>
                </a:solidFill>
                <a:latin typeface="+mj-lt"/>
              </a:rPr>
              <a:t>зменшуючи</a:t>
            </a:r>
            <a:r>
              <a:rPr lang="ru-RU" sz="3200" noProof="0">
                <a:solidFill>
                  <a:srgbClr val="4D4D4D"/>
                </a:solidFill>
                <a:latin typeface="+mj-lt"/>
              </a:rPr>
              <a:t> </a:t>
            </a:r>
            <a:r>
              <a:rPr lang="ru-RU" sz="3200" noProof="0" err="1">
                <a:solidFill>
                  <a:srgbClr val="4D4D4D"/>
                </a:solidFill>
                <a:latin typeface="+mj-lt"/>
              </a:rPr>
              <a:t>викиди</a:t>
            </a:r>
            <a:r>
              <a:rPr lang="ru-RU" sz="3200" noProof="0">
                <a:solidFill>
                  <a:srgbClr val="4D4D4D"/>
                </a:solidFill>
                <a:latin typeface="+mj-lt"/>
              </a:rPr>
              <a:t> </a:t>
            </a:r>
            <a:r>
              <a:rPr lang="ru-RU" sz="3200" noProof="0" err="1">
                <a:solidFill>
                  <a:srgbClr val="4D4D4D"/>
                </a:solidFill>
                <a:latin typeface="+mj-lt"/>
              </a:rPr>
              <a:t>вуглецю</a:t>
            </a:r>
            <a:r>
              <a:rPr lang="ru-RU" sz="3200" noProof="0">
                <a:solidFill>
                  <a:srgbClr val="4D4D4D"/>
                </a:solidFill>
                <a:latin typeface="+mj-lt"/>
              </a:rPr>
              <a:t>. </a:t>
            </a:r>
            <a:endParaRPr lang="uk-UA" sz="3200" noProof="0">
              <a:solidFill>
                <a:srgbClr val="4D4D4D"/>
              </a:solidFill>
              <a:latin typeface="+mj-lt"/>
            </a:endParaRPr>
          </a:p>
        </p:txBody>
      </p:sp>
      <p:sp>
        <p:nvSpPr>
          <p:cNvPr id="18" name="Прямокутник: округлені кути 17">
            <a:extLst>
              <a:ext uri="{FF2B5EF4-FFF2-40B4-BE49-F238E27FC236}">
                <a16:creationId xmlns:a16="http://schemas.microsoft.com/office/drawing/2014/main" id="{C7CE7601-EDCE-5DAB-8ED3-9C6D3FCBFB06}"/>
              </a:ext>
            </a:extLst>
          </p:cNvPr>
          <p:cNvSpPr/>
          <p:nvPr/>
        </p:nvSpPr>
        <p:spPr>
          <a:xfrm>
            <a:off x="1179503" y="8576695"/>
            <a:ext cx="11506990" cy="302673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ü"/>
            </a:pPr>
            <a:r>
              <a:rPr lang="uk-UA" sz="3200" noProof="0">
                <a:solidFill>
                  <a:srgbClr val="4D4D4D"/>
                </a:solidFill>
                <a:latin typeface="+mj-lt"/>
              </a:rPr>
              <a:t>Підхід Німеччини у використанні пресованих та </a:t>
            </a:r>
            <a:r>
              <a:rPr lang="uk-UA" sz="3200" noProof="0" err="1">
                <a:solidFill>
                  <a:srgbClr val="4D4D4D"/>
                </a:solidFill>
                <a:latin typeface="+mj-lt"/>
              </a:rPr>
              <a:t>екструзійних</a:t>
            </a:r>
            <a:r>
              <a:rPr lang="uk-UA" sz="3200" noProof="0">
                <a:solidFill>
                  <a:srgbClr val="4D4D4D"/>
                </a:solidFill>
                <a:latin typeface="+mj-lt"/>
              </a:rPr>
              <a:t> земляних блоків відповідає сталим будівельним практикам і пропонує економічно ефективні рішення як для міського, так і для сільського розвитку. </a:t>
            </a:r>
          </a:p>
        </p:txBody>
      </p:sp>
      <p:sp>
        <p:nvSpPr>
          <p:cNvPr id="19" name="Прямокутник: округлені кути 18">
            <a:extLst>
              <a:ext uri="{FF2B5EF4-FFF2-40B4-BE49-F238E27FC236}">
                <a16:creationId xmlns:a16="http://schemas.microsoft.com/office/drawing/2014/main" id="{2942515A-ACCF-141D-434F-5F40A3CD730D}"/>
              </a:ext>
            </a:extLst>
          </p:cNvPr>
          <p:cNvSpPr/>
          <p:nvPr/>
        </p:nvSpPr>
        <p:spPr>
          <a:xfrm>
            <a:off x="2524539" y="3553127"/>
            <a:ext cx="2392075" cy="190012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Графіка 20" descr="Renovation (House With Sparkles) with solid fill">
            <a:extLst>
              <a:ext uri="{FF2B5EF4-FFF2-40B4-BE49-F238E27FC236}">
                <a16:creationId xmlns:a16="http://schemas.microsoft.com/office/drawing/2014/main" id="{8927BBD6-A6A9-21C9-EDEE-51E0AF13DE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17783" y="3847204"/>
            <a:ext cx="1407259" cy="1407259"/>
          </a:xfrm>
          <a:prstGeom prst="rect">
            <a:avLst/>
          </a:prstGeom>
        </p:spPr>
      </p:pic>
    </p:spTree>
    <p:extLst>
      <p:ext uri="{BB962C8B-B14F-4D97-AF65-F5344CB8AC3E}">
        <p14:creationId xmlns:p14="http://schemas.microsoft.com/office/powerpoint/2010/main" val="809618437"/>
      </p:ext>
    </p:extLst>
  </p:cSld>
  <p:clrMapOvr>
    <a:masterClrMapping/>
  </p:clrMapOvr>
  <p:transition spd="med"/>
</p:sld>
</file>

<file path=ppt/theme/theme1.xml><?xml version="1.0" encoding="utf-8"?>
<a:theme xmlns:a="http://schemas.openxmlformats.org/drawingml/2006/main" name="Tit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MinimalistLight">
  <a:themeElements>
    <a:clrScheme name="38_MinimalistLight">
      <a:dk1>
        <a:srgbClr val="000000"/>
      </a:dk1>
      <a:lt1>
        <a:srgbClr val="FFFFFF"/>
      </a:lt1>
      <a:dk2>
        <a:srgbClr val="96D5F2"/>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E8AFFADC905D4BA34F672F97FA2090" ma:contentTypeVersion="14" ma:contentTypeDescription="Create a new document." ma:contentTypeScope="" ma:versionID="76e28ca9f2bb91e1f8dcacb7f979e5a0">
  <xsd:schema xmlns:xsd="http://www.w3.org/2001/XMLSchema" xmlns:xs="http://www.w3.org/2001/XMLSchema" xmlns:p="http://schemas.microsoft.com/office/2006/metadata/properties" xmlns:ns2="895e0921-fcab-4d31-9195-97c01b0ea55b" xmlns:ns3="7d00d6f7-ee89-4cc1-9a05-c30bb63bda15" targetNamespace="http://schemas.microsoft.com/office/2006/metadata/properties" ma:root="true" ma:fieldsID="0d752af178053fc90c931207e3cade11" ns2:_="" ns3:_="">
    <xsd:import namespace="895e0921-fcab-4d31-9195-97c01b0ea55b"/>
    <xsd:import namespace="7d00d6f7-ee89-4cc1-9a05-c30bb63bda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e0921-fcab-4d31-9195-97c01b0ea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38a081-a76a-4171-adc7-1d45bc88625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00d6f7-ee89-4cc1-9a05-c30bb63bda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9a73ce-a28b-45c5-82ed-c1b8c70fb965}" ma:internalName="TaxCatchAll" ma:showField="CatchAllData" ma:web="7d00d6f7-ee89-4cc1-9a05-c30bb63bda1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5e0921-fcab-4d31-9195-97c01b0ea55b">
      <Terms xmlns="http://schemas.microsoft.com/office/infopath/2007/PartnerControls"/>
    </lcf76f155ced4ddcb4097134ff3c332f>
    <TaxCatchAll xmlns="7d00d6f7-ee89-4cc1-9a05-c30bb63bda15" xsi:nil="true"/>
  </documentManagement>
</p:properties>
</file>

<file path=customXml/itemProps1.xml><?xml version="1.0" encoding="utf-8"?>
<ds:datastoreItem xmlns:ds="http://schemas.openxmlformats.org/officeDocument/2006/customXml" ds:itemID="{B3BC7A3A-A679-488F-B3B3-5398433C51F2}">
  <ds:schemaRefs>
    <ds:schemaRef ds:uri="http://schemas.microsoft.com/sharepoint/v3/contenttype/forms"/>
  </ds:schemaRefs>
</ds:datastoreItem>
</file>

<file path=customXml/itemProps2.xml><?xml version="1.0" encoding="utf-8"?>
<ds:datastoreItem xmlns:ds="http://schemas.openxmlformats.org/officeDocument/2006/customXml" ds:itemID="{7156CE40-3DA3-4F74-A601-09B463231671}">
  <ds:schemaRefs>
    <ds:schemaRef ds:uri="7d00d6f7-ee89-4cc1-9a05-c30bb63bda15"/>
    <ds:schemaRef ds:uri="895e0921-fcab-4d31-9195-97c01b0ea5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B4A9C1-EAC9-4410-B7AC-76F80690E736}">
  <ds:schemaRefs>
    <ds:schemaRef ds:uri="7d00d6f7-ee89-4cc1-9a05-c30bb63bda15"/>
    <ds:schemaRef ds:uri="895e0921-fcab-4d31-9195-97c01b0ea5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927</Words>
  <Application>Microsoft Office PowerPoint</Application>
  <PresentationFormat>Довільний</PresentationFormat>
  <Paragraphs>92</Paragraphs>
  <Slides>14</Slides>
  <Notes>0</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14</vt:i4>
      </vt:variant>
    </vt:vector>
  </HeadingPairs>
  <TitlesOfParts>
    <vt:vector size="24" baseType="lpstr">
      <vt:lpstr>Aptos</vt:lpstr>
      <vt:lpstr>Arial</vt:lpstr>
      <vt:lpstr>Calibri</vt:lpstr>
      <vt:lpstr>Calibri Light</vt:lpstr>
      <vt:lpstr>Google Sans</vt:lpstr>
      <vt:lpstr>Helvetica Neue</vt:lpstr>
      <vt:lpstr>TITILLIUMMAPS29L-400WT</vt:lpstr>
      <vt:lpstr>Trebuchet MS</vt:lpstr>
      <vt:lpstr>Wingdings</vt:lpstr>
      <vt:lpstr>Tittle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Florence Kuijl</dc:creator>
  <cp:lastModifiedBy>Tetiana Demchenko</cp:lastModifiedBy>
  <cp:revision>1</cp:revision>
  <dcterms:modified xsi:type="dcterms:W3CDTF">2025-10-01T07:21:44Z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0x01010081E8AFFADC905D4BA34F672F97FA2090</vt:lpwstr>
  </property>
  <property fmtid="{D5CDD505-2E9C-101B-9397-08002B2CF9AE}" pid="3" name="MediaServiceImageTags">
    <vt:lpwstr/>
  </property>
  <property fmtid="{D5CDD505-2E9C-101B-9397-08002B2CF9AE}" pid="4" name="MSIP_Label_680afd86-dcf7-4483-b9eb-5af1dcd104e1_Enabled">
    <vt:lpwstr>true</vt:lpwstr>
  </property>
  <property fmtid="{D5CDD505-2E9C-101B-9397-08002B2CF9AE}" pid="5" name="MSIP_Label_680afd86-dcf7-4483-b9eb-5af1dcd104e1_SetDate">
    <vt:lpwstr>2024-10-08T07:19:45Z</vt:lpwstr>
  </property>
  <property fmtid="{D5CDD505-2E9C-101B-9397-08002B2CF9AE}" pid="6" name="MSIP_Label_680afd86-dcf7-4483-b9eb-5af1dcd104e1_Method">
    <vt:lpwstr>Standard</vt:lpwstr>
  </property>
  <property fmtid="{D5CDD505-2E9C-101B-9397-08002B2CF9AE}" pid="7" name="MSIP_Label_680afd86-dcf7-4483-b9eb-5af1dcd104e1_Name">
    <vt:lpwstr>K2 Intern</vt:lpwstr>
  </property>
  <property fmtid="{D5CDD505-2E9C-101B-9397-08002B2CF9AE}" pid="8" name="MSIP_Label_680afd86-dcf7-4483-b9eb-5af1dcd104e1_SiteId">
    <vt:lpwstr>5a9809cf-0bcb-413a-838a-09ecc40cc9e8</vt:lpwstr>
  </property>
  <property fmtid="{D5CDD505-2E9C-101B-9397-08002B2CF9AE}" pid="9" name="MSIP_Label_680afd86-dcf7-4483-b9eb-5af1dcd104e1_ActionId">
    <vt:lpwstr>e33ff92a-b78a-4a5a-a430-83ffcdf43a97</vt:lpwstr>
  </property>
  <property fmtid="{D5CDD505-2E9C-101B-9397-08002B2CF9AE}" pid="10" name="MSIP_Label_680afd86-dcf7-4483-b9eb-5af1dcd104e1_ContentBits">
    <vt:lpwstr>0</vt:lpwstr>
  </property>
</Properties>
</file>