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705" r:id="rId4"/>
  </p:sldMasterIdLst>
  <p:notesMasterIdLst>
    <p:notesMasterId r:id="rId30"/>
  </p:notesMasterIdLst>
  <p:handoutMasterIdLst>
    <p:handoutMasterId r:id="rId31"/>
  </p:handoutMasterIdLst>
  <p:sldIdLst>
    <p:sldId id="398" r:id="rId5"/>
    <p:sldId id="397" r:id="rId6"/>
    <p:sldId id="338" r:id="rId7"/>
    <p:sldId id="337" r:id="rId8"/>
    <p:sldId id="378" r:id="rId9"/>
    <p:sldId id="379" r:id="rId10"/>
    <p:sldId id="380" r:id="rId11"/>
    <p:sldId id="381" r:id="rId12"/>
    <p:sldId id="382" r:id="rId13"/>
    <p:sldId id="383" r:id="rId14"/>
    <p:sldId id="384" r:id="rId15"/>
    <p:sldId id="385" r:id="rId16"/>
    <p:sldId id="386" r:id="rId17"/>
    <p:sldId id="387" r:id="rId18"/>
    <p:sldId id="388" r:id="rId19"/>
    <p:sldId id="389" r:id="rId20"/>
    <p:sldId id="390" r:id="rId21"/>
    <p:sldId id="377" r:id="rId22"/>
    <p:sldId id="391" r:id="rId23"/>
    <p:sldId id="392" r:id="rId24"/>
    <p:sldId id="393" r:id="rId25"/>
    <p:sldId id="394" r:id="rId26"/>
    <p:sldId id="395" r:id="rId27"/>
    <p:sldId id="396" r:id="rId28"/>
    <p:sldId id="336" r:id="rId29"/>
  </p:sldIdLst>
  <p:sldSz cx="24384000" cy="13716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687278D-24A2-4F61-A694-A01028E61A51}">
          <p14:sldIdLst>
            <p14:sldId id="398"/>
            <p14:sldId id="397"/>
            <p14:sldId id="338"/>
            <p14:sldId id="337"/>
            <p14:sldId id="378"/>
            <p14:sldId id="379"/>
            <p14:sldId id="380"/>
            <p14:sldId id="381"/>
            <p14:sldId id="382"/>
            <p14:sldId id="383"/>
            <p14:sldId id="384"/>
            <p14:sldId id="385"/>
            <p14:sldId id="386"/>
            <p14:sldId id="387"/>
            <p14:sldId id="388"/>
            <p14:sldId id="389"/>
            <p14:sldId id="390"/>
            <p14:sldId id="377"/>
            <p14:sldId id="391"/>
            <p14:sldId id="392"/>
            <p14:sldId id="393"/>
            <p14:sldId id="394"/>
            <p14:sldId id="395"/>
            <p14:sldId id="396"/>
            <p14:sldId id="336"/>
          </p14:sldIdLst>
        </p14:section>
      </p14:sectionLst>
    </p:ext>
    <p:ext uri="{EFAFB233-063F-42B5-8137-9DF3F51BA10A}">
      <p15:sldGuideLst xmlns:p15="http://schemas.microsoft.com/office/powerpoint/2012/main">
        <p15:guide id="1" pos="400" userDrawn="1">
          <p15:clr>
            <a:srgbClr val="A4A3A4"/>
          </p15:clr>
        </p15:guide>
        <p15:guide id="2" pos="14824" userDrawn="1">
          <p15:clr>
            <a:srgbClr val="A4A3A4"/>
          </p15:clr>
        </p15:guide>
        <p15:guide id="3" orient="horz" pos="35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F10F09-45BB-CA30-4218-6F7A9E62366E}" name="Oliver Jancke" initials="OJ" userId="S::oliver.jancke@innovawood.eu::702b9ec0-9e93-4445-a19f-702e1f6debe6" providerId="AD"/>
  <p188:author id="{9705AC9D-4963-E556-098A-DA5CA06E148F}" name="Florence Kuijl" initials="FK" userId="S::florence.kuijl@innovawood.eu::a4b191bc-683d-4c4a-ba71-999535989cd3" providerId="AD"/>
  <p188:author id="{0C0131A1-F5DF-A503-665D-60CB441A9EF6}" name="Andreja Kutnar" initials="AK" userId="S::andreja.kutnar@innorenew.eu::8b80f2f5-0949-4421-86cb-688eb2093d7c" providerId="AD"/>
  <p188:author id="{028ABFB6-87A1-32D6-863F-89393F38B432}" name="Marlene A Johansson" initials="MJ" userId="S::marlene.a.johansson@ri.se::0aed1438-17ac-435a-b824-fa3e95418fb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C59F"/>
    <a:srgbClr val="EEDE66"/>
    <a:srgbClr val="4D4D4D"/>
    <a:srgbClr val="96D6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1F65B7-4033-1301-53C1-5C96C64B00AB}" v="14" dt="2025-09-30T02:20:42.13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2">
              <a:hueOff val="-357243"/>
              <a:satOff val="7293"/>
              <a:lumOff val="8906"/>
            </a:schemeClr>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3">
              <a:satOff val="1412"/>
              <a:lumOff val="16412"/>
            </a:schemeClr>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atOff val="1412"/>
                  <a:lumOff val="16412"/>
                </a:schemeClr>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6E937E"/>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AF7E9"/>
          </a:solidFill>
        </a:fill>
      </a:tcStyle>
    </a:wholeTbl>
    <a:band2H>
      <a:tcTxStyle/>
      <a:tcStyle>
        <a:tcBdr/>
        <a:fill>
          <a:solidFill>
            <a:srgbClr val="FFF171"/>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A51B"/>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E1A84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AF7E9"/>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4">
              <a:hueOff val="103425"/>
              <a:satOff val="-7243"/>
              <a:lumOff val="9921"/>
            </a:schemeClr>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chemeClr val="accent5"/>
          </a:solidFill>
        </a:fill>
      </a:tcStyle>
    </a:band2H>
    <a:firstCol>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5">
              <a:lumOff val="-14283"/>
            </a:schemeClr>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5">
                  <a:lumOff val="-14283"/>
                </a:schemeClr>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5">
              <a:satOff val="-6299"/>
              <a:lumOff val="-32309"/>
            </a:schemeClr>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EDEEEE"/>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5D5D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80" autoAdjust="0"/>
    <p:restoredTop sz="94658"/>
  </p:normalViewPr>
  <p:slideViewPr>
    <p:cSldViewPr snapToGrid="0">
      <p:cViewPr varScale="1">
        <p:scale>
          <a:sx n="39" d="100"/>
          <a:sy n="39" d="100"/>
        </p:scale>
        <p:origin x="826" y="82"/>
      </p:cViewPr>
      <p:guideLst>
        <p:guide pos="400"/>
        <p:guide pos="14824"/>
        <p:guide orient="horz" pos="35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liia Yanchuk" userId="da8c62c5-263a-4788-bb0f-2989127690b9" providerId="ADAL" clId="{533E7A7D-080B-4D59-833C-6F4F698C8856}"/>
    <pc:docChg chg="undo custSel addSld delSld modSld sldOrd modSection">
      <pc:chgData name="Yuliia Yanchuk" userId="da8c62c5-263a-4788-bb0f-2989127690b9" providerId="ADAL" clId="{533E7A7D-080B-4D59-833C-6F4F698C8856}" dt="2025-09-05T14:41:28.802" v="2850" actId="47"/>
      <pc:docMkLst>
        <pc:docMk/>
      </pc:docMkLst>
      <pc:sldChg chg="addSp delSp modSp mod">
        <pc:chgData name="Yuliia Yanchuk" userId="da8c62c5-263a-4788-bb0f-2989127690b9" providerId="ADAL" clId="{533E7A7D-080B-4D59-833C-6F4F698C8856}" dt="2025-09-04T07:33:53.952" v="259" actId="1076"/>
        <pc:sldMkLst>
          <pc:docMk/>
          <pc:sldMk cId="3923649624" sldId="337"/>
        </pc:sldMkLst>
        <pc:spChg chg="add mod">
          <ac:chgData name="Yuliia Yanchuk" userId="da8c62c5-263a-4788-bb0f-2989127690b9" providerId="ADAL" clId="{533E7A7D-080B-4D59-833C-6F4F698C8856}" dt="2025-09-04T07:28:46.015" v="140" actId="14100"/>
          <ac:spMkLst>
            <pc:docMk/>
            <pc:sldMk cId="3923649624" sldId="337"/>
            <ac:spMk id="2" creationId="{C26D089D-4ED9-3269-72D0-207773DE21C7}"/>
          </ac:spMkLst>
        </pc:spChg>
        <pc:spChg chg="add mod">
          <ac:chgData name="Yuliia Yanchuk" userId="da8c62c5-263a-4788-bb0f-2989127690b9" providerId="ADAL" clId="{533E7A7D-080B-4D59-833C-6F4F698C8856}" dt="2025-09-04T07:32:14.492" v="182" actId="1076"/>
          <ac:spMkLst>
            <pc:docMk/>
            <pc:sldMk cId="3923649624" sldId="337"/>
            <ac:spMk id="3" creationId="{F9F4FC02-FAE0-35F6-8C64-FAE37D5C9190}"/>
          </ac:spMkLst>
        </pc:spChg>
        <pc:spChg chg="add mod">
          <ac:chgData name="Yuliia Yanchuk" userId="da8c62c5-263a-4788-bb0f-2989127690b9" providerId="ADAL" clId="{533E7A7D-080B-4D59-833C-6F4F698C8856}" dt="2025-09-04T07:33:53.952" v="259" actId="1076"/>
          <ac:spMkLst>
            <pc:docMk/>
            <pc:sldMk cId="3923649624" sldId="337"/>
            <ac:spMk id="7" creationId="{AA804248-0DEA-482A-EB03-B6064615D0BE}"/>
          </ac:spMkLst>
        </pc:spChg>
        <pc:spChg chg="mod">
          <ac:chgData name="Yuliia Yanchuk" userId="da8c62c5-263a-4788-bb0f-2989127690b9" providerId="ADAL" clId="{533E7A7D-080B-4D59-833C-6F4F698C8856}" dt="2025-09-04T07:32:33.088" v="183"/>
          <ac:spMkLst>
            <pc:docMk/>
            <pc:sldMk cId="3923649624" sldId="337"/>
            <ac:spMk id="9" creationId="{F8B23C43-D8EC-8DE7-81CD-865B81A86138}"/>
          </ac:spMkLst>
        </pc:spChg>
        <pc:spChg chg="mod">
          <ac:chgData name="Yuliia Yanchuk" userId="da8c62c5-263a-4788-bb0f-2989127690b9" providerId="ADAL" clId="{533E7A7D-080B-4D59-833C-6F4F698C8856}" dt="2025-09-04T07:32:33.088" v="183"/>
          <ac:spMkLst>
            <pc:docMk/>
            <pc:sldMk cId="3923649624" sldId="337"/>
            <ac:spMk id="10" creationId="{D00C1C5E-7516-B4BD-77A1-F384BF58482F}"/>
          </ac:spMkLst>
        </pc:spChg>
        <pc:spChg chg="mod">
          <ac:chgData name="Yuliia Yanchuk" userId="da8c62c5-263a-4788-bb0f-2989127690b9" providerId="ADAL" clId="{533E7A7D-080B-4D59-833C-6F4F698C8856}" dt="2025-09-04T07:32:33.088" v="183"/>
          <ac:spMkLst>
            <pc:docMk/>
            <pc:sldMk cId="3923649624" sldId="337"/>
            <ac:spMk id="11" creationId="{E81F3FDF-1D67-BDE1-1BE6-EC82BFADE2B2}"/>
          </ac:spMkLst>
        </pc:spChg>
        <pc:spChg chg="mod">
          <ac:chgData name="Yuliia Yanchuk" userId="da8c62c5-263a-4788-bb0f-2989127690b9" providerId="ADAL" clId="{533E7A7D-080B-4D59-833C-6F4F698C8856}" dt="2025-09-04T07:33:14.252" v="216" actId="20577"/>
          <ac:spMkLst>
            <pc:docMk/>
            <pc:sldMk cId="3923649624" sldId="337"/>
            <ac:spMk id="12" creationId="{166EAE50-442C-3A4D-868C-ABF4DAC82F7F}"/>
          </ac:spMkLst>
        </pc:spChg>
        <pc:spChg chg="mod">
          <ac:chgData name="Yuliia Yanchuk" userId="da8c62c5-263a-4788-bb0f-2989127690b9" providerId="ADAL" clId="{533E7A7D-080B-4D59-833C-6F4F698C8856}" dt="2025-09-04T07:33:29.011" v="239" actId="20577"/>
          <ac:spMkLst>
            <pc:docMk/>
            <pc:sldMk cId="3923649624" sldId="337"/>
            <ac:spMk id="13" creationId="{D9175E43-ECA6-0ACB-D356-2D0845BC2BE2}"/>
          </ac:spMkLst>
        </pc:spChg>
        <pc:spChg chg="mod">
          <ac:chgData name="Yuliia Yanchuk" userId="da8c62c5-263a-4788-bb0f-2989127690b9" providerId="ADAL" clId="{533E7A7D-080B-4D59-833C-6F4F698C8856}" dt="2025-09-04T07:33:42.323" v="258" actId="20577"/>
          <ac:spMkLst>
            <pc:docMk/>
            <pc:sldMk cId="3923649624" sldId="337"/>
            <ac:spMk id="16" creationId="{D597F524-5879-7E89-5740-8F838B08A4CB}"/>
          </ac:spMkLst>
        </pc:spChg>
        <pc:grpChg chg="add mod">
          <ac:chgData name="Yuliia Yanchuk" userId="da8c62c5-263a-4788-bb0f-2989127690b9" providerId="ADAL" clId="{533E7A7D-080B-4D59-833C-6F4F698C8856}" dt="2025-09-04T07:32:45.043" v="184" actId="1076"/>
          <ac:grpSpMkLst>
            <pc:docMk/>
            <pc:sldMk cId="3923649624" sldId="337"/>
            <ac:grpSpMk id="8" creationId="{038E269C-0AB9-4174-10A3-023BB6DB36B3}"/>
          </ac:grpSpMkLst>
        </pc:grpChg>
      </pc:sldChg>
      <pc:sldChg chg="addSp delSp modSp mod ord">
        <pc:chgData name="Yuliia Yanchuk" userId="da8c62c5-263a-4788-bb0f-2989127690b9" providerId="ADAL" clId="{533E7A7D-080B-4D59-833C-6F4F698C8856}" dt="2025-09-04T07:14:16.753" v="70" actId="478"/>
        <pc:sldMkLst>
          <pc:docMk/>
          <pc:sldMk cId="3745997360" sldId="338"/>
        </pc:sldMkLst>
        <pc:spChg chg="add mod">
          <ac:chgData name="Yuliia Yanchuk" userId="da8c62c5-263a-4788-bb0f-2989127690b9" providerId="ADAL" clId="{533E7A7D-080B-4D59-833C-6F4F698C8856}" dt="2025-09-04T07:12:07.054" v="5" actId="20577"/>
          <ac:spMkLst>
            <pc:docMk/>
            <pc:sldMk cId="3745997360" sldId="338"/>
            <ac:spMk id="5" creationId="{C52CE44D-CE21-1A16-F1EC-9AAD49CE298D}"/>
          </ac:spMkLst>
        </pc:spChg>
        <pc:spChg chg="add mod">
          <ac:chgData name="Yuliia Yanchuk" userId="da8c62c5-263a-4788-bb0f-2989127690b9" providerId="ADAL" clId="{533E7A7D-080B-4D59-833C-6F4F698C8856}" dt="2025-09-04T07:12:47.429" v="69" actId="20577"/>
          <ac:spMkLst>
            <pc:docMk/>
            <pc:sldMk cId="3745997360" sldId="338"/>
            <ac:spMk id="6" creationId="{4AF503F1-15EE-F76F-12B3-FA439C89FA4F}"/>
          </ac:spMkLst>
        </pc:spChg>
      </pc:sldChg>
      <pc:sldChg chg="addSp delSp modSp mod">
        <pc:chgData name="Yuliia Yanchuk" userId="da8c62c5-263a-4788-bb0f-2989127690b9" providerId="ADAL" clId="{533E7A7D-080B-4D59-833C-6F4F698C8856}" dt="2025-09-05T12:50:26.703" v="1952" actId="22"/>
        <pc:sldMkLst>
          <pc:docMk/>
          <pc:sldMk cId="4050777317" sldId="377"/>
        </pc:sldMkLst>
        <pc:spChg chg="add mod">
          <ac:chgData name="Yuliia Yanchuk" userId="da8c62c5-263a-4788-bb0f-2989127690b9" providerId="ADAL" clId="{533E7A7D-080B-4D59-833C-6F4F698C8856}" dt="2025-09-05T12:49:43.751" v="1950" actId="790"/>
          <ac:spMkLst>
            <pc:docMk/>
            <pc:sldMk cId="4050777317" sldId="377"/>
            <ac:spMk id="5" creationId="{735A3917-5635-9E5B-1BA6-514CEF5C4D73}"/>
          </ac:spMkLst>
        </pc:spChg>
        <pc:spChg chg="add mod">
          <ac:chgData name="Yuliia Yanchuk" userId="da8c62c5-263a-4788-bb0f-2989127690b9" providerId="ADAL" clId="{533E7A7D-080B-4D59-833C-6F4F698C8856}" dt="2025-09-05T12:49:14.421" v="1945" actId="1076"/>
          <ac:spMkLst>
            <pc:docMk/>
            <pc:sldMk cId="4050777317" sldId="377"/>
            <ac:spMk id="6" creationId="{3631FB0D-AB40-F3CD-2AD0-FF4B8F8ACB54}"/>
          </ac:spMkLst>
        </pc:spChg>
        <pc:spChg chg="add mod">
          <ac:chgData name="Yuliia Yanchuk" userId="da8c62c5-263a-4788-bb0f-2989127690b9" providerId="ADAL" clId="{533E7A7D-080B-4D59-833C-6F4F698C8856}" dt="2025-09-05T12:49:43.751" v="1950" actId="790"/>
          <ac:spMkLst>
            <pc:docMk/>
            <pc:sldMk cId="4050777317" sldId="377"/>
            <ac:spMk id="7" creationId="{00A2B11B-4F92-96CF-06A3-841BBB3E62EA}"/>
          </ac:spMkLst>
        </pc:spChg>
        <pc:spChg chg="add mod">
          <ac:chgData name="Yuliia Yanchuk" userId="da8c62c5-263a-4788-bb0f-2989127690b9" providerId="ADAL" clId="{533E7A7D-080B-4D59-833C-6F4F698C8856}" dt="2025-09-05T12:49:43.751" v="1950" actId="790"/>
          <ac:spMkLst>
            <pc:docMk/>
            <pc:sldMk cId="4050777317" sldId="377"/>
            <ac:spMk id="8" creationId="{DC56246E-5582-6C94-2B2E-B43FA2F8AD13}"/>
          </ac:spMkLst>
        </pc:spChg>
        <pc:spChg chg="add mod">
          <ac:chgData name="Yuliia Yanchuk" userId="da8c62c5-263a-4788-bb0f-2989127690b9" providerId="ADAL" clId="{533E7A7D-080B-4D59-833C-6F4F698C8856}" dt="2025-09-05T12:49:43.751" v="1950" actId="790"/>
          <ac:spMkLst>
            <pc:docMk/>
            <pc:sldMk cId="4050777317" sldId="377"/>
            <ac:spMk id="9" creationId="{A24B88F2-B46B-CE94-50E2-33296242AE3D}"/>
          </ac:spMkLst>
        </pc:spChg>
        <pc:spChg chg="add mod">
          <ac:chgData name="Yuliia Yanchuk" userId="da8c62c5-263a-4788-bb0f-2989127690b9" providerId="ADAL" clId="{533E7A7D-080B-4D59-833C-6F4F698C8856}" dt="2025-09-05T12:49:43.751" v="1950" actId="790"/>
          <ac:spMkLst>
            <pc:docMk/>
            <pc:sldMk cId="4050777317" sldId="377"/>
            <ac:spMk id="10" creationId="{EA6326F5-00D8-EAC8-5133-6E437D15E8FA}"/>
          </ac:spMkLst>
        </pc:spChg>
        <pc:spChg chg="add mod">
          <ac:chgData name="Yuliia Yanchuk" userId="da8c62c5-263a-4788-bb0f-2989127690b9" providerId="ADAL" clId="{533E7A7D-080B-4D59-833C-6F4F698C8856}" dt="2025-09-05T12:49:43.751" v="1950" actId="790"/>
          <ac:spMkLst>
            <pc:docMk/>
            <pc:sldMk cId="4050777317" sldId="377"/>
            <ac:spMk id="11" creationId="{7C2E96AB-B4C1-E9DD-A5A4-2253B317690C}"/>
          </ac:spMkLst>
        </pc:spChg>
        <pc:spChg chg="add mod">
          <ac:chgData name="Yuliia Yanchuk" userId="da8c62c5-263a-4788-bb0f-2989127690b9" providerId="ADAL" clId="{533E7A7D-080B-4D59-833C-6F4F698C8856}" dt="2025-09-05T12:43:37.591" v="1893" actId="1076"/>
          <ac:spMkLst>
            <pc:docMk/>
            <pc:sldMk cId="4050777317" sldId="377"/>
            <ac:spMk id="12" creationId="{E9CE6B79-58EC-5548-2B69-400ABD32E7AF}"/>
          </ac:spMkLst>
        </pc:spChg>
        <pc:spChg chg="add mod">
          <ac:chgData name="Yuliia Yanchuk" userId="da8c62c5-263a-4788-bb0f-2989127690b9" providerId="ADAL" clId="{533E7A7D-080B-4D59-833C-6F4F698C8856}" dt="2025-09-05T12:49:43.751" v="1950" actId="790"/>
          <ac:spMkLst>
            <pc:docMk/>
            <pc:sldMk cId="4050777317" sldId="377"/>
            <ac:spMk id="13" creationId="{B0D4237D-8CFA-09BC-D61D-B11A43AF2A6E}"/>
          </ac:spMkLst>
        </pc:spChg>
        <pc:spChg chg="add mod">
          <ac:chgData name="Yuliia Yanchuk" userId="da8c62c5-263a-4788-bb0f-2989127690b9" providerId="ADAL" clId="{533E7A7D-080B-4D59-833C-6F4F698C8856}" dt="2025-09-05T12:49:43.751" v="1950" actId="790"/>
          <ac:spMkLst>
            <pc:docMk/>
            <pc:sldMk cId="4050777317" sldId="377"/>
            <ac:spMk id="14" creationId="{D5DC8605-515A-F161-8E3C-5005B6C47752}"/>
          </ac:spMkLst>
        </pc:spChg>
        <pc:spChg chg="add mod">
          <ac:chgData name="Yuliia Yanchuk" userId="da8c62c5-263a-4788-bb0f-2989127690b9" providerId="ADAL" clId="{533E7A7D-080B-4D59-833C-6F4F698C8856}" dt="2025-09-05T12:44:50.132" v="1904" actId="207"/>
          <ac:spMkLst>
            <pc:docMk/>
            <pc:sldMk cId="4050777317" sldId="377"/>
            <ac:spMk id="15" creationId="{B976C30D-BF14-F6C3-7120-1973E550FD1A}"/>
          </ac:spMkLst>
        </pc:spChg>
        <pc:spChg chg="add mod">
          <ac:chgData name="Yuliia Yanchuk" userId="da8c62c5-263a-4788-bb0f-2989127690b9" providerId="ADAL" clId="{533E7A7D-080B-4D59-833C-6F4F698C8856}" dt="2025-09-05T12:49:32.142" v="1948" actId="1076"/>
          <ac:spMkLst>
            <pc:docMk/>
            <pc:sldMk cId="4050777317" sldId="377"/>
            <ac:spMk id="16" creationId="{A5419EB0-73D5-EAA7-819C-6202022765F9}"/>
          </ac:spMkLst>
        </pc:spChg>
        <pc:spChg chg="add mod">
          <ac:chgData name="Yuliia Yanchuk" userId="da8c62c5-263a-4788-bb0f-2989127690b9" providerId="ADAL" clId="{533E7A7D-080B-4D59-833C-6F4F698C8856}" dt="2025-09-05T12:49:43.751" v="1950" actId="790"/>
          <ac:spMkLst>
            <pc:docMk/>
            <pc:sldMk cId="4050777317" sldId="377"/>
            <ac:spMk id="17" creationId="{C196DC90-6321-E97F-0F0F-F569231537B7}"/>
          </ac:spMkLst>
        </pc:spChg>
        <pc:spChg chg="add mod">
          <ac:chgData name="Yuliia Yanchuk" userId="da8c62c5-263a-4788-bb0f-2989127690b9" providerId="ADAL" clId="{533E7A7D-080B-4D59-833C-6F4F698C8856}" dt="2025-09-05T12:44:58.061" v="1906" actId="208"/>
          <ac:spMkLst>
            <pc:docMk/>
            <pc:sldMk cId="4050777317" sldId="377"/>
            <ac:spMk id="18" creationId="{AA17FF5B-0CA6-E9CC-A677-6E886E2D3396}"/>
          </ac:spMkLst>
        </pc:spChg>
        <pc:spChg chg="add mod">
          <ac:chgData name="Yuliia Yanchuk" userId="da8c62c5-263a-4788-bb0f-2989127690b9" providerId="ADAL" clId="{533E7A7D-080B-4D59-833C-6F4F698C8856}" dt="2025-09-05T12:49:43.751" v="1950" actId="790"/>
          <ac:spMkLst>
            <pc:docMk/>
            <pc:sldMk cId="4050777317" sldId="377"/>
            <ac:spMk id="19" creationId="{0CAB824B-72C4-8975-1A95-8928E143B611}"/>
          </ac:spMkLst>
        </pc:spChg>
        <pc:spChg chg="add mod">
          <ac:chgData name="Yuliia Yanchuk" userId="da8c62c5-263a-4788-bb0f-2989127690b9" providerId="ADAL" clId="{533E7A7D-080B-4D59-833C-6F4F698C8856}" dt="2025-09-05T12:47:05.346" v="1918"/>
          <ac:spMkLst>
            <pc:docMk/>
            <pc:sldMk cId="4050777317" sldId="377"/>
            <ac:spMk id="20" creationId="{120A779B-0326-3473-5C88-C0F9FED3AFE1}"/>
          </ac:spMkLst>
        </pc:spChg>
      </pc:sldChg>
      <pc:sldChg chg="addSp delSp modSp add mod">
        <pc:chgData name="Yuliia Yanchuk" userId="da8c62c5-263a-4788-bb0f-2989127690b9" providerId="ADAL" clId="{533E7A7D-080B-4D59-833C-6F4F698C8856}" dt="2025-09-04T07:58:38.709" v="351" actId="14100"/>
        <pc:sldMkLst>
          <pc:docMk/>
          <pc:sldMk cId="177074208" sldId="378"/>
        </pc:sldMkLst>
        <pc:spChg chg="mod">
          <ac:chgData name="Yuliia Yanchuk" userId="da8c62c5-263a-4788-bb0f-2989127690b9" providerId="ADAL" clId="{533E7A7D-080B-4D59-833C-6F4F698C8856}" dt="2025-09-04T07:58:29.143" v="350" actId="790"/>
          <ac:spMkLst>
            <pc:docMk/>
            <pc:sldMk cId="177074208" sldId="378"/>
            <ac:spMk id="2" creationId="{52AE1492-F70A-DFEE-2875-A851D17C34CA}"/>
          </ac:spMkLst>
        </pc:spChg>
        <pc:spChg chg="add mod">
          <ac:chgData name="Yuliia Yanchuk" userId="da8c62c5-263a-4788-bb0f-2989127690b9" providerId="ADAL" clId="{533E7A7D-080B-4D59-833C-6F4F698C8856}" dt="2025-09-04T07:58:29.143" v="350" actId="790"/>
          <ac:spMkLst>
            <pc:docMk/>
            <pc:sldMk cId="177074208" sldId="378"/>
            <ac:spMk id="5" creationId="{18E84547-0EE5-0627-77F3-B3DA4439A1F5}"/>
          </ac:spMkLst>
        </pc:spChg>
        <pc:spChg chg="add mod">
          <ac:chgData name="Yuliia Yanchuk" userId="da8c62c5-263a-4788-bb0f-2989127690b9" providerId="ADAL" clId="{533E7A7D-080B-4D59-833C-6F4F698C8856}" dt="2025-09-04T07:58:29.143" v="350" actId="790"/>
          <ac:spMkLst>
            <pc:docMk/>
            <pc:sldMk cId="177074208" sldId="378"/>
            <ac:spMk id="6" creationId="{1334ED44-0481-A7C4-04B8-92D6BB37A0B8}"/>
          </ac:spMkLst>
        </pc:spChg>
        <pc:spChg chg="add mod">
          <ac:chgData name="Yuliia Yanchuk" userId="da8c62c5-263a-4788-bb0f-2989127690b9" providerId="ADAL" clId="{533E7A7D-080B-4D59-833C-6F4F698C8856}" dt="2025-09-04T07:58:29.143" v="350" actId="790"/>
          <ac:spMkLst>
            <pc:docMk/>
            <pc:sldMk cId="177074208" sldId="378"/>
            <ac:spMk id="14" creationId="{205DB45D-7614-858E-25A7-C9261EBE962B}"/>
          </ac:spMkLst>
        </pc:spChg>
        <pc:spChg chg="add mod">
          <ac:chgData name="Yuliia Yanchuk" userId="da8c62c5-263a-4788-bb0f-2989127690b9" providerId="ADAL" clId="{533E7A7D-080B-4D59-833C-6F4F698C8856}" dt="2025-09-04T07:58:29.143" v="350" actId="790"/>
          <ac:spMkLst>
            <pc:docMk/>
            <pc:sldMk cId="177074208" sldId="378"/>
            <ac:spMk id="15" creationId="{B197C439-02FE-B9CB-14C8-64EF70C0E1E1}"/>
          </ac:spMkLst>
        </pc:spChg>
        <pc:spChg chg="add mod">
          <ac:chgData name="Yuliia Yanchuk" userId="da8c62c5-263a-4788-bb0f-2989127690b9" providerId="ADAL" clId="{533E7A7D-080B-4D59-833C-6F4F698C8856}" dt="2025-09-04T07:58:29.143" v="350" actId="790"/>
          <ac:spMkLst>
            <pc:docMk/>
            <pc:sldMk cId="177074208" sldId="378"/>
            <ac:spMk id="23" creationId="{97303740-8490-3773-FDE1-912E2CD264A9}"/>
          </ac:spMkLst>
        </pc:spChg>
        <pc:spChg chg="add mod">
          <ac:chgData name="Yuliia Yanchuk" userId="da8c62c5-263a-4788-bb0f-2989127690b9" providerId="ADAL" clId="{533E7A7D-080B-4D59-833C-6F4F698C8856}" dt="2025-09-04T07:58:38.709" v="351" actId="14100"/>
          <ac:spMkLst>
            <pc:docMk/>
            <pc:sldMk cId="177074208" sldId="378"/>
            <ac:spMk id="24" creationId="{8B4EC56A-2F1F-4DAC-5224-D0B7D605D6B9}"/>
          </ac:spMkLst>
        </pc:spChg>
      </pc:sldChg>
      <pc:sldChg chg="addSp delSp modSp add mod">
        <pc:chgData name="Yuliia Yanchuk" userId="da8c62c5-263a-4788-bb0f-2989127690b9" providerId="ADAL" clId="{533E7A7D-080B-4D59-833C-6F4F698C8856}" dt="2025-09-04T10:09:31.277" v="1215" actId="2711"/>
        <pc:sldMkLst>
          <pc:docMk/>
          <pc:sldMk cId="375619463" sldId="379"/>
        </pc:sldMkLst>
        <pc:spChg chg="mod">
          <ac:chgData name="Yuliia Yanchuk" userId="da8c62c5-263a-4788-bb0f-2989127690b9" providerId="ADAL" clId="{533E7A7D-080B-4D59-833C-6F4F698C8856}" dt="2025-09-04T08:05:18.549" v="356" actId="14100"/>
          <ac:spMkLst>
            <pc:docMk/>
            <pc:sldMk cId="375619463" sldId="379"/>
            <ac:spMk id="2" creationId="{2F7F2F12-DFD1-E2D3-8001-30DEAA05BC3C}"/>
          </ac:spMkLst>
        </pc:spChg>
        <pc:spChg chg="mod">
          <ac:chgData name="Yuliia Yanchuk" userId="da8c62c5-263a-4788-bb0f-2989127690b9" providerId="ADAL" clId="{533E7A7D-080B-4D59-833C-6F4F698C8856}" dt="2025-09-04T08:06:41.710" v="360" actId="14100"/>
          <ac:spMkLst>
            <pc:docMk/>
            <pc:sldMk cId="375619463" sldId="379"/>
            <ac:spMk id="4" creationId="{13B32FD9-4AFA-6DFE-912F-D02337EFE2E9}"/>
          </ac:spMkLst>
        </pc:spChg>
        <pc:spChg chg="mod">
          <ac:chgData name="Yuliia Yanchuk" userId="da8c62c5-263a-4788-bb0f-2989127690b9" providerId="ADAL" clId="{533E7A7D-080B-4D59-833C-6F4F698C8856}" dt="2025-09-04T08:12:30.499" v="408" actId="790"/>
          <ac:spMkLst>
            <pc:docMk/>
            <pc:sldMk cId="375619463" sldId="379"/>
            <ac:spMk id="7" creationId="{63BCADF2-A542-8D9F-6427-4E50A64AF5D3}"/>
          </ac:spMkLst>
        </pc:spChg>
        <pc:spChg chg="mod">
          <ac:chgData name="Yuliia Yanchuk" userId="da8c62c5-263a-4788-bb0f-2989127690b9" providerId="ADAL" clId="{533E7A7D-080B-4D59-833C-6F4F698C8856}" dt="2025-09-04T08:12:30.499" v="408" actId="790"/>
          <ac:spMkLst>
            <pc:docMk/>
            <pc:sldMk cId="375619463" sldId="379"/>
            <ac:spMk id="8" creationId="{7DD378E9-33A8-2BC0-E8A7-A46056797226}"/>
          </ac:spMkLst>
        </pc:spChg>
        <pc:spChg chg="add mod">
          <ac:chgData name="Yuliia Yanchuk" userId="da8c62c5-263a-4788-bb0f-2989127690b9" providerId="ADAL" clId="{533E7A7D-080B-4D59-833C-6F4F698C8856}" dt="2025-09-04T10:09:19.400" v="1212" actId="2711"/>
          <ac:spMkLst>
            <pc:docMk/>
            <pc:sldMk cId="375619463" sldId="379"/>
            <ac:spMk id="22" creationId="{C09F3F8E-80A2-5252-7833-4180B8690799}"/>
          </ac:spMkLst>
        </pc:spChg>
        <pc:spChg chg="add mod">
          <ac:chgData name="Yuliia Yanchuk" userId="da8c62c5-263a-4788-bb0f-2989127690b9" providerId="ADAL" clId="{533E7A7D-080B-4D59-833C-6F4F698C8856}" dt="2025-09-04T08:12:41.089" v="410" actId="207"/>
          <ac:spMkLst>
            <pc:docMk/>
            <pc:sldMk cId="375619463" sldId="379"/>
            <ac:spMk id="27" creationId="{36A0B0AF-4BF9-213E-6C9D-2064831F466F}"/>
          </ac:spMkLst>
        </pc:spChg>
        <pc:spChg chg="add mod">
          <ac:chgData name="Yuliia Yanchuk" userId="da8c62c5-263a-4788-bb0f-2989127690b9" providerId="ADAL" clId="{533E7A7D-080B-4D59-833C-6F4F698C8856}" dt="2025-09-04T08:12:30.499" v="408" actId="790"/>
          <ac:spMkLst>
            <pc:docMk/>
            <pc:sldMk cId="375619463" sldId="379"/>
            <ac:spMk id="28" creationId="{97EF664B-B487-55E2-F6E8-FAE4F30EB003}"/>
          </ac:spMkLst>
        </pc:spChg>
        <pc:spChg chg="add mod">
          <ac:chgData name="Yuliia Yanchuk" userId="da8c62c5-263a-4788-bb0f-2989127690b9" providerId="ADAL" clId="{533E7A7D-080B-4D59-833C-6F4F698C8856}" dt="2025-09-04T08:08:24.222" v="368" actId="1076"/>
          <ac:spMkLst>
            <pc:docMk/>
            <pc:sldMk cId="375619463" sldId="379"/>
            <ac:spMk id="29" creationId="{E168C31A-EE44-25A6-DA68-7171AA490A15}"/>
          </ac:spMkLst>
        </pc:spChg>
        <pc:spChg chg="add mod">
          <ac:chgData name="Yuliia Yanchuk" userId="da8c62c5-263a-4788-bb0f-2989127690b9" providerId="ADAL" clId="{533E7A7D-080B-4D59-833C-6F4F698C8856}" dt="2025-09-04T08:12:47.138" v="412" actId="207"/>
          <ac:spMkLst>
            <pc:docMk/>
            <pc:sldMk cId="375619463" sldId="379"/>
            <ac:spMk id="31" creationId="{B88C07AF-4D2E-1C43-2FAD-F3D1D333BC56}"/>
          </ac:spMkLst>
        </pc:spChg>
        <pc:spChg chg="add mod">
          <ac:chgData name="Yuliia Yanchuk" userId="da8c62c5-263a-4788-bb0f-2989127690b9" providerId="ADAL" clId="{533E7A7D-080B-4D59-833C-6F4F698C8856}" dt="2025-09-04T08:12:30.499" v="408" actId="790"/>
          <ac:spMkLst>
            <pc:docMk/>
            <pc:sldMk cId="375619463" sldId="379"/>
            <ac:spMk id="32" creationId="{50F8E7D1-FFE5-FC88-F642-9655E0DD5C7C}"/>
          </ac:spMkLst>
        </pc:spChg>
        <pc:spChg chg="add mod">
          <ac:chgData name="Yuliia Yanchuk" userId="da8c62c5-263a-4788-bb0f-2989127690b9" providerId="ADAL" clId="{533E7A7D-080B-4D59-833C-6F4F698C8856}" dt="2025-09-04T08:12:30.499" v="408" actId="790"/>
          <ac:spMkLst>
            <pc:docMk/>
            <pc:sldMk cId="375619463" sldId="379"/>
            <ac:spMk id="33" creationId="{EDB8AB7D-01BC-34A1-CCDA-B1FA20F8E7CA}"/>
          </ac:spMkLst>
        </pc:spChg>
        <pc:spChg chg="add mod">
          <ac:chgData name="Yuliia Yanchuk" userId="da8c62c5-263a-4788-bb0f-2989127690b9" providerId="ADAL" clId="{533E7A7D-080B-4D59-833C-6F4F698C8856}" dt="2025-09-04T08:12:54.637" v="414" actId="208"/>
          <ac:spMkLst>
            <pc:docMk/>
            <pc:sldMk cId="375619463" sldId="379"/>
            <ac:spMk id="35" creationId="{47672528-84E5-8F5E-6A5A-A2F20671D315}"/>
          </ac:spMkLst>
        </pc:spChg>
        <pc:spChg chg="add mod">
          <ac:chgData name="Yuliia Yanchuk" userId="da8c62c5-263a-4788-bb0f-2989127690b9" providerId="ADAL" clId="{533E7A7D-080B-4D59-833C-6F4F698C8856}" dt="2025-09-04T08:09:56.756" v="381" actId="404"/>
          <ac:spMkLst>
            <pc:docMk/>
            <pc:sldMk cId="375619463" sldId="379"/>
            <ac:spMk id="36" creationId="{424C1707-5125-7CA8-3419-ABDC4B7D1E11}"/>
          </ac:spMkLst>
        </pc:spChg>
        <pc:spChg chg="add mod">
          <ac:chgData name="Yuliia Yanchuk" userId="da8c62c5-263a-4788-bb0f-2989127690b9" providerId="ADAL" clId="{533E7A7D-080B-4D59-833C-6F4F698C8856}" dt="2025-09-04T08:12:30.499" v="408" actId="790"/>
          <ac:spMkLst>
            <pc:docMk/>
            <pc:sldMk cId="375619463" sldId="379"/>
            <ac:spMk id="37" creationId="{D75DD049-015C-9FD9-B706-12B5EA8F65C4}"/>
          </ac:spMkLst>
        </pc:spChg>
        <pc:spChg chg="add mod">
          <ac:chgData name="Yuliia Yanchuk" userId="da8c62c5-263a-4788-bb0f-2989127690b9" providerId="ADAL" clId="{533E7A7D-080B-4D59-833C-6F4F698C8856}" dt="2025-09-04T10:09:24.047" v="1213" actId="2711"/>
          <ac:spMkLst>
            <pc:docMk/>
            <pc:sldMk cId="375619463" sldId="379"/>
            <ac:spMk id="39" creationId="{1F3586CF-0B7B-259C-B655-C7D4B26801F1}"/>
          </ac:spMkLst>
        </pc:spChg>
        <pc:spChg chg="add mod">
          <ac:chgData name="Yuliia Yanchuk" userId="da8c62c5-263a-4788-bb0f-2989127690b9" providerId="ADAL" clId="{533E7A7D-080B-4D59-833C-6F4F698C8856}" dt="2025-09-04T10:09:28.047" v="1214" actId="2711"/>
          <ac:spMkLst>
            <pc:docMk/>
            <pc:sldMk cId="375619463" sldId="379"/>
            <ac:spMk id="40" creationId="{09AD2B60-5C29-12CF-D5C0-5088B38DD09C}"/>
          </ac:spMkLst>
        </pc:spChg>
        <pc:spChg chg="add mod">
          <ac:chgData name="Yuliia Yanchuk" userId="da8c62c5-263a-4788-bb0f-2989127690b9" providerId="ADAL" clId="{533E7A7D-080B-4D59-833C-6F4F698C8856}" dt="2025-09-04T10:09:31.277" v="1215" actId="2711"/>
          <ac:spMkLst>
            <pc:docMk/>
            <pc:sldMk cId="375619463" sldId="379"/>
            <ac:spMk id="41" creationId="{99DABE08-4C4E-DC79-62BF-95206B968229}"/>
          </ac:spMkLst>
        </pc:spChg>
        <pc:spChg chg="add mod ord">
          <ac:chgData name="Yuliia Yanchuk" userId="da8c62c5-263a-4788-bb0f-2989127690b9" providerId="ADAL" clId="{533E7A7D-080B-4D59-833C-6F4F698C8856}" dt="2025-09-04T08:16:59.166" v="444" actId="14100"/>
          <ac:spMkLst>
            <pc:docMk/>
            <pc:sldMk cId="375619463" sldId="379"/>
            <ac:spMk id="52" creationId="{21E5DC28-C1F3-0F1E-0DE5-9241C2BC5C9E}"/>
          </ac:spMkLst>
        </pc:spChg>
        <pc:spChg chg="add mod ord">
          <ac:chgData name="Yuliia Yanchuk" userId="da8c62c5-263a-4788-bb0f-2989127690b9" providerId="ADAL" clId="{533E7A7D-080B-4D59-833C-6F4F698C8856}" dt="2025-09-04T08:17:42.943" v="449" actId="207"/>
          <ac:spMkLst>
            <pc:docMk/>
            <pc:sldMk cId="375619463" sldId="379"/>
            <ac:spMk id="54" creationId="{D2409C2A-DAF1-2DEF-1EB5-32B2CC90556E}"/>
          </ac:spMkLst>
        </pc:spChg>
        <pc:spChg chg="add mod ord">
          <ac:chgData name="Yuliia Yanchuk" userId="da8c62c5-263a-4788-bb0f-2989127690b9" providerId="ADAL" clId="{533E7A7D-080B-4D59-833C-6F4F698C8856}" dt="2025-09-04T08:18:27.352" v="454" actId="207"/>
          <ac:spMkLst>
            <pc:docMk/>
            <pc:sldMk cId="375619463" sldId="379"/>
            <ac:spMk id="55" creationId="{7F37781B-D468-4A21-5126-A637FEE4C843}"/>
          </ac:spMkLst>
        </pc:spChg>
        <pc:spChg chg="add mod ord">
          <ac:chgData name="Yuliia Yanchuk" userId="da8c62c5-263a-4788-bb0f-2989127690b9" providerId="ADAL" clId="{533E7A7D-080B-4D59-833C-6F4F698C8856}" dt="2025-09-04T08:18:57.891" v="458" actId="207"/>
          <ac:spMkLst>
            <pc:docMk/>
            <pc:sldMk cId="375619463" sldId="379"/>
            <ac:spMk id="56" creationId="{456EBFD9-A887-DFB9-C4EE-64C50740126E}"/>
          </ac:spMkLst>
        </pc:spChg>
        <pc:picChg chg="add mod">
          <ac:chgData name="Yuliia Yanchuk" userId="da8c62c5-263a-4788-bb0f-2989127690b9" providerId="ADAL" clId="{533E7A7D-080B-4D59-833C-6F4F698C8856}" dt="2025-09-04T08:13:47.137" v="421" actId="1076"/>
          <ac:picMkLst>
            <pc:docMk/>
            <pc:sldMk cId="375619463" sldId="379"/>
            <ac:picMk id="45" creationId="{D49BAB7A-94B9-22E5-E83E-EF03E1C247F6}"/>
          </ac:picMkLst>
        </pc:picChg>
        <pc:picChg chg="add mod">
          <ac:chgData name="Yuliia Yanchuk" userId="da8c62c5-263a-4788-bb0f-2989127690b9" providerId="ADAL" clId="{533E7A7D-080B-4D59-833C-6F4F698C8856}" dt="2025-09-04T08:15:22.210" v="433" actId="1076"/>
          <ac:picMkLst>
            <pc:docMk/>
            <pc:sldMk cId="375619463" sldId="379"/>
            <ac:picMk id="49" creationId="{2234C247-1DDE-6164-A231-09CFC0BA4251}"/>
          </ac:picMkLst>
        </pc:picChg>
        <pc:picChg chg="add mod">
          <ac:chgData name="Yuliia Yanchuk" userId="da8c62c5-263a-4788-bb0f-2989127690b9" providerId="ADAL" clId="{533E7A7D-080B-4D59-833C-6F4F698C8856}" dt="2025-09-04T08:16:10.546" v="439" actId="1076"/>
          <ac:picMkLst>
            <pc:docMk/>
            <pc:sldMk cId="375619463" sldId="379"/>
            <ac:picMk id="51" creationId="{371BF7FC-844D-DBBD-64C2-7AB48AB40EF4}"/>
          </ac:picMkLst>
        </pc:picChg>
        <pc:picChg chg="add mod">
          <ac:chgData name="Yuliia Yanchuk" userId="da8c62c5-263a-4788-bb0f-2989127690b9" providerId="ADAL" clId="{533E7A7D-080B-4D59-833C-6F4F698C8856}" dt="2025-09-04T09:59:00.382" v="1193" actId="1076"/>
          <ac:picMkLst>
            <pc:docMk/>
            <pc:sldMk cId="375619463" sldId="379"/>
            <ac:picMk id="58" creationId="{86861783-E24E-4761-3476-701B4B75A906}"/>
          </ac:picMkLst>
        </pc:picChg>
      </pc:sldChg>
      <pc:sldChg chg="addSp delSp modSp add mod">
        <pc:chgData name="Yuliia Yanchuk" userId="da8c62c5-263a-4788-bb0f-2989127690b9" providerId="ADAL" clId="{533E7A7D-080B-4D59-833C-6F4F698C8856}" dt="2025-09-04T08:36:52.828" v="630" actId="1076"/>
        <pc:sldMkLst>
          <pc:docMk/>
          <pc:sldMk cId="560659077" sldId="380"/>
        </pc:sldMkLst>
        <pc:spChg chg="mod">
          <ac:chgData name="Yuliia Yanchuk" userId="da8c62c5-263a-4788-bb0f-2989127690b9" providerId="ADAL" clId="{533E7A7D-080B-4D59-833C-6F4F698C8856}" dt="2025-09-04T08:31:21.231" v="605" actId="790"/>
          <ac:spMkLst>
            <pc:docMk/>
            <pc:sldMk cId="560659077" sldId="380"/>
            <ac:spMk id="2" creationId="{5656AF87-7913-686F-B246-1720F4598DC0}"/>
          </ac:spMkLst>
        </pc:spChg>
        <pc:spChg chg="mod">
          <ac:chgData name="Yuliia Yanchuk" userId="da8c62c5-263a-4788-bb0f-2989127690b9" providerId="ADAL" clId="{533E7A7D-080B-4D59-833C-6F4F698C8856}" dt="2025-09-04T08:31:21.231" v="605" actId="790"/>
          <ac:spMkLst>
            <pc:docMk/>
            <pc:sldMk cId="560659077" sldId="380"/>
            <ac:spMk id="6" creationId="{3A9CF7B0-33AE-61F9-F96D-48B61F8C7BDA}"/>
          </ac:spMkLst>
        </pc:spChg>
        <pc:spChg chg="mod">
          <ac:chgData name="Yuliia Yanchuk" userId="da8c62c5-263a-4788-bb0f-2989127690b9" providerId="ADAL" clId="{533E7A7D-080B-4D59-833C-6F4F698C8856}" dt="2025-09-04T08:31:21.231" v="605" actId="790"/>
          <ac:spMkLst>
            <pc:docMk/>
            <pc:sldMk cId="560659077" sldId="380"/>
            <ac:spMk id="9" creationId="{1CE9EB85-8161-0F4F-796E-45D00D216E81}"/>
          </ac:spMkLst>
        </pc:spChg>
        <pc:spChg chg="add mod">
          <ac:chgData name="Yuliia Yanchuk" userId="da8c62c5-263a-4788-bb0f-2989127690b9" providerId="ADAL" clId="{533E7A7D-080B-4D59-833C-6F4F698C8856}" dt="2025-09-04T08:25:24.397" v="576" actId="255"/>
          <ac:spMkLst>
            <pc:docMk/>
            <pc:sldMk cId="560659077" sldId="380"/>
            <ac:spMk id="10" creationId="{16F7E95C-BB51-591C-3658-2FA1BD2A1B66}"/>
          </ac:spMkLst>
        </pc:spChg>
        <pc:spChg chg="mod">
          <ac:chgData name="Yuliia Yanchuk" userId="da8c62c5-263a-4788-bb0f-2989127690b9" providerId="ADAL" clId="{533E7A7D-080B-4D59-833C-6F4F698C8856}" dt="2025-09-04T08:31:50.213" v="609" actId="208"/>
          <ac:spMkLst>
            <pc:docMk/>
            <pc:sldMk cId="560659077" sldId="380"/>
            <ac:spMk id="12" creationId="{9ABB3585-E599-4999-92CE-2185425E805C}"/>
          </ac:spMkLst>
        </pc:spChg>
        <pc:spChg chg="mod">
          <ac:chgData name="Yuliia Yanchuk" userId="da8c62c5-263a-4788-bb0f-2989127690b9" providerId="ADAL" clId="{533E7A7D-080B-4D59-833C-6F4F698C8856}" dt="2025-09-04T08:31:21.231" v="605" actId="790"/>
          <ac:spMkLst>
            <pc:docMk/>
            <pc:sldMk cId="560659077" sldId="380"/>
            <ac:spMk id="13" creationId="{4B7DD1A1-19F9-FB23-CCF3-437C3BEAAFC1}"/>
          </ac:spMkLst>
        </pc:spChg>
        <pc:spChg chg="add mod">
          <ac:chgData name="Yuliia Yanchuk" userId="da8c62c5-263a-4788-bb0f-2989127690b9" providerId="ADAL" clId="{533E7A7D-080B-4D59-833C-6F4F698C8856}" dt="2025-09-04T08:28:11.357" v="594" actId="1076"/>
          <ac:spMkLst>
            <pc:docMk/>
            <pc:sldMk cId="560659077" sldId="380"/>
            <ac:spMk id="14" creationId="{9829EDB9-4B3C-79FA-DB5C-11DD207D08FF}"/>
          </ac:spMkLst>
        </pc:spChg>
        <pc:spChg chg="mod">
          <ac:chgData name="Yuliia Yanchuk" userId="da8c62c5-263a-4788-bb0f-2989127690b9" providerId="ADAL" clId="{533E7A7D-080B-4D59-833C-6F4F698C8856}" dt="2025-09-04T08:31:43.716" v="607" actId="208"/>
          <ac:spMkLst>
            <pc:docMk/>
            <pc:sldMk cId="560659077" sldId="380"/>
            <ac:spMk id="16" creationId="{239EF6C4-9264-0826-E9F2-95318149A11E}"/>
          </ac:spMkLst>
        </pc:spChg>
        <pc:spChg chg="mod">
          <ac:chgData name="Yuliia Yanchuk" userId="da8c62c5-263a-4788-bb0f-2989127690b9" providerId="ADAL" clId="{533E7A7D-080B-4D59-833C-6F4F698C8856}" dt="2025-09-04T08:31:21.231" v="605" actId="790"/>
          <ac:spMkLst>
            <pc:docMk/>
            <pc:sldMk cId="560659077" sldId="380"/>
            <ac:spMk id="17" creationId="{6CD9ECC7-4020-9B12-E42E-1970304F0DBD}"/>
          </ac:spMkLst>
        </pc:spChg>
        <pc:spChg chg="add mod">
          <ac:chgData name="Yuliia Yanchuk" userId="da8c62c5-263a-4788-bb0f-2989127690b9" providerId="ADAL" clId="{533E7A7D-080B-4D59-833C-6F4F698C8856}" dt="2025-09-04T08:31:21.231" v="605" actId="790"/>
          <ac:spMkLst>
            <pc:docMk/>
            <pc:sldMk cId="560659077" sldId="380"/>
            <ac:spMk id="18" creationId="{D63A64AB-3A63-DA51-3A9C-676D0C67B422}"/>
          </ac:spMkLst>
        </pc:spChg>
        <pc:spChg chg="mod">
          <ac:chgData name="Yuliia Yanchuk" userId="da8c62c5-263a-4788-bb0f-2989127690b9" providerId="ADAL" clId="{533E7A7D-080B-4D59-833C-6F4F698C8856}" dt="2025-09-04T08:31:59.080" v="611" actId="207"/>
          <ac:spMkLst>
            <pc:docMk/>
            <pc:sldMk cId="560659077" sldId="380"/>
            <ac:spMk id="20" creationId="{2269EA41-7FCC-BF7C-4B09-D59CE80EF2F3}"/>
          </ac:spMkLst>
        </pc:spChg>
        <pc:spChg chg="mod">
          <ac:chgData name="Yuliia Yanchuk" userId="da8c62c5-263a-4788-bb0f-2989127690b9" providerId="ADAL" clId="{533E7A7D-080B-4D59-833C-6F4F698C8856}" dt="2025-09-04T08:31:21.231" v="605" actId="790"/>
          <ac:spMkLst>
            <pc:docMk/>
            <pc:sldMk cId="560659077" sldId="380"/>
            <ac:spMk id="21" creationId="{489AA317-6BCD-1C4C-02A7-817FE88D69D8}"/>
          </ac:spMkLst>
        </pc:spChg>
        <pc:spChg chg="add mod">
          <ac:chgData name="Yuliia Yanchuk" userId="da8c62c5-263a-4788-bb0f-2989127690b9" providerId="ADAL" clId="{533E7A7D-080B-4D59-833C-6F4F698C8856}" dt="2025-09-04T08:31:21.231" v="605" actId="790"/>
          <ac:spMkLst>
            <pc:docMk/>
            <pc:sldMk cId="560659077" sldId="380"/>
            <ac:spMk id="23" creationId="{9E2CC1A1-C860-2D66-24B2-648D84B3516B}"/>
          </ac:spMkLst>
        </pc:spChg>
        <pc:grpChg chg="add mod">
          <ac:chgData name="Yuliia Yanchuk" userId="da8c62c5-263a-4788-bb0f-2989127690b9" providerId="ADAL" clId="{533E7A7D-080B-4D59-833C-6F4F698C8856}" dt="2025-09-04T08:25:12.585" v="574" actId="1076"/>
          <ac:grpSpMkLst>
            <pc:docMk/>
            <pc:sldMk cId="560659077" sldId="380"/>
            <ac:grpSpMk id="5" creationId="{4F1F080D-A260-1E42-8455-65FF0DAD427E}"/>
          </ac:grpSpMkLst>
        </pc:grpChg>
        <pc:grpChg chg="add mod">
          <ac:chgData name="Yuliia Yanchuk" userId="da8c62c5-263a-4788-bb0f-2989127690b9" providerId="ADAL" clId="{533E7A7D-080B-4D59-833C-6F4F698C8856}" dt="2025-09-04T08:27:59.954" v="593" actId="1076"/>
          <ac:grpSpMkLst>
            <pc:docMk/>
            <pc:sldMk cId="560659077" sldId="380"/>
            <ac:grpSpMk id="11" creationId="{688D74ED-DAB0-46E8-D150-0B71C2F7B133}"/>
          </ac:grpSpMkLst>
        </pc:grpChg>
        <pc:grpChg chg="add mod">
          <ac:chgData name="Yuliia Yanchuk" userId="da8c62c5-263a-4788-bb0f-2989127690b9" providerId="ADAL" clId="{533E7A7D-080B-4D59-833C-6F4F698C8856}" dt="2025-09-04T08:27:46.159" v="592" actId="1076"/>
          <ac:grpSpMkLst>
            <pc:docMk/>
            <pc:sldMk cId="560659077" sldId="380"/>
            <ac:grpSpMk id="15" creationId="{22FFD9D9-B730-BFE6-B69B-F48A09902751}"/>
          </ac:grpSpMkLst>
        </pc:grpChg>
        <pc:grpChg chg="add mod">
          <ac:chgData name="Yuliia Yanchuk" userId="da8c62c5-263a-4788-bb0f-2989127690b9" providerId="ADAL" clId="{533E7A7D-080B-4D59-833C-6F4F698C8856}" dt="2025-09-04T08:28:16.497" v="595" actId="1076"/>
          <ac:grpSpMkLst>
            <pc:docMk/>
            <pc:sldMk cId="560659077" sldId="380"/>
            <ac:grpSpMk id="19" creationId="{81B11C16-4A27-8FC3-E667-529842BA5CCF}"/>
          </ac:grpSpMkLst>
        </pc:grpChg>
        <pc:picChg chg="add mod">
          <ac:chgData name="Yuliia Yanchuk" userId="da8c62c5-263a-4788-bb0f-2989127690b9" providerId="ADAL" clId="{533E7A7D-080B-4D59-833C-6F4F698C8856}" dt="2025-09-04T08:32:34.336" v="615" actId="1076"/>
          <ac:picMkLst>
            <pc:docMk/>
            <pc:sldMk cId="560659077" sldId="380"/>
            <ac:picMk id="25" creationId="{E28ACE5B-264B-BE94-287F-AEA8FDB9FC15}"/>
          </ac:picMkLst>
        </pc:picChg>
        <pc:picChg chg="add mod">
          <ac:chgData name="Yuliia Yanchuk" userId="da8c62c5-263a-4788-bb0f-2989127690b9" providerId="ADAL" clId="{533E7A7D-080B-4D59-833C-6F4F698C8856}" dt="2025-09-04T08:33:33.594" v="619" actId="1076"/>
          <ac:picMkLst>
            <pc:docMk/>
            <pc:sldMk cId="560659077" sldId="380"/>
            <ac:picMk id="30" creationId="{CF17C5C6-C575-3AAF-A13D-A35D93A94FBC}"/>
          </ac:picMkLst>
        </pc:picChg>
        <pc:picChg chg="add mod">
          <ac:chgData name="Yuliia Yanchuk" userId="da8c62c5-263a-4788-bb0f-2989127690b9" providerId="ADAL" clId="{533E7A7D-080B-4D59-833C-6F4F698C8856}" dt="2025-09-04T08:36:03.059" v="623" actId="1076"/>
          <ac:picMkLst>
            <pc:docMk/>
            <pc:sldMk cId="560659077" sldId="380"/>
            <ac:picMk id="38" creationId="{2EEBB29B-064C-A194-817B-E8A91AE7D8AA}"/>
          </ac:picMkLst>
        </pc:picChg>
        <pc:picChg chg="add mod">
          <ac:chgData name="Yuliia Yanchuk" userId="da8c62c5-263a-4788-bb0f-2989127690b9" providerId="ADAL" clId="{533E7A7D-080B-4D59-833C-6F4F698C8856}" dt="2025-09-04T08:36:52.828" v="630" actId="1076"/>
          <ac:picMkLst>
            <pc:docMk/>
            <pc:sldMk cId="560659077" sldId="380"/>
            <ac:picMk id="43" creationId="{A0296756-0094-AB46-C014-533106FFEFC0}"/>
          </ac:picMkLst>
        </pc:picChg>
      </pc:sldChg>
      <pc:sldChg chg="addSp delSp modSp add mod">
        <pc:chgData name="Yuliia Yanchuk" userId="da8c62c5-263a-4788-bb0f-2989127690b9" providerId="ADAL" clId="{533E7A7D-080B-4D59-833C-6F4F698C8856}" dt="2025-09-04T08:58:41.851" v="687" actId="790"/>
        <pc:sldMkLst>
          <pc:docMk/>
          <pc:sldMk cId="389751351" sldId="381"/>
        </pc:sldMkLst>
        <pc:spChg chg="mod">
          <ac:chgData name="Yuliia Yanchuk" userId="da8c62c5-263a-4788-bb0f-2989127690b9" providerId="ADAL" clId="{533E7A7D-080B-4D59-833C-6F4F698C8856}" dt="2025-09-04T08:58:41.851" v="687" actId="790"/>
          <ac:spMkLst>
            <pc:docMk/>
            <pc:sldMk cId="389751351" sldId="381"/>
            <ac:spMk id="2" creationId="{323841EB-0B78-7639-3C31-63E42A12EE0B}"/>
          </ac:spMkLst>
        </pc:spChg>
        <pc:spChg chg="mod topLvl">
          <ac:chgData name="Yuliia Yanchuk" userId="da8c62c5-263a-4788-bb0f-2989127690b9" providerId="ADAL" clId="{533E7A7D-080B-4D59-833C-6F4F698C8856}" dt="2025-09-04T08:58:41.851" v="687" actId="790"/>
          <ac:spMkLst>
            <pc:docMk/>
            <pc:sldMk cId="389751351" sldId="381"/>
            <ac:spMk id="4" creationId="{CCF80B42-0D19-F957-F387-73C0B6B9DB5C}"/>
          </ac:spMkLst>
        </pc:spChg>
        <pc:spChg chg="mod topLvl">
          <ac:chgData name="Yuliia Yanchuk" userId="da8c62c5-263a-4788-bb0f-2989127690b9" providerId="ADAL" clId="{533E7A7D-080B-4D59-833C-6F4F698C8856}" dt="2025-09-04T08:58:41.851" v="687" actId="790"/>
          <ac:spMkLst>
            <pc:docMk/>
            <pc:sldMk cId="389751351" sldId="381"/>
            <ac:spMk id="7" creationId="{8681053A-91F3-537E-012D-83FF9842C098}"/>
          </ac:spMkLst>
        </pc:spChg>
        <pc:spChg chg="mod topLvl">
          <ac:chgData name="Yuliia Yanchuk" userId="da8c62c5-263a-4788-bb0f-2989127690b9" providerId="ADAL" clId="{533E7A7D-080B-4D59-833C-6F4F698C8856}" dt="2025-09-04T08:52:02.573" v="643" actId="1076"/>
          <ac:spMkLst>
            <pc:docMk/>
            <pc:sldMk cId="389751351" sldId="381"/>
            <ac:spMk id="8" creationId="{011093FC-6F95-C181-04BF-13F6EB757DAF}"/>
          </ac:spMkLst>
        </pc:spChg>
        <pc:spChg chg="mod topLvl">
          <ac:chgData name="Yuliia Yanchuk" userId="da8c62c5-263a-4788-bb0f-2989127690b9" providerId="ADAL" clId="{533E7A7D-080B-4D59-833C-6F4F698C8856}" dt="2025-09-04T08:58:41.851" v="687" actId="790"/>
          <ac:spMkLst>
            <pc:docMk/>
            <pc:sldMk cId="389751351" sldId="381"/>
            <ac:spMk id="22" creationId="{0931D611-99CA-ACDA-7802-2A28DAA2A4A8}"/>
          </ac:spMkLst>
        </pc:spChg>
        <pc:spChg chg="mod topLvl">
          <ac:chgData name="Yuliia Yanchuk" userId="da8c62c5-263a-4788-bb0f-2989127690b9" providerId="ADAL" clId="{533E7A7D-080B-4D59-833C-6F4F698C8856}" dt="2025-09-04T08:58:41.851" v="687" actId="790"/>
          <ac:spMkLst>
            <pc:docMk/>
            <pc:sldMk cId="389751351" sldId="381"/>
            <ac:spMk id="24" creationId="{595460DC-8116-6CC6-D4C4-DD52CA2F0B7F}"/>
          </ac:spMkLst>
        </pc:spChg>
        <pc:spChg chg="mod topLvl">
          <ac:chgData name="Yuliia Yanchuk" userId="da8c62c5-263a-4788-bb0f-2989127690b9" providerId="ADAL" clId="{533E7A7D-080B-4D59-833C-6F4F698C8856}" dt="2025-09-04T08:58:41.851" v="687" actId="790"/>
          <ac:spMkLst>
            <pc:docMk/>
            <pc:sldMk cId="389751351" sldId="381"/>
            <ac:spMk id="26" creationId="{3326FC86-494E-1CE1-D600-924CB186F1F1}"/>
          </ac:spMkLst>
        </pc:spChg>
        <pc:spChg chg="add mod">
          <ac:chgData name="Yuliia Yanchuk" userId="da8c62c5-263a-4788-bb0f-2989127690b9" providerId="ADAL" clId="{533E7A7D-080B-4D59-833C-6F4F698C8856}" dt="2025-09-04T08:58:41.851" v="687" actId="790"/>
          <ac:spMkLst>
            <pc:docMk/>
            <pc:sldMk cId="389751351" sldId="381"/>
            <ac:spMk id="27" creationId="{9BD85CC9-A8AD-A5EC-5DE6-542B68C8D815}"/>
          </ac:spMkLst>
        </pc:spChg>
        <pc:spChg chg="add mod">
          <ac:chgData name="Yuliia Yanchuk" userId="da8c62c5-263a-4788-bb0f-2989127690b9" providerId="ADAL" clId="{533E7A7D-080B-4D59-833C-6F4F698C8856}" dt="2025-09-04T08:58:41.851" v="687" actId="790"/>
          <ac:spMkLst>
            <pc:docMk/>
            <pc:sldMk cId="389751351" sldId="381"/>
            <ac:spMk id="28" creationId="{28203CB9-1D4A-9F2B-D1E7-B61C4554CC9E}"/>
          </ac:spMkLst>
        </pc:spChg>
        <pc:spChg chg="add mod">
          <ac:chgData name="Yuliia Yanchuk" userId="da8c62c5-263a-4788-bb0f-2989127690b9" providerId="ADAL" clId="{533E7A7D-080B-4D59-833C-6F4F698C8856}" dt="2025-09-04T08:58:41.851" v="687" actId="790"/>
          <ac:spMkLst>
            <pc:docMk/>
            <pc:sldMk cId="389751351" sldId="381"/>
            <ac:spMk id="29" creationId="{E8DB5CCC-635E-A260-A525-000C8D9147CD}"/>
          </ac:spMkLst>
        </pc:spChg>
        <pc:spChg chg="add mod">
          <ac:chgData name="Yuliia Yanchuk" userId="da8c62c5-263a-4788-bb0f-2989127690b9" providerId="ADAL" clId="{533E7A7D-080B-4D59-833C-6F4F698C8856}" dt="2025-09-04T08:58:41.851" v="687" actId="790"/>
          <ac:spMkLst>
            <pc:docMk/>
            <pc:sldMk cId="389751351" sldId="381"/>
            <ac:spMk id="31" creationId="{8CA711A6-B9E7-6F64-995F-1F368398CBFC}"/>
          </ac:spMkLst>
        </pc:spChg>
        <pc:spChg chg="add mod">
          <ac:chgData name="Yuliia Yanchuk" userId="da8c62c5-263a-4788-bb0f-2989127690b9" providerId="ADAL" clId="{533E7A7D-080B-4D59-833C-6F4F698C8856}" dt="2025-09-04T08:58:36.351" v="686" actId="1076"/>
          <ac:spMkLst>
            <pc:docMk/>
            <pc:sldMk cId="389751351" sldId="381"/>
            <ac:spMk id="32" creationId="{8FE2D1E2-822A-F90F-6F73-38875F7FB60C}"/>
          </ac:spMkLst>
        </pc:spChg>
        <pc:spChg chg="add mod">
          <ac:chgData name="Yuliia Yanchuk" userId="da8c62c5-263a-4788-bb0f-2989127690b9" providerId="ADAL" clId="{533E7A7D-080B-4D59-833C-6F4F698C8856}" dt="2025-09-04T08:58:36.351" v="686" actId="1076"/>
          <ac:spMkLst>
            <pc:docMk/>
            <pc:sldMk cId="389751351" sldId="381"/>
            <ac:spMk id="33" creationId="{5816B5E6-225A-3F40-EA48-4F8E98D3FEE8}"/>
          </ac:spMkLst>
        </pc:spChg>
      </pc:sldChg>
      <pc:sldChg chg="addSp delSp modSp add mod">
        <pc:chgData name="Yuliia Yanchuk" userId="da8c62c5-263a-4788-bb0f-2989127690b9" providerId="ADAL" clId="{533E7A7D-080B-4D59-833C-6F4F698C8856}" dt="2025-09-04T09:19:28.912" v="1010" actId="20577"/>
        <pc:sldMkLst>
          <pc:docMk/>
          <pc:sldMk cId="3529733841" sldId="382"/>
        </pc:sldMkLst>
        <pc:spChg chg="mod">
          <ac:chgData name="Yuliia Yanchuk" userId="da8c62c5-263a-4788-bb0f-2989127690b9" providerId="ADAL" clId="{533E7A7D-080B-4D59-833C-6F4F698C8856}" dt="2025-09-04T09:03:44.959" v="737" actId="20577"/>
          <ac:spMkLst>
            <pc:docMk/>
            <pc:sldMk cId="3529733841" sldId="382"/>
            <ac:spMk id="2" creationId="{8F3B957B-9CF2-5C8C-8339-B52B3B3CAA55}"/>
          </ac:spMkLst>
        </pc:spChg>
        <pc:spChg chg="add mod">
          <ac:chgData name="Yuliia Yanchuk" userId="da8c62c5-263a-4788-bb0f-2989127690b9" providerId="ADAL" clId="{533E7A7D-080B-4D59-833C-6F4F698C8856}" dt="2025-09-04T09:16:01.879" v="987" actId="1076"/>
          <ac:spMkLst>
            <pc:docMk/>
            <pc:sldMk cId="3529733841" sldId="382"/>
            <ac:spMk id="3" creationId="{CB96FAD6-CC27-978F-17C7-0C7FACE63314}"/>
          </ac:spMkLst>
        </pc:spChg>
        <pc:spChg chg="add mod">
          <ac:chgData name="Yuliia Yanchuk" userId="da8c62c5-263a-4788-bb0f-2989127690b9" providerId="ADAL" clId="{533E7A7D-080B-4D59-833C-6F4F698C8856}" dt="2025-09-04T09:16:01.879" v="987" actId="1076"/>
          <ac:spMkLst>
            <pc:docMk/>
            <pc:sldMk cId="3529733841" sldId="382"/>
            <ac:spMk id="5" creationId="{DB33651B-35E6-B4C1-0808-DA209A083C9D}"/>
          </ac:spMkLst>
        </pc:spChg>
        <pc:spChg chg="add mod">
          <ac:chgData name="Yuliia Yanchuk" userId="da8c62c5-263a-4788-bb0f-2989127690b9" providerId="ADAL" clId="{533E7A7D-080B-4D59-833C-6F4F698C8856}" dt="2025-09-04T09:16:01.879" v="987" actId="1076"/>
          <ac:spMkLst>
            <pc:docMk/>
            <pc:sldMk cId="3529733841" sldId="382"/>
            <ac:spMk id="9" creationId="{9665048C-46DF-81B0-400D-F5FAC8F1791D}"/>
          </ac:spMkLst>
        </pc:spChg>
        <pc:spChg chg="add mod">
          <ac:chgData name="Yuliia Yanchuk" userId="da8c62c5-263a-4788-bb0f-2989127690b9" providerId="ADAL" clId="{533E7A7D-080B-4D59-833C-6F4F698C8856}" dt="2025-09-04T09:16:01.879" v="987" actId="1076"/>
          <ac:spMkLst>
            <pc:docMk/>
            <pc:sldMk cId="3529733841" sldId="382"/>
            <ac:spMk id="11" creationId="{C48095D9-CAB1-B99D-F91E-FFB33A2CF48F}"/>
          </ac:spMkLst>
        </pc:spChg>
        <pc:spChg chg="mod">
          <ac:chgData name="Yuliia Yanchuk" userId="da8c62c5-263a-4788-bb0f-2989127690b9" providerId="ADAL" clId="{533E7A7D-080B-4D59-833C-6F4F698C8856}" dt="2025-09-04T09:16:01.879" v="987" actId="1076"/>
          <ac:spMkLst>
            <pc:docMk/>
            <pc:sldMk cId="3529733841" sldId="382"/>
            <ac:spMk id="12" creationId="{542B26BB-75B0-8CC0-7B7C-22E9649A2AF1}"/>
          </ac:spMkLst>
        </pc:spChg>
        <pc:spChg chg="add mod">
          <ac:chgData name="Yuliia Yanchuk" userId="da8c62c5-263a-4788-bb0f-2989127690b9" providerId="ADAL" clId="{533E7A7D-080B-4D59-833C-6F4F698C8856}" dt="2025-09-04T09:16:01.879" v="987" actId="1076"/>
          <ac:spMkLst>
            <pc:docMk/>
            <pc:sldMk cId="3529733841" sldId="382"/>
            <ac:spMk id="13" creationId="{799AA38A-F7BC-A613-D00E-3DF535168FBE}"/>
          </ac:spMkLst>
        </pc:spChg>
        <pc:spChg chg="add mod">
          <ac:chgData name="Yuliia Yanchuk" userId="da8c62c5-263a-4788-bb0f-2989127690b9" providerId="ADAL" clId="{533E7A7D-080B-4D59-833C-6F4F698C8856}" dt="2025-09-04T09:16:01.879" v="987" actId="1076"/>
          <ac:spMkLst>
            <pc:docMk/>
            <pc:sldMk cId="3529733841" sldId="382"/>
            <ac:spMk id="16" creationId="{F5169291-5C5E-CA50-CAE5-0BCC14C6D587}"/>
          </ac:spMkLst>
        </pc:spChg>
        <pc:spChg chg="add mod">
          <ac:chgData name="Yuliia Yanchuk" userId="da8c62c5-263a-4788-bb0f-2989127690b9" providerId="ADAL" clId="{533E7A7D-080B-4D59-833C-6F4F698C8856}" dt="2025-09-04T09:19:28.912" v="1010" actId="20577"/>
          <ac:spMkLst>
            <pc:docMk/>
            <pc:sldMk cId="3529733841" sldId="382"/>
            <ac:spMk id="17" creationId="{D93500E9-37F4-E7CA-BBD8-2F03C31CC044}"/>
          </ac:spMkLst>
        </pc:spChg>
        <pc:spChg chg="add mod">
          <ac:chgData name="Yuliia Yanchuk" userId="da8c62c5-263a-4788-bb0f-2989127690b9" providerId="ADAL" clId="{533E7A7D-080B-4D59-833C-6F4F698C8856}" dt="2025-09-04T09:16:01.879" v="987" actId="1076"/>
          <ac:spMkLst>
            <pc:docMk/>
            <pc:sldMk cId="3529733841" sldId="382"/>
            <ac:spMk id="18" creationId="{DD2AFFD5-2B9D-532A-04C4-F773013C40C0}"/>
          </ac:spMkLst>
        </pc:spChg>
      </pc:sldChg>
      <pc:sldChg chg="modSp add mod ord">
        <pc:chgData name="Yuliia Yanchuk" userId="da8c62c5-263a-4788-bb0f-2989127690b9" providerId="ADAL" clId="{533E7A7D-080B-4D59-833C-6F4F698C8856}" dt="2025-09-04T09:20:52.130" v="1025" actId="790"/>
        <pc:sldMkLst>
          <pc:docMk/>
          <pc:sldMk cId="3469992320" sldId="383"/>
        </pc:sldMkLst>
        <pc:spChg chg="mod">
          <ac:chgData name="Yuliia Yanchuk" userId="da8c62c5-263a-4788-bb0f-2989127690b9" providerId="ADAL" clId="{533E7A7D-080B-4D59-833C-6F4F698C8856}" dt="2025-09-04T09:20:52.130" v="1025" actId="790"/>
          <ac:spMkLst>
            <pc:docMk/>
            <pc:sldMk cId="3469992320" sldId="383"/>
            <ac:spMk id="2" creationId="{8826E6D4-49DD-9C88-BFEF-D5A22E566C18}"/>
          </ac:spMkLst>
        </pc:spChg>
        <pc:spChg chg="mod">
          <ac:chgData name="Yuliia Yanchuk" userId="da8c62c5-263a-4788-bb0f-2989127690b9" providerId="ADAL" clId="{533E7A7D-080B-4D59-833C-6F4F698C8856}" dt="2025-09-04T09:17:47.664" v="994" actId="1076"/>
          <ac:spMkLst>
            <pc:docMk/>
            <pc:sldMk cId="3469992320" sldId="383"/>
            <ac:spMk id="4" creationId="{B211A813-279F-8C7D-3F6E-8EDB9F69D2FC}"/>
          </ac:spMkLst>
        </pc:spChg>
        <pc:spChg chg="mod">
          <ac:chgData name="Yuliia Yanchuk" userId="da8c62c5-263a-4788-bb0f-2989127690b9" providerId="ADAL" clId="{533E7A7D-080B-4D59-833C-6F4F698C8856}" dt="2025-09-04T09:20:52.130" v="1025" actId="790"/>
          <ac:spMkLst>
            <pc:docMk/>
            <pc:sldMk cId="3469992320" sldId="383"/>
            <ac:spMk id="7" creationId="{B35C008C-7602-BA9A-77DC-07FB105E2830}"/>
          </ac:spMkLst>
        </pc:spChg>
        <pc:spChg chg="mod">
          <ac:chgData name="Yuliia Yanchuk" userId="da8c62c5-263a-4788-bb0f-2989127690b9" providerId="ADAL" clId="{533E7A7D-080B-4D59-833C-6F4F698C8856}" dt="2025-09-04T09:20:52.130" v="1025" actId="790"/>
          <ac:spMkLst>
            <pc:docMk/>
            <pc:sldMk cId="3469992320" sldId="383"/>
            <ac:spMk id="8" creationId="{6D39E488-BF01-0243-1805-394D929F62E1}"/>
          </ac:spMkLst>
        </pc:spChg>
        <pc:spChg chg="mod">
          <ac:chgData name="Yuliia Yanchuk" userId="da8c62c5-263a-4788-bb0f-2989127690b9" providerId="ADAL" clId="{533E7A7D-080B-4D59-833C-6F4F698C8856}" dt="2025-09-04T09:20:52.130" v="1025" actId="790"/>
          <ac:spMkLst>
            <pc:docMk/>
            <pc:sldMk cId="3469992320" sldId="383"/>
            <ac:spMk id="22" creationId="{36431F9F-36E9-FD63-BBA0-5FD4FB35ABD2}"/>
          </ac:spMkLst>
        </pc:spChg>
        <pc:spChg chg="mod">
          <ac:chgData name="Yuliia Yanchuk" userId="da8c62c5-263a-4788-bb0f-2989127690b9" providerId="ADAL" clId="{533E7A7D-080B-4D59-833C-6F4F698C8856}" dt="2025-09-04T09:20:52.130" v="1025" actId="790"/>
          <ac:spMkLst>
            <pc:docMk/>
            <pc:sldMk cId="3469992320" sldId="383"/>
            <ac:spMk id="24" creationId="{B9A263B7-93DB-C7E0-3E6B-1FDBB73071BC}"/>
          </ac:spMkLst>
        </pc:spChg>
        <pc:spChg chg="mod">
          <ac:chgData name="Yuliia Yanchuk" userId="da8c62c5-263a-4788-bb0f-2989127690b9" providerId="ADAL" clId="{533E7A7D-080B-4D59-833C-6F4F698C8856}" dt="2025-09-04T09:20:52.130" v="1025" actId="790"/>
          <ac:spMkLst>
            <pc:docMk/>
            <pc:sldMk cId="3469992320" sldId="383"/>
            <ac:spMk id="26" creationId="{94453E48-9EF3-61A0-6409-A3E0DCCC952E}"/>
          </ac:spMkLst>
        </pc:spChg>
        <pc:spChg chg="mod">
          <ac:chgData name="Yuliia Yanchuk" userId="da8c62c5-263a-4788-bb0f-2989127690b9" providerId="ADAL" clId="{533E7A7D-080B-4D59-833C-6F4F698C8856}" dt="2025-09-04T09:20:52.130" v="1025" actId="790"/>
          <ac:spMkLst>
            <pc:docMk/>
            <pc:sldMk cId="3469992320" sldId="383"/>
            <ac:spMk id="27" creationId="{63B37782-1DC8-E643-6DE8-E1298D07B462}"/>
          </ac:spMkLst>
        </pc:spChg>
        <pc:spChg chg="mod">
          <ac:chgData name="Yuliia Yanchuk" userId="da8c62c5-263a-4788-bb0f-2989127690b9" providerId="ADAL" clId="{533E7A7D-080B-4D59-833C-6F4F698C8856}" dt="2025-09-04T09:20:52.130" v="1025" actId="790"/>
          <ac:spMkLst>
            <pc:docMk/>
            <pc:sldMk cId="3469992320" sldId="383"/>
            <ac:spMk id="28" creationId="{2881AB7D-0A1B-DE58-427F-97DDAC00FCDE}"/>
          </ac:spMkLst>
        </pc:spChg>
        <pc:spChg chg="mod">
          <ac:chgData name="Yuliia Yanchuk" userId="da8c62c5-263a-4788-bb0f-2989127690b9" providerId="ADAL" clId="{533E7A7D-080B-4D59-833C-6F4F698C8856}" dt="2025-09-04T09:20:52.130" v="1025" actId="790"/>
          <ac:spMkLst>
            <pc:docMk/>
            <pc:sldMk cId="3469992320" sldId="383"/>
            <ac:spMk id="29" creationId="{2C2A53C4-5C33-D3CE-D440-622522A62DF3}"/>
          </ac:spMkLst>
        </pc:spChg>
        <pc:spChg chg="mod">
          <ac:chgData name="Yuliia Yanchuk" userId="da8c62c5-263a-4788-bb0f-2989127690b9" providerId="ADAL" clId="{533E7A7D-080B-4D59-833C-6F4F698C8856}" dt="2025-09-04T09:20:52.130" v="1025" actId="790"/>
          <ac:spMkLst>
            <pc:docMk/>
            <pc:sldMk cId="3469992320" sldId="383"/>
            <ac:spMk id="31" creationId="{5EE663EA-012E-5B17-6651-1B9549532C63}"/>
          </ac:spMkLst>
        </pc:spChg>
        <pc:spChg chg="mod">
          <ac:chgData name="Yuliia Yanchuk" userId="da8c62c5-263a-4788-bb0f-2989127690b9" providerId="ADAL" clId="{533E7A7D-080B-4D59-833C-6F4F698C8856}" dt="2025-09-04T09:20:20.001" v="1020" actId="1076"/>
          <ac:spMkLst>
            <pc:docMk/>
            <pc:sldMk cId="3469992320" sldId="383"/>
            <ac:spMk id="32" creationId="{55F81A01-D219-223B-2A36-81F7D03C62AD}"/>
          </ac:spMkLst>
        </pc:spChg>
        <pc:spChg chg="mod">
          <ac:chgData name="Yuliia Yanchuk" userId="da8c62c5-263a-4788-bb0f-2989127690b9" providerId="ADAL" clId="{533E7A7D-080B-4D59-833C-6F4F698C8856}" dt="2025-09-04T09:20:47.560" v="1024" actId="1076"/>
          <ac:spMkLst>
            <pc:docMk/>
            <pc:sldMk cId="3469992320" sldId="383"/>
            <ac:spMk id="33" creationId="{4A21B189-470F-35BC-4497-79E67CC36C4C}"/>
          </ac:spMkLst>
        </pc:spChg>
      </pc:sldChg>
      <pc:sldChg chg="addSp delSp modSp add mod">
        <pc:chgData name="Yuliia Yanchuk" userId="da8c62c5-263a-4788-bb0f-2989127690b9" providerId="ADAL" clId="{533E7A7D-080B-4D59-833C-6F4F698C8856}" dt="2025-09-04T10:00:27.675" v="1206" actId="1076"/>
        <pc:sldMkLst>
          <pc:docMk/>
          <pc:sldMk cId="220939870" sldId="384"/>
        </pc:sldMkLst>
        <pc:spChg chg="mod">
          <ac:chgData name="Yuliia Yanchuk" userId="da8c62c5-263a-4788-bb0f-2989127690b9" providerId="ADAL" clId="{533E7A7D-080B-4D59-833C-6F4F698C8856}" dt="2025-09-04T09:51:32.829" v="1137" actId="14100"/>
          <ac:spMkLst>
            <pc:docMk/>
            <pc:sldMk cId="220939870" sldId="384"/>
            <ac:spMk id="2" creationId="{A8BE9C93-C1A6-B0D9-0EAF-C8C8F2BD35C4}"/>
          </ac:spMkLst>
        </pc:spChg>
        <pc:spChg chg="add mod">
          <ac:chgData name="Yuliia Yanchuk" userId="da8c62c5-263a-4788-bb0f-2989127690b9" providerId="ADAL" clId="{533E7A7D-080B-4D59-833C-6F4F698C8856}" dt="2025-09-04T09:52:46.212" v="1147" actId="1076"/>
          <ac:spMkLst>
            <pc:docMk/>
            <pc:sldMk cId="220939870" sldId="384"/>
            <ac:spMk id="3" creationId="{FE159CCC-9D0B-E614-66EC-FACDCF03E508}"/>
          </ac:spMkLst>
        </pc:spChg>
        <pc:spChg chg="add mod">
          <ac:chgData name="Yuliia Yanchuk" userId="da8c62c5-263a-4788-bb0f-2989127690b9" providerId="ADAL" clId="{533E7A7D-080B-4D59-833C-6F4F698C8856}" dt="2025-09-04T09:57:17.865" v="1185" actId="1076"/>
          <ac:spMkLst>
            <pc:docMk/>
            <pc:sldMk cId="220939870" sldId="384"/>
            <ac:spMk id="5" creationId="{11AC4805-15CE-4E1A-A7CF-69326F934447}"/>
          </ac:spMkLst>
        </pc:spChg>
        <pc:spChg chg="mod topLvl">
          <ac:chgData name="Yuliia Yanchuk" userId="da8c62c5-263a-4788-bb0f-2989127690b9" providerId="ADAL" clId="{533E7A7D-080B-4D59-833C-6F4F698C8856}" dt="2025-09-04T09:57:17.865" v="1185" actId="1076"/>
          <ac:spMkLst>
            <pc:docMk/>
            <pc:sldMk cId="220939870" sldId="384"/>
            <ac:spMk id="9" creationId="{E7BCB250-82C1-33C0-F237-76217F552940}"/>
          </ac:spMkLst>
        </pc:spChg>
        <pc:spChg chg="mod topLvl">
          <ac:chgData name="Yuliia Yanchuk" userId="da8c62c5-263a-4788-bb0f-2989127690b9" providerId="ADAL" clId="{533E7A7D-080B-4D59-833C-6F4F698C8856}" dt="2025-09-04T09:57:17.865" v="1185" actId="1076"/>
          <ac:spMkLst>
            <pc:docMk/>
            <pc:sldMk cId="220939870" sldId="384"/>
            <ac:spMk id="10" creationId="{5273666C-1FD3-C895-21E8-CCFFB25E87F1}"/>
          </ac:spMkLst>
        </pc:spChg>
        <pc:spChg chg="mod topLvl">
          <ac:chgData name="Yuliia Yanchuk" userId="da8c62c5-263a-4788-bb0f-2989127690b9" providerId="ADAL" clId="{533E7A7D-080B-4D59-833C-6F4F698C8856}" dt="2025-09-04T09:57:17.865" v="1185" actId="1076"/>
          <ac:spMkLst>
            <pc:docMk/>
            <pc:sldMk cId="220939870" sldId="384"/>
            <ac:spMk id="11" creationId="{C8E48D84-02C6-B82C-BF14-D650D86ACE2F}"/>
          </ac:spMkLst>
        </pc:spChg>
        <pc:spChg chg="mod topLvl">
          <ac:chgData name="Yuliia Yanchuk" userId="da8c62c5-263a-4788-bb0f-2989127690b9" providerId="ADAL" clId="{533E7A7D-080B-4D59-833C-6F4F698C8856}" dt="2025-09-04T09:57:17.865" v="1185" actId="1076"/>
          <ac:spMkLst>
            <pc:docMk/>
            <pc:sldMk cId="220939870" sldId="384"/>
            <ac:spMk id="12" creationId="{CE14E92E-CA79-4D73-353E-290E36D786D7}"/>
          </ac:spMkLst>
        </pc:spChg>
        <pc:spChg chg="mod topLvl">
          <ac:chgData name="Yuliia Yanchuk" userId="da8c62c5-263a-4788-bb0f-2989127690b9" providerId="ADAL" clId="{533E7A7D-080B-4D59-833C-6F4F698C8856}" dt="2025-09-04T09:57:17.865" v="1185" actId="1076"/>
          <ac:spMkLst>
            <pc:docMk/>
            <pc:sldMk cId="220939870" sldId="384"/>
            <ac:spMk id="13" creationId="{65F67C39-01F0-1C68-A24F-920054997DBE}"/>
          </ac:spMkLst>
        </pc:spChg>
        <pc:spChg chg="mod topLvl">
          <ac:chgData name="Yuliia Yanchuk" userId="da8c62c5-263a-4788-bb0f-2989127690b9" providerId="ADAL" clId="{533E7A7D-080B-4D59-833C-6F4F698C8856}" dt="2025-09-04T09:57:17.865" v="1185" actId="1076"/>
          <ac:spMkLst>
            <pc:docMk/>
            <pc:sldMk cId="220939870" sldId="384"/>
            <ac:spMk id="14" creationId="{818444BF-22B3-8171-2E4C-F6D023170E48}"/>
          </ac:spMkLst>
        </pc:spChg>
        <pc:spChg chg="add mod">
          <ac:chgData name="Yuliia Yanchuk" userId="da8c62c5-263a-4788-bb0f-2989127690b9" providerId="ADAL" clId="{533E7A7D-080B-4D59-833C-6F4F698C8856}" dt="2025-09-04T09:57:17.865" v="1185" actId="1076"/>
          <ac:spMkLst>
            <pc:docMk/>
            <pc:sldMk cId="220939870" sldId="384"/>
            <ac:spMk id="15" creationId="{B1B1EF7A-D451-B125-7F6A-25DBC21246C0}"/>
          </ac:spMkLst>
        </pc:spChg>
        <pc:spChg chg="add mod">
          <ac:chgData name="Yuliia Yanchuk" userId="da8c62c5-263a-4788-bb0f-2989127690b9" providerId="ADAL" clId="{533E7A7D-080B-4D59-833C-6F4F698C8856}" dt="2025-09-04T09:57:17.865" v="1185" actId="1076"/>
          <ac:spMkLst>
            <pc:docMk/>
            <pc:sldMk cId="220939870" sldId="384"/>
            <ac:spMk id="16" creationId="{495FC0B1-94A2-D0CC-2A46-5DEF0002AA97}"/>
          </ac:spMkLst>
        </pc:spChg>
        <pc:picChg chg="add mod">
          <ac:chgData name="Yuliia Yanchuk" userId="da8c62c5-263a-4788-bb0f-2989127690b9" providerId="ADAL" clId="{533E7A7D-080B-4D59-833C-6F4F698C8856}" dt="2025-09-04T09:58:18.583" v="1187" actId="1076"/>
          <ac:picMkLst>
            <pc:docMk/>
            <pc:sldMk cId="220939870" sldId="384"/>
            <ac:picMk id="17" creationId="{61F23A5B-4C00-5C8D-EAEA-E2692C7E6EB1}"/>
          </ac:picMkLst>
        </pc:picChg>
        <pc:picChg chg="add mod">
          <ac:chgData name="Yuliia Yanchuk" userId="da8c62c5-263a-4788-bb0f-2989127690b9" providerId="ADAL" clId="{533E7A7D-080B-4D59-833C-6F4F698C8856}" dt="2025-09-04T09:59:22.635" v="1195" actId="1076"/>
          <ac:picMkLst>
            <pc:docMk/>
            <pc:sldMk cId="220939870" sldId="384"/>
            <ac:picMk id="18" creationId="{55044DBF-EEEC-2464-FE0E-B94851EA424E}"/>
          </ac:picMkLst>
        </pc:picChg>
        <pc:picChg chg="add mod">
          <ac:chgData name="Yuliia Yanchuk" userId="da8c62c5-263a-4788-bb0f-2989127690b9" providerId="ADAL" clId="{533E7A7D-080B-4D59-833C-6F4F698C8856}" dt="2025-09-04T09:59:51.335" v="1201" actId="1076"/>
          <ac:picMkLst>
            <pc:docMk/>
            <pc:sldMk cId="220939870" sldId="384"/>
            <ac:picMk id="20" creationId="{075DE2A2-4C96-11C3-30E5-BB25784F2841}"/>
          </ac:picMkLst>
        </pc:picChg>
        <pc:picChg chg="add mod">
          <ac:chgData name="Yuliia Yanchuk" userId="da8c62c5-263a-4788-bb0f-2989127690b9" providerId="ADAL" clId="{533E7A7D-080B-4D59-833C-6F4F698C8856}" dt="2025-09-04T10:00:27.675" v="1206" actId="1076"/>
          <ac:picMkLst>
            <pc:docMk/>
            <pc:sldMk cId="220939870" sldId="384"/>
            <ac:picMk id="23" creationId="{A13A3D89-F70F-7A88-4B6D-490BDFEAA8FC}"/>
          </ac:picMkLst>
        </pc:picChg>
      </pc:sldChg>
      <pc:sldChg chg="addSp delSp modSp add mod">
        <pc:chgData name="Yuliia Yanchuk" userId="da8c62c5-263a-4788-bb0f-2989127690b9" providerId="ADAL" clId="{533E7A7D-080B-4D59-833C-6F4F698C8856}" dt="2025-09-04T10:17:41.540" v="1274" actId="1076"/>
        <pc:sldMkLst>
          <pc:docMk/>
          <pc:sldMk cId="2664974464" sldId="385"/>
        </pc:sldMkLst>
        <pc:spChg chg="mod">
          <ac:chgData name="Yuliia Yanchuk" userId="da8c62c5-263a-4788-bb0f-2989127690b9" providerId="ADAL" clId="{533E7A7D-080B-4D59-833C-6F4F698C8856}" dt="2025-09-04T10:14:13.466" v="1254" actId="790"/>
          <ac:spMkLst>
            <pc:docMk/>
            <pc:sldMk cId="2664974464" sldId="385"/>
            <ac:spMk id="2" creationId="{1041B49A-516D-C2DC-7BD1-8ECC59911E05}"/>
          </ac:spMkLst>
        </pc:spChg>
        <pc:spChg chg="mod">
          <ac:chgData name="Yuliia Yanchuk" userId="da8c62c5-263a-4788-bb0f-2989127690b9" providerId="ADAL" clId="{533E7A7D-080B-4D59-833C-6F4F698C8856}" dt="2025-09-04T10:14:13.466" v="1254" actId="790"/>
          <ac:spMkLst>
            <pc:docMk/>
            <pc:sldMk cId="2664974464" sldId="385"/>
            <ac:spMk id="6" creationId="{D47D5D33-C181-C417-41C6-009CD00CB20F}"/>
          </ac:spMkLst>
        </pc:spChg>
        <pc:spChg chg="mod">
          <ac:chgData name="Yuliia Yanchuk" userId="da8c62c5-263a-4788-bb0f-2989127690b9" providerId="ADAL" clId="{533E7A7D-080B-4D59-833C-6F4F698C8856}" dt="2025-09-04T10:14:13.466" v="1254" actId="790"/>
          <ac:spMkLst>
            <pc:docMk/>
            <pc:sldMk cId="2664974464" sldId="385"/>
            <ac:spMk id="7" creationId="{3A0A1373-8F07-3F07-F7AD-D2B03F87A910}"/>
          </ac:spMkLst>
        </pc:spChg>
        <pc:spChg chg="add mod">
          <ac:chgData name="Yuliia Yanchuk" userId="da8c62c5-263a-4788-bb0f-2989127690b9" providerId="ADAL" clId="{533E7A7D-080B-4D59-833C-6F4F698C8856}" dt="2025-09-04T10:14:13.466" v="1254" actId="790"/>
          <ac:spMkLst>
            <pc:docMk/>
            <pc:sldMk cId="2664974464" sldId="385"/>
            <ac:spMk id="8" creationId="{D2EA3F8D-E2A6-D252-7CD4-6AA527909FF9}"/>
          </ac:spMkLst>
        </pc:spChg>
        <pc:spChg chg="mod">
          <ac:chgData name="Yuliia Yanchuk" userId="da8c62c5-263a-4788-bb0f-2989127690b9" providerId="ADAL" clId="{533E7A7D-080B-4D59-833C-6F4F698C8856}" dt="2025-09-04T10:14:13.466" v="1254" actId="790"/>
          <ac:spMkLst>
            <pc:docMk/>
            <pc:sldMk cId="2664974464" sldId="385"/>
            <ac:spMk id="22" creationId="{2D1BBC81-4469-B341-1DC5-52D28482F5A2}"/>
          </ac:spMkLst>
        </pc:spChg>
        <pc:spChg chg="add mod">
          <ac:chgData name="Yuliia Yanchuk" userId="da8c62c5-263a-4788-bb0f-2989127690b9" providerId="ADAL" clId="{533E7A7D-080B-4D59-833C-6F4F698C8856}" dt="2025-09-04T10:14:13.466" v="1254" actId="790"/>
          <ac:spMkLst>
            <pc:docMk/>
            <pc:sldMk cId="2664974464" sldId="385"/>
            <ac:spMk id="24" creationId="{11B3854C-21B7-53E0-80D2-35992E17760A}"/>
          </ac:spMkLst>
        </pc:spChg>
        <pc:spChg chg="mod">
          <ac:chgData name="Yuliia Yanchuk" userId="da8c62c5-263a-4788-bb0f-2989127690b9" providerId="ADAL" clId="{533E7A7D-080B-4D59-833C-6F4F698C8856}" dt="2025-09-04T10:14:13.466" v="1254" actId="790"/>
          <ac:spMkLst>
            <pc:docMk/>
            <pc:sldMk cId="2664974464" sldId="385"/>
            <ac:spMk id="26" creationId="{29643384-40F7-5C1F-7A5E-26A64E9CFB11}"/>
          </ac:spMkLst>
        </pc:spChg>
        <pc:spChg chg="mod">
          <ac:chgData name="Yuliia Yanchuk" userId="da8c62c5-263a-4788-bb0f-2989127690b9" providerId="ADAL" clId="{533E7A7D-080B-4D59-833C-6F4F698C8856}" dt="2025-09-04T10:14:13.466" v="1254" actId="790"/>
          <ac:spMkLst>
            <pc:docMk/>
            <pc:sldMk cId="2664974464" sldId="385"/>
            <ac:spMk id="27" creationId="{147A48AC-A710-497A-5E9F-C5DBA2C17513}"/>
          </ac:spMkLst>
        </pc:spChg>
        <pc:spChg chg="mod">
          <ac:chgData name="Yuliia Yanchuk" userId="da8c62c5-263a-4788-bb0f-2989127690b9" providerId="ADAL" clId="{533E7A7D-080B-4D59-833C-6F4F698C8856}" dt="2025-09-04T10:13:19.015" v="1243" actId="20577"/>
          <ac:spMkLst>
            <pc:docMk/>
            <pc:sldMk cId="2664974464" sldId="385"/>
            <ac:spMk id="28" creationId="{282D3DCE-AAC4-8F19-28F5-1926C85D1CA6}"/>
          </ac:spMkLst>
        </pc:spChg>
        <pc:spChg chg="mod">
          <ac:chgData name="Yuliia Yanchuk" userId="da8c62c5-263a-4788-bb0f-2989127690b9" providerId="ADAL" clId="{533E7A7D-080B-4D59-833C-6F4F698C8856}" dt="2025-09-04T10:10:16.837" v="1216"/>
          <ac:spMkLst>
            <pc:docMk/>
            <pc:sldMk cId="2664974464" sldId="385"/>
            <ac:spMk id="30" creationId="{1B7F7CD4-6E5A-9655-B927-0EAE4D841E64}"/>
          </ac:spMkLst>
        </pc:spChg>
        <pc:spChg chg="mod">
          <ac:chgData name="Yuliia Yanchuk" userId="da8c62c5-263a-4788-bb0f-2989127690b9" providerId="ADAL" clId="{533E7A7D-080B-4D59-833C-6F4F698C8856}" dt="2025-09-04T10:14:13.466" v="1254" actId="790"/>
          <ac:spMkLst>
            <pc:docMk/>
            <pc:sldMk cId="2664974464" sldId="385"/>
            <ac:spMk id="31" creationId="{9C96C238-C0DB-E011-6EE0-FBE53FF35302}"/>
          </ac:spMkLst>
        </pc:spChg>
        <pc:spChg chg="add mod">
          <ac:chgData name="Yuliia Yanchuk" userId="da8c62c5-263a-4788-bb0f-2989127690b9" providerId="ADAL" clId="{533E7A7D-080B-4D59-833C-6F4F698C8856}" dt="2025-09-04T10:14:13.466" v="1254" actId="790"/>
          <ac:spMkLst>
            <pc:docMk/>
            <pc:sldMk cId="2664974464" sldId="385"/>
            <ac:spMk id="32" creationId="{CD2CC8C8-4995-B008-D214-4B59382411EA}"/>
          </ac:spMkLst>
        </pc:spChg>
        <pc:picChg chg="add mod">
          <ac:chgData name="Yuliia Yanchuk" userId="da8c62c5-263a-4788-bb0f-2989127690b9" providerId="ADAL" clId="{533E7A7D-080B-4D59-833C-6F4F698C8856}" dt="2025-09-04T10:15:26.962" v="1262" actId="1076"/>
          <ac:picMkLst>
            <pc:docMk/>
            <pc:sldMk cId="2664974464" sldId="385"/>
            <ac:picMk id="38" creationId="{E3B400EC-2D07-8A2C-6EA4-9E462FC9A079}"/>
          </ac:picMkLst>
        </pc:picChg>
        <pc:picChg chg="add mod">
          <ac:chgData name="Yuliia Yanchuk" userId="da8c62c5-263a-4788-bb0f-2989127690b9" providerId="ADAL" clId="{533E7A7D-080B-4D59-833C-6F4F698C8856}" dt="2025-09-04T10:15:59.100" v="1266" actId="1076"/>
          <ac:picMkLst>
            <pc:docMk/>
            <pc:sldMk cId="2664974464" sldId="385"/>
            <ac:picMk id="40" creationId="{2558DB8C-D657-21EB-CD9E-2DBBF40C631D}"/>
          </ac:picMkLst>
        </pc:picChg>
        <pc:picChg chg="add mod">
          <ac:chgData name="Yuliia Yanchuk" userId="da8c62c5-263a-4788-bb0f-2989127690b9" providerId="ADAL" clId="{533E7A7D-080B-4D59-833C-6F4F698C8856}" dt="2025-09-04T10:17:16.681" v="1270" actId="1076"/>
          <ac:picMkLst>
            <pc:docMk/>
            <pc:sldMk cId="2664974464" sldId="385"/>
            <ac:picMk id="42" creationId="{7F816713-D358-0C49-080C-082EAD2D296E}"/>
          </ac:picMkLst>
        </pc:picChg>
        <pc:picChg chg="add mod">
          <ac:chgData name="Yuliia Yanchuk" userId="da8c62c5-263a-4788-bb0f-2989127690b9" providerId="ADAL" clId="{533E7A7D-080B-4D59-833C-6F4F698C8856}" dt="2025-09-04T10:17:41.540" v="1274" actId="1076"/>
          <ac:picMkLst>
            <pc:docMk/>
            <pc:sldMk cId="2664974464" sldId="385"/>
            <ac:picMk id="44" creationId="{777514F2-28B4-9663-C7E9-D1BCE81EC791}"/>
          </ac:picMkLst>
        </pc:picChg>
      </pc:sldChg>
      <pc:sldChg chg="modSp add mod ord">
        <pc:chgData name="Yuliia Yanchuk" userId="da8c62c5-263a-4788-bb0f-2989127690b9" providerId="ADAL" clId="{533E7A7D-080B-4D59-833C-6F4F698C8856}" dt="2025-09-04T10:21:21.278" v="1302" actId="790"/>
        <pc:sldMkLst>
          <pc:docMk/>
          <pc:sldMk cId="4002179804" sldId="386"/>
        </pc:sldMkLst>
        <pc:spChg chg="mod">
          <ac:chgData name="Yuliia Yanchuk" userId="da8c62c5-263a-4788-bb0f-2989127690b9" providerId="ADAL" clId="{533E7A7D-080B-4D59-833C-6F4F698C8856}" dt="2025-09-04T10:18:35.522" v="1279"/>
          <ac:spMkLst>
            <pc:docMk/>
            <pc:sldMk cId="4002179804" sldId="386"/>
            <ac:spMk id="2" creationId="{38C9AAEF-8EFF-5F71-D1A4-3A798B5C18A5}"/>
          </ac:spMkLst>
        </pc:spChg>
        <pc:spChg chg="mod">
          <ac:chgData name="Yuliia Yanchuk" userId="da8c62c5-263a-4788-bb0f-2989127690b9" providerId="ADAL" clId="{533E7A7D-080B-4D59-833C-6F4F698C8856}" dt="2025-09-04T10:21:21.278" v="1302" actId="790"/>
          <ac:spMkLst>
            <pc:docMk/>
            <pc:sldMk cId="4002179804" sldId="386"/>
            <ac:spMk id="4" creationId="{CF16FBB2-22D6-01C5-B103-049FC692A443}"/>
          </ac:spMkLst>
        </pc:spChg>
        <pc:spChg chg="mod">
          <ac:chgData name="Yuliia Yanchuk" userId="da8c62c5-263a-4788-bb0f-2989127690b9" providerId="ADAL" clId="{533E7A7D-080B-4D59-833C-6F4F698C8856}" dt="2025-09-04T10:21:21.278" v="1302" actId="790"/>
          <ac:spMkLst>
            <pc:docMk/>
            <pc:sldMk cId="4002179804" sldId="386"/>
            <ac:spMk id="7" creationId="{C1D7661B-EC57-74EE-6218-C9C1FE745A67}"/>
          </ac:spMkLst>
        </pc:spChg>
        <pc:spChg chg="mod">
          <ac:chgData name="Yuliia Yanchuk" userId="da8c62c5-263a-4788-bb0f-2989127690b9" providerId="ADAL" clId="{533E7A7D-080B-4D59-833C-6F4F698C8856}" dt="2025-09-04T10:21:21.278" v="1302" actId="790"/>
          <ac:spMkLst>
            <pc:docMk/>
            <pc:sldMk cId="4002179804" sldId="386"/>
            <ac:spMk id="8" creationId="{7445E75B-2614-51D8-B288-4BD4F0B539C6}"/>
          </ac:spMkLst>
        </pc:spChg>
        <pc:spChg chg="mod">
          <ac:chgData name="Yuliia Yanchuk" userId="da8c62c5-263a-4788-bb0f-2989127690b9" providerId="ADAL" clId="{533E7A7D-080B-4D59-833C-6F4F698C8856}" dt="2025-09-04T10:21:21.278" v="1302" actId="790"/>
          <ac:spMkLst>
            <pc:docMk/>
            <pc:sldMk cId="4002179804" sldId="386"/>
            <ac:spMk id="22" creationId="{0B70D715-0F84-6272-231D-3529D8C8DF95}"/>
          </ac:spMkLst>
        </pc:spChg>
        <pc:spChg chg="mod">
          <ac:chgData name="Yuliia Yanchuk" userId="da8c62c5-263a-4788-bb0f-2989127690b9" providerId="ADAL" clId="{533E7A7D-080B-4D59-833C-6F4F698C8856}" dt="2025-09-04T10:21:21.278" v="1302" actId="790"/>
          <ac:spMkLst>
            <pc:docMk/>
            <pc:sldMk cId="4002179804" sldId="386"/>
            <ac:spMk id="24" creationId="{15357685-3D4C-B175-7CD5-AAC13093A3AC}"/>
          </ac:spMkLst>
        </pc:spChg>
        <pc:spChg chg="mod">
          <ac:chgData name="Yuliia Yanchuk" userId="da8c62c5-263a-4788-bb0f-2989127690b9" providerId="ADAL" clId="{533E7A7D-080B-4D59-833C-6F4F698C8856}" dt="2025-09-04T10:19:27.069" v="1285"/>
          <ac:spMkLst>
            <pc:docMk/>
            <pc:sldMk cId="4002179804" sldId="386"/>
            <ac:spMk id="26" creationId="{C6F65003-4901-168B-8364-7BF64ACAFA86}"/>
          </ac:spMkLst>
        </pc:spChg>
        <pc:spChg chg="mod">
          <ac:chgData name="Yuliia Yanchuk" userId="da8c62c5-263a-4788-bb0f-2989127690b9" providerId="ADAL" clId="{533E7A7D-080B-4D59-833C-6F4F698C8856}" dt="2025-09-04T10:21:21.278" v="1302" actId="790"/>
          <ac:spMkLst>
            <pc:docMk/>
            <pc:sldMk cId="4002179804" sldId="386"/>
            <ac:spMk id="27" creationId="{EB473B29-D1A4-408D-B934-161C36EA7DED}"/>
          </ac:spMkLst>
        </pc:spChg>
        <pc:spChg chg="mod">
          <ac:chgData name="Yuliia Yanchuk" userId="da8c62c5-263a-4788-bb0f-2989127690b9" providerId="ADAL" clId="{533E7A7D-080B-4D59-833C-6F4F698C8856}" dt="2025-09-04T10:21:21.278" v="1302" actId="790"/>
          <ac:spMkLst>
            <pc:docMk/>
            <pc:sldMk cId="4002179804" sldId="386"/>
            <ac:spMk id="28" creationId="{7820B5DB-AECB-B68E-C53D-E2D0AD01C711}"/>
          </ac:spMkLst>
        </pc:spChg>
        <pc:spChg chg="mod">
          <ac:chgData name="Yuliia Yanchuk" userId="da8c62c5-263a-4788-bb0f-2989127690b9" providerId="ADAL" clId="{533E7A7D-080B-4D59-833C-6F4F698C8856}" dt="2025-09-04T10:21:21.278" v="1302" actId="790"/>
          <ac:spMkLst>
            <pc:docMk/>
            <pc:sldMk cId="4002179804" sldId="386"/>
            <ac:spMk id="29" creationId="{0ECD6A12-99BE-DD4B-18BC-2BC01D9A98C1}"/>
          </ac:spMkLst>
        </pc:spChg>
        <pc:spChg chg="mod">
          <ac:chgData name="Yuliia Yanchuk" userId="da8c62c5-263a-4788-bb0f-2989127690b9" providerId="ADAL" clId="{533E7A7D-080B-4D59-833C-6F4F698C8856}" dt="2025-09-04T10:21:21.278" v="1302" actId="790"/>
          <ac:spMkLst>
            <pc:docMk/>
            <pc:sldMk cId="4002179804" sldId="386"/>
            <ac:spMk id="31" creationId="{588B683D-FD5B-B631-FB1B-444C9C90414F}"/>
          </ac:spMkLst>
        </pc:spChg>
        <pc:spChg chg="mod">
          <ac:chgData name="Yuliia Yanchuk" userId="da8c62c5-263a-4788-bb0f-2989127690b9" providerId="ADAL" clId="{533E7A7D-080B-4D59-833C-6F4F698C8856}" dt="2025-09-04T10:21:21.278" v="1302" actId="790"/>
          <ac:spMkLst>
            <pc:docMk/>
            <pc:sldMk cId="4002179804" sldId="386"/>
            <ac:spMk id="32" creationId="{6297068F-0C81-4AA7-C49C-0E2CE3EA05BE}"/>
          </ac:spMkLst>
        </pc:spChg>
        <pc:spChg chg="mod">
          <ac:chgData name="Yuliia Yanchuk" userId="da8c62c5-263a-4788-bb0f-2989127690b9" providerId="ADAL" clId="{533E7A7D-080B-4D59-833C-6F4F698C8856}" dt="2025-09-04T10:21:16.797" v="1301" actId="1076"/>
          <ac:spMkLst>
            <pc:docMk/>
            <pc:sldMk cId="4002179804" sldId="386"/>
            <ac:spMk id="33" creationId="{A5475368-958F-30A4-9007-E13BB56C0463}"/>
          </ac:spMkLst>
        </pc:spChg>
      </pc:sldChg>
      <pc:sldChg chg="addSp delSp modSp add mod">
        <pc:chgData name="Yuliia Yanchuk" userId="da8c62c5-263a-4788-bb0f-2989127690b9" providerId="ADAL" clId="{533E7A7D-080B-4D59-833C-6F4F698C8856}" dt="2025-09-04T11:27:47.892" v="1477" actId="790"/>
        <pc:sldMkLst>
          <pc:docMk/>
          <pc:sldMk cId="40414558" sldId="387"/>
        </pc:sldMkLst>
        <pc:spChg chg="mod">
          <ac:chgData name="Yuliia Yanchuk" userId="da8c62c5-263a-4788-bb0f-2989127690b9" providerId="ADAL" clId="{533E7A7D-080B-4D59-833C-6F4F698C8856}" dt="2025-09-04T11:27:47.892" v="1477" actId="790"/>
          <ac:spMkLst>
            <pc:docMk/>
            <pc:sldMk cId="40414558" sldId="387"/>
            <ac:spMk id="2" creationId="{5AD52F91-5D3E-E32A-68A1-D6A5CF13CB0F}"/>
          </ac:spMkLst>
        </pc:spChg>
        <pc:spChg chg="mod topLvl">
          <ac:chgData name="Yuliia Yanchuk" userId="da8c62c5-263a-4788-bb0f-2989127690b9" providerId="ADAL" clId="{533E7A7D-080B-4D59-833C-6F4F698C8856}" dt="2025-09-04T11:18:11.178" v="1385" actId="1076"/>
          <ac:spMkLst>
            <pc:docMk/>
            <pc:sldMk cId="40414558" sldId="387"/>
            <ac:spMk id="6" creationId="{8A49EDE5-EBA3-E72D-8260-0CE6E9E8C9C2}"/>
          </ac:spMkLst>
        </pc:spChg>
        <pc:spChg chg="mod topLvl">
          <ac:chgData name="Yuliia Yanchuk" userId="da8c62c5-263a-4788-bb0f-2989127690b9" providerId="ADAL" clId="{533E7A7D-080B-4D59-833C-6F4F698C8856}" dt="2025-09-04T11:27:47.892" v="1477" actId="790"/>
          <ac:spMkLst>
            <pc:docMk/>
            <pc:sldMk cId="40414558" sldId="387"/>
            <ac:spMk id="9" creationId="{269044C0-0918-4B5B-9660-B1CDE806CD27}"/>
          </ac:spMkLst>
        </pc:spChg>
        <pc:spChg chg="add mod">
          <ac:chgData name="Yuliia Yanchuk" userId="da8c62c5-263a-4788-bb0f-2989127690b9" providerId="ADAL" clId="{533E7A7D-080B-4D59-833C-6F4F698C8856}" dt="2025-09-04T11:27:47.892" v="1477" actId="790"/>
          <ac:spMkLst>
            <pc:docMk/>
            <pc:sldMk cId="40414558" sldId="387"/>
            <ac:spMk id="11" creationId="{73F9B92F-8052-1232-674D-0473F7A8AFB0}"/>
          </ac:spMkLst>
        </pc:spChg>
        <pc:spChg chg="add mod">
          <ac:chgData name="Yuliia Yanchuk" userId="da8c62c5-263a-4788-bb0f-2989127690b9" providerId="ADAL" clId="{533E7A7D-080B-4D59-833C-6F4F698C8856}" dt="2025-09-04T11:27:47.892" v="1477" actId="790"/>
          <ac:spMkLst>
            <pc:docMk/>
            <pc:sldMk cId="40414558" sldId="387"/>
            <ac:spMk id="12" creationId="{76D305F6-EB16-064B-6DD3-E98CD16F5690}"/>
          </ac:spMkLst>
        </pc:spChg>
        <pc:spChg chg="add mod">
          <ac:chgData name="Yuliia Yanchuk" userId="da8c62c5-263a-4788-bb0f-2989127690b9" providerId="ADAL" clId="{533E7A7D-080B-4D59-833C-6F4F698C8856}" dt="2025-09-04T11:27:47.892" v="1477" actId="790"/>
          <ac:spMkLst>
            <pc:docMk/>
            <pc:sldMk cId="40414558" sldId="387"/>
            <ac:spMk id="13" creationId="{5AC364C3-98EE-9863-7073-C933D6E7B233}"/>
          </ac:spMkLst>
        </pc:spChg>
        <pc:spChg chg="add mod">
          <ac:chgData name="Yuliia Yanchuk" userId="da8c62c5-263a-4788-bb0f-2989127690b9" providerId="ADAL" clId="{533E7A7D-080B-4D59-833C-6F4F698C8856}" dt="2025-09-04T11:27:47.892" v="1477" actId="790"/>
          <ac:spMkLst>
            <pc:docMk/>
            <pc:sldMk cId="40414558" sldId="387"/>
            <ac:spMk id="14" creationId="{0DC33573-CEB3-5C0B-F2B1-42A5F4265A0D}"/>
          </ac:spMkLst>
        </pc:spChg>
        <pc:spChg chg="add mod">
          <ac:chgData name="Yuliia Yanchuk" userId="da8c62c5-263a-4788-bb0f-2989127690b9" providerId="ADAL" clId="{533E7A7D-080B-4D59-833C-6F4F698C8856}" dt="2025-09-04T11:27:47.892" v="1477" actId="790"/>
          <ac:spMkLst>
            <pc:docMk/>
            <pc:sldMk cId="40414558" sldId="387"/>
            <ac:spMk id="15" creationId="{8AD16DD5-FD1C-AC94-0C30-66A3D271BB33}"/>
          </ac:spMkLst>
        </pc:spChg>
        <pc:spChg chg="add mod ord">
          <ac:chgData name="Yuliia Yanchuk" userId="da8c62c5-263a-4788-bb0f-2989127690b9" providerId="ADAL" clId="{533E7A7D-080B-4D59-833C-6F4F698C8856}" dt="2025-09-04T11:22:15.082" v="1424" actId="14100"/>
          <ac:spMkLst>
            <pc:docMk/>
            <pc:sldMk cId="40414558" sldId="387"/>
            <ac:spMk id="16" creationId="{AE2070FF-2971-41EB-F3C7-ADBE5CEED409}"/>
          </ac:spMkLst>
        </pc:spChg>
        <pc:spChg chg="add mod">
          <ac:chgData name="Yuliia Yanchuk" userId="da8c62c5-263a-4788-bb0f-2989127690b9" providerId="ADAL" clId="{533E7A7D-080B-4D59-833C-6F4F698C8856}" dt="2025-09-04T11:27:47.892" v="1477" actId="790"/>
          <ac:spMkLst>
            <pc:docMk/>
            <pc:sldMk cId="40414558" sldId="387"/>
            <ac:spMk id="19" creationId="{51B364BF-C1F9-C46E-42CA-1E49FEFA05A9}"/>
          </ac:spMkLst>
        </pc:spChg>
        <pc:spChg chg="add mod ord">
          <ac:chgData name="Yuliia Yanchuk" userId="da8c62c5-263a-4788-bb0f-2989127690b9" providerId="ADAL" clId="{533E7A7D-080B-4D59-833C-6F4F698C8856}" dt="2025-09-04T11:22:41.683" v="1427" actId="167"/>
          <ac:spMkLst>
            <pc:docMk/>
            <pc:sldMk cId="40414558" sldId="387"/>
            <ac:spMk id="25" creationId="{68D7EECF-1D6C-BF53-9C05-D327D5472A2A}"/>
          </ac:spMkLst>
        </pc:spChg>
        <pc:spChg chg="add mod">
          <ac:chgData name="Yuliia Yanchuk" userId="da8c62c5-263a-4788-bb0f-2989127690b9" providerId="ADAL" clId="{533E7A7D-080B-4D59-833C-6F4F698C8856}" dt="2025-09-04T11:27:47.892" v="1477" actId="790"/>
          <ac:spMkLst>
            <pc:docMk/>
            <pc:sldMk cId="40414558" sldId="387"/>
            <ac:spMk id="30" creationId="{DBDCD81E-9CFB-55AB-BF9B-A13E7CFCD9A9}"/>
          </ac:spMkLst>
        </pc:spChg>
        <pc:spChg chg="add mod ord">
          <ac:chgData name="Yuliia Yanchuk" userId="da8c62c5-263a-4788-bb0f-2989127690b9" providerId="ADAL" clId="{533E7A7D-080B-4D59-833C-6F4F698C8856}" dt="2025-09-04T11:27:47.892" v="1477" actId="790"/>
          <ac:spMkLst>
            <pc:docMk/>
            <pc:sldMk cId="40414558" sldId="387"/>
            <ac:spMk id="34" creationId="{8D9B9A8C-9907-7A95-CD9F-901D764F1852}"/>
          </ac:spMkLst>
        </pc:spChg>
        <pc:picChg chg="add mod">
          <ac:chgData name="Yuliia Yanchuk" userId="da8c62c5-263a-4788-bb0f-2989127690b9" providerId="ADAL" clId="{533E7A7D-080B-4D59-833C-6F4F698C8856}" dt="2025-09-04T11:25:43.046" v="1461" actId="1076"/>
          <ac:picMkLst>
            <pc:docMk/>
            <pc:sldMk cId="40414558" sldId="387"/>
            <ac:picMk id="36" creationId="{90532ECA-9AD1-74E6-879F-3B657EEE6EB9}"/>
          </ac:picMkLst>
        </pc:picChg>
        <pc:picChg chg="add mod">
          <ac:chgData name="Yuliia Yanchuk" userId="da8c62c5-263a-4788-bb0f-2989127690b9" providerId="ADAL" clId="{533E7A7D-080B-4D59-833C-6F4F698C8856}" dt="2025-09-04T11:26:19.918" v="1467" actId="14100"/>
          <ac:picMkLst>
            <pc:docMk/>
            <pc:sldMk cId="40414558" sldId="387"/>
            <ac:picMk id="38" creationId="{CF8064A6-993A-F72D-2DFB-FB9EE69FB302}"/>
          </ac:picMkLst>
        </pc:picChg>
        <pc:picChg chg="add mod">
          <ac:chgData name="Yuliia Yanchuk" userId="da8c62c5-263a-4788-bb0f-2989127690b9" providerId="ADAL" clId="{533E7A7D-080B-4D59-833C-6F4F698C8856}" dt="2025-09-04T11:27:34.730" v="1476" actId="14100"/>
          <ac:picMkLst>
            <pc:docMk/>
            <pc:sldMk cId="40414558" sldId="387"/>
            <ac:picMk id="40" creationId="{77C85F8D-4677-960F-5769-BE44B5D5DDDB}"/>
          </ac:picMkLst>
        </pc:picChg>
      </pc:sldChg>
      <pc:sldChg chg="addSp delSp modSp add mod">
        <pc:chgData name="Yuliia Yanchuk" userId="da8c62c5-263a-4788-bb0f-2989127690b9" providerId="ADAL" clId="{533E7A7D-080B-4D59-833C-6F4F698C8856}" dt="2025-09-05T12:25:24.006" v="1700" actId="790"/>
        <pc:sldMkLst>
          <pc:docMk/>
          <pc:sldMk cId="357905261" sldId="388"/>
        </pc:sldMkLst>
        <pc:spChg chg="mod">
          <ac:chgData name="Yuliia Yanchuk" userId="da8c62c5-263a-4788-bb0f-2989127690b9" providerId="ADAL" clId="{533E7A7D-080B-4D59-833C-6F4F698C8856}" dt="2025-09-05T12:25:24.006" v="1700" actId="790"/>
          <ac:spMkLst>
            <pc:docMk/>
            <pc:sldMk cId="357905261" sldId="388"/>
            <ac:spMk id="2" creationId="{6383B092-FC58-2408-9167-B8D5491A1502}"/>
          </ac:spMkLst>
        </pc:spChg>
        <pc:spChg chg="mod">
          <ac:chgData name="Yuliia Yanchuk" userId="da8c62c5-263a-4788-bb0f-2989127690b9" providerId="ADAL" clId="{533E7A7D-080B-4D59-833C-6F4F698C8856}" dt="2025-09-05T12:25:24.006" v="1700" actId="790"/>
          <ac:spMkLst>
            <pc:docMk/>
            <pc:sldMk cId="357905261" sldId="388"/>
            <ac:spMk id="4" creationId="{BDB2EA4E-C123-D71D-77E9-10F99985C93B}"/>
          </ac:spMkLst>
        </pc:spChg>
        <pc:spChg chg="mod">
          <ac:chgData name="Yuliia Yanchuk" userId="da8c62c5-263a-4788-bb0f-2989127690b9" providerId="ADAL" clId="{533E7A7D-080B-4D59-833C-6F4F698C8856}" dt="2025-09-05T12:25:24.006" v="1700" actId="790"/>
          <ac:spMkLst>
            <pc:docMk/>
            <pc:sldMk cId="357905261" sldId="388"/>
            <ac:spMk id="5" creationId="{F1257F11-CAB7-0843-8345-447091AD8D8B}"/>
          </ac:spMkLst>
        </pc:spChg>
        <pc:spChg chg="mod">
          <ac:chgData name="Yuliia Yanchuk" userId="da8c62c5-263a-4788-bb0f-2989127690b9" providerId="ADAL" clId="{533E7A7D-080B-4D59-833C-6F4F698C8856}" dt="2025-09-05T12:25:24.006" v="1700" actId="790"/>
          <ac:spMkLst>
            <pc:docMk/>
            <pc:sldMk cId="357905261" sldId="388"/>
            <ac:spMk id="7" creationId="{C10D6389-DD52-9475-3A94-D6D3F24D5715}"/>
          </ac:spMkLst>
        </pc:spChg>
        <pc:spChg chg="mod">
          <ac:chgData name="Yuliia Yanchuk" userId="da8c62c5-263a-4788-bb0f-2989127690b9" providerId="ADAL" clId="{533E7A7D-080B-4D59-833C-6F4F698C8856}" dt="2025-09-05T12:25:24.006" v="1700" actId="790"/>
          <ac:spMkLst>
            <pc:docMk/>
            <pc:sldMk cId="357905261" sldId="388"/>
            <ac:spMk id="8" creationId="{3DFEC988-7DDD-CE51-C93B-3C5F6785FB93}"/>
          </ac:spMkLst>
        </pc:spChg>
        <pc:spChg chg="mod">
          <ac:chgData name="Yuliia Yanchuk" userId="da8c62c5-263a-4788-bb0f-2989127690b9" providerId="ADAL" clId="{533E7A7D-080B-4D59-833C-6F4F698C8856}" dt="2025-09-05T12:12:21.327" v="1580" actId="790"/>
          <ac:spMkLst>
            <pc:docMk/>
            <pc:sldMk cId="357905261" sldId="388"/>
            <ac:spMk id="10" creationId="{6FDB3CA6-FE78-22BB-C54A-DAD38FF0CD36}"/>
          </ac:spMkLst>
        </pc:spChg>
        <pc:spChg chg="mod">
          <ac:chgData name="Yuliia Yanchuk" userId="da8c62c5-263a-4788-bb0f-2989127690b9" providerId="ADAL" clId="{533E7A7D-080B-4D59-833C-6F4F698C8856}" dt="2025-09-05T12:25:24.006" v="1700" actId="790"/>
          <ac:spMkLst>
            <pc:docMk/>
            <pc:sldMk cId="357905261" sldId="388"/>
            <ac:spMk id="17" creationId="{B1D32A22-E207-2D35-8F74-6F3408E7D8FE}"/>
          </ac:spMkLst>
        </pc:spChg>
        <pc:spChg chg="add mod">
          <ac:chgData name="Yuliia Yanchuk" userId="da8c62c5-263a-4788-bb0f-2989127690b9" providerId="ADAL" clId="{533E7A7D-080B-4D59-833C-6F4F698C8856}" dt="2025-09-05T12:25:24.006" v="1700" actId="790"/>
          <ac:spMkLst>
            <pc:docMk/>
            <pc:sldMk cId="357905261" sldId="388"/>
            <ac:spMk id="27" creationId="{EE48FDE5-75FE-4750-9377-10B0118B13F0}"/>
          </ac:spMkLst>
        </pc:spChg>
        <pc:spChg chg="add mod">
          <ac:chgData name="Yuliia Yanchuk" userId="da8c62c5-263a-4788-bb0f-2989127690b9" providerId="ADAL" clId="{533E7A7D-080B-4D59-833C-6F4F698C8856}" dt="2025-09-05T12:25:24.006" v="1700" actId="790"/>
          <ac:spMkLst>
            <pc:docMk/>
            <pc:sldMk cId="357905261" sldId="388"/>
            <ac:spMk id="33" creationId="{2DDA330A-D32D-78C7-D106-0897072AC881}"/>
          </ac:spMkLst>
        </pc:spChg>
        <pc:spChg chg="add mod">
          <ac:chgData name="Yuliia Yanchuk" userId="da8c62c5-263a-4788-bb0f-2989127690b9" providerId="ADAL" clId="{533E7A7D-080B-4D59-833C-6F4F698C8856}" dt="2025-09-05T12:25:24.006" v="1700" actId="790"/>
          <ac:spMkLst>
            <pc:docMk/>
            <pc:sldMk cId="357905261" sldId="388"/>
            <ac:spMk id="35" creationId="{E091669A-6A0B-EAAA-3B02-AF832583F209}"/>
          </ac:spMkLst>
        </pc:spChg>
        <pc:spChg chg="add mod">
          <ac:chgData name="Yuliia Yanchuk" userId="da8c62c5-263a-4788-bb0f-2989127690b9" providerId="ADAL" clId="{533E7A7D-080B-4D59-833C-6F4F698C8856}" dt="2025-09-05T12:25:24.006" v="1700" actId="790"/>
          <ac:spMkLst>
            <pc:docMk/>
            <pc:sldMk cId="357905261" sldId="388"/>
            <ac:spMk id="37" creationId="{6477D8F3-358A-E8BA-AB37-B26FF6947D03}"/>
          </ac:spMkLst>
        </pc:spChg>
        <pc:grpChg chg="add mod">
          <ac:chgData name="Yuliia Yanchuk" userId="da8c62c5-263a-4788-bb0f-2989127690b9" providerId="ADAL" clId="{533E7A7D-080B-4D59-833C-6F4F698C8856}" dt="2025-09-05T12:10:43.203" v="1551" actId="1076"/>
          <ac:grpSpMkLst>
            <pc:docMk/>
            <pc:sldMk cId="357905261" sldId="388"/>
            <ac:grpSpMk id="3" creationId="{16A2C277-52D1-5859-5129-B7F33A15A0CE}"/>
          </ac:grpSpMkLst>
        </pc:grpChg>
      </pc:sldChg>
      <pc:sldChg chg="delSp modSp add mod">
        <pc:chgData name="Yuliia Yanchuk" userId="da8c62c5-263a-4788-bb0f-2989127690b9" providerId="ADAL" clId="{533E7A7D-080B-4D59-833C-6F4F698C8856}" dt="2025-09-05T12:25:32.236" v="1701" actId="790"/>
        <pc:sldMkLst>
          <pc:docMk/>
          <pc:sldMk cId="494808773" sldId="389"/>
        </pc:sldMkLst>
        <pc:spChg chg="mod">
          <ac:chgData name="Yuliia Yanchuk" userId="da8c62c5-263a-4788-bb0f-2989127690b9" providerId="ADAL" clId="{533E7A7D-080B-4D59-833C-6F4F698C8856}" dt="2025-09-05T12:25:32.236" v="1701" actId="790"/>
          <ac:spMkLst>
            <pc:docMk/>
            <pc:sldMk cId="494808773" sldId="389"/>
            <ac:spMk id="2" creationId="{E84CE10A-A141-FB25-8D53-A1DC3F69D1DF}"/>
          </ac:spMkLst>
        </pc:spChg>
        <pc:graphicFrameChg chg="mod modGraphic">
          <ac:chgData name="Yuliia Yanchuk" userId="da8c62c5-263a-4788-bb0f-2989127690b9" providerId="ADAL" clId="{533E7A7D-080B-4D59-833C-6F4F698C8856}" dt="2025-09-05T12:25:32.236" v="1701" actId="790"/>
          <ac:graphicFrameMkLst>
            <pc:docMk/>
            <pc:sldMk cId="494808773" sldId="389"/>
            <ac:graphicFrameMk id="29" creationId="{D61F6EA6-7588-04CB-3045-FCAF2E5AFA58}"/>
          </ac:graphicFrameMkLst>
        </pc:graphicFrameChg>
      </pc:sldChg>
      <pc:sldChg chg="addSp delSp modSp add mod">
        <pc:chgData name="Yuliia Yanchuk" userId="da8c62c5-263a-4788-bb0f-2989127690b9" providerId="ADAL" clId="{533E7A7D-080B-4D59-833C-6F4F698C8856}" dt="2025-09-05T12:39:02.553" v="1841" actId="1076"/>
        <pc:sldMkLst>
          <pc:docMk/>
          <pc:sldMk cId="390480039" sldId="390"/>
        </pc:sldMkLst>
        <pc:spChg chg="mod">
          <ac:chgData name="Yuliia Yanchuk" userId="da8c62c5-263a-4788-bb0f-2989127690b9" providerId="ADAL" clId="{533E7A7D-080B-4D59-833C-6F4F698C8856}" dt="2025-09-05T12:37:00.140" v="1821" actId="790"/>
          <ac:spMkLst>
            <pc:docMk/>
            <pc:sldMk cId="390480039" sldId="390"/>
            <ac:spMk id="2" creationId="{16D06300-5476-5758-91CB-78CFA7F15F18}"/>
          </ac:spMkLst>
        </pc:spChg>
        <pc:spChg chg="mod topLvl">
          <ac:chgData name="Yuliia Yanchuk" userId="da8c62c5-263a-4788-bb0f-2989127690b9" providerId="ADAL" clId="{533E7A7D-080B-4D59-833C-6F4F698C8856}" dt="2025-09-05T12:37:00.140" v="1821" actId="790"/>
          <ac:spMkLst>
            <pc:docMk/>
            <pc:sldMk cId="390480039" sldId="390"/>
            <ac:spMk id="4" creationId="{92548BD2-8963-3D5F-247B-9E21EAB6A2FD}"/>
          </ac:spMkLst>
        </pc:spChg>
        <pc:spChg chg="mod topLvl">
          <ac:chgData name="Yuliia Yanchuk" userId="da8c62c5-263a-4788-bb0f-2989127690b9" providerId="ADAL" clId="{533E7A7D-080B-4D59-833C-6F4F698C8856}" dt="2025-09-05T12:37:00.140" v="1821" actId="790"/>
          <ac:spMkLst>
            <pc:docMk/>
            <pc:sldMk cId="390480039" sldId="390"/>
            <ac:spMk id="5" creationId="{9A2706E0-12E3-06EE-8408-E2D0F0B3219F}"/>
          </ac:spMkLst>
        </pc:spChg>
        <pc:spChg chg="add mod">
          <ac:chgData name="Yuliia Yanchuk" userId="da8c62c5-263a-4788-bb0f-2989127690b9" providerId="ADAL" clId="{533E7A7D-080B-4D59-833C-6F4F698C8856}" dt="2025-09-05T12:37:00.140" v="1821" actId="790"/>
          <ac:spMkLst>
            <pc:docMk/>
            <pc:sldMk cId="390480039" sldId="390"/>
            <ac:spMk id="6" creationId="{E5470703-3A4E-363A-15F1-E11A17A005BF}"/>
          </ac:spMkLst>
        </pc:spChg>
        <pc:spChg chg="mod topLvl">
          <ac:chgData name="Yuliia Yanchuk" userId="da8c62c5-263a-4788-bb0f-2989127690b9" providerId="ADAL" clId="{533E7A7D-080B-4D59-833C-6F4F698C8856}" dt="2025-09-05T12:37:28.224" v="1825" actId="208"/>
          <ac:spMkLst>
            <pc:docMk/>
            <pc:sldMk cId="390480039" sldId="390"/>
            <ac:spMk id="8" creationId="{6C3D99FF-E3D9-5144-A962-13E4C25F6A3D}"/>
          </ac:spMkLst>
        </pc:spChg>
        <pc:spChg chg="mod topLvl">
          <ac:chgData name="Yuliia Yanchuk" userId="da8c62c5-263a-4788-bb0f-2989127690b9" providerId="ADAL" clId="{533E7A7D-080B-4D59-833C-6F4F698C8856}" dt="2025-09-05T12:37:00.140" v="1821" actId="790"/>
          <ac:spMkLst>
            <pc:docMk/>
            <pc:sldMk cId="390480039" sldId="390"/>
            <ac:spMk id="9" creationId="{5088D1E7-A7E3-F76D-1001-2621CC426424}"/>
          </ac:spMkLst>
        </pc:spChg>
        <pc:spChg chg="add mod">
          <ac:chgData name="Yuliia Yanchuk" userId="da8c62c5-263a-4788-bb0f-2989127690b9" providerId="ADAL" clId="{533E7A7D-080B-4D59-833C-6F4F698C8856}" dt="2025-09-05T12:37:00.140" v="1821" actId="790"/>
          <ac:spMkLst>
            <pc:docMk/>
            <pc:sldMk cId="390480039" sldId="390"/>
            <ac:spMk id="10" creationId="{F9C7362C-10F5-10AB-B0B0-9B0CDD047A51}"/>
          </ac:spMkLst>
        </pc:spChg>
        <pc:spChg chg="mod topLvl">
          <ac:chgData name="Yuliia Yanchuk" userId="da8c62c5-263a-4788-bb0f-2989127690b9" providerId="ADAL" clId="{533E7A7D-080B-4D59-833C-6F4F698C8856}" dt="2025-09-05T12:37:34.623" v="1827" actId="207"/>
          <ac:spMkLst>
            <pc:docMk/>
            <pc:sldMk cId="390480039" sldId="390"/>
            <ac:spMk id="12" creationId="{E033871E-8A19-AA08-0FF2-1B75415FA9B8}"/>
          </ac:spMkLst>
        </pc:spChg>
        <pc:spChg chg="mod topLvl">
          <ac:chgData name="Yuliia Yanchuk" userId="da8c62c5-263a-4788-bb0f-2989127690b9" providerId="ADAL" clId="{533E7A7D-080B-4D59-833C-6F4F698C8856}" dt="2025-09-05T12:37:00.140" v="1821" actId="790"/>
          <ac:spMkLst>
            <pc:docMk/>
            <pc:sldMk cId="390480039" sldId="390"/>
            <ac:spMk id="13" creationId="{224E2461-FA48-5213-FBCA-634D164FFDFF}"/>
          </ac:spMkLst>
        </pc:spChg>
        <pc:spChg chg="add mod">
          <ac:chgData name="Yuliia Yanchuk" userId="da8c62c5-263a-4788-bb0f-2989127690b9" providerId="ADAL" clId="{533E7A7D-080B-4D59-833C-6F4F698C8856}" dt="2025-09-05T12:34:52.672" v="1789" actId="1076"/>
          <ac:spMkLst>
            <pc:docMk/>
            <pc:sldMk cId="390480039" sldId="390"/>
            <ac:spMk id="14" creationId="{EA632331-C71E-3E6E-DAC8-D0735FDC1E6D}"/>
          </ac:spMkLst>
        </pc:spChg>
        <pc:spChg chg="add mod">
          <ac:chgData name="Yuliia Yanchuk" userId="da8c62c5-263a-4788-bb0f-2989127690b9" providerId="ADAL" clId="{533E7A7D-080B-4D59-833C-6F4F698C8856}" dt="2025-09-05T12:37:42.822" v="1829" actId="207"/>
          <ac:spMkLst>
            <pc:docMk/>
            <pc:sldMk cId="390480039" sldId="390"/>
            <ac:spMk id="15" creationId="{BC61F0FE-0979-108C-076A-76B11EEBA626}"/>
          </ac:spMkLst>
        </pc:spChg>
        <pc:spChg chg="add mod">
          <ac:chgData name="Yuliia Yanchuk" userId="da8c62c5-263a-4788-bb0f-2989127690b9" providerId="ADAL" clId="{533E7A7D-080B-4D59-833C-6F4F698C8856}" dt="2025-09-05T12:37:00.140" v="1821" actId="790"/>
          <ac:spMkLst>
            <pc:docMk/>
            <pc:sldMk cId="390480039" sldId="390"/>
            <ac:spMk id="16" creationId="{F2789341-C54F-1421-75BA-438CDF51212D}"/>
          </ac:spMkLst>
        </pc:spChg>
        <pc:spChg chg="add mod">
          <ac:chgData name="Yuliia Yanchuk" userId="da8c62c5-263a-4788-bb0f-2989127690b9" providerId="ADAL" clId="{533E7A7D-080B-4D59-833C-6F4F698C8856}" dt="2025-09-05T12:37:09.757" v="1822" actId="14100"/>
          <ac:spMkLst>
            <pc:docMk/>
            <pc:sldMk cId="390480039" sldId="390"/>
            <ac:spMk id="17" creationId="{2A0DFA83-7A47-2D94-1580-B57A1F4FD54D}"/>
          </ac:spMkLst>
        </pc:spChg>
        <pc:spChg chg="add mod">
          <ac:chgData name="Yuliia Yanchuk" userId="da8c62c5-263a-4788-bb0f-2989127690b9" providerId="ADAL" clId="{533E7A7D-080B-4D59-833C-6F4F698C8856}" dt="2025-09-05T12:37:00.140" v="1821" actId="790"/>
          <ac:spMkLst>
            <pc:docMk/>
            <pc:sldMk cId="390480039" sldId="390"/>
            <ac:spMk id="18" creationId="{DECFD5F2-FE73-387A-6529-0DA301B1604E}"/>
          </ac:spMkLst>
        </pc:spChg>
        <pc:spChg chg="add mod">
          <ac:chgData name="Yuliia Yanchuk" userId="da8c62c5-263a-4788-bb0f-2989127690b9" providerId="ADAL" clId="{533E7A7D-080B-4D59-833C-6F4F698C8856}" dt="2025-09-05T12:36:19.435" v="1804"/>
          <ac:spMkLst>
            <pc:docMk/>
            <pc:sldMk cId="390480039" sldId="390"/>
            <ac:spMk id="19" creationId="{46310B37-1203-47F5-E62A-6CAA3A2F8FBA}"/>
          </ac:spMkLst>
        </pc:spChg>
        <pc:spChg chg="add mod">
          <ac:chgData name="Yuliia Yanchuk" userId="da8c62c5-263a-4788-bb0f-2989127690b9" providerId="ADAL" clId="{533E7A7D-080B-4D59-833C-6F4F698C8856}" dt="2025-09-05T12:37:18.606" v="1823" actId="14100"/>
          <ac:spMkLst>
            <pc:docMk/>
            <pc:sldMk cId="390480039" sldId="390"/>
            <ac:spMk id="20" creationId="{32EE03E8-A93E-2E6D-7AF7-07C15A3B3054}"/>
          </ac:spMkLst>
        </pc:spChg>
        <pc:picChg chg="add mod">
          <ac:chgData name="Yuliia Yanchuk" userId="da8c62c5-263a-4788-bb0f-2989127690b9" providerId="ADAL" clId="{533E7A7D-080B-4D59-833C-6F4F698C8856}" dt="2025-09-05T12:38:11.488" v="1833" actId="1076"/>
          <ac:picMkLst>
            <pc:docMk/>
            <pc:sldMk cId="390480039" sldId="390"/>
            <ac:picMk id="22" creationId="{EC6B48B0-AACB-970C-D590-538CFAC581FC}"/>
          </ac:picMkLst>
        </pc:picChg>
        <pc:picChg chg="add mod">
          <ac:chgData name="Yuliia Yanchuk" userId="da8c62c5-263a-4788-bb0f-2989127690b9" providerId="ADAL" clId="{533E7A7D-080B-4D59-833C-6F4F698C8856}" dt="2025-09-05T12:38:21.467" v="1835" actId="1076"/>
          <ac:picMkLst>
            <pc:docMk/>
            <pc:sldMk cId="390480039" sldId="390"/>
            <ac:picMk id="23" creationId="{9B0D79DB-0485-DB2F-7EEA-B659AD6D9A2D}"/>
          </ac:picMkLst>
        </pc:picChg>
        <pc:picChg chg="add mod">
          <ac:chgData name="Yuliia Yanchuk" userId="da8c62c5-263a-4788-bb0f-2989127690b9" providerId="ADAL" clId="{533E7A7D-080B-4D59-833C-6F4F698C8856}" dt="2025-09-05T12:38:41.745" v="1837" actId="1076"/>
          <ac:picMkLst>
            <pc:docMk/>
            <pc:sldMk cId="390480039" sldId="390"/>
            <ac:picMk id="24" creationId="{6F7A0A2F-ACBA-0B35-32AC-61254026E726}"/>
          </ac:picMkLst>
        </pc:picChg>
        <pc:picChg chg="add mod">
          <ac:chgData name="Yuliia Yanchuk" userId="da8c62c5-263a-4788-bb0f-2989127690b9" providerId="ADAL" clId="{533E7A7D-080B-4D59-833C-6F4F698C8856}" dt="2025-09-05T12:38:50.494" v="1839" actId="1076"/>
          <ac:picMkLst>
            <pc:docMk/>
            <pc:sldMk cId="390480039" sldId="390"/>
            <ac:picMk id="25" creationId="{593E07CD-14B9-89CD-BCB8-8EA3C71BF814}"/>
          </ac:picMkLst>
        </pc:picChg>
        <pc:picChg chg="add mod">
          <ac:chgData name="Yuliia Yanchuk" userId="da8c62c5-263a-4788-bb0f-2989127690b9" providerId="ADAL" clId="{533E7A7D-080B-4D59-833C-6F4F698C8856}" dt="2025-09-05T12:39:02.553" v="1841" actId="1076"/>
          <ac:picMkLst>
            <pc:docMk/>
            <pc:sldMk cId="390480039" sldId="390"/>
            <ac:picMk id="26" creationId="{5939DFE6-FC3C-7F86-5BE4-AC2F34D45DE8}"/>
          </ac:picMkLst>
        </pc:picChg>
      </pc:sldChg>
      <pc:sldChg chg="addSp delSp modSp add mod">
        <pc:chgData name="Yuliia Yanchuk" userId="da8c62c5-263a-4788-bb0f-2989127690b9" providerId="ADAL" clId="{533E7A7D-080B-4D59-833C-6F4F698C8856}" dt="2025-09-05T13:04:33.738" v="2122" actId="1076"/>
        <pc:sldMkLst>
          <pc:docMk/>
          <pc:sldMk cId="2131511761" sldId="391"/>
        </pc:sldMkLst>
        <pc:spChg chg="add mod">
          <ac:chgData name="Yuliia Yanchuk" userId="da8c62c5-263a-4788-bb0f-2989127690b9" providerId="ADAL" clId="{533E7A7D-080B-4D59-833C-6F4F698C8856}" dt="2025-09-05T13:02:30.610" v="2105" actId="207"/>
          <ac:spMkLst>
            <pc:docMk/>
            <pc:sldMk cId="2131511761" sldId="391"/>
            <ac:spMk id="3" creationId="{EC12BDE6-7069-9A98-74DB-2C07B83588B1}"/>
          </ac:spMkLst>
        </pc:spChg>
        <pc:spChg chg="add mod">
          <ac:chgData name="Yuliia Yanchuk" userId="da8c62c5-263a-4788-bb0f-2989127690b9" providerId="ADAL" clId="{533E7A7D-080B-4D59-833C-6F4F698C8856}" dt="2025-09-05T12:58:15.550" v="2057" actId="790"/>
          <ac:spMkLst>
            <pc:docMk/>
            <pc:sldMk cId="2131511761" sldId="391"/>
            <ac:spMk id="4" creationId="{5F71F7B5-1EA5-8852-3894-446BDC6CC46F}"/>
          </ac:spMkLst>
        </pc:spChg>
        <pc:spChg chg="mod">
          <ac:chgData name="Yuliia Yanchuk" userId="da8c62c5-263a-4788-bb0f-2989127690b9" providerId="ADAL" clId="{533E7A7D-080B-4D59-833C-6F4F698C8856}" dt="2025-09-05T12:58:15.550" v="2057" actId="790"/>
          <ac:spMkLst>
            <pc:docMk/>
            <pc:sldMk cId="2131511761" sldId="391"/>
            <ac:spMk id="8" creationId="{45965E86-4C25-229E-EE7D-B723E7A5136C}"/>
          </ac:spMkLst>
        </pc:spChg>
        <pc:spChg chg="add mod">
          <ac:chgData name="Yuliia Yanchuk" userId="da8c62c5-263a-4788-bb0f-2989127690b9" providerId="ADAL" clId="{533E7A7D-080B-4D59-833C-6F4F698C8856}" dt="2025-09-05T13:02:33.749" v="2106" actId="207"/>
          <ac:spMkLst>
            <pc:docMk/>
            <pc:sldMk cId="2131511761" sldId="391"/>
            <ac:spMk id="21" creationId="{FE05E5F8-9B94-C40A-49FB-7783B1ED17F7}"/>
          </ac:spMkLst>
        </pc:spChg>
        <pc:spChg chg="add mod">
          <ac:chgData name="Yuliia Yanchuk" userId="da8c62c5-263a-4788-bb0f-2989127690b9" providerId="ADAL" clId="{533E7A7D-080B-4D59-833C-6F4F698C8856}" dt="2025-09-05T12:58:15.550" v="2057" actId="790"/>
          <ac:spMkLst>
            <pc:docMk/>
            <pc:sldMk cId="2131511761" sldId="391"/>
            <ac:spMk id="22" creationId="{13BD347D-2D09-5A59-73CA-A85DDC023B51}"/>
          </ac:spMkLst>
        </pc:spChg>
        <pc:spChg chg="add mod">
          <ac:chgData name="Yuliia Yanchuk" userId="da8c62c5-263a-4788-bb0f-2989127690b9" providerId="ADAL" clId="{533E7A7D-080B-4D59-833C-6F4F698C8856}" dt="2025-09-05T13:02:36.771" v="2107" actId="207"/>
          <ac:spMkLst>
            <pc:docMk/>
            <pc:sldMk cId="2131511761" sldId="391"/>
            <ac:spMk id="23" creationId="{A39AFAA3-D7E2-4D67-712A-E80E770FD6D2}"/>
          </ac:spMkLst>
        </pc:spChg>
        <pc:spChg chg="add mod">
          <ac:chgData name="Yuliia Yanchuk" userId="da8c62c5-263a-4788-bb0f-2989127690b9" providerId="ADAL" clId="{533E7A7D-080B-4D59-833C-6F4F698C8856}" dt="2025-09-05T12:58:15.550" v="2057" actId="790"/>
          <ac:spMkLst>
            <pc:docMk/>
            <pc:sldMk cId="2131511761" sldId="391"/>
            <ac:spMk id="24" creationId="{D919F10F-130F-9EBB-484C-217B3BFCEC1D}"/>
          </ac:spMkLst>
        </pc:spChg>
        <pc:spChg chg="add mod">
          <ac:chgData name="Yuliia Yanchuk" userId="da8c62c5-263a-4788-bb0f-2989127690b9" providerId="ADAL" clId="{533E7A7D-080B-4D59-833C-6F4F698C8856}" dt="2025-09-05T13:02:42.738" v="2108" actId="207"/>
          <ac:spMkLst>
            <pc:docMk/>
            <pc:sldMk cId="2131511761" sldId="391"/>
            <ac:spMk id="25" creationId="{B508A9CE-233B-EAC4-3CEA-5AFA4E70A83C}"/>
          </ac:spMkLst>
        </pc:spChg>
        <pc:spChg chg="add mod">
          <ac:chgData name="Yuliia Yanchuk" userId="da8c62c5-263a-4788-bb0f-2989127690b9" providerId="ADAL" clId="{533E7A7D-080B-4D59-833C-6F4F698C8856}" dt="2025-09-05T12:58:15.550" v="2057" actId="790"/>
          <ac:spMkLst>
            <pc:docMk/>
            <pc:sldMk cId="2131511761" sldId="391"/>
            <ac:spMk id="26" creationId="{CC4EC025-CF29-45F1-23B5-FDD01AD8F6C5}"/>
          </ac:spMkLst>
        </pc:spChg>
        <pc:spChg chg="add mod ord">
          <ac:chgData name="Yuliia Yanchuk" userId="da8c62c5-263a-4788-bb0f-2989127690b9" providerId="ADAL" clId="{533E7A7D-080B-4D59-833C-6F4F698C8856}" dt="2025-09-05T13:04:00.229" v="2117" actId="14100"/>
          <ac:spMkLst>
            <pc:docMk/>
            <pc:sldMk cId="2131511761" sldId="391"/>
            <ac:spMk id="28" creationId="{644E690A-0271-4AB6-2B66-6DA895536C61}"/>
          </ac:spMkLst>
        </pc:spChg>
        <pc:spChg chg="add mod">
          <ac:chgData name="Yuliia Yanchuk" userId="da8c62c5-263a-4788-bb0f-2989127690b9" providerId="ADAL" clId="{533E7A7D-080B-4D59-833C-6F4F698C8856}" dt="2025-09-05T13:04:26.056" v="2121" actId="1076"/>
          <ac:spMkLst>
            <pc:docMk/>
            <pc:sldMk cId="2131511761" sldId="391"/>
            <ac:spMk id="31" creationId="{3A7B73E8-2ED0-0274-34D4-BAD9CEBBC4E0}"/>
          </ac:spMkLst>
        </pc:spChg>
        <pc:picChg chg="add mod">
          <ac:chgData name="Yuliia Yanchuk" userId="da8c62c5-263a-4788-bb0f-2989127690b9" providerId="ADAL" clId="{533E7A7D-080B-4D59-833C-6F4F698C8856}" dt="2025-09-05T13:04:33.738" v="2122" actId="1076"/>
          <ac:picMkLst>
            <pc:docMk/>
            <pc:sldMk cId="2131511761" sldId="391"/>
            <ac:picMk id="29" creationId="{C2984B33-52DC-BB90-8998-083BB3BF68EE}"/>
          </ac:picMkLst>
        </pc:picChg>
      </pc:sldChg>
      <pc:sldChg chg="addSp delSp modSp add mod">
        <pc:chgData name="Yuliia Yanchuk" userId="da8c62c5-263a-4788-bb0f-2989127690b9" providerId="ADAL" clId="{533E7A7D-080B-4D59-833C-6F4F698C8856}" dt="2025-09-05T13:22:12.616" v="2339" actId="478"/>
        <pc:sldMkLst>
          <pc:docMk/>
          <pc:sldMk cId="3036807756" sldId="392"/>
        </pc:sldMkLst>
        <pc:spChg chg="add del mod">
          <ac:chgData name="Yuliia Yanchuk" userId="da8c62c5-263a-4788-bb0f-2989127690b9" providerId="ADAL" clId="{533E7A7D-080B-4D59-833C-6F4F698C8856}" dt="2025-09-05T13:20:32.393" v="2325" actId="14100"/>
          <ac:spMkLst>
            <pc:docMk/>
            <pc:sldMk cId="3036807756" sldId="392"/>
            <ac:spMk id="2" creationId="{7025EAED-C533-0918-DF9D-8A9D56F03D75}"/>
          </ac:spMkLst>
        </pc:spChg>
        <pc:spChg chg="add mod">
          <ac:chgData name="Yuliia Yanchuk" userId="da8c62c5-263a-4788-bb0f-2989127690b9" providerId="ADAL" clId="{533E7A7D-080B-4D59-833C-6F4F698C8856}" dt="2025-09-05T13:15:21.613" v="2267" actId="1076"/>
          <ac:spMkLst>
            <pc:docMk/>
            <pc:sldMk cId="3036807756" sldId="392"/>
            <ac:spMk id="5" creationId="{8A56F189-CB31-DE77-E529-1523C0D5DB3A}"/>
          </ac:spMkLst>
        </pc:spChg>
        <pc:spChg chg="add mod">
          <ac:chgData name="Yuliia Yanchuk" userId="da8c62c5-263a-4788-bb0f-2989127690b9" providerId="ADAL" clId="{533E7A7D-080B-4D59-833C-6F4F698C8856}" dt="2025-09-05T13:15:21.613" v="2267" actId="1076"/>
          <ac:spMkLst>
            <pc:docMk/>
            <pc:sldMk cId="3036807756" sldId="392"/>
            <ac:spMk id="6" creationId="{969DD354-40CD-F4EC-E7FB-47F97D276296}"/>
          </ac:spMkLst>
        </pc:spChg>
        <pc:spChg chg="add mod">
          <ac:chgData name="Yuliia Yanchuk" userId="da8c62c5-263a-4788-bb0f-2989127690b9" providerId="ADAL" clId="{533E7A7D-080B-4D59-833C-6F4F698C8856}" dt="2025-09-05T13:15:36.152" v="2268" actId="5793"/>
          <ac:spMkLst>
            <pc:docMk/>
            <pc:sldMk cId="3036807756" sldId="392"/>
            <ac:spMk id="7" creationId="{54B1B80E-A3C1-17A1-BFC7-C60905304AE5}"/>
          </ac:spMkLst>
        </pc:spChg>
        <pc:spChg chg="mod">
          <ac:chgData name="Yuliia Yanchuk" userId="da8c62c5-263a-4788-bb0f-2989127690b9" providerId="ADAL" clId="{533E7A7D-080B-4D59-833C-6F4F698C8856}" dt="2025-09-05T13:06:42.192" v="2194" actId="20577"/>
          <ac:spMkLst>
            <pc:docMk/>
            <pc:sldMk cId="3036807756" sldId="392"/>
            <ac:spMk id="8" creationId="{F243D825-0660-3363-2DD1-012ACA1B637A}"/>
          </ac:spMkLst>
        </pc:spChg>
        <pc:spChg chg="add mod">
          <ac:chgData name="Yuliia Yanchuk" userId="da8c62c5-263a-4788-bb0f-2989127690b9" providerId="ADAL" clId="{533E7A7D-080B-4D59-833C-6F4F698C8856}" dt="2025-09-05T13:15:21.613" v="2267" actId="1076"/>
          <ac:spMkLst>
            <pc:docMk/>
            <pc:sldMk cId="3036807756" sldId="392"/>
            <ac:spMk id="9" creationId="{C8CFB20D-9C6B-1530-4559-E3DBE9C5E0D2}"/>
          </ac:spMkLst>
        </pc:spChg>
        <pc:spChg chg="add mod">
          <ac:chgData name="Yuliia Yanchuk" userId="da8c62c5-263a-4788-bb0f-2989127690b9" providerId="ADAL" clId="{533E7A7D-080B-4D59-833C-6F4F698C8856}" dt="2025-09-05T13:15:21.613" v="2267" actId="1076"/>
          <ac:spMkLst>
            <pc:docMk/>
            <pc:sldMk cId="3036807756" sldId="392"/>
            <ac:spMk id="10" creationId="{17DDFF4A-7974-0BC8-AC01-C14AE58350D7}"/>
          </ac:spMkLst>
        </pc:spChg>
        <pc:spChg chg="add mod">
          <ac:chgData name="Yuliia Yanchuk" userId="da8c62c5-263a-4788-bb0f-2989127690b9" providerId="ADAL" clId="{533E7A7D-080B-4D59-833C-6F4F698C8856}" dt="2025-09-05T13:15:39.096" v="2269" actId="5793"/>
          <ac:spMkLst>
            <pc:docMk/>
            <pc:sldMk cId="3036807756" sldId="392"/>
            <ac:spMk id="11" creationId="{719DE116-12B4-7BC7-D18C-C6D95FC7FA24}"/>
          </ac:spMkLst>
        </pc:spChg>
      </pc:sldChg>
      <pc:sldChg chg="addSp delSp modSp add mod">
        <pc:chgData name="Yuliia Yanchuk" userId="da8c62c5-263a-4788-bb0f-2989127690b9" providerId="ADAL" clId="{533E7A7D-080B-4D59-833C-6F4F698C8856}" dt="2025-09-05T13:27:12.192" v="2376" actId="790"/>
        <pc:sldMkLst>
          <pc:docMk/>
          <pc:sldMk cId="1125375695" sldId="393"/>
        </pc:sldMkLst>
        <pc:spChg chg="add mod">
          <ac:chgData name="Yuliia Yanchuk" userId="da8c62c5-263a-4788-bb0f-2989127690b9" providerId="ADAL" clId="{533E7A7D-080B-4D59-833C-6F4F698C8856}" dt="2025-09-05T13:27:12.192" v="2376" actId="790"/>
          <ac:spMkLst>
            <pc:docMk/>
            <pc:sldMk cId="1125375695" sldId="393"/>
            <ac:spMk id="3" creationId="{08E06BCA-39CC-493D-5E37-B531C4E3ECA2}"/>
          </ac:spMkLst>
        </pc:spChg>
        <pc:spChg chg="add mod">
          <ac:chgData name="Yuliia Yanchuk" userId="da8c62c5-263a-4788-bb0f-2989127690b9" providerId="ADAL" clId="{533E7A7D-080B-4D59-833C-6F4F698C8856}" dt="2025-09-05T13:27:12.192" v="2376" actId="790"/>
          <ac:spMkLst>
            <pc:docMk/>
            <pc:sldMk cId="1125375695" sldId="393"/>
            <ac:spMk id="4" creationId="{A5C002A7-6792-F69B-32A3-86B376C045EB}"/>
          </ac:spMkLst>
        </pc:spChg>
        <pc:spChg chg="mod">
          <ac:chgData name="Yuliia Yanchuk" userId="da8c62c5-263a-4788-bb0f-2989127690b9" providerId="ADAL" clId="{533E7A7D-080B-4D59-833C-6F4F698C8856}" dt="2025-09-05T13:27:12.192" v="2376" actId="790"/>
          <ac:spMkLst>
            <pc:docMk/>
            <pc:sldMk cId="1125375695" sldId="393"/>
            <ac:spMk id="8" creationId="{73ECBC25-9B70-F52F-8F19-1635E08B777C}"/>
          </ac:spMkLst>
        </pc:spChg>
        <pc:spChg chg="add mod">
          <ac:chgData name="Yuliia Yanchuk" userId="da8c62c5-263a-4788-bb0f-2989127690b9" providerId="ADAL" clId="{533E7A7D-080B-4D59-833C-6F4F698C8856}" dt="2025-09-05T13:27:12.192" v="2376" actId="790"/>
          <ac:spMkLst>
            <pc:docMk/>
            <pc:sldMk cId="1125375695" sldId="393"/>
            <ac:spMk id="12" creationId="{B1703C7E-04BF-DB2D-8B9D-B5A7FC53F73A}"/>
          </ac:spMkLst>
        </pc:spChg>
        <pc:spChg chg="add mod">
          <ac:chgData name="Yuliia Yanchuk" userId="da8c62c5-263a-4788-bb0f-2989127690b9" providerId="ADAL" clId="{533E7A7D-080B-4D59-833C-6F4F698C8856}" dt="2025-09-05T13:27:12.192" v="2376" actId="790"/>
          <ac:spMkLst>
            <pc:docMk/>
            <pc:sldMk cId="1125375695" sldId="393"/>
            <ac:spMk id="13" creationId="{154B0623-7130-385D-2FC2-55AFAB6A241A}"/>
          </ac:spMkLst>
        </pc:spChg>
        <pc:spChg chg="add mod">
          <ac:chgData name="Yuliia Yanchuk" userId="da8c62c5-263a-4788-bb0f-2989127690b9" providerId="ADAL" clId="{533E7A7D-080B-4D59-833C-6F4F698C8856}" dt="2025-09-05T13:27:12.192" v="2376" actId="790"/>
          <ac:spMkLst>
            <pc:docMk/>
            <pc:sldMk cId="1125375695" sldId="393"/>
            <ac:spMk id="14" creationId="{F6E03097-60AD-889C-0129-6BB39FA68A3B}"/>
          </ac:spMkLst>
        </pc:spChg>
        <pc:spChg chg="add mod">
          <ac:chgData name="Yuliia Yanchuk" userId="da8c62c5-263a-4788-bb0f-2989127690b9" providerId="ADAL" clId="{533E7A7D-080B-4D59-833C-6F4F698C8856}" dt="2025-09-05T13:27:12.192" v="2376" actId="790"/>
          <ac:spMkLst>
            <pc:docMk/>
            <pc:sldMk cId="1125375695" sldId="393"/>
            <ac:spMk id="15" creationId="{2E3532B3-ADB9-97B9-08A4-726031109409}"/>
          </ac:spMkLst>
        </pc:spChg>
        <pc:spChg chg="add mod">
          <ac:chgData name="Yuliia Yanchuk" userId="da8c62c5-263a-4788-bb0f-2989127690b9" providerId="ADAL" clId="{533E7A7D-080B-4D59-833C-6F4F698C8856}" dt="2025-09-05T13:27:12.192" v="2376" actId="790"/>
          <ac:spMkLst>
            <pc:docMk/>
            <pc:sldMk cId="1125375695" sldId="393"/>
            <ac:spMk id="16" creationId="{B05B4C78-5DCE-BC13-44C2-A33333A4063C}"/>
          </ac:spMkLst>
        </pc:spChg>
        <pc:spChg chg="add mod">
          <ac:chgData name="Yuliia Yanchuk" userId="da8c62c5-263a-4788-bb0f-2989127690b9" providerId="ADAL" clId="{533E7A7D-080B-4D59-833C-6F4F698C8856}" dt="2025-09-05T13:27:12.192" v="2376" actId="790"/>
          <ac:spMkLst>
            <pc:docMk/>
            <pc:sldMk cId="1125375695" sldId="393"/>
            <ac:spMk id="17" creationId="{705A9036-98F1-5642-4A1B-838AEA813194}"/>
          </ac:spMkLst>
        </pc:spChg>
        <pc:spChg chg="add mod">
          <ac:chgData name="Yuliia Yanchuk" userId="da8c62c5-263a-4788-bb0f-2989127690b9" providerId="ADAL" clId="{533E7A7D-080B-4D59-833C-6F4F698C8856}" dt="2025-09-05T13:27:12.192" v="2376" actId="790"/>
          <ac:spMkLst>
            <pc:docMk/>
            <pc:sldMk cId="1125375695" sldId="393"/>
            <ac:spMk id="18" creationId="{65E9EC23-04CF-222E-BC26-3C8F68CC6113}"/>
          </ac:spMkLst>
        </pc:spChg>
        <pc:picChg chg="mod">
          <ac:chgData name="Yuliia Yanchuk" userId="da8c62c5-263a-4788-bb0f-2989127690b9" providerId="ADAL" clId="{533E7A7D-080B-4D59-833C-6F4F698C8856}" dt="2025-09-05T13:26:51.953" v="2371" actId="1076"/>
          <ac:picMkLst>
            <pc:docMk/>
            <pc:sldMk cId="1125375695" sldId="393"/>
            <ac:picMk id="1032" creationId="{2663B678-5408-6273-C707-5364B35512F3}"/>
          </ac:picMkLst>
        </pc:picChg>
      </pc:sldChg>
      <pc:sldChg chg="addSp delSp modSp add mod">
        <pc:chgData name="Yuliia Yanchuk" userId="da8c62c5-263a-4788-bb0f-2989127690b9" providerId="ADAL" clId="{533E7A7D-080B-4D59-833C-6F4F698C8856}" dt="2025-09-05T13:49:02.995" v="2472" actId="790"/>
        <pc:sldMkLst>
          <pc:docMk/>
          <pc:sldMk cId="706184821" sldId="394"/>
        </pc:sldMkLst>
        <pc:spChg chg="mod">
          <ac:chgData name="Yuliia Yanchuk" userId="da8c62c5-263a-4788-bb0f-2989127690b9" providerId="ADAL" clId="{533E7A7D-080B-4D59-833C-6F4F698C8856}" dt="2025-09-05T13:49:02.995" v="2472" actId="790"/>
          <ac:spMkLst>
            <pc:docMk/>
            <pc:sldMk cId="706184821" sldId="394"/>
            <ac:spMk id="2" creationId="{9695D432-F977-1EEC-F669-C5A658DC282D}"/>
          </ac:spMkLst>
        </pc:spChg>
        <pc:spChg chg="add mod">
          <ac:chgData name="Yuliia Yanchuk" userId="da8c62c5-263a-4788-bb0f-2989127690b9" providerId="ADAL" clId="{533E7A7D-080B-4D59-833C-6F4F698C8856}" dt="2025-09-05T13:45:24.256" v="2437" actId="1076"/>
          <ac:spMkLst>
            <pc:docMk/>
            <pc:sldMk cId="706184821" sldId="394"/>
            <ac:spMk id="5" creationId="{993F761F-AD74-38EF-6D19-961C45B0F7DB}"/>
          </ac:spMkLst>
        </pc:spChg>
        <pc:spChg chg="add mod">
          <ac:chgData name="Yuliia Yanchuk" userId="da8c62c5-263a-4788-bb0f-2989127690b9" providerId="ADAL" clId="{533E7A7D-080B-4D59-833C-6F4F698C8856}" dt="2025-09-05T13:49:02.995" v="2472" actId="790"/>
          <ac:spMkLst>
            <pc:docMk/>
            <pc:sldMk cId="706184821" sldId="394"/>
            <ac:spMk id="6" creationId="{D902D180-DFD1-7C74-C869-2406D5ABDFF5}"/>
          </ac:spMkLst>
        </pc:spChg>
        <pc:spChg chg="add mod">
          <ac:chgData name="Yuliia Yanchuk" userId="da8c62c5-263a-4788-bb0f-2989127690b9" providerId="ADAL" clId="{533E7A7D-080B-4D59-833C-6F4F698C8856}" dt="2025-09-05T13:49:02.995" v="2472" actId="790"/>
          <ac:spMkLst>
            <pc:docMk/>
            <pc:sldMk cId="706184821" sldId="394"/>
            <ac:spMk id="7" creationId="{70EC3426-3850-531D-038A-6DA135C7AD1D}"/>
          </ac:spMkLst>
        </pc:spChg>
        <pc:spChg chg="mod">
          <ac:chgData name="Yuliia Yanchuk" userId="da8c62c5-263a-4788-bb0f-2989127690b9" providerId="ADAL" clId="{533E7A7D-080B-4D59-833C-6F4F698C8856}" dt="2025-09-05T13:43:16.433" v="2426" actId="790"/>
          <ac:spMkLst>
            <pc:docMk/>
            <pc:sldMk cId="706184821" sldId="394"/>
            <ac:spMk id="8" creationId="{060C85EB-45DD-C4AF-28D5-45A91791BA89}"/>
          </ac:spMkLst>
        </pc:spChg>
        <pc:spChg chg="add mod">
          <ac:chgData name="Yuliia Yanchuk" userId="da8c62c5-263a-4788-bb0f-2989127690b9" providerId="ADAL" clId="{533E7A7D-080B-4D59-833C-6F4F698C8856}" dt="2025-09-05T13:49:02.995" v="2472" actId="790"/>
          <ac:spMkLst>
            <pc:docMk/>
            <pc:sldMk cId="706184821" sldId="394"/>
            <ac:spMk id="9" creationId="{2C562804-F6C3-1CF7-EB58-6552773661B1}"/>
          </ac:spMkLst>
        </pc:spChg>
        <pc:spChg chg="add mod">
          <ac:chgData name="Yuliia Yanchuk" userId="da8c62c5-263a-4788-bb0f-2989127690b9" providerId="ADAL" clId="{533E7A7D-080B-4D59-833C-6F4F698C8856}" dt="2025-09-05T13:45:24.256" v="2437" actId="1076"/>
          <ac:spMkLst>
            <pc:docMk/>
            <pc:sldMk cId="706184821" sldId="394"/>
            <ac:spMk id="10" creationId="{B9B5ADA1-AAB7-8C67-7AFC-0F126D01C905}"/>
          </ac:spMkLst>
        </pc:spChg>
        <pc:spChg chg="mod">
          <ac:chgData name="Yuliia Yanchuk" userId="da8c62c5-263a-4788-bb0f-2989127690b9" providerId="ADAL" clId="{533E7A7D-080B-4D59-833C-6F4F698C8856}" dt="2025-09-05T13:49:02.995" v="2472" actId="790"/>
          <ac:spMkLst>
            <pc:docMk/>
            <pc:sldMk cId="706184821" sldId="394"/>
            <ac:spMk id="11" creationId="{81737AE1-1A9D-35F2-92A7-53B5627306BF}"/>
          </ac:spMkLst>
        </pc:spChg>
        <pc:spChg chg="add mod">
          <ac:chgData name="Yuliia Yanchuk" userId="da8c62c5-263a-4788-bb0f-2989127690b9" providerId="ADAL" clId="{533E7A7D-080B-4D59-833C-6F4F698C8856}" dt="2025-09-05T13:45:24.256" v="2437" actId="1076"/>
          <ac:spMkLst>
            <pc:docMk/>
            <pc:sldMk cId="706184821" sldId="394"/>
            <ac:spMk id="19" creationId="{ACCA14B1-6F09-7B33-45CB-941F854B28D7}"/>
          </ac:spMkLst>
        </pc:spChg>
        <pc:spChg chg="add mod">
          <ac:chgData name="Yuliia Yanchuk" userId="da8c62c5-263a-4788-bb0f-2989127690b9" providerId="ADAL" clId="{533E7A7D-080B-4D59-833C-6F4F698C8856}" dt="2025-09-05T13:45:24.256" v="2437" actId="1076"/>
          <ac:spMkLst>
            <pc:docMk/>
            <pc:sldMk cId="706184821" sldId="394"/>
            <ac:spMk id="20" creationId="{E7B8C608-CF5F-DB68-7BEF-5BCD2B159978}"/>
          </ac:spMkLst>
        </pc:spChg>
        <pc:spChg chg="mod">
          <ac:chgData name="Yuliia Yanchuk" userId="da8c62c5-263a-4788-bb0f-2989127690b9" providerId="ADAL" clId="{533E7A7D-080B-4D59-833C-6F4F698C8856}" dt="2025-09-05T13:44:35.785" v="2430" actId="14100"/>
          <ac:spMkLst>
            <pc:docMk/>
            <pc:sldMk cId="706184821" sldId="394"/>
            <ac:spMk id="21" creationId="{D387A3CD-D075-1878-E0E3-29EC2B8DE8ED}"/>
          </ac:spMkLst>
        </pc:spChg>
        <pc:spChg chg="mod">
          <ac:chgData name="Yuliia Yanchuk" userId="da8c62c5-263a-4788-bb0f-2989127690b9" providerId="ADAL" clId="{533E7A7D-080B-4D59-833C-6F4F698C8856}" dt="2025-09-05T13:49:02.995" v="2472" actId="790"/>
          <ac:spMkLst>
            <pc:docMk/>
            <pc:sldMk cId="706184821" sldId="394"/>
            <ac:spMk id="22" creationId="{D41C9F00-BF35-D824-AC45-093AE8988178}"/>
          </ac:spMkLst>
        </pc:spChg>
        <pc:spChg chg="add mod">
          <ac:chgData name="Yuliia Yanchuk" userId="da8c62c5-263a-4788-bb0f-2989127690b9" providerId="ADAL" clId="{533E7A7D-080B-4D59-833C-6F4F698C8856}" dt="2025-09-05T13:45:24.256" v="2437" actId="1076"/>
          <ac:spMkLst>
            <pc:docMk/>
            <pc:sldMk cId="706184821" sldId="394"/>
            <ac:spMk id="23" creationId="{FAD32112-283A-9056-3F1C-534018B9EBA8}"/>
          </ac:spMkLst>
        </pc:spChg>
        <pc:spChg chg="add mod">
          <ac:chgData name="Yuliia Yanchuk" userId="da8c62c5-263a-4788-bb0f-2989127690b9" providerId="ADAL" clId="{533E7A7D-080B-4D59-833C-6F4F698C8856}" dt="2025-09-05T13:49:02.995" v="2472" actId="790"/>
          <ac:spMkLst>
            <pc:docMk/>
            <pc:sldMk cId="706184821" sldId="394"/>
            <ac:spMk id="24" creationId="{A23604D2-0FE0-4849-EF2C-97F60FEEFC02}"/>
          </ac:spMkLst>
        </pc:spChg>
        <pc:spChg chg="add mod">
          <ac:chgData name="Yuliia Yanchuk" userId="da8c62c5-263a-4788-bb0f-2989127690b9" providerId="ADAL" clId="{533E7A7D-080B-4D59-833C-6F4F698C8856}" dt="2025-09-05T13:49:02.995" v="2472" actId="790"/>
          <ac:spMkLst>
            <pc:docMk/>
            <pc:sldMk cId="706184821" sldId="394"/>
            <ac:spMk id="25" creationId="{5D8B02D6-D91A-70B0-2C4E-262C42CE817C}"/>
          </ac:spMkLst>
        </pc:spChg>
        <pc:spChg chg="mod">
          <ac:chgData name="Yuliia Yanchuk" userId="da8c62c5-263a-4788-bb0f-2989127690b9" providerId="ADAL" clId="{533E7A7D-080B-4D59-833C-6F4F698C8856}" dt="2025-09-05T13:42:08.947" v="2412"/>
          <ac:spMkLst>
            <pc:docMk/>
            <pc:sldMk cId="706184821" sldId="394"/>
            <ac:spMk id="26" creationId="{E170549B-4BD0-2545-BD29-88B842BD5248}"/>
          </ac:spMkLst>
        </pc:spChg>
        <pc:spChg chg="add mod">
          <ac:chgData name="Yuliia Yanchuk" userId="da8c62c5-263a-4788-bb0f-2989127690b9" providerId="ADAL" clId="{533E7A7D-080B-4D59-833C-6F4F698C8856}" dt="2025-09-05T13:49:02.995" v="2472" actId="790"/>
          <ac:spMkLst>
            <pc:docMk/>
            <pc:sldMk cId="706184821" sldId="394"/>
            <ac:spMk id="30" creationId="{77FF2177-FC16-80FE-A455-D24A762B389B}"/>
          </ac:spMkLst>
        </pc:spChg>
        <pc:spChg chg="add mod">
          <ac:chgData name="Yuliia Yanchuk" userId="da8c62c5-263a-4788-bb0f-2989127690b9" providerId="ADAL" clId="{533E7A7D-080B-4D59-833C-6F4F698C8856}" dt="2025-09-05T13:49:02.995" v="2472" actId="790"/>
          <ac:spMkLst>
            <pc:docMk/>
            <pc:sldMk cId="706184821" sldId="394"/>
            <ac:spMk id="33" creationId="{E6969E6F-E6DA-3C69-8793-8DEB6226F843}"/>
          </ac:spMkLst>
        </pc:spChg>
        <pc:picChg chg="add mod">
          <ac:chgData name="Yuliia Yanchuk" userId="da8c62c5-263a-4788-bb0f-2989127690b9" providerId="ADAL" clId="{533E7A7D-080B-4D59-833C-6F4F698C8856}" dt="2025-09-05T13:47:28.006" v="2455" actId="1076"/>
          <ac:picMkLst>
            <pc:docMk/>
            <pc:sldMk cId="706184821" sldId="394"/>
            <ac:picMk id="28" creationId="{C65C4011-B681-42B3-AC37-D13EDFF125EB}"/>
          </ac:picMkLst>
        </pc:picChg>
        <pc:picChg chg="add mod">
          <ac:chgData name="Yuliia Yanchuk" userId="da8c62c5-263a-4788-bb0f-2989127690b9" providerId="ADAL" clId="{533E7A7D-080B-4D59-833C-6F4F698C8856}" dt="2025-09-05T13:48:10.612" v="2462" actId="14100"/>
          <ac:picMkLst>
            <pc:docMk/>
            <pc:sldMk cId="706184821" sldId="394"/>
            <ac:picMk id="32" creationId="{4393B428-F2DE-73AA-8F1C-F154D36F58AE}"/>
          </ac:picMkLst>
        </pc:picChg>
      </pc:sldChg>
      <pc:sldChg chg="addSp delSp modSp add mod">
        <pc:chgData name="Yuliia Yanchuk" userId="da8c62c5-263a-4788-bb0f-2989127690b9" providerId="ADAL" clId="{533E7A7D-080B-4D59-833C-6F4F698C8856}" dt="2025-09-05T13:55:12.961" v="2529" actId="22"/>
        <pc:sldMkLst>
          <pc:docMk/>
          <pc:sldMk cId="979964125" sldId="395"/>
        </pc:sldMkLst>
        <pc:spChg chg="mod">
          <ac:chgData name="Yuliia Yanchuk" userId="da8c62c5-263a-4788-bb0f-2989127690b9" providerId="ADAL" clId="{533E7A7D-080B-4D59-833C-6F4F698C8856}" dt="2025-09-05T13:55:06.727" v="2527" actId="790"/>
          <ac:spMkLst>
            <pc:docMk/>
            <pc:sldMk cId="979964125" sldId="395"/>
            <ac:spMk id="4" creationId="{EABD9312-68C9-F31F-58D9-136C03A60A11}"/>
          </ac:spMkLst>
        </pc:spChg>
        <pc:spChg chg="mod">
          <ac:chgData name="Yuliia Yanchuk" userId="da8c62c5-263a-4788-bb0f-2989127690b9" providerId="ADAL" clId="{533E7A7D-080B-4D59-833C-6F4F698C8856}" dt="2025-09-05T13:55:06.727" v="2527" actId="790"/>
          <ac:spMkLst>
            <pc:docMk/>
            <pc:sldMk cId="979964125" sldId="395"/>
            <ac:spMk id="8" creationId="{B639AB19-7072-A4C7-2DBE-E0BCFBEA6E07}"/>
          </ac:spMkLst>
        </pc:spChg>
        <pc:spChg chg="mod">
          <ac:chgData name="Yuliia Yanchuk" userId="da8c62c5-263a-4788-bb0f-2989127690b9" providerId="ADAL" clId="{533E7A7D-080B-4D59-833C-6F4F698C8856}" dt="2025-09-05T13:55:06.727" v="2527" actId="790"/>
          <ac:spMkLst>
            <pc:docMk/>
            <pc:sldMk cId="979964125" sldId="395"/>
            <ac:spMk id="12" creationId="{3A5C0498-24B8-6577-7614-AA376CBCCAE3}"/>
          </ac:spMkLst>
        </pc:spChg>
        <pc:spChg chg="mod">
          <ac:chgData name="Yuliia Yanchuk" userId="da8c62c5-263a-4788-bb0f-2989127690b9" providerId="ADAL" clId="{533E7A7D-080B-4D59-833C-6F4F698C8856}" dt="2025-09-05T13:55:06.727" v="2527" actId="790"/>
          <ac:spMkLst>
            <pc:docMk/>
            <pc:sldMk cId="979964125" sldId="395"/>
            <ac:spMk id="13" creationId="{3849C20C-893C-C1F1-EECA-85A9FED81AEF}"/>
          </ac:spMkLst>
        </pc:spChg>
        <pc:spChg chg="mod">
          <ac:chgData name="Yuliia Yanchuk" userId="da8c62c5-263a-4788-bb0f-2989127690b9" providerId="ADAL" clId="{533E7A7D-080B-4D59-833C-6F4F698C8856}" dt="2025-09-05T13:55:06.727" v="2527" actId="790"/>
          <ac:spMkLst>
            <pc:docMk/>
            <pc:sldMk cId="979964125" sldId="395"/>
            <ac:spMk id="14" creationId="{D0A7F163-3CA4-7E85-CB33-8B12591D3B77}"/>
          </ac:spMkLst>
        </pc:spChg>
        <pc:spChg chg="mod">
          <ac:chgData name="Yuliia Yanchuk" userId="da8c62c5-263a-4788-bb0f-2989127690b9" providerId="ADAL" clId="{533E7A7D-080B-4D59-833C-6F4F698C8856}" dt="2025-09-05T13:55:06.727" v="2527" actId="790"/>
          <ac:spMkLst>
            <pc:docMk/>
            <pc:sldMk cId="979964125" sldId="395"/>
            <ac:spMk id="15" creationId="{F88ACFEF-B0E5-1094-42E3-AEF98CDDF65F}"/>
          </ac:spMkLst>
        </pc:spChg>
        <pc:spChg chg="mod">
          <ac:chgData name="Yuliia Yanchuk" userId="da8c62c5-263a-4788-bb0f-2989127690b9" providerId="ADAL" clId="{533E7A7D-080B-4D59-833C-6F4F698C8856}" dt="2025-09-05T13:55:06.727" v="2527" actId="790"/>
          <ac:spMkLst>
            <pc:docMk/>
            <pc:sldMk cId="979964125" sldId="395"/>
            <ac:spMk id="16" creationId="{0C1E191F-ABA0-83BD-BE73-82361D8E98AE}"/>
          </ac:spMkLst>
        </pc:spChg>
        <pc:spChg chg="add mod">
          <ac:chgData name="Yuliia Yanchuk" userId="da8c62c5-263a-4788-bb0f-2989127690b9" providerId="ADAL" clId="{533E7A7D-080B-4D59-833C-6F4F698C8856}" dt="2025-09-05T13:55:06.727" v="2527" actId="790"/>
          <ac:spMkLst>
            <pc:docMk/>
            <pc:sldMk cId="979964125" sldId="395"/>
            <ac:spMk id="17" creationId="{5149A404-601C-858E-8A33-190CDC275D00}"/>
          </ac:spMkLst>
        </pc:spChg>
        <pc:spChg chg="add mod">
          <ac:chgData name="Yuliia Yanchuk" userId="da8c62c5-263a-4788-bb0f-2989127690b9" providerId="ADAL" clId="{533E7A7D-080B-4D59-833C-6F4F698C8856}" dt="2025-09-05T13:54:27.168" v="2520" actId="1076"/>
          <ac:spMkLst>
            <pc:docMk/>
            <pc:sldMk cId="979964125" sldId="395"/>
            <ac:spMk id="18" creationId="{AB5C419F-DB21-B3DD-D80C-C6965C32F06E}"/>
          </ac:spMkLst>
        </pc:spChg>
        <pc:spChg chg="add mod">
          <ac:chgData name="Yuliia Yanchuk" userId="da8c62c5-263a-4788-bb0f-2989127690b9" providerId="ADAL" clId="{533E7A7D-080B-4D59-833C-6F4F698C8856}" dt="2025-09-05T13:55:06.727" v="2527" actId="790"/>
          <ac:spMkLst>
            <pc:docMk/>
            <pc:sldMk cId="979964125" sldId="395"/>
            <ac:spMk id="27" creationId="{43B1C8E0-663D-0E44-25E7-041792E097F2}"/>
          </ac:spMkLst>
        </pc:spChg>
        <pc:spChg chg="add mod">
          <ac:chgData name="Yuliia Yanchuk" userId="da8c62c5-263a-4788-bb0f-2989127690b9" providerId="ADAL" clId="{533E7A7D-080B-4D59-833C-6F4F698C8856}" dt="2025-09-05T13:55:06.727" v="2527" actId="790"/>
          <ac:spMkLst>
            <pc:docMk/>
            <pc:sldMk cId="979964125" sldId="395"/>
            <ac:spMk id="29" creationId="{AB8DFB6D-E88B-FA95-D3F9-4DFB92C879C3}"/>
          </ac:spMkLst>
        </pc:spChg>
        <pc:grpChg chg="add mod">
          <ac:chgData name="Yuliia Yanchuk" userId="da8c62c5-263a-4788-bb0f-2989127690b9" providerId="ADAL" clId="{533E7A7D-080B-4D59-833C-6F4F698C8856}" dt="2025-09-05T13:54:17.324" v="2519" actId="1076"/>
          <ac:grpSpMkLst>
            <pc:docMk/>
            <pc:sldMk cId="979964125" sldId="395"/>
            <ac:grpSpMk id="3" creationId="{53F8D004-479F-56E5-CF12-E8B88A2A3449}"/>
          </ac:grpSpMkLst>
        </pc:grpChg>
        <pc:picChg chg="add mod">
          <ac:chgData name="Yuliia Yanchuk" userId="da8c62c5-263a-4788-bb0f-2989127690b9" providerId="ADAL" clId="{533E7A7D-080B-4D59-833C-6F4F698C8856}" dt="2025-09-05T13:54:57.176" v="2526" actId="1076"/>
          <ac:picMkLst>
            <pc:docMk/>
            <pc:sldMk cId="979964125" sldId="395"/>
            <ac:picMk id="34" creationId="{C48D1BD8-BCBA-D690-64AB-954AB9DE7BDB}"/>
          </ac:picMkLst>
        </pc:picChg>
      </pc:sldChg>
      <pc:sldChg chg="addSp delSp modSp add mod">
        <pc:chgData name="Yuliia Yanchuk" userId="da8c62c5-263a-4788-bb0f-2989127690b9" providerId="ADAL" clId="{533E7A7D-080B-4D59-833C-6F4F698C8856}" dt="2025-09-05T14:41:06.655" v="2812" actId="790"/>
        <pc:sldMkLst>
          <pc:docMk/>
          <pc:sldMk cId="2244651646" sldId="396"/>
        </pc:sldMkLst>
        <pc:spChg chg="mod topLvl">
          <ac:chgData name="Yuliia Yanchuk" userId="da8c62c5-263a-4788-bb0f-2989127690b9" providerId="ADAL" clId="{533E7A7D-080B-4D59-833C-6F4F698C8856}" dt="2025-09-05T14:40:55.072" v="2811" actId="1076"/>
          <ac:spMkLst>
            <pc:docMk/>
            <pc:sldMk cId="2244651646" sldId="396"/>
            <ac:spMk id="5" creationId="{EEB9D1F1-57C9-ECD8-5CBD-29CC70403B9B}"/>
          </ac:spMkLst>
        </pc:spChg>
        <pc:spChg chg="mod">
          <ac:chgData name="Yuliia Yanchuk" userId="da8c62c5-263a-4788-bb0f-2989127690b9" providerId="ADAL" clId="{533E7A7D-080B-4D59-833C-6F4F698C8856}" dt="2025-09-05T14:41:06.655" v="2812" actId="790"/>
          <ac:spMkLst>
            <pc:docMk/>
            <pc:sldMk cId="2244651646" sldId="396"/>
            <ac:spMk id="8" creationId="{92B6B991-F106-0EF2-8238-57F2A8DAFDB3}"/>
          </ac:spMkLst>
        </pc:spChg>
        <pc:spChg chg="mod topLvl">
          <ac:chgData name="Yuliia Yanchuk" userId="da8c62c5-263a-4788-bb0f-2989127690b9" providerId="ADAL" clId="{533E7A7D-080B-4D59-833C-6F4F698C8856}" dt="2025-09-05T14:41:06.655" v="2812" actId="790"/>
          <ac:spMkLst>
            <pc:docMk/>
            <pc:sldMk cId="2244651646" sldId="396"/>
            <ac:spMk id="9" creationId="{F1C20394-86B4-04E8-CC72-1C8C00EBA8D9}"/>
          </ac:spMkLst>
        </pc:spChg>
        <pc:spChg chg="add mod">
          <ac:chgData name="Yuliia Yanchuk" userId="da8c62c5-263a-4788-bb0f-2989127690b9" providerId="ADAL" clId="{533E7A7D-080B-4D59-833C-6F4F698C8856}" dt="2025-09-05T14:41:06.655" v="2812" actId="790"/>
          <ac:spMkLst>
            <pc:docMk/>
            <pc:sldMk cId="2244651646" sldId="396"/>
            <ac:spMk id="19" creationId="{DCB80483-EDE7-1F49-F202-55410C281F81}"/>
          </ac:spMkLst>
        </pc:spChg>
        <pc:spChg chg="add mod">
          <ac:chgData name="Yuliia Yanchuk" userId="da8c62c5-263a-4788-bb0f-2989127690b9" providerId="ADAL" clId="{533E7A7D-080B-4D59-833C-6F4F698C8856}" dt="2025-09-05T14:40:55.072" v="2811" actId="1076"/>
          <ac:spMkLst>
            <pc:docMk/>
            <pc:sldMk cId="2244651646" sldId="396"/>
            <ac:spMk id="20" creationId="{6DCD3F6D-C34F-92F7-14D4-32C2FFED52C3}"/>
          </ac:spMkLst>
        </pc:spChg>
        <pc:spChg chg="add mod">
          <ac:chgData name="Yuliia Yanchuk" userId="da8c62c5-263a-4788-bb0f-2989127690b9" providerId="ADAL" clId="{533E7A7D-080B-4D59-833C-6F4F698C8856}" dt="2025-09-05T14:41:06.655" v="2812" actId="790"/>
          <ac:spMkLst>
            <pc:docMk/>
            <pc:sldMk cId="2244651646" sldId="396"/>
            <ac:spMk id="21" creationId="{8C2D327D-9B51-FA52-58F8-70EB5447B88B}"/>
          </ac:spMkLst>
        </pc:spChg>
        <pc:spChg chg="add mod">
          <ac:chgData name="Yuliia Yanchuk" userId="da8c62c5-263a-4788-bb0f-2989127690b9" providerId="ADAL" clId="{533E7A7D-080B-4D59-833C-6F4F698C8856}" dt="2025-09-05T14:41:06.655" v="2812" actId="790"/>
          <ac:spMkLst>
            <pc:docMk/>
            <pc:sldMk cId="2244651646" sldId="396"/>
            <ac:spMk id="22" creationId="{C589BDF5-EBA9-08F0-BE6F-635478EE78D7}"/>
          </ac:spMkLst>
        </pc:spChg>
        <pc:spChg chg="add mod">
          <ac:chgData name="Yuliia Yanchuk" userId="da8c62c5-263a-4788-bb0f-2989127690b9" providerId="ADAL" clId="{533E7A7D-080B-4D59-833C-6F4F698C8856}" dt="2025-09-05T14:41:06.655" v="2812" actId="790"/>
          <ac:spMkLst>
            <pc:docMk/>
            <pc:sldMk cId="2244651646" sldId="396"/>
            <ac:spMk id="23" creationId="{E39F011E-41D9-5BD8-424A-3DA94B7E63DF}"/>
          </ac:spMkLst>
        </pc:spChg>
        <pc:spChg chg="add mod">
          <ac:chgData name="Yuliia Yanchuk" userId="da8c62c5-263a-4788-bb0f-2989127690b9" providerId="ADAL" clId="{533E7A7D-080B-4D59-833C-6F4F698C8856}" dt="2025-09-05T14:41:06.655" v="2812" actId="790"/>
          <ac:spMkLst>
            <pc:docMk/>
            <pc:sldMk cId="2244651646" sldId="396"/>
            <ac:spMk id="24" creationId="{7BE200EC-85FE-E350-DF11-3C32196F1E95}"/>
          </ac:spMkLst>
        </pc:spChg>
        <pc:spChg chg="add mod">
          <ac:chgData name="Yuliia Yanchuk" userId="da8c62c5-263a-4788-bb0f-2989127690b9" providerId="ADAL" clId="{533E7A7D-080B-4D59-833C-6F4F698C8856}" dt="2025-09-05T14:41:06.655" v="2812" actId="790"/>
          <ac:spMkLst>
            <pc:docMk/>
            <pc:sldMk cId="2244651646" sldId="396"/>
            <ac:spMk id="25" creationId="{F756CCE9-7979-26C8-07FC-CECA3EE99736}"/>
          </ac:spMkLst>
        </pc:spChg>
        <pc:spChg chg="add mod">
          <ac:chgData name="Yuliia Yanchuk" userId="da8c62c5-263a-4788-bb0f-2989127690b9" providerId="ADAL" clId="{533E7A7D-080B-4D59-833C-6F4F698C8856}" dt="2025-09-05T14:40:42.025" v="2810" actId="1076"/>
          <ac:spMkLst>
            <pc:docMk/>
            <pc:sldMk cId="2244651646" sldId="396"/>
            <ac:spMk id="26" creationId="{8115C590-C1B9-0C7C-DDC1-7132A3C7B523}"/>
          </ac:spMkLst>
        </pc:spChg>
        <pc:spChg chg="add mod">
          <ac:chgData name="Yuliia Yanchuk" userId="da8c62c5-263a-4788-bb0f-2989127690b9" providerId="ADAL" clId="{533E7A7D-080B-4D59-833C-6F4F698C8856}" dt="2025-09-05T14:41:06.655" v="2812" actId="790"/>
          <ac:spMkLst>
            <pc:docMk/>
            <pc:sldMk cId="2244651646" sldId="396"/>
            <ac:spMk id="28" creationId="{E7B229BE-757B-90AC-D9AD-D9648DA948A9}"/>
          </ac:spMkLst>
        </pc:spChg>
        <pc:spChg chg="add mod">
          <ac:chgData name="Yuliia Yanchuk" userId="da8c62c5-263a-4788-bb0f-2989127690b9" providerId="ADAL" clId="{533E7A7D-080B-4D59-833C-6F4F698C8856}" dt="2025-09-05T14:41:06.655" v="2812" actId="790"/>
          <ac:spMkLst>
            <pc:docMk/>
            <pc:sldMk cId="2244651646" sldId="396"/>
            <ac:spMk id="30" creationId="{51B85109-B7D5-9151-B79E-CD3A56CF0757}"/>
          </ac:spMkLst>
        </pc:spChg>
      </pc:sldChg>
      <pc:sldMasterChg chg="delSldLayout">
        <pc:chgData name="Yuliia Yanchuk" userId="da8c62c5-263a-4788-bb0f-2989127690b9" providerId="ADAL" clId="{533E7A7D-080B-4D59-833C-6F4F698C8856}" dt="2025-09-05T14:41:27.775" v="2849" actId="47"/>
        <pc:sldMasterMkLst>
          <pc:docMk/>
          <pc:sldMasterMk cId="309464254" sldId="2147483705"/>
        </pc:sldMasterMkLst>
      </pc:sldMasterChg>
    </pc:docChg>
  </pc:docChgLst>
  <pc:docChgLst>
    <pc:chgData name="Anastasiia Skok" userId="S::askok@bdo.ua::4ef8d847-678c-4ccd-986b-7dd6811c6cfa" providerId="AD" clId="Web-{F11F65B7-4033-1301-53C1-5C96C64B00AB}"/>
    <pc:docChg chg="addSld delSld modSld modSection">
      <pc:chgData name="Anastasiia Skok" userId="S::askok@bdo.ua::4ef8d847-678c-4ccd-986b-7dd6811c6cfa" providerId="AD" clId="Web-{F11F65B7-4033-1301-53C1-5C96C64B00AB}" dt="2025-09-30T02:20:42.136" v="13"/>
      <pc:docMkLst>
        <pc:docMk/>
      </pc:docMkLst>
      <pc:sldChg chg="del">
        <pc:chgData name="Anastasiia Skok" userId="S::askok@bdo.ua::4ef8d847-678c-4ccd-986b-7dd6811c6cfa" providerId="AD" clId="Web-{F11F65B7-4033-1301-53C1-5C96C64B00AB}" dt="2025-09-30T02:20:34.557" v="12"/>
        <pc:sldMkLst>
          <pc:docMk/>
          <pc:sldMk cId="296694578" sldId="335"/>
        </pc:sldMkLst>
      </pc:sldChg>
      <pc:sldChg chg="add del">
        <pc:chgData name="Anastasiia Skok" userId="S::askok@bdo.ua::4ef8d847-678c-4ccd-986b-7dd6811c6cfa" providerId="AD" clId="Web-{F11F65B7-4033-1301-53C1-5C96C64B00AB}" dt="2025-09-30T02:19:46.899" v="2"/>
        <pc:sldMkLst>
          <pc:docMk/>
          <pc:sldMk cId="1796986469" sldId="336"/>
        </pc:sldMkLst>
      </pc:sldChg>
      <pc:sldChg chg="add">
        <pc:chgData name="Anastasiia Skok" userId="S::askok@bdo.ua::4ef8d847-678c-4ccd-986b-7dd6811c6cfa" providerId="AD" clId="Web-{F11F65B7-4033-1301-53C1-5C96C64B00AB}" dt="2025-09-30T02:19:29.742" v="0"/>
        <pc:sldMkLst>
          <pc:docMk/>
          <pc:sldMk cId="2126048656" sldId="397"/>
        </pc:sldMkLst>
      </pc:sldChg>
      <pc:sldChg chg="delSp modSp add">
        <pc:chgData name="Anastasiia Skok" userId="S::askok@bdo.ua::4ef8d847-678c-4ccd-986b-7dd6811c6cfa" providerId="AD" clId="Web-{F11F65B7-4033-1301-53C1-5C96C64B00AB}" dt="2025-09-30T02:20:42.136" v="13"/>
        <pc:sldMkLst>
          <pc:docMk/>
          <pc:sldMk cId="447935962" sldId="398"/>
        </pc:sldMkLst>
        <pc:spChg chg="mod">
          <ac:chgData name="Anastasiia Skok" userId="S::askok@bdo.ua::4ef8d847-678c-4ccd-986b-7dd6811c6cfa" providerId="AD" clId="Web-{F11F65B7-4033-1301-53C1-5C96C64B00AB}" dt="2025-09-30T02:20:32.885" v="11" actId="20577"/>
          <ac:spMkLst>
            <pc:docMk/>
            <pc:sldMk cId="447935962" sldId="398"/>
            <ac:spMk id="3" creationId="{64EE5E7F-5F9B-7EBD-2421-F08A79345CC3}"/>
          </ac:spMkLst>
        </pc:spChg>
        <pc:picChg chg="del">
          <ac:chgData name="Anastasiia Skok" userId="S::askok@bdo.ua::4ef8d847-678c-4ccd-986b-7dd6811c6cfa" providerId="AD" clId="Web-{F11F65B7-4033-1301-53C1-5C96C64B00AB}" dt="2025-09-30T02:20:42.136" v="13"/>
          <ac:picMkLst>
            <pc:docMk/>
            <pc:sldMk cId="447935962" sldId="398"/>
            <ac:picMk id="9" creationId="{CA007388-734A-72C8-12B4-36B7255E0C7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1241F5C-756D-D3CC-63B3-43FB7D8A0C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029F8095-F2C3-D135-B725-98AD87268A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3762E1-9D42-4259-B438-FE50C692F378}" type="datetimeFigureOut">
              <a:rPr lang="fr-FR" smtClean="0"/>
              <a:t>29/09/2025</a:t>
            </a:fld>
            <a:endParaRPr lang="fr-FR"/>
          </a:p>
        </p:txBody>
      </p:sp>
      <p:sp>
        <p:nvSpPr>
          <p:cNvPr id="4" name="Espace réservé du pied de page 3">
            <a:extLst>
              <a:ext uri="{FF2B5EF4-FFF2-40B4-BE49-F238E27FC236}">
                <a16:creationId xmlns:a16="http://schemas.microsoft.com/office/drawing/2014/main" id="{230A0035-714C-FD55-7896-B015F958FA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C844A786-78B4-153B-1EB0-23A7C6801C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B698FC-D56E-4827-B570-1DEE6236057F}" type="slidenum">
              <a:rPr lang="fr-FR" smtClean="0"/>
              <a:t>‹№›</a:t>
            </a:fld>
            <a:endParaRPr lang="fr-FR"/>
          </a:p>
        </p:txBody>
      </p:sp>
    </p:spTree>
    <p:extLst>
      <p:ext uri="{BB962C8B-B14F-4D97-AF65-F5344CB8AC3E}">
        <p14:creationId xmlns:p14="http://schemas.microsoft.com/office/powerpoint/2010/main" val="1596570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1143000" y="685800"/>
            <a:ext cx="4572000" cy="3429000"/>
          </a:xfrm>
          <a:prstGeom prst="rect">
            <a:avLst/>
          </a:prstGeom>
        </p:spPr>
        <p:txBody>
          <a:bodyPr/>
          <a:lstStyle/>
          <a:p>
            <a:endParaRPr/>
          </a:p>
        </p:txBody>
      </p:sp>
      <p:sp>
        <p:nvSpPr>
          <p:cNvPr id="169" name="Shape 1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6_Basic">
    <p:spTree>
      <p:nvGrpSpPr>
        <p:cNvPr id="1" name=""/>
        <p:cNvGrpSpPr/>
        <p:nvPr/>
      </p:nvGrpSpPr>
      <p:grpSpPr>
        <a:xfrm>
          <a:off x="0" y="0"/>
          <a:ext cx="0" cy="0"/>
          <a:chOff x="0" y="0"/>
          <a:chExt cx="0" cy="0"/>
        </a:xfrm>
      </p:grpSpPr>
      <p:sp>
        <p:nvSpPr>
          <p:cNvPr id="2" name="Marcador de posición de imagen 8">
            <a:extLst>
              <a:ext uri="{FF2B5EF4-FFF2-40B4-BE49-F238E27FC236}">
                <a16:creationId xmlns:a16="http://schemas.microsoft.com/office/drawing/2014/main" id="{3F686C83-D228-FED8-0A4E-1768BF93AE16}"/>
              </a:ext>
            </a:extLst>
          </p:cNvPr>
          <p:cNvSpPr>
            <a:spLocks noGrp="1"/>
          </p:cNvSpPr>
          <p:nvPr>
            <p:ph type="pic" sz="quarter" idx="16"/>
          </p:nvPr>
        </p:nvSpPr>
        <p:spPr>
          <a:xfrm flipH="1">
            <a:off x="8207295" y="480269"/>
            <a:ext cx="15113619" cy="12767380"/>
          </a:xfrm>
          <a:prstGeom prst="parallelogram">
            <a:avLst>
              <a:gd name="adj" fmla="val 18169"/>
            </a:avLst>
          </a:prstGeom>
        </p:spPr>
        <p:txBody>
          <a:bodyPr/>
          <a:lstStyle/>
          <a:p>
            <a:endParaRPr lang="es-419"/>
          </a:p>
        </p:txBody>
      </p:sp>
      <p:pic>
        <p:nvPicPr>
          <p:cNvPr id="3" name="Imagen 2">
            <a:extLst>
              <a:ext uri="{FF2B5EF4-FFF2-40B4-BE49-F238E27FC236}">
                <a16:creationId xmlns:a16="http://schemas.microsoft.com/office/drawing/2014/main" id="{A318155C-1BCC-B809-2A4F-7926960749D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6" name="Marcador de pie de página 19">
            <a:extLst>
              <a:ext uri="{FF2B5EF4-FFF2-40B4-BE49-F238E27FC236}">
                <a16:creationId xmlns:a16="http://schemas.microsoft.com/office/drawing/2014/main" id="{BD0FE0E0-226E-58E2-FE8B-67B6553DCFFF}"/>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76226584"/>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2_Basic">
    <p:spTree>
      <p:nvGrpSpPr>
        <p:cNvPr id="1" name=""/>
        <p:cNvGrpSpPr/>
        <p:nvPr/>
      </p:nvGrpSpPr>
      <p:grpSpPr>
        <a:xfrm>
          <a:off x="0" y="0"/>
          <a:ext cx="0" cy="0"/>
          <a:chOff x="0" y="0"/>
          <a:chExt cx="0" cy="0"/>
        </a:xfrm>
      </p:grpSpPr>
      <p:sp>
        <p:nvSpPr>
          <p:cNvPr id="2" name="Rectángulo redondeado 3">
            <a:extLst>
              <a:ext uri="{FF2B5EF4-FFF2-40B4-BE49-F238E27FC236}">
                <a16:creationId xmlns:a16="http://schemas.microsoft.com/office/drawing/2014/main" id="{82A04377-9AF4-3EF1-69B2-E363568A22E3}"/>
              </a:ext>
            </a:extLst>
          </p:cNvPr>
          <p:cNvSpPr/>
          <p:nvPr userDrawn="1"/>
        </p:nvSpPr>
        <p:spPr>
          <a:xfrm>
            <a:off x="11881002" y="1853083"/>
            <a:ext cx="11830697" cy="4896633"/>
          </a:xfrm>
          <a:prstGeom prst="roundRect">
            <a:avLst>
              <a:gd name="adj" fmla="val 626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11B26958-410C-928D-2272-26941F451BF0}"/>
              </a:ext>
            </a:extLst>
          </p:cNvPr>
          <p:cNvSpPr/>
          <p:nvPr userDrawn="1"/>
        </p:nvSpPr>
        <p:spPr>
          <a:xfrm>
            <a:off x="672301" y="1918447"/>
            <a:ext cx="10673478" cy="4831269"/>
          </a:xfrm>
          <a:prstGeom prst="roundRect">
            <a:avLst>
              <a:gd name="adj" fmla="val 6269"/>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Rectángulo redondeado 7">
            <a:extLst>
              <a:ext uri="{FF2B5EF4-FFF2-40B4-BE49-F238E27FC236}">
                <a16:creationId xmlns:a16="http://schemas.microsoft.com/office/drawing/2014/main" id="{9DDD7C09-608C-8C80-B065-8B2FFBB56996}"/>
              </a:ext>
            </a:extLst>
          </p:cNvPr>
          <p:cNvSpPr/>
          <p:nvPr userDrawn="1"/>
        </p:nvSpPr>
        <p:spPr>
          <a:xfrm>
            <a:off x="672301" y="7631560"/>
            <a:ext cx="10673478" cy="4676745"/>
          </a:xfrm>
          <a:prstGeom prst="roundRect">
            <a:avLst>
              <a:gd name="adj" fmla="val 6269"/>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Rectángulo redondeado 8">
            <a:extLst>
              <a:ext uri="{FF2B5EF4-FFF2-40B4-BE49-F238E27FC236}">
                <a16:creationId xmlns:a16="http://schemas.microsoft.com/office/drawing/2014/main" id="{B9FE35CE-3579-B4B2-AF08-77658E2B867A}"/>
              </a:ext>
            </a:extLst>
          </p:cNvPr>
          <p:cNvSpPr/>
          <p:nvPr userDrawn="1"/>
        </p:nvSpPr>
        <p:spPr>
          <a:xfrm>
            <a:off x="12007516" y="7631560"/>
            <a:ext cx="11704183" cy="4793522"/>
          </a:xfrm>
          <a:prstGeom prst="roundRect">
            <a:avLst>
              <a:gd name="adj" fmla="val 6269"/>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0" name="Marcador de texto 8">
            <a:extLst>
              <a:ext uri="{FF2B5EF4-FFF2-40B4-BE49-F238E27FC236}">
                <a16:creationId xmlns:a16="http://schemas.microsoft.com/office/drawing/2014/main" id="{3C448E6D-40CF-B7A3-DE75-A5B526573DD9}"/>
              </a:ext>
            </a:extLst>
          </p:cNvPr>
          <p:cNvSpPr>
            <a:spLocks noGrp="1"/>
          </p:cNvSpPr>
          <p:nvPr>
            <p:ph type="body" sz="quarter" idx="13" hasCustomPrompt="1"/>
          </p:nvPr>
        </p:nvSpPr>
        <p:spPr>
          <a:xfrm>
            <a:off x="1207525" y="251190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a:t>Title</a:t>
            </a:r>
          </a:p>
        </p:txBody>
      </p:sp>
      <p:sp>
        <p:nvSpPr>
          <p:cNvPr id="13" name="Marcador de texto 8">
            <a:extLst>
              <a:ext uri="{FF2B5EF4-FFF2-40B4-BE49-F238E27FC236}">
                <a16:creationId xmlns:a16="http://schemas.microsoft.com/office/drawing/2014/main" id="{74E65F4F-860E-FB02-17FC-428D5B8CE0C0}"/>
              </a:ext>
            </a:extLst>
          </p:cNvPr>
          <p:cNvSpPr>
            <a:spLocks noGrp="1"/>
          </p:cNvSpPr>
          <p:nvPr>
            <p:ph type="body" sz="quarter" idx="16" hasCustomPrompt="1"/>
          </p:nvPr>
        </p:nvSpPr>
        <p:spPr>
          <a:xfrm>
            <a:off x="1207524" y="7992125"/>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err="1"/>
              <a:t>Title</a:t>
            </a:r>
            <a:endParaRPr lang="es-419"/>
          </a:p>
        </p:txBody>
      </p:sp>
      <p:sp>
        <p:nvSpPr>
          <p:cNvPr id="15" name="Marcador de texto 8">
            <a:extLst>
              <a:ext uri="{FF2B5EF4-FFF2-40B4-BE49-F238E27FC236}">
                <a16:creationId xmlns:a16="http://schemas.microsoft.com/office/drawing/2014/main" id="{C0DA4B3E-78E4-F41A-A554-33FC4A33FFC2}"/>
              </a:ext>
            </a:extLst>
          </p:cNvPr>
          <p:cNvSpPr>
            <a:spLocks noGrp="1"/>
          </p:cNvSpPr>
          <p:nvPr>
            <p:ph type="body" sz="quarter" idx="17" hasCustomPrompt="1"/>
          </p:nvPr>
        </p:nvSpPr>
        <p:spPr>
          <a:xfrm>
            <a:off x="12479567" y="251190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err="1"/>
              <a:t>Title</a:t>
            </a:r>
            <a:endParaRPr lang="es-419"/>
          </a:p>
        </p:txBody>
      </p:sp>
      <p:sp>
        <p:nvSpPr>
          <p:cNvPr id="18" name="Marcador de texto 8">
            <a:extLst>
              <a:ext uri="{FF2B5EF4-FFF2-40B4-BE49-F238E27FC236}">
                <a16:creationId xmlns:a16="http://schemas.microsoft.com/office/drawing/2014/main" id="{E82940A0-3D4F-EB53-FCC7-2230ECBCBD0F}"/>
              </a:ext>
            </a:extLst>
          </p:cNvPr>
          <p:cNvSpPr>
            <a:spLocks noGrp="1"/>
          </p:cNvSpPr>
          <p:nvPr>
            <p:ph type="body" sz="quarter" idx="18" hasCustomPrompt="1"/>
          </p:nvPr>
        </p:nvSpPr>
        <p:spPr>
          <a:xfrm>
            <a:off x="1207524" y="3882890"/>
            <a:ext cx="9693086" cy="2533252"/>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 Ut </a:t>
            </a:r>
            <a:r>
              <a:rPr lang="es-419" err="1"/>
              <a:t>enim</a:t>
            </a:r>
            <a:r>
              <a:rPr lang="es-419"/>
              <a:t> ad </a:t>
            </a:r>
            <a:r>
              <a:rPr lang="es-419" err="1"/>
              <a:t>minim</a:t>
            </a:r>
            <a:r>
              <a:rPr lang="es-419"/>
              <a:t> </a:t>
            </a:r>
            <a:r>
              <a:rPr lang="es-419" err="1"/>
              <a:t>veniam</a:t>
            </a:r>
            <a:r>
              <a:rPr lang="es-419"/>
              <a:t>, quis.</a:t>
            </a:r>
          </a:p>
        </p:txBody>
      </p:sp>
      <p:sp>
        <p:nvSpPr>
          <p:cNvPr id="19" name="Marcador de texto 8">
            <a:extLst>
              <a:ext uri="{FF2B5EF4-FFF2-40B4-BE49-F238E27FC236}">
                <a16:creationId xmlns:a16="http://schemas.microsoft.com/office/drawing/2014/main" id="{EF29851C-4134-99AE-F05B-90BFC28D61EA}"/>
              </a:ext>
            </a:extLst>
          </p:cNvPr>
          <p:cNvSpPr>
            <a:spLocks noGrp="1"/>
          </p:cNvSpPr>
          <p:nvPr>
            <p:ph type="body" sz="quarter" idx="19" hasCustomPrompt="1"/>
          </p:nvPr>
        </p:nvSpPr>
        <p:spPr>
          <a:xfrm>
            <a:off x="1207524" y="9363107"/>
            <a:ext cx="9909655" cy="258959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 Ut </a:t>
            </a:r>
            <a:r>
              <a:rPr lang="es-419" err="1"/>
              <a:t>enim</a:t>
            </a:r>
            <a:r>
              <a:rPr lang="es-419"/>
              <a:t> ad </a:t>
            </a:r>
            <a:r>
              <a:rPr lang="es-419" err="1"/>
              <a:t>minim</a:t>
            </a:r>
            <a:r>
              <a:rPr lang="es-419"/>
              <a:t> </a:t>
            </a:r>
            <a:r>
              <a:rPr lang="es-419" err="1"/>
              <a:t>veniam</a:t>
            </a:r>
            <a:r>
              <a:rPr lang="es-419"/>
              <a:t>, quis</a:t>
            </a:r>
          </a:p>
        </p:txBody>
      </p:sp>
      <p:sp>
        <p:nvSpPr>
          <p:cNvPr id="20" name="Marcador de texto 8">
            <a:extLst>
              <a:ext uri="{FF2B5EF4-FFF2-40B4-BE49-F238E27FC236}">
                <a16:creationId xmlns:a16="http://schemas.microsoft.com/office/drawing/2014/main" id="{5026DD43-DEAD-E314-B6E9-49BEC15E5378}"/>
              </a:ext>
            </a:extLst>
          </p:cNvPr>
          <p:cNvSpPr>
            <a:spLocks noGrp="1"/>
          </p:cNvSpPr>
          <p:nvPr>
            <p:ph type="body" sz="quarter" idx="20" hasCustomPrompt="1"/>
          </p:nvPr>
        </p:nvSpPr>
        <p:spPr>
          <a:xfrm>
            <a:off x="12479567" y="3882890"/>
            <a:ext cx="9766822" cy="232871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a:t>
            </a:r>
          </a:p>
        </p:txBody>
      </p:sp>
      <p:sp>
        <p:nvSpPr>
          <p:cNvPr id="11" name="Marcador de pie de página 19">
            <a:extLst>
              <a:ext uri="{FF2B5EF4-FFF2-40B4-BE49-F238E27FC236}">
                <a16:creationId xmlns:a16="http://schemas.microsoft.com/office/drawing/2014/main" id="{C2E3020A-CC46-1BDC-FE56-FB7C0EFB26E7}"/>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
        <p:nvSpPr>
          <p:cNvPr id="3" name="Marcador de texto 8">
            <a:extLst>
              <a:ext uri="{FF2B5EF4-FFF2-40B4-BE49-F238E27FC236}">
                <a16:creationId xmlns:a16="http://schemas.microsoft.com/office/drawing/2014/main" id="{5BC06321-C0A1-5269-A818-D7EB02C9A2F0}"/>
              </a:ext>
            </a:extLst>
          </p:cNvPr>
          <p:cNvSpPr>
            <a:spLocks noGrp="1"/>
          </p:cNvSpPr>
          <p:nvPr>
            <p:ph type="body" sz="quarter" idx="21" hasCustomPrompt="1"/>
          </p:nvPr>
        </p:nvSpPr>
        <p:spPr>
          <a:xfrm>
            <a:off x="12607904" y="7992125"/>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err="1"/>
              <a:t>Title</a:t>
            </a:r>
            <a:endParaRPr lang="es-419"/>
          </a:p>
        </p:txBody>
      </p:sp>
      <p:sp>
        <p:nvSpPr>
          <p:cNvPr id="5" name="Marcador de texto 8">
            <a:extLst>
              <a:ext uri="{FF2B5EF4-FFF2-40B4-BE49-F238E27FC236}">
                <a16:creationId xmlns:a16="http://schemas.microsoft.com/office/drawing/2014/main" id="{54C96818-C3E3-68B6-E61F-6130A84962D2}"/>
              </a:ext>
            </a:extLst>
          </p:cNvPr>
          <p:cNvSpPr>
            <a:spLocks noGrp="1"/>
          </p:cNvSpPr>
          <p:nvPr>
            <p:ph type="body" sz="quarter" idx="22" hasCustomPrompt="1"/>
          </p:nvPr>
        </p:nvSpPr>
        <p:spPr>
          <a:xfrm>
            <a:off x="12645327" y="9341582"/>
            <a:ext cx="9766822" cy="232871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a:t>
            </a:r>
          </a:p>
        </p:txBody>
      </p:sp>
    </p:spTree>
    <p:extLst>
      <p:ext uri="{BB962C8B-B14F-4D97-AF65-F5344CB8AC3E}">
        <p14:creationId xmlns:p14="http://schemas.microsoft.com/office/powerpoint/2010/main" val="323903254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yan - image">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81AEC1E5-B985-C1CF-3FC7-4B5EE8DD4F47}"/>
              </a:ext>
            </a:extLst>
          </p:cNvPr>
          <p:cNvSpPr/>
          <p:nvPr userDrawn="1"/>
        </p:nvSpPr>
        <p:spPr>
          <a:xfrm>
            <a:off x="672301" y="4643600"/>
            <a:ext cx="5535812" cy="6565509"/>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27571CA0-871C-9B2B-9FD0-F586D66734E4}"/>
              </a:ext>
            </a:extLst>
          </p:cNvPr>
          <p:cNvSpPr/>
          <p:nvPr userDrawn="1"/>
        </p:nvSpPr>
        <p:spPr>
          <a:xfrm>
            <a:off x="672301" y="11525764"/>
            <a:ext cx="5535812" cy="910551"/>
          </a:xfrm>
          <a:prstGeom prst="roundRect">
            <a:avLst>
              <a:gd name="adj" fmla="val 18555"/>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4"/>
            <a:ext cx="5535812" cy="2210762"/>
          </a:xfrm>
          <a:prstGeom prst="roundRect">
            <a:avLst>
              <a:gd name="adj" fmla="val 6551"/>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139725" y="2754834"/>
            <a:ext cx="4269636" cy="1071134"/>
          </a:xfrm>
          <a:prstGeom prst="rect">
            <a:avLst/>
          </a:prstGeom>
        </p:spPr>
        <p:txBody>
          <a:bodyPr/>
          <a:lstStyle>
            <a:lvl1pPr marL="0" indent="0">
              <a:buNone/>
              <a:defRPr sz="5000" b="0" i="0">
                <a:solidFill>
                  <a:srgbClr val="4D4D4D"/>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113599" y="6134713"/>
            <a:ext cx="4572000" cy="4650852"/>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13" name="Marcador de posición de imagen 8">
            <a:extLst>
              <a:ext uri="{FF2B5EF4-FFF2-40B4-BE49-F238E27FC236}">
                <a16:creationId xmlns:a16="http://schemas.microsoft.com/office/drawing/2014/main" id="{8F45B707-8CF9-86B3-904B-1D81B52013F1}"/>
              </a:ext>
            </a:extLst>
          </p:cNvPr>
          <p:cNvSpPr>
            <a:spLocks noGrp="1"/>
          </p:cNvSpPr>
          <p:nvPr>
            <p:ph type="pic" sz="quarter" idx="16"/>
          </p:nvPr>
        </p:nvSpPr>
        <p:spPr>
          <a:xfrm>
            <a:off x="6880466" y="532768"/>
            <a:ext cx="16831233" cy="12616275"/>
          </a:xfrm>
          <a:prstGeom prst="roundRect">
            <a:avLst>
              <a:gd name="adj" fmla="val 5203"/>
            </a:avLst>
          </a:prstGeom>
        </p:spPr>
        <p:txBody>
          <a:bodyPr/>
          <a:lstStyle/>
          <a:p>
            <a:endParaRPr lang="es-419"/>
          </a:p>
        </p:txBody>
      </p:sp>
      <p:sp>
        <p:nvSpPr>
          <p:cNvPr id="5" name="Marcador de texto 8">
            <a:extLst>
              <a:ext uri="{FF2B5EF4-FFF2-40B4-BE49-F238E27FC236}">
                <a16:creationId xmlns:a16="http://schemas.microsoft.com/office/drawing/2014/main" id="{8F65DC7E-9431-7E5A-7947-DF1510BFC4A9}"/>
              </a:ext>
            </a:extLst>
          </p:cNvPr>
          <p:cNvSpPr>
            <a:spLocks noGrp="1"/>
          </p:cNvSpPr>
          <p:nvPr>
            <p:ph type="body" sz="quarter" idx="18" hasCustomPrompt="1"/>
          </p:nvPr>
        </p:nvSpPr>
        <p:spPr>
          <a:xfrm>
            <a:off x="1113599" y="11704319"/>
            <a:ext cx="4572000" cy="584933"/>
          </a:xfrm>
          <a:prstGeom prst="rect">
            <a:avLst/>
          </a:prstGeom>
        </p:spPr>
        <p:txBody>
          <a:bodyPr/>
          <a:lstStyle>
            <a:lvl1pPr marL="0" indent="0">
              <a:lnSpc>
                <a:spcPts val="3800"/>
              </a:lnSpc>
              <a:buNone/>
              <a:defRPr sz="2000" b="0" i="0" baseline="0">
                <a:solidFill>
                  <a:schemeClr val="bg2">
                    <a:lumMod val="50000"/>
                  </a:schemeClr>
                </a:solidFill>
                <a:latin typeface="Calibri Light" panose="020F0302020204030204" pitchFamily="34" charset="0"/>
                <a:cs typeface="Calibri" panose="020F0502020204030204" pitchFamily="34" charset="0"/>
              </a:defRPr>
            </a:lvl1pPr>
          </a:lstStyle>
          <a:p>
            <a:pPr lvl="0"/>
            <a:r>
              <a:rPr lang="es-419" b="0" i="0">
                <a:solidFill>
                  <a:srgbClr val="040C28"/>
                </a:solidFill>
                <a:effectLst/>
                <a:latin typeface="Google Sans"/>
              </a:rPr>
              <a:t>© Photo credits</a:t>
            </a:r>
            <a:endParaRPr lang="es-419"/>
          </a:p>
        </p:txBody>
      </p:sp>
      <p:sp>
        <p:nvSpPr>
          <p:cNvPr id="9" name="Marcador de pie de página 8">
            <a:extLst>
              <a:ext uri="{FF2B5EF4-FFF2-40B4-BE49-F238E27FC236}">
                <a16:creationId xmlns:a16="http://schemas.microsoft.com/office/drawing/2014/main" id="{B40EA4FB-35FB-3A3B-EDE2-259ED680FE7A}"/>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37809561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yan - image">
    <p:spTree>
      <p:nvGrpSpPr>
        <p:cNvPr id="1" name=""/>
        <p:cNvGrpSpPr/>
        <p:nvPr/>
      </p:nvGrpSpPr>
      <p:grpSpPr>
        <a:xfrm>
          <a:off x="0" y="0"/>
          <a:ext cx="0" cy="0"/>
          <a:chOff x="0" y="0"/>
          <a:chExt cx="0" cy="0"/>
        </a:xfrm>
      </p:grpSpPr>
      <p:sp>
        <p:nvSpPr>
          <p:cNvPr id="13" name="Marcador de posición de imagen 8">
            <a:extLst>
              <a:ext uri="{FF2B5EF4-FFF2-40B4-BE49-F238E27FC236}">
                <a16:creationId xmlns:a16="http://schemas.microsoft.com/office/drawing/2014/main" id="{8F45B707-8CF9-86B3-904B-1D81B52013F1}"/>
              </a:ext>
            </a:extLst>
          </p:cNvPr>
          <p:cNvSpPr>
            <a:spLocks noGrp="1"/>
          </p:cNvSpPr>
          <p:nvPr>
            <p:ph type="pic" sz="quarter" idx="16"/>
          </p:nvPr>
        </p:nvSpPr>
        <p:spPr>
          <a:xfrm>
            <a:off x="6675538" y="564088"/>
            <a:ext cx="7932560" cy="5845936"/>
          </a:xfrm>
          <a:prstGeom prst="roundRect">
            <a:avLst>
              <a:gd name="adj" fmla="val 5203"/>
            </a:avLst>
          </a:prstGeom>
        </p:spPr>
        <p:txBody>
          <a:bodyPr/>
          <a:lstStyle/>
          <a:p>
            <a:endParaRPr lang="es-419"/>
          </a:p>
        </p:txBody>
      </p:sp>
      <p:sp>
        <p:nvSpPr>
          <p:cNvPr id="6" name="Marcador de posición de imagen 8">
            <a:extLst>
              <a:ext uri="{FF2B5EF4-FFF2-40B4-BE49-F238E27FC236}">
                <a16:creationId xmlns:a16="http://schemas.microsoft.com/office/drawing/2014/main" id="{D3956099-0E35-4D38-EFF0-AD0B7BEB2994}"/>
              </a:ext>
            </a:extLst>
          </p:cNvPr>
          <p:cNvSpPr>
            <a:spLocks noGrp="1"/>
          </p:cNvSpPr>
          <p:nvPr>
            <p:ph type="pic" sz="quarter" idx="17"/>
          </p:nvPr>
        </p:nvSpPr>
        <p:spPr>
          <a:xfrm>
            <a:off x="15016649" y="564088"/>
            <a:ext cx="8695049" cy="11943236"/>
          </a:xfrm>
          <a:prstGeom prst="roundRect">
            <a:avLst>
              <a:gd name="adj" fmla="val 5203"/>
            </a:avLst>
          </a:prstGeom>
        </p:spPr>
        <p:txBody>
          <a:bodyPr/>
          <a:lstStyle/>
          <a:p>
            <a:endParaRPr lang="es-419"/>
          </a:p>
        </p:txBody>
      </p:sp>
      <p:sp>
        <p:nvSpPr>
          <p:cNvPr id="9" name="Marcador de posición de imagen 8">
            <a:extLst>
              <a:ext uri="{FF2B5EF4-FFF2-40B4-BE49-F238E27FC236}">
                <a16:creationId xmlns:a16="http://schemas.microsoft.com/office/drawing/2014/main" id="{67C8DBA5-64C4-3F8F-C706-31B75FA823FD}"/>
              </a:ext>
            </a:extLst>
          </p:cNvPr>
          <p:cNvSpPr>
            <a:spLocks noGrp="1"/>
          </p:cNvSpPr>
          <p:nvPr>
            <p:ph type="pic" sz="quarter" idx="18"/>
          </p:nvPr>
        </p:nvSpPr>
        <p:spPr>
          <a:xfrm>
            <a:off x="10210313" y="6858000"/>
            <a:ext cx="4397785" cy="5653668"/>
          </a:xfrm>
          <a:prstGeom prst="roundRect">
            <a:avLst>
              <a:gd name="adj" fmla="val 5203"/>
            </a:avLst>
          </a:prstGeom>
        </p:spPr>
        <p:txBody>
          <a:bodyPr/>
          <a:lstStyle/>
          <a:p>
            <a:endParaRPr lang="es-419"/>
          </a:p>
        </p:txBody>
      </p:sp>
      <p:sp>
        <p:nvSpPr>
          <p:cNvPr id="10" name="Rectángulo redondeado 9">
            <a:extLst>
              <a:ext uri="{FF2B5EF4-FFF2-40B4-BE49-F238E27FC236}">
                <a16:creationId xmlns:a16="http://schemas.microsoft.com/office/drawing/2014/main" id="{A2205E88-46B2-E4FD-0A73-0FFFEB844A16}"/>
              </a:ext>
            </a:extLst>
          </p:cNvPr>
          <p:cNvSpPr/>
          <p:nvPr userDrawn="1"/>
        </p:nvSpPr>
        <p:spPr>
          <a:xfrm>
            <a:off x="672301" y="6809596"/>
            <a:ext cx="9129461" cy="3293409"/>
          </a:xfrm>
          <a:prstGeom prst="roundRect">
            <a:avLst>
              <a:gd name="adj" fmla="val 7069"/>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 name="Marcador de texto 8">
            <a:extLst>
              <a:ext uri="{FF2B5EF4-FFF2-40B4-BE49-F238E27FC236}">
                <a16:creationId xmlns:a16="http://schemas.microsoft.com/office/drawing/2014/main" id="{4DB5F03F-4320-D5F5-F788-383CAD6FD516}"/>
              </a:ext>
            </a:extLst>
          </p:cNvPr>
          <p:cNvSpPr>
            <a:spLocks noGrp="1"/>
          </p:cNvSpPr>
          <p:nvPr>
            <p:ph type="body" sz="quarter" idx="19" hasCustomPrompt="1"/>
          </p:nvPr>
        </p:nvSpPr>
        <p:spPr>
          <a:xfrm>
            <a:off x="1027344" y="7163283"/>
            <a:ext cx="8295075" cy="2672093"/>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15" name="Rectángulo redondeado 14">
            <a:extLst>
              <a:ext uri="{FF2B5EF4-FFF2-40B4-BE49-F238E27FC236}">
                <a16:creationId xmlns:a16="http://schemas.microsoft.com/office/drawing/2014/main" id="{EE148415-73E5-B20E-4468-17313C338404}"/>
              </a:ext>
            </a:extLst>
          </p:cNvPr>
          <p:cNvSpPr/>
          <p:nvPr userDrawn="1"/>
        </p:nvSpPr>
        <p:spPr>
          <a:xfrm>
            <a:off x="672301" y="2116184"/>
            <a:ext cx="5535812" cy="4293840"/>
          </a:xfrm>
          <a:prstGeom prst="roundRect">
            <a:avLst>
              <a:gd name="adj" fmla="val 6551"/>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6" name="Marcador de texto 8">
            <a:extLst>
              <a:ext uri="{FF2B5EF4-FFF2-40B4-BE49-F238E27FC236}">
                <a16:creationId xmlns:a16="http://schemas.microsoft.com/office/drawing/2014/main" id="{0CD4E795-FC79-B416-5C98-75EC41B3ED39}"/>
              </a:ext>
            </a:extLst>
          </p:cNvPr>
          <p:cNvSpPr>
            <a:spLocks noGrp="1"/>
          </p:cNvSpPr>
          <p:nvPr>
            <p:ph type="body" sz="quarter" idx="13" hasCustomPrompt="1"/>
          </p:nvPr>
        </p:nvSpPr>
        <p:spPr>
          <a:xfrm>
            <a:off x="1027344" y="2578472"/>
            <a:ext cx="4257465" cy="3510093"/>
          </a:xfrm>
          <a:prstGeom prst="rect">
            <a:avLst/>
          </a:prstGeom>
        </p:spPr>
        <p:txBody>
          <a:bodyPr/>
          <a:lstStyle>
            <a:lvl1pPr marL="0" indent="0">
              <a:lnSpc>
                <a:spcPts val="8200"/>
              </a:lnSpc>
              <a:buNone/>
              <a:defRPr sz="8000" b="0" i="0">
                <a:solidFill>
                  <a:srgbClr val="4D4D4D"/>
                </a:solidFill>
                <a:latin typeface="TITILLIUMMAPS29L-400WT" pitchFamily="2" charset="77"/>
              </a:defRPr>
            </a:lvl1pPr>
          </a:lstStyle>
          <a:p>
            <a:pPr lvl="0"/>
            <a:r>
              <a:rPr lang="es-419"/>
              <a:t>Title</a:t>
            </a:r>
          </a:p>
          <a:p>
            <a:pPr lvl="0"/>
            <a:r>
              <a:rPr lang="es-419"/>
              <a:t>Lorem</a:t>
            </a:r>
          </a:p>
          <a:p>
            <a:pPr lvl="0"/>
            <a:r>
              <a:rPr lang="es-419"/>
              <a:t>ipsum</a:t>
            </a:r>
          </a:p>
        </p:txBody>
      </p:sp>
      <p:sp>
        <p:nvSpPr>
          <p:cNvPr id="17" name="Rectángulo redondeado 16">
            <a:extLst>
              <a:ext uri="{FF2B5EF4-FFF2-40B4-BE49-F238E27FC236}">
                <a16:creationId xmlns:a16="http://schemas.microsoft.com/office/drawing/2014/main" id="{82A969DB-7217-C85A-742A-A991C74D9452}"/>
              </a:ext>
            </a:extLst>
          </p:cNvPr>
          <p:cNvSpPr/>
          <p:nvPr userDrawn="1"/>
        </p:nvSpPr>
        <p:spPr>
          <a:xfrm>
            <a:off x="672301" y="10456692"/>
            <a:ext cx="9129461" cy="2077278"/>
          </a:xfrm>
          <a:prstGeom prst="roundRect">
            <a:avLst>
              <a:gd name="adj" fmla="val 10521"/>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Marcador de texto 8">
            <a:extLst>
              <a:ext uri="{FF2B5EF4-FFF2-40B4-BE49-F238E27FC236}">
                <a16:creationId xmlns:a16="http://schemas.microsoft.com/office/drawing/2014/main" id="{8472D728-4D17-9618-9FDA-7A5F432D842F}"/>
              </a:ext>
            </a:extLst>
          </p:cNvPr>
          <p:cNvSpPr>
            <a:spLocks noGrp="1"/>
          </p:cNvSpPr>
          <p:nvPr>
            <p:ph type="body" sz="quarter" idx="20" hasCustomPrompt="1"/>
          </p:nvPr>
        </p:nvSpPr>
        <p:spPr>
          <a:xfrm>
            <a:off x="1027344" y="10735902"/>
            <a:ext cx="8295075" cy="1597348"/>
          </a:xfrm>
          <a:prstGeom prst="rect">
            <a:avLst/>
          </a:prstGeom>
        </p:spPr>
        <p:txBody>
          <a:bodyPr/>
          <a:lstStyle>
            <a:lvl1pPr marL="0" indent="0">
              <a:lnSpc>
                <a:spcPts val="3800"/>
              </a:lnSpc>
              <a:buNone/>
              <a:defRPr sz="3000" b="0" i="0">
                <a:solidFill>
                  <a:srgbClr val="4D4D4D"/>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a:t>
            </a:r>
          </a:p>
        </p:txBody>
      </p:sp>
      <p:sp>
        <p:nvSpPr>
          <p:cNvPr id="20" name="Marcador de pie de página 19">
            <a:extLst>
              <a:ext uri="{FF2B5EF4-FFF2-40B4-BE49-F238E27FC236}">
                <a16:creationId xmlns:a16="http://schemas.microsoft.com/office/drawing/2014/main" id="{1AA63623-FA59-5448-8178-EDDE55F65ED6}"/>
              </a:ext>
            </a:extLst>
          </p:cNvPr>
          <p:cNvSpPr>
            <a:spLocks noGrp="1"/>
          </p:cNvSpPr>
          <p:nvPr>
            <p:ph type="ftr" sz="quarter" idx="21"/>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57705128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1_Basic">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11" name="Rectángulo redondeado 10">
            <a:extLst>
              <a:ext uri="{FF2B5EF4-FFF2-40B4-BE49-F238E27FC236}">
                <a16:creationId xmlns:a16="http://schemas.microsoft.com/office/drawing/2014/main" id="{783DE469-6E35-C70F-4B26-27B0955939F3}"/>
              </a:ext>
            </a:extLst>
          </p:cNvPr>
          <p:cNvSpPr/>
          <p:nvPr userDrawn="1"/>
        </p:nvSpPr>
        <p:spPr>
          <a:xfrm>
            <a:off x="672301" y="3893122"/>
            <a:ext cx="10278197" cy="3091726"/>
          </a:xfrm>
          <a:prstGeom prst="roundRect">
            <a:avLst>
              <a:gd name="adj" fmla="val 8468"/>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2" name="Rectángulo redondeado 11">
            <a:extLst>
              <a:ext uri="{FF2B5EF4-FFF2-40B4-BE49-F238E27FC236}">
                <a16:creationId xmlns:a16="http://schemas.microsoft.com/office/drawing/2014/main" id="{4118C72A-8F6A-5900-A4F9-09AF2215AC1A}"/>
              </a:ext>
            </a:extLst>
          </p:cNvPr>
          <p:cNvSpPr/>
          <p:nvPr userDrawn="1"/>
        </p:nvSpPr>
        <p:spPr>
          <a:xfrm>
            <a:off x="672301" y="7278909"/>
            <a:ext cx="10278197" cy="5139730"/>
          </a:xfrm>
          <a:prstGeom prst="roundRect">
            <a:avLst>
              <a:gd name="adj" fmla="val 8468"/>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3" name="Marcador de texto 8">
            <a:extLst>
              <a:ext uri="{FF2B5EF4-FFF2-40B4-BE49-F238E27FC236}">
                <a16:creationId xmlns:a16="http://schemas.microsoft.com/office/drawing/2014/main" id="{1B0AC39A-0260-C14E-6976-0593088EF4BD}"/>
              </a:ext>
            </a:extLst>
          </p:cNvPr>
          <p:cNvSpPr>
            <a:spLocks noGrp="1"/>
          </p:cNvSpPr>
          <p:nvPr>
            <p:ph type="body" sz="quarter" idx="17" hasCustomPrompt="1"/>
          </p:nvPr>
        </p:nvSpPr>
        <p:spPr>
          <a:xfrm>
            <a:off x="1279934" y="7945729"/>
            <a:ext cx="9169580" cy="3945170"/>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4" name="Título 1">
            <a:extLst>
              <a:ext uri="{FF2B5EF4-FFF2-40B4-BE49-F238E27FC236}">
                <a16:creationId xmlns:a16="http://schemas.microsoft.com/office/drawing/2014/main" id="{9F8A0A09-A788-14E3-E2B6-B92685EF0820}"/>
              </a:ext>
            </a:extLst>
          </p:cNvPr>
          <p:cNvSpPr>
            <a:spLocks noGrp="1"/>
          </p:cNvSpPr>
          <p:nvPr>
            <p:ph type="title" hasCustomPrompt="1"/>
          </p:nvPr>
        </p:nvSpPr>
        <p:spPr>
          <a:xfrm>
            <a:off x="1279934" y="4627784"/>
            <a:ext cx="9169580" cy="2651125"/>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sp>
        <p:nvSpPr>
          <p:cNvPr id="15" name="Marcador de pie de página 14">
            <a:extLst>
              <a:ext uri="{FF2B5EF4-FFF2-40B4-BE49-F238E27FC236}">
                <a16:creationId xmlns:a16="http://schemas.microsoft.com/office/drawing/2014/main" id="{8E32F769-5CCB-8E0E-9DBD-7B935A1DCFC2}"/>
              </a:ext>
            </a:extLst>
          </p:cNvPr>
          <p:cNvSpPr>
            <a:spLocks noGrp="1"/>
          </p:cNvSpPr>
          <p:nvPr>
            <p:ph type="ftr" sz="quarter" idx="18"/>
          </p:nvPr>
        </p:nvSpPr>
        <p:spPr/>
        <p:txBody>
          <a:bodyPr/>
          <a:lstStyle/>
          <a:p>
            <a:r>
              <a:rPr lang="es-419" err="1"/>
              <a:t>Presentation</a:t>
            </a:r>
            <a:r>
              <a:rPr lang="es-419"/>
              <a:t> Name | Speaker | Date</a:t>
            </a:r>
          </a:p>
        </p:txBody>
      </p:sp>
      <p:sp>
        <p:nvSpPr>
          <p:cNvPr id="16" name="Rectángulo redondeado 15">
            <a:extLst>
              <a:ext uri="{FF2B5EF4-FFF2-40B4-BE49-F238E27FC236}">
                <a16:creationId xmlns:a16="http://schemas.microsoft.com/office/drawing/2014/main" id="{556A4243-B5B6-B650-093C-0D0D9C868111}"/>
              </a:ext>
            </a:extLst>
          </p:cNvPr>
          <p:cNvSpPr/>
          <p:nvPr userDrawn="1"/>
        </p:nvSpPr>
        <p:spPr>
          <a:xfrm>
            <a:off x="672301" y="1903359"/>
            <a:ext cx="10278197" cy="1762554"/>
          </a:xfrm>
          <a:prstGeom prst="roundRect">
            <a:avLst>
              <a:gd name="adj" fmla="val 17325"/>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rgbClr val="4D4D4D"/>
              </a:solidFill>
            </a:endParaRPr>
          </a:p>
        </p:txBody>
      </p:sp>
      <p:sp>
        <p:nvSpPr>
          <p:cNvPr id="17" name="Marcador de texto 8">
            <a:extLst>
              <a:ext uri="{FF2B5EF4-FFF2-40B4-BE49-F238E27FC236}">
                <a16:creationId xmlns:a16="http://schemas.microsoft.com/office/drawing/2014/main" id="{F5CD748A-53B9-4980-D50D-017F2B039919}"/>
              </a:ext>
            </a:extLst>
          </p:cNvPr>
          <p:cNvSpPr>
            <a:spLocks noGrp="1"/>
          </p:cNvSpPr>
          <p:nvPr>
            <p:ph type="body" sz="quarter" idx="19" hasCustomPrompt="1"/>
          </p:nvPr>
        </p:nvSpPr>
        <p:spPr>
          <a:xfrm>
            <a:off x="1279934" y="2258607"/>
            <a:ext cx="9169580" cy="1006367"/>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Chapter XX</a:t>
            </a:r>
          </a:p>
        </p:txBody>
      </p:sp>
    </p:spTree>
    <p:extLst>
      <p:ext uri="{BB962C8B-B14F-4D97-AF65-F5344CB8AC3E}">
        <p14:creationId xmlns:p14="http://schemas.microsoft.com/office/powerpoint/2010/main" val="83175587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yan - image">
    <p:spTree>
      <p:nvGrpSpPr>
        <p:cNvPr id="1" name=""/>
        <p:cNvGrpSpPr/>
        <p:nvPr/>
      </p:nvGrpSpPr>
      <p:grpSpPr>
        <a:xfrm>
          <a:off x="0" y="0"/>
          <a:ext cx="0" cy="0"/>
          <a:chOff x="0" y="0"/>
          <a:chExt cx="0" cy="0"/>
        </a:xfrm>
      </p:grpSpPr>
      <p:sp>
        <p:nvSpPr>
          <p:cNvPr id="13" name="Marcador de posición de imagen 8">
            <a:extLst>
              <a:ext uri="{FF2B5EF4-FFF2-40B4-BE49-F238E27FC236}">
                <a16:creationId xmlns:a16="http://schemas.microsoft.com/office/drawing/2014/main" id="{8F45B707-8CF9-86B3-904B-1D81B52013F1}"/>
              </a:ext>
            </a:extLst>
          </p:cNvPr>
          <p:cNvSpPr>
            <a:spLocks noGrp="1"/>
          </p:cNvSpPr>
          <p:nvPr>
            <p:ph type="pic" sz="quarter" idx="16"/>
          </p:nvPr>
        </p:nvSpPr>
        <p:spPr>
          <a:xfrm>
            <a:off x="0" y="0"/>
            <a:ext cx="24384000" cy="13715999"/>
          </a:xfrm>
          <a:prstGeom prst="rect">
            <a:avLst/>
          </a:prstGeom>
        </p:spPr>
        <p:txBody>
          <a:bodyPr/>
          <a:lstStyle/>
          <a:p>
            <a:endParaRPr lang="es-419"/>
          </a:p>
        </p:txBody>
      </p:sp>
      <p:sp>
        <p:nvSpPr>
          <p:cNvPr id="3" name="Marcador de pie de página 2">
            <a:extLst>
              <a:ext uri="{FF2B5EF4-FFF2-40B4-BE49-F238E27FC236}">
                <a16:creationId xmlns:a16="http://schemas.microsoft.com/office/drawing/2014/main" id="{B02BB92B-8139-DE02-D7F7-21BD069A302F}"/>
              </a:ext>
            </a:extLst>
          </p:cNvPr>
          <p:cNvSpPr>
            <a:spLocks noGrp="1"/>
          </p:cNvSpPr>
          <p:nvPr>
            <p:ph type="ftr" sz="quarter" idx="17"/>
          </p:nvPr>
        </p:nvSpPr>
        <p:spPr/>
        <p:txBody>
          <a:bodyPr/>
          <a:lstStyle/>
          <a:p>
            <a:r>
              <a:rPr lang="es-419" err="1"/>
              <a:t>Presentation</a:t>
            </a:r>
            <a:r>
              <a:rPr lang="es-419"/>
              <a:t> Name | Speaker | Date</a:t>
            </a:r>
          </a:p>
        </p:txBody>
      </p:sp>
      <p:pic>
        <p:nvPicPr>
          <p:cNvPr id="4" name="Imatge" descr="Imatge">
            <a:extLst>
              <a:ext uri="{FF2B5EF4-FFF2-40B4-BE49-F238E27FC236}">
                <a16:creationId xmlns:a16="http://schemas.microsoft.com/office/drawing/2014/main" id="{6CE7F1C7-3004-BD6A-AE0E-315D921438D1}"/>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Tree>
    <p:extLst>
      <p:ext uri="{BB962C8B-B14F-4D97-AF65-F5344CB8AC3E}">
        <p14:creationId xmlns:p14="http://schemas.microsoft.com/office/powerpoint/2010/main" val="106925735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asic">
    <p:spTree>
      <p:nvGrpSpPr>
        <p:cNvPr id="1" name=""/>
        <p:cNvGrpSpPr/>
        <p:nvPr/>
      </p:nvGrpSpPr>
      <p:grpSpPr>
        <a:xfrm>
          <a:off x="0" y="0"/>
          <a:ext cx="0" cy="0"/>
          <a:chOff x="0" y="0"/>
          <a:chExt cx="0" cy="0"/>
        </a:xfrm>
      </p:grpSpPr>
      <p:sp>
        <p:nvSpPr>
          <p:cNvPr id="8" name="Marcador de texto 8">
            <a:extLst>
              <a:ext uri="{FF2B5EF4-FFF2-40B4-BE49-F238E27FC236}">
                <a16:creationId xmlns:a16="http://schemas.microsoft.com/office/drawing/2014/main" id="{27DE553B-F79E-791B-43F3-8F7F4FBCFB40}"/>
              </a:ext>
            </a:extLst>
          </p:cNvPr>
          <p:cNvSpPr>
            <a:spLocks noGrp="1"/>
          </p:cNvSpPr>
          <p:nvPr>
            <p:ph type="body" sz="quarter" idx="12" hasCustomPrompt="1"/>
          </p:nvPr>
        </p:nvSpPr>
        <p:spPr>
          <a:xfrm>
            <a:off x="1699772" y="3936322"/>
            <a:ext cx="6699250" cy="720725"/>
          </a:xfrm>
          <a:prstGeom prst="rect">
            <a:avLst/>
          </a:prstGeom>
        </p:spPr>
        <p:txBody>
          <a:bodyPr/>
          <a:lstStyle>
            <a:lvl1pPr marL="0" indent="0">
              <a:buNone/>
              <a:defRPr sz="3200"/>
            </a:lvl1pPr>
          </a:lstStyle>
          <a:p>
            <a:pPr lvl="0"/>
            <a:r>
              <a:rPr lang="es-419"/>
              <a:t>Chapter XX</a:t>
            </a:r>
          </a:p>
        </p:txBody>
      </p:sp>
      <p:sp>
        <p:nvSpPr>
          <p:cNvPr id="9" name="Marcador de texto 8">
            <a:extLst>
              <a:ext uri="{FF2B5EF4-FFF2-40B4-BE49-F238E27FC236}">
                <a16:creationId xmlns:a16="http://schemas.microsoft.com/office/drawing/2014/main" id="{587E988A-13B3-BFB4-0571-B790D14E5705}"/>
              </a:ext>
            </a:extLst>
          </p:cNvPr>
          <p:cNvSpPr>
            <a:spLocks noGrp="1"/>
          </p:cNvSpPr>
          <p:nvPr>
            <p:ph type="body" sz="quarter" idx="13" hasCustomPrompt="1"/>
          </p:nvPr>
        </p:nvSpPr>
        <p:spPr>
          <a:xfrm>
            <a:off x="1699772" y="4982013"/>
            <a:ext cx="12290229" cy="1071134"/>
          </a:xfrm>
          <a:prstGeom prst="rect">
            <a:avLst/>
          </a:prstGeom>
        </p:spPr>
        <p:txBody>
          <a:bodyPr/>
          <a:lstStyle>
            <a:lvl1pPr marL="0" indent="0">
              <a:buNone/>
              <a:defRPr sz="8200" b="0" i="0">
                <a:latin typeface="TITILLIUMMAPS29L-400WT" pitchFamily="2" charset="77"/>
              </a:defRPr>
            </a:lvl1pPr>
          </a:lstStyle>
          <a:p>
            <a:pPr lvl="0"/>
            <a:r>
              <a:rPr lang="es-419" dirty="0" err="1"/>
              <a:t>Presentation</a:t>
            </a:r>
            <a:r>
              <a:rPr lang="es-419" dirty="0"/>
              <a:t> </a:t>
            </a:r>
            <a:r>
              <a:rPr lang="es-419" dirty="0" err="1"/>
              <a:t>Title</a:t>
            </a:r>
            <a:endParaRPr lang="es-419" dirty="0"/>
          </a:p>
        </p:txBody>
      </p:sp>
      <p:sp>
        <p:nvSpPr>
          <p:cNvPr id="10" name="Marcador de texto 8">
            <a:extLst>
              <a:ext uri="{FF2B5EF4-FFF2-40B4-BE49-F238E27FC236}">
                <a16:creationId xmlns:a16="http://schemas.microsoft.com/office/drawing/2014/main" id="{CC97AC21-1DA1-4B50-8775-85ABA9169DA1}"/>
              </a:ext>
            </a:extLst>
          </p:cNvPr>
          <p:cNvSpPr>
            <a:spLocks noGrp="1"/>
          </p:cNvSpPr>
          <p:nvPr>
            <p:ph type="body" sz="quarter" idx="16" hasCustomPrompt="1"/>
          </p:nvPr>
        </p:nvSpPr>
        <p:spPr>
          <a:xfrm>
            <a:off x="1699771" y="6623304"/>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3" name="Marcador de pie de página 2">
            <a:extLst>
              <a:ext uri="{FF2B5EF4-FFF2-40B4-BE49-F238E27FC236}">
                <a16:creationId xmlns:a16="http://schemas.microsoft.com/office/drawing/2014/main" id="{D92C6131-4169-2580-7C4F-037DE2A58499}"/>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04704579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9_Basic">
    <p:spTree>
      <p:nvGrpSpPr>
        <p:cNvPr id="1" name=""/>
        <p:cNvGrpSpPr/>
        <p:nvPr/>
      </p:nvGrpSpPr>
      <p:grpSpPr>
        <a:xfrm>
          <a:off x="0" y="0"/>
          <a:ext cx="0" cy="0"/>
          <a:chOff x="0" y="0"/>
          <a:chExt cx="0" cy="0"/>
        </a:xfrm>
      </p:grpSpPr>
      <p:sp>
        <p:nvSpPr>
          <p:cNvPr id="8" name="Marcador de texto 8">
            <a:extLst>
              <a:ext uri="{FF2B5EF4-FFF2-40B4-BE49-F238E27FC236}">
                <a16:creationId xmlns:a16="http://schemas.microsoft.com/office/drawing/2014/main" id="{27DE553B-F79E-791B-43F3-8F7F4FBCFB40}"/>
              </a:ext>
            </a:extLst>
          </p:cNvPr>
          <p:cNvSpPr>
            <a:spLocks noGrp="1"/>
          </p:cNvSpPr>
          <p:nvPr>
            <p:ph type="body" sz="quarter" idx="12" hasCustomPrompt="1"/>
          </p:nvPr>
        </p:nvSpPr>
        <p:spPr>
          <a:xfrm>
            <a:off x="1588260" y="3936322"/>
            <a:ext cx="6699250" cy="720725"/>
          </a:xfrm>
          <a:prstGeom prst="rect">
            <a:avLst/>
          </a:prstGeom>
        </p:spPr>
        <p:txBody>
          <a:bodyPr/>
          <a:lstStyle>
            <a:lvl1pPr marL="0" indent="0">
              <a:buNone/>
              <a:defRPr sz="3200"/>
            </a:lvl1pPr>
          </a:lstStyle>
          <a:p>
            <a:pPr lvl="0"/>
            <a:r>
              <a:rPr lang="es-419"/>
              <a:t>Chapter XX</a:t>
            </a:r>
          </a:p>
        </p:txBody>
      </p:sp>
      <p:sp>
        <p:nvSpPr>
          <p:cNvPr id="9" name="Marcador de texto 8">
            <a:extLst>
              <a:ext uri="{FF2B5EF4-FFF2-40B4-BE49-F238E27FC236}">
                <a16:creationId xmlns:a16="http://schemas.microsoft.com/office/drawing/2014/main" id="{587E988A-13B3-BFB4-0571-B790D14E5705}"/>
              </a:ext>
            </a:extLst>
          </p:cNvPr>
          <p:cNvSpPr>
            <a:spLocks noGrp="1"/>
          </p:cNvSpPr>
          <p:nvPr>
            <p:ph type="body" sz="quarter" idx="13" hasCustomPrompt="1"/>
          </p:nvPr>
        </p:nvSpPr>
        <p:spPr>
          <a:xfrm>
            <a:off x="1588260" y="4982013"/>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0" name="Marcador de texto 8">
            <a:extLst>
              <a:ext uri="{FF2B5EF4-FFF2-40B4-BE49-F238E27FC236}">
                <a16:creationId xmlns:a16="http://schemas.microsoft.com/office/drawing/2014/main" id="{CC97AC21-1DA1-4B50-8775-85ABA9169DA1}"/>
              </a:ext>
            </a:extLst>
          </p:cNvPr>
          <p:cNvSpPr>
            <a:spLocks noGrp="1"/>
          </p:cNvSpPr>
          <p:nvPr>
            <p:ph type="body" sz="quarter" idx="16" hasCustomPrompt="1"/>
          </p:nvPr>
        </p:nvSpPr>
        <p:spPr>
          <a:xfrm>
            <a:off x="1588259" y="6623304"/>
            <a:ext cx="10767293" cy="3858842"/>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B88D17C5-E30C-6859-3FA6-00633E47C7B4}"/>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Marcador de posición de imagen 8">
            <a:extLst>
              <a:ext uri="{FF2B5EF4-FFF2-40B4-BE49-F238E27FC236}">
                <a16:creationId xmlns:a16="http://schemas.microsoft.com/office/drawing/2014/main" id="{6F9EA907-544E-FFAE-97A3-638E52467728}"/>
              </a:ext>
            </a:extLst>
          </p:cNvPr>
          <p:cNvSpPr>
            <a:spLocks noGrp="1"/>
          </p:cNvSpPr>
          <p:nvPr>
            <p:ph type="pic" sz="quarter" idx="18"/>
          </p:nvPr>
        </p:nvSpPr>
        <p:spPr>
          <a:xfrm>
            <a:off x="13366684" y="5517580"/>
            <a:ext cx="3706409" cy="3566425"/>
          </a:xfrm>
          <a:prstGeom prst="roundRect">
            <a:avLst>
              <a:gd name="adj" fmla="val 5203"/>
            </a:avLst>
          </a:prstGeom>
          <a:ln w="127000">
            <a:solidFill>
              <a:srgbClr val="EEDE66"/>
            </a:solidFill>
          </a:ln>
        </p:spPr>
        <p:txBody>
          <a:bodyPr/>
          <a:lstStyle/>
          <a:p>
            <a:endParaRPr lang="es-419"/>
          </a:p>
        </p:txBody>
      </p:sp>
      <p:sp>
        <p:nvSpPr>
          <p:cNvPr id="6" name="Marcador de posición de imagen 8">
            <a:extLst>
              <a:ext uri="{FF2B5EF4-FFF2-40B4-BE49-F238E27FC236}">
                <a16:creationId xmlns:a16="http://schemas.microsoft.com/office/drawing/2014/main" id="{A7757D9A-C3D2-86BF-03B2-83F2D82E01DA}"/>
              </a:ext>
            </a:extLst>
          </p:cNvPr>
          <p:cNvSpPr>
            <a:spLocks noGrp="1"/>
          </p:cNvSpPr>
          <p:nvPr>
            <p:ph type="pic" sz="quarter" idx="19"/>
          </p:nvPr>
        </p:nvSpPr>
        <p:spPr>
          <a:xfrm>
            <a:off x="17492636" y="1351355"/>
            <a:ext cx="5478876" cy="5271949"/>
          </a:xfrm>
          <a:prstGeom prst="roundRect">
            <a:avLst>
              <a:gd name="adj" fmla="val 5203"/>
            </a:avLst>
          </a:prstGeom>
          <a:ln w="127000">
            <a:solidFill>
              <a:srgbClr val="96D6F3"/>
            </a:solidFill>
          </a:ln>
        </p:spPr>
        <p:txBody>
          <a:bodyPr/>
          <a:lstStyle/>
          <a:p>
            <a:endParaRPr lang="es-419"/>
          </a:p>
        </p:txBody>
      </p:sp>
      <p:sp>
        <p:nvSpPr>
          <p:cNvPr id="7" name="Marcador de posición de imagen 8">
            <a:extLst>
              <a:ext uri="{FF2B5EF4-FFF2-40B4-BE49-F238E27FC236}">
                <a16:creationId xmlns:a16="http://schemas.microsoft.com/office/drawing/2014/main" id="{AB231EC0-88FD-7DCB-CCEC-DA710861F02A}"/>
              </a:ext>
            </a:extLst>
          </p:cNvPr>
          <p:cNvSpPr>
            <a:spLocks noGrp="1"/>
          </p:cNvSpPr>
          <p:nvPr>
            <p:ph type="pic" sz="quarter" idx="20"/>
          </p:nvPr>
        </p:nvSpPr>
        <p:spPr>
          <a:xfrm>
            <a:off x="17492636" y="7092697"/>
            <a:ext cx="4051520" cy="5370772"/>
          </a:xfrm>
          <a:prstGeom prst="roundRect">
            <a:avLst>
              <a:gd name="adj" fmla="val 5203"/>
            </a:avLst>
          </a:prstGeom>
          <a:ln w="127000">
            <a:solidFill>
              <a:srgbClr val="79C59F"/>
            </a:solidFill>
          </a:ln>
        </p:spPr>
        <p:txBody>
          <a:bodyPr/>
          <a:lstStyle/>
          <a:p>
            <a:endParaRPr lang="es-419"/>
          </a:p>
        </p:txBody>
      </p:sp>
      <p:sp>
        <p:nvSpPr>
          <p:cNvPr id="11" name="Marcador de pie de página 10">
            <a:extLst>
              <a:ext uri="{FF2B5EF4-FFF2-40B4-BE49-F238E27FC236}">
                <a16:creationId xmlns:a16="http://schemas.microsoft.com/office/drawing/2014/main" id="{ED03E41E-B760-C623-CD61-D017D3057490}"/>
              </a:ext>
            </a:extLst>
          </p:cNvPr>
          <p:cNvSpPr>
            <a:spLocks noGrp="1"/>
          </p:cNvSpPr>
          <p:nvPr>
            <p:ph type="ftr" sz="quarter" idx="21"/>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26589877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Basic">
    <p:spTree>
      <p:nvGrpSpPr>
        <p:cNvPr id="1" name=""/>
        <p:cNvGrpSpPr/>
        <p:nvPr/>
      </p:nvGrpSpPr>
      <p:grpSpPr>
        <a:xfrm>
          <a:off x="0" y="0"/>
          <a:ext cx="0" cy="0"/>
          <a:chOff x="0" y="0"/>
          <a:chExt cx="0" cy="0"/>
        </a:xfrm>
      </p:grpSpPr>
      <p:sp>
        <p:nvSpPr>
          <p:cNvPr id="11" name="Marcador de texto 8">
            <a:extLst>
              <a:ext uri="{FF2B5EF4-FFF2-40B4-BE49-F238E27FC236}">
                <a16:creationId xmlns:a16="http://schemas.microsoft.com/office/drawing/2014/main" id="{BA4EFA3B-03D5-8EB7-E1C4-08B32BAD9F86}"/>
              </a:ext>
            </a:extLst>
          </p:cNvPr>
          <p:cNvSpPr>
            <a:spLocks noGrp="1"/>
          </p:cNvSpPr>
          <p:nvPr>
            <p:ph type="body" sz="quarter" idx="12" hasCustomPrompt="1"/>
          </p:nvPr>
        </p:nvSpPr>
        <p:spPr>
          <a:xfrm>
            <a:off x="1521352" y="3214219"/>
            <a:ext cx="6699250" cy="720725"/>
          </a:xfrm>
          <a:prstGeom prst="rect">
            <a:avLst/>
          </a:prstGeom>
        </p:spPr>
        <p:txBody>
          <a:bodyPr/>
          <a:lstStyle>
            <a:lvl1pPr marL="0" indent="0">
              <a:buNone/>
              <a:defRPr sz="3200"/>
            </a:lvl1pPr>
          </a:lstStyle>
          <a:p>
            <a:pPr lvl="0"/>
            <a:r>
              <a:rPr lang="es-419"/>
              <a:t>Chapter XX</a:t>
            </a:r>
          </a:p>
        </p:txBody>
      </p:sp>
      <p:sp>
        <p:nvSpPr>
          <p:cNvPr id="12" name="Marcador de texto 8">
            <a:extLst>
              <a:ext uri="{FF2B5EF4-FFF2-40B4-BE49-F238E27FC236}">
                <a16:creationId xmlns:a16="http://schemas.microsoft.com/office/drawing/2014/main" id="{F98DFA96-889D-730B-C1C5-D858FEB8D1C1}"/>
              </a:ext>
            </a:extLst>
          </p:cNvPr>
          <p:cNvSpPr>
            <a:spLocks noGrp="1"/>
          </p:cNvSpPr>
          <p:nvPr>
            <p:ph type="body" sz="quarter" idx="13" hasCustomPrompt="1"/>
          </p:nvPr>
        </p:nvSpPr>
        <p:spPr>
          <a:xfrm>
            <a:off x="1521352" y="4259910"/>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3" name="Marcador de texto 8">
            <a:extLst>
              <a:ext uri="{FF2B5EF4-FFF2-40B4-BE49-F238E27FC236}">
                <a16:creationId xmlns:a16="http://schemas.microsoft.com/office/drawing/2014/main" id="{4C59F15A-68B1-D332-9206-A9E136AB6B47}"/>
              </a:ext>
            </a:extLst>
          </p:cNvPr>
          <p:cNvSpPr>
            <a:spLocks noGrp="1"/>
          </p:cNvSpPr>
          <p:nvPr>
            <p:ph type="body" sz="quarter" idx="17" hasCustomPrompt="1"/>
          </p:nvPr>
        </p:nvSpPr>
        <p:spPr>
          <a:xfrm>
            <a:off x="1521353"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4" name="Marcador de texto 8">
            <a:extLst>
              <a:ext uri="{FF2B5EF4-FFF2-40B4-BE49-F238E27FC236}">
                <a16:creationId xmlns:a16="http://schemas.microsoft.com/office/drawing/2014/main" id="{29DECB5B-C37F-F866-9E80-D07F43D577D4}"/>
              </a:ext>
            </a:extLst>
          </p:cNvPr>
          <p:cNvSpPr>
            <a:spLocks noGrp="1"/>
          </p:cNvSpPr>
          <p:nvPr>
            <p:ph type="body" sz="quarter" idx="18" hasCustomPrompt="1"/>
          </p:nvPr>
        </p:nvSpPr>
        <p:spPr>
          <a:xfrm>
            <a:off x="9620324"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9D914E70-46B4-A7A4-107D-2C2370E74C8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Marcador de pie de página 2">
            <a:extLst>
              <a:ext uri="{FF2B5EF4-FFF2-40B4-BE49-F238E27FC236}">
                <a16:creationId xmlns:a16="http://schemas.microsoft.com/office/drawing/2014/main" id="{2CE1CC54-DBC1-D9FC-6A2B-06D30755B097}"/>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31613218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11" name="Marcador de texto 8">
            <a:extLst>
              <a:ext uri="{FF2B5EF4-FFF2-40B4-BE49-F238E27FC236}">
                <a16:creationId xmlns:a16="http://schemas.microsoft.com/office/drawing/2014/main" id="{CE62B938-8827-EB03-DBB1-4D200D2B4E9B}"/>
              </a:ext>
            </a:extLst>
          </p:cNvPr>
          <p:cNvSpPr>
            <a:spLocks noGrp="1"/>
          </p:cNvSpPr>
          <p:nvPr>
            <p:ph type="body" sz="quarter" idx="13" hasCustomPrompt="1"/>
          </p:nvPr>
        </p:nvSpPr>
        <p:spPr>
          <a:xfrm>
            <a:off x="1699773" y="4078314"/>
            <a:ext cx="7561474"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4" name="Marcador de texto 8">
            <a:extLst>
              <a:ext uri="{FF2B5EF4-FFF2-40B4-BE49-F238E27FC236}">
                <a16:creationId xmlns:a16="http://schemas.microsoft.com/office/drawing/2014/main" id="{87190646-00E4-1884-3240-5886BA586AC4}"/>
              </a:ext>
            </a:extLst>
          </p:cNvPr>
          <p:cNvSpPr>
            <a:spLocks noGrp="1"/>
          </p:cNvSpPr>
          <p:nvPr>
            <p:ph type="body" sz="quarter" idx="17" hasCustomPrompt="1"/>
          </p:nvPr>
        </p:nvSpPr>
        <p:spPr>
          <a:xfrm>
            <a:off x="1699773" y="548713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5" name="Marcador de posición de imagen 8">
            <a:extLst>
              <a:ext uri="{FF2B5EF4-FFF2-40B4-BE49-F238E27FC236}">
                <a16:creationId xmlns:a16="http://schemas.microsoft.com/office/drawing/2014/main" id="{16DB3AD8-C233-12E5-4782-F04C2C55F50C}"/>
              </a:ext>
            </a:extLst>
          </p:cNvPr>
          <p:cNvSpPr>
            <a:spLocks noGrp="1"/>
          </p:cNvSpPr>
          <p:nvPr>
            <p:ph type="pic" sz="quarter" idx="16"/>
          </p:nvPr>
        </p:nvSpPr>
        <p:spPr>
          <a:xfrm>
            <a:off x="12192000" y="340895"/>
            <a:ext cx="11911556" cy="13034209"/>
          </a:xfrm>
          <a:prstGeom prst="roundRect">
            <a:avLst>
              <a:gd name="adj" fmla="val 4871"/>
            </a:avLst>
          </a:prstGeom>
        </p:spPr>
        <p:txBody>
          <a:bodyPr/>
          <a:lstStyle/>
          <a:p>
            <a:endParaRPr lang="es-419"/>
          </a:p>
        </p:txBody>
      </p:sp>
      <p:pic>
        <p:nvPicPr>
          <p:cNvPr id="2" name="Imatge" descr="Imatge">
            <a:extLst>
              <a:ext uri="{FF2B5EF4-FFF2-40B4-BE49-F238E27FC236}">
                <a16:creationId xmlns:a16="http://schemas.microsoft.com/office/drawing/2014/main" id="{2AFE932C-9B06-9B96-52B0-269435A4B5AE}"/>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Marcador de pie de página 2">
            <a:extLst>
              <a:ext uri="{FF2B5EF4-FFF2-40B4-BE49-F238E27FC236}">
                <a16:creationId xmlns:a16="http://schemas.microsoft.com/office/drawing/2014/main" id="{2D2F739F-4F1E-0CEC-DCA2-F7530CDE021E}"/>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36183556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A12C7E26-962E-B614-43BA-0DB65F481D11}"/>
              </a:ext>
            </a:extLst>
          </p:cNvPr>
          <p:cNvSpPr>
            <a:spLocks noGrp="1"/>
          </p:cNvSpPr>
          <p:nvPr>
            <p:ph type="pic" sz="quarter" idx="16"/>
          </p:nvPr>
        </p:nvSpPr>
        <p:spPr>
          <a:xfrm>
            <a:off x="672302" y="1895708"/>
            <a:ext cx="12040088" cy="10043744"/>
          </a:xfrm>
          <a:prstGeom prst="roundRect">
            <a:avLst>
              <a:gd name="adj" fmla="val 2874"/>
            </a:avLst>
          </a:prstGeom>
        </p:spPr>
        <p:txBody>
          <a:bodyPr/>
          <a:lstStyle/>
          <a:p>
            <a:endParaRPr lang="es-419"/>
          </a:p>
        </p:txBody>
      </p:sp>
      <p:sp>
        <p:nvSpPr>
          <p:cNvPr id="6" name="Marcador de posición de imagen 8">
            <a:extLst>
              <a:ext uri="{FF2B5EF4-FFF2-40B4-BE49-F238E27FC236}">
                <a16:creationId xmlns:a16="http://schemas.microsoft.com/office/drawing/2014/main" id="{DC996BB8-12E7-5A27-6C69-5F33124D0F9D}"/>
              </a:ext>
            </a:extLst>
          </p:cNvPr>
          <p:cNvSpPr>
            <a:spLocks noGrp="1"/>
          </p:cNvSpPr>
          <p:nvPr>
            <p:ph type="pic" sz="quarter" idx="17"/>
          </p:nvPr>
        </p:nvSpPr>
        <p:spPr>
          <a:xfrm>
            <a:off x="13359160" y="6601522"/>
            <a:ext cx="10352537" cy="5337929"/>
          </a:xfrm>
          <a:prstGeom prst="roundRect">
            <a:avLst>
              <a:gd name="adj" fmla="val 3984"/>
            </a:avLst>
          </a:prstGeom>
        </p:spPr>
        <p:txBody>
          <a:bodyPr/>
          <a:lstStyle/>
          <a:p>
            <a:endParaRPr lang="es-419"/>
          </a:p>
        </p:txBody>
      </p:sp>
      <p:pic>
        <p:nvPicPr>
          <p:cNvPr id="7" name="Imatge" descr="Imatge">
            <a:extLst>
              <a:ext uri="{FF2B5EF4-FFF2-40B4-BE49-F238E27FC236}">
                <a16:creationId xmlns:a16="http://schemas.microsoft.com/office/drawing/2014/main" id="{C6BE3F3D-EB50-DEBC-4C09-11F6D9327713}"/>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8" name="Marcador de posición de imagen 8">
            <a:extLst>
              <a:ext uri="{FF2B5EF4-FFF2-40B4-BE49-F238E27FC236}">
                <a16:creationId xmlns:a16="http://schemas.microsoft.com/office/drawing/2014/main" id="{25A8B6E9-3B6D-B4BA-E451-A64E6A433FD3}"/>
              </a:ext>
            </a:extLst>
          </p:cNvPr>
          <p:cNvSpPr>
            <a:spLocks noGrp="1"/>
          </p:cNvSpPr>
          <p:nvPr>
            <p:ph type="pic" sz="quarter" idx="18"/>
          </p:nvPr>
        </p:nvSpPr>
        <p:spPr>
          <a:xfrm>
            <a:off x="13359161" y="1895708"/>
            <a:ext cx="4438185" cy="4148254"/>
          </a:xfrm>
          <a:prstGeom prst="roundRect">
            <a:avLst>
              <a:gd name="adj" fmla="val 3984"/>
            </a:avLst>
          </a:prstGeom>
        </p:spPr>
        <p:txBody>
          <a:bodyPr/>
          <a:lstStyle/>
          <a:p>
            <a:endParaRPr lang="es-419"/>
          </a:p>
        </p:txBody>
      </p:sp>
      <p:sp>
        <p:nvSpPr>
          <p:cNvPr id="10" name="Marcador de texto 8">
            <a:extLst>
              <a:ext uri="{FF2B5EF4-FFF2-40B4-BE49-F238E27FC236}">
                <a16:creationId xmlns:a16="http://schemas.microsoft.com/office/drawing/2014/main" id="{07E46148-6955-3C73-3B4A-F9E9CD89A860}"/>
              </a:ext>
            </a:extLst>
          </p:cNvPr>
          <p:cNvSpPr>
            <a:spLocks noGrp="1"/>
          </p:cNvSpPr>
          <p:nvPr>
            <p:ph type="body" sz="quarter" idx="13" hasCustomPrompt="1"/>
          </p:nvPr>
        </p:nvSpPr>
        <p:spPr>
          <a:xfrm>
            <a:off x="18136670" y="1895708"/>
            <a:ext cx="7561474" cy="602165"/>
          </a:xfrm>
          <a:prstGeom prst="rect">
            <a:avLst/>
          </a:prstGeom>
        </p:spPr>
        <p:txBody>
          <a:bodyPr/>
          <a:lstStyle>
            <a:lvl1pPr marL="0" indent="0">
              <a:buNone/>
              <a:defRPr sz="4000" b="0" i="0">
                <a:solidFill>
                  <a:srgbClr val="4D4D4D"/>
                </a:solidFill>
                <a:latin typeface="TITILLIUMMAPS29L-400WT" pitchFamily="2" charset="77"/>
              </a:defRPr>
            </a:lvl1pPr>
          </a:lstStyle>
          <a:p>
            <a:pPr lvl="0"/>
            <a:r>
              <a:rPr lang="es-419"/>
              <a:t>Title</a:t>
            </a:r>
          </a:p>
        </p:txBody>
      </p:sp>
      <p:sp>
        <p:nvSpPr>
          <p:cNvPr id="11" name="Marcador de texto 8">
            <a:extLst>
              <a:ext uri="{FF2B5EF4-FFF2-40B4-BE49-F238E27FC236}">
                <a16:creationId xmlns:a16="http://schemas.microsoft.com/office/drawing/2014/main" id="{599A35E0-CFFC-2361-F3AC-53341DF6F480}"/>
              </a:ext>
            </a:extLst>
          </p:cNvPr>
          <p:cNvSpPr>
            <a:spLocks noGrp="1"/>
          </p:cNvSpPr>
          <p:nvPr>
            <p:ph type="body" sz="quarter" idx="19" hasCustomPrompt="1"/>
          </p:nvPr>
        </p:nvSpPr>
        <p:spPr>
          <a:xfrm>
            <a:off x="18136670" y="3055433"/>
            <a:ext cx="5749242" cy="3073968"/>
          </a:xfrm>
          <a:prstGeom prst="rect">
            <a:avLst/>
          </a:prstGeom>
        </p:spPr>
        <p:txBody>
          <a:bodyPr/>
          <a:lstStyle>
            <a:lvl1pPr marL="0" indent="0">
              <a:lnSpc>
                <a:spcPts val="2700"/>
              </a:lnSpc>
              <a:buNone/>
              <a:defRPr sz="23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enimx ad minim veniam, quis nostrud exercitation ullamco laboris nisi ut aliquip ex ea commodo consequat. Duis aute irure dolor in reprehenderit in voluptate velit esse cillum dolore eu fugiat nulla pariatur. </a:t>
            </a:r>
          </a:p>
        </p:txBody>
      </p:sp>
      <p:sp>
        <p:nvSpPr>
          <p:cNvPr id="12" name="Marcador de pie de página 11">
            <a:extLst>
              <a:ext uri="{FF2B5EF4-FFF2-40B4-BE49-F238E27FC236}">
                <a16:creationId xmlns:a16="http://schemas.microsoft.com/office/drawing/2014/main" id="{1374FEDD-FC7D-01BD-9C0A-F16BA77A7A71}"/>
              </a:ext>
            </a:extLst>
          </p:cNvPr>
          <p:cNvSpPr>
            <a:spLocks noGrp="1"/>
          </p:cNvSpPr>
          <p:nvPr>
            <p:ph type="ftr" sz="quarter" idx="20"/>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97698872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3_Basic">
    <p:spTree>
      <p:nvGrpSpPr>
        <p:cNvPr id="1" name=""/>
        <p:cNvGrpSpPr/>
        <p:nvPr/>
      </p:nvGrpSpPr>
      <p:grpSpPr>
        <a:xfrm>
          <a:off x="0" y="0"/>
          <a:ext cx="0" cy="0"/>
          <a:chOff x="0" y="0"/>
          <a:chExt cx="0" cy="0"/>
        </a:xfrm>
      </p:grpSpPr>
      <p:sp>
        <p:nvSpPr>
          <p:cNvPr id="4" name="Marcador de título 1">
            <a:extLst>
              <a:ext uri="{FF2B5EF4-FFF2-40B4-BE49-F238E27FC236}">
                <a16:creationId xmlns:a16="http://schemas.microsoft.com/office/drawing/2014/main" id="{E211D543-6CC1-2DBE-327B-4787814125BE}"/>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lvl1pPr>
              <a:defRPr sz="6000">
                <a:latin typeface="TITILLIUMMAPS29L-400WT"/>
              </a:defRPr>
            </a:lvl1pPr>
          </a:lstStyle>
          <a:p>
            <a:r>
              <a:rPr lang="es-ES" dirty="0"/>
              <a:t>Haga clic para modificar el estilo de título del patrón</a:t>
            </a:r>
          </a:p>
        </p:txBody>
      </p:sp>
      <p:sp>
        <p:nvSpPr>
          <p:cNvPr id="5" name="Marcador de texto 2">
            <a:extLst>
              <a:ext uri="{FF2B5EF4-FFF2-40B4-BE49-F238E27FC236}">
                <a16:creationId xmlns:a16="http://schemas.microsoft.com/office/drawing/2014/main" id="{0E371362-0C9B-0876-83A0-46A568DF9695}"/>
              </a:ext>
            </a:extLst>
          </p:cNvPr>
          <p:cNvSpPr>
            <a:spLocks noGrp="1"/>
          </p:cNvSpPr>
          <p:nvPr>
            <p:ph idx="1"/>
          </p:nvPr>
        </p:nvSpPr>
        <p:spPr>
          <a:xfrm>
            <a:off x="1676400" y="3651250"/>
            <a:ext cx="21031200" cy="8702676"/>
          </a:xfrm>
          <a:prstGeom prst="rect">
            <a:avLst/>
          </a:prstGeom>
        </p:spPr>
        <p:txBody>
          <a:bodyPr vert="horz" lIns="91440" tIns="45720" rIns="91440" bIns="45720" rtlCol="0">
            <a:normAutofit/>
          </a:bodyPr>
          <a:lstStyle>
            <a:lvl1pPr marL="285750" indent="-285750">
              <a:buFont typeface="Arial" panose="020B0604020202020204" pitchFamily="34" charset="0"/>
              <a:buChar char="•"/>
              <a:defRPr sz="3600"/>
            </a:lvl1pPr>
            <a:lvl2pPr marL="742950" indent="-285750">
              <a:buFont typeface="Arial" panose="020B0604020202020204" pitchFamily="34" charset="0"/>
              <a:buChar char="•"/>
              <a:defRPr sz="3000"/>
            </a:lvl2pPr>
            <a:lvl3pPr marL="1200150" indent="-285750">
              <a:buFont typeface="Arial" panose="020B0604020202020204" pitchFamily="34" charset="0"/>
              <a:buChar char="•"/>
              <a:defRPr sz="2800"/>
            </a:lvl3pPr>
            <a:lvl4pPr marL="1657350" indent="-285750">
              <a:buFont typeface="Arial" panose="020B0604020202020204" pitchFamily="34" charset="0"/>
              <a:buChar char="•"/>
              <a:defRPr sz="2400"/>
            </a:lvl4pPr>
            <a:lvl5pPr marL="2114550" indent="-285750">
              <a:buFont typeface="Arial" panose="020B0604020202020204" pitchFamily="34" charset="0"/>
              <a:buChar char="•"/>
              <a:defRPr sz="2000"/>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2454461624"/>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Basic">
    <p:bg>
      <p:bgPr>
        <a:solidFill>
          <a:srgbClr val="96D6F3"/>
        </a:solidFill>
        <a:effectLst/>
      </p:bgPr>
    </p:bg>
    <p:spTree>
      <p:nvGrpSpPr>
        <p:cNvPr id="1" name=""/>
        <p:cNvGrpSpPr/>
        <p:nvPr/>
      </p:nvGrpSpPr>
      <p:grpSpPr>
        <a:xfrm>
          <a:off x="0" y="0"/>
          <a:ext cx="0" cy="0"/>
          <a:chOff x="0" y="0"/>
          <a:chExt cx="0" cy="0"/>
        </a:xfrm>
      </p:grpSpPr>
      <p:sp>
        <p:nvSpPr>
          <p:cNvPr id="4" name="Marcador de texto 8">
            <a:extLst>
              <a:ext uri="{FF2B5EF4-FFF2-40B4-BE49-F238E27FC236}">
                <a16:creationId xmlns:a16="http://schemas.microsoft.com/office/drawing/2014/main" id="{F42FA0AA-C3E1-6357-F949-7E5614453E88}"/>
              </a:ext>
            </a:extLst>
          </p:cNvPr>
          <p:cNvSpPr>
            <a:spLocks noGrp="1"/>
          </p:cNvSpPr>
          <p:nvPr>
            <p:ph type="body" sz="quarter" idx="17" hasCustomPrompt="1"/>
          </p:nvPr>
        </p:nvSpPr>
        <p:spPr>
          <a:xfrm>
            <a:off x="1496484" y="7415554"/>
            <a:ext cx="13088438" cy="3397633"/>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5" name="Título 1">
            <a:extLst>
              <a:ext uri="{FF2B5EF4-FFF2-40B4-BE49-F238E27FC236}">
                <a16:creationId xmlns:a16="http://schemas.microsoft.com/office/drawing/2014/main" id="{4A2027F7-EEDA-DAF9-C566-FCBC19DF7201}"/>
              </a:ext>
            </a:extLst>
          </p:cNvPr>
          <p:cNvSpPr>
            <a:spLocks noGrp="1"/>
          </p:cNvSpPr>
          <p:nvPr>
            <p:ph type="title" hasCustomPrompt="1"/>
          </p:nvPr>
        </p:nvSpPr>
        <p:spPr>
          <a:xfrm>
            <a:off x="1496483" y="3944684"/>
            <a:ext cx="10371364" cy="2651125"/>
          </a:xfrm>
          <a:prstGeom prst="rect">
            <a:avLst/>
          </a:prstGeom>
        </p:spPr>
        <p:txBody>
          <a:bodyPr/>
          <a:lstStyle>
            <a:lvl1pPr>
              <a:defRPr sz="20000" b="0" i="0">
                <a:solidFill>
                  <a:schemeClr val="bg2">
                    <a:lumMod val="25000"/>
                  </a:schemeClr>
                </a:solidFill>
                <a:latin typeface="TITILLIUMMAPS29L-400WT" pitchFamily="2" charset="77"/>
                <a:cs typeface="Calibri" panose="020F0502020204030204" pitchFamily="34" charset="0"/>
              </a:defRPr>
            </a:lvl1pPr>
          </a:lstStyle>
          <a:p>
            <a:r>
              <a:rPr lang="es-MX"/>
              <a:t>Subtitle</a:t>
            </a:r>
            <a:endParaRPr lang="es-419"/>
          </a:p>
        </p:txBody>
      </p:sp>
      <p:pic>
        <p:nvPicPr>
          <p:cNvPr id="2" name="Imagen 1">
            <a:extLst>
              <a:ext uri="{FF2B5EF4-FFF2-40B4-BE49-F238E27FC236}">
                <a16:creationId xmlns:a16="http://schemas.microsoft.com/office/drawing/2014/main" id="{866A6616-5ABE-D9ED-B192-FB919E452B8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3" name="Marcador de pie de página 2">
            <a:extLst>
              <a:ext uri="{FF2B5EF4-FFF2-40B4-BE49-F238E27FC236}">
                <a16:creationId xmlns:a16="http://schemas.microsoft.com/office/drawing/2014/main" id="{29F15089-6427-854D-D6F8-1D6E8569728B}"/>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32936949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Basic">
    <p:bg>
      <p:bgPr>
        <a:solidFill>
          <a:srgbClr val="4D4D4D"/>
        </a:solidFill>
        <a:effectLst/>
      </p:bgPr>
    </p:bg>
    <p:spTree>
      <p:nvGrpSpPr>
        <p:cNvPr id="1" name=""/>
        <p:cNvGrpSpPr/>
        <p:nvPr/>
      </p:nvGrpSpPr>
      <p:grpSpPr>
        <a:xfrm>
          <a:off x="0" y="0"/>
          <a:ext cx="0" cy="0"/>
          <a:chOff x="0" y="0"/>
          <a:chExt cx="0" cy="0"/>
        </a:xfrm>
      </p:grpSpPr>
      <p:sp>
        <p:nvSpPr>
          <p:cNvPr id="4" name="Paralelogramo 3">
            <a:extLst>
              <a:ext uri="{FF2B5EF4-FFF2-40B4-BE49-F238E27FC236}">
                <a16:creationId xmlns:a16="http://schemas.microsoft.com/office/drawing/2014/main" id="{CCFE221F-CB6F-81C5-C2B8-0C26D1FBD1B5}"/>
              </a:ext>
            </a:extLst>
          </p:cNvPr>
          <p:cNvSpPr/>
          <p:nvPr userDrawn="1"/>
        </p:nvSpPr>
        <p:spPr>
          <a:xfrm flipH="1">
            <a:off x="5292459" y="866889"/>
            <a:ext cx="18497344" cy="12037640"/>
          </a:xfrm>
          <a:prstGeom prst="parallelogram">
            <a:avLst>
              <a:gd name="adj" fmla="val 32329"/>
            </a:avLst>
          </a:prstGeom>
          <a:solidFill>
            <a:srgbClr val="96D6F3"/>
          </a:solidFill>
          <a:ln w="609600">
            <a:solidFill>
              <a:srgbClr val="96D6F3"/>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6827775" y="839180"/>
            <a:ext cx="9160369" cy="3751558"/>
          </a:xfrm>
          <a:prstGeom prst="rect">
            <a:avLst/>
          </a:prstGeom>
        </p:spPr>
        <p:txBody>
          <a:bodyPr/>
          <a:lstStyle>
            <a:lvl1pPr>
              <a:defRPr sz="13000" b="0" i="0">
                <a:solidFill>
                  <a:srgbClr val="4D4D4D"/>
                </a:solidFill>
                <a:latin typeface="TITILLIUMMAPS29L-400WT" pitchFamily="2" charset="77"/>
                <a:cs typeface="Calibri" panose="020F0502020204030204" pitchFamily="34" charset="0"/>
              </a:defRPr>
            </a:lvl1pPr>
          </a:lstStyle>
          <a:p>
            <a:r>
              <a:rPr lang="es-MX"/>
              <a:t>Subtitle</a:t>
            </a:r>
            <a:br>
              <a:rPr lang="es-MX"/>
            </a:br>
            <a:r>
              <a:rPr lang="es-MX"/>
              <a:t>			example</a:t>
            </a:r>
            <a:endParaRPr lang="es-419"/>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9737230" y="10010543"/>
            <a:ext cx="12624006" cy="2652511"/>
          </a:xfrm>
          <a:prstGeom prst="rect">
            <a:avLst/>
          </a:prstGeom>
        </p:spPr>
        <p:txBody>
          <a:bodyPr/>
          <a:lstStyle>
            <a:lvl1pPr marL="0" indent="0">
              <a:lnSpc>
                <a:spcPts val="3600"/>
              </a:lnSpc>
              <a:spcBef>
                <a:spcPts val="0"/>
              </a:spcBef>
              <a:buNone/>
              <a:defRPr sz="3000">
                <a:solidFill>
                  <a:srgbClr val="4D4D4D"/>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3" name="Marcador de pie de página 2">
            <a:extLst>
              <a:ext uri="{FF2B5EF4-FFF2-40B4-BE49-F238E27FC236}">
                <a16:creationId xmlns:a16="http://schemas.microsoft.com/office/drawing/2014/main" id="{1B371A6C-EC52-1EFE-CEB3-8C9224D76A59}"/>
              </a:ext>
            </a:extLst>
          </p:cNvPr>
          <p:cNvSpPr>
            <a:spLocks noGrp="1"/>
          </p:cNvSpPr>
          <p:nvPr>
            <p:ph type="ftr" sz="quarter" idx="18"/>
          </p:nvPr>
        </p:nvSpPr>
        <p:spPr/>
        <p:txBody>
          <a:bodyPr/>
          <a:lstStyle/>
          <a:p>
            <a:r>
              <a:rPr lang="es-419" err="1"/>
              <a:t>Presentation</a:t>
            </a:r>
            <a:r>
              <a:rPr lang="es-419"/>
              <a:t> Name | Speaker | Date</a:t>
            </a:r>
          </a:p>
        </p:txBody>
      </p:sp>
      <p:pic>
        <p:nvPicPr>
          <p:cNvPr id="5" name="Imagen 4">
            <a:extLst>
              <a:ext uri="{FF2B5EF4-FFF2-40B4-BE49-F238E27FC236}">
                <a16:creationId xmlns:a16="http://schemas.microsoft.com/office/drawing/2014/main" id="{8CC089E4-12FB-B4D1-D8C8-97425A7CD51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842" t="37138" b="37138"/>
          <a:stretch/>
        </p:blipFill>
        <p:spPr>
          <a:xfrm>
            <a:off x="1471961" y="212645"/>
            <a:ext cx="3820500" cy="1400783"/>
          </a:xfrm>
          <a:prstGeom prst="rect">
            <a:avLst/>
          </a:prstGeom>
        </p:spPr>
      </p:pic>
    </p:spTree>
    <p:extLst>
      <p:ext uri="{BB962C8B-B14F-4D97-AF65-F5344CB8AC3E}">
        <p14:creationId xmlns:p14="http://schemas.microsoft.com/office/powerpoint/2010/main" val="4227484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Basic">
    <p:spTree>
      <p:nvGrpSpPr>
        <p:cNvPr id="1" name=""/>
        <p:cNvGrpSpPr/>
        <p:nvPr/>
      </p:nvGrpSpPr>
      <p:grpSpPr>
        <a:xfrm>
          <a:off x="0" y="0"/>
          <a:ext cx="0" cy="0"/>
          <a:chOff x="0" y="0"/>
          <a:chExt cx="0" cy="0"/>
        </a:xfrm>
      </p:grpSpPr>
      <p:sp>
        <p:nvSpPr>
          <p:cNvPr id="4" name="Paralelogramo 3">
            <a:extLst>
              <a:ext uri="{FF2B5EF4-FFF2-40B4-BE49-F238E27FC236}">
                <a16:creationId xmlns:a16="http://schemas.microsoft.com/office/drawing/2014/main" id="{CCFE221F-CB6F-81C5-C2B8-0C26D1FBD1B5}"/>
              </a:ext>
            </a:extLst>
          </p:cNvPr>
          <p:cNvSpPr/>
          <p:nvPr userDrawn="1"/>
        </p:nvSpPr>
        <p:spPr>
          <a:xfrm flipH="1">
            <a:off x="13069229" y="866889"/>
            <a:ext cx="10720574" cy="12037640"/>
          </a:xfrm>
          <a:prstGeom prst="parallelogram">
            <a:avLst>
              <a:gd name="adj" fmla="val 0"/>
            </a:avLst>
          </a:prstGeom>
          <a:solidFill>
            <a:srgbClr val="96D6F3"/>
          </a:solidFill>
          <a:ln w="609600">
            <a:solidFill>
              <a:srgbClr val="96D6F3"/>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13595552" y="1052945"/>
            <a:ext cx="9160369" cy="3751558"/>
          </a:xfrm>
          <a:prstGeom prst="rect">
            <a:avLst/>
          </a:prstGeom>
        </p:spPr>
        <p:txBody>
          <a:bodyPr/>
          <a:lstStyle>
            <a:lvl1pPr>
              <a:defRPr sz="10000" b="0" i="0">
                <a:solidFill>
                  <a:srgbClr val="4D4D4D"/>
                </a:solidFill>
                <a:latin typeface="TITILLIUMMAPS29L-400WT" pitchFamily="2" charset="77"/>
                <a:cs typeface="Calibri" panose="020F0502020204030204" pitchFamily="34" charset="0"/>
              </a:defRPr>
            </a:lvl1pPr>
          </a:lstStyle>
          <a:p>
            <a:r>
              <a:rPr lang="es-MX"/>
              <a:t>Subtitle</a:t>
            </a:r>
            <a:br>
              <a:rPr lang="es-MX"/>
            </a:br>
            <a:r>
              <a:rPr lang="es-MX"/>
              <a:t>example</a:t>
            </a:r>
            <a:endParaRPr lang="es-419"/>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13595552" y="8318811"/>
            <a:ext cx="8952214" cy="4344244"/>
          </a:xfrm>
          <a:prstGeom prst="rect">
            <a:avLst/>
          </a:prstGeom>
        </p:spPr>
        <p:txBody>
          <a:bodyPr/>
          <a:lstStyle>
            <a:lvl1pPr marL="0" indent="0">
              <a:lnSpc>
                <a:spcPts val="3600"/>
              </a:lnSpc>
              <a:spcBef>
                <a:spcPts val="0"/>
              </a:spcBef>
              <a:buNone/>
              <a:defRPr sz="3000">
                <a:solidFill>
                  <a:srgbClr val="4D4D4D"/>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3" name="Marcador de pie de página 2">
            <a:extLst>
              <a:ext uri="{FF2B5EF4-FFF2-40B4-BE49-F238E27FC236}">
                <a16:creationId xmlns:a16="http://schemas.microsoft.com/office/drawing/2014/main" id="{1B371A6C-EC52-1EFE-CEB3-8C9224D76A59}"/>
              </a:ext>
            </a:extLst>
          </p:cNvPr>
          <p:cNvSpPr>
            <a:spLocks noGrp="1"/>
          </p:cNvSpPr>
          <p:nvPr>
            <p:ph type="ftr" sz="quarter" idx="18"/>
          </p:nvPr>
        </p:nvSpPr>
        <p:spPr/>
        <p:txBody>
          <a:bodyPr/>
          <a:lstStyle/>
          <a:p>
            <a:r>
              <a:rPr lang="es-419" err="1"/>
              <a:t>Presentation</a:t>
            </a:r>
            <a:r>
              <a:rPr lang="es-419"/>
              <a:t> Name | Speaker | Date</a:t>
            </a:r>
          </a:p>
        </p:txBody>
      </p:sp>
      <p:sp>
        <p:nvSpPr>
          <p:cNvPr id="2" name="Marcador de posición de imagen 8">
            <a:extLst>
              <a:ext uri="{FF2B5EF4-FFF2-40B4-BE49-F238E27FC236}">
                <a16:creationId xmlns:a16="http://schemas.microsoft.com/office/drawing/2014/main" id="{37D7F065-C2E2-7072-E224-70F126A13518}"/>
              </a:ext>
            </a:extLst>
          </p:cNvPr>
          <p:cNvSpPr>
            <a:spLocks noGrp="1"/>
          </p:cNvSpPr>
          <p:nvPr>
            <p:ph type="pic" sz="quarter" idx="16"/>
          </p:nvPr>
        </p:nvSpPr>
        <p:spPr>
          <a:xfrm>
            <a:off x="618830" y="1449659"/>
            <a:ext cx="11573170" cy="10988743"/>
          </a:xfrm>
          <a:prstGeom prst="roundRect">
            <a:avLst>
              <a:gd name="adj" fmla="val 2807"/>
            </a:avLst>
          </a:prstGeom>
        </p:spPr>
        <p:txBody>
          <a:bodyPr/>
          <a:lstStyle/>
          <a:p>
            <a:endParaRPr lang="es-419"/>
          </a:p>
        </p:txBody>
      </p:sp>
    </p:spTree>
    <p:extLst>
      <p:ext uri="{BB962C8B-B14F-4D97-AF65-F5344CB8AC3E}">
        <p14:creationId xmlns:p14="http://schemas.microsoft.com/office/powerpoint/2010/main" val="1785605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Basic">
    <p:bg>
      <p:bgPr>
        <a:solidFill>
          <a:srgbClr val="96D6F3"/>
        </a:solidFill>
        <a:effectLst/>
      </p:bgPr>
    </p:bg>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4" name="Marcador de texto 8">
            <a:extLst>
              <a:ext uri="{FF2B5EF4-FFF2-40B4-BE49-F238E27FC236}">
                <a16:creationId xmlns:a16="http://schemas.microsoft.com/office/drawing/2014/main" id="{C9E683D2-AB64-AD79-E2E4-619E1313E3BE}"/>
              </a:ext>
            </a:extLst>
          </p:cNvPr>
          <p:cNvSpPr>
            <a:spLocks noGrp="1"/>
          </p:cNvSpPr>
          <p:nvPr>
            <p:ph type="body" sz="quarter" idx="17" hasCustomPrompt="1"/>
          </p:nvPr>
        </p:nvSpPr>
        <p:spPr>
          <a:xfrm>
            <a:off x="1123951" y="7692257"/>
            <a:ext cx="9169580" cy="3945170"/>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5" name="Título 1">
            <a:extLst>
              <a:ext uri="{FF2B5EF4-FFF2-40B4-BE49-F238E27FC236}">
                <a16:creationId xmlns:a16="http://schemas.microsoft.com/office/drawing/2014/main" id="{05F0C0D4-54BD-681E-6DE9-9544BF4BC254}"/>
              </a:ext>
            </a:extLst>
          </p:cNvPr>
          <p:cNvSpPr>
            <a:spLocks noGrp="1"/>
          </p:cNvSpPr>
          <p:nvPr>
            <p:ph type="title" hasCustomPrompt="1"/>
          </p:nvPr>
        </p:nvSpPr>
        <p:spPr>
          <a:xfrm>
            <a:off x="1123950" y="4206875"/>
            <a:ext cx="10371364" cy="2651125"/>
          </a:xfrm>
          <a:prstGeom prst="rect">
            <a:avLst/>
          </a:prstGeom>
        </p:spPr>
        <p:txBody>
          <a:bodyPr/>
          <a:lstStyle>
            <a:lvl1pPr>
              <a:defRPr sz="20000" b="0" i="0">
                <a:solidFill>
                  <a:schemeClr val="bg2">
                    <a:lumMod val="25000"/>
                  </a:schemeClr>
                </a:solidFill>
                <a:latin typeface="TITILLIUMMAPS29L-400WT" pitchFamily="2" charset="77"/>
                <a:cs typeface="Calibri" panose="020F0502020204030204" pitchFamily="34" charset="0"/>
              </a:defRPr>
            </a:lvl1pPr>
          </a:lstStyle>
          <a:p>
            <a:r>
              <a:rPr lang="es-MX"/>
              <a:t>Subtitle</a:t>
            </a:r>
            <a:endParaRPr lang="es-419"/>
          </a:p>
        </p:txBody>
      </p:sp>
      <p:pic>
        <p:nvPicPr>
          <p:cNvPr id="2" name="Imagen 1">
            <a:extLst>
              <a:ext uri="{FF2B5EF4-FFF2-40B4-BE49-F238E27FC236}">
                <a16:creationId xmlns:a16="http://schemas.microsoft.com/office/drawing/2014/main" id="{1B538E89-6806-7BE5-8E1A-02D9633416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7" name="Marcador de pie de página 6">
            <a:extLst>
              <a:ext uri="{FF2B5EF4-FFF2-40B4-BE49-F238E27FC236}">
                <a16:creationId xmlns:a16="http://schemas.microsoft.com/office/drawing/2014/main" id="{58C3ECDA-1CE3-20EC-10A2-4EA6C5B84643}"/>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4227627953"/>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Basic">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pic>
        <p:nvPicPr>
          <p:cNvPr id="2" name="Imagen 1">
            <a:extLst>
              <a:ext uri="{FF2B5EF4-FFF2-40B4-BE49-F238E27FC236}">
                <a16:creationId xmlns:a16="http://schemas.microsoft.com/office/drawing/2014/main" id="{1B538E89-6806-7BE5-8E1A-02D9633416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11" name="Rectángulo redondeado 10">
            <a:extLst>
              <a:ext uri="{FF2B5EF4-FFF2-40B4-BE49-F238E27FC236}">
                <a16:creationId xmlns:a16="http://schemas.microsoft.com/office/drawing/2014/main" id="{783DE469-6E35-C70F-4B26-27B0955939F3}"/>
              </a:ext>
            </a:extLst>
          </p:cNvPr>
          <p:cNvSpPr/>
          <p:nvPr userDrawn="1"/>
        </p:nvSpPr>
        <p:spPr>
          <a:xfrm>
            <a:off x="672301" y="3960964"/>
            <a:ext cx="10278197" cy="3091726"/>
          </a:xfrm>
          <a:prstGeom prst="roundRect">
            <a:avLst>
              <a:gd name="adj" fmla="val 8468"/>
            </a:avLst>
          </a:prstGeom>
          <a:solidFill>
            <a:srgbClr val="4D4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2" name="Rectángulo redondeado 11">
            <a:extLst>
              <a:ext uri="{FF2B5EF4-FFF2-40B4-BE49-F238E27FC236}">
                <a16:creationId xmlns:a16="http://schemas.microsoft.com/office/drawing/2014/main" id="{4118C72A-8F6A-5900-A4F9-09AF2215AC1A}"/>
              </a:ext>
            </a:extLst>
          </p:cNvPr>
          <p:cNvSpPr/>
          <p:nvPr userDrawn="1"/>
        </p:nvSpPr>
        <p:spPr>
          <a:xfrm>
            <a:off x="672301" y="7278909"/>
            <a:ext cx="10278197" cy="5307980"/>
          </a:xfrm>
          <a:prstGeom prst="roundRect">
            <a:avLst>
              <a:gd name="adj" fmla="val 8468"/>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3" name="Marcador de texto 8">
            <a:extLst>
              <a:ext uri="{FF2B5EF4-FFF2-40B4-BE49-F238E27FC236}">
                <a16:creationId xmlns:a16="http://schemas.microsoft.com/office/drawing/2014/main" id="{1B0AC39A-0260-C14E-6976-0593088EF4BD}"/>
              </a:ext>
            </a:extLst>
          </p:cNvPr>
          <p:cNvSpPr>
            <a:spLocks noGrp="1"/>
          </p:cNvSpPr>
          <p:nvPr>
            <p:ph type="body" sz="quarter" idx="17" hasCustomPrompt="1"/>
          </p:nvPr>
        </p:nvSpPr>
        <p:spPr>
          <a:xfrm>
            <a:off x="1279934" y="7945729"/>
            <a:ext cx="9169580" cy="3945170"/>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4" name="Título 1">
            <a:extLst>
              <a:ext uri="{FF2B5EF4-FFF2-40B4-BE49-F238E27FC236}">
                <a16:creationId xmlns:a16="http://schemas.microsoft.com/office/drawing/2014/main" id="{9F8A0A09-A788-14E3-E2B6-B92685EF0820}"/>
              </a:ext>
            </a:extLst>
          </p:cNvPr>
          <p:cNvSpPr>
            <a:spLocks noGrp="1"/>
          </p:cNvSpPr>
          <p:nvPr>
            <p:ph type="title" hasCustomPrompt="1"/>
          </p:nvPr>
        </p:nvSpPr>
        <p:spPr>
          <a:xfrm>
            <a:off x="1279934" y="4627784"/>
            <a:ext cx="9169580" cy="2651125"/>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sp>
        <p:nvSpPr>
          <p:cNvPr id="15" name="Marcador de pie de página 14">
            <a:extLst>
              <a:ext uri="{FF2B5EF4-FFF2-40B4-BE49-F238E27FC236}">
                <a16:creationId xmlns:a16="http://schemas.microsoft.com/office/drawing/2014/main" id="{8E32F769-5CCB-8E0E-9DBD-7B935A1DCFC2}"/>
              </a:ext>
            </a:extLst>
          </p:cNvPr>
          <p:cNvSpPr>
            <a:spLocks noGrp="1"/>
          </p:cNvSpPr>
          <p:nvPr>
            <p:ph type="ftr" sz="quarter" idx="18"/>
          </p:nvPr>
        </p:nvSpPr>
        <p:spPr/>
        <p:txBody>
          <a:bodyPr/>
          <a:lstStyle/>
          <a:p>
            <a:r>
              <a:rPr lang="es-419" err="1"/>
              <a:t>Presentation</a:t>
            </a:r>
            <a:r>
              <a:rPr lang="es-419"/>
              <a:t> Name | Speaker | Date</a:t>
            </a:r>
          </a:p>
        </p:txBody>
      </p:sp>
      <p:sp>
        <p:nvSpPr>
          <p:cNvPr id="16" name="Rectángulo redondeado 15">
            <a:extLst>
              <a:ext uri="{FF2B5EF4-FFF2-40B4-BE49-F238E27FC236}">
                <a16:creationId xmlns:a16="http://schemas.microsoft.com/office/drawing/2014/main" id="{556A4243-B5B6-B650-093C-0D0D9C868111}"/>
              </a:ext>
            </a:extLst>
          </p:cNvPr>
          <p:cNvSpPr/>
          <p:nvPr userDrawn="1"/>
        </p:nvSpPr>
        <p:spPr>
          <a:xfrm>
            <a:off x="672301" y="1903359"/>
            <a:ext cx="10278197" cy="1762554"/>
          </a:xfrm>
          <a:prstGeom prst="roundRect">
            <a:avLst>
              <a:gd name="adj" fmla="val 8468"/>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rgbClr val="4D4D4D"/>
              </a:solidFill>
            </a:endParaRPr>
          </a:p>
        </p:txBody>
      </p:sp>
      <p:sp>
        <p:nvSpPr>
          <p:cNvPr id="17" name="Marcador de texto 8">
            <a:extLst>
              <a:ext uri="{FF2B5EF4-FFF2-40B4-BE49-F238E27FC236}">
                <a16:creationId xmlns:a16="http://schemas.microsoft.com/office/drawing/2014/main" id="{F5CD748A-53B9-4980-D50D-017F2B039919}"/>
              </a:ext>
            </a:extLst>
          </p:cNvPr>
          <p:cNvSpPr>
            <a:spLocks noGrp="1"/>
          </p:cNvSpPr>
          <p:nvPr>
            <p:ph type="body" sz="quarter" idx="19" hasCustomPrompt="1"/>
          </p:nvPr>
        </p:nvSpPr>
        <p:spPr>
          <a:xfrm>
            <a:off x="1279934" y="2258607"/>
            <a:ext cx="9169580" cy="1006367"/>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Chapter XX</a:t>
            </a:r>
          </a:p>
        </p:txBody>
      </p:sp>
    </p:spTree>
    <p:extLst>
      <p:ext uri="{BB962C8B-B14F-4D97-AF65-F5344CB8AC3E}">
        <p14:creationId xmlns:p14="http://schemas.microsoft.com/office/powerpoint/2010/main" val="313991753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Basic">
    <p:bg>
      <p:bgPr>
        <a:solidFill>
          <a:srgbClr val="EEDE66"/>
        </a:solidFill>
        <a:effectLst/>
      </p:bgPr>
    </p:bg>
    <p:spTree>
      <p:nvGrpSpPr>
        <p:cNvPr id="1" name=""/>
        <p:cNvGrpSpPr/>
        <p:nvPr/>
      </p:nvGrpSpPr>
      <p:grpSpPr>
        <a:xfrm>
          <a:off x="0" y="0"/>
          <a:ext cx="0" cy="0"/>
          <a:chOff x="0" y="0"/>
          <a:chExt cx="0" cy="0"/>
        </a:xfrm>
      </p:grpSpPr>
      <p:sp>
        <p:nvSpPr>
          <p:cNvPr id="5" name="Marcador de texto 8">
            <a:extLst>
              <a:ext uri="{FF2B5EF4-FFF2-40B4-BE49-F238E27FC236}">
                <a16:creationId xmlns:a16="http://schemas.microsoft.com/office/drawing/2014/main" id="{C62A4378-BF69-10FB-3916-E1208E713B38}"/>
              </a:ext>
            </a:extLst>
          </p:cNvPr>
          <p:cNvSpPr>
            <a:spLocks noGrp="1"/>
          </p:cNvSpPr>
          <p:nvPr>
            <p:ph type="body" sz="quarter" idx="17" hasCustomPrompt="1"/>
          </p:nvPr>
        </p:nvSpPr>
        <p:spPr>
          <a:xfrm>
            <a:off x="1496484" y="7415554"/>
            <a:ext cx="13088438" cy="3397633"/>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6" name="Título 1">
            <a:extLst>
              <a:ext uri="{FF2B5EF4-FFF2-40B4-BE49-F238E27FC236}">
                <a16:creationId xmlns:a16="http://schemas.microsoft.com/office/drawing/2014/main" id="{3D6980B0-7FB0-90F6-012C-B9793EB2012E}"/>
              </a:ext>
            </a:extLst>
          </p:cNvPr>
          <p:cNvSpPr>
            <a:spLocks noGrp="1"/>
          </p:cNvSpPr>
          <p:nvPr>
            <p:ph type="title" hasCustomPrompt="1"/>
          </p:nvPr>
        </p:nvSpPr>
        <p:spPr>
          <a:xfrm>
            <a:off x="1496483" y="3944684"/>
            <a:ext cx="10371364" cy="2651125"/>
          </a:xfrm>
          <a:prstGeom prst="rect">
            <a:avLst/>
          </a:prstGeom>
        </p:spPr>
        <p:txBody>
          <a:bodyPr/>
          <a:lstStyle>
            <a:lvl1pPr>
              <a:defRPr sz="20000" b="0" i="0">
                <a:solidFill>
                  <a:schemeClr val="bg2">
                    <a:lumMod val="25000"/>
                  </a:schemeClr>
                </a:solidFill>
                <a:latin typeface="TITILLIUMMAPS29L-400WT" pitchFamily="2" charset="77"/>
                <a:cs typeface="Calibri" panose="020F0502020204030204" pitchFamily="34" charset="0"/>
              </a:defRPr>
            </a:lvl1pPr>
          </a:lstStyle>
          <a:p>
            <a:r>
              <a:rPr lang="es-MX"/>
              <a:t>Subtitle</a:t>
            </a:r>
            <a:endParaRPr lang="es-419"/>
          </a:p>
        </p:txBody>
      </p:sp>
      <p:pic>
        <p:nvPicPr>
          <p:cNvPr id="2" name="Imagen 1">
            <a:extLst>
              <a:ext uri="{FF2B5EF4-FFF2-40B4-BE49-F238E27FC236}">
                <a16:creationId xmlns:a16="http://schemas.microsoft.com/office/drawing/2014/main" id="{7257A4C7-F253-B88A-3301-26404CF31CA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3" name="Marcador de pie de página 2">
            <a:extLst>
              <a:ext uri="{FF2B5EF4-FFF2-40B4-BE49-F238E27FC236}">
                <a16:creationId xmlns:a16="http://schemas.microsoft.com/office/drawing/2014/main" id="{C99ECBBE-48DC-8D93-2D61-7CBC5D2DC0F1}"/>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068426397"/>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Basic">
    <p:bg>
      <p:bgPr>
        <a:solidFill>
          <a:srgbClr val="4D4D4D"/>
        </a:solidFill>
        <a:effectLst/>
      </p:bgPr>
    </p:bg>
    <p:spTree>
      <p:nvGrpSpPr>
        <p:cNvPr id="1" name=""/>
        <p:cNvGrpSpPr/>
        <p:nvPr/>
      </p:nvGrpSpPr>
      <p:grpSpPr>
        <a:xfrm>
          <a:off x="0" y="0"/>
          <a:ext cx="0" cy="0"/>
          <a:chOff x="0" y="0"/>
          <a:chExt cx="0" cy="0"/>
        </a:xfrm>
      </p:grpSpPr>
      <p:sp>
        <p:nvSpPr>
          <p:cNvPr id="4" name="Paralelogramo 3">
            <a:extLst>
              <a:ext uri="{FF2B5EF4-FFF2-40B4-BE49-F238E27FC236}">
                <a16:creationId xmlns:a16="http://schemas.microsoft.com/office/drawing/2014/main" id="{CCFE221F-CB6F-81C5-C2B8-0C26D1FBD1B5}"/>
              </a:ext>
            </a:extLst>
          </p:cNvPr>
          <p:cNvSpPr/>
          <p:nvPr userDrawn="1"/>
        </p:nvSpPr>
        <p:spPr>
          <a:xfrm flipH="1">
            <a:off x="5292459" y="866889"/>
            <a:ext cx="18497344" cy="12037640"/>
          </a:xfrm>
          <a:prstGeom prst="parallelogram">
            <a:avLst>
              <a:gd name="adj" fmla="val 32329"/>
            </a:avLst>
          </a:prstGeom>
          <a:solidFill>
            <a:srgbClr val="EEDE66"/>
          </a:solidFill>
          <a:ln w="609600">
            <a:solidFill>
              <a:srgbClr val="EEDE66"/>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6827775" y="839180"/>
            <a:ext cx="9160369" cy="3751558"/>
          </a:xfrm>
          <a:prstGeom prst="rect">
            <a:avLst/>
          </a:prstGeom>
        </p:spPr>
        <p:txBody>
          <a:bodyPr/>
          <a:lstStyle>
            <a:lvl1pPr>
              <a:defRPr sz="13000" b="0" i="0">
                <a:solidFill>
                  <a:srgbClr val="4D4D4D"/>
                </a:solidFill>
                <a:latin typeface="TITILLIUMMAPS29L-400WT" pitchFamily="2" charset="77"/>
                <a:cs typeface="Calibri" panose="020F0502020204030204" pitchFamily="34" charset="0"/>
              </a:defRPr>
            </a:lvl1pPr>
          </a:lstStyle>
          <a:p>
            <a:r>
              <a:rPr lang="es-MX"/>
              <a:t>Subtitle</a:t>
            </a:r>
            <a:br>
              <a:rPr lang="es-MX"/>
            </a:br>
            <a:r>
              <a:rPr lang="es-MX"/>
              <a:t>			example</a:t>
            </a:r>
            <a:endParaRPr lang="es-419"/>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9737230" y="10010543"/>
            <a:ext cx="12624006" cy="2652511"/>
          </a:xfrm>
          <a:prstGeom prst="rect">
            <a:avLst/>
          </a:prstGeom>
        </p:spPr>
        <p:txBody>
          <a:bodyPr/>
          <a:lstStyle>
            <a:lvl1pPr marL="0" indent="0">
              <a:lnSpc>
                <a:spcPts val="3600"/>
              </a:lnSpc>
              <a:spcBef>
                <a:spcPts val="0"/>
              </a:spcBef>
              <a:buNone/>
              <a:defRPr sz="3000">
                <a:solidFill>
                  <a:srgbClr val="4D4D4D"/>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3" name="Marcador de pie de página 2">
            <a:extLst>
              <a:ext uri="{FF2B5EF4-FFF2-40B4-BE49-F238E27FC236}">
                <a16:creationId xmlns:a16="http://schemas.microsoft.com/office/drawing/2014/main" id="{1F60C665-D5F7-AD97-CD69-D340D2E53AE9}"/>
              </a:ext>
            </a:extLst>
          </p:cNvPr>
          <p:cNvSpPr>
            <a:spLocks noGrp="1"/>
          </p:cNvSpPr>
          <p:nvPr>
            <p:ph type="ftr" sz="quarter" idx="18"/>
          </p:nvPr>
        </p:nvSpPr>
        <p:spPr/>
        <p:txBody>
          <a:bodyPr/>
          <a:lstStyle/>
          <a:p>
            <a:r>
              <a:rPr lang="es-419" err="1"/>
              <a:t>Presentation</a:t>
            </a:r>
            <a:r>
              <a:rPr lang="es-419"/>
              <a:t> Name | Speaker | Date</a:t>
            </a:r>
          </a:p>
        </p:txBody>
      </p:sp>
      <p:pic>
        <p:nvPicPr>
          <p:cNvPr id="5" name="Imagen 4">
            <a:extLst>
              <a:ext uri="{FF2B5EF4-FFF2-40B4-BE49-F238E27FC236}">
                <a16:creationId xmlns:a16="http://schemas.microsoft.com/office/drawing/2014/main" id="{737BA883-31F0-B991-4DFA-664DE88C48F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842" t="37138" b="37138"/>
          <a:stretch/>
        </p:blipFill>
        <p:spPr>
          <a:xfrm>
            <a:off x="1471961" y="212645"/>
            <a:ext cx="3820500" cy="1400783"/>
          </a:xfrm>
          <a:prstGeom prst="rect">
            <a:avLst/>
          </a:prstGeom>
        </p:spPr>
      </p:pic>
    </p:spTree>
    <p:extLst>
      <p:ext uri="{BB962C8B-B14F-4D97-AF65-F5344CB8AC3E}">
        <p14:creationId xmlns:p14="http://schemas.microsoft.com/office/powerpoint/2010/main" val="97315935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Basic">
    <p:bg>
      <p:bgPr>
        <a:solidFill>
          <a:srgbClr val="EEDE66"/>
        </a:solidFill>
        <a:effectLst/>
      </p:bgPr>
    </p:bg>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6" name="Marcador de texto 8">
            <a:extLst>
              <a:ext uri="{FF2B5EF4-FFF2-40B4-BE49-F238E27FC236}">
                <a16:creationId xmlns:a16="http://schemas.microsoft.com/office/drawing/2014/main" id="{F1E72D97-10A5-BD54-8AAB-CDC2805A7507}"/>
              </a:ext>
            </a:extLst>
          </p:cNvPr>
          <p:cNvSpPr>
            <a:spLocks noGrp="1"/>
          </p:cNvSpPr>
          <p:nvPr>
            <p:ph type="body" sz="quarter" idx="17" hasCustomPrompt="1"/>
          </p:nvPr>
        </p:nvSpPr>
        <p:spPr>
          <a:xfrm>
            <a:off x="1279935" y="7149042"/>
            <a:ext cx="9169580" cy="3945170"/>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1" name="Título 1">
            <a:extLst>
              <a:ext uri="{FF2B5EF4-FFF2-40B4-BE49-F238E27FC236}">
                <a16:creationId xmlns:a16="http://schemas.microsoft.com/office/drawing/2014/main" id="{489BD5B0-A9C3-F0CF-213F-FEB15C94B2E8}"/>
              </a:ext>
            </a:extLst>
          </p:cNvPr>
          <p:cNvSpPr>
            <a:spLocks noGrp="1"/>
          </p:cNvSpPr>
          <p:nvPr>
            <p:ph type="title" hasCustomPrompt="1"/>
          </p:nvPr>
        </p:nvSpPr>
        <p:spPr>
          <a:xfrm>
            <a:off x="1279934" y="3663660"/>
            <a:ext cx="10371364" cy="2651125"/>
          </a:xfrm>
          <a:prstGeom prst="rect">
            <a:avLst/>
          </a:prstGeom>
        </p:spPr>
        <p:txBody>
          <a:bodyPr/>
          <a:lstStyle>
            <a:lvl1pPr>
              <a:defRPr sz="20000" b="0" i="0">
                <a:solidFill>
                  <a:schemeClr val="bg2">
                    <a:lumMod val="25000"/>
                  </a:schemeClr>
                </a:solidFill>
                <a:latin typeface="TITILLIUMMAPS29L-400WT" pitchFamily="2" charset="77"/>
                <a:cs typeface="Calibri" panose="020F0502020204030204" pitchFamily="34" charset="0"/>
              </a:defRPr>
            </a:lvl1pPr>
          </a:lstStyle>
          <a:p>
            <a:r>
              <a:rPr lang="es-MX"/>
              <a:t>Subtitle</a:t>
            </a:r>
            <a:endParaRPr lang="es-419"/>
          </a:p>
        </p:txBody>
      </p:sp>
      <p:pic>
        <p:nvPicPr>
          <p:cNvPr id="12" name="Imagen 11">
            <a:extLst>
              <a:ext uri="{FF2B5EF4-FFF2-40B4-BE49-F238E27FC236}">
                <a16:creationId xmlns:a16="http://schemas.microsoft.com/office/drawing/2014/main" id="{E4B88C05-BE8D-9D65-9272-AEB6136F80F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4" name="Marcador de pie de página 3">
            <a:extLst>
              <a:ext uri="{FF2B5EF4-FFF2-40B4-BE49-F238E27FC236}">
                <a16:creationId xmlns:a16="http://schemas.microsoft.com/office/drawing/2014/main" id="{0177D8B5-CCD1-8913-CA3B-8D1B2FB3F95B}"/>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45831093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Basic">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10" name="Rectángulo redondeado 9">
            <a:extLst>
              <a:ext uri="{FF2B5EF4-FFF2-40B4-BE49-F238E27FC236}">
                <a16:creationId xmlns:a16="http://schemas.microsoft.com/office/drawing/2014/main" id="{A3B94FA9-7BA4-6EDF-7A8E-27C2E5B46A36}"/>
              </a:ext>
            </a:extLst>
          </p:cNvPr>
          <p:cNvSpPr/>
          <p:nvPr userDrawn="1"/>
        </p:nvSpPr>
        <p:spPr>
          <a:xfrm>
            <a:off x="672301" y="3960964"/>
            <a:ext cx="10278197" cy="3091726"/>
          </a:xfrm>
          <a:prstGeom prst="roundRect">
            <a:avLst>
              <a:gd name="adj" fmla="val 8468"/>
            </a:avLst>
          </a:prstGeom>
          <a:solidFill>
            <a:srgbClr val="4D4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 name="Rectángulo redondeado 13">
            <a:extLst>
              <a:ext uri="{FF2B5EF4-FFF2-40B4-BE49-F238E27FC236}">
                <a16:creationId xmlns:a16="http://schemas.microsoft.com/office/drawing/2014/main" id="{13DAE41F-54C7-6A00-001C-218EDB8320B2}"/>
              </a:ext>
            </a:extLst>
          </p:cNvPr>
          <p:cNvSpPr/>
          <p:nvPr userDrawn="1"/>
        </p:nvSpPr>
        <p:spPr>
          <a:xfrm>
            <a:off x="672301" y="7278909"/>
            <a:ext cx="10278197" cy="5307980"/>
          </a:xfrm>
          <a:prstGeom prst="roundRect">
            <a:avLst>
              <a:gd name="adj" fmla="val 8468"/>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5" name="Marcador de texto 8">
            <a:extLst>
              <a:ext uri="{FF2B5EF4-FFF2-40B4-BE49-F238E27FC236}">
                <a16:creationId xmlns:a16="http://schemas.microsoft.com/office/drawing/2014/main" id="{C169941C-8030-EDD7-C59E-FE2C2D1F7B85}"/>
              </a:ext>
            </a:extLst>
          </p:cNvPr>
          <p:cNvSpPr>
            <a:spLocks noGrp="1"/>
          </p:cNvSpPr>
          <p:nvPr>
            <p:ph type="body" sz="quarter" idx="17" hasCustomPrompt="1"/>
          </p:nvPr>
        </p:nvSpPr>
        <p:spPr>
          <a:xfrm>
            <a:off x="1279934" y="7945729"/>
            <a:ext cx="9169580" cy="3945170"/>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6" name="Título 1">
            <a:extLst>
              <a:ext uri="{FF2B5EF4-FFF2-40B4-BE49-F238E27FC236}">
                <a16:creationId xmlns:a16="http://schemas.microsoft.com/office/drawing/2014/main" id="{D04FD543-6D7F-86AD-1316-8EFB4884C237}"/>
              </a:ext>
            </a:extLst>
          </p:cNvPr>
          <p:cNvSpPr>
            <a:spLocks noGrp="1"/>
          </p:cNvSpPr>
          <p:nvPr>
            <p:ph type="title" hasCustomPrompt="1"/>
          </p:nvPr>
        </p:nvSpPr>
        <p:spPr>
          <a:xfrm>
            <a:off x="1279934" y="4627784"/>
            <a:ext cx="9169580" cy="2651125"/>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sp>
        <p:nvSpPr>
          <p:cNvPr id="17" name="Marcador de pie de página 16">
            <a:extLst>
              <a:ext uri="{FF2B5EF4-FFF2-40B4-BE49-F238E27FC236}">
                <a16:creationId xmlns:a16="http://schemas.microsoft.com/office/drawing/2014/main" id="{854237D1-9CB8-C19F-8BAC-07921CCA3093}"/>
              </a:ext>
            </a:extLst>
          </p:cNvPr>
          <p:cNvSpPr>
            <a:spLocks noGrp="1"/>
          </p:cNvSpPr>
          <p:nvPr>
            <p:ph type="ftr" sz="quarter" idx="18"/>
          </p:nvPr>
        </p:nvSpPr>
        <p:spPr/>
        <p:txBody>
          <a:bodyPr/>
          <a:lstStyle/>
          <a:p>
            <a:r>
              <a:rPr lang="es-419" err="1"/>
              <a:t>Presentation</a:t>
            </a:r>
            <a:r>
              <a:rPr lang="es-419"/>
              <a:t> Name | Speaker | Date</a:t>
            </a:r>
          </a:p>
        </p:txBody>
      </p:sp>
      <p:sp>
        <p:nvSpPr>
          <p:cNvPr id="18" name="Rectángulo redondeado 17">
            <a:extLst>
              <a:ext uri="{FF2B5EF4-FFF2-40B4-BE49-F238E27FC236}">
                <a16:creationId xmlns:a16="http://schemas.microsoft.com/office/drawing/2014/main" id="{5219DCBF-4955-5B50-A6C3-8354B235EEC9}"/>
              </a:ext>
            </a:extLst>
          </p:cNvPr>
          <p:cNvSpPr/>
          <p:nvPr userDrawn="1"/>
        </p:nvSpPr>
        <p:spPr>
          <a:xfrm>
            <a:off x="672301" y="1903359"/>
            <a:ext cx="10278197" cy="1762554"/>
          </a:xfrm>
          <a:prstGeom prst="roundRect">
            <a:avLst>
              <a:gd name="adj" fmla="val 8468"/>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9" name="Marcador de texto 8">
            <a:extLst>
              <a:ext uri="{FF2B5EF4-FFF2-40B4-BE49-F238E27FC236}">
                <a16:creationId xmlns:a16="http://schemas.microsoft.com/office/drawing/2014/main" id="{200FE395-8642-53B2-BF28-619B98189F3A}"/>
              </a:ext>
            </a:extLst>
          </p:cNvPr>
          <p:cNvSpPr>
            <a:spLocks noGrp="1"/>
          </p:cNvSpPr>
          <p:nvPr>
            <p:ph type="body" sz="quarter" idx="19" hasCustomPrompt="1"/>
          </p:nvPr>
        </p:nvSpPr>
        <p:spPr>
          <a:xfrm>
            <a:off x="1279934" y="2258607"/>
            <a:ext cx="9169580" cy="1006367"/>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Chapter XX</a:t>
            </a:r>
          </a:p>
        </p:txBody>
      </p:sp>
    </p:spTree>
    <p:extLst>
      <p:ext uri="{BB962C8B-B14F-4D97-AF65-F5344CB8AC3E}">
        <p14:creationId xmlns:p14="http://schemas.microsoft.com/office/powerpoint/2010/main" val="223521013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Basic">
    <p:bg>
      <p:bgPr>
        <a:solidFill>
          <a:srgbClr val="EEDE66"/>
        </a:solidFill>
        <a:effectLst/>
      </p:bgPr>
    </p:bg>
    <p:spTree>
      <p:nvGrpSpPr>
        <p:cNvPr id="1" name=""/>
        <p:cNvGrpSpPr/>
        <p:nvPr/>
      </p:nvGrpSpPr>
      <p:grpSpPr>
        <a:xfrm>
          <a:off x="0" y="0"/>
          <a:ext cx="0" cy="0"/>
          <a:chOff x="0" y="0"/>
          <a:chExt cx="0" cy="0"/>
        </a:xfrm>
      </p:grpSpPr>
      <p:sp>
        <p:nvSpPr>
          <p:cNvPr id="17" name="Marcador de texto 8">
            <a:extLst>
              <a:ext uri="{FF2B5EF4-FFF2-40B4-BE49-F238E27FC236}">
                <a16:creationId xmlns:a16="http://schemas.microsoft.com/office/drawing/2014/main" id="{76DCBFDC-2E41-F424-9EDE-10F1279F008D}"/>
              </a:ext>
            </a:extLst>
          </p:cNvPr>
          <p:cNvSpPr>
            <a:spLocks noGrp="1"/>
          </p:cNvSpPr>
          <p:nvPr>
            <p:ph type="body" sz="quarter" idx="17" hasCustomPrompt="1"/>
          </p:nvPr>
        </p:nvSpPr>
        <p:spPr>
          <a:xfrm>
            <a:off x="1496484" y="7415554"/>
            <a:ext cx="13088438" cy="3397633"/>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1496483" y="3944684"/>
            <a:ext cx="10371364" cy="2651125"/>
          </a:xfrm>
          <a:prstGeom prst="rect">
            <a:avLst/>
          </a:prstGeom>
        </p:spPr>
        <p:txBody>
          <a:bodyPr/>
          <a:lstStyle>
            <a:lvl1pPr>
              <a:defRPr sz="20000" b="0" i="0">
                <a:solidFill>
                  <a:srgbClr val="4D4D4D"/>
                </a:solidFill>
                <a:latin typeface="TITILLIUMMAPS29L-400WT" pitchFamily="2" charset="77"/>
                <a:cs typeface="Calibri" panose="020F0502020204030204" pitchFamily="34" charset="0"/>
              </a:defRPr>
            </a:lvl1pPr>
          </a:lstStyle>
          <a:p>
            <a:r>
              <a:rPr lang="es-MX"/>
              <a:t>Subtitle</a:t>
            </a:r>
            <a:endParaRPr lang="es-419"/>
          </a:p>
        </p:txBody>
      </p:sp>
      <p:pic>
        <p:nvPicPr>
          <p:cNvPr id="2" name="Imagen 1">
            <a:extLst>
              <a:ext uri="{FF2B5EF4-FFF2-40B4-BE49-F238E27FC236}">
                <a16:creationId xmlns:a16="http://schemas.microsoft.com/office/drawing/2014/main" id="{953DD07F-F99F-3973-F972-19AFA8DAFA4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3" name="Marcador de pie de página 2">
            <a:extLst>
              <a:ext uri="{FF2B5EF4-FFF2-40B4-BE49-F238E27FC236}">
                <a16:creationId xmlns:a16="http://schemas.microsoft.com/office/drawing/2014/main" id="{65F5D1A4-2F5A-EE2F-936A-9D7901C4C273}"/>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87909045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4_Basic">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6223906"/>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_Basic">
    <p:bg>
      <p:bgPr>
        <a:solidFill>
          <a:srgbClr val="4D4D4D"/>
        </a:solidFill>
        <a:effectLst/>
      </p:bgPr>
    </p:bg>
    <p:spTree>
      <p:nvGrpSpPr>
        <p:cNvPr id="1" name=""/>
        <p:cNvGrpSpPr/>
        <p:nvPr/>
      </p:nvGrpSpPr>
      <p:grpSpPr>
        <a:xfrm>
          <a:off x="0" y="0"/>
          <a:ext cx="0" cy="0"/>
          <a:chOff x="0" y="0"/>
          <a:chExt cx="0" cy="0"/>
        </a:xfrm>
      </p:grpSpPr>
      <p:sp>
        <p:nvSpPr>
          <p:cNvPr id="4" name="Paralelogramo 3">
            <a:extLst>
              <a:ext uri="{FF2B5EF4-FFF2-40B4-BE49-F238E27FC236}">
                <a16:creationId xmlns:a16="http://schemas.microsoft.com/office/drawing/2014/main" id="{CCFE221F-CB6F-81C5-C2B8-0C26D1FBD1B5}"/>
              </a:ext>
            </a:extLst>
          </p:cNvPr>
          <p:cNvSpPr/>
          <p:nvPr userDrawn="1"/>
        </p:nvSpPr>
        <p:spPr>
          <a:xfrm flipH="1">
            <a:off x="5292459" y="866889"/>
            <a:ext cx="18497344" cy="12037640"/>
          </a:xfrm>
          <a:prstGeom prst="parallelogram">
            <a:avLst>
              <a:gd name="adj" fmla="val 32329"/>
            </a:avLst>
          </a:prstGeom>
          <a:solidFill>
            <a:srgbClr val="79C59F"/>
          </a:solidFill>
          <a:ln w="609600">
            <a:solidFill>
              <a:srgbClr val="79C59F"/>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6827775" y="839180"/>
            <a:ext cx="9160369" cy="3751558"/>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br>
              <a:rPr lang="es-MX"/>
            </a:br>
            <a:r>
              <a:rPr lang="es-MX"/>
              <a:t>			example</a:t>
            </a:r>
            <a:endParaRPr lang="es-419"/>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9737230" y="10010543"/>
            <a:ext cx="12624006" cy="2652511"/>
          </a:xfrm>
          <a:prstGeom prst="rect">
            <a:avLst/>
          </a:prstGeom>
        </p:spPr>
        <p:txBody>
          <a:bodyPr/>
          <a:lstStyle>
            <a:lvl1pPr marL="0" indent="0">
              <a:lnSpc>
                <a:spcPts val="3600"/>
              </a:lnSpc>
              <a:spcBef>
                <a:spcPts val="0"/>
              </a:spcBef>
              <a:buNone/>
              <a:defRPr sz="3000">
                <a:solidFill>
                  <a:schemeClr val="bg1"/>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3" name="Marcador de pie de página 2">
            <a:extLst>
              <a:ext uri="{FF2B5EF4-FFF2-40B4-BE49-F238E27FC236}">
                <a16:creationId xmlns:a16="http://schemas.microsoft.com/office/drawing/2014/main" id="{5409E8AD-3A04-7715-0F29-FC9D1EB9BF60}"/>
              </a:ext>
            </a:extLst>
          </p:cNvPr>
          <p:cNvSpPr>
            <a:spLocks noGrp="1"/>
          </p:cNvSpPr>
          <p:nvPr>
            <p:ph type="ftr" sz="quarter" idx="18"/>
          </p:nvPr>
        </p:nvSpPr>
        <p:spPr/>
        <p:txBody>
          <a:bodyPr/>
          <a:lstStyle/>
          <a:p>
            <a:r>
              <a:rPr lang="es-419" err="1"/>
              <a:t>Presentation</a:t>
            </a:r>
            <a:r>
              <a:rPr lang="es-419"/>
              <a:t> Name | Speaker | Date</a:t>
            </a:r>
          </a:p>
        </p:txBody>
      </p:sp>
      <p:pic>
        <p:nvPicPr>
          <p:cNvPr id="6" name="Imagen 5">
            <a:extLst>
              <a:ext uri="{FF2B5EF4-FFF2-40B4-BE49-F238E27FC236}">
                <a16:creationId xmlns:a16="http://schemas.microsoft.com/office/drawing/2014/main" id="{6B534CE1-1201-321D-52C9-7B410318F5A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842" t="37138" b="37138"/>
          <a:stretch/>
        </p:blipFill>
        <p:spPr>
          <a:xfrm>
            <a:off x="1471961" y="212645"/>
            <a:ext cx="3820500" cy="1400783"/>
          </a:xfrm>
          <a:prstGeom prst="rect">
            <a:avLst/>
          </a:prstGeom>
        </p:spPr>
      </p:pic>
    </p:spTree>
    <p:extLst>
      <p:ext uri="{BB962C8B-B14F-4D97-AF65-F5344CB8AC3E}">
        <p14:creationId xmlns:p14="http://schemas.microsoft.com/office/powerpoint/2010/main" val="2824223890"/>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Basic">
    <p:bg>
      <p:bgPr>
        <a:solidFill>
          <a:srgbClr val="79C59F"/>
        </a:solidFill>
        <a:effectLst/>
      </p:bgPr>
    </p:bg>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14" name="Marcador de texto 8">
            <a:extLst>
              <a:ext uri="{FF2B5EF4-FFF2-40B4-BE49-F238E27FC236}">
                <a16:creationId xmlns:a16="http://schemas.microsoft.com/office/drawing/2014/main" id="{A94B9B9A-328A-2851-922E-9F82F11FEFF9}"/>
              </a:ext>
            </a:extLst>
          </p:cNvPr>
          <p:cNvSpPr>
            <a:spLocks noGrp="1"/>
          </p:cNvSpPr>
          <p:nvPr>
            <p:ph type="body" sz="quarter" idx="17" hasCustomPrompt="1"/>
          </p:nvPr>
        </p:nvSpPr>
        <p:spPr>
          <a:xfrm>
            <a:off x="1279935" y="7149042"/>
            <a:ext cx="9169580" cy="3945170"/>
          </a:xfrm>
          <a:prstGeom prst="rect">
            <a:avLst/>
          </a:prstGeom>
        </p:spPr>
        <p:txBody>
          <a:bodyPr/>
          <a:lstStyle>
            <a:lvl1pPr marL="0" indent="0">
              <a:lnSpc>
                <a:spcPts val="3600"/>
              </a:lnSpc>
              <a:spcBef>
                <a:spcPts val="0"/>
              </a:spcBef>
              <a:buNone/>
              <a:defRPr sz="3000">
                <a:solidFill>
                  <a:schemeClr val="bg1"/>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5" name="Título 1">
            <a:extLst>
              <a:ext uri="{FF2B5EF4-FFF2-40B4-BE49-F238E27FC236}">
                <a16:creationId xmlns:a16="http://schemas.microsoft.com/office/drawing/2014/main" id="{4311D180-357D-7280-517D-EEF82F9BC727}"/>
              </a:ext>
            </a:extLst>
          </p:cNvPr>
          <p:cNvSpPr>
            <a:spLocks noGrp="1"/>
          </p:cNvSpPr>
          <p:nvPr>
            <p:ph type="title" hasCustomPrompt="1"/>
          </p:nvPr>
        </p:nvSpPr>
        <p:spPr>
          <a:xfrm>
            <a:off x="1279934" y="3663660"/>
            <a:ext cx="10371364" cy="2651125"/>
          </a:xfrm>
          <a:prstGeom prst="rect">
            <a:avLst/>
          </a:prstGeom>
        </p:spPr>
        <p:txBody>
          <a:bodyPr/>
          <a:lstStyle>
            <a:lvl1pPr>
              <a:defRPr sz="20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pic>
        <p:nvPicPr>
          <p:cNvPr id="17" name="Imagen 16">
            <a:extLst>
              <a:ext uri="{FF2B5EF4-FFF2-40B4-BE49-F238E27FC236}">
                <a16:creationId xmlns:a16="http://schemas.microsoft.com/office/drawing/2014/main" id="{67BA2111-07CF-D0AD-8F4F-C6E29F65C43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4" name="Marcador de pie de página 3">
            <a:extLst>
              <a:ext uri="{FF2B5EF4-FFF2-40B4-BE49-F238E27FC236}">
                <a16:creationId xmlns:a16="http://schemas.microsoft.com/office/drawing/2014/main" id="{8CDE9AAD-6846-BEF8-32A1-B475C5B8CDE3}"/>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61518730"/>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Basic">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16" name="Marcador de texto 4">
            <a:extLst>
              <a:ext uri="{FF2B5EF4-FFF2-40B4-BE49-F238E27FC236}">
                <a16:creationId xmlns:a16="http://schemas.microsoft.com/office/drawing/2014/main" id="{ACCA442E-AA52-5D80-993C-D9559CA36DAC}"/>
              </a:ext>
            </a:extLst>
          </p:cNvPr>
          <p:cNvSpPr>
            <a:spLocks noGrp="1"/>
          </p:cNvSpPr>
          <p:nvPr>
            <p:ph type="body" sz="quarter" idx="15" hasCustomPrompt="1"/>
          </p:nvPr>
        </p:nvSpPr>
        <p:spPr>
          <a:xfrm>
            <a:off x="594196" y="12876820"/>
            <a:ext cx="8124825" cy="549275"/>
          </a:xfrm>
          <a:prstGeom prst="rect">
            <a:avLst/>
          </a:prstGeom>
        </p:spPr>
        <p:txBody>
          <a:bodyPr/>
          <a:lstStyle>
            <a:lvl1pPr marL="0" indent="0">
              <a:buNone/>
              <a:defRPr sz="20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err="1"/>
              <a:t>Presentation</a:t>
            </a:r>
            <a:r>
              <a:rPr lang="es-ES"/>
              <a:t> </a:t>
            </a:r>
            <a:r>
              <a:rPr lang="es-ES" err="1"/>
              <a:t>name</a:t>
            </a:r>
            <a:r>
              <a:rPr lang="es-ES"/>
              <a:t> | Speaker | Date</a:t>
            </a:r>
          </a:p>
        </p:txBody>
      </p:sp>
      <p:sp>
        <p:nvSpPr>
          <p:cNvPr id="2" name="Rectángulo redondeado 1">
            <a:extLst>
              <a:ext uri="{FF2B5EF4-FFF2-40B4-BE49-F238E27FC236}">
                <a16:creationId xmlns:a16="http://schemas.microsoft.com/office/drawing/2014/main" id="{50888D35-BD79-344B-9AAF-C2F05D6E746E}"/>
              </a:ext>
            </a:extLst>
          </p:cNvPr>
          <p:cNvSpPr/>
          <p:nvPr userDrawn="1"/>
        </p:nvSpPr>
        <p:spPr>
          <a:xfrm>
            <a:off x="672301" y="3960964"/>
            <a:ext cx="10278197" cy="3091726"/>
          </a:xfrm>
          <a:prstGeom prst="roundRect">
            <a:avLst>
              <a:gd name="adj" fmla="val 8468"/>
            </a:avLst>
          </a:prstGeom>
          <a:solidFill>
            <a:srgbClr val="4D4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4" name="Rectángulo redondeado 3">
            <a:extLst>
              <a:ext uri="{FF2B5EF4-FFF2-40B4-BE49-F238E27FC236}">
                <a16:creationId xmlns:a16="http://schemas.microsoft.com/office/drawing/2014/main" id="{CACD1DB2-D6B1-36ED-5CF2-638B8CEF6755}"/>
              </a:ext>
            </a:extLst>
          </p:cNvPr>
          <p:cNvSpPr/>
          <p:nvPr userDrawn="1"/>
        </p:nvSpPr>
        <p:spPr>
          <a:xfrm>
            <a:off x="672301" y="7278909"/>
            <a:ext cx="10278197" cy="5307980"/>
          </a:xfrm>
          <a:prstGeom prst="roundRect">
            <a:avLst>
              <a:gd name="adj" fmla="val 8468"/>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Marcador de texto 8">
            <a:extLst>
              <a:ext uri="{FF2B5EF4-FFF2-40B4-BE49-F238E27FC236}">
                <a16:creationId xmlns:a16="http://schemas.microsoft.com/office/drawing/2014/main" id="{593B83E4-3758-AA77-955A-76D8EB71EFB5}"/>
              </a:ext>
            </a:extLst>
          </p:cNvPr>
          <p:cNvSpPr>
            <a:spLocks noGrp="1"/>
          </p:cNvSpPr>
          <p:nvPr>
            <p:ph type="body" sz="quarter" idx="17" hasCustomPrompt="1"/>
          </p:nvPr>
        </p:nvSpPr>
        <p:spPr>
          <a:xfrm>
            <a:off x="1279934" y="7945729"/>
            <a:ext cx="9169580" cy="3945170"/>
          </a:xfrm>
          <a:prstGeom prst="rect">
            <a:avLst/>
          </a:prstGeom>
        </p:spPr>
        <p:txBody>
          <a:bodyPr/>
          <a:lstStyle>
            <a:lvl1pPr marL="0" indent="0">
              <a:lnSpc>
                <a:spcPts val="3600"/>
              </a:lnSpc>
              <a:spcBef>
                <a:spcPts val="0"/>
              </a:spcBef>
              <a:buNone/>
              <a:defRPr sz="3000">
                <a:solidFill>
                  <a:schemeClr val="bg1"/>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6" name="Título 1">
            <a:extLst>
              <a:ext uri="{FF2B5EF4-FFF2-40B4-BE49-F238E27FC236}">
                <a16:creationId xmlns:a16="http://schemas.microsoft.com/office/drawing/2014/main" id="{0CF7E5C2-1B0C-0C74-B58E-323F285342F2}"/>
              </a:ext>
            </a:extLst>
          </p:cNvPr>
          <p:cNvSpPr>
            <a:spLocks noGrp="1"/>
          </p:cNvSpPr>
          <p:nvPr>
            <p:ph type="title" hasCustomPrompt="1"/>
          </p:nvPr>
        </p:nvSpPr>
        <p:spPr>
          <a:xfrm>
            <a:off x="1279934" y="4627784"/>
            <a:ext cx="9169580" cy="2651125"/>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sp>
        <p:nvSpPr>
          <p:cNvPr id="7" name="Marcador de pie de página 6">
            <a:extLst>
              <a:ext uri="{FF2B5EF4-FFF2-40B4-BE49-F238E27FC236}">
                <a16:creationId xmlns:a16="http://schemas.microsoft.com/office/drawing/2014/main" id="{F0D24E5D-21D6-E301-C4BF-956F7F06670B}"/>
              </a:ext>
            </a:extLst>
          </p:cNvPr>
          <p:cNvSpPr>
            <a:spLocks noGrp="1"/>
          </p:cNvSpPr>
          <p:nvPr>
            <p:ph type="ftr" sz="quarter" idx="18"/>
          </p:nvPr>
        </p:nvSpPr>
        <p:spPr/>
        <p:txBody>
          <a:bodyPr/>
          <a:lstStyle/>
          <a:p>
            <a:r>
              <a:rPr lang="es-419" err="1"/>
              <a:t>Presentation</a:t>
            </a:r>
            <a:r>
              <a:rPr lang="es-419"/>
              <a:t> Name | Speaker | Date</a:t>
            </a:r>
          </a:p>
        </p:txBody>
      </p:sp>
      <p:sp>
        <p:nvSpPr>
          <p:cNvPr id="8" name="Rectángulo redondeado 7">
            <a:extLst>
              <a:ext uri="{FF2B5EF4-FFF2-40B4-BE49-F238E27FC236}">
                <a16:creationId xmlns:a16="http://schemas.microsoft.com/office/drawing/2014/main" id="{F45FAD1A-655D-504C-0EDD-82AFCA1B4D88}"/>
              </a:ext>
            </a:extLst>
          </p:cNvPr>
          <p:cNvSpPr/>
          <p:nvPr userDrawn="1"/>
        </p:nvSpPr>
        <p:spPr>
          <a:xfrm>
            <a:off x="672301" y="1903359"/>
            <a:ext cx="10278197" cy="1762554"/>
          </a:xfrm>
          <a:prstGeom prst="roundRect">
            <a:avLst>
              <a:gd name="adj" fmla="val 8468"/>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0" name="Marcador de texto 8">
            <a:extLst>
              <a:ext uri="{FF2B5EF4-FFF2-40B4-BE49-F238E27FC236}">
                <a16:creationId xmlns:a16="http://schemas.microsoft.com/office/drawing/2014/main" id="{F6916AEA-72D3-2D32-8FFA-F83CE94EFCD9}"/>
              </a:ext>
            </a:extLst>
          </p:cNvPr>
          <p:cNvSpPr>
            <a:spLocks noGrp="1"/>
          </p:cNvSpPr>
          <p:nvPr>
            <p:ph type="body" sz="quarter" idx="19" hasCustomPrompt="1"/>
          </p:nvPr>
        </p:nvSpPr>
        <p:spPr>
          <a:xfrm>
            <a:off x="1279934" y="2258607"/>
            <a:ext cx="9169580" cy="1006367"/>
          </a:xfrm>
          <a:prstGeom prst="rect">
            <a:avLst/>
          </a:prstGeom>
        </p:spPr>
        <p:txBody>
          <a:bodyPr/>
          <a:lstStyle>
            <a:lvl1pPr marL="0" indent="0">
              <a:lnSpc>
                <a:spcPts val="3600"/>
              </a:lnSpc>
              <a:spcBef>
                <a:spcPts val="0"/>
              </a:spcBef>
              <a:buNone/>
              <a:defRPr sz="3000">
                <a:solidFill>
                  <a:schemeClr val="bg1"/>
                </a:solidFill>
                <a:latin typeface="+mj-lt"/>
              </a:defRPr>
            </a:lvl1pPr>
          </a:lstStyle>
          <a:p>
            <a:pPr lvl="0"/>
            <a:r>
              <a:rPr lang="es-419"/>
              <a:t>Chapter XX</a:t>
            </a:r>
          </a:p>
        </p:txBody>
      </p:sp>
    </p:spTree>
    <p:extLst>
      <p:ext uri="{BB962C8B-B14F-4D97-AF65-F5344CB8AC3E}">
        <p14:creationId xmlns:p14="http://schemas.microsoft.com/office/powerpoint/2010/main" val="4169611963"/>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yan - block">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DC566E76-578D-4CE4-2664-62CBC7F6B4CD}"/>
              </a:ext>
            </a:extLst>
          </p:cNvPr>
          <p:cNvSpPr/>
          <p:nvPr userDrawn="1"/>
        </p:nvSpPr>
        <p:spPr>
          <a:xfrm>
            <a:off x="672301" y="2116183"/>
            <a:ext cx="23023722" cy="9562011"/>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2078913" y="3936322"/>
            <a:ext cx="6699250" cy="720725"/>
          </a:xfrm>
          <a:prstGeom prst="rect">
            <a:avLst/>
          </a:prstGeom>
        </p:spPr>
        <p:txBody>
          <a:bodyPr/>
          <a:lstStyle>
            <a:lvl1pPr marL="0" indent="0">
              <a:buNone/>
              <a:defRPr sz="3200"/>
            </a:lvl1pPr>
          </a:lstStyle>
          <a:p>
            <a:pPr lvl="0"/>
            <a:r>
              <a:rPr lang="es-419"/>
              <a:t>Chapter 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2078913" y="4982013"/>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5" name="Marcador de texto 8">
            <a:extLst>
              <a:ext uri="{FF2B5EF4-FFF2-40B4-BE49-F238E27FC236}">
                <a16:creationId xmlns:a16="http://schemas.microsoft.com/office/drawing/2014/main" id="{B586618D-DCC3-0291-FA8A-80A79324B199}"/>
              </a:ext>
            </a:extLst>
          </p:cNvPr>
          <p:cNvSpPr>
            <a:spLocks noGrp="1"/>
          </p:cNvSpPr>
          <p:nvPr>
            <p:ph type="body" sz="quarter" idx="16" hasCustomPrompt="1"/>
          </p:nvPr>
        </p:nvSpPr>
        <p:spPr>
          <a:xfrm>
            <a:off x="2078912" y="6623304"/>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8" name="Marcador de texto 4">
            <a:extLst>
              <a:ext uri="{FF2B5EF4-FFF2-40B4-BE49-F238E27FC236}">
                <a16:creationId xmlns:a16="http://schemas.microsoft.com/office/drawing/2014/main" id="{620762EC-034F-64ED-563B-20B38FAA75D4}"/>
              </a:ext>
            </a:extLst>
          </p:cNvPr>
          <p:cNvSpPr>
            <a:spLocks noGrp="1"/>
          </p:cNvSpPr>
          <p:nvPr>
            <p:ph type="body" sz="quarter" idx="15" hasCustomPrompt="1"/>
          </p:nvPr>
        </p:nvSpPr>
        <p:spPr>
          <a:xfrm>
            <a:off x="672301" y="12876820"/>
            <a:ext cx="8124825" cy="549275"/>
          </a:xfrm>
          <a:prstGeom prst="rect">
            <a:avLst/>
          </a:prstGeom>
        </p:spPr>
        <p:txBody>
          <a:bodyPr/>
          <a:lstStyle>
            <a:lvl1pPr marL="0" indent="0">
              <a:buNone/>
              <a:defRPr sz="2000">
                <a:solidFill>
                  <a:schemeClr val="bg1">
                    <a:lumMod val="5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err="1"/>
              <a:t>Presentation</a:t>
            </a:r>
            <a:r>
              <a:rPr lang="es-ES"/>
              <a:t> </a:t>
            </a:r>
            <a:r>
              <a:rPr lang="es-ES" err="1"/>
              <a:t>name</a:t>
            </a:r>
            <a:r>
              <a:rPr lang="es-ES"/>
              <a:t> | Speaker | Date</a:t>
            </a:r>
          </a:p>
        </p:txBody>
      </p:sp>
      <p:pic>
        <p:nvPicPr>
          <p:cNvPr id="3" name="Imatge" descr="Imatge">
            <a:extLst>
              <a:ext uri="{FF2B5EF4-FFF2-40B4-BE49-F238E27FC236}">
                <a16:creationId xmlns:a16="http://schemas.microsoft.com/office/drawing/2014/main" id="{B697E368-5F56-03E4-4257-8DDE85E1DC14}"/>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3A7ADD8D-4734-B96C-86C1-86113955FDE9}"/>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86910007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14649475" cy="9562011"/>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solidFill>
                  <a:srgbClr val="4D4D4D"/>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13429584" cy="4650852"/>
          </a:xfrm>
          <a:prstGeom prst="rect">
            <a:avLst/>
          </a:prstGeom>
        </p:spPr>
        <p:txBody>
          <a:bodyPr/>
          <a:lstStyle>
            <a:lvl1pPr marL="0" indent="0">
              <a:lnSpc>
                <a:spcPts val="3800"/>
              </a:lnSpc>
              <a:buNone/>
              <a:defRPr sz="3000" b="0" i="0">
                <a:solidFill>
                  <a:srgbClr val="4D4D4D"/>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6" name="Marcador de posición de imagen 8">
            <a:extLst>
              <a:ext uri="{FF2B5EF4-FFF2-40B4-BE49-F238E27FC236}">
                <a16:creationId xmlns:a16="http://schemas.microsoft.com/office/drawing/2014/main" id="{D62C81C7-6606-007C-98C1-8AA6BB405784}"/>
              </a:ext>
            </a:extLst>
          </p:cNvPr>
          <p:cNvSpPr>
            <a:spLocks noGrp="1"/>
          </p:cNvSpPr>
          <p:nvPr>
            <p:ph type="pic" sz="quarter" idx="16"/>
          </p:nvPr>
        </p:nvSpPr>
        <p:spPr>
          <a:xfrm>
            <a:off x="15978730" y="340895"/>
            <a:ext cx="8124825" cy="13034209"/>
          </a:xfrm>
          <a:prstGeom prst="roundRect">
            <a:avLst>
              <a:gd name="adj" fmla="val 2807"/>
            </a:avLst>
          </a:prstGeom>
        </p:spPr>
        <p:txBody>
          <a:bodyPr/>
          <a:lstStyle/>
          <a:p>
            <a:endParaRPr lang="es-419"/>
          </a:p>
        </p:txBody>
      </p:sp>
      <p:pic>
        <p:nvPicPr>
          <p:cNvPr id="7" name="Imatge" descr="Imatge">
            <a:extLst>
              <a:ext uri="{FF2B5EF4-FFF2-40B4-BE49-F238E27FC236}">
                <a16:creationId xmlns:a16="http://schemas.microsoft.com/office/drawing/2014/main" id="{191F1AF3-90BF-5498-08F5-8F8213319AA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2" name="Marcador de pie de página 1">
            <a:extLst>
              <a:ext uri="{FF2B5EF4-FFF2-40B4-BE49-F238E27FC236}">
                <a16:creationId xmlns:a16="http://schemas.microsoft.com/office/drawing/2014/main" id="{773B8664-827E-B53E-04B9-45ED9218A86E}"/>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589612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10587881" cy="9562011"/>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401624" y="2747355"/>
            <a:ext cx="7561474"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401624" y="6790959"/>
            <a:ext cx="9063176" cy="417768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5" name="Imatge" descr="Imatge">
            <a:extLst>
              <a:ext uri="{FF2B5EF4-FFF2-40B4-BE49-F238E27FC236}">
                <a16:creationId xmlns:a16="http://schemas.microsoft.com/office/drawing/2014/main" id="{22BE337A-FC42-2C7E-6D0B-EF59D9BABFF1}"/>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6" name="Marcador de posición de imagen 8">
            <a:extLst>
              <a:ext uri="{FF2B5EF4-FFF2-40B4-BE49-F238E27FC236}">
                <a16:creationId xmlns:a16="http://schemas.microsoft.com/office/drawing/2014/main" id="{FDDB0523-5123-12D0-1313-A935E1C7D722}"/>
              </a:ext>
            </a:extLst>
          </p:cNvPr>
          <p:cNvSpPr>
            <a:spLocks noGrp="1"/>
          </p:cNvSpPr>
          <p:nvPr>
            <p:ph type="pic" sz="quarter" idx="16"/>
          </p:nvPr>
        </p:nvSpPr>
        <p:spPr>
          <a:xfrm>
            <a:off x="11989506" y="340895"/>
            <a:ext cx="12074826" cy="13034209"/>
          </a:xfrm>
          <a:prstGeom prst="roundRect">
            <a:avLst>
              <a:gd name="adj" fmla="val 4871"/>
            </a:avLst>
          </a:prstGeom>
        </p:spPr>
        <p:txBody>
          <a:bodyPr/>
          <a:lstStyle/>
          <a:p>
            <a:endParaRPr lang="es-419"/>
          </a:p>
        </p:txBody>
      </p:sp>
      <p:sp>
        <p:nvSpPr>
          <p:cNvPr id="7" name="Marcador de pie de página 6">
            <a:extLst>
              <a:ext uri="{FF2B5EF4-FFF2-40B4-BE49-F238E27FC236}">
                <a16:creationId xmlns:a16="http://schemas.microsoft.com/office/drawing/2014/main" id="{91678981-631B-A862-1877-86A90FF88B9F}"/>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998891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6172637" cy="9562011"/>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4572000" cy="4650852"/>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13" name="Marcador de posición de imagen 8">
            <a:extLst>
              <a:ext uri="{FF2B5EF4-FFF2-40B4-BE49-F238E27FC236}">
                <a16:creationId xmlns:a16="http://schemas.microsoft.com/office/drawing/2014/main" id="{8F45B707-8CF9-86B3-904B-1D81B52013F1}"/>
              </a:ext>
            </a:extLst>
          </p:cNvPr>
          <p:cNvSpPr>
            <a:spLocks noGrp="1"/>
          </p:cNvSpPr>
          <p:nvPr>
            <p:ph type="pic" sz="quarter" idx="16"/>
          </p:nvPr>
        </p:nvSpPr>
        <p:spPr>
          <a:xfrm>
            <a:off x="7312362" y="340895"/>
            <a:ext cx="16791194" cy="13034209"/>
          </a:xfrm>
          <a:prstGeom prst="roundRect">
            <a:avLst>
              <a:gd name="adj" fmla="val 2807"/>
            </a:avLst>
          </a:prstGeom>
        </p:spPr>
        <p:txBody>
          <a:bodyPr/>
          <a:lstStyle/>
          <a:p>
            <a:endParaRPr lang="es-419"/>
          </a:p>
        </p:txBody>
      </p:sp>
      <p:pic>
        <p:nvPicPr>
          <p:cNvPr id="6" name="Imatge" descr="Imatge">
            <a:extLst>
              <a:ext uri="{FF2B5EF4-FFF2-40B4-BE49-F238E27FC236}">
                <a16:creationId xmlns:a16="http://schemas.microsoft.com/office/drawing/2014/main" id="{0EAB5948-7A0D-3075-CE56-1411D8F64D02}"/>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7" name="Marcador de pie de página 6">
            <a:extLst>
              <a:ext uri="{FF2B5EF4-FFF2-40B4-BE49-F238E27FC236}">
                <a16:creationId xmlns:a16="http://schemas.microsoft.com/office/drawing/2014/main" id="{64AE8CEA-805B-5457-164A-EC50FBA0A193}"/>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5919611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yan - block">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B8F8D116-DC9A-2503-9A69-F5996A5F1373}"/>
              </a:ext>
            </a:extLst>
          </p:cNvPr>
          <p:cNvSpPr/>
          <p:nvPr userDrawn="1"/>
        </p:nvSpPr>
        <p:spPr>
          <a:xfrm>
            <a:off x="93249" y="125807"/>
            <a:ext cx="24197502" cy="13464386"/>
          </a:xfrm>
          <a:prstGeom prst="rect">
            <a:avLst/>
          </a:prstGeom>
          <a:ln w="317500">
            <a:solidFill>
              <a:srgbClr val="96D6F3"/>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8" name="Marcador de texto 8">
            <a:extLst>
              <a:ext uri="{FF2B5EF4-FFF2-40B4-BE49-F238E27FC236}">
                <a16:creationId xmlns:a16="http://schemas.microsoft.com/office/drawing/2014/main" id="{D65AFC41-A111-3F9D-8FAB-DCC99EFBE42B}"/>
              </a:ext>
            </a:extLst>
          </p:cNvPr>
          <p:cNvSpPr>
            <a:spLocks noGrp="1"/>
          </p:cNvSpPr>
          <p:nvPr>
            <p:ph type="body" sz="quarter" idx="12" hasCustomPrompt="1"/>
          </p:nvPr>
        </p:nvSpPr>
        <p:spPr>
          <a:xfrm>
            <a:off x="2078913" y="4063174"/>
            <a:ext cx="6699250" cy="720725"/>
          </a:xfrm>
          <a:prstGeom prst="rect">
            <a:avLst/>
          </a:prstGeom>
        </p:spPr>
        <p:txBody>
          <a:bodyPr/>
          <a:lstStyle>
            <a:lvl1pPr marL="0" indent="0">
              <a:buNone/>
              <a:defRPr sz="3200"/>
            </a:lvl1pPr>
          </a:lstStyle>
          <a:p>
            <a:pPr lvl="0"/>
            <a:r>
              <a:rPr lang="es-419"/>
              <a:t>Chapter XX</a:t>
            </a:r>
          </a:p>
        </p:txBody>
      </p:sp>
      <p:sp>
        <p:nvSpPr>
          <p:cNvPr id="11" name="Marcador de texto 8">
            <a:extLst>
              <a:ext uri="{FF2B5EF4-FFF2-40B4-BE49-F238E27FC236}">
                <a16:creationId xmlns:a16="http://schemas.microsoft.com/office/drawing/2014/main" id="{702AD8CA-483D-0FF4-E265-AAD737A4AF12}"/>
              </a:ext>
            </a:extLst>
          </p:cNvPr>
          <p:cNvSpPr>
            <a:spLocks noGrp="1"/>
          </p:cNvSpPr>
          <p:nvPr>
            <p:ph type="body" sz="quarter" idx="13" hasCustomPrompt="1"/>
          </p:nvPr>
        </p:nvSpPr>
        <p:spPr>
          <a:xfrm>
            <a:off x="2078913" y="5108865"/>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2" name="Marcador de texto 8">
            <a:extLst>
              <a:ext uri="{FF2B5EF4-FFF2-40B4-BE49-F238E27FC236}">
                <a16:creationId xmlns:a16="http://schemas.microsoft.com/office/drawing/2014/main" id="{5C458215-A879-6E26-A2CE-9B0040D0B042}"/>
              </a:ext>
            </a:extLst>
          </p:cNvPr>
          <p:cNvSpPr>
            <a:spLocks noGrp="1"/>
          </p:cNvSpPr>
          <p:nvPr>
            <p:ph type="body" sz="quarter" idx="16" hasCustomPrompt="1"/>
          </p:nvPr>
        </p:nvSpPr>
        <p:spPr>
          <a:xfrm>
            <a:off x="2078912" y="6654601"/>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5C0CF086-1355-B1B0-6500-2F2CCB74DF07}"/>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1D31E11C-9826-8007-1AD6-83F373CEFB7D}"/>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52780820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yan - block">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B8F8D116-DC9A-2503-9A69-F5996A5F1373}"/>
              </a:ext>
            </a:extLst>
          </p:cNvPr>
          <p:cNvSpPr/>
          <p:nvPr userDrawn="1"/>
        </p:nvSpPr>
        <p:spPr>
          <a:xfrm>
            <a:off x="93249" y="125807"/>
            <a:ext cx="24197502" cy="13464386"/>
          </a:xfrm>
          <a:prstGeom prst="rect">
            <a:avLst/>
          </a:prstGeom>
          <a:ln w="317500">
            <a:solidFill>
              <a:srgbClr val="96D6F3"/>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5" name="Marcador de texto 8">
            <a:extLst>
              <a:ext uri="{FF2B5EF4-FFF2-40B4-BE49-F238E27FC236}">
                <a16:creationId xmlns:a16="http://schemas.microsoft.com/office/drawing/2014/main" id="{EFB7B0AE-B365-77C7-4925-5BAF2E2ECD9B}"/>
              </a:ext>
            </a:extLst>
          </p:cNvPr>
          <p:cNvSpPr>
            <a:spLocks noGrp="1"/>
          </p:cNvSpPr>
          <p:nvPr>
            <p:ph type="body" sz="quarter" idx="12" hasCustomPrompt="1"/>
          </p:nvPr>
        </p:nvSpPr>
        <p:spPr>
          <a:xfrm>
            <a:off x="2078913" y="3214219"/>
            <a:ext cx="6699250" cy="720725"/>
          </a:xfrm>
          <a:prstGeom prst="rect">
            <a:avLst/>
          </a:prstGeom>
        </p:spPr>
        <p:txBody>
          <a:bodyPr/>
          <a:lstStyle>
            <a:lvl1pPr marL="0" indent="0">
              <a:buNone/>
              <a:defRPr sz="3200"/>
            </a:lvl1pPr>
          </a:lstStyle>
          <a:p>
            <a:pPr lvl="0"/>
            <a:r>
              <a:rPr lang="es-419"/>
              <a:t>Chapter XX</a:t>
            </a:r>
          </a:p>
        </p:txBody>
      </p:sp>
      <p:sp>
        <p:nvSpPr>
          <p:cNvPr id="16" name="Marcador de texto 8">
            <a:extLst>
              <a:ext uri="{FF2B5EF4-FFF2-40B4-BE49-F238E27FC236}">
                <a16:creationId xmlns:a16="http://schemas.microsoft.com/office/drawing/2014/main" id="{724C1586-051B-9E48-285D-7339259071E1}"/>
              </a:ext>
            </a:extLst>
          </p:cNvPr>
          <p:cNvSpPr>
            <a:spLocks noGrp="1"/>
          </p:cNvSpPr>
          <p:nvPr>
            <p:ph type="body" sz="quarter" idx="13" hasCustomPrompt="1"/>
          </p:nvPr>
        </p:nvSpPr>
        <p:spPr>
          <a:xfrm>
            <a:off x="2078913" y="4259910"/>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7" name="Marcador de texto 8">
            <a:extLst>
              <a:ext uri="{FF2B5EF4-FFF2-40B4-BE49-F238E27FC236}">
                <a16:creationId xmlns:a16="http://schemas.microsoft.com/office/drawing/2014/main" id="{60A4D13F-C80C-D13D-E04D-78694204BE2E}"/>
              </a:ext>
            </a:extLst>
          </p:cNvPr>
          <p:cNvSpPr>
            <a:spLocks noGrp="1"/>
          </p:cNvSpPr>
          <p:nvPr>
            <p:ph type="body" sz="quarter" idx="17" hasCustomPrompt="1"/>
          </p:nvPr>
        </p:nvSpPr>
        <p:spPr>
          <a:xfrm>
            <a:off x="2078914"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8" name="Marcador de texto 8">
            <a:extLst>
              <a:ext uri="{FF2B5EF4-FFF2-40B4-BE49-F238E27FC236}">
                <a16:creationId xmlns:a16="http://schemas.microsoft.com/office/drawing/2014/main" id="{4F390B13-FDDB-B1DE-B15C-580B8A7C5CAE}"/>
              </a:ext>
            </a:extLst>
          </p:cNvPr>
          <p:cNvSpPr>
            <a:spLocks noGrp="1"/>
          </p:cNvSpPr>
          <p:nvPr>
            <p:ph type="body" sz="quarter" idx="18" hasCustomPrompt="1"/>
          </p:nvPr>
        </p:nvSpPr>
        <p:spPr>
          <a:xfrm>
            <a:off x="10177885"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C79130BF-F1F4-02C4-647A-D6D83BA55D88}"/>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7BCEBF76-E89C-7243-5B8F-DCC72294ADBF}"/>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718165133"/>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yellow - block">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DC566E76-578D-4CE4-2664-62CBC7F6B4CD}"/>
              </a:ext>
            </a:extLst>
          </p:cNvPr>
          <p:cNvSpPr/>
          <p:nvPr userDrawn="1"/>
        </p:nvSpPr>
        <p:spPr>
          <a:xfrm>
            <a:off x="672301" y="2116183"/>
            <a:ext cx="23023722" cy="9562011"/>
          </a:xfrm>
          <a:prstGeom prst="roundRect">
            <a:avLst>
              <a:gd name="adj" fmla="val 3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Marcador de texto 8">
            <a:extLst>
              <a:ext uri="{FF2B5EF4-FFF2-40B4-BE49-F238E27FC236}">
                <a16:creationId xmlns:a16="http://schemas.microsoft.com/office/drawing/2014/main" id="{787630F0-7B9C-AB8B-EE02-410A616E39A1}"/>
              </a:ext>
            </a:extLst>
          </p:cNvPr>
          <p:cNvSpPr>
            <a:spLocks noGrp="1"/>
          </p:cNvSpPr>
          <p:nvPr>
            <p:ph type="body" sz="quarter" idx="12" hasCustomPrompt="1"/>
          </p:nvPr>
        </p:nvSpPr>
        <p:spPr>
          <a:xfrm>
            <a:off x="2078913" y="3936322"/>
            <a:ext cx="6699250" cy="720725"/>
          </a:xfrm>
          <a:prstGeom prst="rect">
            <a:avLst/>
          </a:prstGeom>
        </p:spPr>
        <p:txBody>
          <a:bodyPr/>
          <a:lstStyle>
            <a:lvl1pPr marL="0" indent="0">
              <a:buNone/>
              <a:defRPr sz="3200"/>
            </a:lvl1pPr>
          </a:lstStyle>
          <a:p>
            <a:pPr lvl="0"/>
            <a:r>
              <a:rPr lang="es-419"/>
              <a:t>Chapter XX</a:t>
            </a:r>
          </a:p>
        </p:txBody>
      </p:sp>
      <p:sp>
        <p:nvSpPr>
          <p:cNvPr id="11" name="Marcador de texto 8">
            <a:extLst>
              <a:ext uri="{FF2B5EF4-FFF2-40B4-BE49-F238E27FC236}">
                <a16:creationId xmlns:a16="http://schemas.microsoft.com/office/drawing/2014/main" id="{D59B6086-F1DF-9AC9-A749-76FA772C224D}"/>
              </a:ext>
            </a:extLst>
          </p:cNvPr>
          <p:cNvSpPr>
            <a:spLocks noGrp="1"/>
          </p:cNvSpPr>
          <p:nvPr>
            <p:ph type="body" sz="quarter" idx="13" hasCustomPrompt="1"/>
          </p:nvPr>
        </p:nvSpPr>
        <p:spPr>
          <a:xfrm>
            <a:off x="2078913" y="4982013"/>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2" name="Marcador de texto 8">
            <a:extLst>
              <a:ext uri="{FF2B5EF4-FFF2-40B4-BE49-F238E27FC236}">
                <a16:creationId xmlns:a16="http://schemas.microsoft.com/office/drawing/2014/main" id="{67842D57-5670-E3AD-7730-4E339A7F1B81}"/>
              </a:ext>
            </a:extLst>
          </p:cNvPr>
          <p:cNvSpPr>
            <a:spLocks noGrp="1"/>
          </p:cNvSpPr>
          <p:nvPr>
            <p:ph type="body" sz="quarter" idx="16" hasCustomPrompt="1"/>
          </p:nvPr>
        </p:nvSpPr>
        <p:spPr>
          <a:xfrm>
            <a:off x="2078912" y="6623304"/>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3" name="Imatge" descr="Imatge">
            <a:extLst>
              <a:ext uri="{FF2B5EF4-FFF2-40B4-BE49-F238E27FC236}">
                <a16:creationId xmlns:a16="http://schemas.microsoft.com/office/drawing/2014/main" id="{780D2FF9-1FBE-6046-B69E-435847F76051}"/>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DFA01793-6C53-56F2-1BE5-DDC276AF039B}"/>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19584510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5_Basic">
    <p:spTree>
      <p:nvGrpSpPr>
        <p:cNvPr id="1" name=""/>
        <p:cNvGrpSpPr/>
        <p:nvPr/>
      </p:nvGrpSpPr>
      <p:grpSpPr>
        <a:xfrm>
          <a:off x="0" y="0"/>
          <a:ext cx="0" cy="0"/>
          <a:chOff x="0" y="0"/>
          <a:chExt cx="0" cy="0"/>
        </a:xfrm>
      </p:grpSpPr>
      <p:pic>
        <p:nvPicPr>
          <p:cNvPr id="2" name="Imatge" descr="Imatge">
            <a:extLst>
              <a:ext uri="{FF2B5EF4-FFF2-40B4-BE49-F238E27FC236}">
                <a16:creationId xmlns:a16="http://schemas.microsoft.com/office/drawing/2014/main" id="{FE5AC35A-0C13-8619-49F7-F3F7D2C07EAB}"/>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Título 1">
            <a:extLst>
              <a:ext uri="{FF2B5EF4-FFF2-40B4-BE49-F238E27FC236}">
                <a16:creationId xmlns:a16="http://schemas.microsoft.com/office/drawing/2014/main" id="{1681E95E-CA43-B8A1-D7E1-E72ADA128E97}"/>
              </a:ext>
            </a:extLst>
          </p:cNvPr>
          <p:cNvSpPr>
            <a:spLocks noGrp="1"/>
          </p:cNvSpPr>
          <p:nvPr>
            <p:ph type="title" hasCustomPrompt="1"/>
          </p:nvPr>
        </p:nvSpPr>
        <p:spPr>
          <a:xfrm>
            <a:off x="672301" y="2618571"/>
            <a:ext cx="17281880" cy="1941218"/>
          </a:xfrm>
          <a:prstGeom prst="rect">
            <a:avLst/>
          </a:prstGeom>
        </p:spPr>
        <p:txBody>
          <a:bodyPr/>
          <a:lstStyle>
            <a:lvl1pPr>
              <a:defRPr sz="15000" b="0" i="0">
                <a:solidFill>
                  <a:srgbClr val="4D4D4D"/>
                </a:solidFill>
                <a:latin typeface="TITILLIUMMAPS29L-400WT" pitchFamily="2" charset="77"/>
                <a:cs typeface="Calibri" panose="020F0502020204030204" pitchFamily="34" charset="0"/>
              </a:defRPr>
            </a:lvl1pPr>
          </a:lstStyle>
          <a:p>
            <a:r>
              <a:rPr lang="es-MX" dirty="0" err="1"/>
              <a:t>Subtitle</a:t>
            </a:r>
            <a:r>
              <a:rPr lang="ru-RU" dirty="0"/>
              <a:t> </a:t>
            </a:r>
            <a:r>
              <a:rPr lang="es-MX" dirty="0" err="1"/>
              <a:t>example</a:t>
            </a:r>
            <a:endParaRPr lang="es-419" dirty="0"/>
          </a:p>
        </p:txBody>
      </p:sp>
      <p:sp>
        <p:nvSpPr>
          <p:cNvPr id="4" name="Marcador de texto 8">
            <a:extLst>
              <a:ext uri="{FF2B5EF4-FFF2-40B4-BE49-F238E27FC236}">
                <a16:creationId xmlns:a16="http://schemas.microsoft.com/office/drawing/2014/main" id="{87D6F96B-8C04-F522-1C32-E14F97E62CB3}"/>
              </a:ext>
            </a:extLst>
          </p:cNvPr>
          <p:cNvSpPr>
            <a:spLocks noGrp="1"/>
          </p:cNvSpPr>
          <p:nvPr>
            <p:ph type="body" sz="quarter" idx="20" hasCustomPrompt="1"/>
          </p:nvPr>
        </p:nvSpPr>
        <p:spPr>
          <a:xfrm>
            <a:off x="672300" y="5631366"/>
            <a:ext cx="22964939" cy="7330254"/>
          </a:xfrm>
          <a:prstGeom prst="rect">
            <a:avLst/>
          </a:prstGeom>
        </p:spPr>
        <p:txBody>
          <a:bodyPr/>
          <a:lstStyle>
            <a:lvl1pPr marL="0" indent="0">
              <a:lnSpc>
                <a:spcPts val="3500"/>
              </a:lnSpc>
              <a:buNone/>
              <a:defRPr sz="3000" b="0" i="0">
                <a:solidFill>
                  <a:srgbClr val="4D4D4D"/>
                </a:solidFill>
                <a:latin typeface="+mj-lt"/>
                <a:cs typeface="Calibri" panose="020F0502020204030204" pitchFamily="34" charset="0"/>
              </a:defRPr>
            </a:lvl1pPr>
          </a:lstStyle>
          <a:p>
            <a:pPr lvl="0"/>
            <a:r>
              <a:rPr lang="es-419" dirty="0" err="1"/>
              <a:t>Lorem</a:t>
            </a:r>
            <a:r>
              <a:rPr lang="es-419" dirty="0"/>
              <a:t> </a:t>
            </a:r>
            <a:r>
              <a:rPr lang="es-419" dirty="0" err="1"/>
              <a:t>ipsum</a:t>
            </a:r>
            <a:r>
              <a:rPr lang="es-419" dirty="0"/>
              <a:t> dolor </a:t>
            </a:r>
            <a:r>
              <a:rPr lang="es-419" dirty="0" err="1"/>
              <a:t>sit</a:t>
            </a:r>
            <a:r>
              <a:rPr lang="es-419" dirty="0"/>
              <a:t> </a:t>
            </a:r>
            <a:r>
              <a:rPr lang="es-419" dirty="0" err="1"/>
              <a:t>amet</a:t>
            </a:r>
            <a:r>
              <a:rPr lang="es-419" dirty="0"/>
              <a:t>, </a:t>
            </a:r>
            <a:r>
              <a:rPr lang="es-419" dirty="0" err="1"/>
              <a:t>consectetur</a:t>
            </a:r>
            <a:r>
              <a:rPr lang="es-419" dirty="0"/>
              <a:t> </a:t>
            </a:r>
            <a:r>
              <a:rPr lang="es-419" dirty="0" err="1"/>
              <a:t>adipiscing</a:t>
            </a:r>
            <a:r>
              <a:rPr lang="es-419" dirty="0"/>
              <a:t> </a:t>
            </a:r>
            <a:r>
              <a:rPr lang="es-419" dirty="0" err="1"/>
              <a:t>elit</a:t>
            </a:r>
            <a:r>
              <a:rPr lang="es-419" dirty="0"/>
              <a:t>, sed do </a:t>
            </a:r>
            <a:r>
              <a:rPr lang="es-419" dirty="0" err="1"/>
              <a:t>eiusmod</a:t>
            </a:r>
            <a:r>
              <a:rPr lang="es-419" dirty="0"/>
              <a:t> </a:t>
            </a:r>
            <a:r>
              <a:rPr lang="es-419" dirty="0" err="1"/>
              <a:t>tempor</a:t>
            </a:r>
            <a:r>
              <a:rPr lang="es-419" dirty="0"/>
              <a:t> </a:t>
            </a:r>
            <a:r>
              <a:rPr lang="es-419" dirty="0" err="1"/>
              <a:t>incididunt</a:t>
            </a:r>
            <a:r>
              <a:rPr lang="es-419" dirty="0"/>
              <a:t> ut labore et </a:t>
            </a:r>
            <a:r>
              <a:rPr lang="es-419" dirty="0" err="1"/>
              <a:t>dolore</a:t>
            </a:r>
            <a:r>
              <a:rPr lang="es-419" dirty="0"/>
              <a:t> magna </a:t>
            </a:r>
            <a:r>
              <a:rPr lang="es-419" dirty="0" err="1"/>
              <a:t>aliqua</a:t>
            </a:r>
            <a:r>
              <a:rPr lang="es-419" dirty="0"/>
              <a:t>. Ut </a:t>
            </a:r>
            <a:r>
              <a:rPr lang="es-419" dirty="0" err="1"/>
              <a:t>enim</a:t>
            </a:r>
            <a:r>
              <a:rPr lang="es-419" dirty="0"/>
              <a:t> ad </a:t>
            </a:r>
            <a:r>
              <a:rPr lang="es-419" dirty="0" err="1"/>
              <a:t>minim</a:t>
            </a:r>
            <a:r>
              <a:rPr lang="es-419" dirty="0"/>
              <a:t> </a:t>
            </a:r>
            <a:r>
              <a:rPr lang="es-419" dirty="0" err="1"/>
              <a:t>veniam</a:t>
            </a:r>
            <a:r>
              <a:rPr lang="es-419" dirty="0"/>
              <a:t>, quis </a:t>
            </a:r>
            <a:r>
              <a:rPr lang="es-419" dirty="0" err="1"/>
              <a:t>nostrud</a:t>
            </a:r>
            <a:r>
              <a:rPr lang="es-419" dirty="0"/>
              <a:t> </a:t>
            </a:r>
            <a:r>
              <a:rPr lang="es-419" dirty="0" err="1"/>
              <a:t>exercitation</a:t>
            </a:r>
            <a:r>
              <a:rPr lang="es-419" dirty="0"/>
              <a:t> </a:t>
            </a:r>
            <a:r>
              <a:rPr lang="es-419" dirty="0" err="1"/>
              <a:t>ullamco</a:t>
            </a:r>
            <a:r>
              <a:rPr lang="es-419" dirty="0"/>
              <a:t> </a:t>
            </a:r>
            <a:r>
              <a:rPr lang="es-419" dirty="0" err="1"/>
              <a:t>laboris</a:t>
            </a:r>
            <a:r>
              <a:rPr lang="es-419" dirty="0"/>
              <a:t> </a:t>
            </a:r>
            <a:r>
              <a:rPr lang="es-419" dirty="0" err="1"/>
              <a:t>nisi</a:t>
            </a:r>
            <a:r>
              <a:rPr lang="es-419" dirty="0"/>
              <a:t> ut </a:t>
            </a:r>
            <a:r>
              <a:rPr lang="es-419" dirty="0" err="1"/>
              <a:t>aliquip</a:t>
            </a:r>
            <a:r>
              <a:rPr lang="es-419" dirty="0"/>
              <a:t> ex </a:t>
            </a:r>
            <a:r>
              <a:rPr lang="es-419" dirty="0" err="1"/>
              <a:t>ea</a:t>
            </a:r>
            <a:r>
              <a:rPr lang="es-419" dirty="0"/>
              <a:t> commodo </a:t>
            </a:r>
            <a:r>
              <a:rPr lang="es-419" dirty="0" err="1"/>
              <a:t>consequat</a:t>
            </a:r>
            <a:r>
              <a:rPr lang="es-419" dirty="0"/>
              <a:t>. </a:t>
            </a:r>
            <a:r>
              <a:rPr lang="es-419" dirty="0" err="1"/>
              <a:t>Duis</a:t>
            </a:r>
            <a:r>
              <a:rPr lang="es-419" dirty="0"/>
              <a:t> </a:t>
            </a:r>
            <a:r>
              <a:rPr lang="es-419" dirty="0" err="1"/>
              <a:t>aute</a:t>
            </a:r>
            <a:r>
              <a:rPr lang="es-419" dirty="0"/>
              <a:t> </a:t>
            </a:r>
            <a:r>
              <a:rPr lang="es-419" dirty="0" err="1"/>
              <a:t>irure</a:t>
            </a:r>
            <a:r>
              <a:rPr lang="es-419" dirty="0"/>
              <a:t> dolor in </a:t>
            </a:r>
            <a:r>
              <a:rPr lang="es-419" dirty="0" err="1"/>
              <a:t>reprehenderit</a:t>
            </a:r>
            <a:r>
              <a:rPr lang="es-419" dirty="0"/>
              <a:t> in </a:t>
            </a:r>
            <a:r>
              <a:rPr lang="es-419" dirty="0" err="1"/>
              <a:t>voluptate</a:t>
            </a:r>
            <a:r>
              <a:rPr lang="es-419" dirty="0"/>
              <a:t> </a:t>
            </a:r>
            <a:r>
              <a:rPr lang="es-419" dirty="0" err="1"/>
              <a:t>velit</a:t>
            </a:r>
            <a:r>
              <a:rPr lang="es-419" dirty="0"/>
              <a:t> </a:t>
            </a:r>
            <a:r>
              <a:rPr lang="es-419" dirty="0" err="1"/>
              <a:t>esse</a:t>
            </a:r>
            <a:r>
              <a:rPr lang="es-419" dirty="0"/>
              <a:t> </a:t>
            </a:r>
            <a:r>
              <a:rPr lang="es-419" dirty="0" err="1"/>
              <a:t>cillum</a:t>
            </a:r>
            <a:r>
              <a:rPr lang="es-419" dirty="0"/>
              <a:t> </a:t>
            </a:r>
            <a:r>
              <a:rPr lang="es-419" dirty="0" err="1"/>
              <a:t>dolore</a:t>
            </a:r>
            <a:r>
              <a:rPr lang="es-419" dirty="0"/>
              <a:t> </a:t>
            </a:r>
            <a:r>
              <a:rPr lang="es-419" dirty="0" err="1"/>
              <a:t>eu</a:t>
            </a:r>
            <a:r>
              <a:rPr lang="es-419" dirty="0"/>
              <a:t> </a:t>
            </a:r>
            <a:r>
              <a:rPr lang="es-419" dirty="0" err="1"/>
              <a:t>fugiat</a:t>
            </a:r>
            <a:r>
              <a:rPr lang="es-419" dirty="0"/>
              <a:t> </a:t>
            </a:r>
            <a:r>
              <a:rPr lang="es-419" dirty="0" err="1"/>
              <a:t>nulla</a:t>
            </a:r>
            <a:r>
              <a:rPr lang="es-419" dirty="0"/>
              <a:t> </a:t>
            </a:r>
            <a:r>
              <a:rPr lang="es-419" dirty="0" err="1"/>
              <a:t>pariatur</a:t>
            </a:r>
            <a:r>
              <a:rPr lang="es-419" dirty="0"/>
              <a:t>. </a:t>
            </a:r>
            <a:r>
              <a:rPr lang="es-419" dirty="0" err="1"/>
              <a:t>Excepteur</a:t>
            </a:r>
            <a:r>
              <a:rPr lang="es-419" dirty="0"/>
              <a:t> </a:t>
            </a:r>
            <a:r>
              <a:rPr lang="es-419" dirty="0" err="1"/>
              <a:t>sint</a:t>
            </a:r>
            <a:r>
              <a:rPr lang="es-419" dirty="0"/>
              <a:t> </a:t>
            </a:r>
            <a:r>
              <a:rPr lang="es-419" dirty="0" err="1"/>
              <a:t>occaecat</a:t>
            </a:r>
            <a:r>
              <a:rPr lang="es-419" dirty="0"/>
              <a:t> </a:t>
            </a:r>
            <a:r>
              <a:rPr lang="es-419" dirty="0" err="1"/>
              <a:t>cupidatat</a:t>
            </a:r>
            <a:r>
              <a:rPr lang="es-419" dirty="0"/>
              <a:t> non </a:t>
            </a:r>
            <a:r>
              <a:rPr lang="es-419" dirty="0" err="1"/>
              <a:t>proident</a:t>
            </a:r>
            <a:r>
              <a:rPr lang="es-419" dirty="0"/>
              <a:t>, sunt in culpa qui </a:t>
            </a:r>
            <a:r>
              <a:rPr lang="es-419" dirty="0" err="1"/>
              <a:t>officia</a:t>
            </a:r>
            <a:r>
              <a:rPr lang="es-419" dirty="0"/>
              <a:t> </a:t>
            </a:r>
            <a:r>
              <a:rPr lang="es-419" dirty="0" err="1"/>
              <a:t>deserunt</a:t>
            </a:r>
            <a:r>
              <a:rPr lang="es-419" dirty="0"/>
              <a:t> </a:t>
            </a:r>
            <a:r>
              <a:rPr lang="es-419" dirty="0" err="1"/>
              <a:t>mollit</a:t>
            </a:r>
            <a:r>
              <a:rPr lang="es-419" dirty="0"/>
              <a:t> </a:t>
            </a:r>
            <a:r>
              <a:rPr lang="es-419" dirty="0" err="1"/>
              <a:t>anim</a:t>
            </a:r>
            <a:r>
              <a:rPr lang="es-419" dirty="0"/>
              <a:t> id </a:t>
            </a:r>
            <a:r>
              <a:rPr lang="es-419" dirty="0" err="1"/>
              <a:t>est</a:t>
            </a:r>
            <a:r>
              <a:rPr lang="es-419" dirty="0"/>
              <a:t> </a:t>
            </a:r>
            <a:r>
              <a:rPr lang="es-419" dirty="0" err="1"/>
              <a:t>laborum</a:t>
            </a:r>
            <a:r>
              <a:rPr lang="es-419" dirty="0"/>
              <a:t>.</a:t>
            </a:r>
          </a:p>
        </p:txBody>
      </p:sp>
    </p:spTree>
    <p:extLst>
      <p:ext uri="{BB962C8B-B14F-4D97-AF65-F5344CB8AC3E}">
        <p14:creationId xmlns:p14="http://schemas.microsoft.com/office/powerpoint/2010/main" val="3363416293"/>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14649475" cy="9562011"/>
          </a:xfrm>
          <a:prstGeom prst="roundRect">
            <a:avLst>
              <a:gd name="adj" fmla="val 3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solidFill>
                  <a:srgbClr val="4D4D4D"/>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13429584" cy="4650852"/>
          </a:xfrm>
          <a:prstGeom prst="rect">
            <a:avLst/>
          </a:prstGeom>
        </p:spPr>
        <p:txBody>
          <a:bodyPr/>
          <a:lstStyle>
            <a:lvl1pPr marL="0" indent="0">
              <a:lnSpc>
                <a:spcPts val="3800"/>
              </a:lnSpc>
              <a:buNone/>
              <a:defRPr sz="3000" b="0" i="0">
                <a:solidFill>
                  <a:srgbClr val="4D4D4D"/>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6" name="Marcador de posición de imagen 8">
            <a:extLst>
              <a:ext uri="{FF2B5EF4-FFF2-40B4-BE49-F238E27FC236}">
                <a16:creationId xmlns:a16="http://schemas.microsoft.com/office/drawing/2014/main" id="{D62C81C7-6606-007C-98C1-8AA6BB405784}"/>
              </a:ext>
            </a:extLst>
          </p:cNvPr>
          <p:cNvSpPr>
            <a:spLocks noGrp="1"/>
          </p:cNvSpPr>
          <p:nvPr>
            <p:ph type="pic" sz="quarter" idx="16"/>
          </p:nvPr>
        </p:nvSpPr>
        <p:spPr>
          <a:xfrm>
            <a:off x="15978730" y="340895"/>
            <a:ext cx="8124825" cy="13034209"/>
          </a:xfrm>
          <a:prstGeom prst="roundRect">
            <a:avLst>
              <a:gd name="adj" fmla="val 2807"/>
            </a:avLst>
          </a:prstGeom>
        </p:spPr>
        <p:txBody>
          <a:bodyPr/>
          <a:lstStyle/>
          <a:p>
            <a:endParaRPr lang="es-419"/>
          </a:p>
        </p:txBody>
      </p:sp>
      <p:pic>
        <p:nvPicPr>
          <p:cNvPr id="7" name="Imatge" descr="Imatge">
            <a:extLst>
              <a:ext uri="{FF2B5EF4-FFF2-40B4-BE49-F238E27FC236}">
                <a16:creationId xmlns:a16="http://schemas.microsoft.com/office/drawing/2014/main" id="{191F1AF3-90BF-5498-08F5-8F8213319AA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2" name="Marcador de pie de página 1">
            <a:extLst>
              <a:ext uri="{FF2B5EF4-FFF2-40B4-BE49-F238E27FC236}">
                <a16:creationId xmlns:a16="http://schemas.microsoft.com/office/drawing/2014/main" id="{5DAE54D4-42AE-7A03-B5A6-D219B329BC52}"/>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6454690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yellow - image">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43997819-B191-F042-7817-03434C2DD301}"/>
              </a:ext>
            </a:extLst>
          </p:cNvPr>
          <p:cNvSpPr/>
          <p:nvPr userDrawn="1"/>
        </p:nvSpPr>
        <p:spPr>
          <a:xfrm>
            <a:off x="672301" y="2116183"/>
            <a:ext cx="10587881" cy="9562011"/>
          </a:xfrm>
          <a:prstGeom prst="roundRect">
            <a:avLst>
              <a:gd name="adj" fmla="val 3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Marcador de texto 8">
            <a:extLst>
              <a:ext uri="{FF2B5EF4-FFF2-40B4-BE49-F238E27FC236}">
                <a16:creationId xmlns:a16="http://schemas.microsoft.com/office/drawing/2014/main" id="{C34DDE80-EE97-8E60-AC6C-7A3108F96F68}"/>
              </a:ext>
            </a:extLst>
          </p:cNvPr>
          <p:cNvSpPr>
            <a:spLocks noGrp="1"/>
          </p:cNvSpPr>
          <p:nvPr>
            <p:ph type="body" sz="quarter" idx="13" hasCustomPrompt="1"/>
          </p:nvPr>
        </p:nvSpPr>
        <p:spPr>
          <a:xfrm>
            <a:off x="1401624" y="2747355"/>
            <a:ext cx="7561474"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5" name="Marcador de texto 8">
            <a:extLst>
              <a:ext uri="{FF2B5EF4-FFF2-40B4-BE49-F238E27FC236}">
                <a16:creationId xmlns:a16="http://schemas.microsoft.com/office/drawing/2014/main" id="{0E8C5193-BCA7-A8A8-9002-F067194C1A1E}"/>
              </a:ext>
            </a:extLst>
          </p:cNvPr>
          <p:cNvSpPr>
            <a:spLocks noGrp="1"/>
          </p:cNvSpPr>
          <p:nvPr>
            <p:ph type="body" sz="quarter" idx="17" hasCustomPrompt="1"/>
          </p:nvPr>
        </p:nvSpPr>
        <p:spPr>
          <a:xfrm>
            <a:off x="1401624" y="6790959"/>
            <a:ext cx="9063176" cy="417768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7" name="Imatge" descr="Imatge">
            <a:extLst>
              <a:ext uri="{FF2B5EF4-FFF2-40B4-BE49-F238E27FC236}">
                <a16:creationId xmlns:a16="http://schemas.microsoft.com/office/drawing/2014/main" id="{1029E6A2-BD8B-7D39-8C97-DAAA4CC06F4A}"/>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8" name="Marcador de posición de imagen 8">
            <a:extLst>
              <a:ext uri="{FF2B5EF4-FFF2-40B4-BE49-F238E27FC236}">
                <a16:creationId xmlns:a16="http://schemas.microsoft.com/office/drawing/2014/main" id="{FD079937-3EDB-F932-4037-0800E21AAE0C}"/>
              </a:ext>
            </a:extLst>
          </p:cNvPr>
          <p:cNvSpPr>
            <a:spLocks noGrp="1"/>
          </p:cNvSpPr>
          <p:nvPr>
            <p:ph type="pic" sz="quarter" idx="16"/>
          </p:nvPr>
        </p:nvSpPr>
        <p:spPr>
          <a:xfrm>
            <a:off x="11989506" y="340895"/>
            <a:ext cx="12074826" cy="13034209"/>
          </a:xfrm>
          <a:prstGeom prst="roundRect">
            <a:avLst>
              <a:gd name="adj" fmla="val 4871"/>
            </a:avLst>
          </a:prstGeom>
        </p:spPr>
        <p:txBody>
          <a:bodyPr/>
          <a:lstStyle/>
          <a:p>
            <a:endParaRPr lang="es-419"/>
          </a:p>
        </p:txBody>
      </p:sp>
      <p:sp>
        <p:nvSpPr>
          <p:cNvPr id="9" name="Marcador de pie de página 8">
            <a:extLst>
              <a:ext uri="{FF2B5EF4-FFF2-40B4-BE49-F238E27FC236}">
                <a16:creationId xmlns:a16="http://schemas.microsoft.com/office/drawing/2014/main" id="{BE45D74F-5DF6-6CDB-C59B-769E845474F7}"/>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7758531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6172637" cy="9562011"/>
          </a:xfrm>
          <a:prstGeom prst="roundRect">
            <a:avLst>
              <a:gd name="adj" fmla="val 3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4572000" cy="4650852"/>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6" name="Marcador de posición de imagen 8">
            <a:extLst>
              <a:ext uri="{FF2B5EF4-FFF2-40B4-BE49-F238E27FC236}">
                <a16:creationId xmlns:a16="http://schemas.microsoft.com/office/drawing/2014/main" id="{1E0E857B-6880-1F8C-21BA-8A1F3434E98F}"/>
              </a:ext>
            </a:extLst>
          </p:cNvPr>
          <p:cNvSpPr>
            <a:spLocks noGrp="1"/>
          </p:cNvSpPr>
          <p:nvPr>
            <p:ph type="pic" sz="quarter" idx="16"/>
          </p:nvPr>
        </p:nvSpPr>
        <p:spPr>
          <a:xfrm>
            <a:off x="7312362" y="340895"/>
            <a:ext cx="16791194" cy="13034209"/>
          </a:xfrm>
          <a:prstGeom prst="roundRect">
            <a:avLst>
              <a:gd name="adj" fmla="val 2807"/>
            </a:avLst>
          </a:prstGeom>
        </p:spPr>
        <p:txBody>
          <a:bodyPr/>
          <a:lstStyle/>
          <a:p>
            <a:endParaRPr lang="es-419"/>
          </a:p>
        </p:txBody>
      </p:sp>
      <p:pic>
        <p:nvPicPr>
          <p:cNvPr id="9" name="Imatge" descr="Imatge">
            <a:extLst>
              <a:ext uri="{FF2B5EF4-FFF2-40B4-BE49-F238E27FC236}">
                <a16:creationId xmlns:a16="http://schemas.microsoft.com/office/drawing/2014/main" id="{2167D3BB-E8C5-534C-6263-6AEAC51E72E3}"/>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10" name="Marcador de pie de página 9">
            <a:extLst>
              <a:ext uri="{FF2B5EF4-FFF2-40B4-BE49-F238E27FC236}">
                <a16:creationId xmlns:a16="http://schemas.microsoft.com/office/drawing/2014/main" id="{F192BFF7-54ED-D3BF-7BA2-73224BABD4A6}"/>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954528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yellow - block">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9B35FA50-E0A5-1D84-9436-A4EC793413B1}"/>
              </a:ext>
            </a:extLst>
          </p:cNvPr>
          <p:cNvSpPr/>
          <p:nvPr userDrawn="1"/>
        </p:nvSpPr>
        <p:spPr>
          <a:xfrm>
            <a:off x="93249" y="125807"/>
            <a:ext cx="24197502" cy="13464386"/>
          </a:xfrm>
          <a:prstGeom prst="rect">
            <a:avLst/>
          </a:prstGeom>
          <a:ln w="317500">
            <a:solidFill>
              <a:srgbClr val="EDDE66"/>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3" name="Marcador de texto 8">
            <a:extLst>
              <a:ext uri="{FF2B5EF4-FFF2-40B4-BE49-F238E27FC236}">
                <a16:creationId xmlns:a16="http://schemas.microsoft.com/office/drawing/2014/main" id="{7D27D1D5-92DC-536B-0E6D-2EBF2AE50A1F}"/>
              </a:ext>
            </a:extLst>
          </p:cNvPr>
          <p:cNvSpPr>
            <a:spLocks noGrp="1"/>
          </p:cNvSpPr>
          <p:nvPr>
            <p:ph type="body" sz="quarter" idx="12" hasCustomPrompt="1"/>
          </p:nvPr>
        </p:nvSpPr>
        <p:spPr>
          <a:xfrm>
            <a:off x="2078913" y="4063174"/>
            <a:ext cx="6699250" cy="720725"/>
          </a:xfrm>
          <a:prstGeom prst="rect">
            <a:avLst/>
          </a:prstGeom>
        </p:spPr>
        <p:txBody>
          <a:bodyPr/>
          <a:lstStyle>
            <a:lvl1pPr marL="0" indent="0">
              <a:buNone/>
              <a:defRPr sz="3200"/>
            </a:lvl1pPr>
          </a:lstStyle>
          <a:p>
            <a:pPr lvl="0"/>
            <a:r>
              <a:rPr lang="es-419"/>
              <a:t>Chapter XX</a:t>
            </a:r>
          </a:p>
        </p:txBody>
      </p:sp>
      <p:sp>
        <p:nvSpPr>
          <p:cNvPr id="8" name="Marcador de texto 8">
            <a:extLst>
              <a:ext uri="{FF2B5EF4-FFF2-40B4-BE49-F238E27FC236}">
                <a16:creationId xmlns:a16="http://schemas.microsoft.com/office/drawing/2014/main" id="{285A72BF-1857-B280-5084-5D836D494414}"/>
              </a:ext>
            </a:extLst>
          </p:cNvPr>
          <p:cNvSpPr>
            <a:spLocks noGrp="1"/>
          </p:cNvSpPr>
          <p:nvPr>
            <p:ph type="body" sz="quarter" idx="13" hasCustomPrompt="1"/>
          </p:nvPr>
        </p:nvSpPr>
        <p:spPr>
          <a:xfrm>
            <a:off x="2078913" y="5108865"/>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1" name="Marcador de texto 8">
            <a:extLst>
              <a:ext uri="{FF2B5EF4-FFF2-40B4-BE49-F238E27FC236}">
                <a16:creationId xmlns:a16="http://schemas.microsoft.com/office/drawing/2014/main" id="{FC3D0478-7D0B-F789-D859-F1CA1966AC29}"/>
              </a:ext>
            </a:extLst>
          </p:cNvPr>
          <p:cNvSpPr>
            <a:spLocks noGrp="1"/>
          </p:cNvSpPr>
          <p:nvPr>
            <p:ph type="body" sz="quarter" idx="16" hasCustomPrompt="1"/>
          </p:nvPr>
        </p:nvSpPr>
        <p:spPr>
          <a:xfrm>
            <a:off x="2078912" y="6654601"/>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BD458FAB-1417-0B0B-5282-4AF540B0AE0E}"/>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5" name="Marcador de pie de página 4">
            <a:extLst>
              <a:ext uri="{FF2B5EF4-FFF2-40B4-BE49-F238E27FC236}">
                <a16:creationId xmlns:a16="http://schemas.microsoft.com/office/drawing/2014/main" id="{5C97A7EA-7DCC-1474-45CE-8734FCEF7DA0}"/>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425061515"/>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yellow - block">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9B35FA50-E0A5-1D84-9436-A4EC793413B1}"/>
              </a:ext>
            </a:extLst>
          </p:cNvPr>
          <p:cNvSpPr/>
          <p:nvPr userDrawn="1"/>
        </p:nvSpPr>
        <p:spPr>
          <a:xfrm>
            <a:off x="93249" y="125807"/>
            <a:ext cx="24197502" cy="13464386"/>
          </a:xfrm>
          <a:prstGeom prst="rect">
            <a:avLst/>
          </a:prstGeom>
          <a:ln w="317500">
            <a:solidFill>
              <a:srgbClr val="EDDE66"/>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1" name="Marcador de texto 8">
            <a:extLst>
              <a:ext uri="{FF2B5EF4-FFF2-40B4-BE49-F238E27FC236}">
                <a16:creationId xmlns:a16="http://schemas.microsoft.com/office/drawing/2014/main" id="{28DE7718-58C3-0DBC-B3F7-F71C64CA76FE}"/>
              </a:ext>
            </a:extLst>
          </p:cNvPr>
          <p:cNvSpPr>
            <a:spLocks noGrp="1"/>
          </p:cNvSpPr>
          <p:nvPr>
            <p:ph type="body" sz="quarter" idx="12" hasCustomPrompt="1"/>
          </p:nvPr>
        </p:nvSpPr>
        <p:spPr>
          <a:xfrm>
            <a:off x="2078913" y="3214219"/>
            <a:ext cx="6699250" cy="720725"/>
          </a:xfrm>
          <a:prstGeom prst="rect">
            <a:avLst/>
          </a:prstGeom>
        </p:spPr>
        <p:txBody>
          <a:bodyPr/>
          <a:lstStyle>
            <a:lvl1pPr marL="0" indent="0">
              <a:buNone/>
              <a:defRPr sz="3200"/>
            </a:lvl1pPr>
          </a:lstStyle>
          <a:p>
            <a:pPr lvl="0"/>
            <a:r>
              <a:rPr lang="es-419"/>
              <a:t>Chapter XX</a:t>
            </a:r>
          </a:p>
        </p:txBody>
      </p:sp>
      <p:sp>
        <p:nvSpPr>
          <p:cNvPr id="12" name="Marcador de texto 8">
            <a:extLst>
              <a:ext uri="{FF2B5EF4-FFF2-40B4-BE49-F238E27FC236}">
                <a16:creationId xmlns:a16="http://schemas.microsoft.com/office/drawing/2014/main" id="{8E661F3A-53AB-F451-9027-CFA831AA8A8D}"/>
              </a:ext>
            </a:extLst>
          </p:cNvPr>
          <p:cNvSpPr>
            <a:spLocks noGrp="1"/>
          </p:cNvSpPr>
          <p:nvPr>
            <p:ph type="body" sz="quarter" idx="13" hasCustomPrompt="1"/>
          </p:nvPr>
        </p:nvSpPr>
        <p:spPr>
          <a:xfrm>
            <a:off x="2078913" y="4259910"/>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3" name="Marcador de texto 8">
            <a:extLst>
              <a:ext uri="{FF2B5EF4-FFF2-40B4-BE49-F238E27FC236}">
                <a16:creationId xmlns:a16="http://schemas.microsoft.com/office/drawing/2014/main" id="{2B37ECF3-0C4E-BCBF-789E-AB61F2061B8C}"/>
              </a:ext>
            </a:extLst>
          </p:cNvPr>
          <p:cNvSpPr>
            <a:spLocks noGrp="1"/>
          </p:cNvSpPr>
          <p:nvPr>
            <p:ph type="body" sz="quarter" idx="17" hasCustomPrompt="1"/>
          </p:nvPr>
        </p:nvSpPr>
        <p:spPr>
          <a:xfrm>
            <a:off x="2078914"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4" name="Marcador de texto 8">
            <a:extLst>
              <a:ext uri="{FF2B5EF4-FFF2-40B4-BE49-F238E27FC236}">
                <a16:creationId xmlns:a16="http://schemas.microsoft.com/office/drawing/2014/main" id="{D3A57D10-B939-99FD-28ED-2A6C29A0FE53}"/>
              </a:ext>
            </a:extLst>
          </p:cNvPr>
          <p:cNvSpPr>
            <a:spLocks noGrp="1"/>
          </p:cNvSpPr>
          <p:nvPr>
            <p:ph type="body" sz="quarter" idx="18" hasCustomPrompt="1"/>
          </p:nvPr>
        </p:nvSpPr>
        <p:spPr>
          <a:xfrm>
            <a:off x="10177885"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3994009A-C37C-D19C-5CF3-67BFA36DFE55}"/>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Marcador de pie de página 2">
            <a:extLst>
              <a:ext uri="{FF2B5EF4-FFF2-40B4-BE49-F238E27FC236}">
                <a16:creationId xmlns:a16="http://schemas.microsoft.com/office/drawing/2014/main" id="{6C477245-0990-628D-A963-F85689195A69}"/>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75905235"/>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een - block">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DC566E76-578D-4CE4-2664-62CBC7F6B4CD}"/>
              </a:ext>
            </a:extLst>
          </p:cNvPr>
          <p:cNvSpPr/>
          <p:nvPr userDrawn="1"/>
        </p:nvSpPr>
        <p:spPr>
          <a:xfrm>
            <a:off x="836023" y="2116183"/>
            <a:ext cx="22860000" cy="9562011"/>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Marcador de texto 8">
            <a:extLst>
              <a:ext uri="{FF2B5EF4-FFF2-40B4-BE49-F238E27FC236}">
                <a16:creationId xmlns:a16="http://schemas.microsoft.com/office/drawing/2014/main" id="{330745CC-4AD4-D0BE-9BD6-D810DF5514D9}"/>
              </a:ext>
            </a:extLst>
          </p:cNvPr>
          <p:cNvSpPr>
            <a:spLocks noGrp="1"/>
          </p:cNvSpPr>
          <p:nvPr>
            <p:ph type="body" sz="quarter" idx="12" hasCustomPrompt="1"/>
          </p:nvPr>
        </p:nvSpPr>
        <p:spPr>
          <a:xfrm>
            <a:off x="2078913" y="3936322"/>
            <a:ext cx="6699250" cy="720725"/>
          </a:xfrm>
          <a:prstGeom prst="rect">
            <a:avLst/>
          </a:prstGeom>
        </p:spPr>
        <p:txBody>
          <a:bodyPr/>
          <a:lstStyle>
            <a:lvl1pPr marL="0" indent="0">
              <a:buNone/>
              <a:defRPr sz="3200">
                <a:solidFill>
                  <a:schemeClr val="bg1"/>
                </a:solidFill>
              </a:defRPr>
            </a:lvl1pPr>
          </a:lstStyle>
          <a:p>
            <a:pPr lvl="0"/>
            <a:r>
              <a:rPr lang="es-419"/>
              <a:t>Chapter XX</a:t>
            </a:r>
          </a:p>
        </p:txBody>
      </p:sp>
      <p:sp>
        <p:nvSpPr>
          <p:cNvPr id="11" name="Marcador de texto 8">
            <a:extLst>
              <a:ext uri="{FF2B5EF4-FFF2-40B4-BE49-F238E27FC236}">
                <a16:creationId xmlns:a16="http://schemas.microsoft.com/office/drawing/2014/main" id="{1C63F7A7-512D-997F-3159-8500632C878C}"/>
              </a:ext>
            </a:extLst>
          </p:cNvPr>
          <p:cNvSpPr>
            <a:spLocks noGrp="1"/>
          </p:cNvSpPr>
          <p:nvPr>
            <p:ph type="body" sz="quarter" idx="13" hasCustomPrompt="1"/>
          </p:nvPr>
        </p:nvSpPr>
        <p:spPr>
          <a:xfrm>
            <a:off x="2078913" y="4982013"/>
            <a:ext cx="12290229" cy="1071134"/>
          </a:xfrm>
          <a:prstGeom prst="rect">
            <a:avLst/>
          </a:prstGeom>
        </p:spPr>
        <p:txBody>
          <a:bodyPr/>
          <a:lstStyle>
            <a:lvl1pPr marL="0" indent="0">
              <a:buNone/>
              <a:defRPr sz="8200" b="0" i="0">
                <a:solidFill>
                  <a:schemeClr val="bg1"/>
                </a:solidFill>
                <a:latin typeface="TITILLIUMMAPS29L-400WT" pitchFamily="2" charset="77"/>
              </a:defRPr>
            </a:lvl1pPr>
          </a:lstStyle>
          <a:p>
            <a:pPr lvl="0"/>
            <a:r>
              <a:rPr lang="es-419"/>
              <a:t>Presentation Title</a:t>
            </a:r>
          </a:p>
        </p:txBody>
      </p:sp>
      <p:sp>
        <p:nvSpPr>
          <p:cNvPr id="12" name="Marcador de texto 8">
            <a:extLst>
              <a:ext uri="{FF2B5EF4-FFF2-40B4-BE49-F238E27FC236}">
                <a16:creationId xmlns:a16="http://schemas.microsoft.com/office/drawing/2014/main" id="{ED511C54-ED72-9C67-418A-D243818E9C96}"/>
              </a:ext>
            </a:extLst>
          </p:cNvPr>
          <p:cNvSpPr>
            <a:spLocks noGrp="1"/>
          </p:cNvSpPr>
          <p:nvPr>
            <p:ph type="body" sz="quarter" idx="16" hasCustomPrompt="1"/>
          </p:nvPr>
        </p:nvSpPr>
        <p:spPr>
          <a:xfrm>
            <a:off x="2078912" y="6623304"/>
            <a:ext cx="15764951" cy="2873808"/>
          </a:xfrm>
          <a:prstGeom prst="rect">
            <a:avLst/>
          </a:prstGeom>
        </p:spPr>
        <p:txBody>
          <a:bodyPr/>
          <a:lstStyle>
            <a:lvl1pPr marL="0" indent="0">
              <a:lnSpc>
                <a:spcPts val="3600"/>
              </a:lnSpc>
              <a:spcBef>
                <a:spcPts val="0"/>
              </a:spcBef>
              <a:buNone/>
              <a:defRPr sz="3000">
                <a:solidFill>
                  <a:schemeClr val="bg1"/>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3" name="Imatge" descr="Imatge">
            <a:extLst>
              <a:ext uri="{FF2B5EF4-FFF2-40B4-BE49-F238E27FC236}">
                <a16:creationId xmlns:a16="http://schemas.microsoft.com/office/drawing/2014/main" id="{C9BB895D-7130-1215-3DF1-AD61C5A0C6A5}"/>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D02FC2BF-1F3E-BA04-4355-752DC9CC82A2}"/>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643899360"/>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EC-GREEN">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14649475" cy="9562011"/>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solidFill>
                  <a:schemeClr val="bg1"/>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13429584" cy="4650852"/>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6" name="Marcador de posición de imagen 8">
            <a:extLst>
              <a:ext uri="{FF2B5EF4-FFF2-40B4-BE49-F238E27FC236}">
                <a16:creationId xmlns:a16="http://schemas.microsoft.com/office/drawing/2014/main" id="{D62C81C7-6606-007C-98C1-8AA6BB405784}"/>
              </a:ext>
            </a:extLst>
          </p:cNvPr>
          <p:cNvSpPr>
            <a:spLocks noGrp="1"/>
          </p:cNvSpPr>
          <p:nvPr>
            <p:ph type="pic" sz="quarter" idx="16"/>
          </p:nvPr>
        </p:nvSpPr>
        <p:spPr>
          <a:xfrm>
            <a:off x="15978730" y="340895"/>
            <a:ext cx="8124825" cy="13034209"/>
          </a:xfrm>
          <a:prstGeom prst="roundRect">
            <a:avLst>
              <a:gd name="adj" fmla="val 2807"/>
            </a:avLst>
          </a:prstGeom>
        </p:spPr>
        <p:txBody>
          <a:bodyPr/>
          <a:lstStyle/>
          <a:p>
            <a:endParaRPr lang="es-419"/>
          </a:p>
        </p:txBody>
      </p:sp>
      <p:pic>
        <p:nvPicPr>
          <p:cNvPr id="7" name="Imatge" descr="Imatge">
            <a:extLst>
              <a:ext uri="{FF2B5EF4-FFF2-40B4-BE49-F238E27FC236}">
                <a16:creationId xmlns:a16="http://schemas.microsoft.com/office/drawing/2014/main" id="{191F1AF3-90BF-5498-08F5-8F8213319AA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2" name="Marcador de pie de página 1">
            <a:extLst>
              <a:ext uri="{FF2B5EF4-FFF2-40B4-BE49-F238E27FC236}">
                <a16:creationId xmlns:a16="http://schemas.microsoft.com/office/drawing/2014/main" id="{936DEF6E-5E7E-A2D9-A719-650C85734EC5}"/>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357733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EC-GREEN!">
    <p:spTree>
      <p:nvGrpSpPr>
        <p:cNvPr id="1" name=""/>
        <p:cNvGrpSpPr/>
        <p:nvPr/>
      </p:nvGrpSpPr>
      <p:grpSpPr>
        <a:xfrm>
          <a:off x="0" y="0"/>
          <a:ext cx="0" cy="0"/>
          <a:chOff x="0" y="0"/>
          <a:chExt cx="0" cy="0"/>
        </a:xfrm>
      </p:grpSpPr>
      <p:sp>
        <p:nvSpPr>
          <p:cNvPr id="17" name="Rectángulo redondeado 16">
            <a:extLst>
              <a:ext uri="{FF2B5EF4-FFF2-40B4-BE49-F238E27FC236}">
                <a16:creationId xmlns:a16="http://schemas.microsoft.com/office/drawing/2014/main" id="{5A577A40-8D4C-7CFF-F576-CEBA8BD320C3}"/>
              </a:ext>
            </a:extLst>
          </p:cNvPr>
          <p:cNvSpPr/>
          <p:nvPr userDrawn="1"/>
        </p:nvSpPr>
        <p:spPr>
          <a:xfrm>
            <a:off x="672301" y="2116183"/>
            <a:ext cx="10568129" cy="9562011"/>
          </a:xfrm>
          <a:prstGeom prst="roundRect">
            <a:avLst>
              <a:gd name="adj" fmla="val 4172"/>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Marcador de texto 8">
            <a:extLst>
              <a:ext uri="{FF2B5EF4-FFF2-40B4-BE49-F238E27FC236}">
                <a16:creationId xmlns:a16="http://schemas.microsoft.com/office/drawing/2014/main" id="{69AF6AAA-DB1A-A019-2C5C-3D34430743F0}"/>
              </a:ext>
            </a:extLst>
          </p:cNvPr>
          <p:cNvSpPr>
            <a:spLocks noGrp="1"/>
          </p:cNvSpPr>
          <p:nvPr>
            <p:ph type="body" sz="quarter" idx="13" hasCustomPrompt="1"/>
          </p:nvPr>
        </p:nvSpPr>
        <p:spPr>
          <a:xfrm>
            <a:off x="1401624" y="2747355"/>
            <a:ext cx="7561474" cy="1071134"/>
          </a:xfrm>
          <a:prstGeom prst="rect">
            <a:avLst/>
          </a:prstGeom>
        </p:spPr>
        <p:txBody>
          <a:bodyPr/>
          <a:lstStyle>
            <a:lvl1pPr marL="0" indent="0">
              <a:buNone/>
              <a:defRPr sz="5000" b="0" i="0">
                <a:solidFill>
                  <a:schemeClr val="bg1"/>
                </a:solidFill>
                <a:latin typeface="TITILLIUMMAPS29L-400WT" pitchFamily="2" charset="77"/>
              </a:defRPr>
            </a:lvl1pPr>
          </a:lstStyle>
          <a:p>
            <a:pPr lvl="0"/>
            <a:r>
              <a:rPr lang="es-419"/>
              <a:t>Title</a:t>
            </a:r>
          </a:p>
        </p:txBody>
      </p:sp>
      <p:sp>
        <p:nvSpPr>
          <p:cNvPr id="5" name="Marcador de texto 8">
            <a:extLst>
              <a:ext uri="{FF2B5EF4-FFF2-40B4-BE49-F238E27FC236}">
                <a16:creationId xmlns:a16="http://schemas.microsoft.com/office/drawing/2014/main" id="{5260C6E6-1948-251F-054F-14B8EB1C8E28}"/>
              </a:ext>
            </a:extLst>
          </p:cNvPr>
          <p:cNvSpPr>
            <a:spLocks noGrp="1"/>
          </p:cNvSpPr>
          <p:nvPr>
            <p:ph type="body" sz="quarter" idx="17" hasCustomPrompt="1"/>
          </p:nvPr>
        </p:nvSpPr>
        <p:spPr>
          <a:xfrm>
            <a:off x="1401624" y="6790959"/>
            <a:ext cx="9063176" cy="4177686"/>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7" name="Marcador de posición de imagen 8">
            <a:extLst>
              <a:ext uri="{FF2B5EF4-FFF2-40B4-BE49-F238E27FC236}">
                <a16:creationId xmlns:a16="http://schemas.microsoft.com/office/drawing/2014/main" id="{DE2E9639-5BA7-839D-14F6-8DF64F96D26E}"/>
              </a:ext>
            </a:extLst>
          </p:cNvPr>
          <p:cNvSpPr>
            <a:spLocks noGrp="1"/>
          </p:cNvSpPr>
          <p:nvPr>
            <p:ph type="pic" sz="quarter" idx="16"/>
          </p:nvPr>
        </p:nvSpPr>
        <p:spPr>
          <a:xfrm>
            <a:off x="11989506" y="340895"/>
            <a:ext cx="12074826" cy="13034209"/>
          </a:xfrm>
          <a:prstGeom prst="roundRect">
            <a:avLst>
              <a:gd name="adj" fmla="val 4871"/>
            </a:avLst>
          </a:prstGeom>
        </p:spPr>
        <p:txBody>
          <a:bodyPr/>
          <a:lstStyle/>
          <a:p>
            <a:endParaRPr lang="es-419"/>
          </a:p>
        </p:txBody>
      </p:sp>
      <p:pic>
        <p:nvPicPr>
          <p:cNvPr id="8" name="Imatge" descr="Imatge">
            <a:extLst>
              <a:ext uri="{FF2B5EF4-FFF2-40B4-BE49-F238E27FC236}">
                <a16:creationId xmlns:a16="http://schemas.microsoft.com/office/drawing/2014/main" id="{2AC56E62-21F2-7F82-4335-5CB990105E3A}"/>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16" name="Marcador de pie de página 15">
            <a:extLst>
              <a:ext uri="{FF2B5EF4-FFF2-40B4-BE49-F238E27FC236}">
                <a16:creationId xmlns:a16="http://schemas.microsoft.com/office/drawing/2014/main" id="{94F47E25-ADE8-AE08-4120-51E18CEBBBEA}"/>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7775256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EC-GREEN!!">
    <p:spTree>
      <p:nvGrpSpPr>
        <p:cNvPr id="1" name=""/>
        <p:cNvGrpSpPr/>
        <p:nvPr/>
      </p:nvGrpSpPr>
      <p:grpSpPr>
        <a:xfrm>
          <a:off x="0" y="0"/>
          <a:ext cx="0" cy="0"/>
          <a:chOff x="0" y="0"/>
          <a:chExt cx="0" cy="0"/>
        </a:xfrm>
      </p:grpSpPr>
      <p:sp>
        <p:nvSpPr>
          <p:cNvPr id="10" name="Rectángulo redondeado 9">
            <a:extLst>
              <a:ext uri="{FF2B5EF4-FFF2-40B4-BE49-F238E27FC236}">
                <a16:creationId xmlns:a16="http://schemas.microsoft.com/office/drawing/2014/main" id="{E3D59629-D459-1786-5B6A-7396ADB29A94}"/>
              </a:ext>
            </a:extLst>
          </p:cNvPr>
          <p:cNvSpPr/>
          <p:nvPr userDrawn="1"/>
        </p:nvSpPr>
        <p:spPr>
          <a:xfrm>
            <a:off x="672301" y="2076994"/>
            <a:ext cx="5973826" cy="9562011"/>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solidFill>
                  <a:schemeClr val="bg1"/>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4572000" cy="4650852"/>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6" name="Marcador de posición de imagen 8">
            <a:extLst>
              <a:ext uri="{FF2B5EF4-FFF2-40B4-BE49-F238E27FC236}">
                <a16:creationId xmlns:a16="http://schemas.microsoft.com/office/drawing/2014/main" id="{D62C81C7-6606-007C-98C1-8AA6BB405784}"/>
              </a:ext>
            </a:extLst>
          </p:cNvPr>
          <p:cNvSpPr>
            <a:spLocks noGrp="1"/>
          </p:cNvSpPr>
          <p:nvPr>
            <p:ph type="pic" sz="quarter" idx="16"/>
          </p:nvPr>
        </p:nvSpPr>
        <p:spPr>
          <a:xfrm>
            <a:off x="7312362" y="340895"/>
            <a:ext cx="16791194" cy="13034209"/>
          </a:xfrm>
          <a:prstGeom prst="roundRect">
            <a:avLst>
              <a:gd name="adj" fmla="val 2807"/>
            </a:avLst>
          </a:prstGeom>
        </p:spPr>
        <p:txBody>
          <a:bodyPr/>
          <a:lstStyle/>
          <a:p>
            <a:endParaRPr lang="es-419"/>
          </a:p>
        </p:txBody>
      </p:sp>
      <p:pic>
        <p:nvPicPr>
          <p:cNvPr id="7" name="Imatge" descr="Imatge">
            <a:extLst>
              <a:ext uri="{FF2B5EF4-FFF2-40B4-BE49-F238E27FC236}">
                <a16:creationId xmlns:a16="http://schemas.microsoft.com/office/drawing/2014/main" id="{191F1AF3-90BF-5498-08F5-8F8213319AA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14" name="Marcador de pie de página 13">
            <a:extLst>
              <a:ext uri="{FF2B5EF4-FFF2-40B4-BE49-F238E27FC236}">
                <a16:creationId xmlns:a16="http://schemas.microsoft.com/office/drawing/2014/main" id="{E6A7C9F2-2166-17E7-BF02-238EEC4E4D30}"/>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352858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green - block">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1677469" y="4063174"/>
            <a:ext cx="6699250" cy="720725"/>
          </a:xfrm>
          <a:prstGeom prst="rect">
            <a:avLst/>
          </a:prstGeom>
        </p:spPr>
        <p:txBody>
          <a:bodyPr/>
          <a:lstStyle>
            <a:lvl1pPr marL="0" indent="0">
              <a:buNone/>
              <a:defRPr sz="3200"/>
            </a:lvl1pPr>
          </a:lstStyle>
          <a:p>
            <a:pPr lvl="0"/>
            <a:r>
              <a:rPr lang="es-419"/>
              <a:t>Chapter 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1677469" y="5108865"/>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3" name="Rectangle">
            <a:extLst>
              <a:ext uri="{FF2B5EF4-FFF2-40B4-BE49-F238E27FC236}">
                <a16:creationId xmlns:a16="http://schemas.microsoft.com/office/drawing/2014/main" id="{EA2DF046-E65F-79EE-3B5A-AD944F1B9A8F}"/>
              </a:ext>
            </a:extLst>
          </p:cNvPr>
          <p:cNvSpPr/>
          <p:nvPr userDrawn="1"/>
        </p:nvSpPr>
        <p:spPr>
          <a:xfrm>
            <a:off x="93249" y="125807"/>
            <a:ext cx="24197502" cy="13464386"/>
          </a:xfrm>
          <a:prstGeom prst="rect">
            <a:avLst/>
          </a:prstGeom>
          <a:ln w="317500">
            <a:solidFill>
              <a:srgbClr val="79C59F"/>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4" name="Marcador de texto 8">
            <a:extLst>
              <a:ext uri="{FF2B5EF4-FFF2-40B4-BE49-F238E27FC236}">
                <a16:creationId xmlns:a16="http://schemas.microsoft.com/office/drawing/2014/main" id="{5A23AE85-EF83-BA01-8934-D08105AA0867}"/>
              </a:ext>
            </a:extLst>
          </p:cNvPr>
          <p:cNvSpPr>
            <a:spLocks noGrp="1"/>
          </p:cNvSpPr>
          <p:nvPr>
            <p:ph type="body" sz="quarter" idx="16" hasCustomPrompt="1"/>
          </p:nvPr>
        </p:nvSpPr>
        <p:spPr>
          <a:xfrm>
            <a:off x="1677468" y="6654601"/>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0E1FE1CB-17F0-E127-2E0B-7C5AB744DAA8}"/>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6" name="Marcador de pie de página 5">
            <a:extLst>
              <a:ext uri="{FF2B5EF4-FFF2-40B4-BE49-F238E27FC236}">
                <a16:creationId xmlns:a16="http://schemas.microsoft.com/office/drawing/2014/main" id="{12E7C7CA-FB54-9627-A76D-8772198D46C2}"/>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79542289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6_Basic">
    <p:spTree>
      <p:nvGrpSpPr>
        <p:cNvPr id="1" name=""/>
        <p:cNvGrpSpPr/>
        <p:nvPr/>
      </p:nvGrpSpPr>
      <p:grpSpPr>
        <a:xfrm>
          <a:off x="0" y="0"/>
          <a:ext cx="0" cy="0"/>
          <a:chOff x="0" y="0"/>
          <a:chExt cx="0" cy="0"/>
        </a:xfrm>
      </p:grpSpPr>
      <p:pic>
        <p:nvPicPr>
          <p:cNvPr id="2" name="Imatge" descr="Imatge">
            <a:extLst>
              <a:ext uri="{FF2B5EF4-FFF2-40B4-BE49-F238E27FC236}">
                <a16:creationId xmlns:a16="http://schemas.microsoft.com/office/drawing/2014/main" id="{FE5AC35A-0C13-8619-49F7-F3F7D2C07EAB}"/>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Título 1">
            <a:extLst>
              <a:ext uri="{FF2B5EF4-FFF2-40B4-BE49-F238E27FC236}">
                <a16:creationId xmlns:a16="http://schemas.microsoft.com/office/drawing/2014/main" id="{1681E95E-CA43-B8A1-D7E1-E72ADA128E97}"/>
              </a:ext>
            </a:extLst>
          </p:cNvPr>
          <p:cNvSpPr>
            <a:spLocks noGrp="1"/>
          </p:cNvSpPr>
          <p:nvPr>
            <p:ph type="title" hasCustomPrompt="1"/>
          </p:nvPr>
        </p:nvSpPr>
        <p:spPr>
          <a:xfrm>
            <a:off x="672301" y="2618571"/>
            <a:ext cx="17281880" cy="1941218"/>
          </a:xfrm>
          <a:prstGeom prst="rect">
            <a:avLst/>
          </a:prstGeom>
        </p:spPr>
        <p:txBody>
          <a:bodyPr/>
          <a:lstStyle>
            <a:lvl1pPr>
              <a:defRPr sz="15000" b="0" i="0">
                <a:solidFill>
                  <a:srgbClr val="4D4D4D"/>
                </a:solidFill>
                <a:latin typeface="TITILLIUMMAPS29L-400WT" pitchFamily="2" charset="77"/>
                <a:cs typeface="Calibri" panose="020F0502020204030204" pitchFamily="34" charset="0"/>
              </a:defRPr>
            </a:lvl1pPr>
          </a:lstStyle>
          <a:p>
            <a:r>
              <a:rPr lang="es-MX" dirty="0" err="1"/>
              <a:t>Subtitle</a:t>
            </a:r>
            <a:r>
              <a:rPr lang="ru-RU" dirty="0"/>
              <a:t> </a:t>
            </a:r>
            <a:r>
              <a:rPr lang="es-MX" dirty="0" err="1"/>
              <a:t>example</a:t>
            </a:r>
            <a:endParaRPr lang="es-419" dirty="0"/>
          </a:p>
        </p:txBody>
      </p:sp>
      <p:sp>
        <p:nvSpPr>
          <p:cNvPr id="4" name="Marcador de texto 8">
            <a:extLst>
              <a:ext uri="{FF2B5EF4-FFF2-40B4-BE49-F238E27FC236}">
                <a16:creationId xmlns:a16="http://schemas.microsoft.com/office/drawing/2014/main" id="{87D6F96B-8C04-F522-1C32-E14F97E62CB3}"/>
              </a:ext>
            </a:extLst>
          </p:cNvPr>
          <p:cNvSpPr>
            <a:spLocks noGrp="1"/>
          </p:cNvSpPr>
          <p:nvPr>
            <p:ph type="body" sz="quarter" idx="20" hasCustomPrompt="1"/>
          </p:nvPr>
        </p:nvSpPr>
        <p:spPr>
          <a:xfrm>
            <a:off x="672301" y="5631366"/>
            <a:ext cx="11032020" cy="7330254"/>
          </a:xfrm>
          <a:prstGeom prst="rect">
            <a:avLst/>
          </a:prstGeom>
        </p:spPr>
        <p:txBody>
          <a:bodyPr/>
          <a:lstStyle>
            <a:lvl1pPr marL="0" indent="0">
              <a:lnSpc>
                <a:spcPts val="3500"/>
              </a:lnSpc>
              <a:buNone/>
              <a:defRPr sz="3000" b="0" i="0">
                <a:solidFill>
                  <a:srgbClr val="4D4D4D"/>
                </a:solidFill>
                <a:latin typeface="+mj-lt"/>
                <a:cs typeface="Calibri" panose="020F0502020204030204" pitchFamily="34" charset="0"/>
              </a:defRPr>
            </a:lvl1pPr>
          </a:lstStyle>
          <a:p>
            <a:pPr lvl="0"/>
            <a:r>
              <a:rPr lang="es-419" dirty="0" err="1"/>
              <a:t>Lorem</a:t>
            </a:r>
            <a:r>
              <a:rPr lang="es-419" dirty="0"/>
              <a:t> </a:t>
            </a:r>
            <a:r>
              <a:rPr lang="es-419" dirty="0" err="1"/>
              <a:t>ipsum</a:t>
            </a:r>
            <a:r>
              <a:rPr lang="es-419" dirty="0"/>
              <a:t> dolor </a:t>
            </a:r>
            <a:r>
              <a:rPr lang="es-419" dirty="0" err="1"/>
              <a:t>sit</a:t>
            </a:r>
            <a:r>
              <a:rPr lang="es-419" dirty="0"/>
              <a:t> </a:t>
            </a:r>
            <a:r>
              <a:rPr lang="es-419" dirty="0" err="1"/>
              <a:t>amet</a:t>
            </a:r>
            <a:r>
              <a:rPr lang="es-419" dirty="0"/>
              <a:t>, </a:t>
            </a:r>
            <a:r>
              <a:rPr lang="es-419" dirty="0" err="1"/>
              <a:t>consectetur</a:t>
            </a:r>
            <a:r>
              <a:rPr lang="es-419" dirty="0"/>
              <a:t> </a:t>
            </a:r>
            <a:r>
              <a:rPr lang="es-419" dirty="0" err="1"/>
              <a:t>adipiscing</a:t>
            </a:r>
            <a:r>
              <a:rPr lang="es-419" dirty="0"/>
              <a:t> </a:t>
            </a:r>
            <a:r>
              <a:rPr lang="es-419" dirty="0" err="1"/>
              <a:t>elit</a:t>
            </a:r>
            <a:r>
              <a:rPr lang="es-419" dirty="0"/>
              <a:t>, sed do </a:t>
            </a:r>
            <a:r>
              <a:rPr lang="es-419" dirty="0" err="1"/>
              <a:t>eiusmod</a:t>
            </a:r>
            <a:r>
              <a:rPr lang="es-419" dirty="0"/>
              <a:t> </a:t>
            </a:r>
            <a:r>
              <a:rPr lang="es-419" dirty="0" err="1"/>
              <a:t>tempor</a:t>
            </a:r>
            <a:r>
              <a:rPr lang="es-419" dirty="0"/>
              <a:t> </a:t>
            </a:r>
            <a:r>
              <a:rPr lang="es-419" dirty="0" err="1"/>
              <a:t>incididunt</a:t>
            </a:r>
            <a:r>
              <a:rPr lang="es-419" dirty="0"/>
              <a:t> ut labore et </a:t>
            </a:r>
            <a:r>
              <a:rPr lang="es-419" dirty="0" err="1"/>
              <a:t>dolore</a:t>
            </a:r>
            <a:r>
              <a:rPr lang="es-419" dirty="0"/>
              <a:t> magna </a:t>
            </a:r>
            <a:r>
              <a:rPr lang="es-419" dirty="0" err="1"/>
              <a:t>aliqua</a:t>
            </a:r>
            <a:r>
              <a:rPr lang="es-419" dirty="0"/>
              <a:t>. Ut </a:t>
            </a:r>
            <a:r>
              <a:rPr lang="es-419" dirty="0" err="1"/>
              <a:t>enim</a:t>
            </a:r>
            <a:r>
              <a:rPr lang="es-419" dirty="0"/>
              <a:t> ad </a:t>
            </a:r>
            <a:r>
              <a:rPr lang="es-419" dirty="0" err="1"/>
              <a:t>minim</a:t>
            </a:r>
            <a:r>
              <a:rPr lang="es-419" dirty="0"/>
              <a:t> </a:t>
            </a:r>
            <a:r>
              <a:rPr lang="es-419" dirty="0" err="1"/>
              <a:t>veniam</a:t>
            </a:r>
            <a:r>
              <a:rPr lang="es-419" dirty="0"/>
              <a:t>, quis </a:t>
            </a:r>
            <a:r>
              <a:rPr lang="es-419" dirty="0" err="1"/>
              <a:t>nostrud</a:t>
            </a:r>
            <a:r>
              <a:rPr lang="es-419" dirty="0"/>
              <a:t> </a:t>
            </a:r>
            <a:r>
              <a:rPr lang="es-419" dirty="0" err="1"/>
              <a:t>exercitation</a:t>
            </a:r>
            <a:r>
              <a:rPr lang="es-419" dirty="0"/>
              <a:t> </a:t>
            </a:r>
            <a:r>
              <a:rPr lang="es-419" dirty="0" err="1"/>
              <a:t>ullamco</a:t>
            </a:r>
            <a:r>
              <a:rPr lang="es-419" dirty="0"/>
              <a:t> </a:t>
            </a:r>
            <a:r>
              <a:rPr lang="es-419" dirty="0" err="1"/>
              <a:t>laboris</a:t>
            </a:r>
            <a:r>
              <a:rPr lang="es-419" dirty="0"/>
              <a:t> </a:t>
            </a:r>
            <a:r>
              <a:rPr lang="es-419" dirty="0" err="1"/>
              <a:t>nisi</a:t>
            </a:r>
            <a:r>
              <a:rPr lang="es-419" dirty="0"/>
              <a:t> ut </a:t>
            </a:r>
            <a:r>
              <a:rPr lang="es-419" dirty="0" err="1"/>
              <a:t>aliquip</a:t>
            </a:r>
            <a:r>
              <a:rPr lang="es-419" dirty="0"/>
              <a:t> ex </a:t>
            </a:r>
            <a:r>
              <a:rPr lang="es-419" dirty="0" err="1"/>
              <a:t>ea</a:t>
            </a:r>
            <a:r>
              <a:rPr lang="es-419" dirty="0"/>
              <a:t> commodo </a:t>
            </a:r>
            <a:r>
              <a:rPr lang="es-419" dirty="0" err="1"/>
              <a:t>consequat</a:t>
            </a:r>
            <a:r>
              <a:rPr lang="es-419" dirty="0"/>
              <a:t>. </a:t>
            </a:r>
            <a:r>
              <a:rPr lang="es-419" dirty="0" err="1"/>
              <a:t>Duis</a:t>
            </a:r>
            <a:r>
              <a:rPr lang="es-419" dirty="0"/>
              <a:t> </a:t>
            </a:r>
            <a:r>
              <a:rPr lang="es-419" dirty="0" err="1"/>
              <a:t>aute</a:t>
            </a:r>
            <a:r>
              <a:rPr lang="es-419" dirty="0"/>
              <a:t> </a:t>
            </a:r>
            <a:r>
              <a:rPr lang="es-419" dirty="0" err="1"/>
              <a:t>irure</a:t>
            </a:r>
            <a:r>
              <a:rPr lang="es-419" dirty="0"/>
              <a:t> dolor in </a:t>
            </a:r>
            <a:r>
              <a:rPr lang="es-419" dirty="0" err="1"/>
              <a:t>reprehenderit</a:t>
            </a:r>
            <a:r>
              <a:rPr lang="es-419" dirty="0"/>
              <a:t> in </a:t>
            </a:r>
            <a:r>
              <a:rPr lang="es-419" dirty="0" err="1"/>
              <a:t>voluptate</a:t>
            </a:r>
            <a:r>
              <a:rPr lang="es-419" dirty="0"/>
              <a:t> </a:t>
            </a:r>
            <a:r>
              <a:rPr lang="es-419" dirty="0" err="1"/>
              <a:t>velit</a:t>
            </a:r>
            <a:r>
              <a:rPr lang="es-419" dirty="0"/>
              <a:t> </a:t>
            </a:r>
            <a:r>
              <a:rPr lang="es-419" dirty="0" err="1"/>
              <a:t>esse</a:t>
            </a:r>
            <a:r>
              <a:rPr lang="es-419" dirty="0"/>
              <a:t> </a:t>
            </a:r>
            <a:r>
              <a:rPr lang="es-419" dirty="0" err="1"/>
              <a:t>cillum</a:t>
            </a:r>
            <a:r>
              <a:rPr lang="es-419" dirty="0"/>
              <a:t> </a:t>
            </a:r>
            <a:r>
              <a:rPr lang="es-419" dirty="0" err="1"/>
              <a:t>dolore</a:t>
            </a:r>
            <a:r>
              <a:rPr lang="es-419" dirty="0"/>
              <a:t> </a:t>
            </a:r>
            <a:r>
              <a:rPr lang="es-419" dirty="0" err="1"/>
              <a:t>eu</a:t>
            </a:r>
            <a:r>
              <a:rPr lang="es-419" dirty="0"/>
              <a:t> </a:t>
            </a:r>
            <a:r>
              <a:rPr lang="es-419" dirty="0" err="1"/>
              <a:t>fugiat</a:t>
            </a:r>
            <a:r>
              <a:rPr lang="es-419" dirty="0"/>
              <a:t> </a:t>
            </a:r>
            <a:r>
              <a:rPr lang="es-419" dirty="0" err="1"/>
              <a:t>nulla</a:t>
            </a:r>
            <a:r>
              <a:rPr lang="es-419" dirty="0"/>
              <a:t> </a:t>
            </a:r>
            <a:r>
              <a:rPr lang="es-419" dirty="0" err="1"/>
              <a:t>pariatur</a:t>
            </a:r>
            <a:r>
              <a:rPr lang="es-419" dirty="0"/>
              <a:t>. </a:t>
            </a:r>
            <a:r>
              <a:rPr lang="es-419" dirty="0" err="1"/>
              <a:t>Excepteur</a:t>
            </a:r>
            <a:r>
              <a:rPr lang="es-419" dirty="0"/>
              <a:t> </a:t>
            </a:r>
            <a:r>
              <a:rPr lang="es-419" dirty="0" err="1"/>
              <a:t>sint</a:t>
            </a:r>
            <a:r>
              <a:rPr lang="es-419" dirty="0"/>
              <a:t> </a:t>
            </a:r>
            <a:r>
              <a:rPr lang="es-419" dirty="0" err="1"/>
              <a:t>occaecat</a:t>
            </a:r>
            <a:r>
              <a:rPr lang="es-419" dirty="0"/>
              <a:t> </a:t>
            </a:r>
            <a:r>
              <a:rPr lang="es-419" dirty="0" err="1"/>
              <a:t>cupidatat</a:t>
            </a:r>
            <a:r>
              <a:rPr lang="es-419" dirty="0"/>
              <a:t> non </a:t>
            </a:r>
            <a:r>
              <a:rPr lang="es-419" dirty="0" err="1"/>
              <a:t>proident</a:t>
            </a:r>
            <a:r>
              <a:rPr lang="es-419" dirty="0"/>
              <a:t>, sunt in culpa qui </a:t>
            </a:r>
            <a:r>
              <a:rPr lang="es-419" dirty="0" err="1"/>
              <a:t>officia</a:t>
            </a:r>
            <a:r>
              <a:rPr lang="es-419" dirty="0"/>
              <a:t> </a:t>
            </a:r>
            <a:r>
              <a:rPr lang="es-419" dirty="0" err="1"/>
              <a:t>deserunt</a:t>
            </a:r>
            <a:r>
              <a:rPr lang="es-419" dirty="0"/>
              <a:t> </a:t>
            </a:r>
            <a:r>
              <a:rPr lang="es-419" dirty="0" err="1"/>
              <a:t>mollit</a:t>
            </a:r>
            <a:r>
              <a:rPr lang="es-419" dirty="0"/>
              <a:t> </a:t>
            </a:r>
            <a:r>
              <a:rPr lang="es-419" dirty="0" err="1"/>
              <a:t>anim</a:t>
            </a:r>
            <a:r>
              <a:rPr lang="es-419" dirty="0"/>
              <a:t> id </a:t>
            </a:r>
            <a:r>
              <a:rPr lang="es-419" dirty="0" err="1"/>
              <a:t>est</a:t>
            </a:r>
            <a:r>
              <a:rPr lang="es-419" dirty="0"/>
              <a:t> </a:t>
            </a:r>
            <a:r>
              <a:rPr lang="es-419" dirty="0" err="1"/>
              <a:t>laborum</a:t>
            </a:r>
            <a:r>
              <a:rPr lang="es-419" dirty="0"/>
              <a:t>.</a:t>
            </a:r>
          </a:p>
        </p:txBody>
      </p:sp>
      <p:sp>
        <p:nvSpPr>
          <p:cNvPr id="5" name="Marcador de texto 8">
            <a:extLst>
              <a:ext uri="{FF2B5EF4-FFF2-40B4-BE49-F238E27FC236}">
                <a16:creationId xmlns:a16="http://schemas.microsoft.com/office/drawing/2014/main" id="{353ED575-E98C-8D29-F390-0CDEA53750A3}"/>
              </a:ext>
            </a:extLst>
          </p:cNvPr>
          <p:cNvSpPr>
            <a:spLocks noGrp="1"/>
          </p:cNvSpPr>
          <p:nvPr>
            <p:ph type="body" sz="quarter" idx="21" hasCustomPrompt="1"/>
          </p:nvPr>
        </p:nvSpPr>
        <p:spPr>
          <a:xfrm>
            <a:off x="12679679" y="5631366"/>
            <a:ext cx="11032020" cy="7330254"/>
          </a:xfrm>
          <a:prstGeom prst="rect">
            <a:avLst/>
          </a:prstGeom>
        </p:spPr>
        <p:txBody>
          <a:bodyPr/>
          <a:lstStyle>
            <a:lvl1pPr marL="0" indent="0">
              <a:lnSpc>
                <a:spcPts val="3500"/>
              </a:lnSpc>
              <a:buNone/>
              <a:defRPr sz="3000" b="0" i="0">
                <a:solidFill>
                  <a:srgbClr val="4D4D4D"/>
                </a:solidFill>
                <a:latin typeface="+mj-lt"/>
                <a:cs typeface="Calibri" panose="020F0502020204030204" pitchFamily="34" charset="0"/>
              </a:defRPr>
            </a:lvl1pPr>
          </a:lstStyle>
          <a:p>
            <a:pPr lvl="0"/>
            <a:r>
              <a:rPr lang="es-419" dirty="0" err="1"/>
              <a:t>Lorem</a:t>
            </a:r>
            <a:r>
              <a:rPr lang="es-419" dirty="0"/>
              <a:t> </a:t>
            </a:r>
            <a:r>
              <a:rPr lang="es-419" dirty="0" err="1"/>
              <a:t>ipsum</a:t>
            </a:r>
            <a:r>
              <a:rPr lang="es-419" dirty="0"/>
              <a:t> dolor </a:t>
            </a:r>
            <a:r>
              <a:rPr lang="es-419" dirty="0" err="1"/>
              <a:t>sit</a:t>
            </a:r>
            <a:r>
              <a:rPr lang="es-419" dirty="0"/>
              <a:t> </a:t>
            </a:r>
            <a:r>
              <a:rPr lang="es-419" dirty="0" err="1"/>
              <a:t>amet</a:t>
            </a:r>
            <a:r>
              <a:rPr lang="es-419" dirty="0"/>
              <a:t>, </a:t>
            </a:r>
            <a:r>
              <a:rPr lang="es-419" dirty="0" err="1"/>
              <a:t>consectetur</a:t>
            </a:r>
            <a:r>
              <a:rPr lang="es-419" dirty="0"/>
              <a:t> </a:t>
            </a:r>
            <a:r>
              <a:rPr lang="es-419" dirty="0" err="1"/>
              <a:t>adipiscing</a:t>
            </a:r>
            <a:r>
              <a:rPr lang="es-419" dirty="0"/>
              <a:t> </a:t>
            </a:r>
            <a:r>
              <a:rPr lang="es-419" dirty="0" err="1"/>
              <a:t>elit</a:t>
            </a:r>
            <a:r>
              <a:rPr lang="es-419" dirty="0"/>
              <a:t>, sed do </a:t>
            </a:r>
            <a:r>
              <a:rPr lang="es-419" dirty="0" err="1"/>
              <a:t>eiusmod</a:t>
            </a:r>
            <a:r>
              <a:rPr lang="es-419" dirty="0"/>
              <a:t> </a:t>
            </a:r>
            <a:r>
              <a:rPr lang="es-419" dirty="0" err="1"/>
              <a:t>tempor</a:t>
            </a:r>
            <a:r>
              <a:rPr lang="es-419" dirty="0"/>
              <a:t> </a:t>
            </a:r>
            <a:r>
              <a:rPr lang="es-419" dirty="0" err="1"/>
              <a:t>incididunt</a:t>
            </a:r>
            <a:r>
              <a:rPr lang="es-419" dirty="0"/>
              <a:t> ut labore et </a:t>
            </a:r>
            <a:r>
              <a:rPr lang="es-419" dirty="0" err="1"/>
              <a:t>dolore</a:t>
            </a:r>
            <a:r>
              <a:rPr lang="es-419" dirty="0"/>
              <a:t> magna </a:t>
            </a:r>
            <a:r>
              <a:rPr lang="es-419" dirty="0" err="1"/>
              <a:t>aliqua</a:t>
            </a:r>
            <a:r>
              <a:rPr lang="es-419" dirty="0"/>
              <a:t>. Ut </a:t>
            </a:r>
            <a:r>
              <a:rPr lang="es-419" dirty="0" err="1"/>
              <a:t>enim</a:t>
            </a:r>
            <a:r>
              <a:rPr lang="es-419" dirty="0"/>
              <a:t> ad </a:t>
            </a:r>
            <a:r>
              <a:rPr lang="es-419" dirty="0" err="1"/>
              <a:t>minim</a:t>
            </a:r>
            <a:r>
              <a:rPr lang="es-419" dirty="0"/>
              <a:t> </a:t>
            </a:r>
            <a:r>
              <a:rPr lang="es-419" dirty="0" err="1"/>
              <a:t>veniam</a:t>
            </a:r>
            <a:r>
              <a:rPr lang="es-419" dirty="0"/>
              <a:t>, quis </a:t>
            </a:r>
            <a:r>
              <a:rPr lang="es-419" dirty="0" err="1"/>
              <a:t>nostrud</a:t>
            </a:r>
            <a:r>
              <a:rPr lang="es-419" dirty="0"/>
              <a:t> </a:t>
            </a:r>
            <a:r>
              <a:rPr lang="es-419" dirty="0" err="1"/>
              <a:t>exercitation</a:t>
            </a:r>
            <a:r>
              <a:rPr lang="es-419" dirty="0"/>
              <a:t> </a:t>
            </a:r>
            <a:r>
              <a:rPr lang="es-419" dirty="0" err="1"/>
              <a:t>ullamco</a:t>
            </a:r>
            <a:r>
              <a:rPr lang="es-419" dirty="0"/>
              <a:t> </a:t>
            </a:r>
            <a:r>
              <a:rPr lang="es-419" dirty="0" err="1"/>
              <a:t>laboris</a:t>
            </a:r>
            <a:r>
              <a:rPr lang="es-419" dirty="0"/>
              <a:t> </a:t>
            </a:r>
            <a:r>
              <a:rPr lang="es-419" dirty="0" err="1"/>
              <a:t>nisi</a:t>
            </a:r>
            <a:r>
              <a:rPr lang="es-419" dirty="0"/>
              <a:t> ut </a:t>
            </a:r>
            <a:r>
              <a:rPr lang="es-419" dirty="0" err="1"/>
              <a:t>aliquip</a:t>
            </a:r>
            <a:r>
              <a:rPr lang="es-419" dirty="0"/>
              <a:t> ex </a:t>
            </a:r>
            <a:r>
              <a:rPr lang="es-419" dirty="0" err="1"/>
              <a:t>ea</a:t>
            </a:r>
            <a:r>
              <a:rPr lang="es-419" dirty="0"/>
              <a:t> commodo </a:t>
            </a:r>
            <a:r>
              <a:rPr lang="es-419" dirty="0" err="1"/>
              <a:t>consequat</a:t>
            </a:r>
            <a:r>
              <a:rPr lang="es-419" dirty="0"/>
              <a:t>. </a:t>
            </a:r>
            <a:r>
              <a:rPr lang="es-419" dirty="0" err="1"/>
              <a:t>Duis</a:t>
            </a:r>
            <a:r>
              <a:rPr lang="es-419" dirty="0"/>
              <a:t> </a:t>
            </a:r>
            <a:r>
              <a:rPr lang="es-419" dirty="0" err="1"/>
              <a:t>aute</a:t>
            </a:r>
            <a:r>
              <a:rPr lang="es-419" dirty="0"/>
              <a:t> </a:t>
            </a:r>
            <a:r>
              <a:rPr lang="es-419" dirty="0" err="1"/>
              <a:t>irure</a:t>
            </a:r>
            <a:r>
              <a:rPr lang="es-419" dirty="0"/>
              <a:t> dolor in </a:t>
            </a:r>
            <a:r>
              <a:rPr lang="es-419" dirty="0" err="1"/>
              <a:t>reprehenderit</a:t>
            </a:r>
            <a:r>
              <a:rPr lang="es-419" dirty="0"/>
              <a:t> in </a:t>
            </a:r>
            <a:r>
              <a:rPr lang="es-419" dirty="0" err="1"/>
              <a:t>voluptate</a:t>
            </a:r>
            <a:r>
              <a:rPr lang="es-419" dirty="0"/>
              <a:t> </a:t>
            </a:r>
            <a:r>
              <a:rPr lang="es-419" dirty="0" err="1"/>
              <a:t>velit</a:t>
            </a:r>
            <a:r>
              <a:rPr lang="es-419" dirty="0"/>
              <a:t> </a:t>
            </a:r>
            <a:r>
              <a:rPr lang="es-419" dirty="0" err="1"/>
              <a:t>esse</a:t>
            </a:r>
            <a:r>
              <a:rPr lang="es-419" dirty="0"/>
              <a:t> </a:t>
            </a:r>
            <a:r>
              <a:rPr lang="es-419" dirty="0" err="1"/>
              <a:t>cillum</a:t>
            </a:r>
            <a:r>
              <a:rPr lang="es-419" dirty="0"/>
              <a:t> </a:t>
            </a:r>
            <a:r>
              <a:rPr lang="es-419" dirty="0" err="1"/>
              <a:t>dolore</a:t>
            </a:r>
            <a:r>
              <a:rPr lang="es-419" dirty="0"/>
              <a:t> </a:t>
            </a:r>
            <a:r>
              <a:rPr lang="es-419" dirty="0" err="1"/>
              <a:t>eu</a:t>
            </a:r>
            <a:r>
              <a:rPr lang="es-419" dirty="0"/>
              <a:t> </a:t>
            </a:r>
            <a:r>
              <a:rPr lang="es-419" dirty="0" err="1"/>
              <a:t>fugiat</a:t>
            </a:r>
            <a:r>
              <a:rPr lang="es-419" dirty="0"/>
              <a:t> </a:t>
            </a:r>
            <a:r>
              <a:rPr lang="es-419" dirty="0" err="1"/>
              <a:t>nulla</a:t>
            </a:r>
            <a:r>
              <a:rPr lang="es-419" dirty="0"/>
              <a:t> </a:t>
            </a:r>
            <a:r>
              <a:rPr lang="es-419" dirty="0" err="1"/>
              <a:t>pariatur</a:t>
            </a:r>
            <a:r>
              <a:rPr lang="es-419" dirty="0"/>
              <a:t>. </a:t>
            </a:r>
            <a:r>
              <a:rPr lang="es-419" dirty="0" err="1"/>
              <a:t>Excepteur</a:t>
            </a:r>
            <a:r>
              <a:rPr lang="es-419" dirty="0"/>
              <a:t> </a:t>
            </a:r>
            <a:r>
              <a:rPr lang="es-419" dirty="0" err="1"/>
              <a:t>sint</a:t>
            </a:r>
            <a:r>
              <a:rPr lang="es-419" dirty="0"/>
              <a:t> </a:t>
            </a:r>
            <a:r>
              <a:rPr lang="es-419" dirty="0" err="1"/>
              <a:t>occaecat</a:t>
            </a:r>
            <a:r>
              <a:rPr lang="es-419" dirty="0"/>
              <a:t> </a:t>
            </a:r>
            <a:r>
              <a:rPr lang="es-419" dirty="0" err="1"/>
              <a:t>cupidatat</a:t>
            </a:r>
            <a:r>
              <a:rPr lang="es-419" dirty="0"/>
              <a:t> non </a:t>
            </a:r>
            <a:r>
              <a:rPr lang="es-419" dirty="0" err="1"/>
              <a:t>proident</a:t>
            </a:r>
            <a:r>
              <a:rPr lang="es-419" dirty="0"/>
              <a:t>, sunt in culpa qui </a:t>
            </a:r>
            <a:r>
              <a:rPr lang="es-419" dirty="0" err="1"/>
              <a:t>officia</a:t>
            </a:r>
            <a:r>
              <a:rPr lang="es-419" dirty="0"/>
              <a:t> </a:t>
            </a:r>
            <a:r>
              <a:rPr lang="es-419" dirty="0" err="1"/>
              <a:t>deserunt</a:t>
            </a:r>
            <a:r>
              <a:rPr lang="es-419" dirty="0"/>
              <a:t> </a:t>
            </a:r>
            <a:r>
              <a:rPr lang="es-419" dirty="0" err="1"/>
              <a:t>mollit</a:t>
            </a:r>
            <a:r>
              <a:rPr lang="es-419" dirty="0"/>
              <a:t> </a:t>
            </a:r>
            <a:r>
              <a:rPr lang="es-419" dirty="0" err="1"/>
              <a:t>anim</a:t>
            </a:r>
            <a:r>
              <a:rPr lang="es-419" dirty="0"/>
              <a:t> id </a:t>
            </a:r>
            <a:r>
              <a:rPr lang="es-419" dirty="0" err="1"/>
              <a:t>est</a:t>
            </a:r>
            <a:r>
              <a:rPr lang="es-419" dirty="0"/>
              <a:t> </a:t>
            </a:r>
            <a:r>
              <a:rPr lang="es-419" dirty="0" err="1"/>
              <a:t>laborum</a:t>
            </a:r>
            <a:r>
              <a:rPr lang="es-419" dirty="0"/>
              <a:t>.</a:t>
            </a:r>
          </a:p>
        </p:txBody>
      </p:sp>
    </p:spTree>
    <p:extLst>
      <p:ext uri="{BB962C8B-B14F-4D97-AF65-F5344CB8AC3E}">
        <p14:creationId xmlns:p14="http://schemas.microsoft.com/office/powerpoint/2010/main" val="1942009677"/>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green - block">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1655166" y="3214219"/>
            <a:ext cx="6699250" cy="720725"/>
          </a:xfrm>
          <a:prstGeom prst="rect">
            <a:avLst/>
          </a:prstGeom>
        </p:spPr>
        <p:txBody>
          <a:bodyPr/>
          <a:lstStyle>
            <a:lvl1pPr marL="0" indent="0">
              <a:buNone/>
              <a:defRPr sz="3200"/>
            </a:lvl1pPr>
          </a:lstStyle>
          <a:p>
            <a:pPr lvl="0"/>
            <a:r>
              <a:rPr lang="es-419"/>
              <a:t>Chapter 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1655166" y="4259910"/>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3" name="Rectangle">
            <a:extLst>
              <a:ext uri="{FF2B5EF4-FFF2-40B4-BE49-F238E27FC236}">
                <a16:creationId xmlns:a16="http://schemas.microsoft.com/office/drawing/2014/main" id="{EA2DF046-E65F-79EE-3B5A-AD944F1B9A8F}"/>
              </a:ext>
            </a:extLst>
          </p:cNvPr>
          <p:cNvSpPr/>
          <p:nvPr userDrawn="1"/>
        </p:nvSpPr>
        <p:spPr>
          <a:xfrm>
            <a:off x="93249" y="125807"/>
            <a:ext cx="24197502" cy="13464386"/>
          </a:xfrm>
          <a:prstGeom prst="rect">
            <a:avLst/>
          </a:prstGeom>
          <a:ln w="317500">
            <a:solidFill>
              <a:srgbClr val="79C59F"/>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1" name="Marcador de texto 8">
            <a:extLst>
              <a:ext uri="{FF2B5EF4-FFF2-40B4-BE49-F238E27FC236}">
                <a16:creationId xmlns:a16="http://schemas.microsoft.com/office/drawing/2014/main" id="{0A4CF0F6-9F35-49D0-4578-D5F45D9AB4F4}"/>
              </a:ext>
            </a:extLst>
          </p:cNvPr>
          <p:cNvSpPr>
            <a:spLocks noGrp="1"/>
          </p:cNvSpPr>
          <p:nvPr>
            <p:ph type="body" sz="quarter" idx="17" hasCustomPrompt="1"/>
          </p:nvPr>
        </p:nvSpPr>
        <p:spPr>
          <a:xfrm>
            <a:off x="1655167"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2" name="Marcador de texto 8">
            <a:extLst>
              <a:ext uri="{FF2B5EF4-FFF2-40B4-BE49-F238E27FC236}">
                <a16:creationId xmlns:a16="http://schemas.microsoft.com/office/drawing/2014/main" id="{B9FBF337-FE3B-AF8B-F429-3B6A7D6F19F0}"/>
              </a:ext>
            </a:extLst>
          </p:cNvPr>
          <p:cNvSpPr>
            <a:spLocks noGrp="1"/>
          </p:cNvSpPr>
          <p:nvPr>
            <p:ph type="body" sz="quarter" idx="18" hasCustomPrompt="1"/>
          </p:nvPr>
        </p:nvSpPr>
        <p:spPr>
          <a:xfrm>
            <a:off x="9754138"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C946C874-B433-B39B-02CD-0BDF2F6F80AD}"/>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BC5E6E0F-6DBE-74CA-650B-1D5B3EC43515}"/>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78104212"/>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lose">
    <p:spTree>
      <p:nvGrpSpPr>
        <p:cNvPr id="1" name=""/>
        <p:cNvGrpSpPr/>
        <p:nvPr/>
      </p:nvGrpSpPr>
      <p:grpSpPr>
        <a:xfrm>
          <a:off x="0" y="0"/>
          <a:ext cx="0" cy="0"/>
          <a:chOff x="0" y="0"/>
          <a:chExt cx="0" cy="0"/>
        </a:xfrm>
      </p:grpSpPr>
      <p:sp>
        <p:nvSpPr>
          <p:cNvPr id="9" name="Rectángulo redondeado 8">
            <a:extLst>
              <a:ext uri="{FF2B5EF4-FFF2-40B4-BE49-F238E27FC236}">
                <a16:creationId xmlns:a16="http://schemas.microsoft.com/office/drawing/2014/main" id="{5A4E765F-EB06-226E-84AF-DCC1C17DD52A}"/>
              </a:ext>
            </a:extLst>
          </p:cNvPr>
          <p:cNvSpPr/>
          <p:nvPr userDrawn="1"/>
        </p:nvSpPr>
        <p:spPr>
          <a:xfrm>
            <a:off x="14236547" y="9346299"/>
            <a:ext cx="9245671" cy="3182927"/>
          </a:xfrm>
          <a:prstGeom prst="roundRect">
            <a:avLst>
              <a:gd name="adj" fmla="val 10947"/>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Rectángulo redondeado 4">
            <a:extLst>
              <a:ext uri="{FF2B5EF4-FFF2-40B4-BE49-F238E27FC236}">
                <a16:creationId xmlns:a16="http://schemas.microsoft.com/office/drawing/2014/main" id="{8F56F828-72EB-16EE-1728-C66A14C71CAA}"/>
              </a:ext>
            </a:extLst>
          </p:cNvPr>
          <p:cNvSpPr/>
          <p:nvPr userDrawn="1"/>
        </p:nvSpPr>
        <p:spPr>
          <a:xfrm>
            <a:off x="14236548" y="5680954"/>
            <a:ext cx="5860798" cy="3326859"/>
          </a:xfrm>
          <a:prstGeom prst="roundRect">
            <a:avLst>
              <a:gd name="adj" fmla="val 10947"/>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42FFFA45-BF8E-AB81-E5F3-2A627D836B82}"/>
              </a:ext>
            </a:extLst>
          </p:cNvPr>
          <p:cNvSpPr/>
          <p:nvPr userDrawn="1"/>
        </p:nvSpPr>
        <p:spPr>
          <a:xfrm>
            <a:off x="831833" y="5680955"/>
            <a:ext cx="13100201" cy="6848272"/>
          </a:xfrm>
          <a:prstGeom prst="roundRect">
            <a:avLst>
              <a:gd name="adj" fmla="val 5099"/>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7" name="Imatge" descr="Imatge">
            <a:extLst>
              <a:ext uri="{FF2B5EF4-FFF2-40B4-BE49-F238E27FC236}">
                <a16:creationId xmlns:a16="http://schemas.microsoft.com/office/drawing/2014/main" id="{74ABD226-CA58-3900-F274-2AA850DDB84C}"/>
              </a:ext>
            </a:extLst>
          </p:cNvPr>
          <p:cNvPicPr>
            <a:picLocks noChangeAspect="1"/>
          </p:cNvPicPr>
          <p:nvPr userDrawn="1"/>
        </p:nvPicPr>
        <p:blipFill>
          <a:blip r:embed="rId2"/>
          <a:stretch>
            <a:fillRect/>
          </a:stretch>
        </p:blipFill>
        <p:spPr>
          <a:xfrm>
            <a:off x="831833" y="839089"/>
            <a:ext cx="8787704" cy="1637098"/>
          </a:xfrm>
          <a:prstGeom prst="rect">
            <a:avLst/>
          </a:prstGeom>
          <a:ln w="12700">
            <a:miter lim="400000"/>
          </a:ln>
        </p:spPr>
      </p:pic>
      <p:pic>
        <p:nvPicPr>
          <p:cNvPr id="8" name="1 -CBE+BIC+EU.png" descr="1 -CBE+BIC+EU.png">
            <a:extLst>
              <a:ext uri="{FF2B5EF4-FFF2-40B4-BE49-F238E27FC236}">
                <a16:creationId xmlns:a16="http://schemas.microsoft.com/office/drawing/2014/main" id="{4FC60845-ACFF-5DD9-C3A5-0B951C5E0E6D}"/>
              </a:ext>
            </a:extLst>
          </p:cNvPr>
          <p:cNvPicPr>
            <a:picLocks noChangeAspect="1"/>
          </p:cNvPicPr>
          <p:nvPr userDrawn="1"/>
        </p:nvPicPr>
        <p:blipFill>
          <a:blip r:embed="rId3"/>
          <a:stretch>
            <a:fillRect/>
          </a:stretch>
        </p:blipFill>
        <p:spPr>
          <a:xfrm>
            <a:off x="15217792" y="208555"/>
            <a:ext cx="8264426" cy="3770645"/>
          </a:xfrm>
          <a:prstGeom prst="rect">
            <a:avLst/>
          </a:prstGeom>
          <a:ln w="12700">
            <a:miter lim="400000"/>
          </a:ln>
        </p:spPr>
      </p:pic>
      <p:sp>
        <p:nvSpPr>
          <p:cNvPr id="17" name="Marcador de texto 16">
            <a:extLst>
              <a:ext uri="{FF2B5EF4-FFF2-40B4-BE49-F238E27FC236}">
                <a16:creationId xmlns:a16="http://schemas.microsoft.com/office/drawing/2014/main" id="{E591231B-FB65-5CF1-2785-1B90F4125A6A}"/>
              </a:ext>
            </a:extLst>
          </p:cNvPr>
          <p:cNvSpPr>
            <a:spLocks noGrp="1"/>
          </p:cNvSpPr>
          <p:nvPr>
            <p:ph type="body" sz="quarter" idx="10" hasCustomPrompt="1"/>
          </p:nvPr>
        </p:nvSpPr>
        <p:spPr>
          <a:xfrm>
            <a:off x="14865889" y="6572180"/>
            <a:ext cx="4628341" cy="602040"/>
          </a:xfrm>
          <a:prstGeom prst="rect">
            <a:avLst/>
          </a:prstGeom>
        </p:spPr>
        <p:txBody>
          <a:bodyPr/>
          <a:lstStyle>
            <a:lvl1pPr marL="0" indent="0">
              <a:lnSpc>
                <a:spcPts val="4500"/>
              </a:lnSpc>
              <a:buNone/>
              <a:defRPr sz="3500" b="0" i="0">
                <a:latin typeface="TITILLIUMMAPS29L-400WT" pitchFamily="2" charset="77"/>
              </a:defRPr>
            </a:lvl1pPr>
          </a:lstStyle>
          <a:p>
            <a:pPr lvl="0"/>
            <a:r>
              <a:rPr lang="es-419"/>
              <a:t>Speaker</a:t>
            </a:r>
          </a:p>
        </p:txBody>
      </p:sp>
      <p:sp>
        <p:nvSpPr>
          <p:cNvPr id="18" name="Marcador de texto 16">
            <a:extLst>
              <a:ext uri="{FF2B5EF4-FFF2-40B4-BE49-F238E27FC236}">
                <a16:creationId xmlns:a16="http://schemas.microsoft.com/office/drawing/2014/main" id="{B11BE6E2-65B5-219B-7C8E-8FF3A0F57DF2}"/>
              </a:ext>
            </a:extLst>
          </p:cNvPr>
          <p:cNvSpPr>
            <a:spLocks noGrp="1"/>
          </p:cNvSpPr>
          <p:nvPr>
            <p:ph type="body" sz="quarter" idx="11" hasCustomPrompt="1"/>
          </p:nvPr>
        </p:nvSpPr>
        <p:spPr>
          <a:xfrm>
            <a:off x="14865889" y="7512706"/>
            <a:ext cx="4628341" cy="602040"/>
          </a:xfrm>
          <a:prstGeom prst="rect">
            <a:avLst/>
          </a:prstGeom>
        </p:spPr>
        <p:txBody>
          <a:bodyPr/>
          <a:lstStyle>
            <a:lvl1pPr marL="0" indent="0">
              <a:lnSpc>
                <a:spcPts val="4500"/>
              </a:lnSpc>
              <a:buNone/>
              <a:defRPr sz="3500" b="0" i="0">
                <a:latin typeface="TITILLIUMMAPS29L-400WT" pitchFamily="2" charset="77"/>
              </a:defRPr>
            </a:lvl1pPr>
          </a:lstStyle>
          <a:p>
            <a:pPr lvl="0"/>
            <a:r>
              <a:rPr lang="es-419"/>
              <a:t>Date</a:t>
            </a:r>
          </a:p>
        </p:txBody>
      </p:sp>
      <p:sp>
        <p:nvSpPr>
          <p:cNvPr id="19" name="Marcador de texto 16">
            <a:extLst>
              <a:ext uri="{FF2B5EF4-FFF2-40B4-BE49-F238E27FC236}">
                <a16:creationId xmlns:a16="http://schemas.microsoft.com/office/drawing/2014/main" id="{CAAC04DC-55E1-79F2-A89B-73A60A0DEFEE}"/>
              </a:ext>
            </a:extLst>
          </p:cNvPr>
          <p:cNvSpPr>
            <a:spLocks noGrp="1"/>
          </p:cNvSpPr>
          <p:nvPr>
            <p:ph type="body" sz="quarter" idx="12" hasCustomPrompt="1"/>
          </p:nvPr>
        </p:nvSpPr>
        <p:spPr>
          <a:xfrm>
            <a:off x="14865889" y="10073526"/>
            <a:ext cx="6422028" cy="602040"/>
          </a:xfrm>
          <a:prstGeom prst="rect">
            <a:avLst/>
          </a:prstGeom>
        </p:spPr>
        <p:txBody>
          <a:bodyPr/>
          <a:lstStyle>
            <a:lvl1pPr marL="0" indent="0">
              <a:lnSpc>
                <a:spcPts val="4500"/>
              </a:lnSpc>
              <a:buNone/>
              <a:defRPr sz="3500" b="0" i="0">
                <a:latin typeface="TITILLIUMMAPS29L-400WT" pitchFamily="2" charset="77"/>
              </a:defRPr>
            </a:lvl1pPr>
          </a:lstStyle>
          <a:p>
            <a:pPr lvl="0"/>
            <a:r>
              <a:rPr lang="es-419"/>
              <a:t>Contact</a:t>
            </a:r>
          </a:p>
        </p:txBody>
      </p:sp>
      <p:sp>
        <p:nvSpPr>
          <p:cNvPr id="20" name="Marcador de texto 16">
            <a:extLst>
              <a:ext uri="{FF2B5EF4-FFF2-40B4-BE49-F238E27FC236}">
                <a16:creationId xmlns:a16="http://schemas.microsoft.com/office/drawing/2014/main" id="{D11253D7-07D3-427F-7EC0-468B5A699418}"/>
              </a:ext>
            </a:extLst>
          </p:cNvPr>
          <p:cNvSpPr>
            <a:spLocks noGrp="1"/>
          </p:cNvSpPr>
          <p:nvPr>
            <p:ph type="body" sz="quarter" idx="13" hasCustomPrompt="1"/>
          </p:nvPr>
        </p:nvSpPr>
        <p:spPr>
          <a:xfrm>
            <a:off x="14865889" y="11037186"/>
            <a:ext cx="6422028" cy="602040"/>
          </a:xfrm>
          <a:prstGeom prst="rect">
            <a:avLst/>
          </a:prstGeom>
        </p:spPr>
        <p:txBody>
          <a:bodyPr/>
          <a:lstStyle>
            <a:lvl1pPr marL="0" indent="0">
              <a:lnSpc>
                <a:spcPts val="4500"/>
              </a:lnSpc>
              <a:buNone/>
              <a:defRPr sz="3500" b="0" i="0">
                <a:latin typeface="TITILLIUMMAPS29L-400WT" pitchFamily="2" charset="77"/>
              </a:defRPr>
            </a:lvl1pPr>
          </a:lstStyle>
          <a:p>
            <a:pPr lvl="0"/>
            <a:r>
              <a:rPr lang="es-419"/>
              <a:t>Mail Adress</a:t>
            </a:r>
          </a:p>
        </p:txBody>
      </p:sp>
      <p:sp>
        <p:nvSpPr>
          <p:cNvPr id="3" name="Título 1">
            <a:extLst>
              <a:ext uri="{FF2B5EF4-FFF2-40B4-BE49-F238E27FC236}">
                <a16:creationId xmlns:a16="http://schemas.microsoft.com/office/drawing/2014/main" id="{0254DC49-E6F8-F47B-F35E-82A5DA0F5737}"/>
              </a:ext>
            </a:extLst>
          </p:cNvPr>
          <p:cNvSpPr>
            <a:spLocks noGrp="1"/>
          </p:cNvSpPr>
          <p:nvPr>
            <p:ph type="title" hasCustomPrompt="1"/>
          </p:nvPr>
        </p:nvSpPr>
        <p:spPr>
          <a:xfrm>
            <a:off x="1727866" y="7715733"/>
            <a:ext cx="8174891" cy="2974496"/>
          </a:xfrm>
          <a:prstGeom prst="rect">
            <a:avLst/>
          </a:prstGeom>
        </p:spPr>
        <p:txBody>
          <a:bodyPr/>
          <a:lstStyle>
            <a:lvl1pPr>
              <a:defRPr sz="10000" b="0" i="0">
                <a:solidFill>
                  <a:schemeClr val="bg2">
                    <a:lumMod val="25000"/>
                  </a:schemeClr>
                </a:solidFill>
                <a:latin typeface="TITILLIUMMAPS29L-400WT" pitchFamily="2" charset="77"/>
                <a:cs typeface="Calibri" panose="020F0502020204030204" pitchFamily="34" charset="0"/>
              </a:defRPr>
            </a:lvl1pPr>
          </a:lstStyle>
          <a:p>
            <a:r>
              <a:rPr lang="es-MX"/>
              <a:t>Thanks for your attention</a:t>
            </a:r>
            <a:endParaRPr lang="es-419"/>
          </a:p>
        </p:txBody>
      </p:sp>
    </p:spTree>
    <p:extLst>
      <p:ext uri="{BB962C8B-B14F-4D97-AF65-F5344CB8AC3E}">
        <p14:creationId xmlns:p14="http://schemas.microsoft.com/office/powerpoint/2010/main" val="159451580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Basic">
    <p:bg>
      <p:bgPr>
        <a:solidFill>
          <a:srgbClr val="4D4D4D"/>
        </a:solidFill>
        <a:effectLst/>
      </p:bgPr>
    </p:bg>
    <p:spTree>
      <p:nvGrpSpPr>
        <p:cNvPr id="1" name=""/>
        <p:cNvGrpSpPr/>
        <p:nvPr/>
      </p:nvGrpSpPr>
      <p:grpSpPr>
        <a:xfrm>
          <a:off x="0" y="0"/>
          <a:ext cx="0" cy="0"/>
          <a:chOff x="0" y="0"/>
          <a:chExt cx="0" cy="0"/>
        </a:xfrm>
      </p:grpSpPr>
      <p:sp>
        <p:nvSpPr>
          <p:cNvPr id="9" name="Rectángulo redondeado 8">
            <a:extLst>
              <a:ext uri="{FF2B5EF4-FFF2-40B4-BE49-F238E27FC236}">
                <a16:creationId xmlns:a16="http://schemas.microsoft.com/office/drawing/2014/main" id="{4B8563A8-570C-28BB-4873-2E0A9DA7BE96}"/>
              </a:ext>
            </a:extLst>
          </p:cNvPr>
          <p:cNvSpPr/>
          <p:nvPr userDrawn="1"/>
        </p:nvSpPr>
        <p:spPr>
          <a:xfrm>
            <a:off x="665653" y="2272145"/>
            <a:ext cx="14170681" cy="10058400"/>
          </a:xfrm>
          <a:prstGeom prst="roundRect">
            <a:avLst>
              <a:gd name="adj" fmla="val 534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 name="Rectángulo redondeado 2">
            <a:extLst>
              <a:ext uri="{FF2B5EF4-FFF2-40B4-BE49-F238E27FC236}">
                <a16:creationId xmlns:a16="http://schemas.microsoft.com/office/drawing/2014/main" id="{D631F8D3-C367-E52E-7EA2-A392449083B9}"/>
              </a:ext>
            </a:extLst>
          </p:cNvPr>
          <p:cNvSpPr/>
          <p:nvPr userDrawn="1"/>
        </p:nvSpPr>
        <p:spPr>
          <a:xfrm>
            <a:off x="15296054" y="2272145"/>
            <a:ext cx="8195588" cy="7509163"/>
          </a:xfrm>
          <a:prstGeom prst="roundRect">
            <a:avLst>
              <a:gd name="adj" fmla="val 534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1189000" y="2882242"/>
            <a:ext cx="8206922" cy="4419103"/>
          </a:xfrm>
          <a:prstGeom prst="rect">
            <a:avLst/>
          </a:prstGeom>
        </p:spPr>
        <p:txBody>
          <a:bodyPr/>
          <a:lstStyle>
            <a:lvl1pPr>
              <a:defRPr sz="15000" b="0" i="0">
                <a:solidFill>
                  <a:srgbClr val="4D4D4D"/>
                </a:solidFill>
                <a:latin typeface="TITILLIUMMAPS29L-400WT" pitchFamily="2" charset="77"/>
                <a:cs typeface="Calibri" panose="020F0502020204030204" pitchFamily="34" charset="0"/>
              </a:defRPr>
            </a:lvl1pPr>
          </a:lstStyle>
          <a:p>
            <a:r>
              <a:rPr lang="es-MX" dirty="0" err="1"/>
              <a:t>Subtitle</a:t>
            </a:r>
            <a:br>
              <a:rPr lang="es-MX" dirty="0"/>
            </a:br>
            <a:r>
              <a:rPr lang="es-MX" dirty="0" err="1"/>
              <a:t>example</a:t>
            </a:r>
            <a:endParaRPr lang="es-419" dirty="0"/>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15955403" y="2984637"/>
            <a:ext cx="6417171" cy="5749142"/>
          </a:xfrm>
          <a:prstGeom prst="rect">
            <a:avLst/>
          </a:prstGeom>
        </p:spPr>
        <p:txBody>
          <a:bodyPr/>
          <a:lstStyle>
            <a:lvl1pPr marL="0" indent="0">
              <a:lnSpc>
                <a:spcPts val="3600"/>
              </a:lnSpc>
              <a:spcBef>
                <a:spcPts val="0"/>
              </a:spcBef>
              <a:buNone/>
              <a:defRPr sz="3000">
                <a:solidFill>
                  <a:schemeClr val="bg1"/>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5" name="Rectángulo redondeado 4">
            <a:extLst>
              <a:ext uri="{FF2B5EF4-FFF2-40B4-BE49-F238E27FC236}">
                <a16:creationId xmlns:a16="http://schemas.microsoft.com/office/drawing/2014/main" id="{579454E9-15FC-7081-7B2B-0713AB1AFC21}"/>
              </a:ext>
            </a:extLst>
          </p:cNvPr>
          <p:cNvSpPr/>
          <p:nvPr userDrawn="1"/>
        </p:nvSpPr>
        <p:spPr>
          <a:xfrm>
            <a:off x="15296054" y="10307782"/>
            <a:ext cx="8195588" cy="2022763"/>
          </a:xfrm>
          <a:prstGeom prst="roundRect">
            <a:avLst>
              <a:gd name="adj" fmla="val 13267"/>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6" name="Marcador de texto 8">
            <a:extLst>
              <a:ext uri="{FF2B5EF4-FFF2-40B4-BE49-F238E27FC236}">
                <a16:creationId xmlns:a16="http://schemas.microsoft.com/office/drawing/2014/main" id="{E046CB68-2D34-BFD1-7070-AAD74C4AFA02}"/>
              </a:ext>
            </a:extLst>
          </p:cNvPr>
          <p:cNvSpPr>
            <a:spLocks noGrp="1"/>
          </p:cNvSpPr>
          <p:nvPr>
            <p:ph type="body" sz="quarter" idx="18" hasCustomPrompt="1"/>
          </p:nvPr>
        </p:nvSpPr>
        <p:spPr>
          <a:xfrm>
            <a:off x="15955403" y="10731362"/>
            <a:ext cx="6417171" cy="1327507"/>
          </a:xfrm>
          <a:prstGeom prst="rect">
            <a:avLst/>
          </a:prstGeom>
        </p:spPr>
        <p:txBody>
          <a:bodyPr/>
          <a:lstStyle>
            <a:lvl1pPr marL="0" indent="0">
              <a:lnSpc>
                <a:spcPts val="3600"/>
              </a:lnSpc>
              <a:spcBef>
                <a:spcPts val="0"/>
              </a:spcBef>
              <a:buNone/>
              <a:defRPr sz="3000">
                <a:solidFill>
                  <a:srgbClr val="4D4D4D"/>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a:t>
            </a:r>
          </a:p>
        </p:txBody>
      </p:sp>
      <p:pic>
        <p:nvPicPr>
          <p:cNvPr id="10" name="Imagen 9">
            <a:extLst>
              <a:ext uri="{FF2B5EF4-FFF2-40B4-BE49-F238E27FC236}">
                <a16:creationId xmlns:a16="http://schemas.microsoft.com/office/drawing/2014/main" id="{FCBEB71E-9E5E-2693-044B-F9DEFBEACC7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12" name="Marcador de pie de página 19">
            <a:extLst>
              <a:ext uri="{FF2B5EF4-FFF2-40B4-BE49-F238E27FC236}">
                <a16:creationId xmlns:a16="http://schemas.microsoft.com/office/drawing/2014/main" id="{C3492001-3DE8-293E-6301-A901936878C3}"/>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3003436776"/>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yan - block">
    <p:bg>
      <p:bgPr>
        <a:solidFill>
          <a:srgbClr val="4D4D4D"/>
        </a:solidFill>
        <a:effectLst/>
      </p:bgPr>
    </p:bg>
    <p:spTree>
      <p:nvGrpSpPr>
        <p:cNvPr id="1" name=""/>
        <p:cNvGrpSpPr/>
        <p:nvPr/>
      </p:nvGrpSpPr>
      <p:grpSpPr>
        <a:xfrm>
          <a:off x="0" y="0"/>
          <a:ext cx="0" cy="0"/>
          <a:chOff x="0" y="0"/>
          <a:chExt cx="0" cy="0"/>
        </a:xfrm>
      </p:grpSpPr>
      <p:sp>
        <p:nvSpPr>
          <p:cNvPr id="5" name="Rectángulo redondeado 4">
            <a:extLst>
              <a:ext uri="{FF2B5EF4-FFF2-40B4-BE49-F238E27FC236}">
                <a16:creationId xmlns:a16="http://schemas.microsoft.com/office/drawing/2014/main" id="{50F88918-1759-11DD-2A84-8398567A5B2E}"/>
              </a:ext>
            </a:extLst>
          </p:cNvPr>
          <p:cNvSpPr/>
          <p:nvPr userDrawn="1"/>
        </p:nvSpPr>
        <p:spPr>
          <a:xfrm>
            <a:off x="8037025" y="2850403"/>
            <a:ext cx="2387136" cy="2072499"/>
          </a:xfrm>
          <a:prstGeom prst="roundRect">
            <a:avLst>
              <a:gd name="adj" fmla="val 8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DBC3D8D1-00E6-E0DE-003B-3EF96FF5433D}"/>
              </a:ext>
            </a:extLst>
          </p:cNvPr>
          <p:cNvSpPr/>
          <p:nvPr userDrawn="1"/>
        </p:nvSpPr>
        <p:spPr>
          <a:xfrm>
            <a:off x="672301" y="5247578"/>
            <a:ext cx="9751860" cy="7180613"/>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 name="Rectángulo redondeado 1">
            <a:extLst>
              <a:ext uri="{FF2B5EF4-FFF2-40B4-BE49-F238E27FC236}">
                <a16:creationId xmlns:a16="http://schemas.microsoft.com/office/drawing/2014/main" id="{DC566E76-578D-4CE4-2664-62CBC7F6B4CD}"/>
              </a:ext>
            </a:extLst>
          </p:cNvPr>
          <p:cNvSpPr/>
          <p:nvPr userDrawn="1"/>
        </p:nvSpPr>
        <p:spPr>
          <a:xfrm>
            <a:off x="10914743" y="564088"/>
            <a:ext cx="12796956" cy="11864103"/>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8568672" y="3226179"/>
            <a:ext cx="2231830" cy="1320946"/>
          </a:xfrm>
          <a:prstGeom prst="rect">
            <a:avLst/>
          </a:prstGeom>
        </p:spPr>
        <p:txBody>
          <a:bodyPr/>
          <a:lstStyle>
            <a:lvl1pPr marL="0" indent="0">
              <a:buNone/>
              <a:defRPr sz="3200">
                <a:solidFill>
                  <a:schemeClr val="bg2">
                    <a:lumMod val="25000"/>
                  </a:schemeClr>
                </a:solidFill>
              </a:defRPr>
            </a:lvl1pPr>
          </a:lstStyle>
          <a:p>
            <a:pPr lvl="0"/>
            <a:r>
              <a:rPr lang="es-419"/>
              <a:t>Chapter </a:t>
            </a:r>
          </a:p>
          <a:p>
            <a:pPr lvl="0"/>
            <a:r>
              <a:rPr lang="es-419"/>
              <a:t>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11485617" y="1133448"/>
            <a:ext cx="11619710" cy="5724552"/>
          </a:xfrm>
          <a:prstGeom prst="rect">
            <a:avLst/>
          </a:prstGeom>
        </p:spPr>
        <p:txBody>
          <a:bodyPr/>
          <a:lstStyle>
            <a:lvl1pPr marL="0" indent="0">
              <a:buNone/>
              <a:defRPr sz="15000" b="0" i="0">
                <a:solidFill>
                  <a:schemeClr val="bg1"/>
                </a:solidFill>
                <a:latin typeface="TITILLIUMMAPS29L-400WT" pitchFamily="2" charset="77"/>
              </a:defRPr>
            </a:lvl1pPr>
          </a:lstStyle>
          <a:p>
            <a:pPr lvl="0"/>
            <a:r>
              <a:rPr lang="es-419"/>
              <a:t>Presentation Title</a:t>
            </a:r>
          </a:p>
        </p:txBody>
      </p:sp>
      <p:sp>
        <p:nvSpPr>
          <p:cNvPr id="7" name="Marcador de texto 8">
            <a:extLst>
              <a:ext uri="{FF2B5EF4-FFF2-40B4-BE49-F238E27FC236}">
                <a16:creationId xmlns:a16="http://schemas.microsoft.com/office/drawing/2014/main" id="{C4910D0B-6845-A5C1-E96B-DCD17695CE4A}"/>
              </a:ext>
            </a:extLst>
          </p:cNvPr>
          <p:cNvSpPr>
            <a:spLocks noGrp="1"/>
          </p:cNvSpPr>
          <p:nvPr>
            <p:ph type="body" sz="quarter" idx="20" hasCustomPrompt="1"/>
          </p:nvPr>
        </p:nvSpPr>
        <p:spPr>
          <a:xfrm>
            <a:off x="1131041" y="7734486"/>
            <a:ext cx="8860452" cy="4487251"/>
          </a:xfrm>
          <a:prstGeom prst="rect">
            <a:avLst/>
          </a:prstGeom>
        </p:spPr>
        <p:txBody>
          <a:bodyPr/>
          <a:lstStyle>
            <a:lvl1pPr marL="0" indent="0">
              <a:lnSpc>
                <a:spcPts val="3500"/>
              </a:lnSpc>
              <a:buNone/>
              <a:defRPr sz="3000" b="0" i="0">
                <a:solidFill>
                  <a:srgbClr val="4D4D4D"/>
                </a:solidFill>
                <a:latin typeface="+mj-lt"/>
                <a:cs typeface="Calibri" panose="020F0502020204030204" pitchFamily="34" charset="0"/>
              </a:defRPr>
            </a:lvl1pPr>
          </a:lstStyle>
          <a:p>
            <a:pPr lvl="0"/>
            <a:r>
              <a:rPr lang="es-419" dirty="0" err="1"/>
              <a:t>Lorem</a:t>
            </a:r>
            <a:r>
              <a:rPr lang="es-419" dirty="0"/>
              <a:t> </a:t>
            </a:r>
            <a:r>
              <a:rPr lang="es-419" dirty="0" err="1"/>
              <a:t>ipsum</a:t>
            </a:r>
            <a:r>
              <a:rPr lang="es-419" dirty="0"/>
              <a:t> dolor </a:t>
            </a:r>
            <a:r>
              <a:rPr lang="es-419" dirty="0" err="1"/>
              <a:t>sit</a:t>
            </a:r>
            <a:r>
              <a:rPr lang="es-419" dirty="0"/>
              <a:t> </a:t>
            </a:r>
            <a:r>
              <a:rPr lang="es-419" dirty="0" err="1"/>
              <a:t>amet</a:t>
            </a:r>
            <a:r>
              <a:rPr lang="es-419" dirty="0"/>
              <a:t>, </a:t>
            </a:r>
            <a:r>
              <a:rPr lang="es-419" dirty="0" err="1"/>
              <a:t>consectetur</a:t>
            </a:r>
            <a:r>
              <a:rPr lang="es-419" dirty="0"/>
              <a:t> </a:t>
            </a:r>
            <a:r>
              <a:rPr lang="es-419" dirty="0" err="1"/>
              <a:t>adipiscing</a:t>
            </a:r>
            <a:r>
              <a:rPr lang="es-419" dirty="0"/>
              <a:t> </a:t>
            </a:r>
            <a:r>
              <a:rPr lang="es-419" dirty="0" err="1"/>
              <a:t>elit</a:t>
            </a:r>
            <a:r>
              <a:rPr lang="es-419" dirty="0"/>
              <a:t>, sed do </a:t>
            </a:r>
            <a:r>
              <a:rPr lang="es-419" dirty="0" err="1"/>
              <a:t>eiusmod</a:t>
            </a:r>
            <a:r>
              <a:rPr lang="es-419" dirty="0"/>
              <a:t> </a:t>
            </a:r>
            <a:r>
              <a:rPr lang="es-419" dirty="0" err="1"/>
              <a:t>tempor</a:t>
            </a:r>
            <a:r>
              <a:rPr lang="es-419" dirty="0"/>
              <a:t> </a:t>
            </a:r>
            <a:r>
              <a:rPr lang="es-419" dirty="0" err="1"/>
              <a:t>incididunt</a:t>
            </a:r>
            <a:r>
              <a:rPr lang="es-419" dirty="0"/>
              <a:t> ut labore et </a:t>
            </a:r>
            <a:r>
              <a:rPr lang="es-419" dirty="0" err="1"/>
              <a:t>dolore</a:t>
            </a:r>
            <a:r>
              <a:rPr lang="es-419" dirty="0"/>
              <a:t> magna </a:t>
            </a:r>
            <a:r>
              <a:rPr lang="es-419" dirty="0" err="1"/>
              <a:t>aliqua</a:t>
            </a:r>
            <a:r>
              <a:rPr lang="es-419" dirty="0"/>
              <a:t>. Ut </a:t>
            </a:r>
            <a:r>
              <a:rPr lang="es-419" dirty="0" err="1"/>
              <a:t>enim</a:t>
            </a:r>
            <a:r>
              <a:rPr lang="es-419" dirty="0"/>
              <a:t> ad </a:t>
            </a:r>
            <a:r>
              <a:rPr lang="es-419" dirty="0" err="1"/>
              <a:t>minim</a:t>
            </a:r>
            <a:r>
              <a:rPr lang="es-419" dirty="0"/>
              <a:t> </a:t>
            </a:r>
            <a:r>
              <a:rPr lang="es-419" dirty="0" err="1"/>
              <a:t>veniam</a:t>
            </a:r>
            <a:r>
              <a:rPr lang="es-419" dirty="0"/>
              <a:t>, quis </a:t>
            </a:r>
            <a:r>
              <a:rPr lang="es-419" dirty="0" err="1"/>
              <a:t>nostrud</a:t>
            </a:r>
            <a:r>
              <a:rPr lang="es-419" dirty="0"/>
              <a:t> </a:t>
            </a:r>
            <a:r>
              <a:rPr lang="es-419" dirty="0" err="1"/>
              <a:t>exercitation</a:t>
            </a:r>
            <a:r>
              <a:rPr lang="es-419" dirty="0"/>
              <a:t> </a:t>
            </a:r>
            <a:r>
              <a:rPr lang="es-419" dirty="0" err="1"/>
              <a:t>ullamco</a:t>
            </a:r>
            <a:r>
              <a:rPr lang="es-419" dirty="0"/>
              <a:t> </a:t>
            </a:r>
            <a:r>
              <a:rPr lang="es-419" dirty="0" err="1"/>
              <a:t>laboris</a:t>
            </a:r>
            <a:r>
              <a:rPr lang="es-419" dirty="0"/>
              <a:t> </a:t>
            </a:r>
            <a:r>
              <a:rPr lang="es-419" dirty="0" err="1"/>
              <a:t>nisi</a:t>
            </a:r>
            <a:r>
              <a:rPr lang="es-419" dirty="0"/>
              <a:t> ut </a:t>
            </a:r>
            <a:r>
              <a:rPr lang="es-419" dirty="0" err="1"/>
              <a:t>aliquip</a:t>
            </a:r>
            <a:r>
              <a:rPr lang="es-419" dirty="0"/>
              <a:t> ex </a:t>
            </a:r>
            <a:r>
              <a:rPr lang="es-419" dirty="0" err="1"/>
              <a:t>ea</a:t>
            </a:r>
            <a:r>
              <a:rPr lang="es-419" dirty="0"/>
              <a:t> commodo </a:t>
            </a:r>
            <a:r>
              <a:rPr lang="es-419" dirty="0" err="1"/>
              <a:t>consequat</a:t>
            </a:r>
            <a:r>
              <a:rPr lang="es-419" dirty="0"/>
              <a:t>. </a:t>
            </a:r>
            <a:r>
              <a:rPr lang="es-419" dirty="0" err="1"/>
              <a:t>Duis</a:t>
            </a:r>
            <a:r>
              <a:rPr lang="es-419" dirty="0"/>
              <a:t> </a:t>
            </a:r>
            <a:r>
              <a:rPr lang="es-419" dirty="0" err="1"/>
              <a:t>aute</a:t>
            </a:r>
            <a:r>
              <a:rPr lang="es-419" dirty="0"/>
              <a:t> </a:t>
            </a:r>
            <a:r>
              <a:rPr lang="es-419" dirty="0" err="1"/>
              <a:t>irure</a:t>
            </a:r>
            <a:r>
              <a:rPr lang="es-419" dirty="0"/>
              <a:t> dolor in </a:t>
            </a:r>
            <a:r>
              <a:rPr lang="es-419" dirty="0" err="1"/>
              <a:t>reprehenderit</a:t>
            </a:r>
            <a:r>
              <a:rPr lang="es-419" dirty="0"/>
              <a:t> in </a:t>
            </a:r>
            <a:r>
              <a:rPr lang="es-419" dirty="0" err="1"/>
              <a:t>voluptate</a:t>
            </a:r>
            <a:r>
              <a:rPr lang="es-419" dirty="0"/>
              <a:t> </a:t>
            </a:r>
            <a:r>
              <a:rPr lang="es-419" dirty="0" err="1"/>
              <a:t>velit</a:t>
            </a:r>
            <a:r>
              <a:rPr lang="es-419" dirty="0"/>
              <a:t> </a:t>
            </a:r>
            <a:r>
              <a:rPr lang="es-419" dirty="0" err="1"/>
              <a:t>esse</a:t>
            </a:r>
            <a:r>
              <a:rPr lang="es-419" dirty="0"/>
              <a:t> </a:t>
            </a:r>
            <a:r>
              <a:rPr lang="es-419" dirty="0" err="1"/>
              <a:t>cillum</a:t>
            </a:r>
            <a:r>
              <a:rPr lang="es-419" dirty="0"/>
              <a:t> </a:t>
            </a:r>
            <a:r>
              <a:rPr lang="es-419" dirty="0" err="1"/>
              <a:t>dolore</a:t>
            </a:r>
            <a:r>
              <a:rPr lang="es-419" dirty="0"/>
              <a:t> </a:t>
            </a:r>
            <a:r>
              <a:rPr lang="es-419" dirty="0" err="1"/>
              <a:t>eu</a:t>
            </a:r>
            <a:r>
              <a:rPr lang="es-419" dirty="0"/>
              <a:t> </a:t>
            </a:r>
            <a:r>
              <a:rPr lang="es-419" dirty="0" err="1"/>
              <a:t>fugiat</a:t>
            </a:r>
            <a:r>
              <a:rPr lang="es-419" dirty="0"/>
              <a:t> </a:t>
            </a:r>
            <a:r>
              <a:rPr lang="es-419" dirty="0" err="1"/>
              <a:t>nulla</a:t>
            </a:r>
            <a:r>
              <a:rPr lang="es-419" dirty="0"/>
              <a:t> </a:t>
            </a:r>
            <a:r>
              <a:rPr lang="es-419" dirty="0" err="1"/>
              <a:t>pariatur</a:t>
            </a:r>
            <a:r>
              <a:rPr lang="es-419" dirty="0"/>
              <a:t>. </a:t>
            </a:r>
            <a:r>
              <a:rPr lang="es-419" dirty="0" err="1"/>
              <a:t>Excepteur</a:t>
            </a:r>
            <a:r>
              <a:rPr lang="es-419" dirty="0"/>
              <a:t> </a:t>
            </a:r>
            <a:r>
              <a:rPr lang="es-419" dirty="0" err="1"/>
              <a:t>sint</a:t>
            </a:r>
            <a:r>
              <a:rPr lang="es-419" dirty="0"/>
              <a:t> </a:t>
            </a:r>
            <a:r>
              <a:rPr lang="es-419" dirty="0" err="1"/>
              <a:t>occaecat</a:t>
            </a:r>
            <a:r>
              <a:rPr lang="es-419" dirty="0"/>
              <a:t> </a:t>
            </a:r>
            <a:r>
              <a:rPr lang="es-419" dirty="0" err="1"/>
              <a:t>cupidatat</a:t>
            </a:r>
            <a:r>
              <a:rPr lang="es-419" dirty="0"/>
              <a:t> non </a:t>
            </a:r>
            <a:r>
              <a:rPr lang="es-419" dirty="0" err="1"/>
              <a:t>proident</a:t>
            </a:r>
            <a:r>
              <a:rPr lang="es-419" dirty="0"/>
              <a:t>, sunt in culpa qui </a:t>
            </a:r>
            <a:r>
              <a:rPr lang="es-419" dirty="0" err="1"/>
              <a:t>officia</a:t>
            </a:r>
            <a:r>
              <a:rPr lang="es-419" dirty="0"/>
              <a:t> </a:t>
            </a:r>
            <a:r>
              <a:rPr lang="es-419" dirty="0" err="1"/>
              <a:t>deserunt</a:t>
            </a:r>
            <a:r>
              <a:rPr lang="es-419" dirty="0"/>
              <a:t> </a:t>
            </a:r>
            <a:r>
              <a:rPr lang="es-419" dirty="0" err="1"/>
              <a:t>mollit</a:t>
            </a:r>
            <a:r>
              <a:rPr lang="es-419" dirty="0"/>
              <a:t> </a:t>
            </a:r>
            <a:r>
              <a:rPr lang="es-419" dirty="0" err="1"/>
              <a:t>anim</a:t>
            </a:r>
            <a:r>
              <a:rPr lang="es-419" dirty="0"/>
              <a:t> id </a:t>
            </a:r>
            <a:r>
              <a:rPr lang="es-419" dirty="0" err="1"/>
              <a:t>est</a:t>
            </a:r>
            <a:r>
              <a:rPr lang="es-419" dirty="0"/>
              <a:t> </a:t>
            </a:r>
            <a:r>
              <a:rPr lang="es-419" dirty="0" err="1"/>
              <a:t>laborum</a:t>
            </a:r>
            <a:r>
              <a:rPr lang="es-419" dirty="0"/>
              <a:t>.</a:t>
            </a:r>
          </a:p>
        </p:txBody>
      </p:sp>
      <p:pic>
        <p:nvPicPr>
          <p:cNvPr id="12" name="Imagen 11">
            <a:extLst>
              <a:ext uri="{FF2B5EF4-FFF2-40B4-BE49-F238E27FC236}">
                <a16:creationId xmlns:a16="http://schemas.microsoft.com/office/drawing/2014/main" id="{B116131E-ED2D-3D06-687F-96178CEE763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13" name="Marcador de pie de página 19">
            <a:extLst>
              <a:ext uri="{FF2B5EF4-FFF2-40B4-BE49-F238E27FC236}">
                <a16:creationId xmlns:a16="http://schemas.microsoft.com/office/drawing/2014/main" id="{F3231A96-A4DD-1910-2B47-E0E4F247E120}"/>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416740128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yan - block">
    <p:bg>
      <p:bgPr>
        <a:solidFill>
          <a:srgbClr val="4D4D4D"/>
        </a:solidFill>
        <a:effectLst/>
      </p:bgPr>
    </p:bg>
    <p:spTree>
      <p:nvGrpSpPr>
        <p:cNvPr id="1" name=""/>
        <p:cNvGrpSpPr/>
        <p:nvPr/>
      </p:nvGrpSpPr>
      <p:grpSpPr>
        <a:xfrm>
          <a:off x="0" y="0"/>
          <a:ext cx="0" cy="0"/>
          <a:chOff x="0" y="0"/>
          <a:chExt cx="0" cy="0"/>
        </a:xfrm>
      </p:grpSpPr>
      <p:sp>
        <p:nvSpPr>
          <p:cNvPr id="5" name="Rectángulo redondeado 4">
            <a:extLst>
              <a:ext uri="{FF2B5EF4-FFF2-40B4-BE49-F238E27FC236}">
                <a16:creationId xmlns:a16="http://schemas.microsoft.com/office/drawing/2014/main" id="{50F88918-1759-11DD-2A84-8398567A5B2E}"/>
              </a:ext>
            </a:extLst>
          </p:cNvPr>
          <p:cNvSpPr/>
          <p:nvPr userDrawn="1"/>
        </p:nvSpPr>
        <p:spPr>
          <a:xfrm>
            <a:off x="14714390" y="1813025"/>
            <a:ext cx="3261375" cy="5218769"/>
          </a:xfrm>
          <a:prstGeom prst="roundRect">
            <a:avLst>
              <a:gd name="adj" fmla="val 8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DBC3D8D1-00E6-E0DE-003B-3EF96FF5433D}"/>
              </a:ext>
            </a:extLst>
          </p:cNvPr>
          <p:cNvSpPr/>
          <p:nvPr userDrawn="1"/>
        </p:nvSpPr>
        <p:spPr>
          <a:xfrm>
            <a:off x="672301" y="1719654"/>
            <a:ext cx="13489748" cy="5394823"/>
          </a:xfrm>
          <a:prstGeom prst="roundRect">
            <a:avLst>
              <a:gd name="adj" fmla="val 5900"/>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 name="Rectángulo redondeado 1">
            <a:extLst>
              <a:ext uri="{FF2B5EF4-FFF2-40B4-BE49-F238E27FC236}">
                <a16:creationId xmlns:a16="http://schemas.microsoft.com/office/drawing/2014/main" id="{DC566E76-578D-4CE4-2664-62CBC7F6B4CD}"/>
              </a:ext>
            </a:extLst>
          </p:cNvPr>
          <p:cNvSpPr/>
          <p:nvPr userDrawn="1"/>
        </p:nvSpPr>
        <p:spPr>
          <a:xfrm>
            <a:off x="6270213" y="7493620"/>
            <a:ext cx="17348070" cy="5218770"/>
          </a:xfrm>
          <a:prstGeom prst="roundRect">
            <a:avLst>
              <a:gd name="adj" fmla="val 8134"/>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15229162" y="2392502"/>
            <a:ext cx="2231830" cy="1320946"/>
          </a:xfrm>
          <a:prstGeom prst="rect">
            <a:avLst/>
          </a:prstGeom>
        </p:spPr>
        <p:txBody>
          <a:bodyPr/>
          <a:lstStyle>
            <a:lvl1pPr marL="0" indent="0">
              <a:buNone/>
              <a:defRPr sz="3200">
                <a:solidFill>
                  <a:schemeClr val="bg2">
                    <a:lumMod val="25000"/>
                  </a:schemeClr>
                </a:solidFill>
              </a:defRPr>
            </a:lvl1pPr>
          </a:lstStyle>
          <a:p>
            <a:pPr lvl="0"/>
            <a:r>
              <a:rPr lang="es-419"/>
              <a:t>Chapter </a:t>
            </a:r>
          </a:p>
          <a:p>
            <a:pPr lvl="0"/>
            <a:r>
              <a:rPr lang="es-419"/>
              <a:t>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1381736" y="2256087"/>
            <a:ext cx="7848857" cy="2914722"/>
          </a:xfrm>
          <a:prstGeom prst="rect">
            <a:avLst/>
          </a:prstGeom>
        </p:spPr>
        <p:txBody>
          <a:bodyPr/>
          <a:lstStyle>
            <a:lvl1pPr marL="0" indent="0">
              <a:buNone/>
              <a:defRPr sz="10000" b="0" i="0">
                <a:solidFill>
                  <a:schemeClr val="bg2">
                    <a:lumMod val="25000"/>
                  </a:schemeClr>
                </a:solidFill>
                <a:latin typeface="TITILLIUMMAPS29L-400WT" pitchFamily="2" charset="77"/>
              </a:defRPr>
            </a:lvl1pPr>
          </a:lstStyle>
          <a:p>
            <a:pPr lvl="0"/>
            <a:r>
              <a:rPr lang="es-419"/>
              <a:t>Presentation Title</a:t>
            </a:r>
          </a:p>
        </p:txBody>
      </p:sp>
      <p:sp>
        <p:nvSpPr>
          <p:cNvPr id="7" name="Marcador de texto 8">
            <a:extLst>
              <a:ext uri="{FF2B5EF4-FFF2-40B4-BE49-F238E27FC236}">
                <a16:creationId xmlns:a16="http://schemas.microsoft.com/office/drawing/2014/main" id="{C4910D0B-6845-A5C1-E96B-DCD17695CE4A}"/>
              </a:ext>
            </a:extLst>
          </p:cNvPr>
          <p:cNvSpPr>
            <a:spLocks noGrp="1"/>
          </p:cNvSpPr>
          <p:nvPr>
            <p:ph type="body" sz="quarter" idx="20" hasCustomPrompt="1"/>
          </p:nvPr>
        </p:nvSpPr>
        <p:spPr>
          <a:xfrm>
            <a:off x="6904665" y="8347488"/>
            <a:ext cx="15933032" cy="4188095"/>
          </a:xfrm>
          <a:prstGeom prst="rect">
            <a:avLst/>
          </a:prstGeom>
        </p:spPr>
        <p:txBody>
          <a:bodyPr/>
          <a:lstStyle>
            <a:lvl1pPr marL="0" indent="0">
              <a:lnSpc>
                <a:spcPts val="4500"/>
              </a:lnSpc>
              <a:buNone/>
              <a:defRPr sz="4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6" name="Imagen 5">
            <a:extLst>
              <a:ext uri="{FF2B5EF4-FFF2-40B4-BE49-F238E27FC236}">
                <a16:creationId xmlns:a16="http://schemas.microsoft.com/office/drawing/2014/main" id="{5F545696-E65A-72B4-EAD5-2055051E65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8" name="Marcador de pie de página 19">
            <a:extLst>
              <a:ext uri="{FF2B5EF4-FFF2-40B4-BE49-F238E27FC236}">
                <a16:creationId xmlns:a16="http://schemas.microsoft.com/office/drawing/2014/main" id="{2F9F3E78-4243-5E5C-2685-0C3B1425EF04}"/>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314254464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asic">
    <p:spTree>
      <p:nvGrpSpPr>
        <p:cNvPr id="1" name=""/>
        <p:cNvGrpSpPr/>
        <p:nvPr/>
      </p:nvGrpSpPr>
      <p:grpSpPr>
        <a:xfrm>
          <a:off x="0" y="0"/>
          <a:ext cx="0" cy="0"/>
          <a:chOff x="0" y="0"/>
          <a:chExt cx="0" cy="0"/>
        </a:xfrm>
      </p:grpSpPr>
      <p:sp>
        <p:nvSpPr>
          <p:cNvPr id="4" name="Rectángulo redondeado 3">
            <a:extLst>
              <a:ext uri="{FF2B5EF4-FFF2-40B4-BE49-F238E27FC236}">
                <a16:creationId xmlns:a16="http://schemas.microsoft.com/office/drawing/2014/main" id="{11B26958-410C-928D-2272-26941F451BF0}"/>
              </a:ext>
            </a:extLst>
          </p:cNvPr>
          <p:cNvSpPr/>
          <p:nvPr userDrawn="1"/>
        </p:nvSpPr>
        <p:spPr>
          <a:xfrm>
            <a:off x="672301" y="1918447"/>
            <a:ext cx="7115175" cy="10506635"/>
          </a:xfrm>
          <a:prstGeom prst="roundRect">
            <a:avLst>
              <a:gd name="adj" fmla="val 6269"/>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Rectángulo redondeado 7">
            <a:extLst>
              <a:ext uri="{FF2B5EF4-FFF2-40B4-BE49-F238E27FC236}">
                <a16:creationId xmlns:a16="http://schemas.microsoft.com/office/drawing/2014/main" id="{9DDD7C09-608C-8C80-B065-8B2FFBB56996}"/>
              </a:ext>
            </a:extLst>
          </p:cNvPr>
          <p:cNvSpPr/>
          <p:nvPr userDrawn="1"/>
        </p:nvSpPr>
        <p:spPr>
          <a:xfrm>
            <a:off x="8634412" y="1918447"/>
            <a:ext cx="7115175" cy="10506635"/>
          </a:xfrm>
          <a:prstGeom prst="roundRect">
            <a:avLst>
              <a:gd name="adj" fmla="val 6269"/>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Rectángulo redondeado 8">
            <a:extLst>
              <a:ext uri="{FF2B5EF4-FFF2-40B4-BE49-F238E27FC236}">
                <a16:creationId xmlns:a16="http://schemas.microsoft.com/office/drawing/2014/main" id="{B9FE35CE-3579-B4B2-AF08-77658E2B867A}"/>
              </a:ext>
            </a:extLst>
          </p:cNvPr>
          <p:cNvSpPr/>
          <p:nvPr userDrawn="1"/>
        </p:nvSpPr>
        <p:spPr>
          <a:xfrm>
            <a:off x="16596524" y="1918447"/>
            <a:ext cx="7115175" cy="10506635"/>
          </a:xfrm>
          <a:prstGeom prst="roundRect">
            <a:avLst>
              <a:gd name="adj" fmla="val 6269"/>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0" name="Marcador de texto 8">
            <a:extLst>
              <a:ext uri="{FF2B5EF4-FFF2-40B4-BE49-F238E27FC236}">
                <a16:creationId xmlns:a16="http://schemas.microsoft.com/office/drawing/2014/main" id="{3C448E6D-40CF-B7A3-DE75-A5B526573DD9}"/>
              </a:ext>
            </a:extLst>
          </p:cNvPr>
          <p:cNvSpPr>
            <a:spLocks noGrp="1"/>
          </p:cNvSpPr>
          <p:nvPr>
            <p:ph type="body" sz="quarter" idx="13" hasCustomPrompt="1"/>
          </p:nvPr>
        </p:nvSpPr>
        <p:spPr>
          <a:xfrm>
            <a:off x="1207525" y="251190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a:t>Title</a:t>
            </a:r>
          </a:p>
        </p:txBody>
      </p:sp>
      <p:sp>
        <p:nvSpPr>
          <p:cNvPr id="13" name="Marcador de texto 8">
            <a:extLst>
              <a:ext uri="{FF2B5EF4-FFF2-40B4-BE49-F238E27FC236}">
                <a16:creationId xmlns:a16="http://schemas.microsoft.com/office/drawing/2014/main" id="{74E65F4F-860E-FB02-17FC-428D5B8CE0C0}"/>
              </a:ext>
            </a:extLst>
          </p:cNvPr>
          <p:cNvSpPr>
            <a:spLocks noGrp="1"/>
          </p:cNvSpPr>
          <p:nvPr>
            <p:ph type="body" sz="quarter" idx="16" hasCustomPrompt="1"/>
          </p:nvPr>
        </p:nvSpPr>
        <p:spPr>
          <a:xfrm>
            <a:off x="9104193" y="251190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a:t>Title</a:t>
            </a:r>
          </a:p>
        </p:txBody>
      </p:sp>
      <p:sp>
        <p:nvSpPr>
          <p:cNvPr id="15" name="Marcador de texto 8">
            <a:extLst>
              <a:ext uri="{FF2B5EF4-FFF2-40B4-BE49-F238E27FC236}">
                <a16:creationId xmlns:a16="http://schemas.microsoft.com/office/drawing/2014/main" id="{C0DA4B3E-78E4-F41A-A554-33FC4A33FFC2}"/>
              </a:ext>
            </a:extLst>
          </p:cNvPr>
          <p:cNvSpPr>
            <a:spLocks noGrp="1"/>
          </p:cNvSpPr>
          <p:nvPr>
            <p:ph type="body" sz="quarter" idx="17" hasCustomPrompt="1"/>
          </p:nvPr>
        </p:nvSpPr>
        <p:spPr>
          <a:xfrm>
            <a:off x="17292199" y="253162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a:t>Title</a:t>
            </a:r>
          </a:p>
        </p:txBody>
      </p:sp>
      <p:sp>
        <p:nvSpPr>
          <p:cNvPr id="18" name="Marcador de texto 8">
            <a:extLst>
              <a:ext uri="{FF2B5EF4-FFF2-40B4-BE49-F238E27FC236}">
                <a16:creationId xmlns:a16="http://schemas.microsoft.com/office/drawing/2014/main" id="{E82940A0-3D4F-EB53-FCC7-2230ECBCBD0F}"/>
              </a:ext>
            </a:extLst>
          </p:cNvPr>
          <p:cNvSpPr>
            <a:spLocks noGrp="1"/>
          </p:cNvSpPr>
          <p:nvPr>
            <p:ph type="body" sz="quarter" idx="18" hasCustomPrompt="1"/>
          </p:nvPr>
        </p:nvSpPr>
        <p:spPr>
          <a:xfrm>
            <a:off x="1296150" y="4637569"/>
            <a:ext cx="5706549" cy="7159983"/>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9" name="Marcador de texto 8">
            <a:extLst>
              <a:ext uri="{FF2B5EF4-FFF2-40B4-BE49-F238E27FC236}">
                <a16:creationId xmlns:a16="http://schemas.microsoft.com/office/drawing/2014/main" id="{EF29851C-4134-99AE-F05B-90BFC28D61EA}"/>
              </a:ext>
            </a:extLst>
          </p:cNvPr>
          <p:cNvSpPr>
            <a:spLocks noGrp="1"/>
          </p:cNvSpPr>
          <p:nvPr>
            <p:ph type="body" sz="quarter" idx="19" hasCustomPrompt="1"/>
          </p:nvPr>
        </p:nvSpPr>
        <p:spPr>
          <a:xfrm>
            <a:off x="9180524" y="4637569"/>
            <a:ext cx="5706549" cy="7159983"/>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20" name="Marcador de texto 8">
            <a:extLst>
              <a:ext uri="{FF2B5EF4-FFF2-40B4-BE49-F238E27FC236}">
                <a16:creationId xmlns:a16="http://schemas.microsoft.com/office/drawing/2014/main" id="{5026DD43-DEAD-E314-B6E9-49BEC15E5378}"/>
              </a:ext>
            </a:extLst>
          </p:cNvPr>
          <p:cNvSpPr>
            <a:spLocks noGrp="1"/>
          </p:cNvSpPr>
          <p:nvPr>
            <p:ph type="body" sz="quarter" idx="20" hasCustomPrompt="1"/>
          </p:nvPr>
        </p:nvSpPr>
        <p:spPr>
          <a:xfrm>
            <a:off x="17286056" y="4637569"/>
            <a:ext cx="5706549" cy="7159983"/>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1" name="Marcador de pie de página 19">
            <a:extLst>
              <a:ext uri="{FF2B5EF4-FFF2-40B4-BE49-F238E27FC236}">
                <a16:creationId xmlns:a16="http://schemas.microsoft.com/office/drawing/2014/main" id="{C2E3020A-CC46-1BDC-FE56-FB7C0EFB26E7}"/>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2799254704"/>
      </p:ext>
    </p:extLst>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Imatge" descr="Imatge">
            <a:extLst>
              <a:ext uri="{FF2B5EF4-FFF2-40B4-BE49-F238E27FC236}">
                <a16:creationId xmlns:a16="http://schemas.microsoft.com/office/drawing/2014/main" id="{88C9D5C0-F9DE-C5A7-18DB-22B64C4B18F8}"/>
              </a:ext>
            </a:extLst>
          </p:cNvPr>
          <p:cNvPicPr>
            <a:picLocks noChangeAspect="1"/>
          </p:cNvPicPr>
          <p:nvPr userDrawn="1"/>
        </p:nvPicPr>
        <p:blipFill>
          <a:blip r:embed="rId53"/>
          <a:stretch>
            <a:fillRect/>
          </a:stretch>
        </p:blipFill>
        <p:spPr>
          <a:xfrm>
            <a:off x="672301" y="564088"/>
            <a:ext cx="3794738" cy="706937"/>
          </a:xfrm>
          <a:prstGeom prst="rect">
            <a:avLst/>
          </a:prstGeom>
          <a:ln w="12700">
            <a:miter lim="400000"/>
          </a:ln>
        </p:spPr>
      </p:pic>
      <p:sp>
        <p:nvSpPr>
          <p:cNvPr id="20" name="Marcador de pie de página 19">
            <a:extLst>
              <a:ext uri="{FF2B5EF4-FFF2-40B4-BE49-F238E27FC236}">
                <a16:creationId xmlns:a16="http://schemas.microsoft.com/office/drawing/2014/main" id="{1892943A-5211-4DC5-CBEC-5C3E35A17268}"/>
              </a:ext>
            </a:extLst>
          </p:cNvPr>
          <p:cNvSpPr>
            <a:spLocks noGrp="1"/>
          </p:cNvSpPr>
          <p:nvPr>
            <p:ph type="ftr" sz="quarter" idx="3"/>
          </p:nvPr>
        </p:nvSpPr>
        <p:spPr>
          <a:xfrm>
            <a:off x="672300" y="12712700"/>
            <a:ext cx="18385721"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n-US"/>
              <a:t>A flagship initiative on skills for sustainable construction |</a:t>
            </a:r>
            <a:r>
              <a:rPr lang="es-419"/>
              <a:t> Florence KUIJL | 12 </a:t>
            </a:r>
            <a:r>
              <a:rPr lang="es-419" err="1"/>
              <a:t>September</a:t>
            </a:r>
            <a:r>
              <a:rPr lang="es-419"/>
              <a:t> 2024</a:t>
            </a:r>
          </a:p>
        </p:txBody>
      </p:sp>
    </p:spTree>
    <p:extLst>
      <p:ext uri="{BB962C8B-B14F-4D97-AF65-F5344CB8AC3E}">
        <p14:creationId xmlns:p14="http://schemas.microsoft.com/office/powerpoint/2010/main" val="309464254"/>
      </p:ext>
    </p:extLst>
  </p:cSld>
  <p:clrMap bg1="lt1" tx1="dk1" bg2="lt2" tx2="dk2" accent1="accent1" accent2="accent2" accent3="accent3" accent4="accent4" accent5="accent5" accent6="accent6" hlink="hlink" folHlink="folHlink"/>
  <p:sldLayoutIdLst>
    <p:sldLayoutId id="2147483748" r:id="rId1"/>
    <p:sldLayoutId id="2147483768" r:id="rId2"/>
    <p:sldLayoutId id="2147483769" r:id="rId3"/>
    <p:sldLayoutId id="2147483770" r:id="rId4"/>
    <p:sldLayoutId id="2147483771" r:id="rId5"/>
    <p:sldLayoutId id="2147483747" r:id="rId6"/>
    <p:sldLayoutId id="2147483732" r:id="rId7"/>
    <p:sldLayoutId id="2147483749" r:id="rId8"/>
    <p:sldLayoutId id="2147483728" r:id="rId9"/>
    <p:sldLayoutId id="2147483762" r:id="rId10"/>
    <p:sldLayoutId id="2147483739" r:id="rId11"/>
    <p:sldLayoutId id="2147483753" r:id="rId12"/>
    <p:sldLayoutId id="2147483761" r:id="rId13"/>
    <p:sldLayoutId id="2147483740" r:id="rId14"/>
    <p:sldLayoutId id="2147483716" r:id="rId15"/>
    <p:sldLayoutId id="2147483754" r:id="rId16"/>
    <p:sldLayoutId id="2147483720" r:id="rId17"/>
    <p:sldLayoutId id="2147483721" r:id="rId18"/>
    <p:sldLayoutId id="2147483722" r:id="rId19"/>
    <p:sldLayoutId id="2147483731" r:id="rId20"/>
    <p:sldLayoutId id="2147483744" r:id="rId21"/>
    <p:sldLayoutId id="2147483760" r:id="rId22"/>
    <p:sldLayoutId id="2147483735" r:id="rId23"/>
    <p:sldLayoutId id="2147483758" r:id="rId24"/>
    <p:sldLayoutId id="2147483730" r:id="rId25"/>
    <p:sldLayoutId id="2147483746" r:id="rId26"/>
    <p:sldLayoutId id="2147483733" r:id="rId27"/>
    <p:sldLayoutId id="2147483751" r:id="rId28"/>
    <p:sldLayoutId id="2147483729" r:id="rId29"/>
    <p:sldLayoutId id="2147483745" r:id="rId30"/>
    <p:sldLayoutId id="2147483734" r:id="rId31"/>
    <p:sldLayoutId id="2147483759" r:id="rId32"/>
    <p:sldLayoutId id="2147483710" r:id="rId33"/>
    <p:sldLayoutId id="2147483757" r:id="rId34"/>
    <p:sldLayoutId id="2147483725" r:id="rId35"/>
    <p:sldLayoutId id="2147483736" r:id="rId36"/>
    <p:sldLayoutId id="2147483715" r:id="rId37"/>
    <p:sldLayoutId id="2147483717" r:id="rId38"/>
    <p:sldLayoutId id="2147483711" r:id="rId39"/>
    <p:sldLayoutId id="2147483756" r:id="rId40"/>
    <p:sldLayoutId id="2147483727" r:id="rId41"/>
    <p:sldLayoutId id="2147483741" r:id="rId42"/>
    <p:sldLayoutId id="2147483713" r:id="rId43"/>
    <p:sldLayoutId id="2147483718" r:id="rId44"/>
    <p:sldLayoutId id="2147483712" r:id="rId45"/>
    <p:sldLayoutId id="2147483755" r:id="rId46"/>
    <p:sldLayoutId id="2147483726" r:id="rId47"/>
    <p:sldLayoutId id="2147483742" r:id="rId48"/>
    <p:sldLayoutId id="2147483714" r:id="rId49"/>
    <p:sldLayoutId id="2147483719" r:id="rId50"/>
    <p:sldLayoutId id="2147483709" r:id="rId5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8.svg"/><Relationship Id="rId7" Type="http://schemas.openxmlformats.org/officeDocument/2006/relationships/image" Target="../media/image24.sv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26.sv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34.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20.svg"/><Relationship Id="rId2"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38.sv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5.xml"/><Relationship Id="rId5" Type="http://schemas.openxmlformats.org/officeDocument/2006/relationships/image" Target="../media/image47.sv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A close-up of a logo&#10;&#10;AI-generated content may be incorrect.">
            <a:extLst>
              <a:ext uri="{FF2B5EF4-FFF2-40B4-BE49-F238E27FC236}">
                <a16:creationId xmlns:a16="http://schemas.microsoft.com/office/drawing/2014/main" id="{EBB054AA-0312-F7ED-2AF2-EF3FEA5C2F60}"/>
              </a:ext>
            </a:extLst>
          </p:cNvPr>
          <p:cNvPicPr>
            <a:picLocks noChangeAspect="1"/>
          </p:cNvPicPr>
          <p:nvPr/>
        </p:nvPicPr>
        <p:blipFill>
          <a:blip r:embed="rId2"/>
          <a:stretch>
            <a:fillRect/>
          </a:stretch>
        </p:blipFill>
        <p:spPr>
          <a:xfrm>
            <a:off x="204506" y="8129493"/>
            <a:ext cx="11422841" cy="5211671"/>
          </a:xfrm>
          <a:prstGeom prst="rect">
            <a:avLst/>
          </a:prstGeom>
        </p:spPr>
      </p:pic>
      <p:pic>
        <p:nvPicPr>
          <p:cNvPr id="6" name="Picture 17" descr="A group of squares on a black background&#10;&#10;AI-generated content may be incorrect.">
            <a:extLst>
              <a:ext uri="{FF2B5EF4-FFF2-40B4-BE49-F238E27FC236}">
                <a16:creationId xmlns:a16="http://schemas.microsoft.com/office/drawing/2014/main" id="{2786DA5D-7210-6FC4-E126-60E8ADDC58A2}"/>
              </a:ext>
            </a:extLst>
          </p:cNvPr>
          <p:cNvPicPr>
            <a:picLocks noChangeAspect="1"/>
          </p:cNvPicPr>
          <p:nvPr/>
        </p:nvPicPr>
        <p:blipFill>
          <a:blip r:embed="rId3"/>
          <a:stretch>
            <a:fillRect/>
          </a:stretch>
        </p:blipFill>
        <p:spPr>
          <a:xfrm>
            <a:off x="11148140" y="2863331"/>
            <a:ext cx="12539297" cy="10272467"/>
          </a:xfrm>
          <a:prstGeom prst="rect">
            <a:avLst/>
          </a:prstGeom>
        </p:spPr>
      </p:pic>
      <p:sp>
        <p:nvSpPr>
          <p:cNvPr id="7" name="Rounded Rectangle 18">
            <a:extLst>
              <a:ext uri="{FF2B5EF4-FFF2-40B4-BE49-F238E27FC236}">
                <a16:creationId xmlns:a16="http://schemas.microsoft.com/office/drawing/2014/main" id="{64EE5E7F-5F9B-7EBD-2421-F08A79345CC3}"/>
              </a:ext>
            </a:extLst>
          </p:cNvPr>
          <p:cNvSpPr/>
          <p:nvPr/>
        </p:nvSpPr>
        <p:spPr>
          <a:xfrm>
            <a:off x="850900" y="2954948"/>
            <a:ext cx="9761682" cy="5211671"/>
          </a:xfrm>
          <a:prstGeom prst="roundRect">
            <a:avLst/>
          </a:prstGeom>
          <a:solidFill>
            <a:srgbClr val="79C4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800" dirty="0">
                <a:latin typeface="Trebuchet MS" panose="020B0603020202020204" pitchFamily="34" charset="0"/>
              </a:rPr>
              <a:t>Course name</a:t>
            </a:r>
          </a:p>
          <a:p>
            <a:pPr algn="ctr"/>
            <a:endParaRPr lang="en-GB" sz="4800" dirty="0">
              <a:latin typeface="Trebuchet MS" panose="020B0603020202020204" pitchFamily="34" charset="0"/>
            </a:endParaRPr>
          </a:p>
          <a:p>
            <a:pPr algn="ctr"/>
            <a:r>
              <a:rPr lang="en-GB" sz="4800" dirty="0">
                <a:latin typeface="Trebuchet MS" panose="020B0603020202020204" pitchFamily="34" charset="0"/>
              </a:rPr>
              <a:t>Presenter</a:t>
            </a:r>
          </a:p>
        </p:txBody>
      </p:sp>
      <p:pic>
        <p:nvPicPr>
          <p:cNvPr id="8" name="Picture 20" descr="A black background with white text&#10;&#10;AI-generated content may be incorrect.">
            <a:extLst>
              <a:ext uri="{FF2B5EF4-FFF2-40B4-BE49-F238E27FC236}">
                <a16:creationId xmlns:a16="http://schemas.microsoft.com/office/drawing/2014/main" id="{98F5AC2B-FF4E-337C-CDFD-950787D38E0A}"/>
              </a:ext>
            </a:extLst>
          </p:cNvPr>
          <p:cNvPicPr>
            <a:picLocks noChangeAspect="1"/>
          </p:cNvPicPr>
          <p:nvPr/>
        </p:nvPicPr>
        <p:blipFill>
          <a:blip r:embed="rId4"/>
          <a:stretch>
            <a:fillRect/>
          </a:stretch>
        </p:blipFill>
        <p:spPr>
          <a:xfrm>
            <a:off x="696563" y="-450243"/>
            <a:ext cx="22672451" cy="3199825"/>
          </a:xfrm>
          <a:prstGeom prst="rect">
            <a:avLst/>
          </a:prstGeom>
        </p:spPr>
      </p:pic>
      <p:sp>
        <p:nvSpPr>
          <p:cNvPr id="3" name="Rounded Rectangle 18">
            <a:extLst>
              <a:ext uri="{FF2B5EF4-FFF2-40B4-BE49-F238E27FC236}">
                <a16:creationId xmlns:a16="http://schemas.microsoft.com/office/drawing/2014/main" id="{64EE5E7F-5F9B-7EBD-2421-F08A79345CC3}"/>
              </a:ext>
            </a:extLst>
          </p:cNvPr>
          <p:cNvSpPr/>
          <p:nvPr/>
        </p:nvSpPr>
        <p:spPr>
          <a:xfrm>
            <a:off x="850900" y="2954948"/>
            <a:ext cx="9761682" cy="5211671"/>
          </a:xfrm>
          <a:prstGeom prst="roundRect">
            <a:avLst/>
          </a:prstGeom>
          <a:solidFill>
            <a:srgbClr val="79C49E"/>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3200" b="1" dirty="0" err="1">
                <a:solidFill>
                  <a:srgbClr val="FFFFFF"/>
                </a:solidFill>
                <a:latin typeface="Trebuchet MS"/>
              </a:rPr>
              <a:t>Екологічно</a:t>
            </a:r>
            <a:r>
              <a:rPr lang="en-GB" sz="3200" b="1" dirty="0">
                <a:solidFill>
                  <a:srgbClr val="FFFFFF"/>
                </a:solidFill>
                <a:latin typeface="Trebuchet MS"/>
              </a:rPr>
              <a:t> </a:t>
            </a:r>
            <a:r>
              <a:rPr lang="en-GB" sz="3200" b="1" dirty="0" err="1">
                <a:solidFill>
                  <a:srgbClr val="FFFFFF"/>
                </a:solidFill>
                <a:latin typeface="Trebuchet MS"/>
              </a:rPr>
              <a:t>чисті</a:t>
            </a:r>
            <a:r>
              <a:rPr lang="en-GB" sz="3200" b="1" dirty="0">
                <a:solidFill>
                  <a:srgbClr val="FFFFFF"/>
                </a:solidFill>
                <a:latin typeface="Trebuchet MS"/>
              </a:rPr>
              <a:t> </a:t>
            </a:r>
            <a:r>
              <a:rPr lang="en-GB" sz="3200" b="1" dirty="0" err="1">
                <a:solidFill>
                  <a:srgbClr val="FFFFFF"/>
                </a:solidFill>
                <a:latin typeface="Trebuchet MS"/>
              </a:rPr>
              <a:t>матеріали</a:t>
            </a:r>
            <a:r>
              <a:rPr lang="en-GB" sz="3200" b="1" dirty="0">
                <a:solidFill>
                  <a:srgbClr val="FFFFFF"/>
                </a:solidFill>
                <a:latin typeface="Trebuchet MS"/>
              </a:rPr>
              <a:t> </a:t>
            </a:r>
            <a:r>
              <a:rPr lang="en-GB" sz="3200" b="1" dirty="0" err="1">
                <a:solidFill>
                  <a:srgbClr val="FFFFFF"/>
                </a:solidFill>
                <a:latin typeface="Trebuchet MS"/>
              </a:rPr>
              <a:t>та</a:t>
            </a:r>
            <a:r>
              <a:rPr lang="en-GB" sz="3200" b="1" dirty="0">
                <a:solidFill>
                  <a:srgbClr val="FFFFFF"/>
                </a:solidFill>
                <a:latin typeface="Trebuchet MS"/>
              </a:rPr>
              <a:t> </a:t>
            </a:r>
            <a:r>
              <a:rPr lang="en-GB" sz="3200" b="1" dirty="0" err="1">
                <a:solidFill>
                  <a:srgbClr val="FFFFFF"/>
                </a:solidFill>
                <a:latin typeface="Trebuchet MS"/>
              </a:rPr>
              <a:t>інструменти</a:t>
            </a:r>
            <a:r>
              <a:rPr lang="en-GB" sz="3200" b="1" dirty="0">
                <a:solidFill>
                  <a:srgbClr val="FFFFFF"/>
                </a:solidFill>
                <a:latin typeface="Trebuchet MS"/>
              </a:rPr>
              <a:t> </a:t>
            </a:r>
            <a:r>
              <a:rPr lang="en-GB" sz="3200" b="1" dirty="0" err="1">
                <a:solidFill>
                  <a:srgbClr val="FFFFFF"/>
                </a:solidFill>
                <a:latin typeface="Trebuchet MS"/>
              </a:rPr>
              <a:t>енергоефективності</a:t>
            </a:r>
            <a:r>
              <a:rPr lang="en-GB" sz="3200" b="1" dirty="0">
                <a:solidFill>
                  <a:srgbClr val="FFFFFF"/>
                </a:solidFill>
                <a:latin typeface="Trebuchet MS"/>
              </a:rPr>
              <a:t> в </a:t>
            </a:r>
            <a:r>
              <a:rPr lang="en-GB" sz="3200" b="1" dirty="0" err="1">
                <a:solidFill>
                  <a:srgbClr val="FFFFFF"/>
                </a:solidFill>
                <a:latin typeface="Trebuchet MS"/>
              </a:rPr>
              <a:t>реконструкції</a:t>
            </a:r>
            <a:r>
              <a:rPr lang="en-GB" sz="3200" b="1" dirty="0">
                <a:solidFill>
                  <a:srgbClr val="FFFFFF"/>
                </a:solidFill>
                <a:latin typeface="Trebuchet MS"/>
              </a:rPr>
              <a:t> </a:t>
            </a:r>
            <a:r>
              <a:rPr lang="en-GB" sz="3200" b="1" dirty="0" err="1">
                <a:solidFill>
                  <a:srgbClr val="FFFFFF"/>
                </a:solidFill>
                <a:latin typeface="Trebuchet MS"/>
              </a:rPr>
              <a:t>муніципальних</a:t>
            </a:r>
            <a:r>
              <a:rPr lang="en-GB" sz="3200" b="1" dirty="0">
                <a:solidFill>
                  <a:srgbClr val="FFFFFF"/>
                </a:solidFill>
                <a:latin typeface="Trebuchet MS"/>
              </a:rPr>
              <a:t> </a:t>
            </a:r>
            <a:r>
              <a:rPr lang="en-GB" sz="3200" b="1" dirty="0" err="1">
                <a:solidFill>
                  <a:srgbClr val="FFFFFF"/>
                </a:solidFill>
                <a:latin typeface="Trebuchet MS"/>
              </a:rPr>
              <a:t>об'єктів</a:t>
            </a:r>
            <a:br>
              <a:rPr lang="en-GB" sz="3200" b="1" dirty="0">
                <a:solidFill>
                  <a:srgbClr val="FFFFFF"/>
                </a:solidFill>
                <a:latin typeface="Trebuchet MS"/>
              </a:rPr>
            </a:br>
            <a:endParaRPr lang="en-GB" sz="3200" b="1">
              <a:latin typeface="Trebuchet MS"/>
            </a:endParaRPr>
          </a:p>
          <a:p>
            <a:pPr algn="ctr"/>
            <a:r>
              <a:rPr lang="en-US" sz="4000" err="1">
                <a:latin typeface="Trebuchet MS"/>
                <a:ea typeface="Calibri"/>
                <a:cs typeface="Calibri"/>
              </a:rPr>
              <a:t>Інструменти</a:t>
            </a:r>
            <a:r>
              <a:rPr lang="en-US" sz="4000" dirty="0">
                <a:latin typeface="Trebuchet MS"/>
                <a:ea typeface="Calibri"/>
                <a:cs typeface="Calibri"/>
              </a:rPr>
              <a:t> </a:t>
            </a:r>
            <a:r>
              <a:rPr lang="en-US" sz="4000" err="1">
                <a:latin typeface="Trebuchet MS"/>
                <a:ea typeface="Calibri"/>
                <a:cs typeface="Calibri"/>
              </a:rPr>
              <a:t>енергоефективності</a:t>
            </a:r>
            <a:br>
              <a:rPr lang="en-US" dirty="0"/>
            </a:br>
            <a:r>
              <a:rPr lang="en-US" sz="2800" b="1" err="1">
                <a:solidFill>
                  <a:schemeClr val="tx1"/>
                </a:solidFill>
              </a:rPr>
              <a:t>Лекція</a:t>
            </a:r>
            <a:r>
              <a:rPr lang="en-US" sz="2800" b="1" dirty="0">
                <a:solidFill>
                  <a:schemeClr val="tx1"/>
                </a:solidFill>
              </a:rPr>
              <a:t> 2: </a:t>
            </a:r>
            <a:r>
              <a:rPr lang="en-US" sz="2800" b="1" err="1">
                <a:solidFill>
                  <a:schemeClr val="tx1"/>
                </a:solidFill>
              </a:rPr>
              <a:t>Сучасні</a:t>
            </a:r>
            <a:r>
              <a:rPr lang="en-US" sz="2800" b="1" dirty="0">
                <a:solidFill>
                  <a:schemeClr val="tx1"/>
                </a:solidFill>
              </a:rPr>
              <a:t> </a:t>
            </a:r>
            <a:r>
              <a:rPr lang="en-US" sz="2800" b="1" err="1">
                <a:solidFill>
                  <a:schemeClr val="tx1"/>
                </a:solidFill>
              </a:rPr>
              <a:t>технологічні</a:t>
            </a:r>
            <a:r>
              <a:rPr lang="en-US" sz="2800" b="1" dirty="0">
                <a:solidFill>
                  <a:schemeClr val="tx1"/>
                </a:solidFill>
              </a:rPr>
              <a:t> </a:t>
            </a:r>
            <a:r>
              <a:rPr lang="en-US" sz="2800" b="1" err="1">
                <a:solidFill>
                  <a:schemeClr val="tx1"/>
                </a:solidFill>
              </a:rPr>
              <a:t>рішення</a:t>
            </a:r>
            <a:r>
              <a:rPr lang="en-US" sz="2800" b="1" dirty="0">
                <a:solidFill>
                  <a:schemeClr val="tx1"/>
                </a:solidFill>
              </a:rPr>
              <a:t> </a:t>
            </a:r>
            <a:r>
              <a:rPr lang="en-US" sz="2800" b="1" err="1">
                <a:solidFill>
                  <a:schemeClr val="tx1"/>
                </a:solidFill>
              </a:rPr>
              <a:t>для</a:t>
            </a:r>
            <a:r>
              <a:rPr lang="en-US" sz="2800" b="1" dirty="0">
                <a:solidFill>
                  <a:schemeClr val="tx1"/>
                </a:solidFill>
              </a:rPr>
              <a:t> </a:t>
            </a:r>
            <a:r>
              <a:rPr lang="en-US" sz="2800" b="1" err="1">
                <a:solidFill>
                  <a:schemeClr val="tx1"/>
                </a:solidFill>
              </a:rPr>
              <a:t>підвищення</a:t>
            </a:r>
            <a:r>
              <a:rPr lang="en-US" sz="2800" b="1" dirty="0">
                <a:solidFill>
                  <a:schemeClr val="tx1"/>
                </a:solidFill>
              </a:rPr>
              <a:t> </a:t>
            </a:r>
            <a:r>
              <a:rPr lang="en-US" sz="2800" b="1" err="1">
                <a:solidFill>
                  <a:schemeClr val="tx1"/>
                </a:solidFill>
              </a:rPr>
              <a:t>енергоефективності</a:t>
            </a:r>
            <a:r>
              <a:rPr lang="en-US" sz="2800" b="1" dirty="0">
                <a:solidFill>
                  <a:schemeClr val="tx1"/>
                </a:solidFill>
              </a:rPr>
              <a:t> </a:t>
            </a:r>
            <a:endParaRPr lang="en-GB" sz="2800" b="1" dirty="0" err="1">
              <a:solidFill>
                <a:schemeClr val="tx1"/>
              </a:solidFill>
              <a:ea typeface="Calibri" panose="020F0502020204030204"/>
              <a:cs typeface="Calibri" panose="020F0502020204030204"/>
            </a:endParaRPr>
          </a:p>
          <a:p>
            <a:pPr algn="ctr"/>
            <a:endParaRPr lang="en-GB" sz="3200" dirty="0">
              <a:latin typeface="Trebuchet MS" panose="020B0603020202020204" pitchFamily="34" charset="0"/>
            </a:endParaRPr>
          </a:p>
          <a:p>
            <a:pPr algn="ctr"/>
            <a:r>
              <a:rPr lang="en-GB" sz="4800" err="1">
                <a:latin typeface="Trebuchet MS"/>
              </a:rPr>
              <a:t>Скок</a:t>
            </a:r>
            <a:r>
              <a:rPr lang="en-GB" sz="4800" dirty="0">
                <a:latin typeface="Trebuchet MS"/>
              </a:rPr>
              <a:t> </a:t>
            </a:r>
            <a:r>
              <a:rPr lang="en-GB" sz="4800" err="1">
                <a:latin typeface="Trebuchet MS"/>
              </a:rPr>
              <a:t>Анастасія</a:t>
            </a:r>
            <a:br>
              <a:rPr lang="en-US" dirty="0"/>
            </a:br>
            <a:r>
              <a:rPr lang="en-GB" sz="2800" i="1" err="1">
                <a:latin typeface="Trebuchet MS"/>
              </a:rPr>
              <a:t>керівниця</a:t>
            </a:r>
            <a:r>
              <a:rPr lang="en-GB" sz="2800" i="1" dirty="0">
                <a:latin typeface="Trebuchet MS"/>
              </a:rPr>
              <a:t> </a:t>
            </a:r>
            <a:r>
              <a:rPr lang="en-GB" sz="2800" i="1" err="1">
                <a:latin typeface="Trebuchet MS"/>
              </a:rPr>
              <a:t>відділу</a:t>
            </a:r>
            <a:r>
              <a:rPr lang="en-GB" sz="2800" i="1" dirty="0">
                <a:latin typeface="Trebuchet MS"/>
              </a:rPr>
              <a:t> ESG BDO in Ukraine</a:t>
            </a:r>
            <a:endParaRPr lang="en-GB" sz="2800" i="1" dirty="0">
              <a:latin typeface="Trebuchet MS" panose="020B0603020202020204" pitchFamily="34" charset="0"/>
            </a:endParaRPr>
          </a:p>
        </p:txBody>
      </p:sp>
    </p:spTree>
    <p:extLst>
      <p:ext uri="{BB962C8B-B14F-4D97-AF65-F5344CB8AC3E}">
        <p14:creationId xmlns:p14="http://schemas.microsoft.com/office/powerpoint/2010/main" val="44793596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C4CF2-E242-EA8D-BF92-F8149FA399FE}"/>
            </a:ext>
          </a:extLst>
        </p:cNvPr>
        <p:cNvGrpSpPr/>
        <p:nvPr/>
      </p:nvGrpSpPr>
      <p:grpSpPr>
        <a:xfrm>
          <a:off x="0" y="0"/>
          <a:ext cx="0" cy="0"/>
          <a:chOff x="0" y="0"/>
          <a:chExt cx="0" cy="0"/>
        </a:xfrm>
      </p:grpSpPr>
      <p:sp>
        <p:nvSpPr>
          <p:cNvPr id="2" name="Заголовок 13">
            <a:extLst>
              <a:ext uri="{FF2B5EF4-FFF2-40B4-BE49-F238E27FC236}">
                <a16:creationId xmlns:a16="http://schemas.microsoft.com/office/drawing/2014/main" id="{8826E6D4-49DD-9C88-BFEF-D5A22E566C18}"/>
              </a:ext>
            </a:extLst>
          </p:cNvPr>
          <p:cNvSpPr txBox="1">
            <a:spLocks/>
          </p:cNvSpPr>
          <p:nvPr/>
        </p:nvSpPr>
        <p:spPr>
          <a:xfrm>
            <a:off x="685011" y="1733142"/>
            <a:ext cx="19332398"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dirty="0"/>
              <a:t>Переваги використання енергоефективного обладнання</a:t>
            </a:r>
          </a:p>
        </p:txBody>
      </p:sp>
      <p:sp>
        <p:nvSpPr>
          <p:cNvPr id="4" name="Прямокутник: округлені кути 3">
            <a:extLst>
              <a:ext uri="{FF2B5EF4-FFF2-40B4-BE49-F238E27FC236}">
                <a16:creationId xmlns:a16="http://schemas.microsoft.com/office/drawing/2014/main" id="{B211A813-279F-8C7D-3F6E-8EDB9F69D2FC}"/>
              </a:ext>
            </a:extLst>
          </p:cNvPr>
          <p:cNvSpPr/>
          <p:nvPr/>
        </p:nvSpPr>
        <p:spPr>
          <a:xfrm>
            <a:off x="1212575" y="3484339"/>
            <a:ext cx="1888435" cy="1630017"/>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2000" b="1" noProof="0" dirty="0">
                <a:latin typeface="+mj-lt"/>
              </a:rPr>
              <a:t>1</a:t>
            </a:r>
          </a:p>
        </p:txBody>
      </p:sp>
      <p:sp>
        <p:nvSpPr>
          <p:cNvPr id="7" name="Прямокутник: округлені кути 6">
            <a:extLst>
              <a:ext uri="{FF2B5EF4-FFF2-40B4-BE49-F238E27FC236}">
                <a16:creationId xmlns:a16="http://schemas.microsoft.com/office/drawing/2014/main" id="{B35C008C-7602-BA9A-77DC-07FB105E2830}"/>
              </a:ext>
            </a:extLst>
          </p:cNvPr>
          <p:cNvSpPr/>
          <p:nvPr/>
        </p:nvSpPr>
        <p:spPr>
          <a:xfrm>
            <a:off x="1212575" y="5561805"/>
            <a:ext cx="1888435" cy="1630017"/>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2000" b="1" noProof="0" dirty="0">
                <a:latin typeface="+mj-lt"/>
              </a:rPr>
              <a:t>2</a:t>
            </a:r>
          </a:p>
        </p:txBody>
      </p:sp>
      <p:sp>
        <p:nvSpPr>
          <p:cNvPr id="8" name="Прямокутник: округлені кути 7">
            <a:extLst>
              <a:ext uri="{FF2B5EF4-FFF2-40B4-BE49-F238E27FC236}">
                <a16:creationId xmlns:a16="http://schemas.microsoft.com/office/drawing/2014/main" id="{6D39E488-BF01-0243-1805-394D929F62E1}"/>
              </a:ext>
            </a:extLst>
          </p:cNvPr>
          <p:cNvSpPr/>
          <p:nvPr/>
        </p:nvSpPr>
        <p:spPr>
          <a:xfrm>
            <a:off x="1212575" y="7639271"/>
            <a:ext cx="1888435" cy="1630017"/>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2000" b="1" noProof="0" dirty="0">
                <a:latin typeface="+mj-lt"/>
              </a:rPr>
              <a:t>3</a:t>
            </a:r>
          </a:p>
        </p:txBody>
      </p:sp>
      <p:sp>
        <p:nvSpPr>
          <p:cNvPr id="22" name="Прямокутник: округлені кути 21">
            <a:extLst>
              <a:ext uri="{FF2B5EF4-FFF2-40B4-BE49-F238E27FC236}">
                <a16:creationId xmlns:a16="http://schemas.microsoft.com/office/drawing/2014/main" id="{36431F9F-36E9-FD63-BBA0-5FD4FB35ABD2}"/>
              </a:ext>
            </a:extLst>
          </p:cNvPr>
          <p:cNvSpPr/>
          <p:nvPr/>
        </p:nvSpPr>
        <p:spPr>
          <a:xfrm>
            <a:off x="3650975" y="3484338"/>
            <a:ext cx="7421217" cy="163001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Зниження витрат на енергію</a:t>
            </a:r>
          </a:p>
        </p:txBody>
      </p:sp>
      <p:sp>
        <p:nvSpPr>
          <p:cNvPr id="24" name="Прямокутник: округлені кути 23">
            <a:extLst>
              <a:ext uri="{FF2B5EF4-FFF2-40B4-BE49-F238E27FC236}">
                <a16:creationId xmlns:a16="http://schemas.microsoft.com/office/drawing/2014/main" id="{B9A263B7-93DB-C7E0-3E6B-1FDBB73071BC}"/>
              </a:ext>
            </a:extLst>
          </p:cNvPr>
          <p:cNvSpPr/>
          <p:nvPr/>
        </p:nvSpPr>
        <p:spPr>
          <a:xfrm>
            <a:off x="3650975" y="5561804"/>
            <a:ext cx="7421217" cy="163001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Підвищення енергоефективності</a:t>
            </a:r>
            <a:endParaRPr lang="uk-UA" sz="3200" b="1" noProof="0" dirty="0">
              <a:latin typeface="+mj-lt"/>
            </a:endParaRPr>
          </a:p>
        </p:txBody>
      </p:sp>
      <p:sp>
        <p:nvSpPr>
          <p:cNvPr id="26" name="Прямокутник: округлені кути 25">
            <a:extLst>
              <a:ext uri="{FF2B5EF4-FFF2-40B4-BE49-F238E27FC236}">
                <a16:creationId xmlns:a16="http://schemas.microsoft.com/office/drawing/2014/main" id="{94453E48-9EF3-61A0-6409-A3E0DCCC952E}"/>
              </a:ext>
            </a:extLst>
          </p:cNvPr>
          <p:cNvSpPr/>
          <p:nvPr/>
        </p:nvSpPr>
        <p:spPr>
          <a:xfrm>
            <a:off x="3650975" y="7639270"/>
            <a:ext cx="7421217" cy="163001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Тривалість та надійність</a:t>
            </a:r>
          </a:p>
        </p:txBody>
      </p:sp>
      <p:sp>
        <p:nvSpPr>
          <p:cNvPr id="27" name="Прямокутник: округлені кути 26">
            <a:extLst>
              <a:ext uri="{FF2B5EF4-FFF2-40B4-BE49-F238E27FC236}">
                <a16:creationId xmlns:a16="http://schemas.microsoft.com/office/drawing/2014/main" id="{63B37782-1DC8-E643-6DE8-E1298D07B462}"/>
              </a:ext>
            </a:extLst>
          </p:cNvPr>
          <p:cNvSpPr/>
          <p:nvPr/>
        </p:nvSpPr>
        <p:spPr>
          <a:xfrm>
            <a:off x="1212575" y="9716737"/>
            <a:ext cx="1888435" cy="1630017"/>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2000" b="1" noProof="0" dirty="0">
                <a:latin typeface="+mj-lt"/>
              </a:rPr>
              <a:t>4</a:t>
            </a:r>
          </a:p>
        </p:txBody>
      </p:sp>
      <p:sp>
        <p:nvSpPr>
          <p:cNvPr id="28" name="Прямокутник: округлені кути 27">
            <a:extLst>
              <a:ext uri="{FF2B5EF4-FFF2-40B4-BE49-F238E27FC236}">
                <a16:creationId xmlns:a16="http://schemas.microsoft.com/office/drawing/2014/main" id="{2881AB7D-0A1B-DE58-427F-97DDAC00FCDE}"/>
              </a:ext>
            </a:extLst>
          </p:cNvPr>
          <p:cNvSpPr/>
          <p:nvPr/>
        </p:nvSpPr>
        <p:spPr>
          <a:xfrm>
            <a:off x="3650975" y="9716736"/>
            <a:ext cx="7421217" cy="163001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Скорочення впливу на довкілля</a:t>
            </a:r>
          </a:p>
        </p:txBody>
      </p:sp>
      <p:sp>
        <p:nvSpPr>
          <p:cNvPr id="29" name="TextBox 28">
            <a:extLst>
              <a:ext uri="{FF2B5EF4-FFF2-40B4-BE49-F238E27FC236}">
                <a16:creationId xmlns:a16="http://schemas.microsoft.com/office/drawing/2014/main" id="{2C2A53C4-5C33-D3CE-D440-622522A62DF3}"/>
              </a:ext>
            </a:extLst>
          </p:cNvPr>
          <p:cNvSpPr txBox="1"/>
          <p:nvPr/>
        </p:nvSpPr>
        <p:spPr>
          <a:xfrm>
            <a:off x="11555896" y="3484338"/>
            <a:ext cx="11580409" cy="1569660"/>
          </a:xfrm>
          <a:prstGeom prst="rect">
            <a:avLst/>
          </a:prstGeom>
          <a:noFill/>
        </p:spPr>
        <p:txBody>
          <a:bodyPr wrap="square" rtlCol="0">
            <a:spAutoFit/>
          </a:bodyPr>
          <a:lstStyle/>
          <a:p>
            <a:pPr algn="just"/>
            <a:r>
              <a:rPr lang="uk-UA" sz="3200" noProof="0" dirty="0">
                <a:latin typeface="+mj-lt"/>
              </a:rPr>
              <a:t>Завдяки меншому споживанню енергії, LED-освітлення, високоефективні котли та теплові насоси дозволяють значно знизити витрати на опалення, охолодження та освітлення.</a:t>
            </a:r>
          </a:p>
        </p:txBody>
      </p:sp>
      <p:sp>
        <p:nvSpPr>
          <p:cNvPr id="31" name="TextBox 30">
            <a:extLst>
              <a:ext uri="{FF2B5EF4-FFF2-40B4-BE49-F238E27FC236}">
                <a16:creationId xmlns:a16="http://schemas.microsoft.com/office/drawing/2014/main" id="{5EE663EA-012E-5B17-6651-1B9549532C63}"/>
              </a:ext>
            </a:extLst>
          </p:cNvPr>
          <p:cNvSpPr txBox="1"/>
          <p:nvPr/>
        </p:nvSpPr>
        <p:spPr>
          <a:xfrm>
            <a:off x="11622156" y="5750444"/>
            <a:ext cx="11580409" cy="1077218"/>
          </a:xfrm>
          <a:prstGeom prst="rect">
            <a:avLst/>
          </a:prstGeom>
          <a:noFill/>
        </p:spPr>
        <p:txBody>
          <a:bodyPr wrap="square" rtlCol="0">
            <a:spAutoFit/>
          </a:bodyPr>
          <a:lstStyle/>
          <a:p>
            <a:pPr algn="just"/>
            <a:r>
              <a:rPr lang="uk-UA" sz="3200" noProof="0" dirty="0">
                <a:latin typeface="+mj-lt"/>
              </a:rPr>
              <a:t>Енергоефективне обладнання забезпечує раціональне використання енергії, зменшуючи енергетичні втрати.</a:t>
            </a:r>
          </a:p>
        </p:txBody>
      </p:sp>
      <p:sp>
        <p:nvSpPr>
          <p:cNvPr id="32" name="TextBox 31">
            <a:extLst>
              <a:ext uri="{FF2B5EF4-FFF2-40B4-BE49-F238E27FC236}">
                <a16:creationId xmlns:a16="http://schemas.microsoft.com/office/drawing/2014/main" id="{55F81A01-D219-223B-2A36-81F7D03C62AD}"/>
              </a:ext>
            </a:extLst>
          </p:cNvPr>
          <p:cNvSpPr txBox="1"/>
          <p:nvPr/>
        </p:nvSpPr>
        <p:spPr>
          <a:xfrm>
            <a:off x="11622156" y="7669448"/>
            <a:ext cx="11580409" cy="1569660"/>
          </a:xfrm>
          <a:prstGeom prst="rect">
            <a:avLst/>
          </a:prstGeom>
          <a:noFill/>
        </p:spPr>
        <p:txBody>
          <a:bodyPr wrap="square" rtlCol="0">
            <a:spAutoFit/>
          </a:bodyPr>
          <a:lstStyle/>
          <a:p>
            <a:pPr algn="just"/>
            <a:r>
              <a:rPr lang="uk-UA" sz="3200" noProof="0" dirty="0">
                <a:latin typeface="+mj-lt"/>
              </a:rPr>
              <a:t>Такі пристрої, як LED-лампи та теплові насоси, мають значно довший термін служби та високу надійність, що зменшує витрати на їхнє обслуговування.</a:t>
            </a:r>
          </a:p>
        </p:txBody>
      </p:sp>
      <p:sp>
        <p:nvSpPr>
          <p:cNvPr id="33" name="TextBox 32">
            <a:extLst>
              <a:ext uri="{FF2B5EF4-FFF2-40B4-BE49-F238E27FC236}">
                <a16:creationId xmlns:a16="http://schemas.microsoft.com/office/drawing/2014/main" id="{4A21B189-470F-35BC-4497-79E67CC36C4C}"/>
              </a:ext>
            </a:extLst>
          </p:cNvPr>
          <p:cNvSpPr txBox="1"/>
          <p:nvPr/>
        </p:nvSpPr>
        <p:spPr>
          <a:xfrm>
            <a:off x="11622156" y="9716736"/>
            <a:ext cx="11580409" cy="1569660"/>
          </a:xfrm>
          <a:prstGeom prst="rect">
            <a:avLst/>
          </a:prstGeom>
          <a:noFill/>
        </p:spPr>
        <p:txBody>
          <a:bodyPr wrap="square" rtlCol="0">
            <a:spAutoFit/>
          </a:bodyPr>
          <a:lstStyle/>
          <a:p>
            <a:pPr algn="just"/>
            <a:r>
              <a:rPr lang="uk-UA" sz="3200" noProof="0">
                <a:latin typeface="+mj-lt"/>
              </a:rPr>
              <a:t>Енергоефективні технології допомагають зменшити викиди парникових газів і шкідливих речовин, підтримуючи екологічно відповідальне споживання.</a:t>
            </a:r>
          </a:p>
        </p:txBody>
      </p:sp>
    </p:spTree>
    <p:extLst>
      <p:ext uri="{BB962C8B-B14F-4D97-AF65-F5344CB8AC3E}">
        <p14:creationId xmlns:p14="http://schemas.microsoft.com/office/powerpoint/2010/main" val="346999232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868C7-E8B2-B8A5-66A9-0E2C23351FE5}"/>
            </a:ext>
          </a:extLst>
        </p:cNvPr>
        <p:cNvGrpSpPr/>
        <p:nvPr/>
      </p:nvGrpSpPr>
      <p:grpSpPr>
        <a:xfrm>
          <a:off x="0" y="0"/>
          <a:ext cx="0" cy="0"/>
          <a:chOff x="0" y="0"/>
          <a:chExt cx="0" cy="0"/>
        </a:xfrm>
      </p:grpSpPr>
      <p:sp>
        <p:nvSpPr>
          <p:cNvPr id="2" name="Заголовок 13">
            <a:extLst>
              <a:ext uri="{FF2B5EF4-FFF2-40B4-BE49-F238E27FC236}">
                <a16:creationId xmlns:a16="http://schemas.microsoft.com/office/drawing/2014/main" id="{A8BE9C93-C1A6-B0D9-0EAF-C8C8F2BD35C4}"/>
              </a:ext>
            </a:extLst>
          </p:cNvPr>
          <p:cNvSpPr txBox="1">
            <a:spLocks/>
          </p:cNvSpPr>
          <p:nvPr/>
        </p:nvSpPr>
        <p:spPr>
          <a:xfrm>
            <a:off x="685011" y="1733142"/>
            <a:ext cx="19292642"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dirty="0"/>
              <a:t>Системи автоматизації будівель (</a:t>
            </a:r>
            <a:r>
              <a:rPr lang="en-US" sz="6000" noProof="0" dirty="0"/>
              <a:t>BAS) </a:t>
            </a:r>
            <a:r>
              <a:rPr lang="uk-UA" sz="6000" noProof="0" dirty="0"/>
              <a:t>для оптимізації енергоспоживання</a:t>
            </a:r>
          </a:p>
        </p:txBody>
      </p:sp>
      <p:sp>
        <p:nvSpPr>
          <p:cNvPr id="3" name="Прямокутник: округлені кути 2">
            <a:extLst>
              <a:ext uri="{FF2B5EF4-FFF2-40B4-BE49-F238E27FC236}">
                <a16:creationId xmlns:a16="http://schemas.microsoft.com/office/drawing/2014/main" id="{FE159CCC-9D0B-E614-66EC-FACDCF03E508}"/>
              </a:ext>
            </a:extLst>
          </p:cNvPr>
          <p:cNvSpPr/>
          <p:nvPr/>
        </p:nvSpPr>
        <p:spPr>
          <a:xfrm>
            <a:off x="1348803" y="4071310"/>
            <a:ext cx="10217426" cy="7911548"/>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uk-UA" sz="3200" b="1" dirty="0">
                <a:solidFill>
                  <a:srgbClr val="4D4D4D"/>
                </a:solidFill>
                <a:latin typeface="+mj-lt"/>
              </a:rPr>
              <a:t>Системи автоматизації будівель (</a:t>
            </a:r>
            <a:r>
              <a:rPr lang="en-GB" sz="3200" b="1" dirty="0">
                <a:solidFill>
                  <a:srgbClr val="4D4D4D"/>
                </a:solidFill>
                <a:latin typeface="+mj-lt"/>
              </a:rPr>
              <a:t>Building Automation Systems, BAS) — </a:t>
            </a:r>
            <a:r>
              <a:rPr lang="uk-UA" sz="3200" dirty="0">
                <a:solidFill>
                  <a:srgbClr val="4D4D4D"/>
                </a:solidFill>
                <a:latin typeface="+mj-lt"/>
              </a:rPr>
              <a:t>це сучасні технології, які використовуються для управління різними інженерними системами в будівлях. Вони контролюють і автоматизують роботу таких систем, як освітлення, опалення, вентиляція, кондиціювання повітря (</a:t>
            </a:r>
            <a:r>
              <a:rPr lang="en-GB" sz="3200" dirty="0">
                <a:solidFill>
                  <a:srgbClr val="4D4D4D"/>
                </a:solidFill>
                <a:latin typeface="+mj-lt"/>
              </a:rPr>
              <a:t>HVAC), </a:t>
            </a:r>
            <a:r>
              <a:rPr lang="uk-UA" sz="3200" dirty="0">
                <a:solidFill>
                  <a:srgbClr val="4D4D4D"/>
                </a:solidFill>
                <a:latin typeface="+mj-lt"/>
              </a:rPr>
              <a:t>системи безпеки та водопостачання, що дозволяє значно підвищити енергоефективність будівлі та знизити витрати на її експлуатацію. </a:t>
            </a:r>
          </a:p>
          <a:p>
            <a:pPr algn="just"/>
            <a:endParaRPr lang="uk-UA" sz="3200" dirty="0">
              <a:solidFill>
                <a:srgbClr val="4D4D4D"/>
              </a:solidFill>
              <a:latin typeface="+mj-lt"/>
            </a:endParaRPr>
          </a:p>
          <a:p>
            <a:pPr algn="just"/>
            <a:r>
              <a:rPr lang="uk-UA" sz="3200" dirty="0">
                <a:solidFill>
                  <a:srgbClr val="4D4D4D"/>
                </a:solidFill>
                <a:latin typeface="+mj-lt"/>
              </a:rPr>
              <a:t>Завдяки </a:t>
            </a:r>
            <a:r>
              <a:rPr lang="en-GB" sz="3200" dirty="0">
                <a:solidFill>
                  <a:srgbClr val="4D4D4D"/>
                </a:solidFill>
                <a:latin typeface="+mj-lt"/>
              </a:rPr>
              <a:t>BAS </a:t>
            </a:r>
            <a:r>
              <a:rPr lang="uk-UA" sz="3200" dirty="0">
                <a:solidFill>
                  <a:srgbClr val="4D4D4D"/>
                </a:solidFill>
                <a:latin typeface="+mj-lt"/>
              </a:rPr>
              <a:t>досягається оптимальне використання енергетичних ресурсів, поліпшуються умови комфорту та знижується негативний вплив на навко­лишнє середовище.</a:t>
            </a:r>
          </a:p>
        </p:txBody>
      </p:sp>
      <p:sp>
        <p:nvSpPr>
          <p:cNvPr id="5" name="Прямокутник 4">
            <a:extLst>
              <a:ext uri="{FF2B5EF4-FFF2-40B4-BE49-F238E27FC236}">
                <a16:creationId xmlns:a16="http://schemas.microsoft.com/office/drawing/2014/main" id="{11AC4805-15CE-4E1A-A7CF-69326F934447}"/>
              </a:ext>
            </a:extLst>
          </p:cNvPr>
          <p:cNvSpPr/>
          <p:nvPr/>
        </p:nvSpPr>
        <p:spPr>
          <a:xfrm>
            <a:off x="13481634" y="3921371"/>
            <a:ext cx="8666921" cy="1347153"/>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3600" dirty="0" err="1"/>
              <a:t>Основні</a:t>
            </a:r>
            <a:r>
              <a:rPr lang="ru-RU" sz="3600" dirty="0"/>
              <a:t> </a:t>
            </a:r>
            <a:r>
              <a:rPr lang="ru-RU" sz="3600" dirty="0" err="1"/>
              <a:t>функції</a:t>
            </a:r>
            <a:r>
              <a:rPr lang="ru-RU" sz="3600" dirty="0"/>
              <a:t> систем </a:t>
            </a:r>
            <a:r>
              <a:rPr lang="ru-RU" sz="3600" dirty="0" err="1"/>
              <a:t>автоматизації</a:t>
            </a:r>
            <a:r>
              <a:rPr lang="ru-RU" sz="3600" dirty="0"/>
              <a:t> </a:t>
            </a:r>
            <a:r>
              <a:rPr lang="ru-RU" sz="3600" dirty="0" err="1"/>
              <a:t>будівель</a:t>
            </a:r>
            <a:endParaRPr lang="uk-UA" sz="3600" dirty="0"/>
          </a:p>
        </p:txBody>
      </p:sp>
      <p:sp>
        <p:nvSpPr>
          <p:cNvPr id="9" name="Прямокутник: округлені кути 8">
            <a:extLst>
              <a:ext uri="{FF2B5EF4-FFF2-40B4-BE49-F238E27FC236}">
                <a16:creationId xmlns:a16="http://schemas.microsoft.com/office/drawing/2014/main" id="{E7BCB250-82C1-33C0-F237-76217F552940}"/>
              </a:ext>
            </a:extLst>
          </p:cNvPr>
          <p:cNvSpPr/>
          <p:nvPr/>
        </p:nvSpPr>
        <p:spPr>
          <a:xfrm>
            <a:off x="13481634" y="5808824"/>
            <a:ext cx="1888435" cy="1283977"/>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12000" b="1" noProof="0" dirty="0">
              <a:latin typeface="+mj-lt"/>
            </a:endParaRPr>
          </a:p>
        </p:txBody>
      </p:sp>
      <p:sp>
        <p:nvSpPr>
          <p:cNvPr id="10" name="Прямокутник: округлені кути 9">
            <a:extLst>
              <a:ext uri="{FF2B5EF4-FFF2-40B4-BE49-F238E27FC236}">
                <a16:creationId xmlns:a16="http://schemas.microsoft.com/office/drawing/2014/main" id="{5273666C-1FD3-C895-21E8-CCFFB25E87F1}"/>
              </a:ext>
            </a:extLst>
          </p:cNvPr>
          <p:cNvSpPr/>
          <p:nvPr/>
        </p:nvSpPr>
        <p:spPr>
          <a:xfrm>
            <a:off x="13481634" y="7438843"/>
            <a:ext cx="1888435" cy="1283977"/>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12000" b="1" noProof="0" dirty="0">
              <a:latin typeface="+mj-lt"/>
            </a:endParaRPr>
          </a:p>
        </p:txBody>
      </p:sp>
      <p:sp>
        <p:nvSpPr>
          <p:cNvPr id="11" name="Прямокутник: округлені кути 10">
            <a:extLst>
              <a:ext uri="{FF2B5EF4-FFF2-40B4-BE49-F238E27FC236}">
                <a16:creationId xmlns:a16="http://schemas.microsoft.com/office/drawing/2014/main" id="{C8E48D84-02C6-B82C-BF14-D650D86ACE2F}"/>
              </a:ext>
            </a:extLst>
          </p:cNvPr>
          <p:cNvSpPr/>
          <p:nvPr/>
        </p:nvSpPr>
        <p:spPr>
          <a:xfrm>
            <a:off x="13481634" y="9068862"/>
            <a:ext cx="1888435" cy="1283977"/>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12000" b="1" noProof="0" dirty="0">
              <a:latin typeface="+mj-lt"/>
            </a:endParaRPr>
          </a:p>
        </p:txBody>
      </p:sp>
      <p:sp>
        <p:nvSpPr>
          <p:cNvPr id="12" name="Прямокутник: округлені кути 11">
            <a:extLst>
              <a:ext uri="{FF2B5EF4-FFF2-40B4-BE49-F238E27FC236}">
                <a16:creationId xmlns:a16="http://schemas.microsoft.com/office/drawing/2014/main" id="{CE14E92E-CA79-4D73-353E-290E36D786D7}"/>
              </a:ext>
            </a:extLst>
          </p:cNvPr>
          <p:cNvSpPr/>
          <p:nvPr/>
        </p:nvSpPr>
        <p:spPr>
          <a:xfrm>
            <a:off x="15920034" y="5808825"/>
            <a:ext cx="6228521" cy="128397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Моніторинг енергоспоживання</a:t>
            </a:r>
          </a:p>
        </p:txBody>
      </p:sp>
      <p:sp>
        <p:nvSpPr>
          <p:cNvPr id="13" name="Прямокутник: округлені кути 12">
            <a:extLst>
              <a:ext uri="{FF2B5EF4-FFF2-40B4-BE49-F238E27FC236}">
                <a16:creationId xmlns:a16="http://schemas.microsoft.com/office/drawing/2014/main" id="{65F67C39-01F0-1C68-A24F-920054997DBE}"/>
              </a:ext>
            </a:extLst>
          </p:cNvPr>
          <p:cNvSpPr/>
          <p:nvPr/>
        </p:nvSpPr>
        <p:spPr>
          <a:xfrm>
            <a:off x="15920033" y="7438843"/>
            <a:ext cx="6228521" cy="1283978"/>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Автоматичне управління системами </a:t>
            </a:r>
            <a:r>
              <a:rPr lang="en-GB" sz="3200" b="1" noProof="0" dirty="0"/>
              <a:t>HVAC</a:t>
            </a:r>
            <a:endParaRPr lang="uk-UA" sz="3200" b="1" noProof="0" dirty="0">
              <a:latin typeface="+mj-lt"/>
            </a:endParaRPr>
          </a:p>
        </p:txBody>
      </p:sp>
      <p:sp>
        <p:nvSpPr>
          <p:cNvPr id="14" name="Прямокутник: округлені кути 13">
            <a:extLst>
              <a:ext uri="{FF2B5EF4-FFF2-40B4-BE49-F238E27FC236}">
                <a16:creationId xmlns:a16="http://schemas.microsoft.com/office/drawing/2014/main" id="{818444BF-22B3-8171-2E4C-F6D023170E48}"/>
              </a:ext>
            </a:extLst>
          </p:cNvPr>
          <p:cNvSpPr/>
          <p:nvPr/>
        </p:nvSpPr>
        <p:spPr>
          <a:xfrm>
            <a:off x="15920032" y="9068862"/>
            <a:ext cx="6228521" cy="128397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Управління освітленням</a:t>
            </a:r>
          </a:p>
        </p:txBody>
      </p:sp>
      <p:sp>
        <p:nvSpPr>
          <p:cNvPr id="15" name="Прямокутник: округлені кути 14">
            <a:extLst>
              <a:ext uri="{FF2B5EF4-FFF2-40B4-BE49-F238E27FC236}">
                <a16:creationId xmlns:a16="http://schemas.microsoft.com/office/drawing/2014/main" id="{B1B1EF7A-D451-B125-7F6A-25DBC21246C0}"/>
              </a:ext>
            </a:extLst>
          </p:cNvPr>
          <p:cNvSpPr/>
          <p:nvPr/>
        </p:nvSpPr>
        <p:spPr>
          <a:xfrm>
            <a:off x="15920032" y="10698880"/>
            <a:ext cx="6228521" cy="1283978"/>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Захист та безпека</a:t>
            </a:r>
          </a:p>
        </p:txBody>
      </p:sp>
      <p:sp>
        <p:nvSpPr>
          <p:cNvPr id="16" name="Прямокутник: округлені кути 15">
            <a:extLst>
              <a:ext uri="{FF2B5EF4-FFF2-40B4-BE49-F238E27FC236}">
                <a16:creationId xmlns:a16="http://schemas.microsoft.com/office/drawing/2014/main" id="{495FC0B1-94A2-D0CC-2A46-5DEF0002AA97}"/>
              </a:ext>
            </a:extLst>
          </p:cNvPr>
          <p:cNvSpPr/>
          <p:nvPr/>
        </p:nvSpPr>
        <p:spPr>
          <a:xfrm>
            <a:off x="13481634" y="10698881"/>
            <a:ext cx="1888435" cy="1283977"/>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12000" b="1" noProof="0" dirty="0">
              <a:latin typeface="+mj-lt"/>
            </a:endParaRPr>
          </a:p>
        </p:txBody>
      </p:sp>
      <p:pic>
        <p:nvPicPr>
          <p:cNvPr id="17" name="Графіка 16" descr="Eye with solid fill">
            <a:extLst>
              <a:ext uri="{FF2B5EF4-FFF2-40B4-BE49-F238E27FC236}">
                <a16:creationId xmlns:a16="http://schemas.microsoft.com/office/drawing/2014/main" id="{61F23A5B-4C00-5C8D-EAEA-E2692C7E6E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884836" y="5909797"/>
            <a:ext cx="1082030" cy="1082030"/>
          </a:xfrm>
          <a:prstGeom prst="rect">
            <a:avLst/>
          </a:prstGeom>
        </p:spPr>
      </p:pic>
      <p:pic>
        <p:nvPicPr>
          <p:cNvPr id="18" name="Графіка 17" descr="Hold Gesture with solid fill">
            <a:extLst>
              <a:ext uri="{FF2B5EF4-FFF2-40B4-BE49-F238E27FC236}">
                <a16:creationId xmlns:a16="http://schemas.microsoft.com/office/drawing/2014/main" id="{55044DBF-EEEC-2464-FE0E-B94851EA42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84836" y="7530866"/>
            <a:ext cx="1099930" cy="1099930"/>
          </a:xfrm>
          <a:prstGeom prst="rect">
            <a:avLst/>
          </a:prstGeom>
        </p:spPr>
      </p:pic>
      <p:pic>
        <p:nvPicPr>
          <p:cNvPr id="20" name="Графіка 19" descr="Lightbulb with solid fill">
            <a:extLst>
              <a:ext uri="{FF2B5EF4-FFF2-40B4-BE49-F238E27FC236}">
                <a16:creationId xmlns:a16="http://schemas.microsoft.com/office/drawing/2014/main" id="{075DE2A2-4C96-11C3-30E5-BB25784F284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884836" y="9161255"/>
            <a:ext cx="1099189" cy="1099189"/>
          </a:xfrm>
          <a:prstGeom prst="rect">
            <a:avLst/>
          </a:prstGeom>
        </p:spPr>
      </p:pic>
      <p:pic>
        <p:nvPicPr>
          <p:cNvPr id="23" name="Графіка 22" descr="Lock with solid fill">
            <a:extLst>
              <a:ext uri="{FF2B5EF4-FFF2-40B4-BE49-F238E27FC236}">
                <a16:creationId xmlns:a16="http://schemas.microsoft.com/office/drawing/2014/main" id="{A13A3D89-F70F-7A88-4B6D-490BDFEAA8F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883893" y="10799382"/>
            <a:ext cx="1082973" cy="1082973"/>
          </a:xfrm>
          <a:prstGeom prst="rect">
            <a:avLst/>
          </a:prstGeom>
        </p:spPr>
      </p:pic>
    </p:spTree>
    <p:extLst>
      <p:ext uri="{BB962C8B-B14F-4D97-AF65-F5344CB8AC3E}">
        <p14:creationId xmlns:p14="http://schemas.microsoft.com/office/powerpoint/2010/main" val="22093987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F9CC0-350F-EEC9-A346-4500F5BA2263}"/>
            </a:ext>
          </a:extLst>
        </p:cNvPr>
        <p:cNvGrpSpPr/>
        <p:nvPr/>
      </p:nvGrpSpPr>
      <p:grpSpPr>
        <a:xfrm>
          <a:off x="0" y="0"/>
          <a:ext cx="0" cy="0"/>
          <a:chOff x="0" y="0"/>
          <a:chExt cx="0" cy="0"/>
        </a:xfrm>
      </p:grpSpPr>
      <p:sp>
        <p:nvSpPr>
          <p:cNvPr id="2" name="Заголовок 13">
            <a:extLst>
              <a:ext uri="{FF2B5EF4-FFF2-40B4-BE49-F238E27FC236}">
                <a16:creationId xmlns:a16="http://schemas.microsoft.com/office/drawing/2014/main" id="{1041B49A-516D-C2DC-7BD1-8ECC59911E05}"/>
              </a:ext>
            </a:extLst>
          </p:cNvPr>
          <p:cNvSpPr txBox="1">
            <a:spLocks/>
          </p:cNvSpPr>
          <p:nvPr/>
        </p:nvSpPr>
        <p:spPr>
          <a:xfrm>
            <a:off x="685011" y="1733142"/>
            <a:ext cx="19292642"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dirty="0"/>
              <a:t>Як BAS допомагає оптимізувати енергоспоживання?</a:t>
            </a:r>
          </a:p>
        </p:txBody>
      </p:sp>
      <p:grpSp>
        <p:nvGrpSpPr>
          <p:cNvPr id="4" name="Групувати 3">
            <a:extLst>
              <a:ext uri="{FF2B5EF4-FFF2-40B4-BE49-F238E27FC236}">
                <a16:creationId xmlns:a16="http://schemas.microsoft.com/office/drawing/2014/main" id="{84F6B0A9-8C7C-EDA2-DAAB-D3F9AC3A79F1}"/>
              </a:ext>
            </a:extLst>
          </p:cNvPr>
          <p:cNvGrpSpPr/>
          <p:nvPr/>
        </p:nvGrpSpPr>
        <p:grpSpPr>
          <a:xfrm>
            <a:off x="1405990" y="3009725"/>
            <a:ext cx="8519156" cy="1069379"/>
            <a:chOff x="1329133" y="5400148"/>
            <a:chExt cx="8519156" cy="1069379"/>
          </a:xfrm>
        </p:grpSpPr>
        <p:sp>
          <p:nvSpPr>
            <p:cNvPr id="6" name="Прямокутник: округлені кути 5">
              <a:extLst>
                <a:ext uri="{FF2B5EF4-FFF2-40B4-BE49-F238E27FC236}">
                  <a16:creationId xmlns:a16="http://schemas.microsoft.com/office/drawing/2014/main" id="{D47D5D33-C181-C417-41C6-009CD00CB20F}"/>
                </a:ext>
              </a:extLst>
            </p:cNvPr>
            <p:cNvSpPr/>
            <p:nvPr/>
          </p:nvSpPr>
          <p:spPr>
            <a:xfrm>
              <a:off x="1329133" y="5400149"/>
              <a:ext cx="1888435" cy="1069378"/>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9600" b="1" noProof="0" dirty="0">
                <a:latin typeface="+mj-lt"/>
              </a:endParaRPr>
            </a:p>
          </p:txBody>
        </p:sp>
        <p:sp>
          <p:nvSpPr>
            <p:cNvPr id="7" name="Прямокутник: округлені кути 6">
              <a:extLst>
                <a:ext uri="{FF2B5EF4-FFF2-40B4-BE49-F238E27FC236}">
                  <a16:creationId xmlns:a16="http://schemas.microsoft.com/office/drawing/2014/main" id="{3A0A1373-8F07-3F07-F7AD-D2B03F87A910}"/>
                </a:ext>
              </a:extLst>
            </p:cNvPr>
            <p:cNvSpPr/>
            <p:nvPr/>
          </p:nvSpPr>
          <p:spPr>
            <a:xfrm>
              <a:off x="3619768" y="5400148"/>
              <a:ext cx="6228521" cy="1069379"/>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Централізоване управління</a:t>
              </a:r>
            </a:p>
          </p:txBody>
        </p:sp>
      </p:grpSp>
      <p:sp>
        <p:nvSpPr>
          <p:cNvPr id="8" name="TextBox 7">
            <a:extLst>
              <a:ext uri="{FF2B5EF4-FFF2-40B4-BE49-F238E27FC236}">
                <a16:creationId xmlns:a16="http://schemas.microsoft.com/office/drawing/2014/main" id="{D2EA3F8D-E2A6-D252-7CD4-6AA527909FF9}"/>
              </a:ext>
            </a:extLst>
          </p:cNvPr>
          <p:cNvSpPr txBox="1"/>
          <p:nvPr/>
        </p:nvSpPr>
        <p:spPr>
          <a:xfrm>
            <a:off x="809641" y="4143975"/>
            <a:ext cx="10296939" cy="2400657"/>
          </a:xfrm>
          <a:prstGeom prst="rect">
            <a:avLst/>
          </a:prstGeom>
          <a:noFill/>
        </p:spPr>
        <p:txBody>
          <a:bodyPr wrap="square" rtlCol="0">
            <a:spAutoFit/>
          </a:bodyPr>
          <a:lstStyle/>
          <a:p>
            <a:pPr marL="457200" indent="-457200" algn="just">
              <a:buFont typeface="Arial" panose="020B0604020202020204" pitchFamily="34" charset="0"/>
              <a:buChar char="•"/>
            </a:pPr>
            <a:r>
              <a:rPr lang="uk-UA" sz="3000" noProof="0" dirty="0">
                <a:latin typeface="+mj-lt"/>
              </a:rPr>
              <a:t>BAS об’єднує управління всіма системами будівлі в єдиному центрі, що дозволяє координувати їхню роботу. Наприклад, коли BAS виявляє, що в певному приміщенні немає людей, вона автоматично вимикає освітлення та знижує рівень кондиціювання чи опалення.</a:t>
            </a:r>
          </a:p>
        </p:txBody>
      </p:sp>
      <p:grpSp>
        <p:nvGrpSpPr>
          <p:cNvPr id="19" name="Групувати 18">
            <a:extLst>
              <a:ext uri="{FF2B5EF4-FFF2-40B4-BE49-F238E27FC236}">
                <a16:creationId xmlns:a16="http://schemas.microsoft.com/office/drawing/2014/main" id="{83A7831B-C652-1C0E-84FB-7D9A77E5DE28}"/>
              </a:ext>
            </a:extLst>
          </p:cNvPr>
          <p:cNvGrpSpPr/>
          <p:nvPr/>
        </p:nvGrpSpPr>
        <p:grpSpPr>
          <a:xfrm>
            <a:off x="1204361" y="8025128"/>
            <a:ext cx="8519156" cy="1069379"/>
            <a:chOff x="1329133" y="5400148"/>
            <a:chExt cx="8519156" cy="1069379"/>
          </a:xfrm>
        </p:grpSpPr>
        <p:sp>
          <p:nvSpPr>
            <p:cNvPr id="21" name="Прямокутник: округлені кути 20">
              <a:extLst>
                <a:ext uri="{FF2B5EF4-FFF2-40B4-BE49-F238E27FC236}">
                  <a16:creationId xmlns:a16="http://schemas.microsoft.com/office/drawing/2014/main" id="{A1A22F13-146D-8040-D364-BCD480538487}"/>
                </a:ext>
              </a:extLst>
            </p:cNvPr>
            <p:cNvSpPr/>
            <p:nvPr/>
          </p:nvSpPr>
          <p:spPr>
            <a:xfrm>
              <a:off x="1329133" y="5400149"/>
              <a:ext cx="1888435" cy="1069378"/>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9600" b="1" noProof="0" dirty="0">
                <a:latin typeface="+mj-lt"/>
              </a:endParaRPr>
            </a:p>
          </p:txBody>
        </p:sp>
        <p:sp>
          <p:nvSpPr>
            <p:cNvPr id="22" name="Прямокутник: округлені кути 21">
              <a:extLst>
                <a:ext uri="{FF2B5EF4-FFF2-40B4-BE49-F238E27FC236}">
                  <a16:creationId xmlns:a16="http://schemas.microsoft.com/office/drawing/2014/main" id="{2D1BBC81-4469-B341-1DC5-52D28482F5A2}"/>
                </a:ext>
              </a:extLst>
            </p:cNvPr>
            <p:cNvSpPr/>
            <p:nvPr/>
          </p:nvSpPr>
          <p:spPr>
            <a:xfrm>
              <a:off x="3619768" y="5400148"/>
              <a:ext cx="6228521" cy="1069379"/>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Зменшення пікових навантажень</a:t>
              </a:r>
            </a:p>
          </p:txBody>
        </p:sp>
      </p:grpSp>
      <p:sp>
        <p:nvSpPr>
          <p:cNvPr id="24" name="TextBox 23">
            <a:extLst>
              <a:ext uri="{FF2B5EF4-FFF2-40B4-BE49-F238E27FC236}">
                <a16:creationId xmlns:a16="http://schemas.microsoft.com/office/drawing/2014/main" id="{11B3854C-21B7-53E0-80D2-35992E17760A}"/>
              </a:ext>
            </a:extLst>
          </p:cNvPr>
          <p:cNvSpPr txBox="1"/>
          <p:nvPr/>
        </p:nvSpPr>
        <p:spPr>
          <a:xfrm>
            <a:off x="809641" y="9094507"/>
            <a:ext cx="9700591" cy="2400657"/>
          </a:xfrm>
          <a:prstGeom prst="rect">
            <a:avLst/>
          </a:prstGeom>
          <a:noFill/>
        </p:spPr>
        <p:txBody>
          <a:bodyPr wrap="square" rtlCol="0">
            <a:spAutoFit/>
          </a:bodyPr>
          <a:lstStyle/>
          <a:p>
            <a:pPr marL="457200" indent="-457200" algn="just">
              <a:buFont typeface="Arial" panose="020B0604020202020204" pitchFamily="34" charset="0"/>
              <a:buChar char="•"/>
            </a:pPr>
            <a:r>
              <a:rPr lang="uk-UA" sz="3000" noProof="0" dirty="0">
                <a:latin typeface="+mj-lt"/>
              </a:rPr>
              <a:t>BAS дозволяє уникати пікових періодів споживання енергії, наприклад, шляхом відкладання роботи певних пристроїв або оптимізації графіку споживання. Це дозволяє знизити вартість споживаної енергії, оскільки пікові періоди часто мають вищі тарифи.</a:t>
            </a:r>
          </a:p>
        </p:txBody>
      </p:sp>
      <p:grpSp>
        <p:nvGrpSpPr>
          <p:cNvPr id="25" name="Групувати 24">
            <a:extLst>
              <a:ext uri="{FF2B5EF4-FFF2-40B4-BE49-F238E27FC236}">
                <a16:creationId xmlns:a16="http://schemas.microsoft.com/office/drawing/2014/main" id="{67FB1BCB-B45E-2E10-F280-408B7EB9431C}"/>
              </a:ext>
            </a:extLst>
          </p:cNvPr>
          <p:cNvGrpSpPr/>
          <p:nvPr/>
        </p:nvGrpSpPr>
        <p:grpSpPr>
          <a:xfrm>
            <a:off x="13261317" y="3009725"/>
            <a:ext cx="8519156" cy="1069379"/>
            <a:chOff x="1329133" y="5400148"/>
            <a:chExt cx="8519156" cy="1069379"/>
          </a:xfrm>
        </p:grpSpPr>
        <p:sp>
          <p:nvSpPr>
            <p:cNvPr id="26" name="Прямокутник: округлені кути 25">
              <a:extLst>
                <a:ext uri="{FF2B5EF4-FFF2-40B4-BE49-F238E27FC236}">
                  <a16:creationId xmlns:a16="http://schemas.microsoft.com/office/drawing/2014/main" id="{29643384-40F7-5C1F-7A5E-26A64E9CFB11}"/>
                </a:ext>
              </a:extLst>
            </p:cNvPr>
            <p:cNvSpPr/>
            <p:nvPr/>
          </p:nvSpPr>
          <p:spPr>
            <a:xfrm>
              <a:off x="1329133" y="5400149"/>
              <a:ext cx="1888435" cy="1069378"/>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9600" b="1" noProof="0" dirty="0">
                <a:latin typeface="+mj-lt"/>
              </a:endParaRPr>
            </a:p>
          </p:txBody>
        </p:sp>
        <p:sp>
          <p:nvSpPr>
            <p:cNvPr id="27" name="Прямокутник: округлені кути 26">
              <a:extLst>
                <a:ext uri="{FF2B5EF4-FFF2-40B4-BE49-F238E27FC236}">
                  <a16:creationId xmlns:a16="http://schemas.microsoft.com/office/drawing/2014/main" id="{147A48AC-A710-497A-5E9F-C5DBA2C17513}"/>
                </a:ext>
              </a:extLst>
            </p:cNvPr>
            <p:cNvSpPr/>
            <p:nvPr/>
          </p:nvSpPr>
          <p:spPr>
            <a:xfrm>
              <a:off x="3619768" y="5400148"/>
              <a:ext cx="6228521" cy="1069379"/>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Інтелектуальне прогнозування</a:t>
              </a:r>
            </a:p>
          </p:txBody>
        </p:sp>
      </p:grpSp>
      <p:sp>
        <p:nvSpPr>
          <p:cNvPr id="28" name="TextBox 27">
            <a:extLst>
              <a:ext uri="{FF2B5EF4-FFF2-40B4-BE49-F238E27FC236}">
                <a16:creationId xmlns:a16="http://schemas.microsoft.com/office/drawing/2014/main" id="{282D3DCE-AAC4-8F19-28F5-1926C85D1CA6}"/>
              </a:ext>
            </a:extLst>
          </p:cNvPr>
          <p:cNvSpPr txBox="1"/>
          <p:nvPr/>
        </p:nvSpPr>
        <p:spPr>
          <a:xfrm>
            <a:off x="12675704" y="4079104"/>
            <a:ext cx="10296939" cy="2862322"/>
          </a:xfrm>
          <a:prstGeom prst="rect">
            <a:avLst/>
          </a:prstGeom>
          <a:noFill/>
        </p:spPr>
        <p:txBody>
          <a:bodyPr wrap="square" rtlCol="0">
            <a:spAutoFit/>
          </a:bodyPr>
          <a:lstStyle/>
          <a:p>
            <a:pPr marL="457200" indent="-457200" algn="just">
              <a:buFont typeface="Arial" panose="020B0604020202020204" pitchFamily="34" charset="0"/>
              <a:buChar char="•"/>
            </a:pPr>
            <a:r>
              <a:rPr lang="uk-UA" sz="3000" noProof="0" dirty="0">
                <a:latin typeface="+mj-lt"/>
              </a:rPr>
              <a:t>Завдяки інтеграції з метеорологічними даними та використанню алгоритмів машинного навчання, BAS може прогнозувати зміни зовнішніх умов (температура, вологість) і коригувати роботу систем для зниження енергоспоживання. Наприклад, система може знижувати температуру опалення, якщо прогнозується потепління.</a:t>
            </a:r>
          </a:p>
        </p:txBody>
      </p:sp>
      <p:grpSp>
        <p:nvGrpSpPr>
          <p:cNvPr id="29" name="Групувати 28">
            <a:extLst>
              <a:ext uri="{FF2B5EF4-FFF2-40B4-BE49-F238E27FC236}">
                <a16:creationId xmlns:a16="http://schemas.microsoft.com/office/drawing/2014/main" id="{FA585DCC-9715-C4D6-BFDE-ECD44B8F9206}"/>
              </a:ext>
            </a:extLst>
          </p:cNvPr>
          <p:cNvGrpSpPr/>
          <p:nvPr/>
        </p:nvGrpSpPr>
        <p:grpSpPr>
          <a:xfrm>
            <a:off x="13261317" y="8025128"/>
            <a:ext cx="8519156" cy="1069379"/>
            <a:chOff x="1329133" y="5400148"/>
            <a:chExt cx="8519156" cy="1069379"/>
          </a:xfrm>
        </p:grpSpPr>
        <p:sp>
          <p:nvSpPr>
            <p:cNvPr id="30" name="Прямокутник: округлені кути 29">
              <a:extLst>
                <a:ext uri="{FF2B5EF4-FFF2-40B4-BE49-F238E27FC236}">
                  <a16:creationId xmlns:a16="http://schemas.microsoft.com/office/drawing/2014/main" id="{1B7F7CD4-6E5A-9655-B927-0EAE4D841E64}"/>
                </a:ext>
              </a:extLst>
            </p:cNvPr>
            <p:cNvSpPr/>
            <p:nvPr/>
          </p:nvSpPr>
          <p:spPr>
            <a:xfrm>
              <a:off x="1329133" y="5400149"/>
              <a:ext cx="1888435" cy="1069378"/>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9600" b="1" noProof="0" dirty="0">
                <a:latin typeface="+mj-lt"/>
              </a:endParaRPr>
            </a:p>
          </p:txBody>
        </p:sp>
        <p:sp>
          <p:nvSpPr>
            <p:cNvPr id="31" name="Прямокутник: округлені кути 30">
              <a:extLst>
                <a:ext uri="{FF2B5EF4-FFF2-40B4-BE49-F238E27FC236}">
                  <a16:creationId xmlns:a16="http://schemas.microsoft.com/office/drawing/2014/main" id="{9C96C238-C0DB-E011-6EE0-FBE53FF35302}"/>
                </a:ext>
              </a:extLst>
            </p:cNvPr>
            <p:cNvSpPr/>
            <p:nvPr/>
          </p:nvSpPr>
          <p:spPr>
            <a:xfrm>
              <a:off x="3619768" y="5400148"/>
              <a:ext cx="6228521" cy="1069379"/>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Аналіз даних та звітність</a:t>
              </a:r>
            </a:p>
          </p:txBody>
        </p:sp>
      </p:grpSp>
      <p:sp>
        <p:nvSpPr>
          <p:cNvPr id="32" name="TextBox 31">
            <a:extLst>
              <a:ext uri="{FF2B5EF4-FFF2-40B4-BE49-F238E27FC236}">
                <a16:creationId xmlns:a16="http://schemas.microsoft.com/office/drawing/2014/main" id="{CD2CC8C8-4995-B008-D214-4B59382411EA}"/>
              </a:ext>
            </a:extLst>
          </p:cNvPr>
          <p:cNvSpPr txBox="1"/>
          <p:nvPr/>
        </p:nvSpPr>
        <p:spPr>
          <a:xfrm>
            <a:off x="12675704" y="9094507"/>
            <a:ext cx="9700591" cy="2400657"/>
          </a:xfrm>
          <a:prstGeom prst="rect">
            <a:avLst/>
          </a:prstGeom>
          <a:noFill/>
        </p:spPr>
        <p:txBody>
          <a:bodyPr wrap="square" rtlCol="0">
            <a:spAutoFit/>
          </a:bodyPr>
          <a:lstStyle/>
          <a:p>
            <a:pPr marL="457200" indent="-457200" algn="just">
              <a:buFont typeface="Arial" panose="020B0604020202020204" pitchFamily="34" charset="0"/>
              <a:buChar char="•"/>
            </a:pPr>
            <a:r>
              <a:rPr lang="uk-UA" sz="3000" noProof="0" dirty="0">
                <a:latin typeface="+mj-lt"/>
              </a:rPr>
              <a:t>BAS постійно збирає дані про використання енергії та стан обладнання. Це дозволяє створювати звіти для оцінки ефективності будівлі, виявлення потенційних проблем або зон, де можна підвищити енергоефективність.</a:t>
            </a:r>
          </a:p>
        </p:txBody>
      </p:sp>
      <p:pic>
        <p:nvPicPr>
          <p:cNvPr id="38" name="Графіка 37" descr="Head with gears with solid fill">
            <a:extLst>
              <a:ext uri="{FF2B5EF4-FFF2-40B4-BE49-F238E27FC236}">
                <a16:creationId xmlns:a16="http://schemas.microsoft.com/office/drawing/2014/main" id="{E3B400EC-2D07-8A2C-6EA4-9E462FC9A07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748334" y="3076151"/>
            <a:ext cx="914400" cy="914400"/>
          </a:xfrm>
          <a:prstGeom prst="rect">
            <a:avLst/>
          </a:prstGeom>
        </p:spPr>
      </p:pic>
      <p:pic>
        <p:nvPicPr>
          <p:cNvPr id="40" name="Графіка 39" descr="Downward trend graph with solid fill">
            <a:extLst>
              <a:ext uri="{FF2B5EF4-FFF2-40B4-BE49-F238E27FC236}">
                <a16:creationId xmlns:a16="http://schemas.microsoft.com/office/drawing/2014/main" id="{2558DB8C-D657-21EB-CD9E-2DBBF40C63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89127" y="8025128"/>
            <a:ext cx="914400" cy="914400"/>
          </a:xfrm>
          <a:prstGeom prst="rect">
            <a:avLst/>
          </a:prstGeom>
        </p:spPr>
      </p:pic>
      <p:pic>
        <p:nvPicPr>
          <p:cNvPr id="42" name="Графіка 41" descr="Hierarchy with solid fill">
            <a:extLst>
              <a:ext uri="{FF2B5EF4-FFF2-40B4-BE49-F238E27FC236}">
                <a16:creationId xmlns:a16="http://schemas.microsoft.com/office/drawing/2014/main" id="{7F816713-D358-0C49-080C-082EAD2D296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93007" y="3074596"/>
            <a:ext cx="914400" cy="914400"/>
          </a:xfrm>
          <a:prstGeom prst="rect">
            <a:avLst/>
          </a:prstGeom>
        </p:spPr>
      </p:pic>
      <p:pic>
        <p:nvPicPr>
          <p:cNvPr id="44" name="Графіка 43" descr="Presentation with bar chart with solid fill">
            <a:extLst>
              <a:ext uri="{FF2B5EF4-FFF2-40B4-BE49-F238E27FC236}">
                <a16:creationId xmlns:a16="http://schemas.microsoft.com/office/drawing/2014/main" id="{777514F2-28B4-9663-C7E9-D1BCE81EC79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746085" y="8102618"/>
            <a:ext cx="914400" cy="914400"/>
          </a:xfrm>
          <a:prstGeom prst="rect">
            <a:avLst/>
          </a:prstGeom>
        </p:spPr>
      </p:pic>
    </p:spTree>
    <p:extLst>
      <p:ext uri="{BB962C8B-B14F-4D97-AF65-F5344CB8AC3E}">
        <p14:creationId xmlns:p14="http://schemas.microsoft.com/office/powerpoint/2010/main" val="266497446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667CA-75D2-4B9B-38E1-F4E9C1008287}"/>
            </a:ext>
          </a:extLst>
        </p:cNvPr>
        <p:cNvGrpSpPr/>
        <p:nvPr/>
      </p:nvGrpSpPr>
      <p:grpSpPr>
        <a:xfrm>
          <a:off x="0" y="0"/>
          <a:ext cx="0" cy="0"/>
          <a:chOff x="0" y="0"/>
          <a:chExt cx="0" cy="0"/>
        </a:xfrm>
      </p:grpSpPr>
      <p:sp>
        <p:nvSpPr>
          <p:cNvPr id="2" name="Заголовок 13">
            <a:extLst>
              <a:ext uri="{FF2B5EF4-FFF2-40B4-BE49-F238E27FC236}">
                <a16:creationId xmlns:a16="http://schemas.microsoft.com/office/drawing/2014/main" id="{38C9AAEF-8EFF-5F71-D1A4-3A798B5C18A5}"/>
              </a:ext>
            </a:extLst>
          </p:cNvPr>
          <p:cNvSpPr txBox="1">
            <a:spLocks/>
          </p:cNvSpPr>
          <p:nvPr/>
        </p:nvSpPr>
        <p:spPr>
          <a:xfrm>
            <a:off x="685011" y="1733142"/>
            <a:ext cx="19332398"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dirty="0"/>
              <a:t>Переваги систем автоматизації будівель</a:t>
            </a:r>
          </a:p>
        </p:txBody>
      </p:sp>
      <p:sp>
        <p:nvSpPr>
          <p:cNvPr id="4" name="Прямокутник: округлені кути 3">
            <a:extLst>
              <a:ext uri="{FF2B5EF4-FFF2-40B4-BE49-F238E27FC236}">
                <a16:creationId xmlns:a16="http://schemas.microsoft.com/office/drawing/2014/main" id="{CF16FBB2-22D6-01C5-B103-049FC692A443}"/>
              </a:ext>
            </a:extLst>
          </p:cNvPr>
          <p:cNvSpPr/>
          <p:nvPr/>
        </p:nvSpPr>
        <p:spPr>
          <a:xfrm>
            <a:off x="1212575" y="3484339"/>
            <a:ext cx="1888435" cy="1630017"/>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2000" b="1" noProof="0" dirty="0">
                <a:latin typeface="+mj-lt"/>
              </a:rPr>
              <a:t>1</a:t>
            </a:r>
          </a:p>
        </p:txBody>
      </p:sp>
      <p:sp>
        <p:nvSpPr>
          <p:cNvPr id="7" name="Прямокутник: округлені кути 6">
            <a:extLst>
              <a:ext uri="{FF2B5EF4-FFF2-40B4-BE49-F238E27FC236}">
                <a16:creationId xmlns:a16="http://schemas.microsoft.com/office/drawing/2014/main" id="{C1D7661B-EC57-74EE-6218-C9C1FE745A67}"/>
              </a:ext>
            </a:extLst>
          </p:cNvPr>
          <p:cNvSpPr/>
          <p:nvPr/>
        </p:nvSpPr>
        <p:spPr>
          <a:xfrm>
            <a:off x="1212575" y="5561805"/>
            <a:ext cx="1888435" cy="1630017"/>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2000" b="1" noProof="0" dirty="0">
                <a:latin typeface="+mj-lt"/>
              </a:rPr>
              <a:t>2</a:t>
            </a:r>
          </a:p>
        </p:txBody>
      </p:sp>
      <p:sp>
        <p:nvSpPr>
          <p:cNvPr id="8" name="Прямокутник: округлені кути 7">
            <a:extLst>
              <a:ext uri="{FF2B5EF4-FFF2-40B4-BE49-F238E27FC236}">
                <a16:creationId xmlns:a16="http://schemas.microsoft.com/office/drawing/2014/main" id="{7445E75B-2614-51D8-B288-4BD4F0B539C6}"/>
              </a:ext>
            </a:extLst>
          </p:cNvPr>
          <p:cNvSpPr/>
          <p:nvPr/>
        </p:nvSpPr>
        <p:spPr>
          <a:xfrm>
            <a:off x="1212575" y="7639271"/>
            <a:ext cx="1888435" cy="1630017"/>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2000" b="1" noProof="0" dirty="0">
                <a:latin typeface="+mj-lt"/>
              </a:rPr>
              <a:t>3</a:t>
            </a:r>
          </a:p>
        </p:txBody>
      </p:sp>
      <p:sp>
        <p:nvSpPr>
          <p:cNvPr id="22" name="Прямокутник: округлені кути 21">
            <a:extLst>
              <a:ext uri="{FF2B5EF4-FFF2-40B4-BE49-F238E27FC236}">
                <a16:creationId xmlns:a16="http://schemas.microsoft.com/office/drawing/2014/main" id="{0B70D715-0F84-6272-231D-3529D8C8DF95}"/>
              </a:ext>
            </a:extLst>
          </p:cNvPr>
          <p:cNvSpPr/>
          <p:nvPr/>
        </p:nvSpPr>
        <p:spPr>
          <a:xfrm>
            <a:off x="3650975" y="3484338"/>
            <a:ext cx="7421217" cy="163001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Економія енергії</a:t>
            </a:r>
          </a:p>
        </p:txBody>
      </p:sp>
      <p:sp>
        <p:nvSpPr>
          <p:cNvPr id="24" name="Прямокутник: округлені кути 23">
            <a:extLst>
              <a:ext uri="{FF2B5EF4-FFF2-40B4-BE49-F238E27FC236}">
                <a16:creationId xmlns:a16="http://schemas.microsoft.com/office/drawing/2014/main" id="{15357685-3D4C-B175-7CD5-AAC13093A3AC}"/>
              </a:ext>
            </a:extLst>
          </p:cNvPr>
          <p:cNvSpPr/>
          <p:nvPr/>
        </p:nvSpPr>
        <p:spPr>
          <a:xfrm>
            <a:off x="3650975" y="5561804"/>
            <a:ext cx="7421217" cy="163001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Покращення умов комфорту</a:t>
            </a:r>
            <a:endParaRPr lang="uk-UA" sz="3200" b="1" noProof="0" dirty="0">
              <a:latin typeface="+mj-lt"/>
            </a:endParaRPr>
          </a:p>
        </p:txBody>
      </p:sp>
      <p:sp>
        <p:nvSpPr>
          <p:cNvPr id="26" name="Прямокутник: округлені кути 25">
            <a:extLst>
              <a:ext uri="{FF2B5EF4-FFF2-40B4-BE49-F238E27FC236}">
                <a16:creationId xmlns:a16="http://schemas.microsoft.com/office/drawing/2014/main" id="{C6F65003-4901-168B-8364-7BF64ACAFA86}"/>
              </a:ext>
            </a:extLst>
          </p:cNvPr>
          <p:cNvSpPr/>
          <p:nvPr/>
        </p:nvSpPr>
        <p:spPr>
          <a:xfrm>
            <a:off x="3650975" y="7639270"/>
            <a:ext cx="7421217" cy="163001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Продовження терміну служби обладнання</a:t>
            </a:r>
          </a:p>
        </p:txBody>
      </p:sp>
      <p:sp>
        <p:nvSpPr>
          <p:cNvPr id="27" name="Прямокутник: округлені кути 26">
            <a:extLst>
              <a:ext uri="{FF2B5EF4-FFF2-40B4-BE49-F238E27FC236}">
                <a16:creationId xmlns:a16="http://schemas.microsoft.com/office/drawing/2014/main" id="{EB473B29-D1A4-408D-B934-161C36EA7DED}"/>
              </a:ext>
            </a:extLst>
          </p:cNvPr>
          <p:cNvSpPr/>
          <p:nvPr/>
        </p:nvSpPr>
        <p:spPr>
          <a:xfrm>
            <a:off x="1212575" y="9716737"/>
            <a:ext cx="1888435" cy="1630017"/>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2000" b="1" noProof="0" dirty="0">
                <a:latin typeface="+mj-lt"/>
              </a:rPr>
              <a:t>4</a:t>
            </a:r>
          </a:p>
        </p:txBody>
      </p:sp>
      <p:sp>
        <p:nvSpPr>
          <p:cNvPr id="28" name="Прямокутник: округлені кути 27">
            <a:extLst>
              <a:ext uri="{FF2B5EF4-FFF2-40B4-BE49-F238E27FC236}">
                <a16:creationId xmlns:a16="http://schemas.microsoft.com/office/drawing/2014/main" id="{7820B5DB-AECB-B68E-C53D-E2D0AD01C711}"/>
              </a:ext>
            </a:extLst>
          </p:cNvPr>
          <p:cNvSpPr/>
          <p:nvPr/>
        </p:nvSpPr>
        <p:spPr>
          <a:xfrm>
            <a:off x="3650975" y="9716736"/>
            <a:ext cx="7421217" cy="163001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Зменшення викидів CO₂</a:t>
            </a:r>
          </a:p>
        </p:txBody>
      </p:sp>
      <p:sp>
        <p:nvSpPr>
          <p:cNvPr id="29" name="TextBox 28">
            <a:extLst>
              <a:ext uri="{FF2B5EF4-FFF2-40B4-BE49-F238E27FC236}">
                <a16:creationId xmlns:a16="http://schemas.microsoft.com/office/drawing/2014/main" id="{0ECD6A12-99BE-DD4B-18BC-2BC01D9A98C1}"/>
              </a:ext>
            </a:extLst>
          </p:cNvPr>
          <p:cNvSpPr txBox="1"/>
          <p:nvPr/>
        </p:nvSpPr>
        <p:spPr>
          <a:xfrm>
            <a:off x="11555896" y="3484338"/>
            <a:ext cx="11580409" cy="1569660"/>
          </a:xfrm>
          <a:prstGeom prst="rect">
            <a:avLst/>
          </a:prstGeom>
          <a:noFill/>
        </p:spPr>
        <p:txBody>
          <a:bodyPr wrap="square" rtlCol="0">
            <a:spAutoFit/>
          </a:bodyPr>
          <a:lstStyle/>
          <a:p>
            <a:pPr algn="just"/>
            <a:r>
              <a:rPr lang="uk-UA" sz="3200" noProof="0" dirty="0">
                <a:latin typeface="+mj-lt"/>
              </a:rPr>
              <a:t>Завдяки автоматизованому управлінню освітленням, опаленням та вентиляцією можна знизити енерговитрати на 10–30 %, залежно від типу будівлі та рівня автоматизації.</a:t>
            </a:r>
          </a:p>
        </p:txBody>
      </p:sp>
      <p:sp>
        <p:nvSpPr>
          <p:cNvPr id="31" name="TextBox 30">
            <a:extLst>
              <a:ext uri="{FF2B5EF4-FFF2-40B4-BE49-F238E27FC236}">
                <a16:creationId xmlns:a16="http://schemas.microsoft.com/office/drawing/2014/main" id="{588B683D-FD5B-B631-FB1B-444C9C90414F}"/>
              </a:ext>
            </a:extLst>
          </p:cNvPr>
          <p:cNvSpPr txBox="1"/>
          <p:nvPr/>
        </p:nvSpPr>
        <p:spPr>
          <a:xfrm>
            <a:off x="11622156" y="5591982"/>
            <a:ext cx="11580409" cy="1569660"/>
          </a:xfrm>
          <a:prstGeom prst="rect">
            <a:avLst/>
          </a:prstGeom>
          <a:noFill/>
        </p:spPr>
        <p:txBody>
          <a:bodyPr wrap="square" rtlCol="0">
            <a:spAutoFit/>
          </a:bodyPr>
          <a:lstStyle/>
          <a:p>
            <a:pPr algn="just"/>
            <a:r>
              <a:rPr lang="uk-UA" sz="3200" noProof="0" dirty="0">
                <a:latin typeface="+mj-lt"/>
              </a:rPr>
              <a:t>BAS створює стабільні, комфортні умови для працівників і відвідувачів за рахунок підтримання оптимальної температури, рівня вологості та освітленості.</a:t>
            </a:r>
          </a:p>
        </p:txBody>
      </p:sp>
      <p:sp>
        <p:nvSpPr>
          <p:cNvPr id="32" name="TextBox 31">
            <a:extLst>
              <a:ext uri="{FF2B5EF4-FFF2-40B4-BE49-F238E27FC236}">
                <a16:creationId xmlns:a16="http://schemas.microsoft.com/office/drawing/2014/main" id="{6297068F-0C81-4AA7-C49C-0E2CE3EA05BE}"/>
              </a:ext>
            </a:extLst>
          </p:cNvPr>
          <p:cNvSpPr txBox="1"/>
          <p:nvPr/>
        </p:nvSpPr>
        <p:spPr>
          <a:xfrm>
            <a:off x="11622156" y="7669448"/>
            <a:ext cx="11580409" cy="1569660"/>
          </a:xfrm>
          <a:prstGeom prst="rect">
            <a:avLst/>
          </a:prstGeom>
          <a:noFill/>
        </p:spPr>
        <p:txBody>
          <a:bodyPr wrap="square" rtlCol="0">
            <a:spAutoFit/>
          </a:bodyPr>
          <a:lstStyle/>
          <a:p>
            <a:pPr algn="just"/>
            <a:r>
              <a:rPr lang="uk-UA" sz="3200" noProof="0" dirty="0">
                <a:latin typeface="+mj-lt"/>
              </a:rPr>
              <a:t>Автоматичний контроль за роботою обладнання дозволяє уникати його перевантаження та підтримувати у належному стані, що знижує витрати на обслуговування та ремонти.</a:t>
            </a:r>
          </a:p>
        </p:txBody>
      </p:sp>
      <p:sp>
        <p:nvSpPr>
          <p:cNvPr id="33" name="TextBox 32">
            <a:extLst>
              <a:ext uri="{FF2B5EF4-FFF2-40B4-BE49-F238E27FC236}">
                <a16:creationId xmlns:a16="http://schemas.microsoft.com/office/drawing/2014/main" id="{A5475368-958F-30A4-9007-E13BB56C0463}"/>
              </a:ext>
            </a:extLst>
          </p:cNvPr>
          <p:cNvSpPr txBox="1"/>
          <p:nvPr/>
        </p:nvSpPr>
        <p:spPr>
          <a:xfrm>
            <a:off x="11622156" y="9777093"/>
            <a:ext cx="11580409" cy="1569660"/>
          </a:xfrm>
          <a:prstGeom prst="rect">
            <a:avLst/>
          </a:prstGeom>
          <a:noFill/>
        </p:spPr>
        <p:txBody>
          <a:bodyPr wrap="square" rtlCol="0">
            <a:spAutoFit/>
          </a:bodyPr>
          <a:lstStyle/>
          <a:p>
            <a:pPr algn="just"/>
            <a:r>
              <a:rPr lang="uk-UA" sz="3200" noProof="0" dirty="0">
                <a:latin typeface="+mj-lt"/>
              </a:rPr>
              <a:t>BAS сприяє зниженню споживання енергії, особливо від традиційних джерел, що допомагає зменшити викиди парникових газів.</a:t>
            </a:r>
          </a:p>
        </p:txBody>
      </p:sp>
    </p:spTree>
    <p:extLst>
      <p:ext uri="{BB962C8B-B14F-4D97-AF65-F5344CB8AC3E}">
        <p14:creationId xmlns:p14="http://schemas.microsoft.com/office/powerpoint/2010/main" val="400217980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897BD-A037-32FB-8429-C2714C0246D8}"/>
            </a:ext>
          </a:extLst>
        </p:cNvPr>
        <p:cNvGrpSpPr/>
        <p:nvPr/>
      </p:nvGrpSpPr>
      <p:grpSpPr>
        <a:xfrm>
          <a:off x="0" y="0"/>
          <a:ext cx="0" cy="0"/>
          <a:chOff x="0" y="0"/>
          <a:chExt cx="0" cy="0"/>
        </a:xfrm>
      </p:grpSpPr>
      <p:sp>
        <p:nvSpPr>
          <p:cNvPr id="34" name="Прямокутник 33">
            <a:extLst>
              <a:ext uri="{FF2B5EF4-FFF2-40B4-BE49-F238E27FC236}">
                <a16:creationId xmlns:a16="http://schemas.microsoft.com/office/drawing/2014/main" id="{8D9B9A8C-9907-7A95-CD9F-901D764F1852}"/>
              </a:ext>
            </a:extLst>
          </p:cNvPr>
          <p:cNvSpPr/>
          <p:nvPr/>
        </p:nvSpPr>
        <p:spPr>
          <a:xfrm>
            <a:off x="1928191" y="7251461"/>
            <a:ext cx="6118198" cy="5016758"/>
          </a:xfrm>
          <a:prstGeom prst="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25" name="Прямокутник 24">
            <a:extLst>
              <a:ext uri="{FF2B5EF4-FFF2-40B4-BE49-F238E27FC236}">
                <a16:creationId xmlns:a16="http://schemas.microsoft.com/office/drawing/2014/main" id="{68D7EECF-1D6C-BF53-9C05-D327D5472A2A}"/>
              </a:ext>
            </a:extLst>
          </p:cNvPr>
          <p:cNvSpPr/>
          <p:nvPr/>
        </p:nvSpPr>
        <p:spPr>
          <a:xfrm>
            <a:off x="8895079" y="7251463"/>
            <a:ext cx="6118198" cy="5016758"/>
          </a:xfrm>
          <a:prstGeom prst="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2" name="Заголовок 13">
            <a:extLst>
              <a:ext uri="{FF2B5EF4-FFF2-40B4-BE49-F238E27FC236}">
                <a16:creationId xmlns:a16="http://schemas.microsoft.com/office/drawing/2014/main" id="{5AD52F91-5D3E-E32A-68A1-D6A5CF13CB0F}"/>
              </a:ext>
            </a:extLst>
          </p:cNvPr>
          <p:cNvSpPr txBox="1">
            <a:spLocks/>
          </p:cNvSpPr>
          <p:nvPr/>
        </p:nvSpPr>
        <p:spPr>
          <a:xfrm>
            <a:off x="685011" y="1733142"/>
            <a:ext cx="19332398"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dirty="0"/>
              <a:t>Приклади використання BAS</a:t>
            </a:r>
          </a:p>
        </p:txBody>
      </p:sp>
      <p:sp>
        <p:nvSpPr>
          <p:cNvPr id="6" name="Прямокутник: округлені кути 5">
            <a:extLst>
              <a:ext uri="{FF2B5EF4-FFF2-40B4-BE49-F238E27FC236}">
                <a16:creationId xmlns:a16="http://schemas.microsoft.com/office/drawing/2014/main" id="{8A49EDE5-EBA3-E72D-8260-0CE6E9E8C9C2}"/>
              </a:ext>
            </a:extLst>
          </p:cNvPr>
          <p:cNvSpPr/>
          <p:nvPr/>
        </p:nvSpPr>
        <p:spPr>
          <a:xfrm>
            <a:off x="1928192" y="3030281"/>
            <a:ext cx="6142384" cy="3827719"/>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9" name="Прямокутник 8">
            <a:extLst>
              <a:ext uri="{FF2B5EF4-FFF2-40B4-BE49-F238E27FC236}">
                <a16:creationId xmlns:a16="http://schemas.microsoft.com/office/drawing/2014/main" id="{269044C0-0918-4B5B-9660-B1CDE806CD27}"/>
              </a:ext>
            </a:extLst>
          </p:cNvPr>
          <p:cNvSpPr/>
          <p:nvPr/>
        </p:nvSpPr>
        <p:spPr>
          <a:xfrm>
            <a:off x="1928192" y="5053642"/>
            <a:ext cx="6142384" cy="1158173"/>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Офісні центри</a:t>
            </a:r>
          </a:p>
        </p:txBody>
      </p:sp>
      <p:sp>
        <p:nvSpPr>
          <p:cNvPr id="11" name="TextBox 10">
            <a:extLst>
              <a:ext uri="{FF2B5EF4-FFF2-40B4-BE49-F238E27FC236}">
                <a16:creationId xmlns:a16="http://schemas.microsoft.com/office/drawing/2014/main" id="{73F9B92F-8052-1232-674D-0473F7A8AFB0}"/>
              </a:ext>
            </a:extLst>
          </p:cNvPr>
          <p:cNvSpPr txBox="1"/>
          <p:nvPr/>
        </p:nvSpPr>
        <p:spPr>
          <a:xfrm>
            <a:off x="1928192" y="7497682"/>
            <a:ext cx="6118197" cy="4524315"/>
          </a:xfrm>
          <a:prstGeom prst="rect">
            <a:avLst/>
          </a:prstGeom>
          <a:solidFill>
            <a:srgbClr val="96D6F3"/>
          </a:solidFill>
          <a:ln>
            <a:solidFill>
              <a:srgbClr val="96D6F3"/>
            </a:solidFill>
          </a:ln>
        </p:spPr>
        <p:txBody>
          <a:bodyPr wrap="square" rtlCol="0">
            <a:spAutoFit/>
          </a:bodyPr>
          <a:lstStyle/>
          <a:p>
            <a:pPr algn="just"/>
            <a:r>
              <a:rPr lang="uk-UA" sz="3200" noProof="0" dirty="0">
                <a:latin typeface="+mj-lt"/>
              </a:rPr>
              <a:t>BAS контролює клімат, освітлення, системи безпеки та енергоспоживання, оптимізуючи витрати на утримання приміщень. Наприклад, система може автоматично змінювати температуру і вологість залежно від кількості працівників та часу доби.</a:t>
            </a:r>
          </a:p>
        </p:txBody>
      </p:sp>
      <p:sp>
        <p:nvSpPr>
          <p:cNvPr id="12" name="Прямокутник: округлені кути 11">
            <a:extLst>
              <a:ext uri="{FF2B5EF4-FFF2-40B4-BE49-F238E27FC236}">
                <a16:creationId xmlns:a16="http://schemas.microsoft.com/office/drawing/2014/main" id="{76D305F6-EB16-064B-6DD3-E98CD16F5690}"/>
              </a:ext>
            </a:extLst>
          </p:cNvPr>
          <p:cNvSpPr/>
          <p:nvPr/>
        </p:nvSpPr>
        <p:spPr>
          <a:xfrm>
            <a:off x="8895079" y="3030281"/>
            <a:ext cx="6142384" cy="3827719"/>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13" name="Прямокутник 12">
            <a:extLst>
              <a:ext uri="{FF2B5EF4-FFF2-40B4-BE49-F238E27FC236}">
                <a16:creationId xmlns:a16="http://schemas.microsoft.com/office/drawing/2014/main" id="{5AC364C3-98EE-9863-7073-C933D6E7B233}"/>
              </a:ext>
            </a:extLst>
          </p:cNvPr>
          <p:cNvSpPr/>
          <p:nvPr/>
        </p:nvSpPr>
        <p:spPr>
          <a:xfrm>
            <a:off x="8895079" y="5036857"/>
            <a:ext cx="6118198" cy="1174958"/>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Адміністративні будівлі, школи, медичні заклади</a:t>
            </a:r>
          </a:p>
        </p:txBody>
      </p:sp>
      <p:sp>
        <p:nvSpPr>
          <p:cNvPr id="14" name="Прямокутник: округлені кути 13">
            <a:extLst>
              <a:ext uri="{FF2B5EF4-FFF2-40B4-BE49-F238E27FC236}">
                <a16:creationId xmlns:a16="http://schemas.microsoft.com/office/drawing/2014/main" id="{0DC33573-CEB3-5C0B-F2B1-42A5F4265A0D}"/>
              </a:ext>
            </a:extLst>
          </p:cNvPr>
          <p:cNvSpPr/>
          <p:nvPr/>
        </p:nvSpPr>
        <p:spPr>
          <a:xfrm>
            <a:off x="15861965" y="3030281"/>
            <a:ext cx="6142383" cy="3827719"/>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15" name="TextBox 14">
            <a:extLst>
              <a:ext uri="{FF2B5EF4-FFF2-40B4-BE49-F238E27FC236}">
                <a16:creationId xmlns:a16="http://schemas.microsoft.com/office/drawing/2014/main" id="{8AD16DD5-FD1C-AC94-0C30-66A3D271BB33}"/>
              </a:ext>
            </a:extLst>
          </p:cNvPr>
          <p:cNvSpPr txBox="1"/>
          <p:nvPr/>
        </p:nvSpPr>
        <p:spPr>
          <a:xfrm>
            <a:off x="8895078" y="7743904"/>
            <a:ext cx="6118198" cy="4031873"/>
          </a:xfrm>
          <a:prstGeom prst="rect">
            <a:avLst/>
          </a:prstGeom>
          <a:solidFill>
            <a:srgbClr val="EEDE66"/>
          </a:solidFill>
          <a:ln>
            <a:solidFill>
              <a:srgbClr val="EEDE66"/>
            </a:solidFill>
          </a:ln>
        </p:spPr>
        <p:txBody>
          <a:bodyPr wrap="square" rtlCol="0">
            <a:spAutoFit/>
          </a:bodyPr>
          <a:lstStyle/>
          <a:p>
            <a:pPr algn="just"/>
            <a:r>
              <a:rPr lang="uk-UA" sz="3200" noProof="0" dirty="0">
                <a:latin typeface="+mj-lt"/>
              </a:rPr>
              <a:t>На основі зібраних даних система може автоматично коригувати параметри роботи обладнання, наприклад, знижувати або підвищувати температуру у приміщенні залежно від присутності людей, часу доби або погодних умов.</a:t>
            </a:r>
          </a:p>
        </p:txBody>
      </p:sp>
      <p:sp>
        <p:nvSpPr>
          <p:cNvPr id="19" name="Прямокутник 18">
            <a:extLst>
              <a:ext uri="{FF2B5EF4-FFF2-40B4-BE49-F238E27FC236}">
                <a16:creationId xmlns:a16="http://schemas.microsoft.com/office/drawing/2014/main" id="{51B364BF-C1F9-C46E-42CA-1E49FEFA05A9}"/>
              </a:ext>
            </a:extLst>
          </p:cNvPr>
          <p:cNvSpPr/>
          <p:nvPr/>
        </p:nvSpPr>
        <p:spPr>
          <a:xfrm>
            <a:off x="15886152" y="5036857"/>
            <a:ext cx="6094010" cy="1174958"/>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Промислові підприємства</a:t>
            </a:r>
          </a:p>
        </p:txBody>
      </p:sp>
      <p:sp>
        <p:nvSpPr>
          <p:cNvPr id="30" name="Прямокутник 29">
            <a:extLst>
              <a:ext uri="{FF2B5EF4-FFF2-40B4-BE49-F238E27FC236}">
                <a16:creationId xmlns:a16="http://schemas.microsoft.com/office/drawing/2014/main" id="{DBDCD81E-9CFB-55AB-BF9B-A13E7CFCD9A9}"/>
              </a:ext>
            </a:extLst>
          </p:cNvPr>
          <p:cNvSpPr/>
          <p:nvPr/>
        </p:nvSpPr>
        <p:spPr>
          <a:xfrm>
            <a:off x="15861965" y="7251463"/>
            <a:ext cx="6118198" cy="5016757"/>
          </a:xfrm>
          <a:prstGeom prst="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16" name="TextBox 15">
            <a:extLst>
              <a:ext uri="{FF2B5EF4-FFF2-40B4-BE49-F238E27FC236}">
                <a16:creationId xmlns:a16="http://schemas.microsoft.com/office/drawing/2014/main" id="{AE2070FF-2971-41EB-F3C7-ADBE5CEED409}"/>
              </a:ext>
            </a:extLst>
          </p:cNvPr>
          <p:cNvSpPr txBox="1"/>
          <p:nvPr/>
        </p:nvSpPr>
        <p:spPr>
          <a:xfrm>
            <a:off x="15886152" y="8041283"/>
            <a:ext cx="6094010" cy="3046988"/>
          </a:xfrm>
          <a:prstGeom prst="rect">
            <a:avLst/>
          </a:prstGeom>
          <a:solidFill>
            <a:srgbClr val="79C59F"/>
          </a:solidFill>
          <a:ln>
            <a:solidFill>
              <a:srgbClr val="79C59F"/>
            </a:solidFill>
          </a:ln>
        </p:spPr>
        <p:txBody>
          <a:bodyPr wrap="square" rtlCol="0">
            <a:spAutoFit/>
          </a:bodyPr>
          <a:lstStyle/>
          <a:p>
            <a:pPr algn="just"/>
            <a:r>
              <a:rPr lang="uk-UA" sz="3200" noProof="0" dirty="0">
                <a:latin typeface="+mj-lt"/>
              </a:rPr>
              <a:t>Завдяки алгоритмам машинного навчання </a:t>
            </a:r>
            <a:r>
              <a:rPr lang="uk-UA" sz="3200" noProof="0" dirty="0" err="1">
                <a:latin typeface="+mj-lt"/>
              </a:rPr>
              <a:t>smart</a:t>
            </a:r>
            <a:r>
              <a:rPr lang="uk-UA" sz="3200" noProof="0" dirty="0">
                <a:latin typeface="+mj-lt"/>
              </a:rPr>
              <a:t> системи здатні прогнозувати споживання енергії, що допомагає оптимізувати роботу обладнання і знизити витрати.</a:t>
            </a:r>
          </a:p>
        </p:txBody>
      </p:sp>
      <p:pic>
        <p:nvPicPr>
          <p:cNvPr id="36" name="Графіка 35" descr="City with solid fill">
            <a:extLst>
              <a:ext uri="{FF2B5EF4-FFF2-40B4-BE49-F238E27FC236}">
                <a16:creationId xmlns:a16="http://schemas.microsoft.com/office/drawing/2014/main" id="{90532ECA-9AD1-74E6-879F-3B657EEE6E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35895" y="3317286"/>
            <a:ext cx="2129789" cy="2129789"/>
          </a:xfrm>
          <a:prstGeom prst="rect">
            <a:avLst/>
          </a:prstGeom>
        </p:spPr>
      </p:pic>
      <p:pic>
        <p:nvPicPr>
          <p:cNvPr id="38" name="Графіка 37" descr="Hospital with solid fill">
            <a:extLst>
              <a:ext uri="{FF2B5EF4-FFF2-40B4-BE49-F238E27FC236}">
                <a16:creationId xmlns:a16="http://schemas.microsoft.com/office/drawing/2014/main" id="{CF8064A6-993A-F72D-2DFB-FB9EE69FB3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69045" y="3317286"/>
            <a:ext cx="1994452" cy="2245906"/>
          </a:xfrm>
          <a:prstGeom prst="rect">
            <a:avLst/>
          </a:prstGeom>
        </p:spPr>
      </p:pic>
      <p:pic>
        <p:nvPicPr>
          <p:cNvPr id="40" name="Графіка 39" descr="Factory with solid fill">
            <a:extLst>
              <a:ext uri="{FF2B5EF4-FFF2-40B4-BE49-F238E27FC236}">
                <a16:creationId xmlns:a16="http://schemas.microsoft.com/office/drawing/2014/main" id="{77C85F8D-4677-960F-5769-BE44B5D5DD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078390" y="3317286"/>
            <a:ext cx="1720357" cy="2129789"/>
          </a:xfrm>
          <a:prstGeom prst="rect">
            <a:avLst/>
          </a:prstGeom>
        </p:spPr>
      </p:pic>
    </p:spTree>
    <p:extLst>
      <p:ext uri="{BB962C8B-B14F-4D97-AF65-F5344CB8AC3E}">
        <p14:creationId xmlns:p14="http://schemas.microsoft.com/office/powerpoint/2010/main" val="4041455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5D68F-D6EE-1165-BA1F-AB4DA90E6808}"/>
            </a:ext>
          </a:extLst>
        </p:cNvPr>
        <p:cNvGrpSpPr/>
        <p:nvPr/>
      </p:nvGrpSpPr>
      <p:grpSpPr>
        <a:xfrm>
          <a:off x="0" y="0"/>
          <a:ext cx="0" cy="0"/>
          <a:chOff x="0" y="0"/>
          <a:chExt cx="0" cy="0"/>
        </a:xfrm>
      </p:grpSpPr>
      <p:sp>
        <p:nvSpPr>
          <p:cNvPr id="2" name="Заголовок 13">
            <a:extLst>
              <a:ext uri="{FF2B5EF4-FFF2-40B4-BE49-F238E27FC236}">
                <a16:creationId xmlns:a16="http://schemas.microsoft.com/office/drawing/2014/main" id="{6383B092-FC58-2408-9167-B8D5491A1502}"/>
              </a:ext>
            </a:extLst>
          </p:cNvPr>
          <p:cNvSpPr txBox="1">
            <a:spLocks/>
          </p:cNvSpPr>
          <p:nvPr/>
        </p:nvSpPr>
        <p:spPr>
          <a:xfrm>
            <a:off x="685011" y="1733142"/>
            <a:ext cx="19332398"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dirty="0"/>
              <a:t>Як новітні матеріали сприяють енергоефективності в будівництві?</a:t>
            </a:r>
          </a:p>
        </p:txBody>
      </p:sp>
      <p:grpSp>
        <p:nvGrpSpPr>
          <p:cNvPr id="3" name="Групувати 2">
            <a:extLst>
              <a:ext uri="{FF2B5EF4-FFF2-40B4-BE49-F238E27FC236}">
                <a16:creationId xmlns:a16="http://schemas.microsoft.com/office/drawing/2014/main" id="{16A2C277-52D1-5859-5129-B7F33A15A0CE}"/>
              </a:ext>
            </a:extLst>
          </p:cNvPr>
          <p:cNvGrpSpPr/>
          <p:nvPr/>
        </p:nvGrpSpPr>
        <p:grpSpPr>
          <a:xfrm>
            <a:off x="1336016" y="5619664"/>
            <a:ext cx="8666921" cy="6162264"/>
            <a:chOff x="1351722" y="4094921"/>
            <a:chExt cx="8666921" cy="6162264"/>
          </a:xfrm>
        </p:grpSpPr>
        <p:sp>
          <p:nvSpPr>
            <p:cNvPr id="4" name="Прямокутник: округлені кути 3">
              <a:extLst>
                <a:ext uri="{FF2B5EF4-FFF2-40B4-BE49-F238E27FC236}">
                  <a16:creationId xmlns:a16="http://schemas.microsoft.com/office/drawing/2014/main" id="{BDB2EA4E-C123-D71D-77E9-10F99985C93B}"/>
                </a:ext>
              </a:extLst>
            </p:cNvPr>
            <p:cNvSpPr/>
            <p:nvPr/>
          </p:nvSpPr>
          <p:spPr>
            <a:xfrm>
              <a:off x="1351722" y="4094922"/>
              <a:ext cx="1888435" cy="1630017"/>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2000" b="1" noProof="0" dirty="0">
                  <a:latin typeface="+mj-lt"/>
                </a:rPr>
                <a:t>1</a:t>
              </a:r>
            </a:p>
          </p:txBody>
        </p:sp>
        <p:sp>
          <p:nvSpPr>
            <p:cNvPr id="5" name="Прямокутник: округлені кути 4">
              <a:extLst>
                <a:ext uri="{FF2B5EF4-FFF2-40B4-BE49-F238E27FC236}">
                  <a16:creationId xmlns:a16="http://schemas.microsoft.com/office/drawing/2014/main" id="{F1257F11-CAB7-0843-8345-447091AD8D8B}"/>
                </a:ext>
              </a:extLst>
            </p:cNvPr>
            <p:cNvSpPr/>
            <p:nvPr/>
          </p:nvSpPr>
          <p:spPr>
            <a:xfrm>
              <a:off x="1351722" y="6361045"/>
              <a:ext cx="1888435" cy="1630017"/>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2000" b="1" noProof="0" dirty="0">
                  <a:latin typeface="+mj-lt"/>
                </a:rPr>
                <a:t>2</a:t>
              </a:r>
            </a:p>
          </p:txBody>
        </p:sp>
        <p:sp>
          <p:nvSpPr>
            <p:cNvPr id="7" name="Прямокутник: округлені кути 6">
              <a:extLst>
                <a:ext uri="{FF2B5EF4-FFF2-40B4-BE49-F238E27FC236}">
                  <a16:creationId xmlns:a16="http://schemas.microsoft.com/office/drawing/2014/main" id="{C10D6389-DD52-9475-3A94-D6D3F24D5715}"/>
                </a:ext>
              </a:extLst>
            </p:cNvPr>
            <p:cNvSpPr/>
            <p:nvPr/>
          </p:nvSpPr>
          <p:spPr>
            <a:xfrm>
              <a:off x="1351722" y="8627168"/>
              <a:ext cx="1888435" cy="1630017"/>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2000" b="1" noProof="0" dirty="0">
                  <a:latin typeface="+mj-lt"/>
                </a:rPr>
                <a:t>3</a:t>
              </a:r>
            </a:p>
          </p:txBody>
        </p:sp>
        <p:sp>
          <p:nvSpPr>
            <p:cNvPr id="8" name="Прямокутник: округлені кути 7">
              <a:extLst>
                <a:ext uri="{FF2B5EF4-FFF2-40B4-BE49-F238E27FC236}">
                  <a16:creationId xmlns:a16="http://schemas.microsoft.com/office/drawing/2014/main" id="{3DFEC988-7DDD-CE51-C93B-3C5F6785FB93}"/>
                </a:ext>
              </a:extLst>
            </p:cNvPr>
            <p:cNvSpPr/>
            <p:nvPr/>
          </p:nvSpPr>
          <p:spPr>
            <a:xfrm>
              <a:off x="3790122" y="4094921"/>
              <a:ext cx="6228521" cy="163001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Зменшення теплових втрат</a:t>
              </a:r>
            </a:p>
          </p:txBody>
        </p:sp>
        <p:sp>
          <p:nvSpPr>
            <p:cNvPr id="10" name="Прямокутник: округлені кути 9">
              <a:extLst>
                <a:ext uri="{FF2B5EF4-FFF2-40B4-BE49-F238E27FC236}">
                  <a16:creationId xmlns:a16="http://schemas.microsoft.com/office/drawing/2014/main" id="{6FDB3CA6-FE78-22BB-C54A-DAD38FF0CD36}"/>
                </a:ext>
              </a:extLst>
            </p:cNvPr>
            <p:cNvSpPr/>
            <p:nvPr/>
          </p:nvSpPr>
          <p:spPr>
            <a:xfrm>
              <a:off x="3790122" y="6361044"/>
              <a:ext cx="6228521" cy="163001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Стабілізація внутрішнього клімату</a:t>
              </a:r>
              <a:endParaRPr lang="uk-UA" sz="3200" b="1" noProof="0" dirty="0">
                <a:latin typeface="+mj-lt"/>
              </a:endParaRPr>
            </a:p>
          </p:txBody>
        </p:sp>
        <p:sp>
          <p:nvSpPr>
            <p:cNvPr id="17" name="Прямокутник: округлені кути 16">
              <a:extLst>
                <a:ext uri="{FF2B5EF4-FFF2-40B4-BE49-F238E27FC236}">
                  <a16:creationId xmlns:a16="http://schemas.microsoft.com/office/drawing/2014/main" id="{B1D32A22-E207-2D35-8F74-6F3408E7D8FE}"/>
                </a:ext>
              </a:extLst>
            </p:cNvPr>
            <p:cNvSpPr/>
            <p:nvPr/>
          </p:nvSpPr>
          <p:spPr>
            <a:xfrm>
              <a:off x="3790122" y="8627167"/>
              <a:ext cx="6228521" cy="163001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Економія енергії та зниження витрат</a:t>
              </a:r>
            </a:p>
          </p:txBody>
        </p:sp>
      </p:grpSp>
      <p:sp>
        <p:nvSpPr>
          <p:cNvPr id="27" name="Прямокутник 26">
            <a:extLst>
              <a:ext uri="{FF2B5EF4-FFF2-40B4-BE49-F238E27FC236}">
                <a16:creationId xmlns:a16="http://schemas.microsoft.com/office/drawing/2014/main" id="{EE48FDE5-75FE-4750-9377-10B0118B13F0}"/>
              </a:ext>
            </a:extLst>
          </p:cNvPr>
          <p:cNvSpPr/>
          <p:nvPr/>
        </p:nvSpPr>
        <p:spPr>
          <a:xfrm>
            <a:off x="1336016" y="3892539"/>
            <a:ext cx="8666921" cy="1347153"/>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noProof="0" dirty="0"/>
              <a:t>Роль теплоізоляційних матеріалів в енергоефективності будівель</a:t>
            </a:r>
          </a:p>
        </p:txBody>
      </p:sp>
      <p:sp>
        <p:nvSpPr>
          <p:cNvPr id="33" name="TextBox 32">
            <a:extLst>
              <a:ext uri="{FF2B5EF4-FFF2-40B4-BE49-F238E27FC236}">
                <a16:creationId xmlns:a16="http://schemas.microsoft.com/office/drawing/2014/main" id="{2DDA330A-D32D-78C7-D106-0897072AC881}"/>
              </a:ext>
            </a:extLst>
          </p:cNvPr>
          <p:cNvSpPr txBox="1"/>
          <p:nvPr/>
        </p:nvSpPr>
        <p:spPr>
          <a:xfrm>
            <a:off x="10658661" y="5324598"/>
            <a:ext cx="12678417" cy="2062103"/>
          </a:xfrm>
          <a:prstGeom prst="rect">
            <a:avLst/>
          </a:prstGeom>
          <a:noFill/>
        </p:spPr>
        <p:txBody>
          <a:bodyPr wrap="square" rtlCol="0">
            <a:spAutoFit/>
          </a:bodyPr>
          <a:lstStyle/>
          <a:p>
            <a:pPr algn="just"/>
            <a:r>
              <a:rPr lang="uk-UA" sz="3200" noProof="0" dirty="0">
                <a:latin typeface="+mj-lt"/>
              </a:rPr>
              <a:t>Через неізольовані стіни, покрівлю, вікна і двері будівля може втрачати значну кількість тепла, що збільшує витрати на опалення. Теплоізоляційні матеріали допомагають зберегти тепло всередині будівлі взимку та утримувати прохолоду влітку.</a:t>
            </a:r>
          </a:p>
        </p:txBody>
      </p:sp>
      <p:sp>
        <p:nvSpPr>
          <p:cNvPr id="35" name="TextBox 34">
            <a:extLst>
              <a:ext uri="{FF2B5EF4-FFF2-40B4-BE49-F238E27FC236}">
                <a16:creationId xmlns:a16="http://schemas.microsoft.com/office/drawing/2014/main" id="{E091669A-6A0B-EAAA-3B02-AF832583F209}"/>
              </a:ext>
            </a:extLst>
          </p:cNvPr>
          <p:cNvSpPr txBox="1"/>
          <p:nvPr/>
        </p:nvSpPr>
        <p:spPr>
          <a:xfrm>
            <a:off x="10658661" y="7885787"/>
            <a:ext cx="12678417" cy="1569660"/>
          </a:xfrm>
          <a:prstGeom prst="rect">
            <a:avLst/>
          </a:prstGeom>
          <a:noFill/>
        </p:spPr>
        <p:txBody>
          <a:bodyPr wrap="square" rtlCol="0">
            <a:spAutoFit/>
          </a:bodyPr>
          <a:lstStyle/>
          <a:p>
            <a:pPr algn="just"/>
            <a:r>
              <a:rPr lang="uk-UA" sz="3200" noProof="0" dirty="0">
                <a:latin typeface="+mj-lt"/>
              </a:rPr>
              <a:t>Ефективна теплоізоляція забезпечує стабільний температурний режим у приміщеннях, що сприяє комфорту мешканців і дозволяє уникнути надмірного використання опалювальних і охолоджувальних систем.</a:t>
            </a:r>
          </a:p>
        </p:txBody>
      </p:sp>
      <p:sp>
        <p:nvSpPr>
          <p:cNvPr id="37" name="TextBox 36">
            <a:extLst>
              <a:ext uri="{FF2B5EF4-FFF2-40B4-BE49-F238E27FC236}">
                <a16:creationId xmlns:a16="http://schemas.microsoft.com/office/drawing/2014/main" id="{6477D8F3-358A-E8BA-AB37-B26FF6947D03}"/>
              </a:ext>
            </a:extLst>
          </p:cNvPr>
          <p:cNvSpPr txBox="1"/>
          <p:nvPr/>
        </p:nvSpPr>
        <p:spPr>
          <a:xfrm>
            <a:off x="10658661" y="10151909"/>
            <a:ext cx="12678417" cy="1569660"/>
          </a:xfrm>
          <a:prstGeom prst="rect">
            <a:avLst/>
          </a:prstGeom>
          <a:noFill/>
        </p:spPr>
        <p:txBody>
          <a:bodyPr wrap="square" rtlCol="0">
            <a:spAutoFit/>
          </a:bodyPr>
          <a:lstStyle/>
          <a:p>
            <a:pPr algn="just"/>
            <a:r>
              <a:rPr lang="uk-UA" sz="3200" noProof="0" dirty="0">
                <a:latin typeface="+mj-lt"/>
              </a:rPr>
              <a:t>Зменшення втрат тепла дозволяє суттєво скоротити витрати на енергоресурси, що є вигідним як для окремих будівель, так і для промислових об’єктів.</a:t>
            </a:r>
          </a:p>
        </p:txBody>
      </p:sp>
    </p:spTree>
    <p:extLst>
      <p:ext uri="{BB962C8B-B14F-4D97-AF65-F5344CB8AC3E}">
        <p14:creationId xmlns:p14="http://schemas.microsoft.com/office/powerpoint/2010/main" val="35790526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9B4BD-617D-E63F-A475-BFC2706ECD44}"/>
            </a:ext>
          </a:extLst>
        </p:cNvPr>
        <p:cNvGrpSpPr/>
        <p:nvPr/>
      </p:nvGrpSpPr>
      <p:grpSpPr>
        <a:xfrm>
          <a:off x="0" y="0"/>
          <a:ext cx="0" cy="0"/>
          <a:chOff x="0" y="0"/>
          <a:chExt cx="0" cy="0"/>
        </a:xfrm>
      </p:grpSpPr>
      <p:sp>
        <p:nvSpPr>
          <p:cNvPr id="2" name="Заголовок 13">
            <a:extLst>
              <a:ext uri="{FF2B5EF4-FFF2-40B4-BE49-F238E27FC236}">
                <a16:creationId xmlns:a16="http://schemas.microsoft.com/office/drawing/2014/main" id="{E84CE10A-A141-FB25-8D53-A1DC3F69D1DF}"/>
              </a:ext>
            </a:extLst>
          </p:cNvPr>
          <p:cNvSpPr txBox="1">
            <a:spLocks/>
          </p:cNvSpPr>
          <p:nvPr/>
        </p:nvSpPr>
        <p:spPr>
          <a:xfrm>
            <a:off x="685011" y="1733142"/>
            <a:ext cx="19332398"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dirty="0"/>
              <a:t>Основні типи високоефективних теплоізоляційних матеріалів</a:t>
            </a:r>
          </a:p>
        </p:txBody>
      </p:sp>
      <p:graphicFrame>
        <p:nvGraphicFramePr>
          <p:cNvPr id="29" name="Таблиця 28">
            <a:extLst>
              <a:ext uri="{FF2B5EF4-FFF2-40B4-BE49-F238E27FC236}">
                <a16:creationId xmlns:a16="http://schemas.microsoft.com/office/drawing/2014/main" id="{D61F6EA6-7588-04CB-3045-FCAF2E5AFA58}"/>
              </a:ext>
            </a:extLst>
          </p:cNvPr>
          <p:cNvGraphicFramePr>
            <a:graphicFrameLocks noGrp="1"/>
          </p:cNvGraphicFramePr>
          <p:nvPr>
            <p:extLst>
              <p:ext uri="{D42A27DB-BD31-4B8C-83A1-F6EECF244321}">
                <p14:modId xmlns:p14="http://schemas.microsoft.com/office/powerpoint/2010/main" val="1001566358"/>
              </p:ext>
            </p:extLst>
          </p:nvPr>
        </p:nvGraphicFramePr>
        <p:xfrm>
          <a:off x="2670313" y="3832903"/>
          <a:ext cx="19043374" cy="8384701"/>
        </p:xfrm>
        <a:graphic>
          <a:graphicData uri="http://schemas.openxmlformats.org/drawingml/2006/table">
            <a:tbl>
              <a:tblPr firstRow="1" bandRow="1">
                <a:tableStyleId>{5940675A-B579-460E-94D1-54222C63F5DA}</a:tableStyleId>
              </a:tblPr>
              <a:tblGrid>
                <a:gridCol w="3850792">
                  <a:extLst>
                    <a:ext uri="{9D8B030D-6E8A-4147-A177-3AD203B41FA5}">
                      <a16:colId xmlns:a16="http://schemas.microsoft.com/office/drawing/2014/main" val="296719997"/>
                    </a:ext>
                  </a:extLst>
                </a:gridCol>
                <a:gridCol w="15192582">
                  <a:extLst>
                    <a:ext uri="{9D8B030D-6E8A-4147-A177-3AD203B41FA5}">
                      <a16:colId xmlns:a16="http://schemas.microsoft.com/office/drawing/2014/main" val="3211075385"/>
                    </a:ext>
                  </a:extLst>
                </a:gridCol>
              </a:tblGrid>
              <a:tr h="1186702">
                <a:tc>
                  <a:txBody>
                    <a:bodyPr/>
                    <a:lstStyle/>
                    <a:p>
                      <a:pPr marL="0" algn="ctr" defTabSz="914400" rtl="0" eaLnBrk="1" latinLnBrk="0" hangingPunct="1"/>
                      <a:r>
                        <a:rPr lang="uk-UA" sz="3200" b="0" i="0" kern="1200" noProof="0" dirty="0">
                          <a:solidFill>
                            <a:srgbClr val="4D4D4D"/>
                          </a:solidFill>
                          <a:latin typeface="+mn-lt"/>
                          <a:ea typeface="+mj-ea"/>
                          <a:cs typeface="Calibri" panose="020F0502020204030204" pitchFamily="34" charset="0"/>
                        </a:rPr>
                        <a:t>Матеріал</a:t>
                      </a:r>
                    </a:p>
                  </a:txBody>
                  <a:tcPr anchor="ctr">
                    <a:solidFill>
                      <a:schemeClr val="bg2"/>
                    </a:solidFill>
                  </a:tcPr>
                </a:tc>
                <a:tc>
                  <a:txBody>
                    <a:bodyPr/>
                    <a:lstStyle/>
                    <a:p>
                      <a:pPr algn="ctr"/>
                      <a:r>
                        <a:rPr lang="uk-UA" sz="3200" b="0" i="0" kern="1200" noProof="0" dirty="0">
                          <a:solidFill>
                            <a:srgbClr val="4D4D4D"/>
                          </a:solidFill>
                          <a:latin typeface="+mn-lt"/>
                          <a:ea typeface="+mj-ea"/>
                          <a:cs typeface="Calibri" panose="020F0502020204030204" pitchFamily="34" charset="0"/>
                        </a:rPr>
                        <a:t>Опис</a:t>
                      </a:r>
                    </a:p>
                  </a:txBody>
                  <a:tcPr anchor="ctr">
                    <a:solidFill>
                      <a:schemeClr val="bg2"/>
                    </a:solidFill>
                  </a:tcPr>
                </a:tc>
                <a:extLst>
                  <a:ext uri="{0D108BD9-81ED-4DB2-BD59-A6C34878D82A}">
                    <a16:rowId xmlns:a16="http://schemas.microsoft.com/office/drawing/2014/main" val="3093156090"/>
                  </a:ext>
                </a:extLst>
              </a:tr>
              <a:tr h="1381194">
                <a:tc>
                  <a:txBody>
                    <a:bodyPr/>
                    <a:lstStyle/>
                    <a:p>
                      <a:pPr algn="ctr"/>
                      <a:r>
                        <a:rPr lang="uk-UA" sz="2800" b="0" i="0" kern="1200" noProof="0" dirty="0">
                          <a:solidFill>
                            <a:srgbClr val="4D4D4D"/>
                          </a:solidFill>
                          <a:latin typeface="+mn-lt"/>
                          <a:ea typeface="+mj-ea"/>
                          <a:cs typeface="Calibri" panose="020F0502020204030204" pitchFamily="34" charset="0"/>
                        </a:rPr>
                        <a:t>Мінеральна вата</a:t>
                      </a:r>
                    </a:p>
                  </a:txBody>
                  <a:tcPr anchor="ctr">
                    <a:solidFill>
                      <a:srgbClr val="96D6F3"/>
                    </a:solidFill>
                  </a:tcPr>
                </a:tc>
                <a:tc>
                  <a:txBody>
                    <a:bodyPr/>
                    <a:lstStyle/>
                    <a:p>
                      <a:pPr algn="just"/>
                      <a:r>
                        <a:rPr lang="uk-UA" sz="2800" b="0" i="0" kern="1200" noProof="0" dirty="0">
                          <a:solidFill>
                            <a:srgbClr val="4D4D4D"/>
                          </a:solidFill>
                          <a:latin typeface="+mn-lt"/>
                          <a:ea typeface="+mj-ea"/>
                          <a:cs typeface="Calibri" panose="020F0502020204030204" pitchFamily="34" charset="0"/>
                        </a:rPr>
                        <a:t>Виготовляється з природних матеріалів, таких як базальт або кварц, і є популярним теплоізоляційним матеріалом завдяки своїй високій стійкості до високих температур і здатності утримувати тепло. Має відмінні звукоізоляційні властивості.</a:t>
                      </a:r>
                    </a:p>
                  </a:txBody>
                  <a:tcPr/>
                </a:tc>
                <a:extLst>
                  <a:ext uri="{0D108BD9-81ED-4DB2-BD59-A6C34878D82A}">
                    <a16:rowId xmlns:a16="http://schemas.microsoft.com/office/drawing/2014/main" val="527191770"/>
                  </a:ext>
                </a:extLst>
              </a:tr>
              <a:tr h="14574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800" b="0" i="0" u="none" strike="noStrike" kern="1200" cap="none" spc="0" normalizeH="0" baseline="0" noProof="0" dirty="0">
                          <a:ln>
                            <a:noFill/>
                          </a:ln>
                          <a:solidFill>
                            <a:srgbClr val="4D4D4D"/>
                          </a:solidFill>
                          <a:effectLst/>
                          <a:uLnTx/>
                          <a:uFillTx/>
                          <a:latin typeface="+mn-lt"/>
                          <a:ea typeface="+mn-ea"/>
                          <a:cs typeface="Calibri" panose="020F0502020204030204" pitchFamily="34" charset="0"/>
                        </a:rPr>
                        <a:t>Пінополіуретан (PUR/PIR)</a:t>
                      </a:r>
                    </a:p>
                  </a:txBody>
                  <a:tcPr anchor="ctr">
                    <a:solidFill>
                      <a:srgbClr val="EEDE66"/>
                    </a:solidFill>
                  </a:tcPr>
                </a:tc>
                <a:tc>
                  <a:txBody>
                    <a:bodyPr/>
                    <a:lstStyle/>
                    <a:p>
                      <a:pPr algn="just"/>
                      <a:r>
                        <a:rPr lang="uk-UA" sz="2800" b="0" i="0" kern="1200" noProof="0" dirty="0">
                          <a:solidFill>
                            <a:srgbClr val="4D4D4D"/>
                          </a:solidFill>
                          <a:latin typeface="+mn-lt"/>
                          <a:ea typeface="+mj-ea"/>
                          <a:cs typeface="Calibri" panose="020F0502020204030204" pitchFamily="34" charset="0"/>
                        </a:rPr>
                        <a:t>Це жорстка піна з високою теплопровідністю, яка широко використовується для теплоізоляції стін, дахів і підлог. Пінополіуретан має низьку вагу, високу довговічність і стійкість до вологи, що робить його ефективним для будівель з підвищеною вологостійкістю.</a:t>
                      </a:r>
                    </a:p>
                  </a:txBody>
                  <a:tcPr/>
                </a:tc>
                <a:extLst>
                  <a:ext uri="{0D108BD9-81ED-4DB2-BD59-A6C34878D82A}">
                    <a16:rowId xmlns:a16="http://schemas.microsoft.com/office/drawing/2014/main" val="1117885376"/>
                  </a:ext>
                </a:extLst>
              </a:tr>
              <a:tr h="13378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800" b="0" i="0" u="none" strike="noStrike" kern="1200" cap="none" spc="0" normalizeH="0" baseline="0" noProof="0" dirty="0" err="1">
                          <a:ln>
                            <a:noFill/>
                          </a:ln>
                          <a:solidFill>
                            <a:srgbClr val="4D4D4D"/>
                          </a:solidFill>
                          <a:effectLst/>
                          <a:uLnTx/>
                          <a:uFillTx/>
                          <a:latin typeface="+mn-lt"/>
                          <a:ea typeface="+mn-ea"/>
                          <a:cs typeface="Calibri" panose="020F0502020204030204" pitchFamily="34" charset="0"/>
                        </a:rPr>
                        <a:t>Екструдований</a:t>
                      </a:r>
                      <a:r>
                        <a:rPr kumimoji="0" lang="uk-UA" sz="2800" b="0" i="0" u="none" strike="noStrike" kern="1200" cap="none" spc="0" normalizeH="0" baseline="0" noProof="0" dirty="0">
                          <a:ln>
                            <a:noFill/>
                          </a:ln>
                          <a:solidFill>
                            <a:srgbClr val="4D4D4D"/>
                          </a:solidFill>
                          <a:effectLst/>
                          <a:uLnTx/>
                          <a:uFillTx/>
                          <a:latin typeface="+mn-lt"/>
                          <a:ea typeface="+mn-ea"/>
                          <a:cs typeface="Calibri" panose="020F0502020204030204" pitchFamily="34" charset="0"/>
                        </a:rPr>
                        <a:t> пінополістирол (XPS)</a:t>
                      </a:r>
                    </a:p>
                  </a:txBody>
                  <a:tcPr anchor="ctr">
                    <a:solidFill>
                      <a:srgbClr val="79C59F"/>
                    </a:solidFill>
                  </a:tcPr>
                </a:tc>
                <a:tc>
                  <a:txBody>
                    <a:bodyPr/>
                    <a:lstStyle/>
                    <a:p>
                      <a:pPr algn="just"/>
                      <a:r>
                        <a:rPr lang="uk-UA" sz="2800" b="0" i="0" kern="1200" noProof="0" dirty="0">
                          <a:solidFill>
                            <a:srgbClr val="4D4D4D"/>
                          </a:solidFill>
                          <a:latin typeface="+mn-lt"/>
                          <a:ea typeface="+mj-ea"/>
                          <a:cs typeface="Calibri" panose="020F0502020204030204" pitchFamily="34" charset="0"/>
                        </a:rPr>
                        <a:t>Цей матеріал відзначається високою щільністю, міцністю і водонепроникністю, що робить його ідеальним для використання в умовах, де можли­вий контакт з водою, наприклад, для теплоізоляції фундаментів або підвалів.</a:t>
                      </a:r>
                    </a:p>
                  </a:txBody>
                  <a:tcPr/>
                </a:tc>
                <a:extLst>
                  <a:ext uri="{0D108BD9-81ED-4DB2-BD59-A6C34878D82A}">
                    <a16:rowId xmlns:a16="http://schemas.microsoft.com/office/drawing/2014/main" val="1366007367"/>
                  </a:ext>
                </a:extLst>
              </a:tr>
              <a:tr h="13946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800" b="0" i="0" u="none" strike="noStrike" kern="1200" cap="none" spc="0" normalizeH="0" baseline="0" noProof="0" dirty="0">
                          <a:ln>
                            <a:noFill/>
                          </a:ln>
                          <a:solidFill>
                            <a:srgbClr val="4D4D4D"/>
                          </a:solidFill>
                          <a:effectLst/>
                          <a:uLnTx/>
                          <a:uFillTx/>
                          <a:latin typeface="+mn-lt"/>
                          <a:ea typeface="+mn-ea"/>
                          <a:cs typeface="Calibri" panose="020F0502020204030204" pitchFamily="34" charset="0"/>
                        </a:rPr>
                        <a:t>Аерогель</a:t>
                      </a:r>
                    </a:p>
                  </a:txBody>
                  <a:tcPr anchor="ctr">
                    <a:solidFill>
                      <a:srgbClr val="96D6F3"/>
                    </a:solidFill>
                  </a:tcPr>
                </a:tc>
                <a:tc>
                  <a:txBody>
                    <a:bodyPr/>
                    <a:lstStyle/>
                    <a:p>
                      <a:pPr algn="just"/>
                      <a:r>
                        <a:rPr lang="uk-UA" sz="2800" b="0" i="0" kern="1200" noProof="0" dirty="0">
                          <a:solidFill>
                            <a:srgbClr val="4D4D4D"/>
                          </a:solidFill>
                          <a:latin typeface="+mn-lt"/>
                          <a:ea typeface="+mj-ea"/>
                          <a:cs typeface="Calibri" panose="020F0502020204030204" pitchFamily="34" charset="0"/>
                        </a:rPr>
                        <a:t>Один із найефективніших теплоізоляційних матеріалів, відомий своєю надзвичайно низькою теплопровідністю. Аерогель має пористу структуру, яка забезпечує високий рівень теплоізоляції при мінімальній товщині. Він використовується в обмежених просторах, хоча має високу вартість.</a:t>
                      </a:r>
                    </a:p>
                  </a:txBody>
                  <a:tcPr/>
                </a:tc>
                <a:extLst>
                  <a:ext uri="{0D108BD9-81ED-4DB2-BD59-A6C34878D82A}">
                    <a16:rowId xmlns:a16="http://schemas.microsoft.com/office/drawing/2014/main" val="2859979980"/>
                  </a:ext>
                </a:extLst>
              </a:tr>
              <a:tr h="15931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800" b="0" i="0" u="none" strike="noStrike" kern="1200" cap="none" spc="0" normalizeH="0" baseline="0" noProof="0" dirty="0">
                          <a:ln>
                            <a:noFill/>
                          </a:ln>
                          <a:solidFill>
                            <a:srgbClr val="4D4D4D"/>
                          </a:solidFill>
                          <a:effectLst/>
                          <a:uLnTx/>
                          <a:uFillTx/>
                          <a:latin typeface="+mn-lt"/>
                          <a:ea typeface="+mn-ea"/>
                          <a:cs typeface="Calibri" panose="020F0502020204030204" pitchFamily="34" charset="0"/>
                        </a:rPr>
                        <a:t>Целюлозна ізоляція</a:t>
                      </a:r>
                    </a:p>
                  </a:txBody>
                  <a:tcPr anchor="ctr">
                    <a:solidFill>
                      <a:srgbClr val="EEDE66"/>
                    </a:solidFill>
                  </a:tcPr>
                </a:tc>
                <a:tc>
                  <a:txBody>
                    <a:bodyPr/>
                    <a:lstStyle/>
                    <a:p>
                      <a:pPr algn="just"/>
                      <a:r>
                        <a:rPr lang="uk-UA" sz="2800" b="0" i="0" kern="1200" noProof="0" dirty="0">
                          <a:solidFill>
                            <a:srgbClr val="4D4D4D"/>
                          </a:solidFill>
                          <a:latin typeface="+mn-lt"/>
                          <a:ea typeface="+mj-ea"/>
                          <a:cs typeface="Calibri" panose="020F0502020204030204" pitchFamily="34" charset="0"/>
                        </a:rPr>
                        <a:t>Цей екологічно чистий матеріал виготовляється з переробленої паперової сировини та оброблений вогнезахисними засобами. Він має хороші теплоізоляційні та звукоізоляційні властивості, однак більше підходить для використання в сухих середовищах.</a:t>
                      </a:r>
                    </a:p>
                  </a:txBody>
                  <a:tcPr/>
                </a:tc>
                <a:extLst>
                  <a:ext uri="{0D108BD9-81ED-4DB2-BD59-A6C34878D82A}">
                    <a16:rowId xmlns:a16="http://schemas.microsoft.com/office/drawing/2014/main" val="1900097743"/>
                  </a:ext>
                </a:extLst>
              </a:tr>
            </a:tbl>
          </a:graphicData>
        </a:graphic>
      </p:graphicFrame>
    </p:spTree>
    <p:extLst>
      <p:ext uri="{BB962C8B-B14F-4D97-AF65-F5344CB8AC3E}">
        <p14:creationId xmlns:p14="http://schemas.microsoft.com/office/powerpoint/2010/main" val="49480877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25C36-1C00-82BC-FDE2-AEF601ECE53F}"/>
            </a:ext>
          </a:extLst>
        </p:cNvPr>
        <p:cNvGrpSpPr/>
        <p:nvPr/>
      </p:nvGrpSpPr>
      <p:grpSpPr>
        <a:xfrm>
          <a:off x="0" y="0"/>
          <a:ext cx="0" cy="0"/>
          <a:chOff x="0" y="0"/>
          <a:chExt cx="0" cy="0"/>
        </a:xfrm>
      </p:grpSpPr>
      <p:sp>
        <p:nvSpPr>
          <p:cNvPr id="2" name="Заголовок 13">
            <a:extLst>
              <a:ext uri="{FF2B5EF4-FFF2-40B4-BE49-F238E27FC236}">
                <a16:creationId xmlns:a16="http://schemas.microsoft.com/office/drawing/2014/main" id="{16D06300-5476-5758-91CB-78CFA7F15F18}"/>
              </a:ext>
            </a:extLst>
          </p:cNvPr>
          <p:cNvSpPr txBox="1">
            <a:spLocks/>
          </p:cNvSpPr>
          <p:nvPr/>
        </p:nvSpPr>
        <p:spPr>
          <a:xfrm>
            <a:off x="685011" y="1733142"/>
            <a:ext cx="19332398"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dirty="0"/>
              <a:t>Критерії вибору теплоізоляційного матеріалу</a:t>
            </a:r>
          </a:p>
        </p:txBody>
      </p:sp>
      <p:sp>
        <p:nvSpPr>
          <p:cNvPr id="4" name="Прямокутник: округлені кути 3">
            <a:extLst>
              <a:ext uri="{FF2B5EF4-FFF2-40B4-BE49-F238E27FC236}">
                <a16:creationId xmlns:a16="http://schemas.microsoft.com/office/drawing/2014/main" id="{92548BD2-8963-3D5F-247B-9E21EAB6A2FD}"/>
              </a:ext>
            </a:extLst>
          </p:cNvPr>
          <p:cNvSpPr/>
          <p:nvPr/>
        </p:nvSpPr>
        <p:spPr>
          <a:xfrm>
            <a:off x="1048181" y="4281934"/>
            <a:ext cx="1888435" cy="1069378"/>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9600" b="1" noProof="0" dirty="0">
              <a:latin typeface="+mj-lt"/>
            </a:endParaRPr>
          </a:p>
        </p:txBody>
      </p:sp>
      <p:sp>
        <p:nvSpPr>
          <p:cNvPr id="5" name="Прямокутник: округлені кути 4">
            <a:extLst>
              <a:ext uri="{FF2B5EF4-FFF2-40B4-BE49-F238E27FC236}">
                <a16:creationId xmlns:a16="http://schemas.microsoft.com/office/drawing/2014/main" id="{9A2706E0-12E3-06EE-8408-E2D0F0B3219F}"/>
              </a:ext>
            </a:extLst>
          </p:cNvPr>
          <p:cNvSpPr/>
          <p:nvPr/>
        </p:nvSpPr>
        <p:spPr>
          <a:xfrm>
            <a:off x="3338816" y="4281933"/>
            <a:ext cx="4453462" cy="1069379"/>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Теплопровідність</a:t>
            </a:r>
          </a:p>
        </p:txBody>
      </p:sp>
      <p:sp>
        <p:nvSpPr>
          <p:cNvPr id="6" name="TextBox 5">
            <a:extLst>
              <a:ext uri="{FF2B5EF4-FFF2-40B4-BE49-F238E27FC236}">
                <a16:creationId xmlns:a16="http://schemas.microsoft.com/office/drawing/2014/main" id="{E5470703-3A4E-363A-15F1-E11A17A005BF}"/>
              </a:ext>
            </a:extLst>
          </p:cNvPr>
          <p:cNvSpPr txBox="1"/>
          <p:nvPr/>
        </p:nvSpPr>
        <p:spPr>
          <a:xfrm>
            <a:off x="1048181" y="5513643"/>
            <a:ext cx="6744098" cy="2400657"/>
          </a:xfrm>
          <a:prstGeom prst="rect">
            <a:avLst/>
          </a:prstGeom>
          <a:noFill/>
        </p:spPr>
        <p:txBody>
          <a:bodyPr wrap="square" rtlCol="0">
            <a:spAutoFit/>
          </a:bodyPr>
          <a:lstStyle/>
          <a:p>
            <a:pPr marL="457200" indent="-457200" algn="just">
              <a:buFont typeface="Arial" panose="020B0604020202020204" pitchFamily="34" charset="0"/>
              <a:buChar char="•"/>
            </a:pPr>
            <a:r>
              <a:rPr lang="uk-UA" sz="3000" noProof="0" dirty="0">
                <a:latin typeface="+mj-lt"/>
              </a:rPr>
              <a:t>Чим нижча теплопровідність матеріалу, тим ефективніше він утримує тепло. Високоефективні теплоізоляційні матеріали мають низький коефіцієнт теплопровідності.</a:t>
            </a:r>
          </a:p>
        </p:txBody>
      </p:sp>
      <p:sp>
        <p:nvSpPr>
          <p:cNvPr id="8" name="Прямокутник: округлені кути 7">
            <a:extLst>
              <a:ext uri="{FF2B5EF4-FFF2-40B4-BE49-F238E27FC236}">
                <a16:creationId xmlns:a16="http://schemas.microsoft.com/office/drawing/2014/main" id="{6C3D99FF-E3D9-5144-A962-13E4C25F6A3D}"/>
              </a:ext>
            </a:extLst>
          </p:cNvPr>
          <p:cNvSpPr/>
          <p:nvPr/>
        </p:nvSpPr>
        <p:spPr>
          <a:xfrm>
            <a:off x="8818327" y="4281934"/>
            <a:ext cx="1888435" cy="1069378"/>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9600" b="1" noProof="0" dirty="0">
              <a:latin typeface="+mj-lt"/>
            </a:endParaRPr>
          </a:p>
        </p:txBody>
      </p:sp>
      <p:sp>
        <p:nvSpPr>
          <p:cNvPr id="9" name="Прямокутник: округлені кути 8">
            <a:extLst>
              <a:ext uri="{FF2B5EF4-FFF2-40B4-BE49-F238E27FC236}">
                <a16:creationId xmlns:a16="http://schemas.microsoft.com/office/drawing/2014/main" id="{5088D1E7-A7E3-F76D-1001-2621CC426424}"/>
              </a:ext>
            </a:extLst>
          </p:cNvPr>
          <p:cNvSpPr/>
          <p:nvPr/>
        </p:nvSpPr>
        <p:spPr>
          <a:xfrm>
            <a:off x="11108962" y="4281932"/>
            <a:ext cx="4453462" cy="1069379"/>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Щільність і товщина</a:t>
            </a:r>
          </a:p>
        </p:txBody>
      </p:sp>
      <p:sp>
        <p:nvSpPr>
          <p:cNvPr id="10" name="TextBox 9">
            <a:extLst>
              <a:ext uri="{FF2B5EF4-FFF2-40B4-BE49-F238E27FC236}">
                <a16:creationId xmlns:a16="http://schemas.microsoft.com/office/drawing/2014/main" id="{F9C7362C-10F5-10AB-B0B0-9B0CDD047A51}"/>
              </a:ext>
            </a:extLst>
          </p:cNvPr>
          <p:cNvSpPr txBox="1"/>
          <p:nvPr/>
        </p:nvSpPr>
        <p:spPr>
          <a:xfrm>
            <a:off x="8818327" y="5550094"/>
            <a:ext cx="6744097" cy="1938992"/>
          </a:xfrm>
          <a:prstGeom prst="rect">
            <a:avLst/>
          </a:prstGeom>
          <a:noFill/>
        </p:spPr>
        <p:txBody>
          <a:bodyPr wrap="square" rtlCol="0">
            <a:spAutoFit/>
          </a:bodyPr>
          <a:lstStyle/>
          <a:p>
            <a:pPr marL="457200" indent="-457200" algn="just">
              <a:buFont typeface="Arial" panose="020B0604020202020204" pitchFamily="34" charset="0"/>
              <a:buChar char="•"/>
            </a:pPr>
            <a:r>
              <a:rPr lang="uk-UA" sz="3000" noProof="0" dirty="0">
                <a:latin typeface="+mj-lt"/>
              </a:rPr>
              <a:t>Теплоізоляційні матеріали з високою щільністю і мінімальною товщиною зазвичай більш ефективні для компактних конструкцій.</a:t>
            </a:r>
          </a:p>
        </p:txBody>
      </p:sp>
      <p:sp>
        <p:nvSpPr>
          <p:cNvPr id="12" name="Прямокутник: округлені кути 11">
            <a:extLst>
              <a:ext uri="{FF2B5EF4-FFF2-40B4-BE49-F238E27FC236}">
                <a16:creationId xmlns:a16="http://schemas.microsoft.com/office/drawing/2014/main" id="{E033871E-8A19-AA08-0FF2-1B75415FA9B8}"/>
              </a:ext>
            </a:extLst>
          </p:cNvPr>
          <p:cNvSpPr/>
          <p:nvPr/>
        </p:nvSpPr>
        <p:spPr>
          <a:xfrm>
            <a:off x="16588474" y="4281933"/>
            <a:ext cx="1888434" cy="1069378"/>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9600" b="1" noProof="0" dirty="0">
              <a:latin typeface="+mj-lt"/>
            </a:endParaRPr>
          </a:p>
        </p:txBody>
      </p:sp>
      <p:sp>
        <p:nvSpPr>
          <p:cNvPr id="13" name="Прямокутник: округлені кути 12">
            <a:extLst>
              <a:ext uri="{FF2B5EF4-FFF2-40B4-BE49-F238E27FC236}">
                <a16:creationId xmlns:a16="http://schemas.microsoft.com/office/drawing/2014/main" id="{224E2461-FA48-5213-FBCA-634D164FFDFF}"/>
              </a:ext>
            </a:extLst>
          </p:cNvPr>
          <p:cNvSpPr/>
          <p:nvPr/>
        </p:nvSpPr>
        <p:spPr>
          <a:xfrm>
            <a:off x="18879108" y="4281932"/>
            <a:ext cx="4453462" cy="1069379"/>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Стійкість до вологи</a:t>
            </a:r>
          </a:p>
        </p:txBody>
      </p:sp>
      <p:sp>
        <p:nvSpPr>
          <p:cNvPr id="14" name="TextBox 13">
            <a:extLst>
              <a:ext uri="{FF2B5EF4-FFF2-40B4-BE49-F238E27FC236}">
                <a16:creationId xmlns:a16="http://schemas.microsoft.com/office/drawing/2014/main" id="{EA632331-C71E-3E6E-DAC8-D0735FDC1E6D}"/>
              </a:ext>
            </a:extLst>
          </p:cNvPr>
          <p:cNvSpPr txBox="1"/>
          <p:nvPr/>
        </p:nvSpPr>
        <p:spPr>
          <a:xfrm>
            <a:off x="16503719" y="5550094"/>
            <a:ext cx="6744097" cy="2400657"/>
          </a:xfrm>
          <a:prstGeom prst="rect">
            <a:avLst/>
          </a:prstGeom>
          <a:noFill/>
        </p:spPr>
        <p:txBody>
          <a:bodyPr wrap="square" rtlCol="0">
            <a:spAutoFit/>
          </a:bodyPr>
          <a:lstStyle/>
          <a:p>
            <a:pPr marL="457200" indent="-457200" algn="just">
              <a:buFont typeface="Arial" panose="020B0604020202020204" pitchFamily="34" charset="0"/>
              <a:buChar char="•"/>
            </a:pPr>
            <a:r>
              <a:rPr lang="uk-UA" sz="3000" noProof="0" dirty="0">
                <a:latin typeface="+mj-lt"/>
              </a:rPr>
              <a:t>Для приміщень з високим рівнем вологості або будівель з високим ризиком контакту з водою обирають матеріали з водовідштовхувальними властивостями.</a:t>
            </a:r>
          </a:p>
        </p:txBody>
      </p:sp>
      <p:sp>
        <p:nvSpPr>
          <p:cNvPr id="15" name="Прямокутник: округлені кути 14">
            <a:extLst>
              <a:ext uri="{FF2B5EF4-FFF2-40B4-BE49-F238E27FC236}">
                <a16:creationId xmlns:a16="http://schemas.microsoft.com/office/drawing/2014/main" id="{BC61F0FE-0979-108C-076A-76B11EEBA626}"/>
              </a:ext>
            </a:extLst>
          </p:cNvPr>
          <p:cNvSpPr/>
          <p:nvPr/>
        </p:nvSpPr>
        <p:spPr>
          <a:xfrm>
            <a:off x="4818425" y="8436515"/>
            <a:ext cx="1888435" cy="1069378"/>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9600" b="1" noProof="0" dirty="0">
              <a:latin typeface="+mj-lt"/>
            </a:endParaRPr>
          </a:p>
        </p:txBody>
      </p:sp>
      <p:sp>
        <p:nvSpPr>
          <p:cNvPr id="16" name="Прямокутник: округлені кути 15">
            <a:extLst>
              <a:ext uri="{FF2B5EF4-FFF2-40B4-BE49-F238E27FC236}">
                <a16:creationId xmlns:a16="http://schemas.microsoft.com/office/drawing/2014/main" id="{F2789341-C54F-1421-75BA-438CDF51212D}"/>
              </a:ext>
            </a:extLst>
          </p:cNvPr>
          <p:cNvSpPr/>
          <p:nvPr/>
        </p:nvSpPr>
        <p:spPr>
          <a:xfrm>
            <a:off x="7109060" y="8436514"/>
            <a:ext cx="4453462" cy="1069379"/>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Екологічність і безпека</a:t>
            </a:r>
          </a:p>
        </p:txBody>
      </p:sp>
      <p:sp>
        <p:nvSpPr>
          <p:cNvPr id="17" name="TextBox 16">
            <a:extLst>
              <a:ext uri="{FF2B5EF4-FFF2-40B4-BE49-F238E27FC236}">
                <a16:creationId xmlns:a16="http://schemas.microsoft.com/office/drawing/2014/main" id="{2A0DFA83-7A47-2D94-1580-B57A1F4FD54D}"/>
              </a:ext>
            </a:extLst>
          </p:cNvPr>
          <p:cNvSpPr txBox="1"/>
          <p:nvPr/>
        </p:nvSpPr>
        <p:spPr>
          <a:xfrm>
            <a:off x="4818424" y="9668224"/>
            <a:ext cx="7373575" cy="2400657"/>
          </a:xfrm>
          <a:prstGeom prst="rect">
            <a:avLst/>
          </a:prstGeom>
          <a:noFill/>
        </p:spPr>
        <p:txBody>
          <a:bodyPr wrap="square" rtlCol="0">
            <a:spAutoFit/>
          </a:bodyPr>
          <a:lstStyle/>
          <a:p>
            <a:pPr marL="457200" indent="-457200" algn="just">
              <a:buFont typeface="Arial" panose="020B0604020202020204" pitchFamily="34" charset="0"/>
              <a:buChar char="•"/>
            </a:pPr>
            <a:r>
              <a:rPr lang="uk-UA" sz="3000" noProof="0" dirty="0">
                <a:latin typeface="+mj-lt"/>
              </a:rPr>
              <a:t>Важливо враховувати вплив матеріалів на довкілля та їхню безпеку для здоров'я. Наприклад, целюлоза є екологічно чистим вибором, а мінеральна вата — негорючим і безпечним матеріалом.</a:t>
            </a:r>
          </a:p>
        </p:txBody>
      </p:sp>
      <p:sp>
        <p:nvSpPr>
          <p:cNvPr id="18" name="Прямокутник: округлені кути 17">
            <a:extLst>
              <a:ext uri="{FF2B5EF4-FFF2-40B4-BE49-F238E27FC236}">
                <a16:creationId xmlns:a16="http://schemas.microsoft.com/office/drawing/2014/main" id="{DECFD5F2-FE73-387A-6529-0DA301B1604E}"/>
              </a:ext>
            </a:extLst>
          </p:cNvPr>
          <p:cNvSpPr/>
          <p:nvPr/>
        </p:nvSpPr>
        <p:spPr>
          <a:xfrm>
            <a:off x="12821477" y="8342016"/>
            <a:ext cx="1888435" cy="1069378"/>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9600" b="1" noProof="0" dirty="0">
              <a:latin typeface="+mj-lt"/>
            </a:endParaRPr>
          </a:p>
        </p:txBody>
      </p:sp>
      <p:sp>
        <p:nvSpPr>
          <p:cNvPr id="19" name="Прямокутник: округлені кути 18">
            <a:extLst>
              <a:ext uri="{FF2B5EF4-FFF2-40B4-BE49-F238E27FC236}">
                <a16:creationId xmlns:a16="http://schemas.microsoft.com/office/drawing/2014/main" id="{46310B37-1203-47F5-E62A-6CAA3A2F8FBA}"/>
              </a:ext>
            </a:extLst>
          </p:cNvPr>
          <p:cNvSpPr/>
          <p:nvPr/>
        </p:nvSpPr>
        <p:spPr>
          <a:xfrm>
            <a:off x="15112112" y="8342015"/>
            <a:ext cx="4453462" cy="1069379"/>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Вогнестійкість</a:t>
            </a:r>
          </a:p>
        </p:txBody>
      </p:sp>
      <p:sp>
        <p:nvSpPr>
          <p:cNvPr id="20" name="TextBox 19">
            <a:extLst>
              <a:ext uri="{FF2B5EF4-FFF2-40B4-BE49-F238E27FC236}">
                <a16:creationId xmlns:a16="http://schemas.microsoft.com/office/drawing/2014/main" id="{32EE03E8-A93E-2E6D-7AF7-07C15A3B3054}"/>
              </a:ext>
            </a:extLst>
          </p:cNvPr>
          <p:cNvSpPr txBox="1"/>
          <p:nvPr/>
        </p:nvSpPr>
        <p:spPr>
          <a:xfrm>
            <a:off x="12821477" y="9573725"/>
            <a:ext cx="7195932" cy="2400657"/>
          </a:xfrm>
          <a:prstGeom prst="rect">
            <a:avLst/>
          </a:prstGeom>
          <a:noFill/>
        </p:spPr>
        <p:txBody>
          <a:bodyPr wrap="square" rtlCol="0">
            <a:spAutoFit/>
          </a:bodyPr>
          <a:lstStyle/>
          <a:p>
            <a:pPr marL="457200" indent="-457200" algn="just">
              <a:buFont typeface="Arial" panose="020B0604020202020204" pitchFamily="34" charset="0"/>
              <a:buChar char="•"/>
            </a:pPr>
            <a:r>
              <a:rPr lang="uk-UA" sz="3000" noProof="0" dirty="0">
                <a:latin typeface="+mj-lt"/>
              </a:rPr>
              <a:t>Для підвищення безпеки багато сучасних теплоізоляційних матеріалів мають вогнестійкі властивості, що запобігає поширенню вогню у випадку пожежі.</a:t>
            </a:r>
          </a:p>
        </p:txBody>
      </p:sp>
      <p:pic>
        <p:nvPicPr>
          <p:cNvPr id="22" name="Графіка 21" descr="Checkmark with solid fill">
            <a:extLst>
              <a:ext uri="{FF2B5EF4-FFF2-40B4-BE49-F238E27FC236}">
                <a16:creationId xmlns:a16="http://schemas.microsoft.com/office/drawing/2014/main" id="{EC6B48B0-AACB-970C-D590-538CFAC581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35198" y="4359421"/>
            <a:ext cx="914400" cy="914400"/>
          </a:xfrm>
          <a:prstGeom prst="rect">
            <a:avLst/>
          </a:prstGeom>
        </p:spPr>
      </p:pic>
      <p:pic>
        <p:nvPicPr>
          <p:cNvPr id="23" name="Графіка 22" descr="Checkmark with solid fill">
            <a:extLst>
              <a:ext uri="{FF2B5EF4-FFF2-40B4-BE49-F238E27FC236}">
                <a16:creationId xmlns:a16="http://schemas.microsoft.com/office/drawing/2014/main" id="{9B0D79DB-0485-DB2F-7EEA-B659AD6D9A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05442" y="8514003"/>
            <a:ext cx="914400" cy="914400"/>
          </a:xfrm>
          <a:prstGeom prst="rect">
            <a:avLst/>
          </a:prstGeom>
        </p:spPr>
      </p:pic>
      <p:pic>
        <p:nvPicPr>
          <p:cNvPr id="24" name="Графіка 23" descr="Checkmark with solid fill">
            <a:extLst>
              <a:ext uri="{FF2B5EF4-FFF2-40B4-BE49-F238E27FC236}">
                <a16:creationId xmlns:a16="http://schemas.microsoft.com/office/drawing/2014/main" id="{6F7A0A2F-ACBA-0B35-32AC-61254026E7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61534" y="4359421"/>
            <a:ext cx="914400" cy="914400"/>
          </a:xfrm>
          <a:prstGeom prst="rect">
            <a:avLst/>
          </a:prstGeom>
        </p:spPr>
      </p:pic>
      <p:pic>
        <p:nvPicPr>
          <p:cNvPr id="25" name="Графіка 24" descr="Checkmark with solid fill">
            <a:extLst>
              <a:ext uri="{FF2B5EF4-FFF2-40B4-BE49-F238E27FC236}">
                <a16:creationId xmlns:a16="http://schemas.microsoft.com/office/drawing/2014/main" id="{593E07CD-14B9-89CD-BCB8-8EA3C71BF8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308494" y="8436034"/>
            <a:ext cx="914400" cy="914400"/>
          </a:xfrm>
          <a:prstGeom prst="rect">
            <a:avLst/>
          </a:prstGeom>
        </p:spPr>
      </p:pic>
      <p:pic>
        <p:nvPicPr>
          <p:cNvPr id="26" name="Графіка 25" descr="Checkmark with solid fill">
            <a:extLst>
              <a:ext uri="{FF2B5EF4-FFF2-40B4-BE49-F238E27FC236}">
                <a16:creationId xmlns:a16="http://schemas.microsoft.com/office/drawing/2014/main" id="{5939DFE6-FC3C-7F86-5BE4-AC2F34D45D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075491" y="4359421"/>
            <a:ext cx="914400" cy="914400"/>
          </a:xfrm>
          <a:prstGeom prst="rect">
            <a:avLst/>
          </a:prstGeom>
        </p:spPr>
      </p:pic>
    </p:spTree>
    <p:extLst>
      <p:ext uri="{BB962C8B-B14F-4D97-AF65-F5344CB8AC3E}">
        <p14:creationId xmlns:p14="http://schemas.microsoft.com/office/powerpoint/2010/main" val="39048003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0B208-618C-45C0-0A47-5572BFF81232}"/>
            </a:ext>
          </a:extLst>
        </p:cNvPr>
        <p:cNvGrpSpPr/>
        <p:nvPr/>
      </p:nvGrpSpPr>
      <p:grpSpPr>
        <a:xfrm>
          <a:off x="0" y="0"/>
          <a:ext cx="0" cy="0"/>
          <a:chOff x="0" y="0"/>
          <a:chExt cx="0" cy="0"/>
        </a:xfrm>
      </p:grpSpPr>
      <p:sp>
        <p:nvSpPr>
          <p:cNvPr id="5" name="Прямокутник 4">
            <a:extLst>
              <a:ext uri="{FF2B5EF4-FFF2-40B4-BE49-F238E27FC236}">
                <a16:creationId xmlns:a16="http://schemas.microsoft.com/office/drawing/2014/main" id="{735A3917-5635-9E5B-1BA6-514CEF5C4D73}"/>
              </a:ext>
            </a:extLst>
          </p:cNvPr>
          <p:cNvSpPr/>
          <p:nvPr/>
        </p:nvSpPr>
        <p:spPr>
          <a:xfrm>
            <a:off x="989441" y="5599509"/>
            <a:ext cx="4225292" cy="6228055"/>
          </a:xfrm>
          <a:prstGeom prst="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6" name="TextBox 5">
            <a:extLst>
              <a:ext uri="{FF2B5EF4-FFF2-40B4-BE49-F238E27FC236}">
                <a16:creationId xmlns:a16="http://schemas.microsoft.com/office/drawing/2014/main" id="{3631FB0D-AB40-F3CD-2AD0-FF4B8F8ACB54}"/>
              </a:ext>
            </a:extLst>
          </p:cNvPr>
          <p:cNvSpPr txBox="1"/>
          <p:nvPr/>
        </p:nvSpPr>
        <p:spPr>
          <a:xfrm>
            <a:off x="1142730" y="6118789"/>
            <a:ext cx="3918713" cy="4031873"/>
          </a:xfrm>
          <a:prstGeom prst="rect">
            <a:avLst/>
          </a:prstGeom>
          <a:noFill/>
        </p:spPr>
        <p:txBody>
          <a:bodyPr wrap="square" rtlCol="0">
            <a:spAutoFit/>
          </a:bodyPr>
          <a:lstStyle/>
          <a:p>
            <a:pPr algn="just"/>
            <a:r>
              <a:rPr lang="uk-UA" sz="3200" noProof="0" dirty="0">
                <a:latin typeface="+mj-lt"/>
              </a:rPr>
              <a:t>Зменшуючи теплові втрати, такі матеріали сприяють знач­ному скороченню споживання енергії на опалення і кондиціонування.</a:t>
            </a:r>
          </a:p>
        </p:txBody>
      </p:sp>
      <p:sp>
        <p:nvSpPr>
          <p:cNvPr id="7" name="Прямокутник 6">
            <a:extLst>
              <a:ext uri="{FF2B5EF4-FFF2-40B4-BE49-F238E27FC236}">
                <a16:creationId xmlns:a16="http://schemas.microsoft.com/office/drawing/2014/main" id="{00A2B11B-4F92-96CF-06A3-841BBB3E62EA}"/>
              </a:ext>
            </a:extLst>
          </p:cNvPr>
          <p:cNvSpPr/>
          <p:nvPr/>
        </p:nvSpPr>
        <p:spPr>
          <a:xfrm>
            <a:off x="989441" y="3971111"/>
            <a:ext cx="4225292" cy="1475531"/>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noProof="0" dirty="0"/>
              <a:t>Скорочення енергоспоживання</a:t>
            </a:r>
          </a:p>
        </p:txBody>
      </p:sp>
      <p:sp>
        <p:nvSpPr>
          <p:cNvPr id="8" name="Заголовок 13">
            <a:extLst>
              <a:ext uri="{FF2B5EF4-FFF2-40B4-BE49-F238E27FC236}">
                <a16:creationId xmlns:a16="http://schemas.microsoft.com/office/drawing/2014/main" id="{DC56246E-5582-6C94-2B2E-B43FA2F8AD13}"/>
              </a:ext>
            </a:extLst>
          </p:cNvPr>
          <p:cNvSpPr txBox="1">
            <a:spLocks/>
          </p:cNvSpPr>
          <p:nvPr/>
        </p:nvSpPr>
        <p:spPr>
          <a:xfrm>
            <a:off x="685010" y="1733142"/>
            <a:ext cx="22791215"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dirty="0"/>
              <a:t>Переваги використання високоефективних теплоізоляційних матеріалів</a:t>
            </a:r>
          </a:p>
        </p:txBody>
      </p:sp>
      <p:sp>
        <p:nvSpPr>
          <p:cNvPr id="9" name="Прямокутник 8">
            <a:extLst>
              <a:ext uri="{FF2B5EF4-FFF2-40B4-BE49-F238E27FC236}">
                <a16:creationId xmlns:a16="http://schemas.microsoft.com/office/drawing/2014/main" id="{A24B88F2-B46B-CE94-50E2-33296242AE3D}"/>
              </a:ext>
            </a:extLst>
          </p:cNvPr>
          <p:cNvSpPr/>
          <p:nvPr/>
        </p:nvSpPr>
        <p:spPr>
          <a:xfrm>
            <a:off x="5554814" y="5599509"/>
            <a:ext cx="4225292" cy="6228055"/>
          </a:xfrm>
          <a:prstGeom prst="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10" name="TextBox 9">
            <a:extLst>
              <a:ext uri="{FF2B5EF4-FFF2-40B4-BE49-F238E27FC236}">
                <a16:creationId xmlns:a16="http://schemas.microsoft.com/office/drawing/2014/main" id="{EA6326F5-00D8-EAC8-5133-6E437D15E8FA}"/>
              </a:ext>
            </a:extLst>
          </p:cNvPr>
          <p:cNvSpPr txBox="1"/>
          <p:nvPr/>
        </p:nvSpPr>
        <p:spPr>
          <a:xfrm>
            <a:off x="5708103" y="6118790"/>
            <a:ext cx="3918713" cy="3539430"/>
          </a:xfrm>
          <a:prstGeom prst="rect">
            <a:avLst/>
          </a:prstGeom>
          <a:noFill/>
        </p:spPr>
        <p:txBody>
          <a:bodyPr wrap="square" rtlCol="0">
            <a:spAutoFit/>
          </a:bodyPr>
          <a:lstStyle/>
          <a:p>
            <a:pPr algn="just"/>
            <a:r>
              <a:rPr lang="uk-UA" sz="3200" noProof="0" dirty="0">
                <a:latin typeface="+mj-lt"/>
              </a:rPr>
              <a:t>Теплоізоляція зберігає стабільну температуру, підвищуючи комфортність умов проживання і роботи у приміщеннях.</a:t>
            </a:r>
          </a:p>
        </p:txBody>
      </p:sp>
      <p:sp>
        <p:nvSpPr>
          <p:cNvPr id="11" name="Прямокутник 10">
            <a:extLst>
              <a:ext uri="{FF2B5EF4-FFF2-40B4-BE49-F238E27FC236}">
                <a16:creationId xmlns:a16="http://schemas.microsoft.com/office/drawing/2014/main" id="{7C2E96AB-B4C1-E9DD-A5A4-2253B317690C}"/>
              </a:ext>
            </a:extLst>
          </p:cNvPr>
          <p:cNvSpPr/>
          <p:nvPr/>
        </p:nvSpPr>
        <p:spPr>
          <a:xfrm>
            <a:off x="5554814" y="3971111"/>
            <a:ext cx="4225292" cy="1475531"/>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noProof="0" dirty="0"/>
              <a:t>Комфортний мікроклімат у приміщеннях</a:t>
            </a:r>
          </a:p>
        </p:txBody>
      </p:sp>
      <p:sp>
        <p:nvSpPr>
          <p:cNvPr id="12" name="Прямокутник 11">
            <a:extLst>
              <a:ext uri="{FF2B5EF4-FFF2-40B4-BE49-F238E27FC236}">
                <a16:creationId xmlns:a16="http://schemas.microsoft.com/office/drawing/2014/main" id="{E9CE6B79-58EC-5548-2B69-400ABD32E7AF}"/>
              </a:ext>
            </a:extLst>
          </p:cNvPr>
          <p:cNvSpPr/>
          <p:nvPr/>
        </p:nvSpPr>
        <p:spPr>
          <a:xfrm>
            <a:off x="10120187" y="5599509"/>
            <a:ext cx="4225292" cy="6228055"/>
          </a:xfrm>
          <a:prstGeom prst="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13" name="TextBox 12">
            <a:extLst>
              <a:ext uri="{FF2B5EF4-FFF2-40B4-BE49-F238E27FC236}">
                <a16:creationId xmlns:a16="http://schemas.microsoft.com/office/drawing/2014/main" id="{B0D4237D-8CFA-09BC-D61D-B11A43AF2A6E}"/>
              </a:ext>
            </a:extLst>
          </p:cNvPr>
          <p:cNvSpPr txBox="1"/>
          <p:nvPr/>
        </p:nvSpPr>
        <p:spPr>
          <a:xfrm>
            <a:off x="10273476" y="6118788"/>
            <a:ext cx="3918713" cy="4031873"/>
          </a:xfrm>
          <a:prstGeom prst="rect">
            <a:avLst/>
          </a:prstGeom>
          <a:noFill/>
        </p:spPr>
        <p:txBody>
          <a:bodyPr wrap="square" rtlCol="0">
            <a:spAutoFit/>
          </a:bodyPr>
          <a:lstStyle/>
          <a:p>
            <a:pPr algn="just"/>
            <a:r>
              <a:rPr lang="uk-UA" sz="3200" noProof="0" dirty="0">
                <a:latin typeface="+mj-lt"/>
              </a:rPr>
              <a:t>Ефективні теплоізоляційні матеріали знижують витрати на енергоресурси, що дозволяє зекономити на довгостроковій основі.</a:t>
            </a:r>
          </a:p>
        </p:txBody>
      </p:sp>
      <p:sp>
        <p:nvSpPr>
          <p:cNvPr id="14" name="Прямокутник 13">
            <a:extLst>
              <a:ext uri="{FF2B5EF4-FFF2-40B4-BE49-F238E27FC236}">
                <a16:creationId xmlns:a16="http://schemas.microsoft.com/office/drawing/2014/main" id="{D5DC8605-515A-F161-8E3C-5005B6C47752}"/>
              </a:ext>
            </a:extLst>
          </p:cNvPr>
          <p:cNvSpPr/>
          <p:nvPr/>
        </p:nvSpPr>
        <p:spPr>
          <a:xfrm>
            <a:off x="10120187" y="3971111"/>
            <a:ext cx="4225292" cy="1475531"/>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noProof="0" dirty="0"/>
              <a:t>Зниження експлуатаційних витрат</a:t>
            </a:r>
          </a:p>
        </p:txBody>
      </p:sp>
      <p:sp>
        <p:nvSpPr>
          <p:cNvPr id="15" name="Прямокутник 14">
            <a:extLst>
              <a:ext uri="{FF2B5EF4-FFF2-40B4-BE49-F238E27FC236}">
                <a16:creationId xmlns:a16="http://schemas.microsoft.com/office/drawing/2014/main" id="{B976C30D-BF14-F6C3-7120-1973E550FD1A}"/>
              </a:ext>
            </a:extLst>
          </p:cNvPr>
          <p:cNvSpPr/>
          <p:nvPr/>
        </p:nvSpPr>
        <p:spPr>
          <a:xfrm>
            <a:off x="14685560" y="5599509"/>
            <a:ext cx="4225292" cy="6228055"/>
          </a:xfrm>
          <a:prstGeom prst="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16" name="TextBox 15">
            <a:extLst>
              <a:ext uri="{FF2B5EF4-FFF2-40B4-BE49-F238E27FC236}">
                <a16:creationId xmlns:a16="http://schemas.microsoft.com/office/drawing/2014/main" id="{A5419EB0-73D5-EAA7-819C-6202022765F9}"/>
              </a:ext>
            </a:extLst>
          </p:cNvPr>
          <p:cNvSpPr txBox="1"/>
          <p:nvPr/>
        </p:nvSpPr>
        <p:spPr>
          <a:xfrm>
            <a:off x="14838849" y="6118788"/>
            <a:ext cx="3918713" cy="4524315"/>
          </a:xfrm>
          <a:prstGeom prst="rect">
            <a:avLst/>
          </a:prstGeom>
          <a:noFill/>
        </p:spPr>
        <p:txBody>
          <a:bodyPr wrap="square" rtlCol="0">
            <a:spAutoFit/>
          </a:bodyPr>
          <a:lstStyle/>
          <a:p>
            <a:pPr algn="just"/>
            <a:r>
              <a:rPr lang="uk-UA" sz="3200" noProof="0" dirty="0">
                <a:latin typeface="+mj-lt"/>
              </a:rPr>
              <a:t>Якісна теплоізоляція є важливим показником для потенційних покупців та орендарів, оскільки забезпечує високий рівень енергоефективності будівлі.</a:t>
            </a:r>
          </a:p>
        </p:txBody>
      </p:sp>
      <p:sp>
        <p:nvSpPr>
          <p:cNvPr id="17" name="Прямокутник 16">
            <a:extLst>
              <a:ext uri="{FF2B5EF4-FFF2-40B4-BE49-F238E27FC236}">
                <a16:creationId xmlns:a16="http://schemas.microsoft.com/office/drawing/2014/main" id="{C196DC90-6321-E97F-0F0F-F569231537B7}"/>
              </a:ext>
            </a:extLst>
          </p:cNvPr>
          <p:cNvSpPr/>
          <p:nvPr/>
        </p:nvSpPr>
        <p:spPr>
          <a:xfrm>
            <a:off x="14685560" y="3971111"/>
            <a:ext cx="4225292" cy="1475531"/>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noProof="0" dirty="0"/>
              <a:t>Підвищення вартості будівлі</a:t>
            </a:r>
          </a:p>
        </p:txBody>
      </p:sp>
      <p:sp>
        <p:nvSpPr>
          <p:cNvPr id="18" name="Прямокутник 17">
            <a:extLst>
              <a:ext uri="{FF2B5EF4-FFF2-40B4-BE49-F238E27FC236}">
                <a16:creationId xmlns:a16="http://schemas.microsoft.com/office/drawing/2014/main" id="{AA17FF5B-0CA6-E9CC-A677-6E886E2D3396}"/>
              </a:ext>
            </a:extLst>
          </p:cNvPr>
          <p:cNvSpPr/>
          <p:nvPr/>
        </p:nvSpPr>
        <p:spPr>
          <a:xfrm>
            <a:off x="19250933" y="5599509"/>
            <a:ext cx="4225292" cy="6228055"/>
          </a:xfrm>
          <a:prstGeom prst="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19" name="TextBox 18">
            <a:extLst>
              <a:ext uri="{FF2B5EF4-FFF2-40B4-BE49-F238E27FC236}">
                <a16:creationId xmlns:a16="http://schemas.microsoft.com/office/drawing/2014/main" id="{0CAB824B-72C4-8975-1A95-8928E143B611}"/>
              </a:ext>
            </a:extLst>
          </p:cNvPr>
          <p:cNvSpPr txBox="1"/>
          <p:nvPr/>
        </p:nvSpPr>
        <p:spPr>
          <a:xfrm>
            <a:off x="19404222" y="6118788"/>
            <a:ext cx="3918713" cy="3046988"/>
          </a:xfrm>
          <a:prstGeom prst="rect">
            <a:avLst/>
          </a:prstGeom>
          <a:noFill/>
        </p:spPr>
        <p:txBody>
          <a:bodyPr wrap="square" rtlCol="0">
            <a:spAutoFit/>
          </a:bodyPr>
          <a:lstStyle/>
          <a:p>
            <a:pPr algn="just"/>
            <a:r>
              <a:rPr lang="uk-UA" sz="3200" noProof="0" dirty="0">
                <a:latin typeface="+mj-lt"/>
              </a:rPr>
              <a:t>Зниження потреби в енергії сприяє скороченню викидів СО₂ і зменшує навантаження на довкілля.</a:t>
            </a:r>
          </a:p>
        </p:txBody>
      </p:sp>
      <p:sp>
        <p:nvSpPr>
          <p:cNvPr id="20" name="Прямокутник 19">
            <a:extLst>
              <a:ext uri="{FF2B5EF4-FFF2-40B4-BE49-F238E27FC236}">
                <a16:creationId xmlns:a16="http://schemas.microsoft.com/office/drawing/2014/main" id="{120A779B-0326-3473-5C88-C0F9FED3AFE1}"/>
              </a:ext>
            </a:extLst>
          </p:cNvPr>
          <p:cNvSpPr/>
          <p:nvPr/>
        </p:nvSpPr>
        <p:spPr>
          <a:xfrm>
            <a:off x="19250933" y="3971111"/>
            <a:ext cx="4225292" cy="1475531"/>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noProof="0" dirty="0"/>
              <a:t>Екологічна відповідальність</a:t>
            </a:r>
          </a:p>
        </p:txBody>
      </p:sp>
    </p:spTree>
    <p:extLst>
      <p:ext uri="{BB962C8B-B14F-4D97-AF65-F5344CB8AC3E}">
        <p14:creationId xmlns:p14="http://schemas.microsoft.com/office/powerpoint/2010/main" val="405077731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DD21B-8944-19F1-29F0-9E50554D4E00}"/>
            </a:ext>
          </a:extLst>
        </p:cNvPr>
        <p:cNvGrpSpPr/>
        <p:nvPr/>
      </p:nvGrpSpPr>
      <p:grpSpPr>
        <a:xfrm>
          <a:off x="0" y="0"/>
          <a:ext cx="0" cy="0"/>
          <a:chOff x="0" y="0"/>
          <a:chExt cx="0" cy="0"/>
        </a:xfrm>
      </p:grpSpPr>
      <p:sp>
        <p:nvSpPr>
          <p:cNvPr id="8" name="Заголовок 13">
            <a:extLst>
              <a:ext uri="{FF2B5EF4-FFF2-40B4-BE49-F238E27FC236}">
                <a16:creationId xmlns:a16="http://schemas.microsoft.com/office/drawing/2014/main" id="{45965E86-4C25-229E-EE7D-B723E7A5136C}"/>
              </a:ext>
            </a:extLst>
          </p:cNvPr>
          <p:cNvSpPr txBox="1">
            <a:spLocks/>
          </p:cNvSpPr>
          <p:nvPr/>
        </p:nvSpPr>
        <p:spPr>
          <a:xfrm>
            <a:off x="685010" y="1733142"/>
            <a:ext cx="22791215"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dirty="0"/>
              <a:t>Сфери застосування теплоізоляційних матеріалів</a:t>
            </a:r>
          </a:p>
        </p:txBody>
      </p:sp>
      <p:sp>
        <p:nvSpPr>
          <p:cNvPr id="3" name="Прямокутник: округлені кути 2">
            <a:extLst>
              <a:ext uri="{FF2B5EF4-FFF2-40B4-BE49-F238E27FC236}">
                <a16:creationId xmlns:a16="http://schemas.microsoft.com/office/drawing/2014/main" id="{EC12BDE6-7069-9A98-74DB-2C07B83588B1}"/>
              </a:ext>
            </a:extLst>
          </p:cNvPr>
          <p:cNvSpPr/>
          <p:nvPr/>
        </p:nvSpPr>
        <p:spPr>
          <a:xfrm>
            <a:off x="1167449" y="3687298"/>
            <a:ext cx="6744098" cy="1069379"/>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solidFill>
                  <a:srgbClr val="4D4D4D"/>
                </a:solidFill>
              </a:rPr>
              <a:t>Зовнішні стіни та фасади</a:t>
            </a:r>
          </a:p>
        </p:txBody>
      </p:sp>
      <p:sp>
        <p:nvSpPr>
          <p:cNvPr id="4" name="TextBox 3">
            <a:extLst>
              <a:ext uri="{FF2B5EF4-FFF2-40B4-BE49-F238E27FC236}">
                <a16:creationId xmlns:a16="http://schemas.microsoft.com/office/drawing/2014/main" id="{5F71F7B5-1EA5-8852-3894-446BDC6CC46F}"/>
              </a:ext>
            </a:extLst>
          </p:cNvPr>
          <p:cNvSpPr txBox="1"/>
          <p:nvPr/>
        </p:nvSpPr>
        <p:spPr>
          <a:xfrm>
            <a:off x="1167450" y="4919008"/>
            <a:ext cx="6744098" cy="1938992"/>
          </a:xfrm>
          <a:prstGeom prst="rect">
            <a:avLst/>
          </a:prstGeom>
          <a:noFill/>
        </p:spPr>
        <p:txBody>
          <a:bodyPr wrap="square" rtlCol="0">
            <a:spAutoFit/>
          </a:bodyPr>
          <a:lstStyle/>
          <a:p>
            <a:pPr marL="457200" indent="-457200" algn="just">
              <a:buFont typeface="Arial" panose="020B0604020202020204" pitchFamily="34" charset="0"/>
              <a:buChar char="•"/>
            </a:pPr>
            <a:r>
              <a:rPr lang="uk-UA" sz="3000" noProof="0" dirty="0">
                <a:latin typeface="+mj-lt"/>
              </a:rPr>
              <a:t>Високоефективна теплоізоляція зовнішніх стін допомагає знизити тепловтрати через огороджувальні конструкції.</a:t>
            </a:r>
          </a:p>
        </p:txBody>
      </p:sp>
      <p:sp>
        <p:nvSpPr>
          <p:cNvPr id="21" name="Прямокутник: округлені кути 20">
            <a:extLst>
              <a:ext uri="{FF2B5EF4-FFF2-40B4-BE49-F238E27FC236}">
                <a16:creationId xmlns:a16="http://schemas.microsoft.com/office/drawing/2014/main" id="{FE05E5F8-9B94-C40A-49FB-7783B1ED17F7}"/>
              </a:ext>
            </a:extLst>
          </p:cNvPr>
          <p:cNvSpPr/>
          <p:nvPr/>
        </p:nvSpPr>
        <p:spPr>
          <a:xfrm>
            <a:off x="1167449" y="7889945"/>
            <a:ext cx="6744098" cy="1069379"/>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solidFill>
                  <a:srgbClr val="4D4D4D"/>
                </a:solidFill>
              </a:rPr>
              <a:t>Покрівля та горища</a:t>
            </a:r>
          </a:p>
        </p:txBody>
      </p:sp>
      <p:sp>
        <p:nvSpPr>
          <p:cNvPr id="22" name="TextBox 21">
            <a:extLst>
              <a:ext uri="{FF2B5EF4-FFF2-40B4-BE49-F238E27FC236}">
                <a16:creationId xmlns:a16="http://schemas.microsoft.com/office/drawing/2014/main" id="{13BD347D-2D09-5A59-73CA-A85DDC023B51}"/>
              </a:ext>
            </a:extLst>
          </p:cNvPr>
          <p:cNvSpPr txBox="1"/>
          <p:nvPr/>
        </p:nvSpPr>
        <p:spPr>
          <a:xfrm>
            <a:off x="1167450" y="9121655"/>
            <a:ext cx="6744098" cy="1938992"/>
          </a:xfrm>
          <a:prstGeom prst="rect">
            <a:avLst/>
          </a:prstGeom>
          <a:noFill/>
        </p:spPr>
        <p:txBody>
          <a:bodyPr wrap="square" rtlCol="0">
            <a:spAutoFit/>
          </a:bodyPr>
          <a:lstStyle/>
          <a:p>
            <a:pPr marL="457200" indent="-457200" algn="just">
              <a:buFont typeface="Arial" panose="020B0604020202020204" pitchFamily="34" charset="0"/>
              <a:buChar char="•"/>
            </a:pPr>
            <a:r>
              <a:rPr lang="uk-UA" sz="3000" noProof="0" dirty="0">
                <a:latin typeface="+mj-lt"/>
              </a:rPr>
              <a:t>Оскільки тепле повітря піднімається вгору, особливо важливо ізолювати дах будівлі, щоб уникнути втрати тепла.</a:t>
            </a:r>
          </a:p>
        </p:txBody>
      </p:sp>
      <p:sp>
        <p:nvSpPr>
          <p:cNvPr id="23" name="Прямокутник: округлені кути 22">
            <a:extLst>
              <a:ext uri="{FF2B5EF4-FFF2-40B4-BE49-F238E27FC236}">
                <a16:creationId xmlns:a16="http://schemas.microsoft.com/office/drawing/2014/main" id="{A39AFAA3-D7E2-4D67-712A-E80E770FD6D2}"/>
              </a:ext>
            </a:extLst>
          </p:cNvPr>
          <p:cNvSpPr/>
          <p:nvPr/>
        </p:nvSpPr>
        <p:spPr>
          <a:xfrm>
            <a:off x="8535657" y="3687298"/>
            <a:ext cx="6744098" cy="1069379"/>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solidFill>
                  <a:srgbClr val="4D4D4D"/>
                </a:solidFill>
              </a:rPr>
              <a:t>Підвали і фундаменти</a:t>
            </a:r>
          </a:p>
        </p:txBody>
      </p:sp>
      <p:sp>
        <p:nvSpPr>
          <p:cNvPr id="24" name="TextBox 23">
            <a:extLst>
              <a:ext uri="{FF2B5EF4-FFF2-40B4-BE49-F238E27FC236}">
                <a16:creationId xmlns:a16="http://schemas.microsoft.com/office/drawing/2014/main" id="{D919F10F-130F-9EBB-484C-217B3BFCEC1D}"/>
              </a:ext>
            </a:extLst>
          </p:cNvPr>
          <p:cNvSpPr txBox="1"/>
          <p:nvPr/>
        </p:nvSpPr>
        <p:spPr>
          <a:xfrm>
            <a:off x="8535658" y="4919008"/>
            <a:ext cx="6744098" cy="2400657"/>
          </a:xfrm>
          <a:prstGeom prst="rect">
            <a:avLst/>
          </a:prstGeom>
          <a:noFill/>
        </p:spPr>
        <p:txBody>
          <a:bodyPr wrap="square" rtlCol="0">
            <a:spAutoFit/>
          </a:bodyPr>
          <a:lstStyle/>
          <a:p>
            <a:pPr marL="457200" indent="-457200" algn="just">
              <a:buFont typeface="Arial" panose="020B0604020202020204" pitchFamily="34" charset="0"/>
              <a:buChar char="•"/>
            </a:pPr>
            <a:r>
              <a:rPr lang="uk-UA" sz="3000" noProof="0" dirty="0">
                <a:latin typeface="+mj-lt"/>
              </a:rPr>
              <a:t>Для запобігання проникненню холоду та вологи через фундаментні конструкції, застосовують водонепроникні та міцні теплоізоляційні матеріали.</a:t>
            </a:r>
          </a:p>
        </p:txBody>
      </p:sp>
      <p:sp>
        <p:nvSpPr>
          <p:cNvPr id="25" name="Прямокутник: округлені кути 24">
            <a:extLst>
              <a:ext uri="{FF2B5EF4-FFF2-40B4-BE49-F238E27FC236}">
                <a16:creationId xmlns:a16="http://schemas.microsoft.com/office/drawing/2014/main" id="{B508A9CE-233B-EAC4-3CEA-5AFA4E70A83C}"/>
              </a:ext>
            </a:extLst>
          </p:cNvPr>
          <p:cNvSpPr/>
          <p:nvPr/>
        </p:nvSpPr>
        <p:spPr>
          <a:xfrm>
            <a:off x="8535658" y="7889945"/>
            <a:ext cx="6744098" cy="1069379"/>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solidFill>
                  <a:srgbClr val="4D4D4D"/>
                </a:solidFill>
              </a:rPr>
              <a:t>Системи внутрішніх перегородок</a:t>
            </a:r>
          </a:p>
        </p:txBody>
      </p:sp>
      <p:sp>
        <p:nvSpPr>
          <p:cNvPr id="26" name="TextBox 25">
            <a:extLst>
              <a:ext uri="{FF2B5EF4-FFF2-40B4-BE49-F238E27FC236}">
                <a16:creationId xmlns:a16="http://schemas.microsoft.com/office/drawing/2014/main" id="{CC4EC025-CF29-45F1-23B5-FDD01AD8F6C5}"/>
              </a:ext>
            </a:extLst>
          </p:cNvPr>
          <p:cNvSpPr txBox="1"/>
          <p:nvPr/>
        </p:nvSpPr>
        <p:spPr>
          <a:xfrm>
            <a:off x="8535659" y="9121655"/>
            <a:ext cx="6744098" cy="1938992"/>
          </a:xfrm>
          <a:prstGeom prst="rect">
            <a:avLst/>
          </a:prstGeom>
          <a:noFill/>
        </p:spPr>
        <p:txBody>
          <a:bodyPr wrap="square" rtlCol="0">
            <a:spAutoFit/>
          </a:bodyPr>
          <a:lstStyle/>
          <a:p>
            <a:pPr marL="457200" indent="-457200" algn="just">
              <a:buFont typeface="Arial" panose="020B0604020202020204" pitchFamily="34" charset="0"/>
              <a:buChar char="•"/>
            </a:pPr>
            <a:r>
              <a:rPr lang="uk-UA" sz="3000" noProof="0" dirty="0">
                <a:latin typeface="+mj-lt"/>
              </a:rPr>
              <a:t>Теплоізоляція внутрішніх стін дозволяє створювати ком­фортний мікроклімат в окремих кімнатах або зонах великої будівлі.</a:t>
            </a:r>
          </a:p>
        </p:txBody>
      </p:sp>
      <p:sp>
        <p:nvSpPr>
          <p:cNvPr id="28" name="Прямокутник 27">
            <a:extLst>
              <a:ext uri="{FF2B5EF4-FFF2-40B4-BE49-F238E27FC236}">
                <a16:creationId xmlns:a16="http://schemas.microsoft.com/office/drawing/2014/main" id="{644E690A-0271-4AB6-2B66-6DA895536C61}"/>
              </a:ext>
            </a:extLst>
          </p:cNvPr>
          <p:cNvSpPr/>
          <p:nvPr/>
        </p:nvSpPr>
        <p:spPr>
          <a:xfrm>
            <a:off x="15903863" y="4680049"/>
            <a:ext cx="7312684" cy="6380597"/>
          </a:xfrm>
          <a:prstGeom prst="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3200" b="1" noProof="0" dirty="0"/>
          </a:p>
        </p:txBody>
      </p:sp>
      <p:pic>
        <p:nvPicPr>
          <p:cNvPr id="29" name="Графіка 28" descr="City with solid fill">
            <a:extLst>
              <a:ext uri="{FF2B5EF4-FFF2-40B4-BE49-F238E27FC236}">
                <a16:creationId xmlns:a16="http://schemas.microsoft.com/office/drawing/2014/main" id="{C2984B33-52DC-BB90-8998-083BB3BF68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495309" y="3289558"/>
            <a:ext cx="2129789" cy="1519407"/>
          </a:xfrm>
          <a:prstGeom prst="rect">
            <a:avLst/>
          </a:prstGeom>
        </p:spPr>
      </p:pic>
      <p:sp>
        <p:nvSpPr>
          <p:cNvPr id="31" name="TextBox 30">
            <a:extLst>
              <a:ext uri="{FF2B5EF4-FFF2-40B4-BE49-F238E27FC236}">
                <a16:creationId xmlns:a16="http://schemas.microsoft.com/office/drawing/2014/main" id="{3A7B73E8-2ED0-0274-34D4-BAD9CEBBC4E0}"/>
              </a:ext>
            </a:extLst>
          </p:cNvPr>
          <p:cNvSpPr txBox="1"/>
          <p:nvPr/>
        </p:nvSpPr>
        <p:spPr>
          <a:xfrm>
            <a:off x="16121265" y="5362665"/>
            <a:ext cx="6877878" cy="4524315"/>
          </a:xfrm>
          <a:prstGeom prst="rect">
            <a:avLst/>
          </a:prstGeom>
          <a:noFill/>
        </p:spPr>
        <p:txBody>
          <a:bodyPr wrap="square">
            <a:spAutoFit/>
          </a:bodyPr>
          <a:lstStyle/>
          <a:p>
            <a:pPr algn="just"/>
            <a:r>
              <a:rPr lang="uk-UA" sz="3200" dirty="0">
                <a:solidFill>
                  <a:srgbClr val="4D4D4D"/>
                </a:solidFill>
                <a:latin typeface="+mj-lt"/>
              </a:rPr>
              <a:t>Використання теплоізоляційних матеріалів з високими показниками ефективності — це важливий крок до зниження витрат на енергоресурси та підвищення енергоефективності будівель. Сучасні матеріали забезпечують не тільки збереження тепла, але й комфортний мікроклімат, вогнестійкість та стійкість до вологи. </a:t>
            </a:r>
          </a:p>
        </p:txBody>
      </p:sp>
    </p:spTree>
    <p:extLst>
      <p:ext uri="{BB962C8B-B14F-4D97-AF65-F5344CB8AC3E}">
        <p14:creationId xmlns:p14="http://schemas.microsoft.com/office/powerpoint/2010/main" val="213151176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вмісту 2">
            <a:extLst>
              <a:ext uri="{FF2B5EF4-FFF2-40B4-BE49-F238E27FC236}">
                <a16:creationId xmlns:a16="http://schemas.microsoft.com/office/drawing/2014/main" id="{7B42D7C8-227F-E066-6268-8F71C993C4E9}"/>
              </a:ext>
            </a:extLst>
          </p:cNvPr>
          <p:cNvSpPr>
            <a:spLocks noGrp="1"/>
          </p:cNvSpPr>
          <p:nvPr/>
        </p:nvSpPr>
        <p:spPr>
          <a:xfrm>
            <a:off x="1845749" y="4667717"/>
            <a:ext cx="20686643" cy="43513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endParaRPr lang="uk-UA"/>
          </a:p>
          <a:p>
            <a:pPr algn="ctr">
              <a:buNone/>
            </a:pPr>
            <a:endParaRPr lang="uk-UA"/>
          </a:p>
          <a:p>
            <a:pPr marL="0" indent="0" algn="ctr">
              <a:buNone/>
            </a:pPr>
            <a:r>
              <a:rPr lang="uk-UA" sz="4000" dirty="0">
                <a:ea typeface="+mn-lt"/>
                <a:cs typeface="+mn-lt"/>
              </a:rPr>
              <a:t>Фінансується Європейським Союзом. Однак висловлені погляди та думки належать лише автору(</a:t>
            </a:r>
            <a:r>
              <a:rPr lang="uk-UA" sz="4000" dirty="0" err="1">
                <a:ea typeface="+mn-lt"/>
                <a:cs typeface="+mn-lt"/>
              </a:rPr>
              <a:t>ам</a:t>
            </a:r>
            <a:r>
              <a:rPr lang="uk-UA" sz="4000" dirty="0">
                <a:ea typeface="+mn-lt"/>
                <a:cs typeface="+mn-lt"/>
              </a:rPr>
              <a:t>) і не обов’язково відображають погляди Європейського Союзу чи CBE JU. Ні Європейський Союз, ні CBE JU не несуть за них відповідальності.</a:t>
            </a:r>
            <a:endParaRPr lang="uk-UA" dirty="0"/>
          </a:p>
          <a:p>
            <a:pPr algn="ctr"/>
            <a:endParaRPr lang="uk-UA" sz="4000"/>
          </a:p>
        </p:txBody>
      </p:sp>
    </p:spTree>
    <p:extLst>
      <p:ext uri="{BB962C8B-B14F-4D97-AF65-F5344CB8AC3E}">
        <p14:creationId xmlns:p14="http://schemas.microsoft.com/office/powerpoint/2010/main" val="212604865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D428A-ED44-6C0A-3171-701630812C66}"/>
            </a:ext>
          </a:extLst>
        </p:cNvPr>
        <p:cNvGrpSpPr/>
        <p:nvPr/>
      </p:nvGrpSpPr>
      <p:grpSpPr>
        <a:xfrm>
          <a:off x="0" y="0"/>
          <a:ext cx="0" cy="0"/>
          <a:chOff x="0" y="0"/>
          <a:chExt cx="0" cy="0"/>
        </a:xfrm>
      </p:grpSpPr>
      <p:sp>
        <p:nvSpPr>
          <p:cNvPr id="8" name="Заголовок 13">
            <a:extLst>
              <a:ext uri="{FF2B5EF4-FFF2-40B4-BE49-F238E27FC236}">
                <a16:creationId xmlns:a16="http://schemas.microsoft.com/office/drawing/2014/main" id="{F243D825-0660-3363-2DD1-012ACA1B637A}"/>
              </a:ext>
            </a:extLst>
          </p:cNvPr>
          <p:cNvSpPr txBox="1">
            <a:spLocks/>
          </p:cNvSpPr>
          <p:nvPr/>
        </p:nvSpPr>
        <p:spPr>
          <a:xfrm>
            <a:off x="685010" y="1733142"/>
            <a:ext cx="22791215"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dirty="0"/>
              <a:t>Використання багатошарових вікон з низьким коефіцієнтом теплопередачі</a:t>
            </a:r>
          </a:p>
        </p:txBody>
      </p:sp>
      <p:sp>
        <p:nvSpPr>
          <p:cNvPr id="2" name="Прямокутник: округлені кути 1">
            <a:extLst>
              <a:ext uri="{FF2B5EF4-FFF2-40B4-BE49-F238E27FC236}">
                <a16:creationId xmlns:a16="http://schemas.microsoft.com/office/drawing/2014/main" id="{7025EAED-C533-0918-DF9D-8A9D56F03D75}"/>
              </a:ext>
            </a:extLst>
          </p:cNvPr>
          <p:cNvSpPr/>
          <p:nvPr/>
        </p:nvSpPr>
        <p:spPr>
          <a:xfrm>
            <a:off x="1453393" y="4071311"/>
            <a:ext cx="10217426" cy="6006968"/>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uk-UA" sz="3200" b="1" dirty="0">
                <a:solidFill>
                  <a:srgbClr val="4D4D4D"/>
                </a:solidFill>
                <a:latin typeface="+mj-lt"/>
              </a:rPr>
              <a:t>Багатошарові вікна з низьким коефіцієнтом теплопередачі, також відомі як енергоефективні або теплі вікна, </a:t>
            </a:r>
            <a:r>
              <a:rPr lang="uk-UA" sz="3200" dirty="0">
                <a:solidFill>
                  <a:srgbClr val="4D4D4D"/>
                </a:solidFill>
                <a:latin typeface="+mj-lt"/>
              </a:rPr>
              <a:t>є одним із найефективніших засобів для підвищення енергоефективності будівель. Вони значно знижують теплові втрати через вікна, що, у свою чергу, сприяє підтримці стабільної температури в при­міщенні, скорочує витрати на опалення та охолодження і створює більш комфортні умови проживання.</a:t>
            </a:r>
          </a:p>
        </p:txBody>
      </p:sp>
      <p:sp>
        <p:nvSpPr>
          <p:cNvPr id="5" name="Прямокутник: округлені кути 4">
            <a:extLst>
              <a:ext uri="{FF2B5EF4-FFF2-40B4-BE49-F238E27FC236}">
                <a16:creationId xmlns:a16="http://schemas.microsoft.com/office/drawing/2014/main" id="{8A56F189-CB31-DE77-E529-1523C0D5DB3A}"/>
              </a:ext>
            </a:extLst>
          </p:cNvPr>
          <p:cNvSpPr/>
          <p:nvPr/>
        </p:nvSpPr>
        <p:spPr>
          <a:xfrm>
            <a:off x="12389121" y="4071311"/>
            <a:ext cx="1888435" cy="1069378"/>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9600" b="1" noProof="0" dirty="0">
              <a:latin typeface="+mj-lt"/>
            </a:endParaRPr>
          </a:p>
        </p:txBody>
      </p:sp>
      <p:sp>
        <p:nvSpPr>
          <p:cNvPr id="6" name="Прямокутник: округлені кути 5">
            <a:extLst>
              <a:ext uri="{FF2B5EF4-FFF2-40B4-BE49-F238E27FC236}">
                <a16:creationId xmlns:a16="http://schemas.microsoft.com/office/drawing/2014/main" id="{969DD354-40CD-F4EC-E7FB-47F97D276296}"/>
              </a:ext>
            </a:extLst>
          </p:cNvPr>
          <p:cNvSpPr/>
          <p:nvPr/>
        </p:nvSpPr>
        <p:spPr>
          <a:xfrm>
            <a:off x="14679756" y="4071310"/>
            <a:ext cx="5745548" cy="1069379"/>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Багатошаровість</a:t>
            </a:r>
          </a:p>
        </p:txBody>
      </p:sp>
      <p:sp>
        <p:nvSpPr>
          <p:cNvPr id="7" name="TextBox 6">
            <a:extLst>
              <a:ext uri="{FF2B5EF4-FFF2-40B4-BE49-F238E27FC236}">
                <a16:creationId xmlns:a16="http://schemas.microsoft.com/office/drawing/2014/main" id="{54B1B80E-A3C1-17A1-BFC7-C60905304AE5}"/>
              </a:ext>
            </a:extLst>
          </p:cNvPr>
          <p:cNvSpPr txBox="1"/>
          <p:nvPr/>
        </p:nvSpPr>
        <p:spPr>
          <a:xfrm>
            <a:off x="12192000" y="5303020"/>
            <a:ext cx="10414545" cy="1938992"/>
          </a:xfrm>
          <a:prstGeom prst="rect">
            <a:avLst/>
          </a:prstGeom>
          <a:noFill/>
        </p:spPr>
        <p:txBody>
          <a:bodyPr wrap="square" rtlCol="0">
            <a:spAutoFit/>
          </a:bodyPr>
          <a:lstStyle/>
          <a:p>
            <a:pPr algn="just"/>
            <a:r>
              <a:rPr lang="uk-UA" sz="3000" noProof="0" dirty="0">
                <a:latin typeface="+mj-lt"/>
              </a:rPr>
              <a:t>Багатошарові вікна складаються з двох або трьох шарів скла, розділених герметично закритими повітряними або газовими проміжками. Ці проміжки значно знижу­ють теплопередачу, що сприяє збереженню тепла в приміщенні.</a:t>
            </a:r>
          </a:p>
        </p:txBody>
      </p:sp>
      <p:sp>
        <p:nvSpPr>
          <p:cNvPr id="9" name="Прямокутник: округлені кути 8">
            <a:extLst>
              <a:ext uri="{FF2B5EF4-FFF2-40B4-BE49-F238E27FC236}">
                <a16:creationId xmlns:a16="http://schemas.microsoft.com/office/drawing/2014/main" id="{C8CFB20D-9C6B-1530-4559-E3DBE9C5E0D2}"/>
              </a:ext>
            </a:extLst>
          </p:cNvPr>
          <p:cNvSpPr/>
          <p:nvPr/>
        </p:nvSpPr>
        <p:spPr>
          <a:xfrm>
            <a:off x="12389121" y="8119850"/>
            <a:ext cx="1888435" cy="1069378"/>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9600" b="1" noProof="0" dirty="0">
              <a:latin typeface="+mj-lt"/>
            </a:endParaRPr>
          </a:p>
        </p:txBody>
      </p:sp>
      <p:sp>
        <p:nvSpPr>
          <p:cNvPr id="10" name="Прямокутник: округлені кути 9">
            <a:extLst>
              <a:ext uri="{FF2B5EF4-FFF2-40B4-BE49-F238E27FC236}">
                <a16:creationId xmlns:a16="http://schemas.microsoft.com/office/drawing/2014/main" id="{17DDFF4A-7974-0BC8-AC01-C14AE58350D7}"/>
              </a:ext>
            </a:extLst>
          </p:cNvPr>
          <p:cNvSpPr/>
          <p:nvPr/>
        </p:nvSpPr>
        <p:spPr>
          <a:xfrm>
            <a:off x="14679755" y="8119849"/>
            <a:ext cx="5745549" cy="1069379"/>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Низький коефіцієнт теплопередачі</a:t>
            </a:r>
          </a:p>
        </p:txBody>
      </p:sp>
      <p:sp>
        <p:nvSpPr>
          <p:cNvPr id="11" name="TextBox 10">
            <a:extLst>
              <a:ext uri="{FF2B5EF4-FFF2-40B4-BE49-F238E27FC236}">
                <a16:creationId xmlns:a16="http://schemas.microsoft.com/office/drawing/2014/main" id="{719DE116-12B4-7BC7-D18C-C6D95FC7FA24}"/>
              </a:ext>
            </a:extLst>
          </p:cNvPr>
          <p:cNvSpPr txBox="1"/>
          <p:nvPr/>
        </p:nvSpPr>
        <p:spPr>
          <a:xfrm>
            <a:off x="12192000" y="9351559"/>
            <a:ext cx="10414545" cy="2400657"/>
          </a:xfrm>
          <a:prstGeom prst="rect">
            <a:avLst/>
          </a:prstGeom>
          <a:noFill/>
        </p:spPr>
        <p:txBody>
          <a:bodyPr wrap="square" rtlCol="0">
            <a:spAutoFit/>
          </a:bodyPr>
          <a:lstStyle/>
          <a:p>
            <a:pPr algn="just"/>
            <a:r>
              <a:rPr lang="uk-UA" sz="3000" dirty="0">
                <a:latin typeface="+mj-lt"/>
              </a:rPr>
              <a:t>Коефіцієнт теплопередачі (</a:t>
            </a:r>
            <a:r>
              <a:rPr lang="en-GB" sz="3000" dirty="0">
                <a:latin typeface="+mj-lt"/>
              </a:rPr>
              <a:t>U </a:t>
            </a:r>
            <a:r>
              <a:rPr lang="uk-UA" sz="3000" dirty="0">
                <a:latin typeface="+mj-lt"/>
              </a:rPr>
              <a:t>значення) характеризує здатність вікна проводити тепло: що нижчий цей коефіцієнт, то краще вікно утримує тепло. Вікна з низьким коефіцієнтом теплопередачі мають поліпшені теплоізоляційні властивості завдяки багатошаровості і додатковим захисним покриттям.</a:t>
            </a:r>
          </a:p>
        </p:txBody>
      </p:sp>
    </p:spTree>
    <p:extLst>
      <p:ext uri="{BB962C8B-B14F-4D97-AF65-F5344CB8AC3E}">
        <p14:creationId xmlns:p14="http://schemas.microsoft.com/office/powerpoint/2010/main" val="303680775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5FDBA-9E33-CB46-9B76-FBFBDE95EB7F}"/>
            </a:ext>
          </a:extLst>
        </p:cNvPr>
        <p:cNvGrpSpPr/>
        <p:nvPr/>
      </p:nvGrpSpPr>
      <p:grpSpPr>
        <a:xfrm>
          <a:off x="0" y="0"/>
          <a:ext cx="0" cy="0"/>
          <a:chOff x="0" y="0"/>
          <a:chExt cx="0" cy="0"/>
        </a:xfrm>
      </p:grpSpPr>
      <p:sp>
        <p:nvSpPr>
          <p:cNvPr id="8" name="Заголовок 13">
            <a:extLst>
              <a:ext uri="{FF2B5EF4-FFF2-40B4-BE49-F238E27FC236}">
                <a16:creationId xmlns:a16="http://schemas.microsoft.com/office/drawing/2014/main" id="{73ECBC25-9B70-F52F-8F19-1635E08B777C}"/>
              </a:ext>
            </a:extLst>
          </p:cNvPr>
          <p:cNvSpPr txBox="1">
            <a:spLocks/>
          </p:cNvSpPr>
          <p:nvPr/>
        </p:nvSpPr>
        <p:spPr>
          <a:xfrm>
            <a:off x="685010" y="1733142"/>
            <a:ext cx="22791215"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dirty="0"/>
              <a:t>Особливості конструкції багатошарових вікон</a:t>
            </a:r>
          </a:p>
        </p:txBody>
      </p:sp>
      <p:pic>
        <p:nvPicPr>
          <p:cNvPr id="1032" name="Picture 8" descr="Glass Products | Richmond Top Glass Works Corp.">
            <a:extLst>
              <a:ext uri="{FF2B5EF4-FFF2-40B4-BE49-F238E27FC236}">
                <a16:creationId xmlns:a16="http://schemas.microsoft.com/office/drawing/2014/main" id="{2663B678-5408-6273-C707-5364B35512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6439" y="3857706"/>
            <a:ext cx="8122498" cy="703949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кутник: округлені кути 2">
            <a:extLst>
              <a:ext uri="{FF2B5EF4-FFF2-40B4-BE49-F238E27FC236}">
                <a16:creationId xmlns:a16="http://schemas.microsoft.com/office/drawing/2014/main" id="{08E06BCA-39CC-493D-5E37-B531C4E3ECA2}"/>
              </a:ext>
            </a:extLst>
          </p:cNvPr>
          <p:cNvSpPr/>
          <p:nvPr/>
        </p:nvSpPr>
        <p:spPr>
          <a:xfrm>
            <a:off x="10714384" y="3518024"/>
            <a:ext cx="1888435" cy="1069378"/>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9600" b="1" noProof="0" dirty="0">
              <a:latin typeface="+mj-lt"/>
            </a:endParaRPr>
          </a:p>
        </p:txBody>
      </p:sp>
      <p:sp>
        <p:nvSpPr>
          <p:cNvPr id="4" name="Прямокутник: округлені кути 3">
            <a:extLst>
              <a:ext uri="{FF2B5EF4-FFF2-40B4-BE49-F238E27FC236}">
                <a16:creationId xmlns:a16="http://schemas.microsoft.com/office/drawing/2014/main" id="{A5C002A7-6792-F69B-32A3-86B376C045EB}"/>
              </a:ext>
            </a:extLst>
          </p:cNvPr>
          <p:cNvSpPr/>
          <p:nvPr/>
        </p:nvSpPr>
        <p:spPr>
          <a:xfrm>
            <a:off x="13005018" y="3518023"/>
            <a:ext cx="7926789" cy="1069379"/>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Інертний газ у проміжках між склом</a:t>
            </a:r>
          </a:p>
        </p:txBody>
      </p:sp>
      <p:sp>
        <p:nvSpPr>
          <p:cNvPr id="12" name="TextBox 11">
            <a:extLst>
              <a:ext uri="{FF2B5EF4-FFF2-40B4-BE49-F238E27FC236}">
                <a16:creationId xmlns:a16="http://schemas.microsoft.com/office/drawing/2014/main" id="{B1703C7E-04BF-DB2D-8B9D-B5A7FC53F73A}"/>
              </a:ext>
            </a:extLst>
          </p:cNvPr>
          <p:cNvSpPr txBox="1"/>
          <p:nvPr/>
        </p:nvSpPr>
        <p:spPr>
          <a:xfrm>
            <a:off x="10714384" y="4587402"/>
            <a:ext cx="11892162" cy="1477328"/>
          </a:xfrm>
          <a:prstGeom prst="rect">
            <a:avLst/>
          </a:prstGeom>
          <a:noFill/>
        </p:spPr>
        <p:txBody>
          <a:bodyPr wrap="square" rtlCol="0">
            <a:spAutoFit/>
          </a:bodyPr>
          <a:lstStyle/>
          <a:p>
            <a:pPr algn="just"/>
            <a:r>
              <a:rPr lang="uk-UA" sz="3000" noProof="0" dirty="0">
                <a:latin typeface="+mj-lt"/>
              </a:rPr>
              <a:t>Простір між шарами скла часто заповнюється інертними газами, такими як аргон або криптон. Ці гази мають нижчу теплопровідність, ніж повітря, що додатково зменшує теплові втрати.</a:t>
            </a:r>
          </a:p>
        </p:txBody>
      </p:sp>
      <p:sp>
        <p:nvSpPr>
          <p:cNvPr id="13" name="Прямокутник: округлені кути 12">
            <a:extLst>
              <a:ext uri="{FF2B5EF4-FFF2-40B4-BE49-F238E27FC236}">
                <a16:creationId xmlns:a16="http://schemas.microsoft.com/office/drawing/2014/main" id="{154B0623-7130-385D-2FC2-55AFAB6A241A}"/>
              </a:ext>
            </a:extLst>
          </p:cNvPr>
          <p:cNvSpPr/>
          <p:nvPr/>
        </p:nvSpPr>
        <p:spPr>
          <a:xfrm>
            <a:off x="10714384" y="6308078"/>
            <a:ext cx="1888435" cy="1069378"/>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9600" b="1" noProof="0" dirty="0">
              <a:latin typeface="+mj-lt"/>
            </a:endParaRPr>
          </a:p>
        </p:txBody>
      </p:sp>
      <p:sp>
        <p:nvSpPr>
          <p:cNvPr id="14" name="Прямокутник: округлені кути 13">
            <a:extLst>
              <a:ext uri="{FF2B5EF4-FFF2-40B4-BE49-F238E27FC236}">
                <a16:creationId xmlns:a16="http://schemas.microsoft.com/office/drawing/2014/main" id="{F6E03097-60AD-889C-0129-6BB39FA68A3B}"/>
              </a:ext>
            </a:extLst>
          </p:cNvPr>
          <p:cNvSpPr/>
          <p:nvPr/>
        </p:nvSpPr>
        <p:spPr>
          <a:xfrm>
            <a:off x="13005018" y="6308077"/>
            <a:ext cx="7926789" cy="1069379"/>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err="1"/>
              <a:t>Низькоемісійне</a:t>
            </a:r>
            <a:r>
              <a:rPr lang="uk-UA" sz="3200" b="1" noProof="0" dirty="0"/>
              <a:t> покриття (</a:t>
            </a:r>
            <a:r>
              <a:rPr lang="uk-UA" sz="3200" b="1" noProof="0" dirty="0" err="1"/>
              <a:t>Low</a:t>
            </a:r>
            <a:r>
              <a:rPr lang="uk-UA" sz="3200" b="1" noProof="0" dirty="0"/>
              <a:t>-E)</a:t>
            </a:r>
          </a:p>
        </p:txBody>
      </p:sp>
      <p:sp>
        <p:nvSpPr>
          <p:cNvPr id="15" name="TextBox 14">
            <a:extLst>
              <a:ext uri="{FF2B5EF4-FFF2-40B4-BE49-F238E27FC236}">
                <a16:creationId xmlns:a16="http://schemas.microsoft.com/office/drawing/2014/main" id="{2E3532B3-ADB9-97B9-08A4-726031109409}"/>
              </a:ext>
            </a:extLst>
          </p:cNvPr>
          <p:cNvSpPr txBox="1"/>
          <p:nvPr/>
        </p:nvSpPr>
        <p:spPr>
          <a:xfrm>
            <a:off x="10714384" y="7377456"/>
            <a:ext cx="11892158" cy="1477328"/>
          </a:xfrm>
          <a:prstGeom prst="rect">
            <a:avLst/>
          </a:prstGeom>
          <a:noFill/>
        </p:spPr>
        <p:txBody>
          <a:bodyPr wrap="square" rtlCol="0">
            <a:spAutoFit/>
          </a:bodyPr>
          <a:lstStyle/>
          <a:p>
            <a:pPr algn="just"/>
            <a:r>
              <a:rPr lang="uk-UA" sz="3000" noProof="0" dirty="0">
                <a:latin typeface="+mj-lt"/>
              </a:rPr>
              <a:t>На поверхню скла наносять спеціальне </a:t>
            </a:r>
            <a:r>
              <a:rPr lang="uk-UA" sz="3000" noProof="0" dirty="0" err="1">
                <a:latin typeface="+mj-lt"/>
              </a:rPr>
              <a:t>низькоемісійне</a:t>
            </a:r>
            <a:r>
              <a:rPr lang="uk-UA" sz="3000" noProof="0" dirty="0">
                <a:latin typeface="+mj-lt"/>
              </a:rPr>
              <a:t> покриття, яке відбиває теплове випромінювання, повертаючи тепло назад у приміщення взимку і запобігаючи перегріву влітку.</a:t>
            </a:r>
          </a:p>
        </p:txBody>
      </p:sp>
      <p:sp>
        <p:nvSpPr>
          <p:cNvPr id="16" name="Прямокутник: округлені кути 15">
            <a:extLst>
              <a:ext uri="{FF2B5EF4-FFF2-40B4-BE49-F238E27FC236}">
                <a16:creationId xmlns:a16="http://schemas.microsoft.com/office/drawing/2014/main" id="{B05B4C78-5DCE-BC13-44C2-A33333A4063C}"/>
              </a:ext>
            </a:extLst>
          </p:cNvPr>
          <p:cNvSpPr/>
          <p:nvPr/>
        </p:nvSpPr>
        <p:spPr>
          <a:xfrm>
            <a:off x="10714384" y="9098132"/>
            <a:ext cx="1888434" cy="1069378"/>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9600" b="1" noProof="0" dirty="0">
              <a:latin typeface="+mj-lt"/>
            </a:endParaRPr>
          </a:p>
        </p:txBody>
      </p:sp>
      <p:sp>
        <p:nvSpPr>
          <p:cNvPr id="17" name="Прямокутник: округлені кути 16">
            <a:extLst>
              <a:ext uri="{FF2B5EF4-FFF2-40B4-BE49-F238E27FC236}">
                <a16:creationId xmlns:a16="http://schemas.microsoft.com/office/drawing/2014/main" id="{705A9036-98F1-5642-4A1B-838AEA813194}"/>
              </a:ext>
            </a:extLst>
          </p:cNvPr>
          <p:cNvSpPr/>
          <p:nvPr/>
        </p:nvSpPr>
        <p:spPr>
          <a:xfrm>
            <a:off x="13005017" y="9098131"/>
            <a:ext cx="7926789" cy="1069379"/>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Теплий дистанційний рамковий профіль</a:t>
            </a:r>
          </a:p>
        </p:txBody>
      </p:sp>
      <p:sp>
        <p:nvSpPr>
          <p:cNvPr id="18" name="TextBox 17">
            <a:extLst>
              <a:ext uri="{FF2B5EF4-FFF2-40B4-BE49-F238E27FC236}">
                <a16:creationId xmlns:a16="http://schemas.microsoft.com/office/drawing/2014/main" id="{65E9EC23-04CF-222E-BC26-3C8F68CC6113}"/>
              </a:ext>
            </a:extLst>
          </p:cNvPr>
          <p:cNvSpPr txBox="1"/>
          <p:nvPr/>
        </p:nvSpPr>
        <p:spPr>
          <a:xfrm>
            <a:off x="10714384" y="10329841"/>
            <a:ext cx="11892158" cy="1938992"/>
          </a:xfrm>
          <a:prstGeom prst="rect">
            <a:avLst/>
          </a:prstGeom>
          <a:noFill/>
        </p:spPr>
        <p:txBody>
          <a:bodyPr wrap="square" rtlCol="0">
            <a:spAutoFit/>
          </a:bodyPr>
          <a:lstStyle/>
          <a:p>
            <a:pPr algn="just"/>
            <a:r>
              <a:rPr lang="uk-UA" sz="3000" noProof="0" dirty="0">
                <a:latin typeface="+mj-lt"/>
              </a:rPr>
              <a:t>Для запобігання утворенню теплових містків використовуються теплі дистанційні рамки між склом, виготовлені з матеріалів з низькою теплопровідністю, що додатково зменшує втрати тепла через крайові зони.</a:t>
            </a:r>
          </a:p>
        </p:txBody>
      </p:sp>
    </p:spTree>
    <p:extLst>
      <p:ext uri="{BB962C8B-B14F-4D97-AF65-F5344CB8AC3E}">
        <p14:creationId xmlns:p14="http://schemas.microsoft.com/office/powerpoint/2010/main" val="112537569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83CEC-5D81-3F02-A395-1105EA7415E2}"/>
            </a:ext>
          </a:extLst>
        </p:cNvPr>
        <p:cNvGrpSpPr/>
        <p:nvPr/>
      </p:nvGrpSpPr>
      <p:grpSpPr>
        <a:xfrm>
          <a:off x="0" y="0"/>
          <a:ext cx="0" cy="0"/>
          <a:chOff x="0" y="0"/>
          <a:chExt cx="0" cy="0"/>
        </a:xfrm>
      </p:grpSpPr>
      <p:sp>
        <p:nvSpPr>
          <p:cNvPr id="8" name="Заголовок 13">
            <a:extLst>
              <a:ext uri="{FF2B5EF4-FFF2-40B4-BE49-F238E27FC236}">
                <a16:creationId xmlns:a16="http://schemas.microsoft.com/office/drawing/2014/main" id="{060C85EB-45DD-C4AF-28D5-45A91791BA89}"/>
              </a:ext>
            </a:extLst>
          </p:cNvPr>
          <p:cNvSpPr txBox="1">
            <a:spLocks/>
          </p:cNvSpPr>
          <p:nvPr/>
        </p:nvSpPr>
        <p:spPr>
          <a:xfrm>
            <a:off x="685010" y="1733142"/>
            <a:ext cx="22791215"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dirty="0"/>
              <a:t>Переваги використання багатошарових вікон з низьким коефіцієнтом теплопередачі</a:t>
            </a:r>
          </a:p>
        </p:txBody>
      </p:sp>
      <p:sp>
        <p:nvSpPr>
          <p:cNvPr id="2" name="Прямокутник 1">
            <a:extLst>
              <a:ext uri="{FF2B5EF4-FFF2-40B4-BE49-F238E27FC236}">
                <a16:creationId xmlns:a16="http://schemas.microsoft.com/office/drawing/2014/main" id="{9695D432-F977-1EEC-F669-C5A658DC282D}"/>
              </a:ext>
            </a:extLst>
          </p:cNvPr>
          <p:cNvSpPr/>
          <p:nvPr/>
        </p:nvSpPr>
        <p:spPr>
          <a:xfrm>
            <a:off x="989441" y="5241701"/>
            <a:ext cx="4225292" cy="5809819"/>
          </a:xfrm>
          <a:prstGeom prst="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5" name="TextBox 4">
            <a:extLst>
              <a:ext uri="{FF2B5EF4-FFF2-40B4-BE49-F238E27FC236}">
                <a16:creationId xmlns:a16="http://schemas.microsoft.com/office/drawing/2014/main" id="{993F761F-AD74-38EF-6D19-961C45B0F7DB}"/>
              </a:ext>
            </a:extLst>
          </p:cNvPr>
          <p:cNvSpPr txBox="1"/>
          <p:nvPr/>
        </p:nvSpPr>
        <p:spPr>
          <a:xfrm>
            <a:off x="1142730" y="5542320"/>
            <a:ext cx="3918713" cy="4708981"/>
          </a:xfrm>
          <a:prstGeom prst="rect">
            <a:avLst/>
          </a:prstGeom>
          <a:noFill/>
        </p:spPr>
        <p:txBody>
          <a:bodyPr wrap="square" rtlCol="0">
            <a:spAutoFit/>
          </a:bodyPr>
          <a:lstStyle/>
          <a:p>
            <a:pPr algn="just"/>
            <a:r>
              <a:rPr lang="uk-UA" sz="3000" noProof="0" dirty="0">
                <a:latin typeface="+mj-lt"/>
              </a:rPr>
              <a:t>Завдяки низькому коефіцієнту теплопередачі багатошарові вікна зменшують втрати тепла взимку, що значно скорочує витрати на опалення, і знижують потребу в охолодженні влітку.</a:t>
            </a:r>
          </a:p>
        </p:txBody>
      </p:sp>
      <p:sp>
        <p:nvSpPr>
          <p:cNvPr id="6" name="Прямокутник 5">
            <a:extLst>
              <a:ext uri="{FF2B5EF4-FFF2-40B4-BE49-F238E27FC236}">
                <a16:creationId xmlns:a16="http://schemas.microsoft.com/office/drawing/2014/main" id="{D902D180-DFD1-7C74-C869-2406D5ABDFF5}"/>
              </a:ext>
            </a:extLst>
          </p:cNvPr>
          <p:cNvSpPr/>
          <p:nvPr/>
        </p:nvSpPr>
        <p:spPr>
          <a:xfrm>
            <a:off x="989441" y="3613303"/>
            <a:ext cx="4225292" cy="1475531"/>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noProof="0" dirty="0"/>
              <a:t>Енергоефективність</a:t>
            </a:r>
          </a:p>
        </p:txBody>
      </p:sp>
      <p:sp>
        <p:nvSpPr>
          <p:cNvPr id="7" name="Прямокутник 6">
            <a:extLst>
              <a:ext uri="{FF2B5EF4-FFF2-40B4-BE49-F238E27FC236}">
                <a16:creationId xmlns:a16="http://schemas.microsoft.com/office/drawing/2014/main" id="{70EC3426-3850-531D-038A-6DA135C7AD1D}"/>
              </a:ext>
            </a:extLst>
          </p:cNvPr>
          <p:cNvSpPr/>
          <p:nvPr/>
        </p:nvSpPr>
        <p:spPr>
          <a:xfrm>
            <a:off x="5554814" y="5241701"/>
            <a:ext cx="4225292" cy="5809819"/>
          </a:xfrm>
          <a:prstGeom prst="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9" name="TextBox 8">
            <a:extLst>
              <a:ext uri="{FF2B5EF4-FFF2-40B4-BE49-F238E27FC236}">
                <a16:creationId xmlns:a16="http://schemas.microsoft.com/office/drawing/2014/main" id="{2C562804-F6C3-1CF7-EB58-6552773661B1}"/>
              </a:ext>
            </a:extLst>
          </p:cNvPr>
          <p:cNvSpPr txBox="1"/>
          <p:nvPr/>
        </p:nvSpPr>
        <p:spPr>
          <a:xfrm>
            <a:off x="5708103" y="5542320"/>
            <a:ext cx="3918713" cy="4708981"/>
          </a:xfrm>
          <a:prstGeom prst="rect">
            <a:avLst/>
          </a:prstGeom>
          <a:noFill/>
        </p:spPr>
        <p:txBody>
          <a:bodyPr wrap="square" rtlCol="0">
            <a:spAutoFit/>
          </a:bodyPr>
          <a:lstStyle/>
          <a:p>
            <a:pPr algn="just"/>
            <a:r>
              <a:rPr lang="uk-UA" sz="3000" noProof="0" dirty="0">
                <a:latin typeface="+mj-lt"/>
              </a:rPr>
              <a:t>Багатошарові вікна знижують температурні коливання в приміщенні та усувають холодні зони біля ві­кон, що забезпечує комфортне проживання навіть у холодні місяці.</a:t>
            </a:r>
          </a:p>
        </p:txBody>
      </p:sp>
      <p:sp>
        <p:nvSpPr>
          <p:cNvPr id="10" name="Прямокутник 9">
            <a:extLst>
              <a:ext uri="{FF2B5EF4-FFF2-40B4-BE49-F238E27FC236}">
                <a16:creationId xmlns:a16="http://schemas.microsoft.com/office/drawing/2014/main" id="{B9B5ADA1-AAB7-8C67-7AFC-0F126D01C905}"/>
              </a:ext>
            </a:extLst>
          </p:cNvPr>
          <p:cNvSpPr/>
          <p:nvPr/>
        </p:nvSpPr>
        <p:spPr>
          <a:xfrm>
            <a:off x="5554814" y="3613303"/>
            <a:ext cx="4225292" cy="1475531"/>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noProof="0" dirty="0"/>
              <a:t>Комфортний мікроклімат</a:t>
            </a:r>
          </a:p>
        </p:txBody>
      </p:sp>
      <p:sp>
        <p:nvSpPr>
          <p:cNvPr id="11" name="Прямокутник 10">
            <a:extLst>
              <a:ext uri="{FF2B5EF4-FFF2-40B4-BE49-F238E27FC236}">
                <a16:creationId xmlns:a16="http://schemas.microsoft.com/office/drawing/2014/main" id="{81737AE1-1A9D-35F2-92A7-53B5627306BF}"/>
              </a:ext>
            </a:extLst>
          </p:cNvPr>
          <p:cNvSpPr/>
          <p:nvPr/>
        </p:nvSpPr>
        <p:spPr>
          <a:xfrm>
            <a:off x="10120187" y="5241701"/>
            <a:ext cx="4225292" cy="5809819"/>
          </a:xfrm>
          <a:prstGeom prst="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19" name="TextBox 18">
            <a:extLst>
              <a:ext uri="{FF2B5EF4-FFF2-40B4-BE49-F238E27FC236}">
                <a16:creationId xmlns:a16="http://schemas.microsoft.com/office/drawing/2014/main" id="{ACCA14B1-6F09-7B33-45CB-941F854B28D7}"/>
              </a:ext>
            </a:extLst>
          </p:cNvPr>
          <p:cNvSpPr txBox="1"/>
          <p:nvPr/>
        </p:nvSpPr>
        <p:spPr>
          <a:xfrm>
            <a:off x="10273476" y="5542320"/>
            <a:ext cx="3918713" cy="4708981"/>
          </a:xfrm>
          <a:prstGeom prst="rect">
            <a:avLst/>
          </a:prstGeom>
          <a:noFill/>
        </p:spPr>
        <p:txBody>
          <a:bodyPr wrap="square" rtlCol="0">
            <a:spAutoFit/>
          </a:bodyPr>
          <a:lstStyle/>
          <a:p>
            <a:pPr algn="just"/>
            <a:r>
              <a:rPr lang="uk-UA" sz="3000" noProof="0" dirty="0">
                <a:latin typeface="+mj-lt"/>
              </a:rPr>
              <a:t>Додаткові шари скла та заповнення проміжків інертними газами також сприяють значному зниженню рівня шуму, що важливо для будівель, розташованих у шумних місцях.</a:t>
            </a:r>
          </a:p>
        </p:txBody>
      </p:sp>
      <p:sp>
        <p:nvSpPr>
          <p:cNvPr id="20" name="Прямокутник 19">
            <a:extLst>
              <a:ext uri="{FF2B5EF4-FFF2-40B4-BE49-F238E27FC236}">
                <a16:creationId xmlns:a16="http://schemas.microsoft.com/office/drawing/2014/main" id="{E7B8C608-CF5F-DB68-7BEF-5BCD2B159978}"/>
              </a:ext>
            </a:extLst>
          </p:cNvPr>
          <p:cNvSpPr/>
          <p:nvPr/>
        </p:nvSpPr>
        <p:spPr>
          <a:xfrm>
            <a:off x="10120187" y="3613303"/>
            <a:ext cx="4225292" cy="1475531"/>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noProof="0" dirty="0"/>
              <a:t>Звукоізоляція</a:t>
            </a:r>
          </a:p>
        </p:txBody>
      </p:sp>
      <p:sp>
        <p:nvSpPr>
          <p:cNvPr id="21" name="Прямокутник 20">
            <a:extLst>
              <a:ext uri="{FF2B5EF4-FFF2-40B4-BE49-F238E27FC236}">
                <a16:creationId xmlns:a16="http://schemas.microsoft.com/office/drawing/2014/main" id="{D387A3CD-D075-1878-E0E3-29EC2B8DE8ED}"/>
              </a:ext>
            </a:extLst>
          </p:cNvPr>
          <p:cNvSpPr/>
          <p:nvPr/>
        </p:nvSpPr>
        <p:spPr>
          <a:xfrm>
            <a:off x="14685560" y="5241701"/>
            <a:ext cx="4225292" cy="5809819"/>
          </a:xfrm>
          <a:prstGeom prst="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22" name="TextBox 21">
            <a:extLst>
              <a:ext uri="{FF2B5EF4-FFF2-40B4-BE49-F238E27FC236}">
                <a16:creationId xmlns:a16="http://schemas.microsoft.com/office/drawing/2014/main" id="{D41C9F00-BF35-D824-AC45-093AE8988178}"/>
              </a:ext>
            </a:extLst>
          </p:cNvPr>
          <p:cNvSpPr txBox="1"/>
          <p:nvPr/>
        </p:nvSpPr>
        <p:spPr>
          <a:xfrm>
            <a:off x="14838849" y="5542320"/>
            <a:ext cx="3918713" cy="5170646"/>
          </a:xfrm>
          <a:prstGeom prst="rect">
            <a:avLst/>
          </a:prstGeom>
          <a:noFill/>
        </p:spPr>
        <p:txBody>
          <a:bodyPr wrap="square" rtlCol="0">
            <a:spAutoFit/>
          </a:bodyPr>
          <a:lstStyle/>
          <a:p>
            <a:pPr algn="just"/>
            <a:r>
              <a:rPr lang="uk-UA" sz="3000" noProof="0" dirty="0">
                <a:latin typeface="+mj-lt"/>
              </a:rPr>
              <a:t>Деякі багатошарові вікна оснащені фільтрами, які зменшують проникнення ультрафіолетових променів, що захищає інтер’єр від вигоряння і зменшує негативний вплив ультрафіолету на шкіру.</a:t>
            </a:r>
          </a:p>
        </p:txBody>
      </p:sp>
      <p:sp>
        <p:nvSpPr>
          <p:cNvPr id="23" name="Прямокутник 22">
            <a:extLst>
              <a:ext uri="{FF2B5EF4-FFF2-40B4-BE49-F238E27FC236}">
                <a16:creationId xmlns:a16="http://schemas.microsoft.com/office/drawing/2014/main" id="{FAD32112-283A-9056-3F1C-534018B9EBA8}"/>
              </a:ext>
            </a:extLst>
          </p:cNvPr>
          <p:cNvSpPr/>
          <p:nvPr/>
        </p:nvSpPr>
        <p:spPr>
          <a:xfrm>
            <a:off x="14685560" y="3613303"/>
            <a:ext cx="4225292" cy="1475531"/>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noProof="0" dirty="0"/>
              <a:t>Захист від ультрафіолетового випромінювання</a:t>
            </a:r>
          </a:p>
        </p:txBody>
      </p:sp>
      <p:sp>
        <p:nvSpPr>
          <p:cNvPr id="24" name="Прямокутник 23">
            <a:extLst>
              <a:ext uri="{FF2B5EF4-FFF2-40B4-BE49-F238E27FC236}">
                <a16:creationId xmlns:a16="http://schemas.microsoft.com/office/drawing/2014/main" id="{A23604D2-0FE0-4849-EF2C-97F60FEEFC02}"/>
              </a:ext>
            </a:extLst>
          </p:cNvPr>
          <p:cNvSpPr/>
          <p:nvPr/>
        </p:nvSpPr>
        <p:spPr>
          <a:xfrm>
            <a:off x="19250933" y="5241701"/>
            <a:ext cx="4225292" cy="5809819"/>
          </a:xfrm>
          <a:prstGeom prst="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25" name="TextBox 24">
            <a:extLst>
              <a:ext uri="{FF2B5EF4-FFF2-40B4-BE49-F238E27FC236}">
                <a16:creationId xmlns:a16="http://schemas.microsoft.com/office/drawing/2014/main" id="{5D8B02D6-D91A-70B0-2C4E-262C42CE817C}"/>
              </a:ext>
            </a:extLst>
          </p:cNvPr>
          <p:cNvSpPr txBox="1"/>
          <p:nvPr/>
        </p:nvSpPr>
        <p:spPr>
          <a:xfrm>
            <a:off x="19404222" y="5542320"/>
            <a:ext cx="3918713" cy="3785652"/>
          </a:xfrm>
          <a:prstGeom prst="rect">
            <a:avLst/>
          </a:prstGeom>
          <a:noFill/>
        </p:spPr>
        <p:txBody>
          <a:bodyPr wrap="square" rtlCol="0">
            <a:spAutoFit/>
          </a:bodyPr>
          <a:lstStyle/>
          <a:p>
            <a:pPr algn="just"/>
            <a:r>
              <a:rPr lang="uk-UA" sz="3000" noProof="0" dirty="0">
                <a:latin typeface="+mj-lt"/>
              </a:rPr>
              <a:t>Завдяки скороченню енергоспоживання, багато­ шарові вікна допомагають зменшити викиди парникових газів, що сприяє збереженню довкілля.</a:t>
            </a:r>
          </a:p>
        </p:txBody>
      </p:sp>
      <p:sp>
        <p:nvSpPr>
          <p:cNvPr id="26" name="Прямокутник 25">
            <a:extLst>
              <a:ext uri="{FF2B5EF4-FFF2-40B4-BE49-F238E27FC236}">
                <a16:creationId xmlns:a16="http://schemas.microsoft.com/office/drawing/2014/main" id="{E170549B-4BD0-2545-BD29-88B842BD5248}"/>
              </a:ext>
            </a:extLst>
          </p:cNvPr>
          <p:cNvSpPr/>
          <p:nvPr/>
        </p:nvSpPr>
        <p:spPr>
          <a:xfrm>
            <a:off x="19250933" y="3613303"/>
            <a:ext cx="4225292" cy="1475531"/>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noProof="0" dirty="0"/>
              <a:t>Екологічність</a:t>
            </a:r>
          </a:p>
        </p:txBody>
      </p:sp>
      <p:pic>
        <p:nvPicPr>
          <p:cNvPr id="28" name="Графіка 27" descr="Snowflake with solid fill">
            <a:extLst>
              <a:ext uri="{FF2B5EF4-FFF2-40B4-BE49-F238E27FC236}">
                <a16:creationId xmlns:a16="http://schemas.microsoft.com/office/drawing/2014/main" id="{C65C4011-B681-42B3-AC37-D13EDFF125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2730" y="11204387"/>
            <a:ext cx="914400" cy="914400"/>
          </a:xfrm>
          <a:prstGeom prst="rect">
            <a:avLst/>
          </a:prstGeom>
        </p:spPr>
      </p:pic>
      <p:sp>
        <p:nvSpPr>
          <p:cNvPr id="30" name="TextBox 29">
            <a:extLst>
              <a:ext uri="{FF2B5EF4-FFF2-40B4-BE49-F238E27FC236}">
                <a16:creationId xmlns:a16="http://schemas.microsoft.com/office/drawing/2014/main" id="{77FF2177-FC16-80FE-A455-D24A762B389B}"/>
              </a:ext>
            </a:extLst>
          </p:cNvPr>
          <p:cNvSpPr txBox="1"/>
          <p:nvPr/>
        </p:nvSpPr>
        <p:spPr>
          <a:xfrm>
            <a:off x="2057130" y="11244194"/>
            <a:ext cx="20844059" cy="954107"/>
          </a:xfrm>
          <a:prstGeom prst="rect">
            <a:avLst/>
          </a:prstGeom>
          <a:noFill/>
        </p:spPr>
        <p:txBody>
          <a:bodyPr wrap="square" rtlCol="0">
            <a:spAutoFit/>
          </a:bodyPr>
          <a:lstStyle/>
          <a:p>
            <a:pPr algn="just"/>
            <a:r>
              <a:rPr lang="uk-UA" sz="2800" noProof="0" dirty="0">
                <a:solidFill>
                  <a:srgbClr val="4D4D4D"/>
                </a:solidFill>
                <a:latin typeface="+mj-lt"/>
              </a:rPr>
              <a:t>У регіонах із холодними зимами багатошарові вікна дозволяють зберегти тепло всередині будівлі, зменшуючи навантаження на системи опалення.</a:t>
            </a:r>
          </a:p>
        </p:txBody>
      </p:sp>
      <p:pic>
        <p:nvPicPr>
          <p:cNvPr id="32" name="Графіка 31" descr="Sun with solid fill">
            <a:extLst>
              <a:ext uri="{FF2B5EF4-FFF2-40B4-BE49-F238E27FC236}">
                <a16:creationId xmlns:a16="http://schemas.microsoft.com/office/drawing/2014/main" id="{4393B428-F2DE-73AA-8F1C-F154D36F5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2730" y="12158594"/>
            <a:ext cx="914400" cy="914400"/>
          </a:xfrm>
          <a:prstGeom prst="rect">
            <a:avLst/>
          </a:prstGeom>
        </p:spPr>
      </p:pic>
      <p:sp>
        <p:nvSpPr>
          <p:cNvPr id="33" name="TextBox 32">
            <a:extLst>
              <a:ext uri="{FF2B5EF4-FFF2-40B4-BE49-F238E27FC236}">
                <a16:creationId xmlns:a16="http://schemas.microsoft.com/office/drawing/2014/main" id="{E6969E6F-E6DA-3C69-8793-8DEB6226F843}"/>
              </a:ext>
            </a:extLst>
          </p:cNvPr>
          <p:cNvSpPr txBox="1"/>
          <p:nvPr/>
        </p:nvSpPr>
        <p:spPr>
          <a:xfrm>
            <a:off x="2057130" y="12354184"/>
            <a:ext cx="20844059" cy="523220"/>
          </a:xfrm>
          <a:prstGeom prst="rect">
            <a:avLst/>
          </a:prstGeom>
          <a:noFill/>
        </p:spPr>
        <p:txBody>
          <a:bodyPr wrap="square" rtlCol="0">
            <a:spAutoFit/>
          </a:bodyPr>
          <a:lstStyle/>
          <a:p>
            <a:pPr algn="just"/>
            <a:r>
              <a:rPr lang="uk-UA" sz="2800" noProof="0" dirty="0">
                <a:solidFill>
                  <a:srgbClr val="4D4D4D"/>
                </a:solidFill>
                <a:latin typeface="+mj-lt"/>
              </a:rPr>
              <a:t>У теплих регіонах вікна з </a:t>
            </a:r>
            <a:r>
              <a:rPr lang="uk-UA" sz="2800" noProof="0" dirty="0" err="1">
                <a:solidFill>
                  <a:srgbClr val="4D4D4D"/>
                </a:solidFill>
                <a:latin typeface="+mj-lt"/>
              </a:rPr>
              <a:t>низькоемісійним</a:t>
            </a:r>
            <a:r>
              <a:rPr lang="uk-UA" sz="2800" noProof="0" dirty="0">
                <a:solidFill>
                  <a:srgbClr val="4D4D4D"/>
                </a:solidFill>
                <a:latin typeface="+mj-lt"/>
              </a:rPr>
              <a:t> покриттям ефективно відбивають тепло, знижуючи потребу в кондиціонуванні повітря.</a:t>
            </a:r>
          </a:p>
        </p:txBody>
      </p:sp>
    </p:spTree>
    <p:extLst>
      <p:ext uri="{BB962C8B-B14F-4D97-AF65-F5344CB8AC3E}">
        <p14:creationId xmlns:p14="http://schemas.microsoft.com/office/powerpoint/2010/main" val="70618482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E33E4-6085-A215-82D1-6464E9756044}"/>
            </a:ext>
          </a:extLst>
        </p:cNvPr>
        <p:cNvGrpSpPr/>
        <p:nvPr/>
      </p:nvGrpSpPr>
      <p:grpSpPr>
        <a:xfrm>
          <a:off x="0" y="0"/>
          <a:ext cx="0" cy="0"/>
          <a:chOff x="0" y="0"/>
          <a:chExt cx="0" cy="0"/>
        </a:xfrm>
      </p:grpSpPr>
      <p:sp>
        <p:nvSpPr>
          <p:cNvPr id="8" name="Заголовок 13">
            <a:extLst>
              <a:ext uri="{FF2B5EF4-FFF2-40B4-BE49-F238E27FC236}">
                <a16:creationId xmlns:a16="http://schemas.microsoft.com/office/drawing/2014/main" id="{B639AB19-7072-A4C7-2DBE-E0BCFBEA6E07}"/>
              </a:ext>
            </a:extLst>
          </p:cNvPr>
          <p:cNvSpPr txBox="1">
            <a:spLocks/>
          </p:cNvSpPr>
          <p:nvPr/>
        </p:nvSpPr>
        <p:spPr>
          <a:xfrm>
            <a:off x="685010" y="1733142"/>
            <a:ext cx="22791215"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dirty="0"/>
              <a:t>Технологічні та екологічні переваги багатошарових вікон</a:t>
            </a:r>
          </a:p>
        </p:txBody>
      </p:sp>
      <p:grpSp>
        <p:nvGrpSpPr>
          <p:cNvPr id="3" name="Групувати 2">
            <a:extLst>
              <a:ext uri="{FF2B5EF4-FFF2-40B4-BE49-F238E27FC236}">
                <a16:creationId xmlns:a16="http://schemas.microsoft.com/office/drawing/2014/main" id="{53F8D004-479F-56E5-CF12-E8B88A2A3449}"/>
              </a:ext>
            </a:extLst>
          </p:cNvPr>
          <p:cNvGrpSpPr/>
          <p:nvPr/>
        </p:nvGrpSpPr>
        <p:grpSpPr>
          <a:xfrm>
            <a:off x="1157111" y="3139201"/>
            <a:ext cx="8666921" cy="6162264"/>
            <a:chOff x="1351722" y="4094921"/>
            <a:chExt cx="8666921" cy="6162264"/>
          </a:xfrm>
        </p:grpSpPr>
        <p:sp>
          <p:nvSpPr>
            <p:cNvPr id="4" name="Прямокутник: округлені кути 3">
              <a:extLst>
                <a:ext uri="{FF2B5EF4-FFF2-40B4-BE49-F238E27FC236}">
                  <a16:creationId xmlns:a16="http://schemas.microsoft.com/office/drawing/2014/main" id="{EABD9312-68C9-F31F-58D9-136C03A60A11}"/>
                </a:ext>
              </a:extLst>
            </p:cNvPr>
            <p:cNvSpPr/>
            <p:nvPr/>
          </p:nvSpPr>
          <p:spPr>
            <a:xfrm>
              <a:off x="1351722" y="4094922"/>
              <a:ext cx="1888435" cy="1630017"/>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2000" b="1" noProof="0" dirty="0">
                  <a:latin typeface="+mj-lt"/>
                </a:rPr>
                <a:t>1</a:t>
              </a:r>
            </a:p>
          </p:txBody>
        </p:sp>
        <p:sp>
          <p:nvSpPr>
            <p:cNvPr id="12" name="Прямокутник: округлені кути 11">
              <a:extLst>
                <a:ext uri="{FF2B5EF4-FFF2-40B4-BE49-F238E27FC236}">
                  <a16:creationId xmlns:a16="http://schemas.microsoft.com/office/drawing/2014/main" id="{3A5C0498-24B8-6577-7614-AA376CBCCAE3}"/>
                </a:ext>
              </a:extLst>
            </p:cNvPr>
            <p:cNvSpPr/>
            <p:nvPr/>
          </p:nvSpPr>
          <p:spPr>
            <a:xfrm>
              <a:off x="1351722" y="6361045"/>
              <a:ext cx="1888435" cy="1630017"/>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2000" b="1" noProof="0" dirty="0">
                  <a:latin typeface="+mj-lt"/>
                </a:rPr>
                <a:t>2</a:t>
              </a:r>
            </a:p>
          </p:txBody>
        </p:sp>
        <p:sp>
          <p:nvSpPr>
            <p:cNvPr id="13" name="Прямокутник: округлені кути 12">
              <a:extLst>
                <a:ext uri="{FF2B5EF4-FFF2-40B4-BE49-F238E27FC236}">
                  <a16:creationId xmlns:a16="http://schemas.microsoft.com/office/drawing/2014/main" id="{3849C20C-893C-C1F1-EECA-85A9FED81AEF}"/>
                </a:ext>
              </a:extLst>
            </p:cNvPr>
            <p:cNvSpPr/>
            <p:nvPr/>
          </p:nvSpPr>
          <p:spPr>
            <a:xfrm>
              <a:off x="1351722" y="8627168"/>
              <a:ext cx="1888435" cy="1630017"/>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2000" b="1" noProof="0" dirty="0">
                  <a:latin typeface="+mj-lt"/>
                </a:rPr>
                <a:t>3</a:t>
              </a:r>
            </a:p>
          </p:txBody>
        </p:sp>
        <p:sp>
          <p:nvSpPr>
            <p:cNvPr id="14" name="Прямокутник: округлені кути 13">
              <a:extLst>
                <a:ext uri="{FF2B5EF4-FFF2-40B4-BE49-F238E27FC236}">
                  <a16:creationId xmlns:a16="http://schemas.microsoft.com/office/drawing/2014/main" id="{D0A7F163-3CA4-7E85-CB33-8B12591D3B77}"/>
                </a:ext>
              </a:extLst>
            </p:cNvPr>
            <p:cNvSpPr/>
            <p:nvPr/>
          </p:nvSpPr>
          <p:spPr>
            <a:xfrm>
              <a:off x="3790122" y="4094921"/>
              <a:ext cx="6228521" cy="163001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Інноваційні покриття</a:t>
              </a:r>
            </a:p>
          </p:txBody>
        </p:sp>
        <p:sp>
          <p:nvSpPr>
            <p:cNvPr id="15" name="Прямокутник: округлені кути 14">
              <a:extLst>
                <a:ext uri="{FF2B5EF4-FFF2-40B4-BE49-F238E27FC236}">
                  <a16:creationId xmlns:a16="http://schemas.microsoft.com/office/drawing/2014/main" id="{F88ACFEF-B0E5-1094-42E3-AEF98CDDF65F}"/>
                </a:ext>
              </a:extLst>
            </p:cNvPr>
            <p:cNvSpPr/>
            <p:nvPr/>
          </p:nvSpPr>
          <p:spPr>
            <a:xfrm>
              <a:off x="3790122" y="6361044"/>
              <a:ext cx="6228521" cy="163001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Екологічні переваги</a:t>
              </a:r>
              <a:endParaRPr lang="uk-UA" sz="3200" b="1" noProof="0" dirty="0">
                <a:latin typeface="+mj-lt"/>
              </a:endParaRPr>
            </a:p>
          </p:txBody>
        </p:sp>
        <p:sp>
          <p:nvSpPr>
            <p:cNvPr id="16" name="Прямокутник: округлені кути 15">
              <a:extLst>
                <a:ext uri="{FF2B5EF4-FFF2-40B4-BE49-F238E27FC236}">
                  <a16:creationId xmlns:a16="http://schemas.microsoft.com/office/drawing/2014/main" id="{0C1E191F-ABA0-83BD-BE73-82361D8E98AE}"/>
                </a:ext>
              </a:extLst>
            </p:cNvPr>
            <p:cNvSpPr/>
            <p:nvPr/>
          </p:nvSpPr>
          <p:spPr>
            <a:xfrm>
              <a:off x="3790122" y="8627167"/>
              <a:ext cx="6228521" cy="163001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Довговічність</a:t>
              </a:r>
            </a:p>
          </p:txBody>
        </p:sp>
      </p:grpSp>
      <p:sp>
        <p:nvSpPr>
          <p:cNvPr id="17" name="TextBox 16">
            <a:extLst>
              <a:ext uri="{FF2B5EF4-FFF2-40B4-BE49-F238E27FC236}">
                <a16:creationId xmlns:a16="http://schemas.microsoft.com/office/drawing/2014/main" id="{5149A404-601C-858E-8A33-190CDC275D00}"/>
              </a:ext>
            </a:extLst>
          </p:cNvPr>
          <p:cNvSpPr txBox="1"/>
          <p:nvPr/>
        </p:nvSpPr>
        <p:spPr>
          <a:xfrm>
            <a:off x="10373997" y="2923157"/>
            <a:ext cx="12678417" cy="2062103"/>
          </a:xfrm>
          <a:prstGeom prst="rect">
            <a:avLst/>
          </a:prstGeom>
          <a:noFill/>
        </p:spPr>
        <p:txBody>
          <a:bodyPr wrap="square" rtlCol="0">
            <a:spAutoFit/>
          </a:bodyPr>
          <a:lstStyle/>
          <a:p>
            <a:pPr algn="just"/>
            <a:r>
              <a:rPr lang="uk-UA" sz="3200" noProof="0" dirty="0">
                <a:latin typeface="+mj-lt"/>
              </a:rPr>
              <a:t>Сучасні технології покриттів, зокрема </a:t>
            </a:r>
            <a:r>
              <a:rPr lang="uk-UA" sz="3200" noProof="0" dirty="0" err="1">
                <a:latin typeface="+mj-lt"/>
              </a:rPr>
              <a:t>низькоемісійне</a:t>
            </a:r>
            <a:r>
              <a:rPr lang="uk-UA" sz="3200" noProof="0" dirty="0">
                <a:latin typeface="+mj-lt"/>
              </a:rPr>
              <a:t> (</a:t>
            </a:r>
            <a:r>
              <a:rPr lang="uk-UA" sz="3200" noProof="0" dirty="0" err="1">
                <a:latin typeface="+mj-lt"/>
              </a:rPr>
              <a:t>Low</a:t>
            </a:r>
            <a:r>
              <a:rPr lang="uk-UA" sz="3200" noProof="0" dirty="0">
                <a:latin typeface="+mj-lt"/>
              </a:rPr>
              <a:t> E), дозволяють значно поліпшити енергоефективність вікон. Вони пропускають видиме світло, але відбивають інфрачервоне випромінювання, утримуючи тепло всередині приміщення.</a:t>
            </a:r>
          </a:p>
        </p:txBody>
      </p:sp>
      <p:sp>
        <p:nvSpPr>
          <p:cNvPr id="18" name="TextBox 17">
            <a:extLst>
              <a:ext uri="{FF2B5EF4-FFF2-40B4-BE49-F238E27FC236}">
                <a16:creationId xmlns:a16="http://schemas.microsoft.com/office/drawing/2014/main" id="{AB5C419F-DB21-B3DD-D80C-C6965C32F06E}"/>
              </a:ext>
            </a:extLst>
          </p:cNvPr>
          <p:cNvSpPr txBox="1"/>
          <p:nvPr/>
        </p:nvSpPr>
        <p:spPr>
          <a:xfrm>
            <a:off x="10373997" y="5189280"/>
            <a:ext cx="12678417" cy="2062103"/>
          </a:xfrm>
          <a:prstGeom prst="rect">
            <a:avLst/>
          </a:prstGeom>
          <a:noFill/>
        </p:spPr>
        <p:txBody>
          <a:bodyPr wrap="square" rtlCol="0">
            <a:spAutoFit/>
          </a:bodyPr>
          <a:lstStyle/>
          <a:p>
            <a:pPr algn="just"/>
            <a:r>
              <a:rPr lang="uk-UA" sz="3200" noProof="0" dirty="0">
                <a:latin typeface="+mj-lt"/>
              </a:rPr>
              <a:t>Зниження потреби в опаленні та охолодженні сприяє скороченню ви­ </a:t>
            </a:r>
            <a:r>
              <a:rPr lang="uk-UA" sz="3200" noProof="0" dirty="0" err="1">
                <a:latin typeface="+mj-lt"/>
              </a:rPr>
              <a:t>кидів</a:t>
            </a:r>
            <a:r>
              <a:rPr lang="uk-UA" sz="3200" noProof="0" dirty="0">
                <a:latin typeface="+mj-lt"/>
              </a:rPr>
              <a:t> СО₂ та інших шкідливих речовин. Це допомагає зменшити негативний вплив на довкіл­ ля і відповідає сучасним стандартам сталого будівництва.</a:t>
            </a:r>
          </a:p>
        </p:txBody>
      </p:sp>
      <p:sp>
        <p:nvSpPr>
          <p:cNvPr id="27" name="TextBox 26">
            <a:extLst>
              <a:ext uri="{FF2B5EF4-FFF2-40B4-BE49-F238E27FC236}">
                <a16:creationId xmlns:a16="http://schemas.microsoft.com/office/drawing/2014/main" id="{43B1C8E0-663D-0E44-25E7-041792E097F2}"/>
              </a:ext>
            </a:extLst>
          </p:cNvPr>
          <p:cNvSpPr txBox="1"/>
          <p:nvPr/>
        </p:nvSpPr>
        <p:spPr>
          <a:xfrm>
            <a:off x="10373996" y="7701625"/>
            <a:ext cx="12678417" cy="1569660"/>
          </a:xfrm>
          <a:prstGeom prst="rect">
            <a:avLst/>
          </a:prstGeom>
          <a:noFill/>
        </p:spPr>
        <p:txBody>
          <a:bodyPr wrap="square" rtlCol="0">
            <a:spAutoFit/>
          </a:bodyPr>
          <a:lstStyle/>
          <a:p>
            <a:pPr algn="just"/>
            <a:r>
              <a:rPr lang="uk-UA" sz="3200" noProof="0" dirty="0">
                <a:latin typeface="+mj-lt"/>
              </a:rPr>
              <a:t>Багатошарові вікна з якісними покриттями та матеріалами мають тривалий термін служби, що дозволяє зменшити потребу у їхній заміні та зберегти природні ресурси.</a:t>
            </a:r>
          </a:p>
        </p:txBody>
      </p:sp>
      <p:sp>
        <p:nvSpPr>
          <p:cNvPr id="29" name="Прямокутник: округлені кути 28">
            <a:extLst>
              <a:ext uri="{FF2B5EF4-FFF2-40B4-BE49-F238E27FC236}">
                <a16:creationId xmlns:a16="http://schemas.microsoft.com/office/drawing/2014/main" id="{AB8DFB6D-E88B-FA95-D3F9-4DFB92C879C3}"/>
              </a:ext>
            </a:extLst>
          </p:cNvPr>
          <p:cNvSpPr/>
          <p:nvPr/>
        </p:nvSpPr>
        <p:spPr>
          <a:xfrm>
            <a:off x="3045546" y="10127495"/>
            <a:ext cx="20006867" cy="2405271"/>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uk-UA" sz="3200" noProof="0" dirty="0">
                <a:solidFill>
                  <a:srgbClr val="4D4D4D"/>
                </a:solidFill>
                <a:latin typeface="+mj-lt"/>
              </a:rPr>
              <a:t>Використання багатошарових вікон з низьким коефіцієнтом теплопередачі є важливим кроком до підвищення енергоефективності будівель і створення комфортного мікроклімату в приміщеннях. Ці вікна мінімізують теплові втрати, знижують витрати на опалення та кондиціонування, а також за­безпечують захист від шуму та ультрафіолету. Завдяки своїм екологічним і технологічним перевагам багатошарові вікна є оптимальним вибором для сучасного енергоефективного будівництва та відпо­відають вимогам сталого розвитку.</a:t>
            </a:r>
          </a:p>
        </p:txBody>
      </p:sp>
      <p:pic>
        <p:nvPicPr>
          <p:cNvPr id="34" name="Графіка 33" descr="Plant with solid fill">
            <a:extLst>
              <a:ext uri="{FF2B5EF4-FFF2-40B4-BE49-F238E27FC236}">
                <a16:creationId xmlns:a16="http://schemas.microsoft.com/office/drawing/2014/main" id="{C48D1BD8-BCBA-D690-64AB-954AB9DE7B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44128" y="10872930"/>
            <a:ext cx="914400" cy="914400"/>
          </a:xfrm>
          <a:prstGeom prst="rect">
            <a:avLst/>
          </a:prstGeom>
        </p:spPr>
      </p:pic>
    </p:spTree>
    <p:extLst>
      <p:ext uri="{BB962C8B-B14F-4D97-AF65-F5344CB8AC3E}">
        <p14:creationId xmlns:p14="http://schemas.microsoft.com/office/powerpoint/2010/main" val="97996412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1643E-5ADC-9066-5517-BAC36C6C319A}"/>
            </a:ext>
          </a:extLst>
        </p:cNvPr>
        <p:cNvGrpSpPr/>
        <p:nvPr/>
      </p:nvGrpSpPr>
      <p:grpSpPr>
        <a:xfrm>
          <a:off x="0" y="0"/>
          <a:ext cx="0" cy="0"/>
          <a:chOff x="0" y="0"/>
          <a:chExt cx="0" cy="0"/>
        </a:xfrm>
      </p:grpSpPr>
      <p:sp>
        <p:nvSpPr>
          <p:cNvPr id="8" name="Заголовок 13">
            <a:extLst>
              <a:ext uri="{FF2B5EF4-FFF2-40B4-BE49-F238E27FC236}">
                <a16:creationId xmlns:a16="http://schemas.microsoft.com/office/drawing/2014/main" id="{92B6B991-F106-0EF2-8238-57F2A8DAFDB3}"/>
              </a:ext>
            </a:extLst>
          </p:cNvPr>
          <p:cNvSpPr txBox="1">
            <a:spLocks/>
          </p:cNvSpPr>
          <p:nvPr/>
        </p:nvSpPr>
        <p:spPr>
          <a:xfrm>
            <a:off x="685010" y="1733142"/>
            <a:ext cx="22791215"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dirty="0"/>
              <a:t>Застосування матеріалів, що відбивають тепло, для покрівель та фасадів</a:t>
            </a:r>
          </a:p>
        </p:txBody>
      </p:sp>
      <p:sp>
        <p:nvSpPr>
          <p:cNvPr id="5" name="Прямокутник: округлені кути 4">
            <a:extLst>
              <a:ext uri="{FF2B5EF4-FFF2-40B4-BE49-F238E27FC236}">
                <a16:creationId xmlns:a16="http://schemas.microsoft.com/office/drawing/2014/main" id="{EEB9D1F1-57C9-ECD8-5CBD-29CC70403B9B}"/>
              </a:ext>
            </a:extLst>
          </p:cNvPr>
          <p:cNvSpPr/>
          <p:nvPr/>
        </p:nvSpPr>
        <p:spPr>
          <a:xfrm>
            <a:off x="1932363" y="5616102"/>
            <a:ext cx="1888435" cy="1094868"/>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0000" b="1" noProof="0" dirty="0">
                <a:latin typeface="+mj-lt"/>
              </a:rPr>
              <a:t>1</a:t>
            </a:r>
          </a:p>
        </p:txBody>
      </p:sp>
      <p:sp>
        <p:nvSpPr>
          <p:cNvPr id="9" name="Прямокутник: округлені кути 8">
            <a:extLst>
              <a:ext uri="{FF2B5EF4-FFF2-40B4-BE49-F238E27FC236}">
                <a16:creationId xmlns:a16="http://schemas.microsoft.com/office/drawing/2014/main" id="{F1C20394-86B4-04E8-CC72-1C8C00EBA8D9}"/>
              </a:ext>
            </a:extLst>
          </p:cNvPr>
          <p:cNvSpPr/>
          <p:nvPr/>
        </p:nvSpPr>
        <p:spPr>
          <a:xfrm>
            <a:off x="4370763" y="5616100"/>
            <a:ext cx="6228521" cy="1094869"/>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Зниження витрат на енергію</a:t>
            </a:r>
          </a:p>
        </p:txBody>
      </p:sp>
      <p:sp>
        <p:nvSpPr>
          <p:cNvPr id="19" name="Прямокутник 18">
            <a:extLst>
              <a:ext uri="{FF2B5EF4-FFF2-40B4-BE49-F238E27FC236}">
                <a16:creationId xmlns:a16="http://schemas.microsoft.com/office/drawing/2014/main" id="{DCB80483-EDE7-1F49-F202-55410C281F81}"/>
              </a:ext>
            </a:extLst>
          </p:cNvPr>
          <p:cNvSpPr/>
          <p:nvPr/>
        </p:nvSpPr>
        <p:spPr>
          <a:xfrm>
            <a:off x="1932364" y="3959885"/>
            <a:ext cx="8666921" cy="1347153"/>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noProof="0" dirty="0"/>
              <a:t>Переваги використання теплоізоляційних матеріалів</a:t>
            </a:r>
          </a:p>
        </p:txBody>
      </p:sp>
      <p:sp>
        <p:nvSpPr>
          <p:cNvPr id="20" name="Прямокутник: округлені кути 19">
            <a:extLst>
              <a:ext uri="{FF2B5EF4-FFF2-40B4-BE49-F238E27FC236}">
                <a16:creationId xmlns:a16="http://schemas.microsoft.com/office/drawing/2014/main" id="{6DCD3F6D-C34F-92F7-14D4-32C2FFED52C3}"/>
              </a:ext>
            </a:extLst>
          </p:cNvPr>
          <p:cNvSpPr/>
          <p:nvPr/>
        </p:nvSpPr>
        <p:spPr>
          <a:xfrm>
            <a:off x="1932363" y="7148291"/>
            <a:ext cx="1888435" cy="1094868"/>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0000" b="1" noProof="0" dirty="0">
                <a:latin typeface="+mj-lt"/>
              </a:rPr>
              <a:t>2</a:t>
            </a:r>
          </a:p>
        </p:txBody>
      </p:sp>
      <p:sp>
        <p:nvSpPr>
          <p:cNvPr id="21" name="Прямокутник: округлені кути 20">
            <a:extLst>
              <a:ext uri="{FF2B5EF4-FFF2-40B4-BE49-F238E27FC236}">
                <a16:creationId xmlns:a16="http://schemas.microsoft.com/office/drawing/2014/main" id="{8C2D327D-9B51-FA52-58F8-70EB5447B88B}"/>
              </a:ext>
            </a:extLst>
          </p:cNvPr>
          <p:cNvSpPr/>
          <p:nvPr/>
        </p:nvSpPr>
        <p:spPr>
          <a:xfrm>
            <a:off x="4370763" y="7148289"/>
            <a:ext cx="6228521" cy="1094869"/>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Захист від перегріву</a:t>
            </a:r>
          </a:p>
        </p:txBody>
      </p:sp>
      <p:sp>
        <p:nvSpPr>
          <p:cNvPr id="22" name="Прямокутник: округлені кути 21">
            <a:extLst>
              <a:ext uri="{FF2B5EF4-FFF2-40B4-BE49-F238E27FC236}">
                <a16:creationId xmlns:a16="http://schemas.microsoft.com/office/drawing/2014/main" id="{C589BDF5-EBA9-08F0-BE6F-635478EE78D7}"/>
              </a:ext>
            </a:extLst>
          </p:cNvPr>
          <p:cNvSpPr/>
          <p:nvPr/>
        </p:nvSpPr>
        <p:spPr>
          <a:xfrm>
            <a:off x="1932363" y="8680480"/>
            <a:ext cx="1888435" cy="1094868"/>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0000" b="1" noProof="0" dirty="0">
                <a:latin typeface="+mj-lt"/>
              </a:rPr>
              <a:t>3</a:t>
            </a:r>
          </a:p>
        </p:txBody>
      </p:sp>
      <p:sp>
        <p:nvSpPr>
          <p:cNvPr id="23" name="Прямокутник: округлені кути 22">
            <a:extLst>
              <a:ext uri="{FF2B5EF4-FFF2-40B4-BE49-F238E27FC236}">
                <a16:creationId xmlns:a16="http://schemas.microsoft.com/office/drawing/2014/main" id="{E39F011E-41D9-5BD8-424A-3DA94B7E63DF}"/>
              </a:ext>
            </a:extLst>
          </p:cNvPr>
          <p:cNvSpPr/>
          <p:nvPr/>
        </p:nvSpPr>
        <p:spPr>
          <a:xfrm>
            <a:off x="4370763" y="8680478"/>
            <a:ext cx="6228521" cy="1094869"/>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Продовження терміну експлуатації будівлі</a:t>
            </a:r>
          </a:p>
        </p:txBody>
      </p:sp>
      <p:sp>
        <p:nvSpPr>
          <p:cNvPr id="24" name="Прямокутник: округлені кути 23">
            <a:extLst>
              <a:ext uri="{FF2B5EF4-FFF2-40B4-BE49-F238E27FC236}">
                <a16:creationId xmlns:a16="http://schemas.microsoft.com/office/drawing/2014/main" id="{7BE200EC-85FE-E350-DF11-3C32196F1E95}"/>
              </a:ext>
            </a:extLst>
          </p:cNvPr>
          <p:cNvSpPr/>
          <p:nvPr/>
        </p:nvSpPr>
        <p:spPr>
          <a:xfrm>
            <a:off x="1932363" y="10212669"/>
            <a:ext cx="1888435" cy="1094868"/>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0000" b="1" noProof="0" dirty="0">
                <a:latin typeface="+mj-lt"/>
              </a:rPr>
              <a:t>4</a:t>
            </a:r>
          </a:p>
        </p:txBody>
      </p:sp>
      <p:sp>
        <p:nvSpPr>
          <p:cNvPr id="25" name="Прямокутник: округлені кути 24">
            <a:extLst>
              <a:ext uri="{FF2B5EF4-FFF2-40B4-BE49-F238E27FC236}">
                <a16:creationId xmlns:a16="http://schemas.microsoft.com/office/drawing/2014/main" id="{F756CCE9-7979-26C8-07FC-CECA3EE99736}"/>
              </a:ext>
            </a:extLst>
          </p:cNvPr>
          <p:cNvSpPr/>
          <p:nvPr/>
        </p:nvSpPr>
        <p:spPr>
          <a:xfrm>
            <a:off x="4370763" y="10212667"/>
            <a:ext cx="6228521" cy="1094869"/>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Екологічність</a:t>
            </a:r>
          </a:p>
        </p:txBody>
      </p:sp>
      <p:sp>
        <p:nvSpPr>
          <p:cNvPr id="26" name="Прямокутник 25">
            <a:extLst>
              <a:ext uri="{FF2B5EF4-FFF2-40B4-BE49-F238E27FC236}">
                <a16:creationId xmlns:a16="http://schemas.microsoft.com/office/drawing/2014/main" id="{8115C590-C1B9-0C7C-DDC1-7132A3C7B523}"/>
              </a:ext>
            </a:extLst>
          </p:cNvPr>
          <p:cNvSpPr/>
          <p:nvPr/>
        </p:nvSpPr>
        <p:spPr>
          <a:xfrm>
            <a:off x="12631473" y="5332785"/>
            <a:ext cx="9174979" cy="6824828"/>
          </a:xfrm>
          <a:prstGeom prst="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28" name="TextBox 27">
            <a:extLst>
              <a:ext uri="{FF2B5EF4-FFF2-40B4-BE49-F238E27FC236}">
                <a16:creationId xmlns:a16="http://schemas.microsoft.com/office/drawing/2014/main" id="{E7B229BE-757B-90AC-D9AD-D9648DA948A9}"/>
              </a:ext>
            </a:extLst>
          </p:cNvPr>
          <p:cNvSpPr txBox="1"/>
          <p:nvPr/>
        </p:nvSpPr>
        <p:spPr>
          <a:xfrm>
            <a:off x="12938053" y="5407061"/>
            <a:ext cx="8689495" cy="6494085"/>
          </a:xfrm>
          <a:prstGeom prst="rect">
            <a:avLst/>
          </a:prstGeom>
          <a:noFill/>
        </p:spPr>
        <p:txBody>
          <a:bodyPr wrap="square" rtlCol="0">
            <a:spAutoFit/>
          </a:bodyPr>
          <a:lstStyle/>
          <a:p>
            <a:pPr marL="285750" indent="-285750">
              <a:buFont typeface="Arial" panose="020B0604020202020204" pitchFamily="34" charset="0"/>
              <a:buChar char="•"/>
            </a:pPr>
            <a:r>
              <a:rPr lang="uk-UA" sz="3200" b="1" noProof="0" dirty="0">
                <a:latin typeface="+mj-lt"/>
              </a:rPr>
              <a:t>Алюмінієві покриття</a:t>
            </a:r>
            <a:r>
              <a:rPr lang="uk-UA" sz="3200" noProof="0" dirty="0">
                <a:latin typeface="+mj-lt"/>
              </a:rPr>
              <a:t>: відбивають до 95 % сонячного випромінювання, використовується для покрівель і фасадів.</a:t>
            </a:r>
          </a:p>
          <a:p>
            <a:pPr marL="285750" indent="-285750">
              <a:buFont typeface="Arial" panose="020B0604020202020204" pitchFamily="34" charset="0"/>
              <a:buChar char="•"/>
            </a:pPr>
            <a:endParaRPr lang="uk-UA" sz="3200" noProof="0" dirty="0">
              <a:latin typeface="+mj-lt"/>
            </a:endParaRPr>
          </a:p>
          <a:p>
            <a:pPr marL="285750" indent="-285750">
              <a:buFont typeface="Arial" panose="020B0604020202020204" pitchFamily="34" charset="0"/>
              <a:buChar char="•"/>
            </a:pPr>
            <a:r>
              <a:rPr lang="uk-UA" sz="3200" b="1" noProof="0" dirty="0" err="1">
                <a:latin typeface="+mj-lt"/>
              </a:rPr>
              <a:t>Світловідбиваючі</a:t>
            </a:r>
            <a:r>
              <a:rPr lang="uk-UA" sz="3200" b="1" noProof="0" dirty="0">
                <a:latin typeface="+mj-lt"/>
              </a:rPr>
              <a:t> фарби</a:t>
            </a:r>
            <a:r>
              <a:rPr lang="uk-UA" sz="3200" noProof="0" dirty="0">
                <a:latin typeface="+mj-lt"/>
              </a:rPr>
              <a:t>: спеціальні фарби для покрівель та стін, які забезпечують висо­кий рівень відбиття тепла, ефективні для існуючих будівель, які необхідно модернізувати.</a:t>
            </a:r>
          </a:p>
          <a:p>
            <a:pPr marL="285750" indent="-285750">
              <a:buFont typeface="Arial" panose="020B0604020202020204" pitchFamily="34" charset="0"/>
              <a:buChar char="•"/>
            </a:pPr>
            <a:endParaRPr lang="uk-UA" sz="3200" noProof="0" dirty="0">
              <a:latin typeface="+mj-lt"/>
            </a:endParaRPr>
          </a:p>
          <a:p>
            <a:pPr marL="285750" indent="-285750">
              <a:buFont typeface="Arial" panose="020B0604020202020204" pitchFamily="34" charset="0"/>
              <a:buChar char="•"/>
            </a:pPr>
            <a:r>
              <a:rPr lang="uk-UA" sz="3200" b="1" noProof="0" dirty="0">
                <a:latin typeface="+mj-lt"/>
              </a:rPr>
              <a:t>Теплоізоляційні мембрани</a:t>
            </a:r>
            <a:r>
              <a:rPr lang="uk-UA" sz="3200" noProof="0" dirty="0">
                <a:latin typeface="+mj-lt"/>
              </a:rPr>
              <a:t>: поєднують високі відбивні властивості з додатковими теплоізоляційними характеристиками, що дозволяє знижувати теплопередачу.</a:t>
            </a:r>
          </a:p>
        </p:txBody>
      </p:sp>
      <p:sp>
        <p:nvSpPr>
          <p:cNvPr id="30" name="Прямокутник 29">
            <a:extLst>
              <a:ext uri="{FF2B5EF4-FFF2-40B4-BE49-F238E27FC236}">
                <a16:creationId xmlns:a16="http://schemas.microsoft.com/office/drawing/2014/main" id="{51B85109-B7D5-9151-B79E-CD3A56CF0757}"/>
              </a:ext>
            </a:extLst>
          </p:cNvPr>
          <p:cNvSpPr/>
          <p:nvPr/>
        </p:nvSpPr>
        <p:spPr>
          <a:xfrm>
            <a:off x="12631474" y="4007525"/>
            <a:ext cx="9174978" cy="1156295"/>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noProof="0" dirty="0"/>
              <a:t>Основні типи теплоізоляційних матеріалів</a:t>
            </a:r>
          </a:p>
        </p:txBody>
      </p:sp>
    </p:spTree>
    <p:extLst>
      <p:ext uri="{BB962C8B-B14F-4D97-AF65-F5344CB8AC3E}">
        <p14:creationId xmlns:p14="http://schemas.microsoft.com/office/powerpoint/2010/main" val="224465164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81ADF-0560-A533-16B3-9BDCB1B4633F}"/>
            </a:ext>
          </a:extLst>
        </p:cNvPr>
        <p:cNvGrpSpPr/>
        <p:nvPr/>
      </p:nvGrpSpPr>
      <p:grpSpPr>
        <a:xfrm>
          <a:off x="0" y="0"/>
          <a:ext cx="0" cy="0"/>
          <a:chOff x="0" y="0"/>
          <a:chExt cx="0" cy="0"/>
        </a:xfrm>
      </p:grpSpPr>
      <p:pic>
        <p:nvPicPr>
          <p:cNvPr id="2" name="Picture 6" descr="A close-up of a logo&#10;&#10;AI-generated content may be incorrect.">
            <a:extLst>
              <a:ext uri="{FF2B5EF4-FFF2-40B4-BE49-F238E27FC236}">
                <a16:creationId xmlns:a16="http://schemas.microsoft.com/office/drawing/2014/main" id="{2C4ACCDE-E051-8C54-5B7D-F1D0021E55B3}"/>
              </a:ext>
            </a:extLst>
          </p:cNvPr>
          <p:cNvPicPr>
            <a:picLocks noChangeAspect="1"/>
          </p:cNvPicPr>
          <p:nvPr/>
        </p:nvPicPr>
        <p:blipFill>
          <a:blip r:embed="rId2"/>
          <a:stretch>
            <a:fillRect/>
          </a:stretch>
        </p:blipFill>
        <p:spPr>
          <a:xfrm>
            <a:off x="8116097" y="-595912"/>
            <a:ext cx="16831566" cy="7679401"/>
          </a:xfrm>
          <a:prstGeom prst="rect">
            <a:avLst/>
          </a:prstGeom>
        </p:spPr>
      </p:pic>
      <p:pic>
        <p:nvPicPr>
          <p:cNvPr id="3" name="Picture 12">
            <a:extLst>
              <a:ext uri="{FF2B5EF4-FFF2-40B4-BE49-F238E27FC236}">
                <a16:creationId xmlns:a16="http://schemas.microsoft.com/office/drawing/2014/main" id="{E3FA40AC-0A9D-BCDF-89A4-AAE04E8EAA52}"/>
              </a:ext>
            </a:extLst>
          </p:cNvPr>
          <p:cNvPicPr>
            <a:picLocks noChangeAspect="1"/>
          </p:cNvPicPr>
          <p:nvPr/>
        </p:nvPicPr>
        <p:blipFill>
          <a:blip r:embed="rId3"/>
          <a:stretch>
            <a:fillRect/>
          </a:stretch>
        </p:blipFill>
        <p:spPr>
          <a:xfrm>
            <a:off x="1355629" y="820243"/>
            <a:ext cx="6776990" cy="10021058"/>
          </a:xfrm>
          <a:prstGeom prst="rect">
            <a:avLst/>
          </a:prstGeom>
        </p:spPr>
      </p:pic>
      <p:sp>
        <p:nvSpPr>
          <p:cNvPr id="4" name="TextBox 3">
            <a:extLst>
              <a:ext uri="{FF2B5EF4-FFF2-40B4-BE49-F238E27FC236}">
                <a16:creationId xmlns:a16="http://schemas.microsoft.com/office/drawing/2014/main" id="{54803ED4-A956-F4D6-1A2B-543FB5CE5EE3}"/>
              </a:ext>
            </a:extLst>
          </p:cNvPr>
          <p:cNvSpPr txBox="1"/>
          <p:nvPr/>
        </p:nvSpPr>
        <p:spPr>
          <a:xfrm>
            <a:off x="2179767" y="11460304"/>
            <a:ext cx="17360234" cy="553998"/>
          </a:xfrm>
          <a:prstGeom prst="rect">
            <a:avLst/>
          </a:prstGeom>
          <a:noFill/>
        </p:spPr>
        <p:txBody>
          <a:bodyPr wrap="square" rtlCol="0">
            <a:spAutoFit/>
          </a:bodyPr>
          <a:lstStyle/>
          <a:p>
            <a:pPr algn="ctr"/>
            <a:r>
              <a:rPr lang="en-GB" sz="3000"/>
              <a:t>The project is supported by the Circular Bio-based Europe Joint Undertaking and its members.</a:t>
            </a:r>
          </a:p>
        </p:txBody>
      </p:sp>
      <p:sp>
        <p:nvSpPr>
          <p:cNvPr id="10" name="TextBox 9">
            <a:extLst>
              <a:ext uri="{FF2B5EF4-FFF2-40B4-BE49-F238E27FC236}">
                <a16:creationId xmlns:a16="http://schemas.microsoft.com/office/drawing/2014/main" id="{0C5F8EA4-E444-DE8C-2A09-6E576A57F43C}"/>
              </a:ext>
            </a:extLst>
          </p:cNvPr>
          <p:cNvSpPr txBox="1"/>
          <p:nvPr/>
        </p:nvSpPr>
        <p:spPr>
          <a:xfrm>
            <a:off x="850900" y="12055888"/>
            <a:ext cx="22537738" cy="1015663"/>
          </a:xfrm>
          <a:prstGeom prst="rect">
            <a:avLst/>
          </a:prstGeom>
          <a:noFill/>
        </p:spPr>
        <p:txBody>
          <a:bodyPr wrap="square" rtlCol="0">
            <a:spAutoFit/>
          </a:bodyPr>
          <a:lstStyle/>
          <a:p>
            <a:r>
              <a:rPr lang="en-GB" sz="3000"/>
              <a:t>Funded by the European Union. Views and opinions expressed are however those of the author(s) only and do not necessarily reflect those of the European Union or CBE JU. Neither the European Union nor the CBE JU can be held responsible for them. </a:t>
            </a:r>
          </a:p>
        </p:txBody>
      </p:sp>
      <p:pic>
        <p:nvPicPr>
          <p:cNvPr id="5" name="Рисунок 4" descr="Зображення, що містить текст, Шрифт, логотип, Графіка&#10;&#10;Вміст на основі ШІ може бути неправильним.">
            <a:extLst>
              <a:ext uri="{FF2B5EF4-FFF2-40B4-BE49-F238E27FC236}">
                <a16:creationId xmlns:a16="http://schemas.microsoft.com/office/drawing/2014/main" id="{E3918E7F-C530-218F-7752-7C795EC00E06}"/>
              </a:ext>
            </a:extLst>
          </p:cNvPr>
          <p:cNvPicPr>
            <a:picLocks noChangeAspect="1"/>
          </p:cNvPicPr>
          <p:nvPr/>
        </p:nvPicPr>
        <p:blipFill>
          <a:blip r:embed="rId4"/>
          <a:stretch>
            <a:fillRect/>
          </a:stretch>
        </p:blipFill>
        <p:spPr>
          <a:xfrm>
            <a:off x="19124698" y="6063394"/>
            <a:ext cx="4919870" cy="4936436"/>
          </a:xfrm>
          <a:prstGeom prst="rect">
            <a:avLst/>
          </a:prstGeom>
        </p:spPr>
      </p:pic>
      <p:pic>
        <p:nvPicPr>
          <p:cNvPr id="6" name="Рисунок 5" descr="Зображення, що містить Графіка, Шрифт, графічний дизайн, знімок екрана&#10;&#10;Вміст на основі ШІ може бути неправильним.">
            <a:extLst>
              <a:ext uri="{FF2B5EF4-FFF2-40B4-BE49-F238E27FC236}">
                <a16:creationId xmlns:a16="http://schemas.microsoft.com/office/drawing/2014/main" id="{FCF2B3DB-496F-3279-9F74-5817798996B6}"/>
              </a:ext>
            </a:extLst>
          </p:cNvPr>
          <p:cNvPicPr>
            <a:picLocks noChangeAspect="1"/>
          </p:cNvPicPr>
          <p:nvPr/>
        </p:nvPicPr>
        <p:blipFill>
          <a:blip r:embed="rId5"/>
          <a:stretch>
            <a:fillRect/>
          </a:stretch>
        </p:blipFill>
        <p:spPr>
          <a:xfrm>
            <a:off x="9022298" y="7674744"/>
            <a:ext cx="5477290" cy="2170871"/>
          </a:xfrm>
          <a:prstGeom prst="rect">
            <a:avLst/>
          </a:prstGeom>
        </p:spPr>
      </p:pic>
      <p:pic>
        <p:nvPicPr>
          <p:cNvPr id="7" name="Рисунок 6" descr="Зображення, що містить чорний, темрява&#10;&#10;Вміст на основі ШІ може бути неправильним.">
            <a:extLst>
              <a:ext uri="{FF2B5EF4-FFF2-40B4-BE49-F238E27FC236}">
                <a16:creationId xmlns:a16="http://schemas.microsoft.com/office/drawing/2014/main" id="{3B7F0CC4-72EE-BE0F-69B8-435ED42E1885}"/>
              </a:ext>
            </a:extLst>
          </p:cNvPr>
          <p:cNvPicPr>
            <a:picLocks noChangeAspect="1"/>
          </p:cNvPicPr>
          <p:nvPr/>
        </p:nvPicPr>
        <p:blipFill>
          <a:blip r:embed="rId6"/>
          <a:stretch>
            <a:fillRect/>
          </a:stretch>
        </p:blipFill>
        <p:spPr>
          <a:xfrm>
            <a:off x="15177063" y="7551335"/>
            <a:ext cx="4325178" cy="2423077"/>
          </a:xfrm>
          <a:prstGeom prst="rect">
            <a:avLst/>
          </a:prstGeom>
        </p:spPr>
      </p:pic>
    </p:spTree>
    <p:extLst>
      <p:ext uri="{BB962C8B-B14F-4D97-AF65-F5344CB8AC3E}">
        <p14:creationId xmlns:p14="http://schemas.microsoft.com/office/powerpoint/2010/main" val="179698646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83131-D587-B8F7-7C9B-113EBC2C0180}"/>
            </a:ext>
          </a:extLst>
        </p:cNvPr>
        <p:cNvGrpSpPr/>
        <p:nvPr/>
      </p:nvGrpSpPr>
      <p:grpSpPr>
        <a:xfrm>
          <a:off x="0" y="0"/>
          <a:ext cx="0" cy="0"/>
          <a:chOff x="0" y="0"/>
          <a:chExt cx="0" cy="0"/>
        </a:xfrm>
      </p:grpSpPr>
      <p:sp>
        <p:nvSpPr>
          <p:cNvPr id="5" name="Текст 1">
            <a:extLst>
              <a:ext uri="{FF2B5EF4-FFF2-40B4-BE49-F238E27FC236}">
                <a16:creationId xmlns:a16="http://schemas.microsoft.com/office/drawing/2014/main" id="{C52CE44D-CE21-1A16-F1EC-9AAD49CE298D}"/>
              </a:ext>
            </a:extLst>
          </p:cNvPr>
          <p:cNvSpPr>
            <a:spLocks noGrp="1"/>
          </p:cNvSpPr>
          <p:nvPr>
            <p:ph type="body" sz="quarter" idx="12"/>
          </p:nvPr>
        </p:nvSpPr>
        <p:spPr>
          <a:xfrm>
            <a:off x="8807212" y="3166543"/>
            <a:ext cx="774111" cy="1320946"/>
          </a:xfrm>
        </p:spPr>
        <p:txBody>
          <a:bodyPr/>
          <a:lstStyle/>
          <a:p>
            <a:r>
              <a:rPr lang="uk-UA" sz="9600" dirty="0">
                <a:solidFill>
                  <a:schemeClr val="bg1"/>
                </a:solidFill>
              </a:rPr>
              <a:t>2</a:t>
            </a:r>
            <a:endParaRPr lang="uk-UA" sz="9600" noProof="0" dirty="0">
              <a:solidFill>
                <a:schemeClr val="bg1"/>
              </a:solidFill>
            </a:endParaRPr>
          </a:p>
        </p:txBody>
      </p:sp>
      <p:sp>
        <p:nvSpPr>
          <p:cNvPr id="6" name="Текст 2">
            <a:extLst>
              <a:ext uri="{FF2B5EF4-FFF2-40B4-BE49-F238E27FC236}">
                <a16:creationId xmlns:a16="http://schemas.microsoft.com/office/drawing/2014/main" id="{4AF503F1-15EE-F76F-12B3-FA439C89FA4F}"/>
              </a:ext>
            </a:extLst>
          </p:cNvPr>
          <p:cNvSpPr>
            <a:spLocks noGrp="1"/>
          </p:cNvSpPr>
          <p:nvPr>
            <p:ph type="body" sz="quarter" idx="13"/>
          </p:nvPr>
        </p:nvSpPr>
        <p:spPr>
          <a:xfrm>
            <a:off x="11962695" y="2743587"/>
            <a:ext cx="11619710" cy="5724552"/>
          </a:xfrm>
        </p:spPr>
        <p:txBody>
          <a:bodyPr/>
          <a:lstStyle/>
          <a:p>
            <a:r>
              <a:rPr lang="uk-UA" sz="9600" noProof="0" dirty="0"/>
              <a:t>Сучасні технологічні рішення для підвищення енергоефективності</a:t>
            </a:r>
          </a:p>
        </p:txBody>
      </p:sp>
    </p:spTree>
    <p:extLst>
      <p:ext uri="{BB962C8B-B14F-4D97-AF65-F5344CB8AC3E}">
        <p14:creationId xmlns:p14="http://schemas.microsoft.com/office/powerpoint/2010/main" val="374599736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1E230-F2FD-B536-2A96-C60F33CC95AF}"/>
            </a:ext>
          </a:extLst>
        </p:cNvPr>
        <p:cNvGrpSpPr/>
        <p:nvPr/>
      </p:nvGrpSpPr>
      <p:grpSpPr>
        <a:xfrm>
          <a:off x="0" y="0"/>
          <a:ext cx="0" cy="0"/>
          <a:chOff x="0" y="0"/>
          <a:chExt cx="0" cy="0"/>
        </a:xfrm>
      </p:grpSpPr>
      <p:sp>
        <p:nvSpPr>
          <p:cNvPr id="2" name="Заголовок 13">
            <a:extLst>
              <a:ext uri="{FF2B5EF4-FFF2-40B4-BE49-F238E27FC236}">
                <a16:creationId xmlns:a16="http://schemas.microsoft.com/office/drawing/2014/main" id="{C26D089D-4ED9-3269-72D0-207773DE21C7}"/>
              </a:ext>
            </a:extLst>
          </p:cNvPr>
          <p:cNvSpPr txBox="1">
            <a:spLocks/>
          </p:cNvSpPr>
          <p:nvPr/>
        </p:nvSpPr>
        <p:spPr>
          <a:xfrm>
            <a:off x="685010" y="1733142"/>
            <a:ext cx="16768103"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dirty="0"/>
              <a:t>Впровадження розумних (</a:t>
            </a:r>
            <a:r>
              <a:rPr lang="en-US" sz="6000" noProof="0" dirty="0"/>
              <a:t>smart) </a:t>
            </a:r>
            <a:r>
              <a:rPr lang="uk-UA" sz="6000" noProof="0" dirty="0"/>
              <a:t>систем управління енергоспоживанням</a:t>
            </a:r>
          </a:p>
        </p:txBody>
      </p:sp>
      <p:sp>
        <p:nvSpPr>
          <p:cNvPr id="3" name="Прямокутник 2">
            <a:extLst>
              <a:ext uri="{FF2B5EF4-FFF2-40B4-BE49-F238E27FC236}">
                <a16:creationId xmlns:a16="http://schemas.microsoft.com/office/drawing/2014/main" id="{F9F4FC02-FAE0-35F6-8C64-FAE37D5C9190}"/>
              </a:ext>
            </a:extLst>
          </p:cNvPr>
          <p:cNvSpPr/>
          <p:nvPr/>
        </p:nvSpPr>
        <p:spPr>
          <a:xfrm>
            <a:off x="16003106" y="3716401"/>
            <a:ext cx="6165327" cy="826248"/>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dirty="0"/>
              <a:t>Сфери застосування</a:t>
            </a:r>
          </a:p>
        </p:txBody>
      </p:sp>
      <p:sp>
        <p:nvSpPr>
          <p:cNvPr id="7" name="Прямокутник: округлені кути 6">
            <a:extLst>
              <a:ext uri="{FF2B5EF4-FFF2-40B4-BE49-F238E27FC236}">
                <a16:creationId xmlns:a16="http://schemas.microsoft.com/office/drawing/2014/main" id="{AA804248-0DEA-482A-EB03-B6064615D0BE}"/>
              </a:ext>
            </a:extLst>
          </p:cNvPr>
          <p:cNvSpPr/>
          <p:nvPr/>
        </p:nvSpPr>
        <p:spPr>
          <a:xfrm>
            <a:off x="1428316" y="5172403"/>
            <a:ext cx="10217426" cy="4353339"/>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uk-UA" sz="3200" b="1" dirty="0">
                <a:solidFill>
                  <a:srgbClr val="4D4D4D"/>
                </a:solidFill>
                <a:latin typeface="+mj-lt"/>
              </a:rPr>
              <a:t>Розумні системи управління енергоспоживанням </a:t>
            </a:r>
            <a:r>
              <a:rPr lang="uk-UA" sz="3200" dirty="0">
                <a:solidFill>
                  <a:srgbClr val="4D4D4D"/>
                </a:solidFill>
                <a:latin typeface="+mj-lt"/>
              </a:rPr>
              <a:t>(</a:t>
            </a:r>
            <a:r>
              <a:rPr lang="en-GB" sz="3200" dirty="0">
                <a:solidFill>
                  <a:srgbClr val="4D4D4D"/>
                </a:solidFill>
                <a:latin typeface="+mj-lt"/>
              </a:rPr>
              <a:t>smart energy management systems) — </a:t>
            </a:r>
            <a:endParaRPr lang="uk-UA" sz="3200" dirty="0">
              <a:solidFill>
                <a:srgbClr val="4D4D4D"/>
              </a:solidFill>
              <a:latin typeface="+mj-lt"/>
            </a:endParaRPr>
          </a:p>
          <a:p>
            <a:pPr algn="just"/>
            <a:endParaRPr lang="uk-UA" sz="3200" dirty="0">
              <a:solidFill>
                <a:srgbClr val="4D4D4D"/>
              </a:solidFill>
              <a:latin typeface="+mj-lt"/>
            </a:endParaRPr>
          </a:p>
          <a:p>
            <a:pPr algn="just"/>
            <a:r>
              <a:rPr lang="uk-UA" sz="3200" dirty="0">
                <a:solidFill>
                  <a:srgbClr val="4D4D4D"/>
                </a:solidFill>
                <a:latin typeface="+mj-lt"/>
              </a:rPr>
              <a:t>це інноваційні рішення, які дозволяють автоматично контролювати, регулювати та оптимізувати використання енергоресурсів.</a:t>
            </a:r>
          </a:p>
        </p:txBody>
      </p:sp>
      <p:grpSp>
        <p:nvGrpSpPr>
          <p:cNvPr id="8" name="Групувати 7">
            <a:extLst>
              <a:ext uri="{FF2B5EF4-FFF2-40B4-BE49-F238E27FC236}">
                <a16:creationId xmlns:a16="http://schemas.microsoft.com/office/drawing/2014/main" id="{038E269C-0AB9-4174-10A3-023BB6DB36B3}"/>
              </a:ext>
            </a:extLst>
          </p:cNvPr>
          <p:cNvGrpSpPr/>
          <p:nvPr/>
        </p:nvGrpSpPr>
        <p:grpSpPr>
          <a:xfrm>
            <a:off x="13501512" y="5082950"/>
            <a:ext cx="8666921" cy="6162264"/>
            <a:chOff x="1351722" y="4094921"/>
            <a:chExt cx="8666921" cy="6162264"/>
          </a:xfrm>
        </p:grpSpPr>
        <p:sp>
          <p:nvSpPr>
            <p:cNvPr id="9" name="Прямокутник: округлені кути 8">
              <a:extLst>
                <a:ext uri="{FF2B5EF4-FFF2-40B4-BE49-F238E27FC236}">
                  <a16:creationId xmlns:a16="http://schemas.microsoft.com/office/drawing/2014/main" id="{F8B23C43-D8EC-8DE7-81CD-865B81A86138}"/>
                </a:ext>
              </a:extLst>
            </p:cNvPr>
            <p:cNvSpPr/>
            <p:nvPr/>
          </p:nvSpPr>
          <p:spPr>
            <a:xfrm>
              <a:off x="1351722" y="4094922"/>
              <a:ext cx="1888435" cy="1630017"/>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2000" b="1" noProof="0" dirty="0">
                  <a:latin typeface="+mj-lt"/>
                </a:rPr>
                <a:t>1</a:t>
              </a:r>
            </a:p>
          </p:txBody>
        </p:sp>
        <p:sp>
          <p:nvSpPr>
            <p:cNvPr id="10" name="Прямокутник: округлені кути 9">
              <a:extLst>
                <a:ext uri="{FF2B5EF4-FFF2-40B4-BE49-F238E27FC236}">
                  <a16:creationId xmlns:a16="http://schemas.microsoft.com/office/drawing/2014/main" id="{D00C1C5E-7516-B4BD-77A1-F384BF58482F}"/>
                </a:ext>
              </a:extLst>
            </p:cNvPr>
            <p:cNvSpPr/>
            <p:nvPr/>
          </p:nvSpPr>
          <p:spPr>
            <a:xfrm>
              <a:off x="1351722" y="6361045"/>
              <a:ext cx="1888435" cy="1630017"/>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2000" b="1" noProof="0" dirty="0">
                  <a:latin typeface="+mj-lt"/>
                </a:rPr>
                <a:t>2</a:t>
              </a:r>
            </a:p>
          </p:txBody>
        </p:sp>
        <p:sp>
          <p:nvSpPr>
            <p:cNvPr id="11" name="Прямокутник: округлені кути 10">
              <a:extLst>
                <a:ext uri="{FF2B5EF4-FFF2-40B4-BE49-F238E27FC236}">
                  <a16:creationId xmlns:a16="http://schemas.microsoft.com/office/drawing/2014/main" id="{E81F3FDF-1D67-BDE1-1BE6-EC82BFADE2B2}"/>
                </a:ext>
              </a:extLst>
            </p:cNvPr>
            <p:cNvSpPr/>
            <p:nvPr/>
          </p:nvSpPr>
          <p:spPr>
            <a:xfrm>
              <a:off x="1351722" y="8627168"/>
              <a:ext cx="1888435" cy="1630017"/>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2000" b="1" noProof="0" dirty="0">
                  <a:latin typeface="+mj-lt"/>
                </a:rPr>
                <a:t>3</a:t>
              </a:r>
            </a:p>
          </p:txBody>
        </p:sp>
        <p:sp>
          <p:nvSpPr>
            <p:cNvPr id="12" name="Прямокутник: округлені кути 11">
              <a:extLst>
                <a:ext uri="{FF2B5EF4-FFF2-40B4-BE49-F238E27FC236}">
                  <a16:creationId xmlns:a16="http://schemas.microsoft.com/office/drawing/2014/main" id="{166EAE50-442C-3A4D-868C-ABF4DAC82F7F}"/>
                </a:ext>
              </a:extLst>
            </p:cNvPr>
            <p:cNvSpPr/>
            <p:nvPr/>
          </p:nvSpPr>
          <p:spPr>
            <a:xfrm>
              <a:off x="3790122" y="4094921"/>
              <a:ext cx="6228521" cy="163001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Житлове і комерційне будівництво</a:t>
              </a:r>
            </a:p>
          </p:txBody>
        </p:sp>
        <p:sp>
          <p:nvSpPr>
            <p:cNvPr id="13" name="Прямокутник: округлені кути 12">
              <a:extLst>
                <a:ext uri="{FF2B5EF4-FFF2-40B4-BE49-F238E27FC236}">
                  <a16:creationId xmlns:a16="http://schemas.microsoft.com/office/drawing/2014/main" id="{D9175E43-ECA6-0ACB-D356-2D0845BC2BE2}"/>
                </a:ext>
              </a:extLst>
            </p:cNvPr>
            <p:cNvSpPr/>
            <p:nvPr/>
          </p:nvSpPr>
          <p:spPr>
            <a:xfrm>
              <a:off x="3790122" y="6361044"/>
              <a:ext cx="6228521" cy="163001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Промислові підприємства</a:t>
              </a:r>
              <a:endParaRPr lang="uk-UA" sz="3200" b="1" noProof="0" dirty="0">
                <a:latin typeface="+mj-lt"/>
              </a:endParaRPr>
            </a:p>
          </p:txBody>
        </p:sp>
        <p:sp>
          <p:nvSpPr>
            <p:cNvPr id="16" name="Прямокутник: округлені кути 15">
              <a:extLst>
                <a:ext uri="{FF2B5EF4-FFF2-40B4-BE49-F238E27FC236}">
                  <a16:creationId xmlns:a16="http://schemas.microsoft.com/office/drawing/2014/main" id="{D597F524-5879-7E89-5740-8F838B08A4CB}"/>
                </a:ext>
              </a:extLst>
            </p:cNvPr>
            <p:cNvSpPr/>
            <p:nvPr/>
          </p:nvSpPr>
          <p:spPr>
            <a:xfrm>
              <a:off x="3790122" y="8627167"/>
              <a:ext cx="6228521" cy="163001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Транспортний сектор</a:t>
              </a:r>
            </a:p>
          </p:txBody>
        </p:sp>
      </p:grpSp>
    </p:spTree>
    <p:extLst>
      <p:ext uri="{BB962C8B-B14F-4D97-AF65-F5344CB8AC3E}">
        <p14:creationId xmlns:p14="http://schemas.microsoft.com/office/powerpoint/2010/main" val="392364962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24DE8-1C8D-15F0-692A-BF6A1BF99067}"/>
            </a:ext>
          </a:extLst>
        </p:cNvPr>
        <p:cNvGrpSpPr/>
        <p:nvPr/>
      </p:nvGrpSpPr>
      <p:grpSpPr>
        <a:xfrm>
          <a:off x="0" y="0"/>
          <a:ext cx="0" cy="0"/>
          <a:chOff x="0" y="0"/>
          <a:chExt cx="0" cy="0"/>
        </a:xfrm>
      </p:grpSpPr>
      <p:sp>
        <p:nvSpPr>
          <p:cNvPr id="2" name="Заголовок 13">
            <a:extLst>
              <a:ext uri="{FF2B5EF4-FFF2-40B4-BE49-F238E27FC236}">
                <a16:creationId xmlns:a16="http://schemas.microsoft.com/office/drawing/2014/main" id="{52AE1492-F70A-DFEE-2875-A851D17C34CA}"/>
              </a:ext>
            </a:extLst>
          </p:cNvPr>
          <p:cNvSpPr txBox="1">
            <a:spLocks/>
          </p:cNvSpPr>
          <p:nvPr/>
        </p:nvSpPr>
        <p:spPr>
          <a:xfrm>
            <a:off x="685010" y="1733142"/>
            <a:ext cx="16768103"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dirty="0"/>
              <a:t>Хто повинен бути енергоефективним?</a:t>
            </a:r>
          </a:p>
        </p:txBody>
      </p:sp>
      <p:sp>
        <p:nvSpPr>
          <p:cNvPr id="5" name="Прямокутник: округлені кути 4">
            <a:extLst>
              <a:ext uri="{FF2B5EF4-FFF2-40B4-BE49-F238E27FC236}">
                <a16:creationId xmlns:a16="http://schemas.microsoft.com/office/drawing/2014/main" id="{18E84547-0EE5-0627-77F3-B3DA4439A1F5}"/>
              </a:ext>
            </a:extLst>
          </p:cNvPr>
          <p:cNvSpPr/>
          <p:nvPr/>
        </p:nvSpPr>
        <p:spPr>
          <a:xfrm>
            <a:off x="1610139" y="3458817"/>
            <a:ext cx="6301409" cy="2204896"/>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solidFill>
                  <a:srgbClr val="4D4D4D"/>
                </a:solidFill>
              </a:rPr>
              <a:t>Суб’єкти великого підприємництва</a:t>
            </a:r>
          </a:p>
        </p:txBody>
      </p:sp>
      <p:sp>
        <p:nvSpPr>
          <p:cNvPr id="6" name="Прямокутник: округлені кути 5">
            <a:extLst>
              <a:ext uri="{FF2B5EF4-FFF2-40B4-BE49-F238E27FC236}">
                <a16:creationId xmlns:a16="http://schemas.microsoft.com/office/drawing/2014/main" id="{1334ED44-0481-A7C4-04B8-92D6BB37A0B8}"/>
              </a:ext>
            </a:extLst>
          </p:cNvPr>
          <p:cNvSpPr/>
          <p:nvPr/>
        </p:nvSpPr>
        <p:spPr>
          <a:xfrm>
            <a:off x="1610138" y="6084366"/>
            <a:ext cx="6301410" cy="2204896"/>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solidFill>
                  <a:srgbClr val="4D4D4D"/>
                </a:solidFill>
              </a:rPr>
              <a:t>Суб’єкти, що залучають державну підтримку на енергоефективність</a:t>
            </a:r>
          </a:p>
        </p:txBody>
      </p:sp>
      <p:sp>
        <p:nvSpPr>
          <p:cNvPr id="14" name="TextBox 13">
            <a:extLst>
              <a:ext uri="{FF2B5EF4-FFF2-40B4-BE49-F238E27FC236}">
                <a16:creationId xmlns:a16="http://schemas.microsoft.com/office/drawing/2014/main" id="{205DB45D-7614-858E-25A7-C9261EBE962B}"/>
              </a:ext>
            </a:extLst>
          </p:cNvPr>
          <p:cNvSpPr txBox="1"/>
          <p:nvPr/>
        </p:nvSpPr>
        <p:spPr>
          <a:xfrm>
            <a:off x="8933955" y="3776435"/>
            <a:ext cx="11580409" cy="1569660"/>
          </a:xfrm>
          <a:prstGeom prst="rect">
            <a:avLst/>
          </a:prstGeom>
          <a:noFill/>
        </p:spPr>
        <p:txBody>
          <a:bodyPr wrap="square" rtlCol="0">
            <a:spAutoFit/>
          </a:bodyPr>
          <a:lstStyle/>
          <a:p>
            <a:pPr algn="just"/>
            <a:r>
              <a:rPr lang="uk-UA" sz="3200" noProof="0" dirty="0">
                <a:latin typeface="+mj-lt"/>
              </a:rPr>
              <a:t>Зобов’язання проводити енергетичний аудит кожні 4 роки. Перший енергетичний аудит має бути проведений протягом 4 років.</a:t>
            </a:r>
          </a:p>
        </p:txBody>
      </p:sp>
      <p:sp>
        <p:nvSpPr>
          <p:cNvPr id="15" name="TextBox 14">
            <a:extLst>
              <a:ext uri="{FF2B5EF4-FFF2-40B4-BE49-F238E27FC236}">
                <a16:creationId xmlns:a16="http://schemas.microsoft.com/office/drawing/2014/main" id="{B197C439-02FE-B9CB-14C8-64EF70C0E1E1}"/>
              </a:ext>
            </a:extLst>
          </p:cNvPr>
          <p:cNvSpPr txBox="1"/>
          <p:nvPr/>
        </p:nvSpPr>
        <p:spPr>
          <a:xfrm>
            <a:off x="8933954" y="6155762"/>
            <a:ext cx="11580409" cy="2062103"/>
          </a:xfrm>
          <a:prstGeom prst="rect">
            <a:avLst/>
          </a:prstGeom>
          <a:noFill/>
        </p:spPr>
        <p:txBody>
          <a:bodyPr wrap="square" rtlCol="0">
            <a:spAutoFit/>
          </a:bodyPr>
          <a:lstStyle/>
          <a:p>
            <a:pPr algn="just"/>
            <a:r>
              <a:rPr lang="uk-UA" sz="3200" noProof="0" dirty="0">
                <a:latin typeface="+mj-lt"/>
              </a:rPr>
              <a:t>У разі отримання державної підтримки (допомоги), до отримання державної підтримки (допомоги). Цільовий показник щорічного скорочення споживання енергії має становити не менше ніж 0,8% сукупного річного обсягу постачання енергії споживачам</a:t>
            </a:r>
          </a:p>
        </p:txBody>
      </p:sp>
      <p:sp>
        <p:nvSpPr>
          <p:cNvPr id="23" name="TextBox 22">
            <a:extLst>
              <a:ext uri="{FF2B5EF4-FFF2-40B4-BE49-F238E27FC236}">
                <a16:creationId xmlns:a16="http://schemas.microsoft.com/office/drawing/2014/main" id="{97303740-8490-3773-FDE1-912E2CD264A9}"/>
              </a:ext>
            </a:extLst>
          </p:cNvPr>
          <p:cNvSpPr txBox="1"/>
          <p:nvPr/>
        </p:nvSpPr>
        <p:spPr>
          <a:xfrm>
            <a:off x="1610138" y="9973519"/>
            <a:ext cx="12195312" cy="2062103"/>
          </a:xfrm>
          <a:prstGeom prst="rect">
            <a:avLst/>
          </a:prstGeom>
          <a:noFill/>
        </p:spPr>
        <p:txBody>
          <a:bodyPr wrap="square">
            <a:spAutoFit/>
          </a:bodyPr>
          <a:lstStyle/>
          <a:p>
            <a:pPr marL="457200" indent="-457200">
              <a:buFont typeface="Arial" panose="020B0604020202020204" pitchFamily="34" charset="0"/>
              <a:buChar char="•"/>
            </a:pPr>
            <a:r>
              <a:rPr lang="uk-UA" sz="3200" noProof="0" dirty="0">
                <a:latin typeface="+mj-lt"/>
              </a:rPr>
              <a:t>Сертифікованої системи енергетичного менеджменту відповідно до ДСТУ ISO 50001:2020</a:t>
            </a:r>
          </a:p>
          <a:p>
            <a:pPr marL="457200" indent="-457200">
              <a:buFont typeface="Arial" panose="020B0604020202020204" pitchFamily="34" charset="0"/>
              <a:buChar char="•"/>
            </a:pPr>
            <a:r>
              <a:rPr lang="uk-UA" sz="3200" noProof="0" dirty="0">
                <a:latin typeface="+mj-lt"/>
              </a:rPr>
              <a:t>Сертифікованої системи екологічного менеджменту відповідно до ДСТУ ISO 50001:2015</a:t>
            </a:r>
          </a:p>
        </p:txBody>
      </p:sp>
      <p:sp>
        <p:nvSpPr>
          <p:cNvPr id="24" name="Прямокутник 23">
            <a:extLst>
              <a:ext uri="{FF2B5EF4-FFF2-40B4-BE49-F238E27FC236}">
                <a16:creationId xmlns:a16="http://schemas.microsoft.com/office/drawing/2014/main" id="{8B4EC56A-2F1F-4DAC-5224-D0B7D605D6B9}"/>
              </a:ext>
            </a:extLst>
          </p:cNvPr>
          <p:cNvSpPr/>
          <p:nvPr/>
        </p:nvSpPr>
        <p:spPr>
          <a:xfrm>
            <a:off x="1610137" y="9147271"/>
            <a:ext cx="12195311" cy="826248"/>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noProof="0" dirty="0"/>
              <a:t>Енергетичні аудити не проводяться за умови наявності</a:t>
            </a:r>
          </a:p>
        </p:txBody>
      </p:sp>
    </p:spTree>
    <p:extLst>
      <p:ext uri="{BB962C8B-B14F-4D97-AF65-F5344CB8AC3E}">
        <p14:creationId xmlns:p14="http://schemas.microsoft.com/office/powerpoint/2010/main" val="17707420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999CB-9B83-D4CF-5FEF-6D39239728B4}"/>
            </a:ext>
          </a:extLst>
        </p:cNvPr>
        <p:cNvGrpSpPr/>
        <p:nvPr/>
      </p:nvGrpSpPr>
      <p:grpSpPr>
        <a:xfrm>
          <a:off x="0" y="0"/>
          <a:ext cx="0" cy="0"/>
          <a:chOff x="0" y="0"/>
          <a:chExt cx="0" cy="0"/>
        </a:xfrm>
      </p:grpSpPr>
      <p:sp>
        <p:nvSpPr>
          <p:cNvPr id="56" name="Прямокутник 55">
            <a:extLst>
              <a:ext uri="{FF2B5EF4-FFF2-40B4-BE49-F238E27FC236}">
                <a16:creationId xmlns:a16="http://schemas.microsoft.com/office/drawing/2014/main" id="{456EBFD9-A887-DFB9-C4EE-64C50740126E}"/>
              </a:ext>
            </a:extLst>
          </p:cNvPr>
          <p:cNvSpPr/>
          <p:nvPr/>
        </p:nvSpPr>
        <p:spPr>
          <a:xfrm>
            <a:off x="18190837" y="7673547"/>
            <a:ext cx="5300716" cy="4507530"/>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5" name="Прямокутник 54">
            <a:extLst>
              <a:ext uri="{FF2B5EF4-FFF2-40B4-BE49-F238E27FC236}">
                <a16:creationId xmlns:a16="http://schemas.microsoft.com/office/drawing/2014/main" id="{7F37781B-D468-4A21-5126-A637FEE4C843}"/>
              </a:ext>
            </a:extLst>
          </p:cNvPr>
          <p:cNvSpPr/>
          <p:nvPr/>
        </p:nvSpPr>
        <p:spPr>
          <a:xfrm>
            <a:off x="12416646" y="7673547"/>
            <a:ext cx="5349327" cy="4541101"/>
          </a:xfrm>
          <a:prstGeom prst="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4" name="Прямокутник 53">
            <a:extLst>
              <a:ext uri="{FF2B5EF4-FFF2-40B4-BE49-F238E27FC236}">
                <a16:creationId xmlns:a16="http://schemas.microsoft.com/office/drawing/2014/main" id="{D2409C2A-DAF1-2DEF-1EB5-32B2CC90556E}"/>
              </a:ext>
            </a:extLst>
          </p:cNvPr>
          <p:cNvSpPr/>
          <p:nvPr/>
        </p:nvSpPr>
        <p:spPr>
          <a:xfrm>
            <a:off x="6650516" y="7673547"/>
            <a:ext cx="5357389" cy="4541101"/>
          </a:xfrm>
          <a:prstGeom prst="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2" name="Прямокутник 51">
            <a:extLst>
              <a:ext uri="{FF2B5EF4-FFF2-40B4-BE49-F238E27FC236}">
                <a16:creationId xmlns:a16="http://schemas.microsoft.com/office/drawing/2014/main" id="{21E5DC28-C1F3-0F1E-0DE5-9241C2BC5C9E}"/>
              </a:ext>
            </a:extLst>
          </p:cNvPr>
          <p:cNvSpPr/>
          <p:nvPr/>
        </p:nvSpPr>
        <p:spPr>
          <a:xfrm>
            <a:off x="892447" y="7656761"/>
            <a:ext cx="5325142" cy="4541101"/>
          </a:xfrm>
          <a:prstGeom prst="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3">
            <a:extLst>
              <a:ext uri="{FF2B5EF4-FFF2-40B4-BE49-F238E27FC236}">
                <a16:creationId xmlns:a16="http://schemas.microsoft.com/office/drawing/2014/main" id="{2F7F2F12-DFD1-E2D3-8001-30DEAA05BC3C}"/>
              </a:ext>
            </a:extLst>
          </p:cNvPr>
          <p:cNvSpPr txBox="1">
            <a:spLocks/>
          </p:cNvSpPr>
          <p:nvPr/>
        </p:nvSpPr>
        <p:spPr>
          <a:xfrm>
            <a:off x="685010" y="1733142"/>
            <a:ext cx="21956329"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dirty="0"/>
              <a:t>Основні функції розумних систем управління енергоспоживанням</a:t>
            </a:r>
          </a:p>
        </p:txBody>
      </p:sp>
      <p:grpSp>
        <p:nvGrpSpPr>
          <p:cNvPr id="3" name="Групувати 2">
            <a:extLst>
              <a:ext uri="{FF2B5EF4-FFF2-40B4-BE49-F238E27FC236}">
                <a16:creationId xmlns:a16="http://schemas.microsoft.com/office/drawing/2014/main" id="{7EB02614-2A53-C6AE-500C-628F4B964D9E}"/>
              </a:ext>
            </a:extLst>
          </p:cNvPr>
          <p:cNvGrpSpPr/>
          <p:nvPr/>
        </p:nvGrpSpPr>
        <p:grpSpPr>
          <a:xfrm>
            <a:off x="884385" y="3452365"/>
            <a:ext cx="5357390" cy="3827719"/>
            <a:chOff x="5388539" y="8237157"/>
            <a:chExt cx="5357390" cy="3827719"/>
          </a:xfrm>
        </p:grpSpPr>
        <p:sp>
          <p:nvSpPr>
            <p:cNvPr id="4" name="Прямокутник: округлені кути 3">
              <a:extLst>
                <a:ext uri="{FF2B5EF4-FFF2-40B4-BE49-F238E27FC236}">
                  <a16:creationId xmlns:a16="http://schemas.microsoft.com/office/drawing/2014/main" id="{13B32FD9-4AFA-6DFE-912F-D02337EFE2E9}"/>
                </a:ext>
              </a:extLst>
            </p:cNvPr>
            <p:cNvSpPr/>
            <p:nvPr/>
          </p:nvSpPr>
          <p:spPr>
            <a:xfrm>
              <a:off x="5396601" y="8237157"/>
              <a:ext cx="5349328" cy="3827719"/>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7" name="Прямокутник 6">
              <a:extLst>
                <a:ext uri="{FF2B5EF4-FFF2-40B4-BE49-F238E27FC236}">
                  <a16:creationId xmlns:a16="http://schemas.microsoft.com/office/drawing/2014/main" id="{63BCADF2-A542-8D9F-6427-4E50A64AF5D3}"/>
                </a:ext>
              </a:extLst>
            </p:cNvPr>
            <p:cNvSpPr/>
            <p:nvPr/>
          </p:nvSpPr>
          <p:spPr>
            <a:xfrm>
              <a:off x="5388539" y="10592443"/>
              <a:ext cx="5357389" cy="826248"/>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noProof="0" dirty="0"/>
                <a:t>Моніторинг у реальному часі</a:t>
              </a:r>
            </a:p>
          </p:txBody>
        </p:sp>
        <p:sp>
          <p:nvSpPr>
            <p:cNvPr id="8" name="Овал 7">
              <a:extLst>
                <a:ext uri="{FF2B5EF4-FFF2-40B4-BE49-F238E27FC236}">
                  <a16:creationId xmlns:a16="http://schemas.microsoft.com/office/drawing/2014/main" id="{7DD378E9-33A8-2BC0-E8A7-A46056797226}"/>
                </a:ext>
              </a:extLst>
            </p:cNvPr>
            <p:cNvSpPr/>
            <p:nvPr/>
          </p:nvSpPr>
          <p:spPr>
            <a:xfrm>
              <a:off x="7261547" y="8613835"/>
              <a:ext cx="1663937" cy="1646683"/>
            </a:xfrm>
            <a:prstGeom prst="ellipse">
              <a:avLst/>
            </a:prstGeom>
            <a:noFill/>
            <a:ln w="762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grpSp>
      <p:sp>
        <p:nvSpPr>
          <p:cNvPr id="22" name="TextBox 21">
            <a:extLst>
              <a:ext uri="{FF2B5EF4-FFF2-40B4-BE49-F238E27FC236}">
                <a16:creationId xmlns:a16="http://schemas.microsoft.com/office/drawing/2014/main" id="{C09F3F8E-80A2-5252-7833-4180B8690799}"/>
              </a:ext>
            </a:extLst>
          </p:cNvPr>
          <p:cNvSpPr txBox="1"/>
          <p:nvPr/>
        </p:nvSpPr>
        <p:spPr>
          <a:xfrm>
            <a:off x="892447" y="7656762"/>
            <a:ext cx="5349327" cy="4524315"/>
          </a:xfrm>
          <a:prstGeom prst="rect">
            <a:avLst/>
          </a:prstGeom>
          <a:noFill/>
        </p:spPr>
        <p:txBody>
          <a:bodyPr wrap="square" rtlCol="0">
            <a:spAutoFit/>
          </a:bodyPr>
          <a:lstStyle/>
          <a:p>
            <a:pPr algn="just"/>
            <a:r>
              <a:rPr lang="uk-UA" sz="3200" noProof="0" dirty="0">
                <a:latin typeface="+mj-lt"/>
              </a:rPr>
              <a:t>Розумні системи обладнані датчиками, які безперервно відстежують споживання енергії в режимі реального часу. Це дозволяє користувачам бачити, які пристрої чи системи споживають найбільше енергії.</a:t>
            </a:r>
          </a:p>
        </p:txBody>
      </p:sp>
      <p:sp>
        <p:nvSpPr>
          <p:cNvPr id="27" name="Прямокутник: округлені кути 26">
            <a:extLst>
              <a:ext uri="{FF2B5EF4-FFF2-40B4-BE49-F238E27FC236}">
                <a16:creationId xmlns:a16="http://schemas.microsoft.com/office/drawing/2014/main" id="{36A0B0AF-4BF9-213E-6C9D-2064831F466F}"/>
              </a:ext>
            </a:extLst>
          </p:cNvPr>
          <p:cNvSpPr/>
          <p:nvPr/>
        </p:nvSpPr>
        <p:spPr>
          <a:xfrm>
            <a:off x="6650516" y="3469150"/>
            <a:ext cx="5349328" cy="3827719"/>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28" name="Прямокутник 27">
            <a:extLst>
              <a:ext uri="{FF2B5EF4-FFF2-40B4-BE49-F238E27FC236}">
                <a16:creationId xmlns:a16="http://schemas.microsoft.com/office/drawing/2014/main" id="{97EF664B-B487-55E2-F6E8-FAE4F30EB003}"/>
              </a:ext>
            </a:extLst>
          </p:cNvPr>
          <p:cNvSpPr/>
          <p:nvPr/>
        </p:nvSpPr>
        <p:spPr>
          <a:xfrm>
            <a:off x="6642454" y="5824436"/>
            <a:ext cx="5357389" cy="826248"/>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noProof="0" dirty="0"/>
              <a:t>Автоматичне регулювання</a:t>
            </a:r>
          </a:p>
        </p:txBody>
      </p:sp>
      <p:sp>
        <p:nvSpPr>
          <p:cNvPr id="29" name="Овал 28">
            <a:extLst>
              <a:ext uri="{FF2B5EF4-FFF2-40B4-BE49-F238E27FC236}">
                <a16:creationId xmlns:a16="http://schemas.microsoft.com/office/drawing/2014/main" id="{E168C31A-EE44-25A6-DA68-7171AA490A15}"/>
              </a:ext>
            </a:extLst>
          </p:cNvPr>
          <p:cNvSpPr/>
          <p:nvPr/>
        </p:nvSpPr>
        <p:spPr>
          <a:xfrm>
            <a:off x="8515462" y="3845828"/>
            <a:ext cx="1663937" cy="1646683"/>
          </a:xfrm>
          <a:prstGeom prst="ellipse">
            <a:avLst/>
          </a:prstGeom>
          <a:noFill/>
          <a:ln w="762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31" name="Прямокутник: округлені кути 30">
            <a:extLst>
              <a:ext uri="{FF2B5EF4-FFF2-40B4-BE49-F238E27FC236}">
                <a16:creationId xmlns:a16="http://schemas.microsoft.com/office/drawing/2014/main" id="{B88C07AF-4D2E-1C43-2FAD-F3D1D333BC56}"/>
              </a:ext>
            </a:extLst>
          </p:cNvPr>
          <p:cNvSpPr/>
          <p:nvPr/>
        </p:nvSpPr>
        <p:spPr>
          <a:xfrm>
            <a:off x="12416646" y="3452365"/>
            <a:ext cx="5349328" cy="3827719"/>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32" name="Прямокутник 31">
            <a:extLst>
              <a:ext uri="{FF2B5EF4-FFF2-40B4-BE49-F238E27FC236}">
                <a16:creationId xmlns:a16="http://schemas.microsoft.com/office/drawing/2014/main" id="{50F8E7D1-FFE5-FC88-F642-9655E0DD5C7C}"/>
              </a:ext>
            </a:extLst>
          </p:cNvPr>
          <p:cNvSpPr/>
          <p:nvPr/>
        </p:nvSpPr>
        <p:spPr>
          <a:xfrm>
            <a:off x="12408584" y="5807651"/>
            <a:ext cx="5357389" cy="826248"/>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noProof="0" dirty="0"/>
              <a:t>Прогнозування споживання</a:t>
            </a:r>
          </a:p>
        </p:txBody>
      </p:sp>
      <p:sp>
        <p:nvSpPr>
          <p:cNvPr id="33" name="Овал 32">
            <a:extLst>
              <a:ext uri="{FF2B5EF4-FFF2-40B4-BE49-F238E27FC236}">
                <a16:creationId xmlns:a16="http://schemas.microsoft.com/office/drawing/2014/main" id="{EDB8AB7D-01BC-34A1-CCDA-B1FA20F8E7CA}"/>
              </a:ext>
            </a:extLst>
          </p:cNvPr>
          <p:cNvSpPr/>
          <p:nvPr/>
        </p:nvSpPr>
        <p:spPr>
          <a:xfrm>
            <a:off x="14281592" y="3829043"/>
            <a:ext cx="1663937" cy="1646683"/>
          </a:xfrm>
          <a:prstGeom prst="ellipse">
            <a:avLst/>
          </a:prstGeom>
          <a:noFill/>
          <a:ln w="762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35" name="Прямокутник: округлені кути 34">
            <a:extLst>
              <a:ext uri="{FF2B5EF4-FFF2-40B4-BE49-F238E27FC236}">
                <a16:creationId xmlns:a16="http://schemas.microsoft.com/office/drawing/2014/main" id="{47672528-84E5-8F5E-6A5A-A2F20671D315}"/>
              </a:ext>
            </a:extLst>
          </p:cNvPr>
          <p:cNvSpPr/>
          <p:nvPr/>
        </p:nvSpPr>
        <p:spPr>
          <a:xfrm>
            <a:off x="18190837" y="3469150"/>
            <a:ext cx="5349328" cy="3827719"/>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36" name="Прямокутник 35">
            <a:extLst>
              <a:ext uri="{FF2B5EF4-FFF2-40B4-BE49-F238E27FC236}">
                <a16:creationId xmlns:a16="http://schemas.microsoft.com/office/drawing/2014/main" id="{424C1707-5125-7CA8-3419-ABDC4B7D1E11}"/>
              </a:ext>
            </a:extLst>
          </p:cNvPr>
          <p:cNvSpPr/>
          <p:nvPr/>
        </p:nvSpPr>
        <p:spPr>
          <a:xfrm>
            <a:off x="18182775" y="5824436"/>
            <a:ext cx="5357389" cy="826248"/>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noProof="0" dirty="0"/>
              <a:t>Зворотний зв’язок</a:t>
            </a:r>
          </a:p>
        </p:txBody>
      </p:sp>
      <p:sp>
        <p:nvSpPr>
          <p:cNvPr id="37" name="Овал 36">
            <a:extLst>
              <a:ext uri="{FF2B5EF4-FFF2-40B4-BE49-F238E27FC236}">
                <a16:creationId xmlns:a16="http://schemas.microsoft.com/office/drawing/2014/main" id="{D75DD049-015C-9FD9-B706-12B5EA8F65C4}"/>
              </a:ext>
            </a:extLst>
          </p:cNvPr>
          <p:cNvSpPr/>
          <p:nvPr/>
        </p:nvSpPr>
        <p:spPr>
          <a:xfrm>
            <a:off x="20055783" y="3845828"/>
            <a:ext cx="1663937" cy="1646683"/>
          </a:xfrm>
          <a:prstGeom prst="ellipse">
            <a:avLst/>
          </a:prstGeom>
          <a:noFill/>
          <a:ln w="762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39" name="TextBox 38">
            <a:extLst>
              <a:ext uri="{FF2B5EF4-FFF2-40B4-BE49-F238E27FC236}">
                <a16:creationId xmlns:a16="http://schemas.microsoft.com/office/drawing/2014/main" id="{1F3586CF-0B7B-259C-B655-C7D4B26801F1}"/>
              </a:ext>
            </a:extLst>
          </p:cNvPr>
          <p:cNvSpPr txBox="1"/>
          <p:nvPr/>
        </p:nvSpPr>
        <p:spPr>
          <a:xfrm>
            <a:off x="6642454" y="7673547"/>
            <a:ext cx="5349327" cy="4524315"/>
          </a:xfrm>
          <a:prstGeom prst="rect">
            <a:avLst/>
          </a:prstGeom>
          <a:noFill/>
        </p:spPr>
        <p:txBody>
          <a:bodyPr wrap="square" rtlCol="0">
            <a:spAutoFit/>
          </a:bodyPr>
          <a:lstStyle/>
          <a:p>
            <a:pPr algn="just"/>
            <a:r>
              <a:rPr lang="uk-UA" sz="3200" noProof="0" dirty="0">
                <a:latin typeface="+mj-lt"/>
              </a:rPr>
              <a:t>На основі зібраних даних система може автоматично коригувати параметри роботи обладнання, наприклад, знижувати або підвищувати температуру у приміщенні залежно від присутності людей, часу доби або погодних умов.</a:t>
            </a:r>
          </a:p>
        </p:txBody>
      </p:sp>
      <p:sp>
        <p:nvSpPr>
          <p:cNvPr id="40" name="TextBox 39">
            <a:extLst>
              <a:ext uri="{FF2B5EF4-FFF2-40B4-BE49-F238E27FC236}">
                <a16:creationId xmlns:a16="http://schemas.microsoft.com/office/drawing/2014/main" id="{09AD2B60-5C29-12CF-D5C0-5088B38DD09C}"/>
              </a:ext>
            </a:extLst>
          </p:cNvPr>
          <p:cNvSpPr txBox="1"/>
          <p:nvPr/>
        </p:nvSpPr>
        <p:spPr>
          <a:xfrm>
            <a:off x="12416646" y="7656761"/>
            <a:ext cx="5349327" cy="3539430"/>
          </a:xfrm>
          <a:prstGeom prst="rect">
            <a:avLst/>
          </a:prstGeom>
          <a:noFill/>
        </p:spPr>
        <p:txBody>
          <a:bodyPr wrap="square" rtlCol="0">
            <a:spAutoFit/>
          </a:bodyPr>
          <a:lstStyle/>
          <a:p>
            <a:pPr algn="just"/>
            <a:r>
              <a:rPr lang="uk-UA" sz="3200" noProof="0" dirty="0">
                <a:latin typeface="+mj-lt"/>
              </a:rPr>
              <a:t>Завдяки алгоритмам машинного навчання </a:t>
            </a:r>
            <a:r>
              <a:rPr lang="uk-UA" sz="3200" noProof="0" dirty="0" err="1">
                <a:latin typeface="+mj-lt"/>
              </a:rPr>
              <a:t>smart</a:t>
            </a:r>
            <a:r>
              <a:rPr lang="uk-UA" sz="3200" noProof="0" dirty="0">
                <a:latin typeface="+mj-lt"/>
              </a:rPr>
              <a:t> системи здатні прогнозувати споживання енергії, що допомагає оптимізувати роботу обладнання і знизити витрати.</a:t>
            </a:r>
          </a:p>
        </p:txBody>
      </p:sp>
      <p:sp>
        <p:nvSpPr>
          <p:cNvPr id="41" name="TextBox 40">
            <a:extLst>
              <a:ext uri="{FF2B5EF4-FFF2-40B4-BE49-F238E27FC236}">
                <a16:creationId xmlns:a16="http://schemas.microsoft.com/office/drawing/2014/main" id="{99DABE08-4C4E-DC79-62BF-95206B968229}"/>
              </a:ext>
            </a:extLst>
          </p:cNvPr>
          <p:cNvSpPr txBox="1"/>
          <p:nvPr/>
        </p:nvSpPr>
        <p:spPr>
          <a:xfrm>
            <a:off x="18190837" y="7656761"/>
            <a:ext cx="5349327" cy="3539430"/>
          </a:xfrm>
          <a:prstGeom prst="rect">
            <a:avLst/>
          </a:prstGeom>
          <a:noFill/>
        </p:spPr>
        <p:txBody>
          <a:bodyPr wrap="square" rtlCol="0">
            <a:spAutoFit/>
          </a:bodyPr>
          <a:lstStyle/>
          <a:p>
            <a:pPr algn="just"/>
            <a:r>
              <a:rPr lang="uk-UA" sz="3200" noProof="0" dirty="0">
                <a:latin typeface="+mj-lt"/>
              </a:rPr>
              <a:t>Системи надають дані про ефективність використання енергії, виявляючи потенційні зони для вдосконалення, наприклад, надмірне споживання або зношене об­ладнання.</a:t>
            </a:r>
          </a:p>
        </p:txBody>
      </p:sp>
      <p:pic>
        <p:nvPicPr>
          <p:cNvPr id="45" name="Графіка 44" descr="Eye with solid fill">
            <a:extLst>
              <a:ext uri="{FF2B5EF4-FFF2-40B4-BE49-F238E27FC236}">
                <a16:creationId xmlns:a16="http://schemas.microsoft.com/office/drawing/2014/main" id="{D49BAB7A-94B9-22E5-E83E-EF03E1C247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48346" y="4111369"/>
            <a:ext cx="1082030" cy="1082030"/>
          </a:xfrm>
          <a:prstGeom prst="rect">
            <a:avLst/>
          </a:prstGeom>
        </p:spPr>
      </p:pic>
      <p:pic>
        <p:nvPicPr>
          <p:cNvPr id="49" name="Графіка 48" descr="Bar chart with solid fill">
            <a:extLst>
              <a:ext uri="{FF2B5EF4-FFF2-40B4-BE49-F238E27FC236}">
                <a16:creationId xmlns:a16="http://schemas.microsoft.com/office/drawing/2014/main" id="{2234C247-1DDE-6164-A231-09CFC0BA42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507955" y="4075037"/>
            <a:ext cx="1211209" cy="1211209"/>
          </a:xfrm>
          <a:prstGeom prst="rect">
            <a:avLst/>
          </a:prstGeom>
        </p:spPr>
      </p:pic>
      <p:pic>
        <p:nvPicPr>
          <p:cNvPr id="51" name="Графіка 50" descr="Chat with solid fill">
            <a:extLst>
              <a:ext uri="{FF2B5EF4-FFF2-40B4-BE49-F238E27FC236}">
                <a16:creationId xmlns:a16="http://schemas.microsoft.com/office/drawing/2014/main" id="{371BF7FC-844D-DBBD-64C2-7AB48AB40EF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282146" y="4111369"/>
            <a:ext cx="1211209" cy="1211209"/>
          </a:xfrm>
          <a:prstGeom prst="rect">
            <a:avLst/>
          </a:prstGeom>
        </p:spPr>
      </p:pic>
      <p:pic>
        <p:nvPicPr>
          <p:cNvPr id="58" name="Графіка 57" descr="Hold Gesture with solid fill">
            <a:extLst>
              <a:ext uri="{FF2B5EF4-FFF2-40B4-BE49-F238E27FC236}">
                <a16:creationId xmlns:a16="http://schemas.microsoft.com/office/drawing/2014/main" id="{86861783-E24E-4761-3476-701B4B75A90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67152" y="4130676"/>
            <a:ext cx="1099930" cy="1099930"/>
          </a:xfrm>
          <a:prstGeom prst="rect">
            <a:avLst/>
          </a:prstGeom>
        </p:spPr>
      </p:pic>
    </p:spTree>
    <p:extLst>
      <p:ext uri="{BB962C8B-B14F-4D97-AF65-F5344CB8AC3E}">
        <p14:creationId xmlns:p14="http://schemas.microsoft.com/office/powerpoint/2010/main" val="37561946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E5DEC-BA1C-73F5-9F0D-81D377BB9F00}"/>
            </a:ext>
          </a:extLst>
        </p:cNvPr>
        <p:cNvGrpSpPr/>
        <p:nvPr/>
      </p:nvGrpSpPr>
      <p:grpSpPr>
        <a:xfrm>
          <a:off x="0" y="0"/>
          <a:ext cx="0" cy="0"/>
          <a:chOff x="0" y="0"/>
          <a:chExt cx="0" cy="0"/>
        </a:xfrm>
      </p:grpSpPr>
      <p:sp>
        <p:nvSpPr>
          <p:cNvPr id="2" name="Заголовок 13">
            <a:extLst>
              <a:ext uri="{FF2B5EF4-FFF2-40B4-BE49-F238E27FC236}">
                <a16:creationId xmlns:a16="http://schemas.microsoft.com/office/drawing/2014/main" id="{5656AF87-7913-686F-B246-1720F4598DC0}"/>
              </a:ext>
            </a:extLst>
          </p:cNvPr>
          <p:cNvSpPr txBox="1">
            <a:spLocks/>
          </p:cNvSpPr>
          <p:nvPr/>
        </p:nvSpPr>
        <p:spPr>
          <a:xfrm>
            <a:off x="685010" y="1733142"/>
            <a:ext cx="21956329"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dirty="0"/>
              <a:t>Приклади використання у різних секторах</a:t>
            </a:r>
          </a:p>
        </p:txBody>
      </p:sp>
      <p:grpSp>
        <p:nvGrpSpPr>
          <p:cNvPr id="5" name="Групувати 4">
            <a:extLst>
              <a:ext uri="{FF2B5EF4-FFF2-40B4-BE49-F238E27FC236}">
                <a16:creationId xmlns:a16="http://schemas.microsoft.com/office/drawing/2014/main" id="{4F1F080D-A260-1E42-8455-65FF0DAD427E}"/>
              </a:ext>
            </a:extLst>
          </p:cNvPr>
          <p:cNvGrpSpPr/>
          <p:nvPr/>
        </p:nvGrpSpPr>
        <p:grpSpPr>
          <a:xfrm>
            <a:off x="1405990" y="3009725"/>
            <a:ext cx="8519156" cy="1069379"/>
            <a:chOff x="1329133" y="5400148"/>
            <a:chExt cx="8519156" cy="1069379"/>
          </a:xfrm>
        </p:grpSpPr>
        <p:sp>
          <p:nvSpPr>
            <p:cNvPr id="6" name="Прямокутник: округлені кути 5">
              <a:extLst>
                <a:ext uri="{FF2B5EF4-FFF2-40B4-BE49-F238E27FC236}">
                  <a16:creationId xmlns:a16="http://schemas.microsoft.com/office/drawing/2014/main" id="{3A9CF7B0-33AE-61F9-F96D-48B61F8C7BDA}"/>
                </a:ext>
              </a:extLst>
            </p:cNvPr>
            <p:cNvSpPr/>
            <p:nvPr/>
          </p:nvSpPr>
          <p:spPr>
            <a:xfrm>
              <a:off x="1329133" y="5400149"/>
              <a:ext cx="1888435" cy="1069378"/>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9600" b="1" noProof="0" dirty="0">
                <a:latin typeface="+mj-lt"/>
              </a:endParaRPr>
            </a:p>
          </p:txBody>
        </p:sp>
        <p:sp>
          <p:nvSpPr>
            <p:cNvPr id="9" name="Прямокутник: округлені кути 8">
              <a:extLst>
                <a:ext uri="{FF2B5EF4-FFF2-40B4-BE49-F238E27FC236}">
                  <a16:creationId xmlns:a16="http://schemas.microsoft.com/office/drawing/2014/main" id="{1CE9EB85-8161-0F4F-796E-45D00D216E81}"/>
                </a:ext>
              </a:extLst>
            </p:cNvPr>
            <p:cNvSpPr/>
            <p:nvPr/>
          </p:nvSpPr>
          <p:spPr>
            <a:xfrm>
              <a:off x="3619768" y="5400148"/>
              <a:ext cx="6228521" cy="1069379"/>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Житловий сектор</a:t>
              </a:r>
            </a:p>
          </p:txBody>
        </p:sp>
      </p:grpSp>
      <p:sp>
        <p:nvSpPr>
          <p:cNvPr id="10" name="TextBox 9">
            <a:extLst>
              <a:ext uri="{FF2B5EF4-FFF2-40B4-BE49-F238E27FC236}">
                <a16:creationId xmlns:a16="http://schemas.microsoft.com/office/drawing/2014/main" id="{16F7E95C-BB51-591C-3658-2FA1BD2A1B66}"/>
              </a:ext>
            </a:extLst>
          </p:cNvPr>
          <p:cNvSpPr txBox="1"/>
          <p:nvPr/>
        </p:nvSpPr>
        <p:spPr>
          <a:xfrm>
            <a:off x="809641" y="4143975"/>
            <a:ext cx="10296939" cy="3323987"/>
          </a:xfrm>
          <a:prstGeom prst="rect">
            <a:avLst/>
          </a:prstGeom>
          <a:noFill/>
        </p:spPr>
        <p:txBody>
          <a:bodyPr wrap="square" rtlCol="0">
            <a:spAutoFit/>
          </a:bodyPr>
          <a:lstStyle/>
          <a:p>
            <a:pPr marL="457200" indent="-457200" algn="just">
              <a:buFont typeface="Arial" panose="020B0604020202020204" pitchFamily="34" charset="0"/>
              <a:buChar char="•"/>
            </a:pPr>
            <a:r>
              <a:rPr lang="uk-UA" sz="3000" noProof="0" dirty="0">
                <a:latin typeface="+mj-lt"/>
              </a:rPr>
              <a:t>У розумних будинках (</a:t>
            </a:r>
            <a:r>
              <a:rPr lang="uk-UA" sz="3000" noProof="0" dirty="0" err="1">
                <a:latin typeface="+mj-lt"/>
              </a:rPr>
              <a:t>smart</a:t>
            </a:r>
            <a:r>
              <a:rPr lang="uk-UA" sz="3000" noProof="0" dirty="0">
                <a:latin typeface="+mj-lt"/>
              </a:rPr>
              <a:t> </a:t>
            </a:r>
            <a:r>
              <a:rPr lang="uk-UA" sz="3000" noProof="0" dirty="0" err="1">
                <a:latin typeface="+mj-lt"/>
              </a:rPr>
              <a:t>homes</a:t>
            </a:r>
            <a:r>
              <a:rPr lang="uk-UA" sz="3000" noProof="0" dirty="0">
                <a:latin typeface="+mj-lt"/>
              </a:rPr>
              <a:t>) системи управління енергією можуть автоматично контролювати роботу опалення, вентиляції, кондиціювання повітря (HVAC), освітлення, побутових приладів. </a:t>
            </a:r>
          </a:p>
          <a:p>
            <a:pPr marL="457200" indent="-457200" algn="just">
              <a:buFont typeface="Arial" panose="020B0604020202020204" pitchFamily="34" charset="0"/>
              <a:buChar char="•"/>
            </a:pPr>
            <a:r>
              <a:rPr lang="uk-UA" sz="3000" noProof="0" dirty="0">
                <a:latin typeface="+mj-lt"/>
              </a:rPr>
              <a:t>Наприклад, система може вимикати освітлення та знижувати температуру, коли вдома нікого немає, що зменшує витрати.</a:t>
            </a:r>
          </a:p>
        </p:txBody>
      </p:sp>
      <p:grpSp>
        <p:nvGrpSpPr>
          <p:cNvPr id="11" name="Групувати 10">
            <a:extLst>
              <a:ext uri="{FF2B5EF4-FFF2-40B4-BE49-F238E27FC236}">
                <a16:creationId xmlns:a16="http://schemas.microsoft.com/office/drawing/2014/main" id="{688D74ED-DAB0-46E8-D150-0B71C2F7B133}"/>
              </a:ext>
            </a:extLst>
          </p:cNvPr>
          <p:cNvGrpSpPr/>
          <p:nvPr/>
        </p:nvGrpSpPr>
        <p:grpSpPr>
          <a:xfrm>
            <a:off x="1204361" y="8025128"/>
            <a:ext cx="8519156" cy="1069379"/>
            <a:chOff x="1329133" y="5400148"/>
            <a:chExt cx="8519156" cy="1069379"/>
          </a:xfrm>
        </p:grpSpPr>
        <p:sp>
          <p:nvSpPr>
            <p:cNvPr id="12" name="Прямокутник: округлені кути 11">
              <a:extLst>
                <a:ext uri="{FF2B5EF4-FFF2-40B4-BE49-F238E27FC236}">
                  <a16:creationId xmlns:a16="http://schemas.microsoft.com/office/drawing/2014/main" id="{9ABB3585-E599-4999-92CE-2185425E805C}"/>
                </a:ext>
              </a:extLst>
            </p:cNvPr>
            <p:cNvSpPr/>
            <p:nvPr/>
          </p:nvSpPr>
          <p:spPr>
            <a:xfrm>
              <a:off x="1329133" y="5400149"/>
              <a:ext cx="1888435" cy="1069378"/>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9600" b="1" noProof="0" dirty="0">
                <a:latin typeface="+mj-lt"/>
              </a:endParaRPr>
            </a:p>
          </p:txBody>
        </p:sp>
        <p:sp>
          <p:nvSpPr>
            <p:cNvPr id="13" name="Прямокутник: округлені кути 12">
              <a:extLst>
                <a:ext uri="{FF2B5EF4-FFF2-40B4-BE49-F238E27FC236}">
                  <a16:creationId xmlns:a16="http://schemas.microsoft.com/office/drawing/2014/main" id="{4B7DD1A1-19F9-FB23-CCF3-437C3BEAAFC1}"/>
                </a:ext>
              </a:extLst>
            </p:cNvPr>
            <p:cNvSpPr/>
            <p:nvPr/>
          </p:nvSpPr>
          <p:spPr>
            <a:xfrm>
              <a:off x="3619768" y="5400148"/>
              <a:ext cx="6228521" cy="1069379"/>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Промисловість</a:t>
              </a:r>
            </a:p>
          </p:txBody>
        </p:sp>
      </p:grpSp>
      <p:sp>
        <p:nvSpPr>
          <p:cNvPr id="14" name="TextBox 13">
            <a:extLst>
              <a:ext uri="{FF2B5EF4-FFF2-40B4-BE49-F238E27FC236}">
                <a16:creationId xmlns:a16="http://schemas.microsoft.com/office/drawing/2014/main" id="{9829EDB9-4B3C-79FA-DB5C-11DD207D08FF}"/>
              </a:ext>
            </a:extLst>
          </p:cNvPr>
          <p:cNvSpPr txBox="1"/>
          <p:nvPr/>
        </p:nvSpPr>
        <p:spPr>
          <a:xfrm>
            <a:off x="809641" y="9094507"/>
            <a:ext cx="9700591" cy="2400657"/>
          </a:xfrm>
          <a:prstGeom prst="rect">
            <a:avLst/>
          </a:prstGeom>
          <a:noFill/>
        </p:spPr>
        <p:txBody>
          <a:bodyPr wrap="square" rtlCol="0">
            <a:spAutoFit/>
          </a:bodyPr>
          <a:lstStyle/>
          <a:p>
            <a:pPr marL="457200" indent="-457200" algn="just">
              <a:buFont typeface="Arial" panose="020B0604020202020204" pitchFamily="34" charset="0"/>
              <a:buChar char="•"/>
            </a:pPr>
            <a:r>
              <a:rPr lang="uk-UA" sz="3000" noProof="0" dirty="0">
                <a:latin typeface="+mj-lt"/>
              </a:rPr>
              <a:t>У промислових підприємствах </a:t>
            </a:r>
            <a:r>
              <a:rPr lang="uk-UA" sz="3000" noProof="0" dirty="0" err="1">
                <a:latin typeface="+mj-lt"/>
              </a:rPr>
              <a:t>smart</a:t>
            </a:r>
            <a:r>
              <a:rPr lang="uk-UA" sz="3000" noProof="0" dirty="0">
                <a:latin typeface="+mj-lt"/>
              </a:rPr>
              <a:t> системи керують роботою машин та обладнання, оптимізують споживання енергії залежно від робочого графіка та виробничого завантаження. Це значно знижує енерговитрати та мінімізує знос обладнання.</a:t>
            </a:r>
          </a:p>
        </p:txBody>
      </p:sp>
      <p:grpSp>
        <p:nvGrpSpPr>
          <p:cNvPr id="15" name="Групувати 14">
            <a:extLst>
              <a:ext uri="{FF2B5EF4-FFF2-40B4-BE49-F238E27FC236}">
                <a16:creationId xmlns:a16="http://schemas.microsoft.com/office/drawing/2014/main" id="{22FFD9D9-B730-BFE6-B69B-F48A09902751}"/>
              </a:ext>
            </a:extLst>
          </p:cNvPr>
          <p:cNvGrpSpPr/>
          <p:nvPr/>
        </p:nvGrpSpPr>
        <p:grpSpPr>
          <a:xfrm>
            <a:off x="13261317" y="3009725"/>
            <a:ext cx="8519156" cy="1069379"/>
            <a:chOff x="1329133" y="5400148"/>
            <a:chExt cx="8519156" cy="1069379"/>
          </a:xfrm>
        </p:grpSpPr>
        <p:sp>
          <p:nvSpPr>
            <p:cNvPr id="16" name="Прямокутник: округлені кути 15">
              <a:extLst>
                <a:ext uri="{FF2B5EF4-FFF2-40B4-BE49-F238E27FC236}">
                  <a16:creationId xmlns:a16="http://schemas.microsoft.com/office/drawing/2014/main" id="{239EF6C4-9264-0826-E9F2-95318149A11E}"/>
                </a:ext>
              </a:extLst>
            </p:cNvPr>
            <p:cNvSpPr/>
            <p:nvPr/>
          </p:nvSpPr>
          <p:spPr>
            <a:xfrm>
              <a:off x="1329133" y="5400149"/>
              <a:ext cx="1888435" cy="1069378"/>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9600" b="1" noProof="0" dirty="0">
                <a:latin typeface="+mj-lt"/>
              </a:endParaRPr>
            </a:p>
          </p:txBody>
        </p:sp>
        <p:sp>
          <p:nvSpPr>
            <p:cNvPr id="17" name="Прямокутник: округлені кути 16">
              <a:extLst>
                <a:ext uri="{FF2B5EF4-FFF2-40B4-BE49-F238E27FC236}">
                  <a16:creationId xmlns:a16="http://schemas.microsoft.com/office/drawing/2014/main" id="{6CD9ECC7-4020-9B12-E42E-1970304F0DBD}"/>
                </a:ext>
              </a:extLst>
            </p:cNvPr>
            <p:cNvSpPr/>
            <p:nvPr/>
          </p:nvSpPr>
          <p:spPr>
            <a:xfrm>
              <a:off x="3619768" y="5400148"/>
              <a:ext cx="6228521" cy="1069379"/>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Комерційний сектор</a:t>
              </a:r>
            </a:p>
          </p:txBody>
        </p:sp>
      </p:grpSp>
      <p:sp>
        <p:nvSpPr>
          <p:cNvPr id="18" name="TextBox 17">
            <a:extLst>
              <a:ext uri="{FF2B5EF4-FFF2-40B4-BE49-F238E27FC236}">
                <a16:creationId xmlns:a16="http://schemas.microsoft.com/office/drawing/2014/main" id="{D63A64AB-3A63-DA51-3A9C-676D0C67B422}"/>
              </a:ext>
            </a:extLst>
          </p:cNvPr>
          <p:cNvSpPr txBox="1"/>
          <p:nvPr/>
        </p:nvSpPr>
        <p:spPr>
          <a:xfrm>
            <a:off x="12675704" y="4079104"/>
            <a:ext cx="10296939" cy="3323987"/>
          </a:xfrm>
          <a:prstGeom prst="rect">
            <a:avLst/>
          </a:prstGeom>
          <a:noFill/>
        </p:spPr>
        <p:txBody>
          <a:bodyPr wrap="square" rtlCol="0">
            <a:spAutoFit/>
          </a:bodyPr>
          <a:lstStyle/>
          <a:p>
            <a:pPr marL="457200" indent="-457200" algn="just">
              <a:buFont typeface="Arial" panose="020B0604020202020204" pitchFamily="34" charset="0"/>
              <a:buChar char="•"/>
            </a:pPr>
            <a:r>
              <a:rPr lang="uk-UA" sz="3000" noProof="0" dirty="0">
                <a:latin typeface="+mj-lt"/>
              </a:rPr>
              <a:t>В офісах та торговельних центрах </a:t>
            </a:r>
            <a:r>
              <a:rPr lang="uk-UA" sz="3000" noProof="0" dirty="0" err="1">
                <a:latin typeface="+mj-lt"/>
              </a:rPr>
              <a:t>smart</a:t>
            </a:r>
            <a:r>
              <a:rPr lang="uk-UA" sz="3000" noProof="0" dirty="0">
                <a:latin typeface="+mj-lt"/>
              </a:rPr>
              <a:t> системи забезпечують ефективне управління системами освітлення, клімат контролю та безпеки, знижуючи витрати на електроенергію. </a:t>
            </a:r>
          </a:p>
          <a:p>
            <a:pPr marL="457200" indent="-457200" algn="just">
              <a:buFont typeface="Arial" panose="020B0604020202020204" pitchFamily="34" charset="0"/>
              <a:buChar char="•"/>
            </a:pPr>
            <a:r>
              <a:rPr lang="uk-UA" sz="3000" noProof="0" dirty="0">
                <a:latin typeface="+mj-lt"/>
              </a:rPr>
              <a:t>Наприклад, використання датчиків руху для управління освітленням у великих приміщеннях дозволяє освітлювати лише зайняті ділянки.</a:t>
            </a:r>
          </a:p>
        </p:txBody>
      </p:sp>
      <p:grpSp>
        <p:nvGrpSpPr>
          <p:cNvPr id="19" name="Групувати 18">
            <a:extLst>
              <a:ext uri="{FF2B5EF4-FFF2-40B4-BE49-F238E27FC236}">
                <a16:creationId xmlns:a16="http://schemas.microsoft.com/office/drawing/2014/main" id="{81B11C16-4A27-8FC3-E667-529842BA5CCF}"/>
              </a:ext>
            </a:extLst>
          </p:cNvPr>
          <p:cNvGrpSpPr/>
          <p:nvPr/>
        </p:nvGrpSpPr>
        <p:grpSpPr>
          <a:xfrm>
            <a:off x="13261317" y="8025128"/>
            <a:ext cx="8519156" cy="1069379"/>
            <a:chOff x="1329133" y="5400148"/>
            <a:chExt cx="8519156" cy="1069379"/>
          </a:xfrm>
        </p:grpSpPr>
        <p:sp>
          <p:nvSpPr>
            <p:cNvPr id="20" name="Прямокутник: округлені кути 19">
              <a:extLst>
                <a:ext uri="{FF2B5EF4-FFF2-40B4-BE49-F238E27FC236}">
                  <a16:creationId xmlns:a16="http://schemas.microsoft.com/office/drawing/2014/main" id="{2269EA41-7FCC-BF7C-4B09-D59CE80EF2F3}"/>
                </a:ext>
              </a:extLst>
            </p:cNvPr>
            <p:cNvSpPr/>
            <p:nvPr/>
          </p:nvSpPr>
          <p:spPr>
            <a:xfrm>
              <a:off x="1329133" y="5400149"/>
              <a:ext cx="1888435" cy="1069378"/>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9600" b="1" noProof="0" dirty="0">
                <a:latin typeface="+mj-lt"/>
              </a:endParaRPr>
            </a:p>
          </p:txBody>
        </p:sp>
        <p:sp>
          <p:nvSpPr>
            <p:cNvPr id="21" name="Прямокутник: округлені кути 20">
              <a:extLst>
                <a:ext uri="{FF2B5EF4-FFF2-40B4-BE49-F238E27FC236}">
                  <a16:creationId xmlns:a16="http://schemas.microsoft.com/office/drawing/2014/main" id="{489AA317-6BCD-1C4C-02A7-817FE88D69D8}"/>
                </a:ext>
              </a:extLst>
            </p:cNvPr>
            <p:cNvSpPr/>
            <p:nvPr/>
          </p:nvSpPr>
          <p:spPr>
            <a:xfrm>
              <a:off x="3619768" y="5400148"/>
              <a:ext cx="6228521" cy="1069379"/>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Транспорт</a:t>
              </a:r>
            </a:p>
          </p:txBody>
        </p:sp>
      </p:grpSp>
      <p:sp>
        <p:nvSpPr>
          <p:cNvPr id="23" name="TextBox 22">
            <a:extLst>
              <a:ext uri="{FF2B5EF4-FFF2-40B4-BE49-F238E27FC236}">
                <a16:creationId xmlns:a16="http://schemas.microsoft.com/office/drawing/2014/main" id="{9E2CC1A1-C860-2D66-24B2-648D84B3516B}"/>
              </a:ext>
            </a:extLst>
          </p:cNvPr>
          <p:cNvSpPr txBox="1"/>
          <p:nvPr/>
        </p:nvSpPr>
        <p:spPr>
          <a:xfrm>
            <a:off x="12675704" y="9094507"/>
            <a:ext cx="9700591" cy="2400657"/>
          </a:xfrm>
          <a:prstGeom prst="rect">
            <a:avLst/>
          </a:prstGeom>
          <a:noFill/>
        </p:spPr>
        <p:txBody>
          <a:bodyPr wrap="square" rtlCol="0">
            <a:spAutoFit/>
          </a:bodyPr>
          <a:lstStyle/>
          <a:p>
            <a:pPr marL="457200" indent="-457200" algn="just">
              <a:buFont typeface="Arial" panose="020B0604020202020204" pitchFamily="34" charset="0"/>
              <a:buChar char="•"/>
            </a:pPr>
            <a:r>
              <a:rPr lang="uk-UA" sz="3000" noProof="0">
                <a:latin typeface="+mj-lt"/>
              </a:rPr>
              <a:t>У транспортному секторі </a:t>
            </a:r>
            <a:r>
              <a:rPr lang="uk-UA" sz="3000" noProof="0" dirty="0" err="1">
                <a:latin typeface="+mj-lt"/>
              </a:rPr>
              <a:t>smart</a:t>
            </a:r>
            <a:r>
              <a:rPr lang="uk-UA" sz="3000" noProof="0" dirty="0">
                <a:latin typeface="+mj-lt"/>
              </a:rPr>
              <a:t> технології застосовуються для управління рухом, скорочення заторів, оптимізації маршрутів, а також для регулювання енергоспоживання електричних транспортних засобів.</a:t>
            </a:r>
          </a:p>
        </p:txBody>
      </p:sp>
      <p:pic>
        <p:nvPicPr>
          <p:cNvPr id="25" name="Графіка 24" descr="Home with solid fill">
            <a:extLst>
              <a:ext uri="{FF2B5EF4-FFF2-40B4-BE49-F238E27FC236}">
                <a16:creationId xmlns:a16="http://schemas.microsoft.com/office/drawing/2014/main" id="{E28ACE5B-264B-BE94-287F-AEA8FDB9FC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93007" y="3077765"/>
            <a:ext cx="914400" cy="914400"/>
          </a:xfrm>
          <a:prstGeom prst="rect">
            <a:avLst/>
          </a:prstGeom>
        </p:spPr>
      </p:pic>
      <p:pic>
        <p:nvPicPr>
          <p:cNvPr id="30" name="Графіка 29" descr="Tax with solid fill">
            <a:extLst>
              <a:ext uri="{FF2B5EF4-FFF2-40B4-BE49-F238E27FC236}">
                <a16:creationId xmlns:a16="http://schemas.microsoft.com/office/drawing/2014/main" id="{CF17C5C6-C575-3AAF-A13D-A35D93A94F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748334" y="3077765"/>
            <a:ext cx="914400" cy="914400"/>
          </a:xfrm>
          <a:prstGeom prst="rect">
            <a:avLst/>
          </a:prstGeom>
        </p:spPr>
      </p:pic>
      <p:pic>
        <p:nvPicPr>
          <p:cNvPr id="38" name="Графіка 37" descr="Factory with solid fill">
            <a:extLst>
              <a:ext uri="{FF2B5EF4-FFF2-40B4-BE49-F238E27FC236}">
                <a16:creationId xmlns:a16="http://schemas.microsoft.com/office/drawing/2014/main" id="{2EEBB29B-064C-A194-817B-E8A91AE7D8A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91378" y="8102618"/>
            <a:ext cx="914400" cy="914400"/>
          </a:xfrm>
          <a:prstGeom prst="rect">
            <a:avLst/>
          </a:prstGeom>
        </p:spPr>
      </p:pic>
      <p:pic>
        <p:nvPicPr>
          <p:cNvPr id="43" name="Графіка 42" descr="Car with solid fill">
            <a:extLst>
              <a:ext uri="{FF2B5EF4-FFF2-40B4-BE49-F238E27FC236}">
                <a16:creationId xmlns:a16="http://schemas.microsoft.com/office/drawing/2014/main" id="{A0296756-0094-AB46-C014-533106FFEFC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748334" y="8102618"/>
            <a:ext cx="991889" cy="991889"/>
          </a:xfrm>
          <a:prstGeom prst="rect">
            <a:avLst/>
          </a:prstGeom>
        </p:spPr>
      </p:pic>
    </p:spTree>
    <p:extLst>
      <p:ext uri="{BB962C8B-B14F-4D97-AF65-F5344CB8AC3E}">
        <p14:creationId xmlns:p14="http://schemas.microsoft.com/office/powerpoint/2010/main" val="56065907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975CA-50C5-EE98-92B9-4DFC26D077E7}"/>
            </a:ext>
          </a:extLst>
        </p:cNvPr>
        <p:cNvGrpSpPr/>
        <p:nvPr/>
      </p:nvGrpSpPr>
      <p:grpSpPr>
        <a:xfrm>
          <a:off x="0" y="0"/>
          <a:ext cx="0" cy="0"/>
          <a:chOff x="0" y="0"/>
          <a:chExt cx="0" cy="0"/>
        </a:xfrm>
      </p:grpSpPr>
      <p:sp>
        <p:nvSpPr>
          <p:cNvPr id="2" name="Заголовок 13">
            <a:extLst>
              <a:ext uri="{FF2B5EF4-FFF2-40B4-BE49-F238E27FC236}">
                <a16:creationId xmlns:a16="http://schemas.microsoft.com/office/drawing/2014/main" id="{323841EB-0B78-7639-3C31-63E42A12EE0B}"/>
              </a:ext>
            </a:extLst>
          </p:cNvPr>
          <p:cNvSpPr txBox="1">
            <a:spLocks/>
          </p:cNvSpPr>
          <p:nvPr/>
        </p:nvSpPr>
        <p:spPr>
          <a:xfrm>
            <a:off x="685011" y="1733142"/>
            <a:ext cx="17304816"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dirty="0"/>
              <a:t>Переваги впровадження розумних систем управління енергоспоживанням</a:t>
            </a:r>
          </a:p>
        </p:txBody>
      </p:sp>
      <p:sp>
        <p:nvSpPr>
          <p:cNvPr id="4" name="Прямокутник: округлені кути 3">
            <a:extLst>
              <a:ext uri="{FF2B5EF4-FFF2-40B4-BE49-F238E27FC236}">
                <a16:creationId xmlns:a16="http://schemas.microsoft.com/office/drawing/2014/main" id="{CCF80B42-0D19-F957-F387-73C0B6B9DB5C}"/>
              </a:ext>
            </a:extLst>
          </p:cNvPr>
          <p:cNvSpPr/>
          <p:nvPr/>
        </p:nvSpPr>
        <p:spPr>
          <a:xfrm>
            <a:off x="1212575" y="4005282"/>
            <a:ext cx="1888435" cy="1630017"/>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2000" b="1" noProof="0" dirty="0">
                <a:latin typeface="+mj-lt"/>
              </a:rPr>
              <a:t>1</a:t>
            </a:r>
          </a:p>
        </p:txBody>
      </p:sp>
      <p:sp>
        <p:nvSpPr>
          <p:cNvPr id="7" name="Прямокутник: округлені кути 6">
            <a:extLst>
              <a:ext uri="{FF2B5EF4-FFF2-40B4-BE49-F238E27FC236}">
                <a16:creationId xmlns:a16="http://schemas.microsoft.com/office/drawing/2014/main" id="{8681053A-91F3-537E-012D-83FF9842C098}"/>
              </a:ext>
            </a:extLst>
          </p:cNvPr>
          <p:cNvSpPr/>
          <p:nvPr/>
        </p:nvSpPr>
        <p:spPr>
          <a:xfrm>
            <a:off x="1212575" y="6082748"/>
            <a:ext cx="1888435" cy="1630017"/>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2000" b="1" noProof="0" dirty="0">
                <a:latin typeface="+mj-lt"/>
              </a:rPr>
              <a:t>2</a:t>
            </a:r>
          </a:p>
        </p:txBody>
      </p:sp>
      <p:sp>
        <p:nvSpPr>
          <p:cNvPr id="8" name="Прямокутник: округлені кути 7">
            <a:extLst>
              <a:ext uri="{FF2B5EF4-FFF2-40B4-BE49-F238E27FC236}">
                <a16:creationId xmlns:a16="http://schemas.microsoft.com/office/drawing/2014/main" id="{011093FC-6F95-C181-04BF-13F6EB757DAF}"/>
              </a:ext>
            </a:extLst>
          </p:cNvPr>
          <p:cNvSpPr/>
          <p:nvPr/>
        </p:nvSpPr>
        <p:spPr>
          <a:xfrm>
            <a:off x="1212575" y="8160214"/>
            <a:ext cx="1888435" cy="1630017"/>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2000" b="1" noProof="0" dirty="0">
                <a:latin typeface="+mj-lt"/>
              </a:rPr>
              <a:t>3</a:t>
            </a:r>
          </a:p>
        </p:txBody>
      </p:sp>
      <p:sp>
        <p:nvSpPr>
          <p:cNvPr id="22" name="Прямокутник: округлені кути 21">
            <a:extLst>
              <a:ext uri="{FF2B5EF4-FFF2-40B4-BE49-F238E27FC236}">
                <a16:creationId xmlns:a16="http://schemas.microsoft.com/office/drawing/2014/main" id="{0931D611-99CA-ACDA-7802-2A28DAA2A4A8}"/>
              </a:ext>
            </a:extLst>
          </p:cNvPr>
          <p:cNvSpPr/>
          <p:nvPr/>
        </p:nvSpPr>
        <p:spPr>
          <a:xfrm>
            <a:off x="3650975" y="4005281"/>
            <a:ext cx="7421217" cy="163001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Економія витрат</a:t>
            </a:r>
          </a:p>
        </p:txBody>
      </p:sp>
      <p:sp>
        <p:nvSpPr>
          <p:cNvPr id="24" name="Прямокутник: округлені кути 23">
            <a:extLst>
              <a:ext uri="{FF2B5EF4-FFF2-40B4-BE49-F238E27FC236}">
                <a16:creationId xmlns:a16="http://schemas.microsoft.com/office/drawing/2014/main" id="{595460DC-8116-6CC6-D4C4-DD52CA2F0B7F}"/>
              </a:ext>
            </a:extLst>
          </p:cNvPr>
          <p:cNvSpPr/>
          <p:nvPr/>
        </p:nvSpPr>
        <p:spPr>
          <a:xfrm>
            <a:off x="3650975" y="6082747"/>
            <a:ext cx="7421217" cy="163001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Підвищення енергоефективності</a:t>
            </a:r>
            <a:endParaRPr lang="uk-UA" sz="3200" b="1" noProof="0" dirty="0">
              <a:latin typeface="+mj-lt"/>
            </a:endParaRPr>
          </a:p>
        </p:txBody>
      </p:sp>
      <p:sp>
        <p:nvSpPr>
          <p:cNvPr id="26" name="Прямокутник: округлені кути 25">
            <a:extLst>
              <a:ext uri="{FF2B5EF4-FFF2-40B4-BE49-F238E27FC236}">
                <a16:creationId xmlns:a16="http://schemas.microsoft.com/office/drawing/2014/main" id="{3326FC86-494E-1CE1-D600-924CB186F1F1}"/>
              </a:ext>
            </a:extLst>
          </p:cNvPr>
          <p:cNvSpPr/>
          <p:nvPr/>
        </p:nvSpPr>
        <p:spPr>
          <a:xfrm>
            <a:off x="3650975" y="8160213"/>
            <a:ext cx="7421217" cy="163001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Скорочення викидів CO₂</a:t>
            </a:r>
          </a:p>
        </p:txBody>
      </p:sp>
      <p:sp>
        <p:nvSpPr>
          <p:cNvPr id="27" name="Прямокутник: округлені кути 26">
            <a:extLst>
              <a:ext uri="{FF2B5EF4-FFF2-40B4-BE49-F238E27FC236}">
                <a16:creationId xmlns:a16="http://schemas.microsoft.com/office/drawing/2014/main" id="{9BD85CC9-A8AD-A5EC-5DE6-542B68C8D815}"/>
              </a:ext>
            </a:extLst>
          </p:cNvPr>
          <p:cNvSpPr/>
          <p:nvPr/>
        </p:nvSpPr>
        <p:spPr>
          <a:xfrm>
            <a:off x="1212575" y="10237680"/>
            <a:ext cx="1888435" cy="1630017"/>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2000" b="1" noProof="0" dirty="0">
                <a:latin typeface="+mj-lt"/>
              </a:rPr>
              <a:t>4</a:t>
            </a:r>
          </a:p>
        </p:txBody>
      </p:sp>
      <p:sp>
        <p:nvSpPr>
          <p:cNvPr id="28" name="Прямокутник: округлені кути 27">
            <a:extLst>
              <a:ext uri="{FF2B5EF4-FFF2-40B4-BE49-F238E27FC236}">
                <a16:creationId xmlns:a16="http://schemas.microsoft.com/office/drawing/2014/main" id="{28203CB9-1D4A-9F2B-D1E7-B61C4554CC9E}"/>
              </a:ext>
            </a:extLst>
          </p:cNvPr>
          <p:cNvSpPr/>
          <p:nvPr/>
        </p:nvSpPr>
        <p:spPr>
          <a:xfrm>
            <a:off x="3650975" y="10237679"/>
            <a:ext cx="7421217" cy="163001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Підвищення комфорту та безпеки</a:t>
            </a:r>
          </a:p>
        </p:txBody>
      </p:sp>
      <p:sp>
        <p:nvSpPr>
          <p:cNvPr id="29" name="TextBox 28">
            <a:extLst>
              <a:ext uri="{FF2B5EF4-FFF2-40B4-BE49-F238E27FC236}">
                <a16:creationId xmlns:a16="http://schemas.microsoft.com/office/drawing/2014/main" id="{E8DB5CCC-635E-A260-A525-000C8D9147CD}"/>
              </a:ext>
            </a:extLst>
          </p:cNvPr>
          <p:cNvSpPr txBox="1"/>
          <p:nvPr/>
        </p:nvSpPr>
        <p:spPr>
          <a:xfrm>
            <a:off x="11555896" y="4005281"/>
            <a:ext cx="11580409" cy="1569660"/>
          </a:xfrm>
          <a:prstGeom prst="rect">
            <a:avLst/>
          </a:prstGeom>
          <a:noFill/>
        </p:spPr>
        <p:txBody>
          <a:bodyPr wrap="square" rtlCol="0">
            <a:spAutoFit/>
          </a:bodyPr>
          <a:lstStyle/>
          <a:p>
            <a:pPr algn="just"/>
            <a:r>
              <a:rPr lang="uk-UA" sz="3200" noProof="0" dirty="0">
                <a:latin typeface="+mj-lt"/>
              </a:rPr>
              <a:t>За рахунок оптимізації споживання енергії, розумні системи дозволяють суттєво знизити витрати на комунальні послуги та енергію.</a:t>
            </a:r>
          </a:p>
        </p:txBody>
      </p:sp>
      <p:sp>
        <p:nvSpPr>
          <p:cNvPr id="31" name="TextBox 30">
            <a:extLst>
              <a:ext uri="{FF2B5EF4-FFF2-40B4-BE49-F238E27FC236}">
                <a16:creationId xmlns:a16="http://schemas.microsoft.com/office/drawing/2014/main" id="{8CA711A6-B9E7-6F64-995F-1F368398CBFC}"/>
              </a:ext>
            </a:extLst>
          </p:cNvPr>
          <p:cNvSpPr txBox="1"/>
          <p:nvPr/>
        </p:nvSpPr>
        <p:spPr>
          <a:xfrm>
            <a:off x="11622157" y="6112925"/>
            <a:ext cx="11580409" cy="1569660"/>
          </a:xfrm>
          <a:prstGeom prst="rect">
            <a:avLst/>
          </a:prstGeom>
          <a:noFill/>
        </p:spPr>
        <p:txBody>
          <a:bodyPr wrap="square" rtlCol="0">
            <a:spAutoFit/>
          </a:bodyPr>
          <a:lstStyle/>
          <a:p>
            <a:pPr algn="just"/>
            <a:r>
              <a:rPr lang="uk-UA" sz="3200" noProof="0" dirty="0" err="1">
                <a:latin typeface="+mj-lt"/>
              </a:rPr>
              <a:t>Smart</a:t>
            </a:r>
            <a:r>
              <a:rPr lang="uk-UA" sz="3200" noProof="0" dirty="0">
                <a:latin typeface="+mj-lt"/>
              </a:rPr>
              <a:t> системи допомагають максимально ефективно використовувати наявні енергетичні ресурси, скорочуючи їхні втрати.</a:t>
            </a:r>
          </a:p>
        </p:txBody>
      </p:sp>
      <p:sp>
        <p:nvSpPr>
          <p:cNvPr id="32" name="TextBox 31">
            <a:extLst>
              <a:ext uri="{FF2B5EF4-FFF2-40B4-BE49-F238E27FC236}">
                <a16:creationId xmlns:a16="http://schemas.microsoft.com/office/drawing/2014/main" id="{8FE2D1E2-822A-F90F-6F73-38875F7FB60C}"/>
              </a:ext>
            </a:extLst>
          </p:cNvPr>
          <p:cNvSpPr txBox="1"/>
          <p:nvPr/>
        </p:nvSpPr>
        <p:spPr>
          <a:xfrm>
            <a:off x="11622157" y="8160213"/>
            <a:ext cx="11580409" cy="1569660"/>
          </a:xfrm>
          <a:prstGeom prst="rect">
            <a:avLst/>
          </a:prstGeom>
          <a:noFill/>
        </p:spPr>
        <p:txBody>
          <a:bodyPr wrap="square" rtlCol="0">
            <a:spAutoFit/>
          </a:bodyPr>
          <a:lstStyle/>
          <a:p>
            <a:pPr algn="just"/>
            <a:r>
              <a:rPr lang="uk-UA" sz="3200" noProof="0" dirty="0">
                <a:latin typeface="+mj-lt"/>
              </a:rPr>
              <a:t>Завдяки зниженню споживання енергії, особливо в промисловості та транспорті, розумні системи сприяють зниженню викидів парникових газів.</a:t>
            </a:r>
          </a:p>
        </p:txBody>
      </p:sp>
      <p:sp>
        <p:nvSpPr>
          <p:cNvPr id="33" name="TextBox 32">
            <a:extLst>
              <a:ext uri="{FF2B5EF4-FFF2-40B4-BE49-F238E27FC236}">
                <a16:creationId xmlns:a16="http://schemas.microsoft.com/office/drawing/2014/main" id="{5816B5E6-225A-3F40-EA48-4F8E98D3FEE8}"/>
              </a:ext>
            </a:extLst>
          </p:cNvPr>
          <p:cNvSpPr txBox="1"/>
          <p:nvPr/>
        </p:nvSpPr>
        <p:spPr>
          <a:xfrm>
            <a:off x="11622156" y="10267857"/>
            <a:ext cx="11580409" cy="2062103"/>
          </a:xfrm>
          <a:prstGeom prst="rect">
            <a:avLst/>
          </a:prstGeom>
          <a:noFill/>
        </p:spPr>
        <p:txBody>
          <a:bodyPr wrap="square" rtlCol="0">
            <a:spAutoFit/>
          </a:bodyPr>
          <a:lstStyle/>
          <a:p>
            <a:pPr algn="just"/>
            <a:r>
              <a:rPr lang="uk-UA" sz="3200" noProof="0" dirty="0">
                <a:latin typeface="+mj-lt"/>
              </a:rPr>
              <a:t>У житлових та комерційних приміщеннях </a:t>
            </a:r>
            <a:r>
              <a:rPr lang="uk-UA" sz="3200" noProof="0" dirty="0" err="1">
                <a:latin typeface="+mj-lt"/>
              </a:rPr>
              <a:t>smart</a:t>
            </a:r>
            <a:r>
              <a:rPr lang="uk-UA" sz="3200" noProof="0" dirty="0">
                <a:latin typeface="+mj-lt"/>
              </a:rPr>
              <a:t> системи забезпечують комфортні умови для мешканців та працівників, автоматично підтримуючи оптимальну температуру, рівень освітлення та вентиляцію.</a:t>
            </a:r>
          </a:p>
        </p:txBody>
      </p:sp>
    </p:spTree>
    <p:extLst>
      <p:ext uri="{BB962C8B-B14F-4D97-AF65-F5344CB8AC3E}">
        <p14:creationId xmlns:p14="http://schemas.microsoft.com/office/powerpoint/2010/main" val="38975135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3965B-30B7-0BBB-AE06-459780E503D4}"/>
            </a:ext>
          </a:extLst>
        </p:cNvPr>
        <p:cNvGrpSpPr/>
        <p:nvPr/>
      </p:nvGrpSpPr>
      <p:grpSpPr>
        <a:xfrm>
          <a:off x="0" y="0"/>
          <a:ext cx="0" cy="0"/>
          <a:chOff x="0" y="0"/>
          <a:chExt cx="0" cy="0"/>
        </a:xfrm>
      </p:grpSpPr>
      <p:sp>
        <p:nvSpPr>
          <p:cNvPr id="2" name="Заголовок 13">
            <a:extLst>
              <a:ext uri="{FF2B5EF4-FFF2-40B4-BE49-F238E27FC236}">
                <a16:creationId xmlns:a16="http://schemas.microsoft.com/office/drawing/2014/main" id="{8F3B957B-9CF2-5C8C-8339-B52B3B3CAA55}"/>
              </a:ext>
            </a:extLst>
          </p:cNvPr>
          <p:cNvSpPr txBox="1">
            <a:spLocks/>
          </p:cNvSpPr>
          <p:nvPr/>
        </p:nvSpPr>
        <p:spPr>
          <a:xfrm>
            <a:off x="685011" y="1733142"/>
            <a:ext cx="17304816"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dirty="0"/>
              <a:t>Використання енергоефективного обладнання</a:t>
            </a:r>
          </a:p>
        </p:txBody>
      </p:sp>
      <p:sp>
        <p:nvSpPr>
          <p:cNvPr id="3" name="Прямокутник 2">
            <a:extLst>
              <a:ext uri="{FF2B5EF4-FFF2-40B4-BE49-F238E27FC236}">
                <a16:creationId xmlns:a16="http://schemas.microsoft.com/office/drawing/2014/main" id="{CB96FAD6-CC27-978F-17C7-0C7FACE63314}"/>
              </a:ext>
            </a:extLst>
          </p:cNvPr>
          <p:cNvSpPr/>
          <p:nvPr/>
        </p:nvSpPr>
        <p:spPr>
          <a:xfrm>
            <a:off x="16391948" y="4404217"/>
            <a:ext cx="6778486" cy="7541502"/>
          </a:xfrm>
          <a:prstGeom prst="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5" name="Прямокутник 4">
            <a:extLst>
              <a:ext uri="{FF2B5EF4-FFF2-40B4-BE49-F238E27FC236}">
                <a16:creationId xmlns:a16="http://schemas.microsoft.com/office/drawing/2014/main" id="{DB33651B-35E6-B4C1-0808-DA209A083C9D}"/>
              </a:ext>
            </a:extLst>
          </p:cNvPr>
          <p:cNvSpPr/>
          <p:nvPr/>
        </p:nvSpPr>
        <p:spPr>
          <a:xfrm>
            <a:off x="8786772" y="4404216"/>
            <a:ext cx="6778486" cy="7578642"/>
          </a:xfrm>
          <a:prstGeom prst="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9" name="Прямокутник 8">
            <a:extLst>
              <a:ext uri="{FF2B5EF4-FFF2-40B4-BE49-F238E27FC236}">
                <a16:creationId xmlns:a16="http://schemas.microsoft.com/office/drawing/2014/main" id="{9665048C-46DF-81B0-400D-F5FAC8F1791D}"/>
              </a:ext>
            </a:extLst>
          </p:cNvPr>
          <p:cNvSpPr/>
          <p:nvPr/>
        </p:nvSpPr>
        <p:spPr>
          <a:xfrm>
            <a:off x="8786772" y="3434399"/>
            <a:ext cx="6778486" cy="826248"/>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noProof="0" dirty="0"/>
              <a:t>Високоефективні котли</a:t>
            </a:r>
          </a:p>
        </p:txBody>
      </p:sp>
      <p:sp>
        <p:nvSpPr>
          <p:cNvPr id="11" name="TextBox 10">
            <a:extLst>
              <a:ext uri="{FF2B5EF4-FFF2-40B4-BE49-F238E27FC236}">
                <a16:creationId xmlns:a16="http://schemas.microsoft.com/office/drawing/2014/main" id="{C48095D9-CAB1-B99D-F91E-FFB33A2CF48F}"/>
              </a:ext>
            </a:extLst>
          </p:cNvPr>
          <p:cNvSpPr txBox="1"/>
          <p:nvPr/>
        </p:nvSpPr>
        <p:spPr>
          <a:xfrm>
            <a:off x="9107198" y="4466749"/>
            <a:ext cx="6165327" cy="7478970"/>
          </a:xfrm>
          <a:prstGeom prst="rect">
            <a:avLst/>
          </a:prstGeom>
          <a:noFill/>
        </p:spPr>
        <p:txBody>
          <a:bodyPr wrap="square" rtlCol="0">
            <a:spAutoFit/>
          </a:bodyPr>
          <a:lstStyle/>
          <a:p>
            <a:pPr marL="285750" indent="-285750">
              <a:buFont typeface="Arial" panose="020B0604020202020204" pitchFamily="34" charset="0"/>
              <a:buChar char="•"/>
            </a:pPr>
            <a:r>
              <a:rPr lang="uk-UA" sz="3200" b="1" noProof="0" dirty="0">
                <a:latin typeface="+mj-lt"/>
              </a:rPr>
              <a:t>Конденсаційні котли</a:t>
            </a:r>
            <a:r>
              <a:rPr lang="uk-UA" sz="3200" noProof="0" dirty="0">
                <a:latin typeface="+mj-lt"/>
              </a:rPr>
              <a:t>. Використовують для обігріву додаткове тепло. Завдяки цьому їхній коефіцієнт корисної дії (ККД) може перевищувати 90 %.</a:t>
            </a:r>
          </a:p>
          <a:p>
            <a:pPr marL="285750" indent="-285750">
              <a:buFont typeface="Arial" panose="020B0604020202020204" pitchFamily="34" charset="0"/>
              <a:buChar char="•"/>
            </a:pPr>
            <a:r>
              <a:rPr lang="uk-UA" sz="3200" b="1" noProof="0" dirty="0">
                <a:latin typeface="+mj-lt"/>
              </a:rPr>
              <a:t>Менше викидів</a:t>
            </a:r>
            <a:r>
              <a:rPr lang="uk-UA" sz="3200" noProof="0" dirty="0">
                <a:latin typeface="+mj-lt"/>
              </a:rPr>
              <a:t>. Енергоефективні котли знижують рівень шкідливих викидів, таких як СО₂ та оксиди азоту.</a:t>
            </a:r>
          </a:p>
          <a:p>
            <a:pPr marL="285750" indent="-285750">
              <a:buFont typeface="Arial" panose="020B0604020202020204" pitchFamily="34" charset="0"/>
              <a:buChar char="•"/>
            </a:pPr>
            <a:r>
              <a:rPr lang="uk-UA" sz="3200" b="1" noProof="0" dirty="0">
                <a:latin typeface="+mj-lt"/>
              </a:rPr>
              <a:t>Інтелектуальне управління</a:t>
            </a:r>
            <a:r>
              <a:rPr lang="uk-UA" sz="3200" noProof="0" dirty="0">
                <a:latin typeface="+mj-lt"/>
              </a:rPr>
              <a:t>. Багато сучасних котлів обладнані розум­ними системами управління, що дозволяють автоматично регулювати потужність залежно від потреб.</a:t>
            </a:r>
          </a:p>
        </p:txBody>
      </p:sp>
      <p:sp>
        <p:nvSpPr>
          <p:cNvPr id="12" name="TextBox 11">
            <a:extLst>
              <a:ext uri="{FF2B5EF4-FFF2-40B4-BE49-F238E27FC236}">
                <a16:creationId xmlns:a16="http://schemas.microsoft.com/office/drawing/2014/main" id="{542B26BB-75B0-8CC0-7B7C-22E9649A2AF1}"/>
              </a:ext>
            </a:extLst>
          </p:cNvPr>
          <p:cNvSpPr txBox="1"/>
          <p:nvPr/>
        </p:nvSpPr>
        <p:spPr>
          <a:xfrm>
            <a:off x="16698527" y="4466749"/>
            <a:ext cx="6165327" cy="6986528"/>
          </a:xfrm>
          <a:prstGeom prst="rect">
            <a:avLst/>
          </a:prstGeom>
          <a:noFill/>
        </p:spPr>
        <p:txBody>
          <a:bodyPr wrap="square" rtlCol="0">
            <a:spAutoFit/>
          </a:bodyPr>
          <a:lstStyle/>
          <a:p>
            <a:pPr marL="285750" indent="-285750">
              <a:buFont typeface="Arial" panose="020B0604020202020204" pitchFamily="34" charset="0"/>
              <a:buChar char="•"/>
            </a:pPr>
            <a:r>
              <a:rPr lang="uk-UA" sz="3200" b="1" noProof="0" dirty="0">
                <a:latin typeface="+mj-lt"/>
              </a:rPr>
              <a:t>Принцип роботи</a:t>
            </a:r>
            <a:r>
              <a:rPr lang="uk-UA" sz="3200" noProof="0" dirty="0">
                <a:latin typeface="+mj-lt"/>
              </a:rPr>
              <a:t>. Теплові насоси використовують відновлювані джерела енергії, такі як тепло повітря, ґрунту або води, щоб нагрівати або охолоджувати приміщення. </a:t>
            </a:r>
          </a:p>
          <a:p>
            <a:pPr marL="285750" indent="-285750">
              <a:buFont typeface="Arial" panose="020B0604020202020204" pitchFamily="34" charset="0"/>
              <a:buChar char="•"/>
            </a:pPr>
            <a:r>
              <a:rPr lang="uk-UA" sz="3200" b="1" noProof="0" dirty="0">
                <a:latin typeface="+mj-lt"/>
              </a:rPr>
              <a:t>Висока ефективність</a:t>
            </a:r>
            <a:r>
              <a:rPr lang="uk-UA" sz="3200" noProof="0" dirty="0">
                <a:latin typeface="+mj-lt"/>
              </a:rPr>
              <a:t>. Можуть виробляти в 3-5 разів більше енергії, ніж споживають. </a:t>
            </a:r>
          </a:p>
          <a:p>
            <a:pPr marL="285750" indent="-285750">
              <a:buFont typeface="Arial" panose="020B0604020202020204" pitchFamily="34" charset="0"/>
              <a:buChar char="•"/>
            </a:pPr>
            <a:r>
              <a:rPr lang="uk-UA" sz="3200" b="1" noProof="0" dirty="0">
                <a:latin typeface="+mj-lt"/>
              </a:rPr>
              <a:t>Екологічні переваги</a:t>
            </a:r>
            <a:r>
              <a:rPr lang="uk-UA" sz="3200" noProof="0" dirty="0">
                <a:latin typeface="+mj-lt"/>
              </a:rPr>
              <a:t>. Впровадження теплових насосів зменшує споживання викопних видів палива та викиди вуглекислого газу. </a:t>
            </a:r>
          </a:p>
        </p:txBody>
      </p:sp>
      <p:sp>
        <p:nvSpPr>
          <p:cNvPr id="13" name="Прямокутник 12">
            <a:extLst>
              <a:ext uri="{FF2B5EF4-FFF2-40B4-BE49-F238E27FC236}">
                <a16:creationId xmlns:a16="http://schemas.microsoft.com/office/drawing/2014/main" id="{799AA38A-F7BC-A613-D00E-3DF535168FBE}"/>
              </a:ext>
            </a:extLst>
          </p:cNvPr>
          <p:cNvSpPr/>
          <p:nvPr/>
        </p:nvSpPr>
        <p:spPr>
          <a:xfrm>
            <a:off x="16391949" y="3409004"/>
            <a:ext cx="6778486" cy="826248"/>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noProof="0" dirty="0"/>
              <a:t>Теплові насоси</a:t>
            </a:r>
          </a:p>
        </p:txBody>
      </p:sp>
      <p:sp>
        <p:nvSpPr>
          <p:cNvPr id="16" name="Прямокутник 15">
            <a:extLst>
              <a:ext uri="{FF2B5EF4-FFF2-40B4-BE49-F238E27FC236}">
                <a16:creationId xmlns:a16="http://schemas.microsoft.com/office/drawing/2014/main" id="{F5169291-5C5E-CA50-CAE5-0BCC14C6D587}"/>
              </a:ext>
            </a:extLst>
          </p:cNvPr>
          <p:cNvSpPr/>
          <p:nvPr/>
        </p:nvSpPr>
        <p:spPr>
          <a:xfrm>
            <a:off x="1181595" y="4429611"/>
            <a:ext cx="6778486" cy="7553247"/>
          </a:xfrm>
          <a:prstGeom prst="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17" name="TextBox 16">
            <a:extLst>
              <a:ext uri="{FF2B5EF4-FFF2-40B4-BE49-F238E27FC236}">
                <a16:creationId xmlns:a16="http://schemas.microsoft.com/office/drawing/2014/main" id="{D93500E9-37F4-E7CA-BBD8-2F03C31CC044}"/>
              </a:ext>
            </a:extLst>
          </p:cNvPr>
          <p:cNvSpPr txBox="1"/>
          <p:nvPr/>
        </p:nvSpPr>
        <p:spPr>
          <a:xfrm>
            <a:off x="1488174" y="4503888"/>
            <a:ext cx="6165327" cy="7478970"/>
          </a:xfrm>
          <a:prstGeom prst="rect">
            <a:avLst/>
          </a:prstGeom>
          <a:noFill/>
        </p:spPr>
        <p:txBody>
          <a:bodyPr wrap="square" rtlCol="0">
            <a:spAutoFit/>
          </a:bodyPr>
          <a:lstStyle/>
          <a:p>
            <a:pPr marL="285750" indent="-285750">
              <a:buFont typeface="Arial" panose="020B0604020202020204" pitchFamily="34" charset="0"/>
              <a:buChar char="•"/>
            </a:pPr>
            <a:r>
              <a:rPr lang="uk-UA" sz="3200" b="1" noProof="0" dirty="0">
                <a:latin typeface="+mj-lt"/>
              </a:rPr>
              <a:t>Енергоефективність</a:t>
            </a:r>
            <a:r>
              <a:rPr lang="uk-UA" sz="3200" noProof="0" dirty="0">
                <a:latin typeface="+mj-lt"/>
              </a:rPr>
              <a:t>. </a:t>
            </a:r>
            <a:r>
              <a:rPr lang="en-GB" sz="3200" noProof="0" dirty="0">
                <a:latin typeface="+mj-lt"/>
              </a:rPr>
              <a:t>LED (</a:t>
            </a:r>
            <a:r>
              <a:rPr lang="uk-UA" sz="3200" noProof="0" dirty="0">
                <a:latin typeface="+mj-lt"/>
              </a:rPr>
              <a:t>світлодіодне) освітлення споживає на 80–90 % менше електроенергії, ніж традиційні лампи розжарювання, та на 50 % менше, ніж люмінесцентні лампи. </a:t>
            </a:r>
          </a:p>
          <a:p>
            <a:pPr marL="285750" indent="-285750">
              <a:buFont typeface="Arial" panose="020B0604020202020204" pitchFamily="34" charset="0"/>
              <a:buChar char="•"/>
            </a:pPr>
            <a:r>
              <a:rPr lang="uk-UA" sz="3200" b="1" noProof="0" dirty="0">
                <a:latin typeface="+mj-lt"/>
              </a:rPr>
              <a:t>Тривалий термін служби</a:t>
            </a:r>
            <a:r>
              <a:rPr lang="uk-UA" sz="3200" noProof="0" dirty="0">
                <a:latin typeface="+mj-lt"/>
              </a:rPr>
              <a:t>. Зазвичай, </a:t>
            </a:r>
            <a:r>
              <a:rPr lang="en-US" sz="3200" noProof="0" dirty="0">
                <a:latin typeface="+mj-lt"/>
              </a:rPr>
              <a:t>LED</a:t>
            </a:r>
            <a:r>
              <a:rPr lang="uk-UA" sz="3200" dirty="0">
                <a:latin typeface="+mj-lt"/>
              </a:rPr>
              <a:t>-</a:t>
            </a:r>
            <a:r>
              <a:rPr lang="uk-UA" sz="3200" noProof="0" dirty="0">
                <a:latin typeface="+mj-lt"/>
              </a:rPr>
              <a:t>лампи можуть працювати від 15 000 до 50 000 годин.</a:t>
            </a:r>
          </a:p>
          <a:p>
            <a:pPr marL="285750" indent="-285750">
              <a:buFont typeface="Arial" panose="020B0604020202020204" pitchFamily="34" charset="0"/>
              <a:buChar char="•"/>
            </a:pPr>
            <a:r>
              <a:rPr lang="uk-UA" sz="3200" b="1" noProof="0" dirty="0">
                <a:latin typeface="+mj-lt"/>
              </a:rPr>
              <a:t>Екологічна безпечність</a:t>
            </a:r>
            <a:r>
              <a:rPr lang="uk-UA" sz="3200" noProof="0" dirty="0">
                <a:latin typeface="+mj-lt"/>
              </a:rPr>
              <a:t>. </a:t>
            </a:r>
            <a:r>
              <a:rPr lang="en-GB" sz="3200" noProof="0" dirty="0">
                <a:latin typeface="+mj-lt"/>
              </a:rPr>
              <a:t>LED</a:t>
            </a:r>
            <a:r>
              <a:rPr lang="uk-UA" sz="3200" noProof="0" dirty="0">
                <a:latin typeface="+mj-lt"/>
              </a:rPr>
              <a:t>-лампи не містять шкідливих речовин, таких як ртуть, також не випромінюють ультрафіолет.</a:t>
            </a:r>
          </a:p>
        </p:txBody>
      </p:sp>
      <p:sp>
        <p:nvSpPr>
          <p:cNvPr id="18" name="Прямокутник 17">
            <a:extLst>
              <a:ext uri="{FF2B5EF4-FFF2-40B4-BE49-F238E27FC236}">
                <a16:creationId xmlns:a16="http://schemas.microsoft.com/office/drawing/2014/main" id="{DD2AFFD5-2B9D-532A-04C4-F773013C40C0}"/>
              </a:ext>
            </a:extLst>
          </p:cNvPr>
          <p:cNvSpPr/>
          <p:nvPr/>
        </p:nvSpPr>
        <p:spPr>
          <a:xfrm>
            <a:off x="1181595" y="3434399"/>
            <a:ext cx="6778486" cy="826248"/>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noProof="0" dirty="0"/>
              <a:t>LED-</a:t>
            </a:r>
            <a:r>
              <a:rPr lang="uk-UA" sz="3600" noProof="0" dirty="0"/>
              <a:t>освітлення</a:t>
            </a:r>
          </a:p>
        </p:txBody>
      </p:sp>
    </p:spTree>
    <p:extLst>
      <p:ext uri="{BB962C8B-B14F-4D97-AF65-F5344CB8AC3E}">
        <p14:creationId xmlns:p14="http://schemas.microsoft.com/office/powerpoint/2010/main" val="3529733841"/>
      </p:ext>
    </p:extLst>
  </p:cSld>
  <p:clrMapOvr>
    <a:masterClrMapping/>
  </p:clrMapOvr>
  <p:transition spd="med"/>
</p:sld>
</file>

<file path=ppt/theme/theme1.xml><?xml version="1.0" encoding="utf-8"?>
<a:theme xmlns:a="http://schemas.openxmlformats.org/drawingml/2006/main" name="Tit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8_MinimalistLight">
  <a:themeElements>
    <a:clrScheme name="38_MinimalistLight">
      <a:dk1>
        <a:srgbClr val="000000"/>
      </a:dk1>
      <a:lt1>
        <a:srgbClr val="FFFFFF"/>
      </a:lt1>
      <a:dk2>
        <a:srgbClr val="96D5F2"/>
      </a:dk2>
      <a:lt2>
        <a:srgbClr val="D5D5D5"/>
      </a:lt2>
      <a:accent1>
        <a:srgbClr val="9FAABA"/>
      </a:accent1>
      <a:accent2>
        <a:srgbClr val="88A7B2"/>
      </a:accent2>
      <a:accent3>
        <a:srgbClr val="94B9A3"/>
      </a:accent3>
      <a:accent4>
        <a:srgbClr val="F0BE5E"/>
      </a:accent4>
      <a:accent5>
        <a:srgbClr val="D5B7B7"/>
      </a:accent5>
      <a:accent6>
        <a:srgbClr val="B894B1"/>
      </a:accent6>
      <a:hlink>
        <a:srgbClr val="0000FF"/>
      </a:hlink>
      <a:folHlink>
        <a:srgbClr val="FF00FF"/>
      </a:folHlink>
    </a:clrScheme>
    <a:fontScheme name="38_MinimalistLight">
      <a:majorFont>
        <a:latin typeface="Produkt Extralight"/>
        <a:ea typeface="Produkt Extralight"/>
        <a:cs typeface="Produkt Extralight"/>
      </a:majorFont>
      <a:minorFont>
        <a:latin typeface="Produkt Extralight"/>
        <a:ea typeface="Produkt Extralight"/>
        <a:cs typeface="Produkt Extralight"/>
      </a:minorFont>
    </a:fontScheme>
    <a:fmtScheme name="38_Minimalist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9155"/>
            <a:lumOff val="-32673"/>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Light"/>
            <a:ea typeface="Graphik-Light"/>
            <a:cs typeface="Graphik-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atOff val="-9155"/>
              <a:lumOff val="-32673"/>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Graphik-Light"/>
            <a:ea typeface="Graphik-Light"/>
            <a:cs typeface="Graphik-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95e0921-fcab-4d31-9195-97c01b0ea55b">
      <Terms xmlns="http://schemas.microsoft.com/office/infopath/2007/PartnerControls"/>
    </lcf76f155ced4ddcb4097134ff3c332f>
    <TaxCatchAll xmlns="7d00d6f7-ee89-4cc1-9a05-c30bb63bda1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1E8AFFADC905D4BA34F672F97FA2090" ma:contentTypeVersion="14" ma:contentTypeDescription="Create a new document." ma:contentTypeScope="" ma:versionID="76e28ca9f2bb91e1f8dcacb7f979e5a0">
  <xsd:schema xmlns:xsd="http://www.w3.org/2001/XMLSchema" xmlns:xs="http://www.w3.org/2001/XMLSchema" xmlns:p="http://schemas.microsoft.com/office/2006/metadata/properties" xmlns:ns2="895e0921-fcab-4d31-9195-97c01b0ea55b" xmlns:ns3="7d00d6f7-ee89-4cc1-9a05-c30bb63bda15" targetNamespace="http://schemas.microsoft.com/office/2006/metadata/properties" ma:root="true" ma:fieldsID="0d752af178053fc90c931207e3cade11" ns2:_="" ns3:_="">
    <xsd:import namespace="895e0921-fcab-4d31-9195-97c01b0ea55b"/>
    <xsd:import namespace="7d00d6f7-ee89-4cc1-9a05-c30bb63bda1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5e0921-fcab-4d31-9195-97c01b0ea5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938a081-a76a-4171-adc7-1d45bc88625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00d6f7-ee89-4cc1-9a05-c30bb63bda1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e9a73ce-a28b-45c5-82ed-c1b8c70fb965}" ma:internalName="TaxCatchAll" ma:showField="CatchAllData" ma:web="7d00d6f7-ee89-4cc1-9a05-c30bb63bda1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B4A9C1-EAC9-4410-B7AC-76F80690E736}">
  <ds:schemaRefs>
    <ds:schemaRef ds:uri="7d00d6f7-ee89-4cc1-9a05-c30bb63bda15"/>
    <ds:schemaRef ds:uri="895e0921-fcab-4d31-9195-97c01b0ea55b"/>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3BC7A3A-A679-488F-B3B3-5398433C51F2}">
  <ds:schemaRefs>
    <ds:schemaRef ds:uri="http://schemas.microsoft.com/sharepoint/v3/contenttype/forms"/>
  </ds:schemaRefs>
</ds:datastoreItem>
</file>

<file path=customXml/itemProps3.xml><?xml version="1.0" encoding="utf-8"?>
<ds:datastoreItem xmlns:ds="http://schemas.openxmlformats.org/officeDocument/2006/customXml" ds:itemID="{7156CE40-3DA3-4F74-A601-09B463231671}">
  <ds:schemaRefs>
    <ds:schemaRef ds:uri="7d00d6f7-ee89-4cc1-9a05-c30bb63bda15"/>
    <ds:schemaRef ds:uri="895e0921-fcab-4d31-9195-97c01b0ea5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1924</TotalTime>
  <Words>2679</Words>
  <Application>Microsoft Office PowerPoint</Application>
  <PresentationFormat>Довільний</PresentationFormat>
  <Paragraphs>232</Paragraphs>
  <Slides>25</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25</vt:i4>
      </vt:variant>
    </vt:vector>
  </HeadingPairs>
  <TitlesOfParts>
    <vt:vector size="26" baseType="lpstr">
      <vt:lpstr>Tittle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Florence Kuijl</dc:creator>
  <cp:lastModifiedBy>Yuliia Yanchuk</cp:lastModifiedBy>
  <cp:revision>13</cp:revision>
  <dcterms:modified xsi:type="dcterms:W3CDTF">2025-09-30T02:20:45Z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0x01010081E8AFFADC905D4BA34F672F97FA2090</vt:lpwstr>
  </property>
  <property fmtid="{D5CDD505-2E9C-101B-9397-08002B2CF9AE}" pid="3" name="MediaServiceImageTags">
    <vt:lpwstr/>
  </property>
  <property fmtid="{D5CDD505-2E9C-101B-9397-08002B2CF9AE}" pid="4" name="MSIP_Label_680afd86-dcf7-4483-b9eb-5af1dcd104e1_Enabled">
    <vt:lpwstr>true</vt:lpwstr>
  </property>
  <property fmtid="{D5CDD505-2E9C-101B-9397-08002B2CF9AE}" pid="5" name="MSIP_Label_680afd86-dcf7-4483-b9eb-5af1dcd104e1_SetDate">
    <vt:lpwstr>2024-10-08T07:19:45Z</vt:lpwstr>
  </property>
  <property fmtid="{D5CDD505-2E9C-101B-9397-08002B2CF9AE}" pid="6" name="MSIP_Label_680afd86-dcf7-4483-b9eb-5af1dcd104e1_Method">
    <vt:lpwstr>Standard</vt:lpwstr>
  </property>
  <property fmtid="{D5CDD505-2E9C-101B-9397-08002B2CF9AE}" pid="7" name="MSIP_Label_680afd86-dcf7-4483-b9eb-5af1dcd104e1_Name">
    <vt:lpwstr>K2 Intern</vt:lpwstr>
  </property>
  <property fmtid="{D5CDD505-2E9C-101B-9397-08002B2CF9AE}" pid="8" name="MSIP_Label_680afd86-dcf7-4483-b9eb-5af1dcd104e1_SiteId">
    <vt:lpwstr>5a9809cf-0bcb-413a-838a-09ecc40cc9e8</vt:lpwstr>
  </property>
  <property fmtid="{D5CDD505-2E9C-101B-9397-08002B2CF9AE}" pid="9" name="MSIP_Label_680afd86-dcf7-4483-b9eb-5af1dcd104e1_ActionId">
    <vt:lpwstr>e33ff92a-b78a-4a5a-a430-83ffcdf43a97</vt:lpwstr>
  </property>
  <property fmtid="{D5CDD505-2E9C-101B-9397-08002B2CF9AE}" pid="10" name="MSIP_Label_680afd86-dcf7-4483-b9eb-5af1dcd104e1_ContentBits">
    <vt:lpwstr>0</vt:lpwstr>
  </property>
</Properties>
</file>