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05" r:id="rId4"/>
  </p:sldMasterIdLst>
  <p:notesMasterIdLst>
    <p:notesMasterId r:id="rId24"/>
  </p:notesMasterIdLst>
  <p:handoutMasterIdLst>
    <p:handoutMasterId r:id="rId25"/>
  </p:handoutMasterIdLst>
  <p:sldIdLst>
    <p:sldId id="335" r:id="rId5"/>
    <p:sldId id="393" r:id="rId6"/>
    <p:sldId id="376" r:id="rId7"/>
    <p:sldId id="338" r:id="rId8"/>
    <p:sldId id="337" r:id="rId9"/>
    <p:sldId id="378" r:id="rId10"/>
    <p:sldId id="379" r:id="rId11"/>
    <p:sldId id="380" r:id="rId12"/>
    <p:sldId id="381" r:id="rId13"/>
    <p:sldId id="382" r:id="rId14"/>
    <p:sldId id="383" r:id="rId15"/>
    <p:sldId id="384" r:id="rId16"/>
    <p:sldId id="385" r:id="rId17"/>
    <p:sldId id="386" r:id="rId18"/>
    <p:sldId id="387" r:id="rId19"/>
    <p:sldId id="388" r:id="rId20"/>
    <p:sldId id="389" r:id="rId21"/>
    <p:sldId id="390" r:id="rId22"/>
    <p:sldId id="336" r:id="rId23"/>
  </p:sldIdLst>
  <p:sldSz cx="24384000" cy="13716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687278D-24A2-4F61-A694-A01028E61A51}">
          <p14:sldIdLst>
            <p14:sldId id="335"/>
            <p14:sldId id="393"/>
            <p14:sldId id="376"/>
            <p14:sldId id="338"/>
            <p14:sldId id="337"/>
            <p14:sldId id="378"/>
            <p14:sldId id="379"/>
            <p14:sldId id="380"/>
            <p14:sldId id="381"/>
            <p14:sldId id="382"/>
            <p14:sldId id="383"/>
            <p14:sldId id="384"/>
            <p14:sldId id="385"/>
            <p14:sldId id="386"/>
            <p14:sldId id="387"/>
            <p14:sldId id="388"/>
            <p14:sldId id="389"/>
            <p14:sldId id="390"/>
            <p14:sldId id="336"/>
          </p14:sldIdLst>
        </p14:section>
      </p14:sectionLst>
    </p:ext>
    <p:ext uri="{EFAFB233-063F-42B5-8137-9DF3F51BA10A}">
      <p15:sldGuideLst xmlns:p15="http://schemas.microsoft.com/office/powerpoint/2012/main">
        <p15:guide id="1" pos="400" userDrawn="1">
          <p15:clr>
            <a:srgbClr val="A4A3A4"/>
          </p15:clr>
        </p15:guide>
        <p15:guide id="2" pos="14824" userDrawn="1">
          <p15:clr>
            <a:srgbClr val="A4A3A4"/>
          </p15:clr>
        </p15:guide>
        <p15:guide id="3" orient="horz" pos="35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F10F09-45BB-CA30-4218-6F7A9E62366E}" name="Oliver Jancke" initials="OJ" userId="S::oliver.jancke@innovawood.eu::702b9ec0-9e93-4445-a19f-702e1f6debe6" providerId="AD"/>
  <p188:author id="{9705AC9D-4963-E556-098A-DA5CA06E148F}" name="Florence Kuijl" initials="FK" userId="S::florence.kuijl@innovawood.eu::a4b191bc-683d-4c4a-ba71-999535989cd3" providerId="AD"/>
  <p188:author id="{0C0131A1-F5DF-A503-665D-60CB441A9EF6}" name="Andreja Kutnar" initials="AK" userId="S::andreja.kutnar@innorenew.eu::8b80f2f5-0949-4421-86cb-688eb2093d7c" providerId="AD"/>
  <p188:author id="{028ABFB6-87A1-32D6-863F-89393F38B432}" name="Marlene A Johansson" initials="MJ" userId="S::marlene.a.johansson@ri.se::0aed1438-17ac-435a-b824-fa3e95418f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DE66"/>
    <a:srgbClr val="96D6F3"/>
    <a:srgbClr val="79C59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2">
              <a:hueOff val="-357243"/>
              <a:satOff val="7293"/>
              <a:lumOff val="8906"/>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3">
              <a:satOff val="1412"/>
              <a:lumOff val="16412"/>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atOff val="1412"/>
                  <a:lumOff val="16412"/>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6E937E"/>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wholeTbl>
    <a:band2H>
      <a:tcTxStyle/>
      <a:tcStyle>
        <a:tcBdr/>
        <a:fill>
          <a:solidFill>
            <a:srgbClr val="FFF171"/>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A51B"/>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E1A84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hueOff val="103425"/>
              <a:satOff val="-7243"/>
              <a:lumOff val="9921"/>
            </a:schemeClr>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chemeClr val="accent5"/>
          </a:solidFill>
        </a:fill>
      </a:tcStyle>
    </a:band2H>
    <a:firstCol>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lumOff val="-14283"/>
            </a:schemeClr>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5">
                  <a:lumOff val="-14283"/>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satOff val="-6299"/>
              <a:lumOff val="-32309"/>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DEEEE"/>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5D5D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80" autoAdjust="0"/>
    <p:restoredTop sz="94658"/>
  </p:normalViewPr>
  <p:slideViewPr>
    <p:cSldViewPr snapToGrid="0">
      <p:cViewPr varScale="1">
        <p:scale>
          <a:sx n="35" d="100"/>
          <a:sy n="35" d="100"/>
        </p:scale>
        <p:origin x="1080" y="259"/>
      </p:cViewPr>
      <p:guideLst>
        <p:guide pos="400"/>
        <p:guide pos="14824"/>
        <p:guide orient="horz" pos="35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tiana Demchenko" userId="a1258dcb-57bf-415f-8283-7a71d04fa34c" providerId="ADAL" clId="{2E4ED2FE-E0C9-4C24-8CD9-C9B5AED4FE5A}"/>
    <pc:docChg chg="custSel modSld">
      <pc:chgData name="Tetiana Demchenko" userId="a1258dcb-57bf-415f-8283-7a71d04fa34c" providerId="ADAL" clId="{2E4ED2FE-E0C9-4C24-8CD9-C9B5AED4FE5A}" dt="2025-10-01T07:28:37.079" v="0" actId="478"/>
      <pc:docMkLst>
        <pc:docMk/>
      </pc:docMkLst>
      <pc:sldChg chg="delSp mod">
        <pc:chgData name="Tetiana Demchenko" userId="a1258dcb-57bf-415f-8283-7a71d04fa34c" providerId="ADAL" clId="{2E4ED2FE-E0C9-4C24-8CD9-C9B5AED4FE5A}" dt="2025-10-01T07:28:37.079" v="0" actId="478"/>
        <pc:sldMkLst>
          <pc:docMk/>
          <pc:sldMk cId="296694578" sldId="335"/>
        </pc:sldMkLst>
        <pc:picChg chg="del">
          <ac:chgData name="Tetiana Demchenko" userId="a1258dcb-57bf-415f-8283-7a71d04fa34c" providerId="ADAL" clId="{2E4ED2FE-E0C9-4C24-8CD9-C9B5AED4FE5A}" dt="2025-10-01T07:28:37.079" v="0" actId="478"/>
          <ac:picMkLst>
            <pc:docMk/>
            <pc:sldMk cId="296694578" sldId="335"/>
            <ac:picMk id="9" creationId="{CA007388-734A-72C8-12B4-36B7255E0C76}"/>
          </ac:picMkLst>
        </pc:picChg>
      </pc:sldChg>
    </pc:docChg>
  </pc:docChgLst>
  <pc:docChgLst>
    <pc:chgData name="Yuliia Yanchuk" userId="da8c62c5-263a-4788-bb0f-2989127690b9" providerId="ADAL" clId="{0D99E288-5D12-4C8B-BAC8-CE86BD4A4C5C}"/>
    <pc:docChg chg="undo custSel addSld delSld modSld sldOrd modSection">
      <pc:chgData name="Yuliia Yanchuk" userId="da8c62c5-263a-4788-bb0f-2989127690b9" providerId="ADAL" clId="{0D99E288-5D12-4C8B-BAC8-CE86BD4A4C5C}" dt="2025-09-03T06:49:42.394" v="5302" actId="790"/>
      <pc:docMkLst>
        <pc:docMk/>
      </pc:docMkLst>
      <pc:sldChg chg="ord">
        <pc:chgData name="Yuliia Yanchuk" userId="da8c62c5-263a-4788-bb0f-2989127690b9" providerId="ADAL" clId="{0D99E288-5D12-4C8B-BAC8-CE86BD4A4C5C}" dt="2025-09-02T08:50:07.688" v="1682"/>
        <pc:sldMkLst>
          <pc:docMk/>
          <pc:sldMk cId="1796986469" sldId="336"/>
        </pc:sldMkLst>
      </pc:sldChg>
      <pc:sldChg chg="addSp delSp modSp mod">
        <pc:chgData name="Yuliia Yanchuk" userId="da8c62c5-263a-4788-bb0f-2989127690b9" providerId="ADAL" clId="{0D99E288-5D12-4C8B-BAC8-CE86BD4A4C5C}" dt="2025-09-02T08:01:03.303" v="657" actId="1076"/>
        <pc:sldMkLst>
          <pc:docMk/>
          <pc:sldMk cId="3923649624" sldId="337"/>
        </pc:sldMkLst>
        <pc:spChg chg="add mod">
          <ac:chgData name="Yuliia Yanchuk" userId="da8c62c5-263a-4788-bb0f-2989127690b9" providerId="ADAL" clId="{0D99E288-5D12-4C8B-BAC8-CE86BD4A4C5C}" dt="2025-09-02T07:13:44.809" v="323" actId="20577"/>
          <ac:spMkLst>
            <pc:docMk/>
            <pc:sldMk cId="3923649624" sldId="337"/>
            <ac:spMk id="3" creationId="{E0535A23-49B4-7088-664D-929902D212A5}"/>
          </ac:spMkLst>
        </pc:spChg>
        <pc:spChg chg="mod topLvl">
          <ac:chgData name="Yuliia Yanchuk" userId="da8c62c5-263a-4788-bb0f-2989127690b9" providerId="ADAL" clId="{0D99E288-5D12-4C8B-BAC8-CE86BD4A4C5C}" dt="2025-09-02T07:20:03.193" v="429" actId="165"/>
          <ac:spMkLst>
            <pc:docMk/>
            <pc:sldMk cId="3923649624" sldId="337"/>
            <ac:spMk id="6" creationId="{0278B245-AF31-44F8-2BD5-C29C13112A9E}"/>
          </ac:spMkLst>
        </pc:spChg>
        <pc:spChg chg="mod topLvl">
          <ac:chgData name="Yuliia Yanchuk" userId="da8c62c5-263a-4788-bb0f-2989127690b9" providerId="ADAL" clId="{0D99E288-5D12-4C8B-BAC8-CE86BD4A4C5C}" dt="2025-09-02T07:20:08.916" v="430" actId="207"/>
          <ac:spMkLst>
            <pc:docMk/>
            <pc:sldMk cId="3923649624" sldId="337"/>
            <ac:spMk id="7" creationId="{74A50219-E3E6-AD9D-3A87-D77FE8EED707}"/>
          </ac:spMkLst>
        </pc:spChg>
        <pc:spChg chg="add mod">
          <ac:chgData name="Yuliia Yanchuk" userId="da8c62c5-263a-4788-bb0f-2989127690b9" providerId="ADAL" clId="{0D99E288-5D12-4C8B-BAC8-CE86BD4A4C5C}" dt="2025-09-02T07:19:52.566" v="428" actId="1076"/>
          <ac:spMkLst>
            <pc:docMk/>
            <pc:sldMk cId="3923649624" sldId="337"/>
            <ac:spMk id="11" creationId="{FA22782B-99E2-5639-472D-53D670B8EEC5}"/>
          </ac:spMkLst>
        </pc:spChg>
        <pc:graphicFrameChg chg="add mod modGraphic">
          <ac:chgData name="Yuliia Yanchuk" userId="da8c62c5-263a-4788-bb0f-2989127690b9" providerId="ADAL" clId="{0D99E288-5D12-4C8B-BAC8-CE86BD4A4C5C}" dt="2025-09-02T07:14:06.493" v="327" actId="1076"/>
          <ac:graphicFrameMkLst>
            <pc:docMk/>
            <pc:sldMk cId="3923649624" sldId="337"/>
            <ac:graphicFrameMk id="2" creationId="{6876B7E4-7E74-5F10-BFC0-7491489BC3A5}"/>
          </ac:graphicFrameMkLst>
        </pc:graphicFrameChg>
        <pc:picChg chg="add mod">
          <ac:chgData name="Yuliia Yanchuk" userId="da8c62c5-263a-4788-bb0f-2989127690b9" providerId="ADAL" clId="{0D99E288-5D12-4C8B-BAC8-CE86BD4A4C5C}" dt="2025-09-02T08:01:03.303" v="657" actId="1076"/>
          <ac:picMkLst>
            <pc:docMk/>
            <pc:sldMk cId="3923649624" sldId="337"/>
            <ac:picMk id="13" creationId="{C6579C36-CE27-7336-6162-7B075A5D5818}"/>
          </ac:picMkLst>
        </pc:picChg>
      </pc:sldChg>
      <pc:sldChg chg="addSp delSp modSp mod ord">
        <pc:chgData name="Yuliia Yanchuk" userId="da8c62c5-263a-4788-bb0f-2989127690b9" providerId="ADAL" clId="{0D99E288-5D12-4C8B-BAC8-CE86BD4A4C5C}" dt="2025-09-02T06:52:47.502" v="9" actId="790"/>
        <pc:sldMkLst>
          <pc:docMk/>
          <pc:sldMk cId="3745997360" sldId="338"/>
        </pc:sldMkLst>
        <pc:spChg chg="add mod">
          <ac:chgData name="Yuliia Yanchuk" userId="da8c62c5-263a-4788-bb0f-2989127690b9" providerId="ADAL" clId="{0D99E288-5D12-4C8B-BAC8-CE86BD4A4C5C}" dt="2025-09-02T06:52:47.502" v="9" actId="790"/>
          <ac:spMkLst>
            <pc:docMk/>
            <pc:sldMk cId="3745997360" sldId="338"/>
            <ac:spMk id="5" creationId="{31B75254-B16C-E537-6CC8-B29B044B9EFE}"/>
          </ac:spMkLst>
        </pc:spChg>
        <pc:spChg chg="add mod">
          <ac:chgData name="Yuliia Yanchuk" userId="da8c62c5-263a-4788-bb0f-2989127690b9" providerId="ADAL" clId="{0D99E288-5D12-4C8B-BAC8-CE86BD4A4C5C}" dt="2025-09-02T06:52:47.502" v="9" actId="790"/>
          <ac:spMkLst>
            <pc:docMk/>
            <pc:sldMk cId="3745997360" sldId="338"/>
            <ac:spMk id="6" creationId="{2E64B5CA-DAEC-F35E-F430-8A5B4E9A0917}"/>
          </ac:spMkLst>
        </pc:spChg>
      </pc:sldChg>
      <pc:sldChg chg="addSp delSp modSp mod ord">
        <pc:chgData name="Yuliia Yanchuk" userId="da8c62c5-263a-4788-bb0f-2989127690b9" providerId="ADAL" clId="{0D99E288-5D12-4C8B-BAC8-CE86BD4A4C5C}" dt="2025-09-02T07:01:10.168" v="81" actId="1076"/>
        <pc:sldMkLst>
          <pc:docMk/>
          <pc:sldMk cId="550340334" sldId="376"/>
        </pc:sldMkLst>
        <pc:spChg chg="add mod">
          <ac:chgData name="Yuliia Yanchuk" userId="da8c62c5-263a-4788-bb0f-2989127690b9" providerId="ADAL" clId="{0D99E288-5D12-4C8B-BAC8-CE86BD4A4C5C}" dt="2025-09-02T07:01:03.452" v="80" actId="790"/>
          <ac:spMkLst>
            <pc:docMk/>
            <pc:sldMk cId="550340334" sldId="376"/>
            <ac:spMk id="2" creationId="{810C3D68-2B15-05D2-D8B7-C51AA8134208}"/>
          </ac:spMkLst>
        </pc:spChg>
        <pc:spChg chg="add mod">
          <ac:chgData name="Yuliia Yanchuk" userId="da8c62c5-263a-4788-bb0f-2989127690b9" providerId="ADAL" clId="{0D99E288-5D12-4C8B-BAC8-CE86BD4A4C5C}" dt="2025-09-02T07:01:03.452" v="80" actId="790"/>
          <ac:spMkLst>
            <pc:docMk/>
            <pc:sldMk cId="550340334" sldId="376"/>
            <ac:spMk id="4" creationId="{B350E262-7FCD-9C55-3656-0F6A3C9C1B1C}"/>
          </ac:spMkLst>
        </pc:spChg>
        <pc:spChg chg="mod">
          <ac:chgData name="Yuliia Yanchuk" userId="da8c62c5-263a-4788-bb0f-2989127690b9" providerId="ADAL" clId="{0D99E288-5D12-4C8B-BAC8-CE86BD4A4C5C}" dt="2025-09-02T07:01:03.452" v="80" actId="790"/>
          <ac:spMkLst>
            <pc:docMk/>
            <pc:sldMk cId="550340334" sldId="376"/>
            <ac:spMk id="5" creationId="{7323EA5B-CC94-8A52-71AD-7ADBC6AB4EC0}"/>
          </ac:spMkLst>
        </pc:spChg>
        <pc:spChg chg="add mod">
          <ac:chgData name="Yuliia Yanchuk" userId="da8c62c5-263a-4788-bb0f-2989127690b9" providerId="ADAL" clId="{0D99E288-5D12-4C8B-BAC8-CE86BD4A4C5C}" dt="2025-09-02T07:01:10.168" v="81" actId="1076"/>
          <ac:spMkLst>
            <pc:docMk/>
            <pc:sldMk cId="550340334" sldId="376"/>
            <ac:spMk id="9" creationId="{28E555D3-C7B1-5B08-2F86-64F98ACC488D}"/>
          </ac:spMkLst>
        </pc:spChg>
        <pc:picChg chg="add mod">
          <ac:chgData name="Yuliia Yanchuk" userId="da8c62c5-263a-4788-bb0f-2989127690b9" providerId="ADAL" clId="{0D99E288-5D12-4C8B-BAC8-CE86BD4A4C5C}" dt="2025-09-02T07:00:57.442" v="79" actId="1076"/>
          <ac:picMkLst>
            <pc:docMk/>
            <pc:sldMk cId="550340334" sldId="376"/>
            <ac:picMk id="11" creationId="{9F3A9EFD-051E-8434-94C4-0D8CC7FDBA92}"/>
          </ac:picMkLst>
        </pc:picChg>
      </pc:sldChg>
      <pc:sldChg chg="addSp delSp modSp add mod">
        <pc:chgData name="Yuliia Yanchuk" userId="da8c62c5-263a-4788-bb0f-2989127690b9" providerId="ADAL" clId="{0D99E288-5D12-4C8B-BAC8-CE86BD4A4C5C}" dt="2025-09-02T07:33:39.187" v="602" actId="14100"/>
        <pc:sldMkLst>
          <pc:docMk/>
          <pc:sldMk cId="3995229048" sldId="378"/>
        </pc:sldMkLst>
        <pc:spChg chg="mod">
          <ac:chgData name="Yuliia Yanchuk" userId="da8c62c5-263a-4788-bb0f-2989127690b9" providerId="ADAL" clId="{0D99E288-5D12-4C8B-BAC8-CE86BD4A4C5C}" dt="2025-09-02T07:26:17.962" v="505" actId="790"/>
          <ac:spMkLst>
            <pc:docMk/>
            <pc:sldMk cId="3995229048" sldId="378"/>
            <ac:spMk id="3" creationId="{66CADB34-E66E-66FE-183B-A8AE91D33177}"/>
          </ac:spMkLst>
        </pc:spChg>
        <pc:spChg chg="add mod">
          <ac:chgData name="Yuliia Yanchuk" userId="da8c62c5-263a-4788-bb0f-2989127690b9" providerId="ADAL" clId="{0D99E288-5D12-4C8B-BAC8-CE86BD4A4C5C}" dt="2025-09-02T07:33:39.187" v="602" actId="14100"/>
          <ac:spMkLst>
            <pc:docMk/>
            <pc:sldMk cId="3995229048" sldId="378"/>
            <ac:spMk id="8" creationId="{6E017558-B8C8-3EE1-955A-63416FF588FD}"/>
          </ac:spMkLst>
        </pc:spChg>
        <pc:spChg chg="add mod">
          <ac:chgData name="Yuliia Yanchuk" userId="da8c62c5-263a-4788-bb0f-2989127690b9" providerId="ADAL" clId="{0D99E288-5D12-4C8B-BAC8-CE86BD4A4C5C}" dt="2025-09-02T07:33:33.858" v="601" actId="1076"/>
          <ac:spMkLst>
            <pc:docMk/>
            <pc:sldMk cId="3995229048" sldId="378"/>
            <ac:spMk id="9" creationId="{32FDACF5-84BB-700D-6CF4-2F7653692E77}"/>
          </ac:spMkLst>
        </pc:spChg>
        <pc:graphicFrameChg chg="mod modGraphic">
          <ac:chgData name="Yuliia Yanchuk" userId="da8c62c5-263a-4788-bb0f-2989127690b9" providerId="ADAL" clId="{0D99E288-5D12-4C8B-BAC8-CE86BD4A4C5C}" dt="2025-09-02T07:26:45.421" v="506" actId="1076"/>
          <ac:graphicFrameMkLst>
            <pc:docMk/>
            <pc:sldMk cId="3995229048" sldId="378"/>
            <ac:graphicFrameMk id="2" creationId="{5EE55FC0-C077-3985-562F-F139A3A97AE3}"/>
          </ac:graphicFrameMkLst>
        </pc:graphicFrameChg>
        <pc:picChg chg="add mod">
          <ac:chgData name="Yuliia Yanchuk" userId="da8c62c5-263a-4788-bb0f-2989127690b9" providerId="ADAL" clId="{0D99E288-5D12-4C8B-BAC8-CE86BD4A4C5C}" dt="2025-09-02T07:33:27.710" v="600" actId="1076"/>
          <ac:picMkLst>
            <pc:docMk/>
            <pc:sldMk cId="3995229048" sldId="378"/>
            <ac:picMk id="13" creationId="{069DFBFB-C4D5-D06D-9093-4C0DF3D72A4F}"/>
          </ac:picMkLst>
        </pc:picChg>
      </pc:sldChg>
      <pc:sldChg chg="addSp delSp modSp add mod">
        <pc:chgData name="Yuliia Yanchuk" userId="da8c62c5-263a-4788-bb0f-2989127690b9" providerId="ADAL" clId="{0D99E288-5D12-4C8B-BAC8-CE86BD4A4C5C}" dt="2025-09-02T08:10:21.107" v="808" actId="1076"/>
        <pc:sldMkLst>
          <pc:docMk/>
          <pc:sldMk cId="4106272563" sldId="379"/>
        </pc:sldMkLst>
        <pc:spChg chg="mod">
          <ac:chgData name="Yuliia Yanchuk" userId="da8c62c5-263a-4788-bb0f-2989127690b9" providerId="ADAL" clId="{0D99E288-5D12-4C8B-BAC8-CE86BD4A4C5C}" dt="2025-09-02T08:10:01.153" v="807" actId="790"/>
          <ac:spMkLst>
            <pc:docMk/>
            <pc:sldMk cId="4106272563" sldId="379"/>
            <ac:spMk id="3" creationId="{8888906D-8E04-718F-E631-BB2BDFC71175}"/>
          </ac:spMkLst>
        </pc:spChg>
        <pc:spChg chg="add mod">
          <ac:chgData name="Yuliia Yanchuk" userId="da8c62c5-263a-4788-bb0f-2989127690b9" providerId="ADAL" clId="{0D99E288-5D12-4C8B-BAC8-CE86BD4A4C5C}" dt="2025-09-02T08:10:21.107" v="808" actId="1076"/>
          <ac:spMkLst>
            <pc:docMk/>
            <pc:sldMk cId="4106272563" sldId="379"/>
            <ac:spMk id="5" creationId="{B19CA87A-A5C1-B55B-5078-A269CA19EEDD}"/>
          </ac:spMkLst>
        </pc:spChg>
        <pc:spChg chg="add mod">
          <ac:chgData name="Yuliia Yanchuk" userId="da8c62c5-263a-4788-bb0f-2989127690b9" providerId="ADAL" clId="{0D99E288-5D12-4C8B-BAC8-CE86BD4A4C5C}" dt="2025-09-02T08:10:21.107" v="808" actId="1076"/>
          <ac:spMkLst>
            <pc:docMk/>
            <pc:sldMk cId="4106272563" sldId="379"/>
            <ac:spMk id="7" creationId="{F5D0501F-5474-4CBA-07D7-3B883A16D666}"/>
          </ac:spMkLst>
        </pc:spChg>
        <pc:spChg chg="add mod">
          <ac:chgData name="Yuliia Yanchuk" userId="da8c62c5-263a-4788-bb0f-2989127690b9" providerId="ADAL" clId="{0D99E288-5D12-4C8B-BAC8-CE86BD4A4C5C}" dt="2025-09-02T08:10:21.107" v="808" actId="1076"/>
          <ac:spMkLst>
            <pc:docMk/>
            <pc:sldMk cId="4106272563" sldId="379"/>
            <ac:spMk id="10" creationId="{D9C5AAD8-144B-9CC5-D059-332F3F1CAC38}"/>
          </ac:spMkLst>
        </pc:spChg>
        <pc:spChg chg="add mod">
          <ac:chgData name="Yuliia Yanchuk" userId="da8c62c5-263a-4788-bb0f-2989127690b9" providerId="ADAL" clId="{0D99E288-5D12-4C8B-BAC8-CE86BD4A4C5C}" dt="2025-09-02T08:10:21.107" v="808" actId="1076"/>
          <ac:spMkLst>
            <pc:docMk/>
            <pc:sldMk cId="4106272563" sldId="379"/>
            <ac:spMk id="15" creationId="{D00268E9-5866-FB62-0D9B-BF49967C97CF}"/>
          </ac:spMkLst>
        </pc:spChg>
        <pc:spChg chg="add mod">
          <ac:chgData name="Yuliia Yanchuk" userId="da8c62c5-263a-4788-bb0f-2989127690b9" providerId="ADAL" clId="{0D99E288-5D12-4C8B-BAC8-CE86BD4A4C5C}" dt="2025-09-02T08:10:21.107" v="808" actId="1076"/>
          <ac:spMkLst>
            <pc:docMk/>
            <pc:sldMk cId="4106272563" sldId="379"/>
            <ac:spMk id="16" creationId="{E3091D5C-412D-67A3-ADA9-00A40A92DB6F}"/>
          </ac:spMkLst>
        </pc:spChg>
        <pc:spChg chg="add mod ord">
          <ac:chgData name="Yuliia Yanchuk" userId="da8c62c5-263a-4788-bb0f-2989127690b9" providerId="ADAL" clId="{0D99E288-5D12-4C8B-BAC8-CE86BD4A4C5C}" dt="2025-09-02T08:10:21.107" v="808" actId="1076"/>
          <ac:spMkLst>
            <pc:docMk/>
            <pc:sldMk cId="4106272563" sldId="379"/>
            <ac:spMk id="17" creationId="{246B0021-B172-2A4A-085F-889B8077332E}"/>
          </ac:spMkLst>
        </pc:spChg>
        <pc:spChg chg="add mod ord">
          <ac:chgData name="Yuliia Yanchuk" userId="da8c62c5-263a-4788-bb0f-2989127690b9" providerId="ADAL" clId="{0D99E288-5D12-4C8B-BAC8-CE86BD4A4C5C}" dt="2025-09-02T08:10:21.107" v="808" actId="1076"/>
          <ac:spMkLst>
            <pc:docMk/>
            <pc:sldMk cId="4106272563" sldId="379"/>
            <ac:spMk id="18" creationId="{452E7EC8-F483-873B-234E-44D4AFF2A88C}"/>
          </ac:spMkLst>
        </pc:spChg>
        <pc:spChg chg="add mod">
          <ac:chgData name="Yuliia Yanchuk" userId="da8c62c5-263a-4788-bb0f-2989127690b9" providerId="ADAL" clId="{0D99E288-5D12-4C8B-BAC8-CE86BD4A4C5C}" dt="2025-09-02T08:10:21.107" v="808" actId="1076"/>
          <ac:spMkLst>
            <pc:docMk/>
            <pc:sldMk cId="4106272563" sldId="379"/>
            <ac:spMk id="19" creationId="{F3084F01-B0C0-37B2-F248-BECE7DB909C0}"/>
          </ac:spMkLst>
        </pc:spChg>
        <pc:picChg chg="add mod">
          <ac:chgData name="Yuliia Yanchuk" userId="da8c62c5-263a-4788-bb0f-2989127690b9" providerId="ADAL" clId="{0D99E288-5D12-4C8B-BAC8-CE86BD4A4C5C}" dt="2025-09-02T08:10:21.107" v="808" actId="1076"/>
          <ac:picMkLst>
            <pc:docMk/>
            <pc:sldMk cId="4106272563" sldId="379"/>
            <ac:picMk id="6" creationId="{3004F432-AA04-CEC7-855E-5C0CE2CD9015}"/>
          </ac:picMkLst>
        </pc:picChg>
        <pc:picChg chg="add mod">
          <ac:chgData name="Yuliia Yanchuk" userId="da8c62c5-263a-4788-bb0f-2989127690b9" providerId="ADAL" clId="{0D99E288-5D12-4C8B-BAC8-CE86BD4A4C5C}" dt="2025-09-02T08:10:21.107" v="808" actId="1076"/>
          <ac:picMkLst>
            <pc:docMk/>
            <pc:sldMk cId="4106272563" sldId="379"/>
            <ac:picMk id="14" creationId="{3305EF83-28A2-F0D2-F806-E6A6AD16CAB7}"/>
          </ac:picMkLst>
        </pc:picChg>
      </pc:sldChg>
      <pc:sldChg chg="addSp delSp modSp add mod">
        <pc:chgData name="Yuliia Yanchuk" userId="da8c62c5-263a-4788-bb0f-2989127690b9" providerId="ADAL" clId="{0D99E288-5D12-4C8B-BAC8-CE86BD4A4C5C}" dt="2025-09-02T08:24:57.194" v="1085" actId="108"/>
        <pc:sldMkLst>
          <pc:docMk/>
          <pc:sldMk cId="20533888" sldId="380"/>
        </pc:sldMkLst>
        <pc:spChg chg="mod">
          <ac:chgData name="Yuliia Yanchuk" userId="da8c62c5-263a-4788-bb0f-2989127690b9" providerId="ADAL" clId="{0D99E288-5D12-4C8B-BAC8-CE86BD4A4C5C}" dt="2025-09-02T08:24:43.690" v="1083" actId="790"/>
          <ac:spMkLst>
            <pc:docMk/>
            <pc:sldMk cId="20533888" sldId="380"/>
            <ac:spMk id="3" creationId="{C16EB38F-E04E-41FC-293C-818CB3BB1866}"/>
          </ac:spMkLst>
        </pc:spChg>
        <pc:graphicFrameChg chg="add mod modGraphic">
          <ac:chgData name="Yuliia Yanchuk" userId="da8c62c5-263a-4788-bb0f-2989127690b9" providerId="ADAL" clId="{0D99E288-5D12-4C8B-BAC8-CE86BD4A4C5C}" dt="2025-09-02T08:24:57.194" v="1085" actId="108"/>
          <ac:graphicFrameMkLst>
            <pc:docMk/>
            <pc:sldMk cId="20533888" sldId="380"/>
            <ac:graphicFrameMk id="2" creationId="{F66662F6-DEF4-A4E5-66EB-3CCD3EE2DACE}"/>
          </ac:graphicFrameMkLst>
        </pc:graphicFrameChg>
      </pc:sldChg>
      <pc:sldChg chg="addSp delSp modSp add mod">
        <pc:chgData name="Yuliia Yanchuk" userId="da8c62c5-263a-4788-bb0f-2989127690b9" providerId="ADAL" clId="{0D99E288-5D12-4C8B-BAC8-CE86BD4A4C5C}" dt="2025-09-02T08:41:23.531" v="1395" actId="1076"/>
        <pc:sldMkLst>
          <pc:docMk/>
          <pc:sldMk cId="1616747792" sldId="381"/>
        </pc:sldMkLst>
        <pc:spChg chg="mod">
          <ac:chgData name="Yuliia Yanchuk" userId="da8c62c5-263a-4788-bb0f-2989127690b9" providerId="ADAL" clId="{0D99E288-5D12-4C8B-BAC8-CE86BD4A4C5C}" dt="2025-09-02T08:38:48.475" v="1386" actId="790"/>
          <ac:spMkLst>
            <pc:docMk/>
            <pc:sldMk cId="1616747792" sldId="381"/>
            <ac:spMk id="3" creationId="{EF7FE91F-6AEA-1E25-ED20-BE21EBECCFE5}"/>
          </ac:spMkLst>
        </pc:spChg>
        <pc:spChg chg="mod">
          <ac:chgData name="Yuliia Yanchuk" userId="da8c62c5-263a-4788-bb0f-2989127690b9" providerId="ADAL" clId="{0D99E288-5D12-4C8B-BAC8-CE86BD4A4C5C}" dt="2025-09-02T08:38:48.475" v="1386" actId="790"/>
          <ac:spMkLst>
            <pc:docMk/>
            <pc:sldMk cId="1616747792" sldId="381"/>
            <ac:spMk id="5" creationId="{38CD697A-443F-8C85-3E31-A5B8BDA8DE77}"/>
          </ac:spMkLst>
        </pc:spChg>
        <pc:spChg chg="mod">
          <ac:chgData name="Yuliia Yanchuk" userId="da8c62c5-263a-4788-bb0f-2989127690b9" providerId="ADAL" clId="{0D99E288-5D12-4C8B-BAC8-CE86BD4A4C5C}" dt="2025-09-02T08:38:48.475" v="1386" actId="790"/>
          <ac:spMkLst>
            <pc:docMk/>
            <pc:sldMk cId="1616747792" sldId="381"/>
            <ac:spMk id="6" creationId="{8E69E5AF-C178-B944-C9CF-2BC380FCFF02}"/>
          </ac:spMkLst>
        </pc:spChg>
        <pc:spChg chg="mod">
          <ac:chgData name="Yuliia Yanchuk" userId="da8c62c5-263a-4788-bb0f-2989127690b9" providerId="ADAL" clId="{0D99E288-5D12-4C8B-BAC8-CE86BD4A4C5C}" dt="2025-09-02T08:29:49.624" v="1124" actId="790"/>
          <ac:spMkLst>
            <pc:docMk/>
            <pc:sldMk cId="1616747792" sldId="381"/>
            <ac:spMk id="7" creationId="{769262BD-9D06-57E3-7C80-2B8F7476F938}"/>
          </ac:spMkLst>
        </pc:spChg>
        <pc:spChg chg="mod">
          <ac:chgData name="Yuliia Yanchuk" userId="da8c62c5-263a-4788-bb0f-2989127690b9" providerId="ADAL" clId="{0D99E288-5D12-4C8B-BAC8-CE86BD4A4C5C}" dt="2025-09-02T08:38:48.475" v="1386" actId="790"/>
          <ac:spMkLst>
            <pc:docMk/>
            <pc:sldMk cId="1616747792" sldId="381"/>
            <ac:spMk id="9" creationId="{B6E8B2ED-B7B1-A739-0152-24E38582236C}"/>
          </ac:spMkLst>
        </pc:spChg>
        <pc:spChg chg="mod">
          <ac:chgData name="Yuliia Yanchuk" userId="da8c62c5-263a-4788-bb0f-2989127690b9" providerId="ADAL" clId="{0D99E288-5D12-4C8B-BAC8-CE86BD4A4C5C}" dt="2025-09-02T08:38:48.475" v="1386" actId="790"/>
          <ac:spMkLst>
            <pc:docMk/>
            <pc:sldMk cId="1616747792" sldId="381"/>
            <ac:spMk id="10" creationId="{63880FB1-70D3-3C3E-302E-2ED391EDE5DF}"/>
          </ac:spMkLst>
        </pc:spChg>
        <pc:spChg chg="mod">
          <ac:chgData name="Yuliia Yanchuk" userId="da8c62c5-263a-4788-bb0f-2989127690b9" providerId="ADAL" clId="{0D99E288-5D12-4C8B-BAC8-CE86BD4A4C5C}" dt="2025-09-02T08:38:48.475" v="1386" actId="790"/>
          <ac:spMkLst>
            <pc:docMk/>
            <pc:sldMk cId="1616747792" sldId="381"/>
            <ac:spMk id="11" creationId="{263C87FC-A4B4-F4CA-6C55-CA773723CC15}"/>
          </ac:spMkLst>
        </pc:spChg>
        <pc:spChg chg="add mod">
          <ac:chgData name="Yuliia Yanchuk" userId="da8c62c5-263a-4788-bb0f-2989127690b9" providerId="ADAL" clId="{0D99E288-5D12-4C8B-BAC8-CE86BD4A4C5C}" dt="2025-09-02T08:41:23.531" v="1395" actId="1076"/>
          <ac:spMkLst>
            <pc:docMk/>
            <pc:sldMk cId="1616747792" sldId="381"/>
            <ac:spMk id="12" creationId="{CEE737B2-7419-2C25-5297-303A6C9CAE44}"/>
          </ac:spMkLst>
        </pc:spChg>
        <pc:spChg chg="add mod">
          <ac:chgData name="Yuliia Yanchuk" userId="da8c62c5-263a-4788-bb0f-2989127690b9" providerId="ADAL" clId="{0D99E288-5D12-4C8B-BAC8-CE86BD4A4C5C}" dt="2025-09-02T08:41:23.531" v="1395" actId="1076"/>
          <ac:spMkLst>
            <pc:docMk/>
            <pc:sldMk cId="1616747792" sldId="381"/>
            <ac:spMk id="13" creationId="{A01B5369-5BA0-4269-CD92-751E9C95A2EA}"/>
          </ac:spMkLst>
        </pc:spChg>
        <pc:spChg chg="add mod ord">
          <ac:chgData name="Yuliia Yanchuk" userId="da8c62c5-263a-4788-bb0f-2989127690b9" providerId="ADAL" clId="{0D99E288-5D12-4C8B-BAC8-CE86BD4A4C5C}" dt="2025-09-02T08:41:23.531" v="1395" actId="1076"/>
          <ac:spMkLst>
            <pc:docMk/>
            <pc:sldMk cId="1616747792" sldId="381"/>
            <ac:spMk id="14" creationId="{489692E0-901C-020F-77B2-42CB9DF5493A}"/>
          </ac:spMkLst>
        </pc:spChg>
        <pc:spChg chg="add mod ord">
          <ac:chgData name="Yuliia Yanchuk" userId="da8c62c5-263a-4788-bb0f-2989127690b9" providerId="ADAL" clId="{0D99E288-5D12-4C8B-BAC8-CE86BD4A4C5C}" dt="2025-09-02T08:41:23.531" v="1395" actId="1076"/>
          <ac:spMkLst>
            <pc:docMk/>
            <pc:sldMk cId="1616747792" sldId="381"/>
            <ac:spMk id="15" creationId="{277A759C-154B-CD4B-E7FA-77E0856407D3}"/>
          </ac:spMkLst>
        </pc:spChg>
        <pc:grpChg chg="add mod">
          <ac:chgData name="Yuliia Yanchuk" userId="da8c62c5-263a-4788-bb0f-2989127690b9" providerId="ADAL" clId="{0D99E288-5D12-4C8B-BAC8-CE86BD4A4C5C}" dt="2025-09-02T08:41:23.531" v="1395" actId="1076"/>
          <ac:grpSpMkLst>
            <pc:docMk/>
            <pc:sldMk cId="1616747792" sldId="381"/>
            <ac:grpSpMk id="4" creationId="{8488DF40-BE2E-7921-4CC1-FA2EF33A2DC1}"/>
          </ac:grpSpMkLst>
        </pc:grpChg>
        <pc:grpChg chg="add mod">
          <ac:chgData name="Yuliia Yanchuk" userId="da8c62c5-263a-4788-bb0f-2989127690b9" providerId="ADAL" clId="{0D99E288-5D12-4C8B-BAC8-CE86BD4A4C5C}" dt="2025-09-02T08:41:23.531" v="1395" actId="1076"/>
          <ac:grpSpMkLst>
            <pc:docMk/>
            <pc:sldMk cId="1616747792" sldId="381"/>
            <ac:grpSpMk id="8" creationId="{2367F1C3-A369-755C-9D1A-7BCCCEE77FE3}"/>
          </ac:grpSpMkLst>
        </pc:grpChg>
        <pc:picChg chg="add mod">
          <ac:chgData name="Yuliia Yanchuk" userId="da8c62c5-263a-4788-bb0f-2989127690b9" providerId="ADAL" clId="{0D99E288-5D12-4C8B-BAC8-CE86BD4A4C5C}" dt="2025-09-02T08:41:23.531" v="1395" actId="1076"/>
          <ac:picMkLst>
            <pc:docMk/>
            <pc:sldMk cId="1616747792" sldId="381"/>
            <ac:picMk id="19" creationId="{110C5DC8-C884-5BE9-C356-F59974936C95}"/>
          </ac:picMkLst>
        </pc:picChg>
        <pc:picChg chg="add mod">
          <ac:chgData name="Yuliia Yanchuk" userId="da8c62c5-263a-4788-bb0f-2989127690b9" providerId="ADAL" clId="{0D99E288-5D12-4C8B-BAC8-CE86BD4A4C5C}" dt="2025-09-02T08:41:23.531" v="1395" actId="1076"/>
          <ac:picMkLst>
            <pc:docMk/>
            <pc:sldMk cId="1616747792" sldId="381"/>
            <ac:picMk id="21" creationId="{A4787C56-AE6E-EDEA-27F4-2DCF2EBB6570}"/>
          </ac:picMkLst>
        </pc:picChg>
      </pc:sldChg>
      <pc:sldChg chg="addSp delSp modSp add mod">
        <pc:chgData name="Yuliia Yanchuk" userId="da8c62c5-263a-4788-bb0f-2989127690b9" providerId="ADAL" clId="{0D99E288-5D12-4C8B-BAC8-CE86BD4A4C5C}" dt="2025-09-02T09:28:53.329" v="1954" actId="790"/>
        <pc:sldMkLst>
          <pc:docMk/>
          <pc:sldMk cId="481738059" sldId="382"/>
        </pc:sldMkLst>
        <pc:spChg chg="mod">
          <ac:chgData name="Yuliia Yanchuk" userId="da8c62c5-263a-4788-bb0f-2989127690b9" providerId="ADAL" clId="{0D99E288-5D12-4C8B-BAC8-CE86BD4A4C5C}" dt="2025-09-02T09:28:53.329" v="1954" actId="790"/>
          <ac:spMkLst>
            <pc:docMk/>
            <pc:sldMk cId="481738059" sldId="382"/>
            <ac:spMk id="3" creationId="{65B629D9-BB22-FD54-0779-B5F459CDA011}"/>
          </ac:spMkLst>
        </pc:spChg>
        <pc:spChg chg="mod topLvl">
          <ac:chgData name="Yuliia Yanchuk" userId="da8c62c5-263a-4788-bb0f-2989127690b9" providerId="ADAL" clId="{0D99E288-5D12-4C8B-BAC8-CE86BD4A4C5C}" dt="2025-09-02T09:28:46.394" v="1953" actId="1076"/>
          <ac:spMkLst>
            <pc:docMk/>
            <pc:sldMk cId="481738059" sldId="382"/>
            <ac:spMk id="18" creationId="{563A376B-8A36-685B-06F6-EA236F486F31}"/>
          </ac:spMkLst>
        </pc:spChg>
        <pc:spChg chg="mod topLvl">
          <ac:chgData name="Yuliia Yanchuk" userId="da8c62c5-263a-4788-bb0f-2989127690b9" providerId="ADAL" clId="{0D99E288-5D12-4C8B-BAC8-CE86BD4A4C5C}" dt="2025-09-02T09:28:53.329" v="1954" actId="790"/>
          <ac:spMkLst>
            <pc:docMk/>
            <pc:sldMk cId="481738059" sldId="382"/>
            <ac:spMk id="22" creationId="{F7B6BA0A-1CB8-D5F8-C5EC-BF0D0A826430}"/>
          </ac:spMkLst>
        </pc:spChg>
        <pc:spChg chg="mod">
          <ac:chgData name="Yuliia Yanchuk" userId="da8c62c5-263a-4788-bb0f-2989127690b9" providerId="ADAL" clId="{0D99E288-5D12-4C8B-BAC8-CE86BD4A4C5C}" dt="2025-09-02T09:28:53.329" v="1954" actId="790"/>
          <ac:spMkLst>
            <pc:docMk/>
            <pc:sldMk cId="481738059" sldId="382"/>
            <ac:spMk id="23" creationId="{9EF636E6-842F-4DC4-A130-5D5A7F411E5A}"/>
          </ac:spMkLst>
        </pc:spChg>
        <pc:spChg chg="mod">
          <ac:chgData name="Yuliia Yanchuk" userId="da8c62c5-263a-4788-bb0f-2989127690b9" providerId="ADAL" clId="{0D99E288-5D12-4C8B-BAC8-CE86BD4A4C5C}" dt="2025-09-02T09:28:53.329" v="1954" actId="790"/>
          <ac:spMkLst>
            <pc:docMk/>
            <pc:sldMk cId="481738059" sldId="382"/>
            <ac:spMk id="24" creationId="{79DC7F6E-C76F-D31B-BCAC-58D5E2A1A8F9}"/>
          </ac:spMkLst>
        </pc:spChg>
        <pc:spChg chg="add mod">
          <ac:chgData name="Yuliia Yanchuk" userId="da8c62c5-263a-4788-bb0f-2989127690b9" providerId="ADAL" clId="{0D99E288-5D12-4C8B-BAC8-CE86BD4A4C5C}" dt="2025-09-02T09:28:53.329" v="1954" actId="790"/>
          <ac:spMkLst>
            <pc:docMk/>
            <pc:sldMk cId="481738059" sldId="382"/>
            <ac:spMk id="33" creationId="{DD774C1D-BC1D-CBBC-6C8C-5277EE668253}"/>
          </ac:spMkLst>
        </pc:spChg>
        <pc:spChg chg="add mod">
          <ac:chgData name="Yuliia Yanchuk" userId="da8c62c5-263a-4788-bb0f-2989127690b9" providerId="ADAL" clId="{0D99E288-5D12-4C8B-BAC8-CE86BD4A4C5C}" dt="2025-09-02T09:28:53.329" v="1954" actId="790"/>
          <ac:spMkLst>
            <pc:docMk/>
            <pc:sldMk cId="481738059" sldId="382"/>
            <ac:spMk id="34" creationId="{F63A4633-A70A-D567-B121-D5B8FF91E75B}"/>
          </ac:spMkLst>
        </pc:spChg>
        <pc:spChg chg="add mod">
          <ac:chgData name="Yuliia Yanchuk" userId="da8c62c5-263a-4788-bb0f-2989127690b9" providerId="ADAL" clId="{0D99E288-5D12-4C8B-BAC8-CE86BD4A4C5C}" dt="2025-09-02T09:28:53.329" v="1954" actId="790"/>
          <ac:spMkLst>
            <pc:docMk/>
            <pc:sldMk cId="481738059" sldId="382"/>
            <ac:spMk id="35" creationId="{A56FBDE9-5EE3-870B-C388-976CE67E02E1}"/>
          </ac:spMkLst>
        </pc:spChg>
        <pc:spChg chg="mod">
          <ac:chgData name="Yuliia Yanchuk" userId="da8c62c5-263a-4788-bb0f-2989127690b9" providerId="ADAL" clId="{0D99E288-5D12-4C8B-BAC8-CE86BD4A4C5C}" dt="2025-09-02T09:21:33.019" v="1762"/>
          <ac:spMkLst>
            <pc:docMk/>
            <pc:sldMk cId="481738059" sldId="382"/>
            <ac:spMk id="37" creationId="{DC6E679A-CBC5-3F4C-050D-4F37DD9B45DD}"/>
          </ac:spMkLst>
        </pc:spChg>
        <pc:spChg chg="mod">
          <ac:chgData name="Yuliia Yanchuk" userId="da8c62c5-263a-4788-bb0f-2989127690b9" providerId="ADAL" clId="{0D99E288-5D12-4C8B-BAC8-CE86BD4A4C5C}" dt="2025-09-02T09:22:04.806" v="1768" actId="20577"/>
          <ac:spMkLst>
            <pc:docMk/>
            <pc:sldMk cId="481738059" sldId="382"/>
            <ac:spMk id="38" creationId="{A951689D-61E8-2FD3-E228-70E49E08CF34}"/>
          </ac:spMkLst>
        </pc:spChg>
        <pc:spChg chg="add mod">
          <ac:chgData name="Yuliia Yanchuk" userId="da8c62c5-263a-4788-bb0f-2989127690b9" providerId="ADAL" clId="{0D99E288-5D12-4C8B-BAC8-CE86BD4A4C5C}" dt="2025-09-02T09:28:53.329" v="1954" actId="790"/>
          <ac:spMkLst>
            <pc:docMk/>
            <pc:sldMk cId="481738059" sldId="382"/>
            <ac:spMk id="40" creationId="{2143278C-8D45-6A40-4638-A30D36BC4331}"/>
          </ac:spMkLst>
        </pc:spChg>
        <pc:spChg chg="add mod">
          <ac:chgData name="Yuliia Yanchuk" userId="da8c62c5-263a-4788-bb0f-2989127690b9" providerId="ADAL" clId="{0D99E288-5D12-4C8B-BAC8-CE86BD4A4C5C}" dt="2025-09-02T09:28:53.329" v="1954" actId="790"/>
          <ac:spMkLst>
            <pc:docMk/>
            <pc:sldMk cId="481738059" sldId="382"/>
            <ac:spMk id="41" creationId="{CA208F47-141A-11CF-1ABC-D295160F4FF4}"/>
          </ac:spMkLst>
        </pc:spChg>
        <pc:spChg chg="add mod">
          <ac:chgData name="Yuliia Yanchuk" userId="da8c62c5-263a-4788-bb0f-2989127690b9" providerId="ADAL" clId="{0D99E288-5D12-4C8B-BAC8-CE86BD4A4C5C}" dt="2025-09-02T09:28:53.329" v="1954" actId="790"/>
          <ac:spMkLst>
            <pc:docMk/>
            <pc:sldMk cId="481738059" sldId="382"/>
            <ac:spMk id="42" creationId="{E447FF31-6182-FFBD-5634-9F74ADA73861}"/>
          </ac:spMkLst>
        </pc:spChg>
        <pc:grpChg chg="mod topLvl">
          <ac:chgData name="Yuliia Yanchuk" userId="da8c62c5-263a-4788-bb0f-2989127690b9" providerId="ADAL" clId="{0D99E288-5D12-4C8B-BAC8-CE86BD4A4C5C}" dt="2025-09-02T08:54:51.751" v="1729" actId="165"/>
          <ac:grpSpMkLst>
            <pc:docMk/>
            <pc:sldMk cId="481738059" sldId="382"/>
            <ac:grpSpMk id="20" creationId="{24DFD85C-673E-C368-C682-E06999E94C1F}"/>
          </ac:grpSpMkLst>
        </pc:grpChg>
        <pc:grpChg chg="add mod">
          <ac:chgData name="Yuliia Yanchuk" userId="da8c62c5-263a-4788-bb0f-2989127690b9" providerId="ADAL" clId="{0D99E288-5D12-4C8B-BAC8-CE86BD4A4C5C}" dt="2025-09-02T09:21:42.519" v="1763" actId="1076"/>
          <ac:grpSpMkLst>
            <pc:docMk/>
            <pc:sldMk cId="481738059" sldId="382"/>
            <ac:grpSpMk id="36" creationId="{645378CD-59B3-8727-E979-405D051D3BCF}"/>
          </ac:grpSpMkLst>
        </pc:grpChg>
        <pc:picChg chg="add mod">
          <ac:chgData name="Yuliia Yanchuk" userId="da8c62c5-263a-4788-bb0f-2989127690b9" providerId="ADAL" clId="{0D99E288-5D12-4C8B-BAC8-CE86BD4A4C5C}" dt="2025-09-02T09:28:46.394" v="1953" actId="1076"/>
          <ac:picMkLst>
            <pc:docMk/>
            <pc:sldMk cId="481738059" sldId="382"/>
            <ac:picMk id="44" creationId="{47BAF5D8-6F47-0A58-7EA0-5D8B6C8CC063}"/>
          </ac:picMkLst>
        </pc:picChg>
        <pc:picChg chg="add mod">
          <ac:chgData name="Yuliia Yanchuk" userId="da8c62c5-263a-4788-bb0f-2989127690b9" providerId="ADAL" clId="{0D99E288-5D12-4C8B-BAC8-CE86BD4A4C5C}" dt="2025-09-02T09:28:46.394" v="1953" actId="1076"/>
          <ac:picMkLst>
            <pc:docMk/>
            <pc:sldMk cId="481738059" sldId="382"/>
            <ac:picMk id="46" creationId="{B527EA84-2BD7-446E-8D8A-CB013C9A302D}"/>
          </ac:picMkLst>
        </pc:picChg>
      </pc:sldChg>
      <pc:sldChg chg="addSp delSp modSp add mod">
        <pc:chgData name="Yuliia Yanchuk" userId="da8c62c5-263a-4788-bb0f-2989127690b9" providerId="ADAL" clId="{0D99E288-5D12-4C8B-BAC8-CE86BD4A4C5C}" dt="2025-09-02T09:39:29.597" v="2194" actId="1076"/>
        <pc:sldMkLst>
          <pc:docMk/>
          <pc:sldMk cId="1127701217" sldId="383"/>
        </pc:sldMkLst>
        <pc:spChg chg="mod">
          <ac:chgData name="Yuliia Yanchuk" userId="da8c62c5-263a-4788-bb0f-2989127690b9" providerId="ADAL" clId="{0D99E288-5D12-4C8B-BAC8-CE86BD4A4C5C}" dt="2025-09-02T09:39:05.142" v="2193" actId="790"/>
          <ac:spMkLst>
            <pc:docMk/>
            <pc:sldMk cId="1127701217" sldId="383"/>
            <ac:spMk id="3" creationId="{17847F58-A5AA-6E51-A571-9E8C731908D8}"/>
          </ac:spMkLst>
        </pc:spChg>
        <pc:spChg chg="mod">
          <ac:chgData name="Yuliia Yanchuk" userId="da8c62c5-263a-4788-bb0f-2989127690b9" providerId="ADAL" clId="{0D99E288-5D12-4C8B-BAC8-CE86BD4A4C5C}" dt="2025-09-02T09:39:05.142" v="2193" actId="790"/>
          <ac:spMkLst>
            <pc:docMk/>
            <pc:sldMk cId="1127701217" sldId="383"/>
            <ac:spMk id="4" creationId="{8577790D-A248-78D6-22AD-83BB918067D1}"/>
          </ac:spMkLst>
        </pc:spChg>
        <pc:spChg chg="mod">
          <ac:chgData name="Yuliia Yanchuk" userId="da8c62c5-263a-4788-bb0f-2989127690b9" providerId="ADAL" clId="{0D99E288-5D12-4C8B-BAC8-CE86BD4A4C5C}" dt="2025-09-02T09:39:05.142" v="2193" actId="790"/>
          <ac:spMkLst>
            <pc:docMk/>
            <pc:sldMk cId="1127701217" sldId="383"/>
            <ac:spMk id="5" creationId="{04FA7A67-156A-3ADA-0E18-8BC4F803743D}"/>
          </ac:spMkLst>
        </pc:spChg>
        <pc:spChg chg="mod">
          <ac:chgData name="Yuliia Yanchuk" userId="da8c62c5-263a-4788-bb0f-2989127690b9" providerId="ADAL" clId="{0D99E288-5D12-4C8B-BAC8-CE86BD4A4C5C}" dt="2025-09-02T09:39:05.142" v="2193" actId="790"/>
          <ac:spMkLst>
            <pc:docMk/>
            <pc:sldMk cId="1127701217" sldId="383"/>
            <ac:spMk id="6" creationId="{07A6C936-915C-18CE-04F0-79250BCAA923}"/>
          </ac:spMkLst>
        </pc:spChg>
        <pc:spChg chg="mod">
          <ac:chgData name="Yuliia Yanchuk" userId="da8c62c5-263a-4788-bb0f-2989127690b9" providerId="ADAL" clId="{0D99E288-5D12-4C8B-BAC8-CE86BD4A4C5C}" dt="2025-09-02T09:39:05.142" v="2193" actId="790"/>
          <ac:spMkLst>
            <pc:docMk/>
            <pc:sldMk cId="1127701217" sldId="383"/>
            <ac:spMk id="7" creationId="{70AD9F38-476E-7F25-2828-BC846011F570}"/>
          </ac:spMkLst>
        </pc:spChg>
        <pc:spChg chg="mod">
          <ac:chgData name="Yuliia Yanchuk" userId="da8c62c5-263a-4788-bb0f-2989127690b9" providerId="ADAL" clId="{0D99E288-5D12-4C8B-BAC8-CE86BD4A4C5C}" dt="2025-09-02T09:39:05.142" v="2193" actId="790"/>
          <ac:spMkLst>
            <pc:docMk/>
            <pc:sldMk cId="1127701217" sldId="383"/>
            <ac:spMk id="8" creationId="{74144FE7-9938-FB9E-3DF8-65B902ABDD03}"/>
          </ac:spMkLst>
        </pc:spChg>
        <pc:spChg chg="mod">
          <ac:chgData name="Yuliia Yanchuk" userId="da8c62c5-263a-4788-bb0f-2989127690b9" providerId="ADAL" clId="{0D99E288-5D12-4C8B-BAC8-CE86BD4A4C5C}" dt="2025-09-02T09:39:05.142" v="2193" actId="790"/>
          <ac:spMkLst>
            <pc:docMk/>
            <pc:sldMk cId="1127701217" sldId="383"/>
            <ac:spMk id="9" creationId="{CD7B306B-9966-F99C-A613-C9650FB72DB1}"/>
          </ac:spMkLst>
        </pc:spChg>
        <pc:spChg chg="mod">
          <ac:chgData name="Yuliia Yanchuk" userId="da8c62c5-263a-4788-bb0f-2989127690b9" providerId="ADAL" clId="{0D99E288-5D12-4C8B-BAC8-CE86BD4A4C5C}" dt="2025-09-02T09:32:50.388" v="2078"/>
          <ac:spMkLst>
            <pc:docMk/>
            <pc:sldMk cId="1127701217" sldId="383"/>
            <ac:spMk id="11" creationId="{E0039CAE-C1A9-7A50-5D2B-434D0A973C2F}"/>
          </ac:spMkLst>
        </pc:spChg>
        <pc:spChg chg="mod">
          <ac:chgData name="Yuliia Yanchuk" userId="da8c62c5-263a-4788-bb0f-2989127690b9" providerId="ADAL" clId="{0D99E288-5D12-4C8B-BAC8-CE86BD4A4C5C}" dt="2025-09-02T09:33:21.260" v="2124" actId="2711"/>
          <ac:spMkLst>
            <pc:docMk/>
            <pc:sldMk cId="1127701217" sldId="383"/>
            <ac:spMk id="12" creationId="{6FD449AE-D1B2-C21B-7114-DC5365ADCA14}"/>
          </ac:spMkLst>
        </pc:spChg>
        <pc:spChg chg="add mod">
          <ac:chgData name="Yuliia Yanchuk" userId="da8c62c5-263a-4788-bb0f-2989127690b9" providerId="ADAL" clId="{0D99E288-5D12-4C8B-BAC8-CE86BD4A4C5C}" dt="2025-09-02T09:39:29.597" v="2194" actId="1076"/>
          <ac:spMkLst>
            <pc:docMk/>
            <pc:sldMk cId="1127701217" sldId="383"/>
            <ac:spMk id="16" creationId="{62145A45-ADE8-3A0E-B9A8-DCC4E5C1D169}"/>
          </ac:spMkLst>
        </pc:spChg>
        <pc:spChg chg="add mod">
          <ac:chgData name="Yuliia Yanchuk" userId="da8c62c5-263a-4788-bb0f-2989127690b9" providerId="ADAL" clId="{0D99E288-5D12-4C8B-BAC8-CE86BD4A4C5C}" dt="2025-09-02T09:39:29.597" v="2194" actId="1076"/>
          <ac:spMkLst>
            <pc:docMk/>
            <pc:sldMk cId="1127701217" sldId="383"/>
            <ac:spMk id="17" creationId="{0F42FFB4-0637-299A-43C3-2E170912F865}"/>
          </ac:spMkLst>
        </pc:spChg>
        <pc:spChg chg="add mod">
          <ac:chgData name="Yuliia Yanchuk" userId="da8c62c5-263a-4788-bb0f-2989127690b9" providerId="ADAL" clId="{0D99E288-5D12-4C8B-BAC8-CE86BD4A4C5C}" dt="2025-09-02T09:39:29.597" v="2194" actId="1076"/>
          <ac:spMkLst>
            <pc:docMk/>
            <pc:sldMk cId="1127701217" sldId="383"/>
            <ac:spMk id="18" creationId="{7CB03C5A-32C4-7454-CFAD-B63D13A9E51A}"/>
          </ac:spMkLst>
        </pc:spChg>
        <pc:spChg chg="add mod">
          <ac:chgData name="Yuliia Yanchuk" userId="da8c62c5-263a-4788-bb0f-2989127690b9" providerId="ADAL" clId="{0D99E288-5D12-4C8B-BAC8-CE86BD4A4C5C}" dt="2025-09-02T09:39:29.597" v="2194" actId="1076"/>
          <ac:spMkLst>
            <pc:docMk/>
            <pc:sldMk cId="1127701217" sldId="383"/>
            <ac:spMk id="19" creationId="{27C0CE35-3778-B4BB-3A01-4EC39012A20E}"/>
          </ac:spMkLst>
        </pc:spChg>
        <pc:grpChg chg="add mod">
          <ac:chgData name="Yuliia Yanchuk" userId="da8c62c5-263a-4788-bb0f-2989127690b9" providerId="ADAL" clId="{0D99E288-5D12-4C8B-BAC8-CE86BD4A4C5C}" dt="2025-09-02T09:39:29.597" v="2194" actId="1076"/>
          <ac:grpSpMkLst>
            <pc:docMk/>
            <pc:sldMk cId="1127701217" sldId="383"/>
            <ac:grpSpMk id="2" creationId="{9AA926EB-ED1B-1BC3-EE44-DAF792F69791}"/>
          </ac:grpSpMkLst>
        </pc:grpChg>
        <pc:grpChg chg="add mod">
          <ac:chgData name="Yuliia Yanchuk" userId="da8c62c5-263a-4788-bb0f-2989127690b9" providerId="ADAL" clId="{0D99E288-5D12-4C8B-BAC8-CE86BD4A4C5C}" dt="2025-09-02T09:39:29.597" v="2194" actId="1076"/>
          <ac:grpSpMkLst>
            <pc:docMk/>
            <pc:sldMk cId="1127701217" sldId="383"/>
            <ac:grpSpMk id="10" creationId="{359F0F8B-E84E-C30F-0676-889EF55CA2BA}"/>
          </ac:grpSpMkLst>
        </pc:grpChg>
        <pc:picChg chg="add mod">
          <ac:chgData name="Yuliia Yanchuk" userId="da8c62c5-263a-4788-bb0f-2989127690b9" providerId="ADAL" clId="{0D99E288-5D12-4C8B-BAC8-CE86BD4A4C5C}" dt="2025-09-02T09:39:29.597" v="2194" actId="1076"/>
          <ac:picMkLst>
            <pc:docMk/>
            <pc:sldMk cId="1127701217" sldId="383"/>
            <ac:picMk id="15" creationId="{9E578515-21C3-C108-1A03-58E956FADFAA}"/>
          </ac:picMkLst>
        </pc:picChg>
      </pc:sldChg>
      <pc:sldChg chg="addSp delSp modSp add mod">
        <pc:chgData name="Yuliia Yanchuk" userId="da8c62c5-263a-4788-bb0f-2989127690b9" providerId="ADAL" clId="{0D99E288-5D12-4C8B-BAC8-CE86BD4A4C5C}" dt="2025-09-02T11:28:17.493" v="2660" actId="1076"/>
        <pc:sldMkLst>
          <pc:docMk/>
          <pc:sldMk cId="830510935" sldId="384"/>
        </pc:sldMkLst>
        <pc:spChg chg="add mod">
          <ac:chgData name="Yuliia Yanchuk" userId="da8c62c5-263a-4788-bb0f-2989127690b9" providerId="ADAL" clId="{0D99E288-5D12-4C8B-BAC8-CE86BD4A4C5C}" dt="2025-09-02T11:27:18.913" v="2653" actId="1076"/>
          <ac:spMkLst>
            <pc:docMk/>
            <pc:sldMk cId="830510935" sldId="384"/>
            <ac:spMk id="2" creationId="{41127B70-E69F-4FBE-DE56-B5FB63D84A39}"/>
          </ac:spMkLst>
        </pc:spChg>
        <pc:spChg chg="mod">
          <ac:chgData name="Yuliia Yanchuk" userId="da8c62c5-263a-4788-bb0f-2989127690b9" providerId="ADAL" clId="{0D99E288-5D12-4C8B-BAC8-CE86BD4A4C5C}" dt="2025-09-02T08:45:09.611" v="1518" actId="20577"/>
          <ac:spMkLst>
            <pc:docMk/>
            <pc:sldMk cId="830510935" sldId="384"/>
            <ac:spMk id="3" creationId="{95FBBEEB-8E41-B679-AEDF-4986BAA771C9}"/>
          </ac:spMkLst>
        </pc:spChg>
        <pc:spChg chg="add mod">
          <ac:chgData name="Yuliia Yanchuk" userId="da8c62c5-263a-4788-bb0f-2989127690b9" providerId="ADAL" clId="{0D99E288-5D12-4C8B-BAC8-CE86BD4A4C5C}" dt="2025-09-02T11:27:18.913" v="2653" actId="1076"/>
          <ac:spMkLst>
            <pc:docMk/>
            <pc:sldMk cId="830510935" sldId="384"/>
            <ac:spMk id="4" creationId="{17BD6E6D-0938-2C52-119D-1BFE85004968}"/>
          </ac:spMkLst>
        </pc:spChg>
        <pc:spChg chg="add mod">
          <ac:chgData name="Yuliia Yanchuk" userId="da8c62c5-263a-4788-bb0f-2989127690b9" providerId="ADAL" clId="{0D99E288-5D12-4C8B-BAC8-CE86BD4A4C5C}" dt="2025-09-02T11:27:18.913" v="2653" actId="1076"/>
          <ac:spMkLst>
            <pc:docMk/>
            <pc:sldMk cId="830510935" sldId="384"/>
            <ac:spMk id="5" creationId="{A16C958B-7BA0-2E03-F783-4A33134926AC}"/>
          </ac:spMkLst>
        </pc:spChg>
        <pc:spChg chg="add mod">
          <ac:chgData name="Yuliia Yanchuk" userId="da8c62c5-263a-4788-bb0f-2989127690b9" providerId="ADAL" clId="{0D99E288-5D12-4C8B-BAC8-CE86BD4A4C5C}" dt="2025-09-02T11:27:18.913" v="2653" actId="1076"/>
          <ac:spMkLst>
            <pc:docMk/>
            <pc:sldMk cId="830510935" sldId="384"/>
            <ac:spMk id="7" creationId="{A9B38B67-A213-F1DE-A116-340E9548243F}"/>
          </ac:spMkLst>
        </pc:spChg>
        <pc:spChg chg="add mod">
          <ac:chgData name="Yuliia Yanchuk" userId="da8c62c5-263a-4788-bb0f-2989127690b9" providerId="ADAL" clId="{0D99E288-5D12-4C8B-BAC8-CE86BD4A4C5C}" dt="2025-09-02T11:27:18.913" v="2653" actId="1076"/>
          <ac:spMkLst>
            <pc:docMk/>
            <pc:sldMk cId="830510935" sldId="384"/>
            <ac:spMk id="8" creationId="{C12698C1-7DC7-1244-6275-BA2806E9354A}"/>
          </ac:spMkLst>
        </pc:spChg>
        <pc:spChg chg="add mod">
          <ac:chgData name="Yuliia Yanchuk" userId="da8c62c5-263a-4788-bb0f-2989127690b9" providerId="ADAL" clId="{0D99E288-5D12-4C8B-BAC8-CE86BD4A4C5C}" dt="2025-09-02T11:27:18.913" v="2653" actId="1076"/>
          <ac:spMkLst>
            <pc:docMk/>
            <pc:sldMk cId="830510935" sldId="384"/>
            <ac:spMk id="10" creationId="{CB2495F0-DF7E-2BF5-4797-A66323D6C0B8}"/>
          </ac:spMkLst>
        </pc:spChg>
        <pc:spChg chg="add mod">
          <ac:chgData name="Yuliia Yanchuk" userId="da8c62c5-263a-4788-bb0f-2989127690b9" providerId="ADAL" clId="{0D99E288-5D12-4C8B-BAC8-CE86BD4A4C5C}" dt="2025-09-02T11:24:58.644" v="2614" actId="1076"/>
          <ac:spMkLst>
            <pc:docMk/>
            <pc:sldMk cId="830510935" sldId="384"/>
            <ac:spMk id="11" creationId="{07F14257-B9D1-7FC1-88D9-FA69038A4C1B}"/>
          </ac:spMkLst>
        </pc:spChg>
        <pc:spChg chg="add mod">
          <ac:chgData name="Yuliia Yanchuk" userId="da8c62c5-263a-4788-bb0f-2989127690b9" providerId="ADAL" clId="{0D99E288-5D12-4C8B-BAC8-CE86BD4A4C5C}" dt="2025-09-02T11:27:18.913" v="2653" actId="1076"/>
          <ac:spMkLst>
            <pc:docMk/>
            <pc:sldMk cId="830510935" sldId="384"/>
            <ac:spMk id="12" creationId="{5A45BE5D-0B1E-1EA2-7D4E-04B889478679}"/>
          </ac:spMkLst>
        </pc:spChg>
        <pc:spChg chg="add mod">
          <ac:chgData name="Yuliia Yanchuk" userId="da8c62c5-263a-4788-bb0f-2989127690b9" providerId="ADAL" clId="{0D99E288-5D12-4C8B-BAC8-CE86BD4A4C5C}" dt="2025-09-02T11:27:18.913" v="2653" actId="1076"/>
          <ac:spMkLst>
            <pc:docMk/>
            <pc:sldMk cId="830510935" sldId="384"/>
            <ac:spMk id="17" creationId="{BDD070F3-6353-9C9D-0E94-69AD37A287BA}"/>
          </ac:spMkLst>
        </pc:spChg>
        <pc:spChg chg="add mod">
          <ac:chgData name="Yuliia Yanchuk" userId="da8c62c5-263a-4788-bb0f-2989127690b9" providerId="ADAL" clId="{0D99E288-5D12-4C8B-BAC8-CE86BD4A4C5C}" dt="2025-09-02T11:27:18.913" v="2653" actId="1076"/>
          <ac:spMkLst>
            <pc:docMk/>
            <pc:sldMk cId="830510935" sldId="384"/>
            <ac:spMk id="18" creationId="{1DE53ED0-7AFC-FEEC-0EB5-D0ECDD9C6E88}"/>
          </ac:spMkLst>
        </pc:spChg>
        <pc:spChg chg="add mod">
          <ac:chgData name="Yuliia Yanchuk" userId="da8c62c5-263a-4788-bb0f-2989127690b9" providerId="ADAL" clId="{0D99E288-5D12-4C8B-BAC8-CE86BD4A4C5C}" dt="2025-09-02T11:27:18.913" v="2653" actId="1076"/>
          <ac:spMkLst>
            <pc:docMk/>
            <pc:sldMk cId="830510935" sldId="384"/>
            <ac:spMk id="19" creationId="{87862235-C6B6-D76D-0A23-4FC99170B0C5}"/>
          </ac:spMkLst>
        </pc:spChg>
        <pc:spChg chg="add mod">
          <ac:chgData name="Yuliia Yanchuk" userId="da8c62c5-263a-4788-bb0f-2989127690b9" providerId="ADAL" clId="{0D99E288-5D12-4C8B-BAC8-CE86BD4A4C5C}" dt="2025-09-02T11:27:42.428" v="2656" actId="207"/>
          <ac:spMkLst>
            <pc:docMk/>
            <pc:sldMk cId="830510935" sldId="384"/>
            <ac:spMk id="20" creationId="{3700E09F-F818-112D-D856-929FD77602E3}"/>
          </ac:spMkLst>
        </pc:spChg>
        <pc:picChg chg="add mod">
          <ac:chgData name="Yuliia Yanchuk" userId="da8c62c5-263a-4788-bb0f-2989127690b9" providerId="ADAL" clId="{0D99E288-5D12-4C8B-BAC8-CE86BD4A4C5C}" dt="2025-09-02T11:25:10.466" v="2615" actId="1076"/>
          <ac:picMkLst>
            <pc:docMk/>
            <pc:sldMk cId="830510935" sldId="384"/>
            <ac:picMk id="14" creationId="{3B26CACF-8BE5-73AD-74D7-4071DD8A6456}"/>
          </ac:picMkLst>
        </pc:picChg>
        <pc:picChg chg="add mod">
          <ac:chgData name="Yuliia Yanchuk" userId="da8c62c5-263a-4788-bb0f-2989127690b9" providerId="ADAL" clId="{0D99E288-5D12-4C8B-BAC8-CE86BD4A4C5C}" dt="2025-09-02T11:24:58.644" v="2614" actId="1076"/>
          <ac:picMkLst>
            <pc:docMk/>
            <pc:sldMk cId="830510935" sldId="384"/>
            <ac:picMk id="16" creationId="{61C04917-2FF1-523C-FDF4-D3597EAD754E}"/>
          </ac:picMkLst>
        </pc:picChg>
        <pc:picChg chg="add mod">
          <ac:chgData name="Yuliia Yanchuk" userId="da8c62c5-263a-4788-bb0f-2989127690b9" providerId="ADAL" clId="{0D99E288-5D12-4C8B-BAC8-CE86BD4A4C5C}" dt="2025-09-02T11:28:17.493" v="2660" actId="1076"/>
          <ac:picMkLst>
            <pc:docMk/>
            <pc:sldMk cId="830510935" sldId="384"/>
            <ac:picMk id="22" creationId="{585C7923-45E7-AE68-4625-0D656B69C193}"/>
          </ac:picMkLst>
        </pc:picChg>
      </pc:sldChg>
      <pc:sldChg chg="addSp delSp modSp add mod">
        <pc:chgData name="Yuliia Yanchuk" userId="da8c62c5-263a-4788-bb0f-2989127690b9" providerId="ADAL" clId="{0D99E288-5D12-4C8B-BAC8-CE86BD4A4C5C}" dt="2025-09-02T11:39:42.738" v="2915" actId="1076"/>
        <pc:sldMkLst>
          <pc:docMk/>
          <pc:sldMk cId="1192864085" sldId="385"/>
        </pc:sldMkLst>
        <pc:spChg chg="add mod">
          <ac:chgData name="Yuliia Yanchuk" userId="da8c62c5-263a-4788-bb0f-2989127690b9" providerId="ADAL" clId="{0D99E288-5D12-4C8B-BAC8-CE86BD4A4C5C}" dt="2025-09-02T11:39:42.738" v="2915" actId="1076"/>
          <ac:spMkLst>
            <pc:docMk/>
            <pc:sldMk cId="1192864085" sldId="385"/>
            <ac:spMk id="2" creationId="{8D766465-2954-3FA9-26F3-4C6B29B73F5E}"/>
          </ac:spMkLst>
        </pc:spChg>
        <pc:spChg chg="mod">
          <ac:chgData name="Yuliia Yanchuk" userId="da8c62c5-263a-4788-bb0f-2989127690b9" providerId="ADAL" clId="{0D99E288-5D12-4C8B-BAC8-CE86BD4A4C5C}" dt="2025-09-02T08:45:50.291" v="1537" actId="20577"/>
          <ac:spMkLst>
            <pc:docMk/>
            <pc:sldMk cId="1192864085" sldId="385"/>
            <ac:spMk id="3" creationId="{8626E7BB-1547-1585-5C9B-CCBBF133FEE8}"/>
          </ac:spMkLst>
        </pc:spChg>
        <pc:spChg chg="add mod">
          <ac:chgData name="Yuliia Yanchuk" userId="da8c62c5-263a-4788-bb0f-2989127690b9" providerId="ADAL" clId="{0D99E288-5D12-4C8B-BAC8-CE86BD4A4C5C}" dt="2025-09-02T11:39:42.738" v="2915" actId="1076"/>
          <ac:spMkLst>
            <pc:docMk/>
            <pc:sldMk cId="1192864085" sldId="385"/>
            <ac:spMk id="4" creationId="{B2FA4FCB-BFF4-892F-A359-B6F60442966B}"/>
          </ac:spMkLst>
        </pc:spChg>
        <pc:spChg chg="add mod">
          <ac:chgData name="Yuliia Yanchuk" userId="da8c62c5-263a-4788-bb0f-2989127690b9" providerId="ADAL" clId="{0D99E288-5D12-4C8B-BAC8-CE86BD4A4C5C}" dt="2025-09-02T11:37:56.490" v="2904" actId="1076"/>
          <ac:spMkLst>
            <pc:docMk/>
            <pc:sldMk cId="1192864085" sldId="385"/>
            <ac:spMk id="5" creationId="{84B87C06-6EB2-1F42-05BF-27CAA3A9C6BF}"/>
          </ac:spMkLst>
        </pc:spChg>
        <pc:spChg chg="mod topLvl">
          <ac:chgData name="Yuliia Yanchuk" userId="da8c62c5-263a-4788-bb0f-2989127690b9" providerId="ADAL" clId="{0D99E288-5D12-4C8B-BAC8-CE86BD4A4C5C}" dt="2025-09-02T11:39:42.738" v="2915" actId="1076"/>
          <ac:spMkLst>
            <pc:docMk/>
            <pc:sldMk cId="1192864085" sldId="385"/>
            <ac:spMk id="10" creationId="{11F1901B-29EF-B13C-96CE-E03C4B19891D}"/>
          </ac:spMkLst>
        </pc:spChg>
        <pc:spChg chg="mod topLvl">
          <ac:chgData name="Yuliia Yanchuk" userId="da8c62c5-263a-4788-bb0f-2989127690b9" providerId="ADAL" clId="{0D99E288-5D12-4C8B-BAC8-CE86BD4A4C5C}" dt="2025-09-02T11:39:42.738" v="2915" actId="1076"/>
          <ac:spMkLst>
            <pc:docMk/>
            <pc:sldMk cId="1192864085" sldId="385"/>
            <ac:spMk id="13" creationId="{022EE02B-A796-50D7-3D88-6C6F0704830E}"/>
          </ac:spMkLst>
        </pc:spChg>
        <pc:spChg chg="add mod">
          <ac:chgData name="Yuliia Yanchuk" userId="da8c62c5-263a-4788-bb0f-2989127690b9" providerId="ADAL" clId="{0D99E288-5D12-4C8B-BAC8-CE86BD4A4C5C}" dt="2025-09-02T11:39:42.738" v="2915" actId="1076"/>
          <ac:spMkLst>
            <pc:docMk/>
            <pc:sldMk cId="1192864085" sldId="385"/>
            <ac:spMk id="16" creationId="{203784D4-6417-8D9A-E206-6C1788BB0F37}"/>
          </ac:spMkLst>
        </pc:spChg>
        <pc:spChg chg="add mod">
          <ac:chgData name="Yuliia Yanchuk" userId="da8c62c5-263a-4788-bb0f-2989127690b9" providerId="ADAL" clId="{0D99E288-5D12-4C8B-BAC8-CE86BD4A4C5C}" dt="2025-09-02T11:39:42.738" v="2915" actId="1076"/>
          <ac:spMkLst>
            <pc:docMk/>
            <pc:sldMk cId="1192864085" sldId="385"/>
            <ac:spMk id="17" creationId="{63153119-06FD-63CB-8EED-A04DD92DDF05}"/>
          </ac:spMkLst>
        </pc:spChg>
        <pc:spChg chg="add mod">
          <ac:chgData name="Yuliia Yanchuk" userId="da8c62c5-263a-4788-bb0f-2989127690b9" providerId="ADAL" clId="{0D99E288-5D12-4C8B-BAC8-CE86BD4A4C5C}" dt="2025-09-02T11:39:42.738" v="2915" actId="1076"/>
          <ac:spMkLst>
            <pc:docMk/>
            <pc:sldMk cId="1192864085" sldId="385"/>
            <ac:spMk id="18" creationId="{42063200-1EAA-4C9F-2091-7C9840317E0C}"/>
          </ac:spMkLst>
        </pc:spChg>
        <pc:spChg chg="add mod">
          <ac:chgData name="Yuliia Yanchuk" userId="da8c62c5-263a-4788-bb0f-2989127690b9" providerId="ADAL" clId="{0D99E288-5D12-4C8B-BAC8-CE86BD4A4C5C}" dt="2025-09-02T11:39:31.435" v="2914" actId="1076"/>
          <ac:spMkLst>
            <pc:docMk/>
            <pc:sldMk cId="1192864085" sldId="385"/>
            <ac:spMk id="19" creationId="{A5251D79-647E-1AD6-437A-4B31478F2B83}"/>
          </ac:spMkLst>
        </pc:spChg>
        <pc:spChg chg="add mod">
          <ac:chgData name="Yuliia Yanchuk" userId="da8c62c5-263a-4788-bb0f-2989127690b9" providerId="ADAL" clId="{0D99E288-5D12-4C8B-BAC8-CE86BD4A4C5C}" dt="2025-09-02T11:39:42.738" v="2915" actId="1076"/>
          <ac:spMkLst>
            <pc:docMk/>
            <pc:sldMk cId="1192864085" sldId="385"/>
            <ac:spMk id="20" creationId="{17E9A7AE-BB14-E006-53B8-35C62A9BFD7F}"/>
          </ac:spMkLst>
        </pc:spChg>
        <pc:spChg chg="add mod">
          <ac:chgData name="Yuliia Yanchuk" userId="da8c62c5-263a-4788-bb0f-2989127690b9" providerId="ADAL" clId="{0D99E288-5D12-4C8B-BAC8-CE86BD4A4C5C}" dt="2025-09-02T11:39:31.435" v="2914" actId="1076"/>
          <ac:spMkLst>
            <pc:docMk/>
            <pc:sldMk cId="1192864085" sldId="385"/>
            <ac:spMk id="21" creationId="{726EFD77-4031-B269-5291-5C1403DE2560}"/>
          </ac:spMkLst>
        </pc:spChg>
        <pc:spChg chg="add mod">
          <ac:chgData name="Yuliia Yanchuk" userId="da8c62c5-263a-4788-bb0f-2989127690b9" providerId="ADAL" clId="{0D99E288-5D12-4C8B-BAC8-CE86BD4A4C5C}" dt="2025-09-02T11:39:42.738" v="2915" actId="1076"/>
          <ac:spMkLst>
            <pc:docMk/>
            <pc:sldMk cId="1192864085" sldId="385"/>
            <ac:spMk id="22" creationId="{DFBFE15E-17BE-0204-B44D-F013332D8DDF}"/>
          </ac:spMkLst>
        </pc:spChg>
        <pc:spChg chg="add mod">
          <ac:chgData name="Yuliia Yanchuk" userId="da8c62c5-263a-4788-bb0f-2989127690b9" providerId="ADAL" clId="{0D99E288-5D12-4C8B-BAC8-CE86BD4A4C5C}" dt="2025-09-02T11:39:42.738" v="2915" actId="1076"/>
          <ac:spMkLst>
            <pc:docMk/>
            <pc:sldMk cId="1192864085" sldId="385"/>
            <ac:spMk id="23" creationId="{72BE8438-9BFD-FE07-99B3-6DCCF942FA09}"/>
          </ac:spMkLst>
        </pc:spChg>
        <pc:spChg chg="add mod">
          <ac:chgData name="Yuliia Yanchuk" userId="da8c62c5-263a-4788-bb0f-2989127690b9" providerId="ADAL" clId="{0D99E288-5D12-4C8B-BAC8-CE86BD4A4C5C}" dt="2025-09-02T11:36:10.165" v="2898" actId="14100"/>
          <ac:spMkLst>
            <pc:docMk/>
            <pc:sldMk cId="1192864085" sldId="385"/>
            <ac:spMk id="24" creationId="{AC3A0B6D-348A-721F-23C8-C2CFB4B36B40}"/>
          </ac:spMkLst>
        </pc:spChg>
        <pc:spChg chg="add mod ord">
          <ac:chgData name="Yuliia Yanchuk" userId="da8c62c5-263a-4788-bb0f-2989127690b9" providerId="ADAL" clId="{0D99E288-5D12-4C8B-BAC8-CE86BD4A4C5C}" dt="2025-09-02T11:38:54.439" v="2911" actId="208"/>
          <ac:spMkLst>
            <pc:docMk/>
            <pc:sldMk cId="1192864085" sldId="385"/>
            <ac:spMk id="25" creationId="{35B15D8E-6500-62C4-8C34-12405008337D}"/>
          </ac:spMkLst>
        </pc:spChg>
        <pc:picChg chg="add mod">
          <ac:chgData name="Yuliia Yanchuk" userId="da8c62c5-263a-4788-bb0f-2989127690b9" providerId="ADAL" clId="{0D99E288-5D12-4C8B-BAC8-CE86BD4A4C5C}" dt="2025-09-02T11:37:56.490" v="2904" actId="1076"/>
          <ac:picMkLst>
            <pc:docMk/>
            <pc:sldMk cId="1192864085" sldId="385"/>
            <ac:picMk id="8" creationId="{FE6F4B79-5DDA-E531-DCCD-E4A175690591}"/>
          </ac:picMkLst>
        </pc:picChg>
      </pc:sldChg>
      <pc:sldChg chg="addSp modSp add mod">
        <pc:chgData name="Yuliia Yanchuk" userId="da8c62c5-263a-4788-bb0f-2989127690b9" providerId="ADAL" clId="{0D99E288-5D12-4C8B-BAC8-CE86BD4A4C5C}" dt="2025-09-02T12:08:46.843" v="3367" actId="1076"/>
        <pc:sldMkLst>
          <pc:docMk/>
          <pc:sldMk cId="1908229060" sldId="386"/>
        </pc:sldMkLst>
        <pc:spChg chg="mod">
          <ac:chgData name="Yuliia Yanchuk" userId="da8c62c5-263a-4788-bb0f-2989127690b9" providerId="ADAL" clId="{0D99E288-5D12-4C8B-BAC8-CE86BD4A4C5C}" dt="2025-09-02T12:00:48.990" v="2959" actId="790"/>
          <ac:spMkLst>
            <pc:docMk/>
            <pc:sldMk cId="1908229060" sldId="386"/>
            <ac:spMk id="3" creationId="{04C14781-A461-E991-C7D7-7D3D166C4001}"/>
          </ac:spMkLst>
        </pc:spChg>
        <pc:spChg chg="mod">
          <ac:chgData name="Yuliia Yanchuk" userId="da8c62c5-263a-4788-bb0f-2989127690b9" providerId="ADAL" clId="{0D99E288-5D12-4C8B-BAC8-CE86BD4A4C5C}" dt="2025-09-02T12:02:04.766" v="2961"/>
          <ac:spMkLst>
            <pc:docMk/>
            <pc:sldMk cId="1908229060" sldId="386"/>
            <ac:spMk id="5" creationId="{4A036BCC-F5F2-22BF-50C4-CDC0C5089195}"/>
          </ac:spMkLst>
        </pc:spChg>
        <pc:spChg chg="mod">
          <ac:chgData name="Yuliia Yanchuk" userId="da8c62c5-263a-4788-bb0f-2989127690b9" providerId="ADAL" clId="{0D99E288-5D12-4C8B-BAC8-CE86BD4A4C5C}" dt="2025-09-02T12:02:22.805" v="2982" actId="20577"/>
          <ac:spMkLst>
            <pc:docMk/>
            <pc:sldMk cId="1908229060" sldId="386"/>
            <ac:spMk id="6" creationId="{8889B360-D316-7EE3-9EBF-059D0C59A0FA}"/>
          </ac:spMkLst>
        </pc:spChg>
        <pc:spChg chg="add mod">
          <ac:chgData name="Yuliia Yanchuk" userId="da8c62c5-263a-4788-bb0f-2989127690b9" providerId="ADAL" clId="{0D99E288-5D12-4C8B-BAC8-CE86BD4A4C5C}" dt="2025-09-02T12:04:50.577" v="3120" actId="20577"/>
          <ac:spMkLst>
            <pc:docMk/>
            <pc:sldMk cId="1908229060" sldId="386"/>
            <ac:spMk id="8" creationId="{E58A5D53-D7ED-9413-25D2-99D64E070FF9}"/>
          </ac:spMkLst>
        </pc:spChg>
        <pc:spChg chg="mod">
          <ac:chgData name="Yuliia Yanchuk" userId="da8c62c5-263a-4788-bb0f-2989127690b9" providerId="ADAL" clId="{0D99E288-5D12-4C8B-BAC8-CE86BD4A4C5C}" dt="2025-09-02T12:05:50.045" v="3159" actId="207"/>
          <ac:spMkLst>
            <pc:docMk/>
            <pc:sldMk cId="1908229060" sldId="386"/>
            <ac:spMk id="10" creationId="{771E7C2C-6212-E60C-C8A2-5B0401967E0A}"/>
          </ac:spMkLst>
        </pc:spChg>
        <pc:spChg chg="mod">
          <ac:chgData name="Yuliia Yanchuk" userId="da8c62c5-263a-4788-bb0f-2989127690b9" providerId="ADAL" clId="{0D99E288-5D12-4C8B-BAC8-CE86BD4A4C5C}" dt="2025-09-02T12:08:15.764" v="3363" actId="20577"/>
          <ac:spMkLst>
            <pc:docMk/>
            <pc:sldMk cId="1908229060" sldId="386"/>
            <ac:spMk id="11" creationId="{B42C509E-2BF0-CD74-57D9-9302662F30A4}"/>
          </ac:spMkLst>
        </pc:spChg>
        <pc:spChg chg="add mod">
          <ac:chgData name="Yuliia Yanchuk" userId="da8c62c5-263a-4788-bb0f-2989127690b9" providerId="ADAL" clId="{0D99E288-5D12-4C8B-BAC8-CE86BD4A4C5C}" dt="2025-09-02T12:07:57.830" v="3361" actId="20577"/>
          <ac:spMkLst>
            <pc:docMk/>
            <pc:sldMk cId="1908229060" sldId="386"/>
            <ac:spMk id="12" creationId="{87473221-30F7-4E16-A643-F3CA74E40B9D}"/>
          </ac:spMkLst>
        </pc:spChg>
        <pc:grpChg chg="add mod">
          <ac:chgData name="Yuliia Yanchuk" userId="da8c62c5-263a-4788-bb0f-2989127690b9" providerId="ADAL" clId="{0D99E288-5D12-4C8B-BAC8-CE86BD4A4C5C}" dt="2025-09-02T12:02:11.904" v="2962" actId="1076"/>
          <ac:grpSpMkLst>
            <pc:docMk/>
            <pc:sldMk cId="1908229060" sldId="386"/>
            <ac:grpSpMk id="4" creationId="{960CBBCA-17A5-EEB4-033B-C3919949C02A}"/>
          </ac:grpSpMkLst>
        </pc:grpChg>
        <pc:grpChg chg="add mod">
          <ac:chgData name="Yuliia Yanchuk" userId="da8c62c5-263a-4788-bb0f-2989127690b9" providerId="ADAL" clId="{0D99E288-5D12-4C8B-BAC8-CE86BD4A4C5C}" dt="2025-09-02T12:05:12.303" v="3122" actId="1076"/>
          <ac:grpSpMkLst>
            <pc:docMk/>
            <pc:sldMk cId="1908229060" sldId="386"/>
            <ac:grpSpMk id="9" creationId="{A32205BE-504C-89FD-ACF8-F77EEBA473DE}"/>
          </ac:grpSpMkLst>
        </pc:grpChg>
        <pc:graphicFrameChg chg="add mod modGraphic">
          <ac:chgData name="Yuliia Yanchuk" userId="da8c62c5-263a-4788-bb0f-2989127690b9" providerId="ADAL" clId="{0D99E288-5D12-4C8B-BAC8-CE86BD4A4C5C}" dt="2025-09-02T12:01:01.604" v="2960" actId="1076"/>
          <ac:graphicFrameMkLst>
            <pc:docMk/>
            <pc:sldMk cId="1908229060" sldId="386"/>
            <ac:graphicFrameMk id="2" creationId="{24BAA6D2-C340-9D5D-FF7D-932C82BBED3F}"/>
          </ac:graphicFrameMkLst>
        </pc:graphicFrameChg>
        <pc:picChg chg="add mod">
          <ac:chgData name="Yuliia Yanchuk" userId="da8c62c5-263a-4788-bb0f-2989127690b9" providerId="ADAL" clId="{0D99E288-5D12-4C8B-BAC8-CE86BD4A4C5C}" dt="2025-09-02T12:02:40.333" v="2984" actId="1076"/>
          <ac:picMkLst>
            <pc:docMk/>
            <pc:sldMk cId="1908229060" sldId="386"/>
            <ac:picMk id="7" creationId="{BB1F2175-5263-3088-585E-09DACB48F3D9}"/>
          </ac:picMkLst>
        </pc:picChg>
        <pc:picChg chg="add mod">
          <ac:chgData name="Yuliia Yanchuk" userId="da8c62c5-263a-4788-bb0f-2989127690b9" providerId="ADAL" clId="{0D99E288-5D12-4C8B-BAC8-CE86BD4A4C5C}" dt="2025-09-02T12:08:46.843" v="3367" actId="1076"/>
          <ac:picMkLst>
            <pc:docMk/>
            <pc:sldMk cId="1908229060" sldId="386"/>
            <ac:picMk id="14" creationId="{DC7FA46D-6650-6934-0CB8-01503C5161C6}"/>
          </ac:picMkLst>
        </pc:picChg>
      </pc:sldChg>
      <pc:sldChg chg="addSp modSp add mod">
        <pc:chgData name="Yuliia Yanchuk" userId="da8c62c5-263a-4788-bb0f-2989127690b9" providerId="ADAL" clId="{0D99E288-5D12-4C8B-BAC8-CE86BD4A4C5C}" dt="2025-09-02T12:23:39.595" v="3706" actId="14734"/>
        <pc:sldMkLst>
          <pc:docMk/>
          <pc:sldMk cId="671658859" sldId="387"/>
        </pc:sldMkLst>
        <pc:spChg chg="mod">
          <ac:chgData name="Yuliia Yanchuk" userId="da8c62c5-263a-4788-bb0f-2989127690b9" providerId="ADAL" clId="{0D99E288-5D12-4C8B-BAC8-CE86BD4A4C5C}" dt="2025-09-02T12:23:30.605" v="3704" actId="790"/>
          <ac:spMkLst>
            <pc:docMk/>
            <pc:sldMk cId="671658859" sldId="387"/>
            <ac:spMk id="3" creationId="{33CBBFDE-0FC9-06FD-86D0-7A38A843AF22}"/>
          </ac:spMkLst>
        </pc:spChg>
        <pc:graphicFrameChg chg="add mod modGraphic">
          <ac:chgData name="Yuliia Yanchuk" userId="da8c62c5-263a-4788-bb0f-2989127690b9" providerId="ADAL" clId="{0D99E288-5D12-4C8B-BAC8-CE86BD4A4C5C}" dt="2025-09-02T12:23:39.595" v="3706" actId="14734"/>
          <ac:graphicFrameMkLst>
            <pc:docMk/>
            <pc:sldMk cId="671658859" sldId="387"/>
            <ac:graphicFrameMk id="2" creationId="{CBD94DAC-041D-285E-9DA4-8278682DBAFE}"/>
          </ac:graphicFrameMkLst>
        </pc:graphicFrameChg>
      </pc:sldChg>
      <pc:sldChg chg="addSp delSp modSp add mod">
        <pc:chgData name="Yuliia Yanchuk" userId="da8c62c5-263a-4788-bb0f-2989127690b9" providerId="ADAL" clId="{0D99E288-5D12-4C8B-BAC8-CE86BD4A4C5C}" dt="2025-09-02T14:07:30.713" v="3847" actId="1076"/>
        <pc:sldMkLst>
          <pc:docMk/>
          <pc:sldMk cId="3902230881" sldId="388"/>
        </pc:sldMkLst>
        <pc:spChg chg="add mod">
          <ac:chgData name="Yuliia Yanchuk" userId="da8c62c5-263a-4788-bb0f-2989127690b9" providerId="ADAL" clId="{0D99E288-5D12-4C8B-BAC8-CE86BD4A4C5C}" dt="2025-09-02T14:04:53.826" v="3776" actId="1076"/>
          <ac:spMkLst>
            <pc:docMk/>
            <pc:sldMk cId="3902230881" sldId="388"/>
            <ac:spMk id="2" creationId="{604A0C92-E85D-292C-2C4C-B5BF86B3824F}"/>
          </ac:spMkLst>
        </pc:spChg>
        <pc:spChg chg="mod">
          <ac:chgData name="Yuliia Yanchuk" userId="da8c62c5-263a-4788-bb0f-2989127690b9" providerId="ADAL" clId="{0D99E288-5D12-4C8B-BAC8-CE86BD4A4C5C}" dt="2025-09-02T13:59:21.831" v="3717" actId="20577"/>
          <ac:spMkLst>
            <pc:docMk/>
            <pc:sldMk cId="3902230881" sldId="388"/>
            <ac:spMk id="3" creationId="{CEB453C4-FD45-B4A9-B1E8-9006F220D35F}"/>
          </ac:spMkLst>
        </pc:spChg>
        <pc:spChg chg="add mod">
          <ac:chgData name="Yuliia Yanchuk" userId="da8c62c5-263a-4788-bb0f-2989127690b9" providerId="ADAL" clId="{0D99E288-5D12-4C8B-BAC8-CE86BD4A4C5C}" dt="2025-09-02T14:04:53.826" v="3776" actId="1076"/>
          <ac:spMkLst>
            <pc:docMk/>
            <pc:sldMk cId="3902230881" sldId="388"/>
            <ac:spMk id="4" creationId="{C34DD096-4661-E925-3909-E2D7AACEBCD0}"/>
          </ac:spMkLst>
        </pc:spChg>
        <pc:spChg chg="add mod">
          <ac:chgData name="Yuliia Yanchuk" userId="da8c62c5-263a-4788-bb0f-2989127690b9" providerId="ADAL" clId="{0D99E288-5D12-4C8B-BAC8-CE86BD4A4C5C}" dt="2025-09-02T14:04:53.826" v="3776" actId="1076"/>
          <ac:spMkLst>
            <pc:docMk/>
            <pc:sldMk cId="3902230881" sldId="388"/>
            <ac:spMk id="5" creationId="{978E20AC-EBFA-C913-AE09-26E96356574E}"/>
          </ac:spMkLst>
        </pc:spChg>
        <pc:spChg chg="add mod">
          <ac:chgData name="Yuliia Yanchuk" userId="da8c62c5-263a-4788-bb0f-2989127690b9" providerId="ADAL" clId="{0D99E288-5D12-4C8B-BAC8-CE86BD4A4C5C}" dt="2025-09-02T14:04:53.826" v="3776" actId="1076"/>
          <ac:spMkLst>
            <pc:docMk/>
            <pc:sldMk cId="3902230881" sldId="388"/>
            <ac:spMk id="6" creationId="{73A08800-0541-2B5E-159B-D5E3575A783C}"/>
          </ac:spMkLst>
        </pc:spChg>
        <pc:spChg chg="add mod">
          <ac:chgData name="Yuliia Yanchuk" userId="da8c62c5-263a-4788-bb0f-2989127690b9" providerId="ADAL" clId="{0D99E288-5D12-4C8B-BAC8-CE86BD4A4C5C}" dt="2025-09-02T14:04:53.826" v="3776" actId="1076"/>
          <ac:spMkLst>
            <pc:docMk/>
            <pc:sldMk cId="3902230881" sldId="388"/>
            <ac:spMk id="8" creationId="{DF6A3A02-80BB-1E29-A261-4A89175A1D89}"/>
          </ac:spMkLst>
        </pc:spChg>
        <pc:spChg chg="add mod">
          <ac:chgData name="Yuliia Yanchuk" userId="da8c62c5-263a-4788-bb0f-2989127690b9" providerId="ADAL" clId="{0D99E288-5D12-4C8B-BAC8-CE86BD4A4C5C}" dt="2025-09-02T14:07:30.713" v="3847" actId="1076"/>
          <ac:spMkLst>
            <pc:docMk/>
            <pc:sldMk cId="3902230881" sldId="388"/>
            <ac:spMk id="9" creationId="{38DBA421-9191-5B99-7382-AD4D7318BF7A}"/>
          </ac:spMkLst>
        </pc:spChg>
        <pc:spChg chg="add mod">
          <ac:chgData name="Yuliia Yanchuk" userId="da8c62c5-263a-4788-bb0f-2989127690b9" providerId="ADAL" clId="{0D99E288-5D12-4C8B-BAC8-CE86BD4A4C5C}" dt="2025-09-02T14:07:30.713" v="3847" actId="1076"/>
          <ac:spMkLst>
            <pc:docMk/>
            <pc:sldMk cId="3902230881" sldId="388"/>
            <ac:spMk id="10" creationId="{B6C4E84C-64B3-C6A9-B793-02B0DDA5506D}"/>
          </ac:spMkLst>
        </pc:spChg>
        <pc:spChg chg="add mod">
          <ac:chgData name="Yuliia Yanchuk" userId="da8c62c5-263a-4788-bb0f-2989127690b9" providerId="ADAL" clId="{0D99E288-5D12-4C8B-BAC8-CE86BD4A4C5C}" dt="2025-09-02T14:07:30.713" v="3847" actId="1076"/>
          <ac:spMkLst>
            <pc:docMk/>
            <pc:sldMk cId="3902230881" sldId="388"/>
            <ac:spMk id="11" creationId="{4BBA2F96-268D-394C-CF8D-65F0F4E37C14}"/>
          </ac:spMkLst>
        </pc:spChg>
        <pc:spChg chg="add mod">
          <ac:chgData name="Yuliia Yanchuk" userId="da8c62c5-263a-4788-bb0f-2989127690b9" providerId="ADAL" clId="{0D99E288-5D12-4C8B-BAC8-CE86BD4A4C5C}" dt="2025-09-02T14:07:30.713" v="3847" actId="1076"/>
          <ac:spMkLst>
            <pc:docMk/>
            <pc:sldMk cId="3902230881" sldId="388"/>
            <ac:spMk id="13" creationId="{DD19FFF8-D2ED-67F5-5490-0A10AC7C7DA8}"/>
          </ac:spMkLst>
        </pc:spChg>
        <pc:picChg chg="add mod">
          <ac:chgData name="Yuliia Yanchuk" userId="da8c62c5-263a-4788-bb0f-2989127690b9" providerId="ADAL" clId="{0D99E288-5D12-4C8B-BAC8-CE86BD4A4C5C}" dt="2025-09-02T14:07:30.713" v="3847" actId="1076"/>
          <ac:picMkLst>
            <pc:docMk/>
            <pc:sldMk cId="3902230881" sldId="388"/>
            <ac:picMk id="15" creationId="{DC809FCE-0461-016D-45CC-2DCE326B7B0C}"/>
          </ac:picMkLst>
        </pc:picChg>
      </pc:sldChg>
      <pc:sldChg chg="addSp modSp add mod">
        <pc:chgData name="Yuliia Yanchuk" userId="da8c62c5-263a-4788-bb0f-2989127690b9" providerId="ADAL" clId="{0D99E288-5D12-4C8B-BAC8-CE86BD4A4C5C}" dt="2025-09-03T06:49:42.394" v="5302" actId="790"/>
        <pc:sldMkLst>
          <pc:docMk/>
          <pc:sldMk cId="2753783792" sldId="389"/>
        </pc:sldMkLst>
        <pc:spChg chg="add mod">
          <ac:chgData name="Yuliia Yanchuk" userId="da8c62c5-263a-4788-bb0f-2989127690b9" providerId="ADAL" clId="{0D99E288-5D12-4C8B-BAC8-CE86BD4A4C5C}" dt="2025-09-03T06:42:16.425" v="4820" actId="1076"/>
          <ac:spMkLst>
            <pc:docMk/>
            <pc:sldMk cId="2753783792" sldId="389"/>
            <ac:spMk id="2" creationId="{4033BB04-4D19-C724-7F61-6E9C56136A2C}"/>
          </ac:spMkLst>
        </pc:spChg>
        <pc:spChg chg="mod">
          <ac:chgData name="Yuliia Yanchuk" userId="da8c62c5-263a-4788-bb0f-2989127690b9" providerId="ADAL" clId="{0D99E288-5D12-4C8B-BAC8-CE86BD4A4C5C}" dt="2025-09-03T06:49:42.394" v="5302" actId="790"/>
          <ac:spMkLst>
            <pc:docMk/>
            <pc:sldMk cId="2753783792" sldId="389"/>
            <ac:spMk id="3" creationId="{37FE78E4-8946-9939-FF8D-957B470B0344}"/>
          </ac:spMkLst>
        </pc:spChg>
        <pc:spChg chg="add mod">
          <ac:chgData name="Yuliia Yanchuk" userId="da8c62c5-263a-4788-bb0f-2989127690b9" providerId="ADAL" clId="{0D99E288-5D12-4C8B-BAC8-CE86BD4A4C5C}" dt="2025-09-03T06:42:16.425" v="4820" actId="1076"/>
          <ac:spMkLst>
            <pc:docMk/>
            <pc:sldMk cId="2753783792" sldId="389"/>
            <ac:spMk id="4" creationId="{32AA0FCF-7903-C26C-250F-463C658B7AAA}"/>
          </ac:spMkLst>
        </pc:spChg>
        <pc:spChg chg="add mod">
          <ac:chgData name="Yuliia Yanchuk" userId="da8c62c5-263a-4788-bb0f-2989127690b9" providerId="ADAL" clId="{0D99E288-5D12-4C8B-BAC8-CE86BD4A4C5C}" dt="2025-09-03T06:49:42.394" v="5302" actId="790"/>
          <ac:spMkLst>
            <pc:docMk/>
            <pc:sldMk cId="2753783792" sldId="389"/>
            <ac:spMk id="5" creationId="{E5B1E404-7D4D-E0ED-4628-9D4F3378DEA0}"/>
          </ac:spMkLst>
        </pc:spChg>
        <pc:spChg chg="add mod">
          <ac:chgData name="Yuliia Yanchuk" userId="da8c62c5-263a-4788-bb0f-2989127690b9" providerId="ADAL" clId="{0D99E288-5D12-4C8B-BAC8-CE86BD4A4C5C}" dt="2025-09-03T06:42:16.425" v="4820" actId="1076"/>
          <ac:spMkLst>
            <pc:docMk/>
            <pc:sldMk cId="2753783792" sldId="389"/>
            <ac:spMk id="6" creationId="{D8D4D9D1-C757-06AB-017D-3758FC01EB2A}"/>
          </ac:spMkLst>
        </pc:spChg>
        <pc:spChg chg="add mod">
          <ac:chgData name="Yuliia Yanchuk" userId="da8c62c5-263a-4788-bb0f-2989127690b9" providerId="ADAL" clId="{0D99E288-5D12-4C8B-BAC8-CE86BD4A4C5C}" dt="2025-09-03T06:42:16.425" v="4820" actId="1076"/>
          <ac:spMkLst>
            <pc:docMk/>
            <pc:sldMk cId="2753783792" sldId="389"/>
            <ac:spMk id="7" creationId="{7B5B74E0-DE7D-4440-FF7A-22874DE41ABD}"/>
          </ac:spMkLst>
        </pc:spChg>
        <pc:spChg chg="add mod">
          <ac:chgData name="Yuliia Yanchuk" userId="da8c62c5-263a-4788-bb0f-2989127690b9" providerId="ADAL" clId="{0D99E288-5D12-4C8B-BAC8-CE86BD4A4C5C}" dt="2025-09-03T06:49:42.394" v="5302" actId="790"/>
          <ac:spMkLst>
            <pc:docMk/>
            <pc:sldMk cId="2753783792" sldId="389"/>
            <ac:spMk id="8" creationId="{23BC331B-0287-4E1C-D1C2-95812AF73916}"/>
          </ac:spMkLst>
        </pc:spChg>
        <pc:spChg chg="add mod">
          <ac:chgData name="Yuliia Yanchuk" userId="da8c62c5-263a-4788-bb0f-2989127690b9" providerId="ADAL" clId="{0D99E288-5D12-4C8B-BAC8-CE86BD4A4C5C}" dt="2025-09-03T06:49:42.394" v="5302" actId="790"/>
          <ac:spMkLst>
            <pc:docMk/>
            <pc:sldMk cId="2753783792" sldId="389"/>
            <ac:spMk id="9" creationId="{1932028D-BB8B-19A8-0D0B-D530BF14F9AF}"/>
          </ac:spMkLst>
        </pc:spChg>
        <pc:spChg chg="add mod">
          <ac:chgData name="Yuliia Yanchuk" userId="da8c62c5-263a-4788-bb0f-2989127690b9" providerId="ADAL" clId="{0D99E288-5D12-4C8B-BAC8-CE86BD4A4C5C}" dt="2025-09-03T06:49:42.394" v="5302" actId="790"/>
          <ac:spMkLst>
            <pc:docMk/>
            <pc:sldMk cId="2753783792" sldId="389"/>
            <ac:spMk id="10" creationId="{BAA5D0D9-FDEB-797D-7CD9-798A023E1454}"/>
          </ac:spMkLst>
        </pc:spChg>
        <pc:spChg chg="add mod">
          <ac:chgData name="Yuliia Yanchuk" userId="da8c62c5-263a-4788-bb0f-2989127690b9" providerId="ADAL" clId="{0D99E288-5D12-4C8B-BAC8-CE86BD4A4C5C}" dt="2025-09-03T06:42:16.425" v="4820" actId="1076"/>
          <ac:spMkLst>
            <pc:docMk/>
            <pc:sldMk cId="2753783792" sldId="389"/>
            <ac:spMk id="11" creationId="{4FCE13F2-3B5E-0412-94C9-495C9ADB2F46}"/>
          </ac:spMkLst>
        </pc:spChg>
        <pc:spChg chg="add mod">
          <ac:chgData name="Yuliia Yanchuk" userId="da8c62c5-263a-4788-bb0f-2989127690b9" providerId="ADAL" clId="{0D99E288-5D12-4C8B-BAC8-CE86BD4A4C5C}" dt="2025-09-03T06:42:40.006" v="4824" actId="20577"/>
          <ac:spMkLst>
            <pc:docMk/>
            <pc:sldMk cId="2753783792" sldId="389"/>
            <ac:spMk id="12" creationId="{B8EC26DE-52C9-3086-FFE3-3E4EFA1A0A27}"/>
          </ac:spMkLst>
        </pc:spChg>
        <pc:spChg chg="add mod">
          <ac:chgData name="Yuliia Yanchuk" userId="da8c62c5-263a-4788-bb0f-2989127690b9" providerId="ADAL" clId="{0D99E288-5D12-4C8B-BAC8-CE86BD4A4C5C}" dt="2025-09-03T06:43:02.850" v="4850" actId="20577"/>
          <ac:spMkLst>
            <pc:docMk/>
            <pc:sldMk cId="2753783792" sldId="389"/>
            <ac:spMk id="13" creationId="{5E634DBC-9A4A-1818-B3AA-5BC0BE92A560}"/>
          </ac:spMkLst>
        </pc:spChg>
        <pc:spChg chg="add mod">
          <ac:chgData name="Yuliia Yanchuk" userId="da8c62c5-263a-4788-bb0f-2989127690b9" providerId="ADAL" clId="{0D99E288-5D12-4C8B-BAC8-CE86BD4A4C5C}" dt="2025-09-03T06:49:42.394" v="5302" actId="790"/>
          <ac:spMkLst>
            <pc:docMk/>
            <pc:sldMk cId="2753783792" sldId="389"/>
            <ac:spMk id="14" creationId="{12B2FD25-BDF7-4191-C39D-9713DA96AA4E}"/>
          </ac:spMkLst>
        </pc:spChg>
        <pc:spChg chg="add mod">
          <ac:chgData name="Yuliia Yanchuk" userId="da8c62c5-263a-4788-bb0f-2989127690b9" providerId="ADAL" clId="{0D99E288-5D12-4C8B-BAC8-CE86BD4A4C5C}" dt="2025-09-03T06:49:42.394" v="5302" actId="790"/>
          <ac:spMkLst>
            <pc:docMk/>
            <pc:sldMk cId="2753783792" sldId="389"/>
            <ac:spMk id="15" creationId="{7F5ABA5E-726E-FB71-8DB2-55D732A941F6}"/>
          </ac:spMkLst>
        </pc:spChg>
        <pc:spChg chg="add mod">
          <ac:chgData name="Yuliia Yanchuk" userId="da8c62c5-263a-4788-bb0f-2989127690b9" providerId="ADAL" clId="{0D99E288-5D12-4C8B-BAC8-CE86BD4A4C5C}" dt="2025-09-03T06:49:42.394" v="5302" actId="790"/>
          <ac:spMkLst>
            <pc:docMk/>
            <pc:sldMk cId="2753783792" sldId="389"/>
            <ac:spMk id="16" creationId="{ECE45E49-502C-976C-78CB-4DF1B89CDCCC}"/>
          </ac:spMkLst>
        </pc:spChg>
        <pc:spChg chg="add mod">
          <ac:chgData name="Yuliia Yanchuk" userId="da8c62c5-263a-4788-bb0f-2989127690b9" providerId="ADAL" clId="{0D99E288-5D12-4C8B-BAC8-CE86BD4A4C5C}" dt="2025-09-03T06:48:28.473" v="5213" actId="20577"/>
          <ac:spMkLst>
            <pc:docMk/>
            <pc:sldMk cId="2753783792" sldId="389"/>
            <ac:spMk id="17" creationId="{8EF96386-D833-3216-514C-692DF4C2C6A7}"/>
          </ac:spMkLst>
        </pc:spChg>
        <pc:spChg chg="add mod">
          <ac:chgData name="Yuliia Yanchuk" userId="da8c62c5-263a-4788-bb0f-2989127690b9" providerId="ADAL" clId="{0D99E288-5D12-4C8B-BAC8-CE86BD4A4C5C}" dt="2025-09-03T06:49:42.394" v="5302" actId="790"/>
          <ac:spMkLst>
            <pc:docMk/>
            <pc:sldMk cId="2753783792" sldId="389"/>
            <ac:spMk id="18" creationId="{C1C2AE46-E437-E9A2-DC91-0A5F6E0FA056}"/>
          </ac:spMkLst>
        </pc:spChg>
        <pc:spChg chg="add mod">
          <ac:chgData name="Yuliia Yanchuk" userId="da8c62c5-263a-4788-bb0f-2989127690b9" providerId="ADAL" clId="{0D99E288-5D12-4C8B-BAC8-CE86BD4A4C5C}" dt="2025-09-03T06:48:54.337" v="5249" actId="20577"/>
          <ac:spMkLst>
            <pc:docMk/>
            <pc:sldMk cId="2753783792" sldId="389"/>
            <ac:spMk id="19" creationId="{7B51645D-B0BF-5CFC-2F31-45D4305786DA}"/>
          </ac:spMkLst>
        </pc:spChg>
        <pc:spChg chg="add mod">
          <ac:chgData name="Yuliia Yanchuk" userId="da8c62c5-263a-4788-bb0f-2989127690b9" providerId="ADAL" clId="{0D99E288-5D12-4C8B-BAC8-CE86BD4A4C5C}" dt="2025-09-03T06:49:42.394" v="5302" actId="790"/>
          <ac:spMkLst>
            <pc:docMk/>
            <pc:sldMk cId="2753783792" sldId="389"/>
            <ac:spMk id="20" creationId="{76B64DA9-7022-C191-F26E-C58D7F4BDF30}"/>
          </ac:spMkLst>
        </pc:spChg>
      </pc:sldChg>
      <pc:sldChg chg="addSp modSp add mod">
        <pc:chgData name="Yuliia Yanchuk" userId="da8c62c5-263a-4788-bb0f-2989127690b9" providerId="ADAL" clId="{0D99E288-5D12-4C8B-BAC8-CE86BD4A4C5C}" dt="2025-09-03T06:29:32.231" v="4289" actId="1076"/>
        <pc:sldMkLst>
          <pc:docMk/>
          <pc:sldMk cId="1993762946" sldId="390"/>
        </pc:sldMkLst>
        <pc:spChg chg="mod">
          <ac:chgData name="Yuliia Yanchuk" userId="da8c62c5-263a-4788-bb0f-2989127690b9" providerId="ADAL" clId="{0D99E288-5D12-4C8B-BAC8-CE86BD4A4C5C}" dt="2025-09-02T08:49:32.510" v="1680" actId="20577"/>
          <ac:spMkLst>
            <pc:docMk/>
            <pc:sldMk cId="1993762946" sldId="390"/>
            <ac:spMk id="3" creationId="{6049D842-1046-EC35-135E-06E46DDD9D07}"/>
          </ac:spMkLst>
        </pc:spChg>
        <pc:spChg chg="add mod">
          <ac:chgData name="Yuliia Yanchuk" userId="da8c62c5-263a-4788-bb0f-2989127690b9" providerId="ADAL" clId="{0D99E288-5D12-4C8B-BAC8-CE86BD4A4C5C}" dt="2025-09-03T06:26:57.577" v="4272" actId="113"/>
          <ac:spMkLst>
            <pc:docMk/>
            <pc:sldMk cId="1993762946" sldId="390"/>
            <ac:spMk id="4" creationId="{49C1EC38-CED3-83C8-3C08-31414817EFF5}"/>
          </ac:spMkLst>
        </pc:spChg>
        <pc:spChg chg="mod">
          <ac:chgData name="Yuliia Yanchuk" userId="da8c62c5-263a-4788-bb0f-2989127690b9" providerId="ADAL" clId="{0D99E288-5D12-4C8B-BAC8-CE86BD4A4C5C}" dt="2025-09-03T06:16:43.617" v="4029"/>
          <ac:spMkLst>
            <pc:docMk/>
            <pc:sldMk cId="1993762946" sldId="390"/>
            <ac:spMk id="6" creationId="{0CB02408-7318-E075-AD6D-DFBD8FE045C5}"/>
          </ac:spMkLst>
        </pc:spChg>
        <pc:spChg chg="mod">
          <ac:chgData name="Yuliia Yanchuk" userId="da8c62c5-263a-4788-bb0f-2989127690b9" providerId="ADAL" clId="{0D99E288-5D12-4C8B-BAC8-CE86BD4A4C5C}" dt="2025-09-03T06:19:19.145" v="4070"/>
          <ac:spMkLst>
            <pc:docMk/>
            <pc:sldMk cId="1993762946" sldId="390"/>
            <ac:spMk id="7" creationId="{5105A000-F348-2FF6-9243-470C34CDF3A6}"/>
          </ac:spMkLst>
        </pc:spChg>
        <pc:spChg chg="add mod">
          <ac:chgData name="Yuliia Yanchuk" userId="da8c62c5-263a-4788-bb0f-2989127690b9" providerId="ADAL" clId="{0D99E288-5D12-4C8B-BAC8-CE86BD4A4C5C}" dt="2025-09-03T06:27:43.585" v="4277" actId="1076"/>
          <ac:spMkLst>
            <pc:docMk/>
            <pc:sldMk cId="1993762946" sldId="390"/>
            <ac:spMk id="8" creationId="{52626C7F-B237-8856-12EF-BEC080E4A8D6}"/>
          </ac:spMkLst>
        </pc:spChg>
        <pc:spChg chg="mod">
          <ac:chgData name="Yuliia Yanchuk" userId="da8c62c5-263a-4788-bb0f-2989127690b9" providerId="ADAL" clId="{0D99E288-5D12-4C8B-BAC8-CE86BD4A4C5C}" dt="2025-09-03T06:27:18.163" v="4276" actId="208"/>
          <ac:spMkLst>
            <pc:docMk/>
            <pc:sldMk cId="1993762946" sldId="390"/>
            <ac:spMk id="10" creationId="{216718CF-FCE8-5736-CCA7-830EAC34E6E1}"/>
          </ac:spMkLst>
        </pc:spChg>
        <pc:spChg chg="mod">
          <ac:chgData name="Yuliia Yanchuk" userId="da8c62c5-263a-4788-bb0f-2989127690b9" providerId="ADAL" clId="{0D99E288-5D12-4C8B-BAC8-CE86BD4A4C5C}" dt="2025-09-03T06:19:44.414" v="4116" actId="20577"/>
          <ac:spMkLst>
            <pc:docMk/>
            <pc:sldMk cId="1993762946" sldId="390"/>
            <ac:spMk id="11" creationId="{2D9E6627-846C-D148-4023-21114324D53F}"/>
          </ac:spMkLst>
        </pc:spChg>
        <pc:spChg chg="add mod">
          <ac:chgData name="Yuliia Yanchuk" userId="da8c62c5-263a-4788-bb0f-2989127690b9" providerId="ADAL" clId="{0D99E288-5D12-4C8B-BAC8-CE86BD4A4C5C}" dt="2025-09-03T06:24:13.875" v="4206" actId="255"/>
          <ac:spMkLst>
            <pc:docMk/>
            <pc:sldMk cId="1993762946" sldId="390"/>
            <ac:spMk id="12" creationId="{CD83CAB1-251A-D6F0-85E0-FB71D3C91A99}"/>
          </ac:spMkLst>
        </pc:spChg>
        <pc:spChg chg="mod">
          <ac:chgData name="Yuliia Yanchuk" userId="da8c62c5-263a-4788-bb0f-2989127690b9" providerId="ADAL" clId="{0D99E288-5D12-4C8B-BAC8-CE86BD4A4C5C}" dt="2025-09-03T06:27:10.358" v="4274" actId="208"/>
          <ac:spMkLst>
            <pc:docMk/>
            <pc:sldMk cId="1993762946" sldId="390"/>
            <ac:spMk id="14" creationId="{07954E66-BD72-E305-79C5-25F5245A07FB}"/>
          </ac:spMkLst>
        </pc:spChg>
        <pc:spChg chg="mod">
          <ac:chgData name="Yuliia Yanchuk" userId="da8c62c5-263a-4788-bb0f-2989127690b9" providerId="ADAL" clId="{0D99E288-5D12-4C8B-BAC8-CE86BD4A4C5C}" dt="2025-09-03T06:23:04.218" v="4199" actId="20577"/>
          <ac:spMkLst>
            <pc:docMk/>
            <pc:sldMk cId="1993762946" sldId="390"/>
            <ac:spMk id="15" creationId="{BD9FEF7A-0CF8-CCFF-C5A4-3E3FC9299CF0}"/>
          </ac:spMkLst>
        </pc:spChg>
        <pc:spChg chg="add mod">
          <ac:chgData name="Yuliia Yanchuk" userId="da8c62c5-263a-4788-bb0f-2989127690b9" providerId="ADAL" clId="{0D99E288-5D12-4C8B-BAC8-CE86BD4A4C5C}" dt="2025-09-03T06:24:52.622" v="4254" actId="6549"/>
          <ac:spMkLst>
            <pc:docMk/>
            <pc:sldMk cId="1993762946" sldId="390"/>
            <ac:spMk id="16" creationId="{65D974C3-D1F0-B950-7005-3A5EC20635CC}"/>
          </ac:spMkLst>
        </pc:spChg>
        <pc:grpChg chg="add mod">
          <ac:chgData name="Yuliia Yanchuk" userId="da8c62c5-263a-4788-bb0f-2989127690b9" providerId="ADAL" clId="{0D99E288-5D12-4C8B-BAC8-CE86BD4A4C5C}" dt="2025-09-03T06:27:43.585" v="4277" actId="1076"/>
          <ac:grpSpMkLst>
            <pc:docMk/>
            <pc:sldMk cId="1993762946" sldId="390"/>
            <ac:grpSpMk id="5" creationId="{D26F0AB0-7E43-DB28-CFBD-7FC7A2F1CDDA}"/>
          </ac:grpSpMkLst>
        </pc:grpChg>
        <pc:grpChg chg="add mod">
          <ac:chgData name="Yuliia Yanchuk" userId="da8c62c5-263a-4788-bb0f-2989127690b9" providerId="ADAL" clId="{0D99E288-5D12-4C8B-BAC8-CE86BD4A4C5C}" dt="2025-09-03T06:26:00.547" v="4266" actId="1076"/>
          <ac:grpSpMkLst>
            <pc:docMk/>
            <pc:sldMk cId="1993762946" sldId="390"/>
            <ac:grpSpMk id="9" creationId="{885132C6-C19C-3CDC-A382-42166C6FB127}"/>
          </ac:grpSpMkLst>
        </pc:grpChg>
        <pc:grpChg chg="add mod">
          <ac:chgData name="Yuliia Yanchuk" userId="da8c62c5-263a-4788-bb0f-2989127690b9" providerId="ADAL" clId="{0D99E288-5D12-4C8B-BAC8-CE86BD4A4C5C}" dt="2025-09-03T06:22:27.708" v="4168" actId="1076"/>
          <ac:grpSpMkLst>
            <pc:docMk/>
            <pc:sldMk cId="1993762946" sldId="390"/>
            <ac:grpSpMk id="13" creationId="{936B5121-52D5-7E75-68D7-D48A4ED9C9CD}"/>
          </ac:grpSpMkLst>
        </pc:grpChg>
        <pc:graphicFrameChg chg="add mod modGraphic">
          <ac:chgData name="Yuliia Yanchuk" userId="da8c62c5-263a-4788-bb0f-2989127690b9" providerId="ADAL" clId="{0D99E288-5D12-4C8B-BAC8-CE86BD4A4C5C}" dt="2025-09-03T06:26:54.025" v="4271" actId="207"/>
          <ac:graphicFrameMkLst>
            <pc:docMk/>
            <pc:sldMk cId="1993762946" sldId="390"/>
            <ac:graphicFrameMk id="2" creationId="{369E2493-7A5C-CB3D-19E7-C80A7E3A51B0}"/>
          </ac:graphicFrameMkLst>
        </pc:graphicFrameChg>
        <pc:picChg chg="add mod">
          <ac:chgData name="Yuliia Yanchuk" userId="da8c62c5-263a-4788-bb0f-2989127690b9" providerId="ADAL" clId="{0D99E288-5D12-4C8B-BAC8-CE86BD4A4C5C}" dt="2025-09-03T06:28:25.663" v="4281" actId="1076"/>
          <ac:picMkLst>
            <pc:docMk/>
            <pc:sldMk cId="1993762946" sldId="390"/>
            <ac:picMk id="18" creationId="{C12F2662-724D-368F-4DF7-DC87450E3F1A}"/>
          </ac:picMkLst>
        </pc:picChg>
        <pc:picChg chg="add mod">
          <ac:chgData name="Yuliia Yanchuk" userId="da8c62c5-263a-4788-bb0f-2989127690b9" providerId="ADAL" clId="{0D99E288-5D12-4C8B-BAC8-CE86BD4A4C5C}" dt="2025-09-03T06:28:55.581" v="4285" actId="1076"/>
          <ac:picMkLst>
            <pc:docMk/>
            <pc:sldMk cId="1993762946" sldId="390"/>
            <ac:picMk id="20" creationId="{10575FD3-CB8E-38AB-B7F3-AC9DB1E30100}"/>
          </ac:picMkLst>
        </pc:picChg>
        <pc:picChg chg="add mod">
          <ac:chgData name="Yuliia Yanchuk" userId="da8c62c5-263a-4788-bb0f-2989127690b9" providerId="ADAL" clId="{0D99E288-5D12-4C8B-BAC8-CE86BD4A4C5C}" dt="2025-09-03T06:29:32.231" v="4289" actId="1076"/>
          <ac:picMkLst>
            <pc:docMk/>
            <pc:sldMk cId="1993762946" sldId="390"/>
            <ac:picMk id="22" creationId="{834BD5D2-5C0D-9151-9214-CF164BE824B4}"/>
          </ac:picMkLst>
        </pc:picChg>
      </pc:sldChg>
      <pc:sldMasterChg chg="delSldLayout">
        <pc:chgData name="Yuliia Yanchuk" userId="da8c62c5-263a-4788-bb0f-2989127690b9" providerId="ADAL" clId="{0D99E288-5D12-4C8B-BAC8-CE86BD4A4C5C}" dt="2025-09-03T06:31:33.085" v="4358" actId="47"/>
        <pc:sldMasterMkLst>
          <pc:docMk/>
          <pc:sldMasterMk cId="309464254" sldId="2147483705"/>
        </pc:sldMasterMkLst>
      </pc:sldMasterChg>
    </pc:docChg>
  </pc:docChgLst>
  <pc:docChgLst>
    <pc:chgData name="Anastasiia Skok" userId="S::askok@bdo.ua::4ef8d847-678c-4ccd-986b-7dd6811c6cfa" providerId="AD" clId="Web-{1AAC49BB-067D-2841-3BE6-4C7DADCF4E0E}"/>
    <pc:docChg chg="addSld delSld modSld modSection">
      <pc:chgData name="Anastasiia Skok" userId="S::askok@bdo.ua::4ef8d847-678c-4ccd-986b-7dd6811c6cfa" providerId="AD" clId="Web-{1AAC49BB-067D-2841-3BE6-4C7DADCF4E0E}" dt="2025-09-30T01:52:47.424" v="28" actId="20577"/>
      <pc:docMkLst>
        <pc:docMk/>
      </pc:docMkLst>
      <pc:sldChg chg="addSp delSp modSp">
        <pc:chgData name="Anastasiia Skok" userId="S::askok@bdo.ua::4ef8d847-678c-4ccd-986b-7dd6811c6cfa" providerId="AD" clId="Web-{1AAC49BB-067D-2841-3BE6-4C7DADCF4E0E}" dt="2025-09-30T01:52:47.424" v="28" actId="20577"/>
        <pc:sldMkLst>
          <pc:docMk/>
          <pc:sldMk cId="296694578" sldId="335"/>
        </pc:sldMkLst>
        <pc:spChg chg="del mod">
          <ac:chgData name="Anastasiia Skok" userId="S::askok@bdo.ua::4ef8d847-678c-4ccd-986b-7dd6811c6cfa" providerId="AD" clId="Web-{1AAC49BB-067D-2841-3BE6-4C7DADCF4E0E}" dt="2025-09-30T01:50:41.089" v="1"/>
          <ac:spMkLst>
            <pc:docMk/>
            <pc:sldMk cId="296694578" sldId="335"/>
            <ac:spMk id="2" creationId="{39DBB120-13F2-DFA4-1E7C-D533676012E8}"/>
          </ac:spMkLst>
        </pc:spChg>
        <pc:spChg chg="add mod">
          <ac:chgData name="Anastasiia Skok" userId="S::askok@bdo.ua::4ef8d847-678c-4ccd-986b-7dd6811c6cfa" providerId="AD" clId="Web-{1AAC49BB-067D-2841-3BE6-4C7DADCF4E0E}" dt="2025-09-30T01:52:47.424" v="28" actId="20577"/>
          <ac:spMkLst>
            <pc:docMk/>
            <pc:sldMk cId="296694578" sldId="335"/>
            <ac:spMk id="3" creationId="{64EE5E7F-5F9B-7EBD-2421-F08A79345CC3}"/>
          </ac:spMkLst>
        </pc:spChg>
        <pc:spChg chg="add del">
          <ac:chgData name="Anastasiia Skok" userId="S::askok@bdo.ua::4ef8d847-678c-4ccd-986b-7dd6811c6cfa" providerId="AD" clId="Web-{1AAC49BB-067D-2841-3BE6-4C7DADCF4E0E}" dt="2025-09-30T01:51:25.623" v="6"/>
          <ac:spMkLst>
            <pc:docMk/>
            <pc:sldMk cId="296694578" sldId="335"/>
            <ac:spMk id="7" creationId="{64EE5E7F-5F9B-7EBD-2421-F08A79345CC3}"/>
          </ac:spMkLst>
        </pc:spChg>
      </pc:sldChg>
      <pc:sldChg chg="add del">
        <pc:chgData name="Anastasiia Skok" userId="S::askok@bdo.ua::4ef8d847-678c-4ccd-986b-7dd6811c6cfa" providerId="AD" clId="Web-{1AAC49BB-067D-2841-3BE6-4C7DADCF4E0E}" dt="2025-09-30T01:50:59.668" v="4"/>
        <pc:sldMkLst>
          <pc:docMk/>
          <pc:sldMk cId="1796986469" sldId="336"/>
        </pc:sldMkLst>
      </pc:sldChg>
      <pc:sldChg chg="add">
        <pc:chgData name="Anastasiia Skok" userId="S::askok@bdo.ua::4ef8d847-678c-4ccd-986b-7dd6811c6cfa" providerId="AD" clId="Web-{1AAC49BB-067D-2841-3BE6-4C7DADCF4E0E}" dt="2025-09-30T01:50:46.292" v="2"/>
        <pc:sldMkLst>
          <pc:docMk/>
          <pc:sldMk cId="2126048656" sldId="393"/>
        </pc:sldMkLst>
      </pc:sldChg>
    </pc:docChg>
  </pc:docChgLst>
  <pc:docChgLst>
    <pc:chgData clId="Web-{1AAC49BB-067D-2841-3BE6-4C7DADCF4E0E}"/>
    <pc:docChg chg="modSld">
      <pc:chgData name="" userId="" providerId="" clId="Web-{1AAC49BB-067D-2841-3BE6-4C7DADCF4E0E}" dt="2025-09-30T01:50:36.948" v="1"/>
      <pc:docMkLst>
        <pc:docMk/>
      </pc:docMkLst>
      <pc:sldChg chg="addSp modSp">
        <pc:chgData name="" userId="" providerId="" clId="Web-{1AAC49BB-067D-2841-3BE6-4C7DADCF4E0E}" dt="2025-09-30T01:50:36.948" v="1"/>
        <pc:sldMkLst>
          <pc:docMk/>
          <pc:sldMk cId="296694578" sldId="335"/>
        </pc:sldMkLst>
        <pc:spChg chg="add mod">
          <ac:chgData name="" userId="" providerId="" clId="Web-{1AAC49BB-067D-2841-3BE6-4C7DADCF4E0E}" dt="2025-09-30T01:50:36.948" v="1"/>
          <ac:spMkLst>
            <pc:docMk/>
            <pc:sldMk cId="296694578" sldId="335"/>
            <ac:spMk id="2" creationId="{39DBB120-13F2-DFA4-1E7C-D533676012E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1241F5C-756D-D3CC-63B3-43FB7D8A0C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29F8095-F2C3-D135-B725-98AD87268A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3762E1-9D42-4259-B438-FE50C692F378}" type="datetimeFigureOut">
              <a:rPr lang="fr-FR" smtClean="0"/>
              <a:t>01/10/2025</a:t>
            </a:fld>
            <a:endParaRPr lang="fr-FR"/>
          </a:p>
        </p:txBody>
      </p:sp>
      <p:sp>
        <p:nvSpPr>
          <p:cNvPr id="4" name="Espace réservé du pied de page 3">
            <a:extLst>
              <a:ext uri="{FF2B5EF4-FFF2-40B4-BE49-F238E27FC236}">
                <a16:creationId xmlns:a16="http://schemas.microsoft.com/office/drawing/2014/main" id="{230A0035-714C-FD55-7896-B015F958FA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844A786-78B4-153B-1EB0-23A7C6801C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698FC-D56E-4827-B570-1DEE6236057F}" type="slidenum">
              <a:rPr lang="fr-FR" smtClean="0"/>
              <a:t>‹№›</a:t>
            </a:fld>
            <a:endParaRPr lang="fr-FR"/>
          </a:p>
        </p:txBody>
      </p:sp>
    </p:spTree>
    <p:extLst>
      <p:ext uri="{BB962C8B-B14F-4D97-AF65-F5344CB8AC3E}">
        <p14:creationId xmlns:p14="http://schemas.microsoft.com/office/powerpoint/2010/main" val="1596570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Basic">
    <p:spTree>
      <p:nvGrpSpPr>
        <p:cNvPr id="1" name=""/>
        <p:cNvGrpSpPr/>
        <p:nvPr/>
      </p:nvGrpSpPr>
      <p:grpSpPr>
        <a:xfrm>
          <a:off x="0" y="0"/>
          <a:ext cx="0" cy="0"/>
          <a:chOff x="0" y="0"/>
          <a:chExt cx="0" cy="0"/>
        </a:xfrm>
      </p:grpSpPr>
      <p:sp>
        <p:nvSpPr>
          <p:cNvPr id="2" name="Marcador de posición de imagen 8">
            <a:extLst>
              <a:ext uri="{FF2B5EF4-FFF2-40B4-BE49-F238E27FC236}">
                <a16:creationId xmlns:a16="http://schemas.microsoft.com/office/drawing/2014/main" id="{3F686C83-D228-FED8-0A4E-1768BF93AE16}"/>
              </a:ext>
            </a:extLst>
          </p:cNvPr>
          <p:cNvSpPr>
            <a:spLocks noGrp="1"/>
          </p:cNvSpPr>
          <p:nvPr>
            <p:ph type="pic" sz="quarter" idx="16"/>
          </p:nvPr>
        </p:nvSpPr>
        <p:spPr>
          <a:xfrm flipH="1">
            <a:off x="8207295" y="480269"/>
            <a:ext cx="15113619" cy="12767380"/>
          </a:xfrm>
          <a:prstGeom prst="parallelogram">
            <a:avLst>
              <a:gd name="adj" fmla="val 18169"/>
            </a:avLst>
          </a:prstGeom>
        </p:spPr>
        <p:txBody>
          <a:bodyPr/>
          <a:lstStyle/>
          <a:p>
            <a:endParaRPr lang="es-419"/>
          </a:p>
        </p:txBody>
      </p:sp>
      <p:pic>
        <p:nvPicPr>
          <p:cNvPr id="3" name="Imagen 2">
            <a:extLst>
              <a:ext uri="{FF2B5EF4-FFF2-40B4-BE49-F238E27FC236}">
                <a16:creationId xmlns:a16="http://schemas.microsoft.com/office/drawing/2014/main" id="{A318155C-1BCC-B809-2A4F-7926960749D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6" name="Marcador de pie de página 19">
            <a:extLst>
              <a:ext uri="{FF2B5EF4-FFF2-40B4-BE49-F238E27FC236}">
                <a16:creationId xmlns:a16="http://schemas.microsoft.com/office/drawing/2014/main" id="{BD0FE0E0-226E-58E2-FE8B-67B6553DCFFF}"/>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76226584"/>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Basic">
    <p:spTree>
      <p:nvGrpSpPr>
        <p:cNvPr id="1" name=""/>
        <p:cNvGrpSpPr/>
        <p:nvPr/>
      </p:nvGrpSpPr>
      <p:grpSpPr>
        <a:xfrm>
          <a:off x="0" y="0"/>
          <a:ext cx="0" cy="0"/>
          <a:chOff x="0" y="0"/>
          <a:chExt cx="0" cy="0"/>
        </a:xfrm>
      </p:grpSpPr>
      <p:sp>
        <p:nvSpPr>
          <p:cNvPr id="2" name="Rectángulo redondeado 3">
            <a:extLst>
              <a:ext uri="{FF2B5EF4-FFF2-40B4-BE49-F238E27FC236}">
                <a16:creationId xmlns:a16="http://schemas.microsoft.com/office/drawing/2014/main" id="{82A04377-9AF4-3EF1-69B2-E363568A22E3}"/>
              </a:ext>
            </a:extLst>
          </p:cNvPr>
          <p:cNvSpPr/>
          <p:nvPr userDrawn="1"/>
        </p:nvSpPr>
        <p:spPr>
          <a:xfrm>
            <a:off x="11881002" y="1853083"/>
            <a:ext cx="11830697" cy="4896633"/>
          </a:xfrm>
          <a:prstGeom prst="roundRect">
            <a:avLst>
              <a:gd name="adj" fmla="val 626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11B26958-410C-928D-2272-26941F451BF0}"/>
              </a:ext>
            </a:extLst>
          </p:cNvPr>
          <p:cNvSpPr/>
          <p:nvPr userDrawn="1"/>
        </p:nvSpPr>
        <p:spPr>
          <a:xfrm>
            <a:off x="672301" y="1918447"/>
            <a:ext cx="10673478" cy="4831269"/>
          </a:xfrm>
          <a:prstGeom prst="roundRect">
            <a:avLst>
              <a:gd name="adj" fmla="val 6269"/>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redondeado 7">
            <a:extLst>
              <a:ext uri="{FF2B5EF4-FFF2-40B4-BE49-F238E27FC236}">
                <a16:creationId xmlns:a16="http://schemas.microsoft.com/office/drawing/2014/main" id="{9DDD7C09-608C-8C80-B065-8B2FFBB56996}"/>
              </a:ext>
            </a:extLst>
          </p:cNvPr>
          <p:cNvSpPr/>
          <p:nvPr userDrawn="1"/>
        </p:nvSpPr>
        <p:spPr>
          <a:xfrm>
            <a:off x="672301" y="7631560"/>
            <a:ext cx="10673478" cy="4676745"/>
          </a:xfrm>
          <a:prstGeom prst="roundRect">
            <a:avLst>
              <a:gd name="adj" fmla="val 626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redondeado 8">
            <a:extLst>
              <a:ext uri="{FF2B5EF4-FFF2-40B4-BE49-F238E27FC236}">
                <a16:creationId xmlns:a16="http://schemas.microsoft.com/office/drawing/2014/main" id="{B9FE35CE-3579-B4B2-AF08-77658E2B867A}"/>
              </a:ext>
            </a:extLst>
          </p:cNvPr>
          <p:cNvSpPr/>
          <p:nvPr userDrawn="1"/>
        </p:nvSpPr>
        <p:spPr>
          <a:xfrm>
            <a:off x="12007516" y="7631560"/>
            <a:ext cx="11704183" cy="4793522"/>
          </a:xfrm>
          <a:prstGeom prst="roundRect">
            <a:avLst>
              <a:gd name="adj" fmla="val 62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3C448E6D-40CF-B7A3-DE75-A5B526573DD9}"/>
              </a:ext>
            </a:extLst>
          </p:cNvPr>
          <p:cNvSpPr>
            <a:spLocks noGrp="1"/>
          </p:cNvSpPr>
          <p:nvPr>
            <p:ph type="body" sz="quarter" idx="13" hasCustomPrompt="1"/>
          </p:nvPr>
        </p:nvSpPr>
        <p:spPr>
          <a:xfrm>
            <a:off x="1207525"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3" name="Marcador de texto 8">
            <a:extLst>
              <a:ext uri="{FF2B5EF4-FFF2-40B4-BE49-F238E27FC236}">
                <a16:creationId xmlns:a16="http://schemas.microsoft.com/office/drawing/2014/main" id="{74E65F4F-860E-FB02-17FC-428D5B8CE0C0}"/>
              </a:ext>
            </a:extLst>
          </p:cNvPr>
          <p:cNvSpPr>
            <a:spLocks noGrp="1"/>
          </p:cNvSpPr>
          <p:nvPr>
            <p:ph type="body" sz="quarter" idx="16" hasCustomPrompt="1"/>
          </p:nvPr>
        </p:nvSpPr>
        <p:spPr>
          <a:xfrm>
            <a:off x="1207524" y="7992125"/>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15" name="Marcador de texto 8">
            <a:extLst>
              <a:ext uri="{FF2B5EF4-FFF2-40B4-BE49-F238E27FC236}">
                <a16:creationId xmlns:a16="http://schemas.microsoft.com/office/drawing/2014/main" id="{C0DA4B3E-78E4-F41A-A554-33FC4A33FFC2}"/>
              </a:ext>
            </a:extLst>
          </p:cNvPr>
          <p:cNvSpPr>
            <a:spLocks noGrp="1"/>
          </p:cNvSpPr>
          <p:nvPr>
            <p:ph type="body" sz="quarter" idx="17" hasCustomPrompt="1"/>
          </p:nvPr>
        </p:nvSpPr>
        <p:spPr>
          <a:xfrm>
            <a:off x="12479567"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18" name="Marcador de texto 8">
            <a:extLst>
              <a:ext uri="{FF2B5EF4-FFF2-40B4-BE49-F238E27FC236}">
                <a16:creationId xmlns:a16="http://schemas.microsoft.com/office/drawing/2014/main" id="{E82940A0-3D4F-EB53-FCC7-2230ECBCBD0F}"/>
              </a:ext>
            </a:extLst>
          </p:cNvPr>
          <p:cNvSpPr>
            <a:spLocks noGrp="1"/>
          </p:cNvSpPr>
          <p:nvPr>
            <p:ph type="body" sz="quarter" idx="18" hasCustomPrompt="1"/>
          </p:nvPr>
        </p:nvSpPr>
        <p:spPr>
          <a:xfrm>
            <a:off x="1207524" y="3882890"/>
            <a:ext cx="9693086" cy="25332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a:t>
            </a:r>
          </a:p>
        </p:txBody>
      </p:sp>
      <p:sp>
        <p:nvSpPr>
          <p:cNvPr id="19" name="Marcador de texto 8">
            <a:extLst>
              <a:ext uri="{FF2B5EF4-FFF2-40B4-BE49-F238E27FC236}">
                <a16:creationId xmlns:a16="http://schemas.microsoft.com/office/drawing/2014/main" id="{EF29851C-4134-99AE-F05B-90BFC28D61EA}"/>
              </a:ext>
            </a:extLst>
          </p:cNvPr>
          <p:cNvSpPr>
            <a:spLocks noGrp="1"/>
          </p:cNvSpPr>
          <p:nvPr>
            <p:ph type="body" sz="quarter" idx="19" hasCustomPrompt="1"/>
          </p:nvPr>
        </p:nvSpPr>
        <p:spPr>
          <a:xfrm>
            <a:off x="1207524" y="9363107"/>
            <a:ext cx="9909655" cy="258959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a:t>
            </a:r>
          </a:p>
        </p:txBody>
      </p:sp>
      <p:sp>
        <p:nvSpPr>
          <p:cNvPr id="20" name="Marcador de texto 8">
            <a:extLst>
              <a:ext uri="{FF2B5EF4-FFF2-40B4-BE49-F238E27FC236}">
                <a16:creationId xmlns:a16="http://schemas.microsoft.com/office/drawing/2014/main" id="{5026DD43-DEAD-E314-B6E9-49BEC15E5378}"/>
              </a:ext>
            </a:extLst>
          </p:cNvPr>
          <p:cNvSpPr>
            <a:spLocks noGrp="1"/>
          </p:cNvSpPr>
          <p:nvPr>
            <p:ph type="body" sz="quarter" idx="20" hasCustomPrompt="1"/>
          </p:nvPr>
        </p:nvSpPr>
        <p:spPr>
          <a:xfrm>
            <a:off x="12479567" y="3882890"/>
            <a:ext cx="9766822" cy="232871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a:t>
            </a:r>
          </a:p>
        </p:txBody>
      </p:sp>
      <p:sp>
        <p:nvSpPr>
          <p:cNvPr id="11" name="Marcador de pie de página 19">
            <a:extLst>
              <a:ext uri="{FF2B5EF4-FFF2-40B4-BE49-F238E27FC236}">
                <a16:creationId xmlns:a16="http://schemas.microsoft.com/office/drawing/2014/main" id="{C2E3020A-CC46-1BDC-FE56-FB7C0EFB26E7}"/>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
        <p:nvSpPr>
          <p:cNvPr id="3" name="Marcador de texto 8">
            <a:extLst>
              <a:ext uri="{FF2B5EF4-FFF2-40B4-BE49-F238E27FC236}">
                <a16:creationId xmlns:a16="http://schemas.microsoft.com/office/drawing/2014/main" id="{5BC06321-C0A1-5269-A818-D7EB02C9A2F0}"/>
              </a:ext>
            </a:extLst>
          </p:cNvPr>
          <p:cNvSpPr>
            <a:spLocks noGrp="1"/>
          </p:cNvSpPr>
          <p:nvPr>
            <p:ph type="body" sz="quarter" idx="21" hasCustomPrompt="1"/>
          </p:nvPr>
        </p:nvSpPr>
        <p:spPr>
          <a:xfrm>
            <a:off x="12607904" y="7992125"/>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5" name="Marcador de texto 8">
            <a:extLst>
              <a:ext uri="{FF2B5EF4-FFF2-40B4-BE49-F238E27FC236}">
                <a16:creationId xmlns:a16="http://schemas.microsoft.com/office/drawing/2014/main" id="{54C96818-C3E3-68B6-E61F-6130A84962D2}"/>
              </a:ext>
            </a:extLst>
          </p:cNvPr>
          <p:cNvSpPr>
            <a:spLocks noGrp="1"/>
          </p:cNvSpPr>
          <p:nvPr>
            <p:ph type="body" sz="quarter" idx="22" hasCustomPrompt="1"/>
          </p:nvPr>
        </p:nvSpPr>
        <p:spPr>
          <a:xfrm>
            <a:off x="12645327" y="9341582"/>
            <a:ext cx="9766822" cy="232871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a:t>
            </a:r>
          </a:p>
        </p:txBody>
      </p:sp>
    </p:spTree>
    <p:extLst>
      <p:ext uri="{BB962C8B-B14F-4D97-AF65-F5344CB8AC3E}">
        <p14:creationId xmlns:p14="http://schemas.microsoft.com/office/powerpoint/2010/main" val="32390325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yan - image">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81AEC1E5-B985-C1CF-3FC7-4B5EE8DD4F47}"/>
              </a:ext>
            </a:extLst>
          </p:cNvPr>
          <p:cNvSpPr/>
          <p:nvPr userDrawn="1"/>
        </p:nvSpPr>
        <p:spPr>
          <a:xfrm>
            <a:off x="672301" y="4643600"/>
            <a:ext cx="5535812" cy="6565509"/>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27571CA0-871C-9B2B-9FD0-F586D66734E4}"/>
              </a:ext>
            </a:extLst>
          </p:cNvPr>
          <p:cNvSpPr/>
          <p:nvPr userDrawn="1"/>
        </p:nvSpPr>
        <p:spPr>
          <a:xfrm>
            <a:off x="672301" y="11525764"/>
            <a:ext cx="5535812" cy="910551"/>
          </a:xfrm>
          <a:prstGeom prst="roundRect">
            <a:avLst>
              <a:gd name="adj" fmla="val 18555"/>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4"/>
            <a:ext cx="5535812" cy="2210762"/>
          </a:xfrm>
          <a:prstGeom prst="roundRect">
            <a:avLst>
              <a:gd name="adj" fmla="val 6551"/>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139725"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113599" y="6134713"/>
            <a:ext cx="4572000"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6880466" y="532768"/>
            <a:ext cx="16831233" cy="12616275"/>
          </a:xfrm>
          <a:prstGeom prst="roundRect">
            <a:avLst>
              <a:gd name="adj" fmla="val 5203"/>
            </a:avLst>
          </a:prstGeom>
        </p:spPr>
        <p:txBody>
          <a:bodyPr/>
          <a:lstStyle/>
          <a:p>
            <a:endParaRPr lang="es-419"/>
          </a:p>
        </p:txBody>
      </p:sp>
      <p:sp>
        <p:nvSpPr>
          <p:cNvPr id="5" name="Marcador de texto 8">
            <a:extLst>
              <a:ext uri="{FF2B5EF4-FFF2-40B4-BE49-F238E27FC236}">
                <a16:creationId xmlns:a16="http://schemas.microsoft.com/office/drawing/2014/main" id="{8F65DC7E-9431-7E5A-7947-DF1510BFC4A9}"/>
              </a:ext>
            </a:extLst>
          </p:cNvPr>
          <p:cNvSpPr>
            <a:spLocks noGrp="1"/>
          </p:cNvSpPr>
          <p:nvPr>
            <p:ph type="body" sz="quarter" idx="18" hasCustomPrompt="1"/>
          </p:nvPr>
        </p:nvSpPr>
        <p:spPr>
          <a:xfrm>
            <a:off x="1113599" y="11704319"/>
            <a:ext cx="4572000" cy="584933"/>
          </a:xfrm>
          <a:prstGeom prst="rect">
            <a:avLst/>
          </a:prstGeom>
        </p:spPr>
        <p:txBody>
          <a:bodyPr/>
          <a:lstStyle>
            <a:lvl1pPr marL="0" indent="0">
              <a:lnSpc>
                <a:spcPts val="3800"/>
              </a:lnSpc>
              <a:buNone/>
              <a:defRPr sz="2000" b="0" i="0" baseline="0">
                <a:solidFill>
                  <a:schemeClr val="bg2">
                    <a:lumMod val="50000"/>
                  </a:schemeClr>
                </a:solidFill>
                <a:latin typeface="Calibri Light" panose="020F0302020204030204" pitchFamily="34" charset="0"/>
                <a:cs typeface="Calibri" panose="020F0502020204030204" pitchFamily="34" charset="0"/>
              </a:defRPr>
            </a:lvl1pPr>
          </a:lstStyle>
          <a:p>
            <a:pPr lvl="0"/>
            <a:r>
              <a:rPr lang="es-419" b="0" i="0">
                <a:solidFill>
                  <a:srgbClr val="040C28"/>
                </a:solidFill>
                <a:effectLst/>
                <a:latin typeface="Google Sans"/>
              </a:rPr>
              <a:t>© Photo credits</a:t>
            </a:r>
            <a:endParaRPr lang="es-419"/>
          </a:p>
        </p:txBody>
      </p:sp>
      <p:sp>
        <p:nvSpPr>
          <p:cNvPr id="9" name="Marcador de pie de página 8">
            <a:extLst>
              <a:ext uri="{FF2B5EF4-FFF2-40B4-BE49-F238E27FC236}">
                <a16:creationId xmlns:a16="http://schemas.microsoft.com/office/drawing/2014/main" id="{B40EA4FB-35FB-3A3B-EDE2-259ED680FE7A}"/>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37809561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yan - image">
    <p:spTree>
      <p:nvGrpSpPr>
        <p:cNvPr id="1" name=""/>
        <p:cNvGrpSpPr/>
        <p:nvPr/>
      </p:nvGrpSpPr>
      <p:grpSpPr>
        <a:xfrm>
          <a:off x="0" y="0"/>
          <a:ext cx="0" cy="0"/>
          <a:chOff x="0" y="0"/>
          <a:chExt cx="0" cy="0"/>
        </a:xfrm>
      </p:grpSpPr>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6675538" y="564088"/>
            <a:ext cx="7932560" cy="5845936"/>
          </a:xfrm>
          <a:prstGeom prst="roundRect">
            <a:avLst>
              <a:gd name="adj" fmla="val 5203"/>
            </a:avLst>
          </a:prstGeom>
        </p:spPr>
        <p:txBody>
          <a:bodyPr/>
          <a:lstStyle/>
          <a:p>
            <a:endParaRPr lang="es-419"/>
          </a:p>
        </p:txBody>
      </p:sp>
      <p:sp>
        <p:nvSpPr>
          <p:cNvPr id="6" name="Marcador de posición de imagen 8">
            <a:extLst>
              <a:ext uri="{FF2B5EF4-FFF2-40B4-BE49-F238E27FC236}">
                <a16:creationId xmlns:a16="http://schemas.microsoft.com/office/drawing/2014/main" id="{D3956099-0E35-4D38-EFF0-AD0B7BEB2994}"/>
              </a:ext>
            </a:extLst>
          </p:cNvPr>
          <p:cNvSpPr>
            <a:spLocks noGrp="1"/>
          </p:cNvSpPr>
          <p:nvPr>
            <p:ph type="pic" sz="quarter" idx="17"/>
          </p:nvPr>
        </p:nvSpPr>
        <p:spPr>
          <a:xfrm>
            <a:off x="15016649" y="564088"/>
            <a:ext cx="8695049" cy="11943236"/>
          </a:xfrm>
          <a:prstGeom prst="roundRect">
            <a:avLst>
              <a:gd name="adj" fmla="val 5203"/>
            </a:avLst>
          </a:prstGeom>
        </p:spPr>
        <p:txBody>
          <a:bodyPr/>
          <a:lstStyle/>
          <a:p>
            <a:endParaRPr lang="es-419"/>
          </a:p>
        </p:txBody>
      </p:sp>
      <p:sp>
        <p:nvSpPr>
          <p:cNvPr id="9" name="Marcador de posición de imagen 8">
            <a:extLst>
              <a:ext uri="{FF2B5EF4-FFF2-40B4-BE49-F238E27FC236}">
                <a16:creationId xmlns:a16="http://schemas.microsoft.com/office/drawing/2014/main" id="{67C8DBA5-64C4-3F8F-C706-31B75FA823FD}"/>
              </a:ext>
            </a:extLst>
          </p:cNvPr>
          <p:cNvSpPr>
            <a:spLocks noGrp="1"/>
          </p:cNvSpPr>
          <p:nvPr>
            <p:ph type="pic" sz="quarter" idx="18"/>
          </p:nvPr>
        </p:nvSpPr>
        <p:spPr>
          <a:xfrm>
            <a:off x="10210313" y="6858000"/>
            <a:ext cx="4397785" cy="5653668"/>
          </a:xfrm>
          <a:prstGeom prst="roundRect">
            <a:avLst>
              <a:gd name="adj" fmla="val 5203"/>
            </a:avLst>
          </a:prstGeom>
        </p:spPr>
        <p:txBody>
          <a:bodyPr/>
          <a:lstStyle/>
          <a:p>
            <a:endParaRPr lang="es-419"/>
          </a:p>
        </p:txBody>
      </p:sp>
      <p:sp>
        <p:nvSpPr>
          <p:cNvPr id="10" name="Rectángulo redondeado 9">
            <a:extLst>
              <a:ext uri="{FF2B5EF4-FFF2-40B4-BE49-F238E27FC236}">
                <a16:creationId xmlns:a16="http://schemas.microsoft.com/office/drawing/2014/main" id="{A2205E88-46B2-E4FD-0A73-0FFFEB844A16}"/>
              </a:ext>
            </a:extLst>
          </p:cNvPr>
          <p:cNvSpPr/>
          <p:nvPr userDrawn="1"/>
        </p:nvSpPr>
        <p:spPr>
          <a:xfrm>
            <a:off x="672301" y="6809596"/>
            <a:ext cx="9129461" cy="3293409"/>
          </a:xfrm>
          <a:prstGeom prst="roundRect">
            <a:avLst>
              <a:gd name="adj" fmla="val 70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Marcador de texto 8">
            <a:extLst>
              <a:ext uri="{FF2B5EF4-FFF2-40B4-BE49-F238E27FC236}">
                <a16:creationId xmlns:a16="http://schemas.microsoft.com/office/drawing/2014/main" id="{4DB5F03F-4320-D5F5-F788-383CAD6FD516}"/>
              </a:ext>
            </a:extLst>
          </p:cNvPr>
          <p:cNvSpPr>
            <a:spLocks noGrp="1"/>
          </p:cNvSpPr>
          <p:nvPr>
            <p:ph type="body" sz="quarter" idx="19" hasCustomPrompt="1"/>
          </p:nvPr>
        </p:nvSpPr>
        <p:spPr>
          <a:xfrm>
            <a:off x="1027344" y="7163283"/>
            <a:ext cx="8295075" cy="2672093"/>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5" name="Rectángulo redondeado 14">
            <a:extLst>
              <a:ext uri="{FF2B5EF4-FFF2-40B4-BE49-F238E27FC236}">
                <a16:creationId xmlns:a16="http://schemas.microsoft.com/office/drawing/2014/main" id="{EE148415-73E5-B20E-4468-17313C338404}"/>
              </a:ext>
            </a:extLst>
          </p:cNvPr>
          <p:cNvSpPr/>
          <p:nvPr userDrawn="1"/>
        </p:nvSpPr>
        <p:spPr>
          <a:xfrm>
            <a:off x="672301" y="2116184"/>
            <a:ext cx="5535812" cy="4293840"/>
          </a:xfrm>
          <a:prstGeom prst="roundRect">
            <a:avLst>
              <a:gd name="adj" fmla="val 6551"/>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Marcador de texto 8">
            <a:extLst>
              <a:ext uri="{FF2B5EF4-FFF2-40B4-BE49-F238E27FC236}">
                <a16:creationId xmlns:a16="http://schemas.microsoft.com/office/drawing/2014/main" id="{0CD4E795-FC79-B416-5C98-75EC41B3ED39}"/>
              </a:ext>
            </a:extLst>
          </p:cNvPr>
          <p:cNvSpPr>
            <a:spLocks noGrp="1"/>
          </p:cNvSpPr>
          <p:nvPr>
            <p:ph type="body" sz="quarter" idx="13" hasCustomPrompt="1"/>
          </p:nvPr>
        </p:nvSpPr>
        <p:spPr>
          <a:xfrm>
            <a:off x="1027344" y="2578472"/>
            <a:ext cx="4257465" cy="3510093"/>
          </a:xfrm>
          <a:prstGeom prst="rect">
            <a:avLst/>
          </a:prstGeom>
        </p:spPr>
        <p:txBody>
          <a:bodyPr/>
          <a:lstStyle>
            <a:lvl1pPr marL="0" indent="0">
              <a:lnSpc>
                <a:spcPts val="8200"/>
              </a:lnSpc>
              <a:buNone/>
              <a:defRPr sz="8000" b="0" i="0">
                <a:solidFill>
                  <a:srgbClr val="4D4D4D"/>
                </a:solidFill>
                <a:latin typeface="TITILLIUMMAPS29L-400WT" pitchFamily="2" charset="77"/>
              </a:defRPr>
            </a:lvl1pPr>
          </a:lstStyle>
          <a:p>
            <a:pPr lvl="0"/>
            <a:r>
              <a:rPr lang="es-419"/>
              <a:t>Title</a:t>
            </a:r>
          </a:p>
          <a:p>
            <a:pPr lvl="0"/>
            <a:r>
              <a:rPr lang="es-419"/>
              <a:t>Lorem</a:t>
            </a:r>
          </a:p>
          <a:p>
            <a:pPr lvl="0"/>
            <a:r>
              <a:rPr lang="es-419"/>
              <a:t>ipsum</a:t>
            </a:r>
          </a:p>
        </p:txBody>
      </p:sp>
      <p:sp>
        <p:nvSpPr>
          <p:cNvPr id="17" name="Rectángulo redondeado 16">
            <a:extLst>
              <a:ext uri="{FF2B5EF4-FFF2-40B4-BE49-F238E27FC236}">
                <a16:creationId xmlns:a16="http://schemas.microsoft.com/office/drawing/2014/main" id="{82A969DB-7217-C85A-742A-A991C74D9452}"/>
              </a:ext>
            </a:extLst>
          </p:cNvPr>
          <p:cNvSpPr/>
          <p:nvPr userDrawn="1"/>
        </p:nvSpPr>
        <p:spPr>
          <a:xfrm>
            <a:off x="672301" y="10456692"/>
            <a:ext cx="9129461" cy="2077278"/>
          </a:xfrm>
          <a:prstGeom prst="roundRect">
            <a:avLst>
              <a:gd name="adj" fmla="val 10521"/>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Marcador de texto 8">
            <a:extLst>
              <a:ext uri="{FF2B5EF4-FFF2-40B4-BE49-F238E27FC236}">
                <a16:creationId xmlns:a16="http://schemas.microsoft.com/office/drawing/2014/main" id="{8472D728-4D17-9618-9FDA-7A5F432D842F}"/>
              </a:ext>
            </a:extLst>
          </p:cNvPr>
          <p:cNvSpPr>
            <a:spLocks noGrp="1"/>
          </p:cNvSpPr>
          <p:nvPr>
            <p:ph type="body" sz="quarter" idx="20" hasCustomPrompt="1"/>
          </p:nvPr>
        </p:nvSpPr>
        <p:spPr>
          <a:xfrm>
            <a:off x="1027344" y="10735902"/>
            <a:ext cx="8295075" cy="1597348"/>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a:t>
            </a:r>
          </a:p>
        </p:txBody>
      </p:sp>
      <p:sp>
        <p:nvSpPr>
          <p:cNvPr id="20" name="Marcador de pie de página 19">
            <a:extLst>
              <a:ext uri="{FF2B5EF4-FFF2-40B4-BE49-F238E27FC236}">
                <a16:creationId xmlns:a16="http://schemas.microsoft.com/office/drawing/2014/main" id="{1AA63623-FA59-5448-8178-EDDE55F65ED6}"/>
              </a:ext>
            </a:extLst>
          </p:cNvPr>
          <p:cNvSpPr>
            <a:spLocks noGrp="1"/>
          </p:cNvSpPr>
          <p:nvPr>
            <p:ph type="ftr" sz="quarter" idx="21"/>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57705128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1" name="Rectángulo redondeado 10">
            <a:extLst>
              <a:ext uri="{FF2B5EF4-FFF2-40B4-BE49-F238E27FC236}">
                <a16:creationId xmlns:a16="http://schemas.microsoft.com/office/drawing/2014/main" id="{783DE469-6E35-C70F-4B26-27B0955939F3}"/>
              </a:ext>
            </a:extLst>
          </p:cNvPr>
          <p:cNvSpPr/>
          <p:nvPr userDrawn="1"/>
        </p:nvSpPr>
        <p:spPr>
          <a:xfrm>
            <a:off x="672301" y="3893122"/>
            <a:ext cx="10278197" cy="3091726"/>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Rectángulo redondeado 11">
            <a:extLst>
              <a:ext uri="{FF2B5EF4-FFF2-40B4-BE49-F238E27FC236}">
                <a16:creationId xmlns:a16="http://schemas.microsoft.com/office/drawing/2014/main" id="{4118C72A-8F6A-5900-A4F9-09AF2215AC1A}"/>
              </a:ext>
            </a:extLst>
          </p:cNvPr>
          <p:cNvSpPr/>
          <p:nvPr userDrawn="1"/>
        </p:nvSpPr>
        <p:spPr>
          <a:xfrm>
            <a:off x="672301" y="7278909"/>
            <a:ext cx="10278197" cy="5139730"/>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Marcador de texto 8">
            <a:extLst>
              <a:ext uri="{FF2B5EF4-FFF2-40B4-BE49-F238E27FC236}">
                <a16:creationId xmlns:a16="http://schemas.microsoft.com/office/drawing/2014/main" id="{1B0AC39A-0260-C14E-6976-0593088EF4BD}"/>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Título 1">
            <a:extLst>
              <a:ext uri="{FF2B5EF4-FFF2-40B4-BE49-F238E27FC236}">
                <a16:creationId xmlns:a16="http://schemas.microsoft.com/office/drawing/2014/main" id="{9F8A0A09-A788-14E3-E2B6-B92685EF0820}"/>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5" name="Marcador de pie de página 14">
            <a:extLst>
              <a:ext uri="{FF2B5EF4-FFF2-40B4-BE49-F238E27FC236}">
                <a16:creationId xmlns:a16="http://schemas.microsoft.com/office/drawing/2014/main" id="{8E32F769-5CCB-8E0E-9DBD-7B935A1DCFC2}"/>
              </a:ext>
            </a:extLst>
          </p:cNvPr>
          <p:cNvSpPr>
            <a:spLocks noGrp="1"/>
          </p:cNvSpPr>
          <p:nvPr>
            <p:ph type="ftr" sz="quarter" idx="18"/>
          </p:nvPr>
        </p:nvSpPr>
        <p:spPr/>
        <p:txBody>
          <a:bodyPr/>
          <a:lstStyle/>
          <a:p>
            <a:r>
              <a:rPr lang="es-419" err="1"/>
              <a:t>Presentation</a:t>
            </a:r>
            <a:r>
              <a:rPr lang="es-419"/>
              <a:t> Name | Speaker | Date</a:t>
            </a:r>
          </a:p>
        </p:txBody>
      </p:sp>
      <p:sp>
        <p:nvSpPr>
          <p:cNvPr id="16" name="Rectángulo redondeado 15">
            <a:extLst>
              <a:ext uri="{FF2B5EF4-FFF2-40B4-BE49-F238E27FC236}">
                <a16:creationId xmlns:a16="http://schemas.microsoft.com/office/drawing/2014/main" id="{556A4243-B5B6-B650-093C-0D0D9C868111}"/>
              </a:ext>
            </a:extLst>
          </p:cNvPr>
          <p:cNvSpPr/>
          <p:nvPr userDrawn="1"/>
        </p:nvSpPr>
        <p:spPr>
          <a:xfrm>
            <a:off x="672301" y="1903359"/>
            <a:ext cx="10278197" cy="1762554"/>
          </a:xfrm>
          <a:prstGeom prst="roundRect">
            <a:avLst>
              <a:gd name="adj" fmla="val 17325"/>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rgbClr val="4D4D4D"/>
              </a:solidFill>
            </a:endParaRPr>
          </a:p>
        </p:txBody>
      </p:sp>
      <p:sp>
        <p:nvSpPr>
          <p:cNvPr id="17" name="Marcador de texto 8">
            <a:extLst>
              <a:ext uri="{FF2B5EF4-FFF2-40B4-BE49-F238E27FC236}">
                <a16:creationId xmlns:a16="http://schemas.microsoft.com/office/drawing/2014/main" id="{F5CD748A-53B9-4980-D50D-017F2B03991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83175587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yan - image">
    <p:spTree>
      <p:nvGrpSpPr>
        <p:cNvPr id="1" name=""/>
        <p:cNvGrpSpPr/>
        <p:nvPr/>
      </p:nvGrpSpPr>
      <p:grpSpPr>
        <a:xfrm>
          <a:off x="0" y="0"/>
          <a:ext cx="0" cy="0"/>
          <a:chOff x="0" y="0"/>
          <a:chExt cx="0" cy="0"/>
        </a:xfrm>
      </p:grpSpPr>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0" y="0"/>
            <a:ext cx="24384000" cy="13715999"/>
          </a:xfrm>
          <a:prstGeom prst="rect">
            <a:avLst/>
          </a:prstGeom>
        </p:spPr>
        <p:txBody>
          <a:bodyPr/>
          <a:lstStyle/>
          <a:p>
            <a:endParaRPr lang="es-419"/>
          </a:p>
        </p:txBody>
      </p:sp>
      <p:sp>
        <p:nvSpPr>
          <p:cNvPr id="3" name="Marcador de pie de página 2">
            <a:extLst>
              <a:ext uri="{FF2B5EF4-FFF2-40B4-BE49-F238E27FC236}">
                <a16:creationId xmlns:a16="http://schemas.microsoft.com/office/drawing/2014/main" id="{B02BB92B-8139-DE02-D7F7-21BD069A302F}"/>
              </a:ext>
            </a:extLst>
          </p:cNvPr>
          <p:cNvSpPr>
            <a:spLocks noGrp="1"/>
          </p:cNvSpPr>
          <p:nvPr>
            <p:ph type="ftr" sz="quarter" idx="17"/>
          </p:nvPr>
        </p:nvSpPr>
        <p:spPr/>
        <p:txBody>
          <a:bodyPr/>
          <a:lstStyle/>
          <a:p>
            <a:r>
              <a:rPr lang="es-419" err="1"/>
              <a:t>Presentation</a:t>
            </a:r>
            <a:r>
              <a:rPr lang="es-419"/>
              <a:t> Name | Speaker | Date</a:t>
            </a:r>
          </a:p>
        </p:txBody>
      </p:sp>
      <p:pic>
        <p:nvPicPr>
          <p:cNvPr id="4" name="Imatge" descr="Imatge">
            <a:extLst>
              <a:ext uri="{FF2B5EF4-FFF2-40B4-BE49-F238E27FC236}">
                <a16:creationId xmlns:a16="http://schemas.microsoft.com/office/drawing/2014/main" id="{6CE7F1C7-3004-BD6A-AE0E-315D921438D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Tree>
    <p:extLst>
      <p:ext uri="{BB962C8B-B14F-4D97-AF65-F5344CB8AC3E}">
        <p14:creationId xmlns:p14="http://schemas.microsoft.com/office/powerpoint/2010/main" val="106925735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ic">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27DE553B-F79E-791B-43F3-8F7F4FBCFB40}"/>
              </a:ext>
            </a:extLst>
          </p:cNvPr>
          <p:cNvSpPr>
            <a:spLocks noGrp="1"/>
          </p:cNvSpPr>
          <p:nvPr>
            <p:ph type="body" sz="quarter" idx="12" hasCustomPrompt="1"/>
          </p:nvPr>
        </p:nvSpPr>
        <p:spPr>
          <a:xfrm>
            <a:off x="1699772" y="3936322"/>
            <a:ext cx="6699250" cy="720725"/>
          </a:xfrm>
          <a:prstGeom prst="rect">
            <a:avLst/>
          </a:prstGeom>
        </p:spPr>
        <p:txBody>
          <a:bodyPr/>
          <a:lstStyle>
            <a:lvl1pPr marL="0" indent="0">
              <a:buNone/>
              <a:defRPr sz="3200"/>
            </a:lvl1pPr>
          </a:lstStyle>
          <a:p>
            <a:pPr lvl="0"/>
            <a:r>
              <a:rPr lang="es-419"/>
              <a:t>Chapter XX</a:t>
            </a:r>
          </a:p>
        </p:txBody>
      </p:sp>
      <p:sp>
        <p:nvSpPr>
          <p:cNvPr id="9" name="Marcador de texto 8">
            <a:extLst>
              <a:ext uri="{FF2B5EF4-FFF2-40B4-BE49-F238E27FC236}">
                <a16:creationId xmlns:a16="http://schemas.microsoft.com/office/drawing/2014/main" id="{587E988A-13B3-BFB4-0571-B790D14E5705}"/>
              </a:ext>
            </a:extLst>
          </p:cNvPr>
          <p:cNvSpPr>
            <a:spLocks noGrp="1"/>
          </p:cNvSpPr>
          <p:nvPr>
            <p:ph type="body" sz="quarter" idx="13" hasCustomPrompt="1"/>
          </p:nvPr>
        </p:nvSpPr>
        <p:spPr>
          <a:xfrm>
            <a:off x="1699772"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dirty="0" err="1"/>
              <a:t>Presentation</a:t>
            </a:r>
            <a:r>
              <a:rPr lang="es-419" dirty="0"/>
              <a:t> </a:t>
            </a:r>
            <a:r>
              <a:rPr lang="es-419" dirty="0" err="1"/>
              <a:t>Title</a:t>
            </a:r>
            <a:endParaRPr lang="es-419" dirty="0"/>
          </a:p>
        </p:txBody>
      </p:sp>
      <p:sp>
        <p:nvSpPr>
          <p:cNvPr id="10" name="Marcador de texto 8">
            <a:extLst>
              <a:ext uri="{FF2B5EF4-FFF2-40B4-BE49-F238E27FC236}">
                <a16:creationId xmlns:a16="http://schemas.microsoft.com/office/drawing/2014/main" id="{CC97AC21-1DA1-4B50-8775-85ABA9169DA1}"/>
              </a:ext>
            </a:extLst>
          </p:cNvPr>
          <p:cNvSpPr>
            <a:spLocks noGrp="1"/>
          </p:cNvSpPr>
          <p:nvPr>
            <p:ph type="body" sz="quarter" idx="16" hasCustomPrompt="1"/>
          </p:nvPr>
        </p:nvSpPr>
        <p:spPr>
          <a:xfrm>
            <a:off x="1699771"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3" name="Marcador de pie de página 2">
            <a:extLst>
              <a:ext uri="{FF2B5EF4-FFF2-40B4-BE49-F238E27FC236}">
                <a16:creationId xmlns:a16="http://schemas.microsoft.com/office/drawing/2014/main" id="{D92C6131-4169-2580-7C4F-037DE2A58499}"/>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04704579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Basic">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27DE553B-F79E-791B-43F3-8F7F4FBCFB40}"/>
              </a:ext>
            </a:extLst>
          </p:cNvPr>
          <p:cNvSpPr>
            <a:spLocks noGrp="1"/>
          </p:cNvSpPr>
          <p:nvPr>
            <p:ph type="body" sz="quarter" idx="12" hasCustomPrompt="1"/>
          </p:nvPr>
        </p:nvSpPr>
        <p:spPr>
          <a:xfrm>
            <a:off x="1588260" y="3936322"/>
            <a:ext cx="6699250" cy="720725"/>
          </a:xfrm>
          <a:prstGeom prst="rect">
            <a:avLst/>
          </a:prstGeom>
        </p:spPr>
        <p:txBody>
          <a:bodyPr/>
          <a:lstStyle>
            <a:lvl1pPr marL="0" indent="0">
              <a:buNone/>
              <a:defRPr sz="3200"/>
            </a:lvl1pPr>
          </a:lstStyle>
          <a:p>
            <a:pPr lvl="0"/>
            <a:r>
              <a:rPr lang="es-419"/>
              <a:t>Chapter XX</a:t>
            </a:r>
          </a:p>
        </p:txBody>
      </p:sp>
      <p:sp>
        <p:nvSpPr>
          <p:cNvPr id="9" name="Marcador de texto 8">
            <a:extLst>
              <a:ext uri="{FF2B5EF4-FFF2-40B4-BE49-F238E27FC236}">
                <a16:creationId xmlns:a16="http://schemas.microsoft.com/office/drawing/2014/main" id="{587E988A-13B3-BFB4-0571-B790D14E5705}"/>
              </a:ext>
            </a:extLst>
          </p:cNvPr>
          <p:cNvSpPr>
            <a:spLocks noGrp="1"/>
          </p:cNvSpPr>
          <p:nvPr>
            <p:ph type="body" sz="quarter" idx="13" hasCustomPrompt="1"/>
          </p:nvPr>
        </p:nvSpPr>
        <p:spPr>
          <a:xfrm>
            <a:off x="1588260"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0" name="Marcador de texto 8">
            <a:extLst>
              <a:ext uri="{FF2B5EF4-FFF2-40B4-BE49-F238E27FC236}">
                <a16:creationId xmlns:a16="http://schemas.microsoft.com/office/drawing/2014/main" id="{CC97AC21-1DA1-4B50-8775-85ABA9169DA1}"/>
              </a:ext>
            </a:extLst>
          </p:cNvPr>
          <p:cNvSpPr>
            <a:spLocks noGrp="1"/>
          </p:cNvSpPr>
          <p:nvPr>
            <p:ph type="body" sz="quarter" idx="16" hasCustomPrompt="1"/>
          </p:nvPr>
        </p:nvSpPr>
        <p:spPr>
          <a:xfrm>
            <a:off x="1588259" y="6623304"/>
            <a:ext cx="10767293" cy="3858842"/>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B88D17C5-E30C-6859-3FA6-00633E47C7B4}"/>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osición de imagen 8">
            <a:extLst>
              <a:ext uri="{FF2B5EF4-FFF2-40B4-BE49-F238E27FC236}">
                <a16:creationId xmlns:a16="http://schemas.microsoft.com/office/drawing/2014/main" id="{6F9EA907-544E-FFAE-97A3-638E52467728}"/>
              </a:ext>
            </a:extLst>
          </p:cNvPr>
          <p:cNvSpPr>
            <a:spLocks noGrp="1"/>
          </p:cNvSpPr>
          <p:nvPr>
            <p:ph type="pic" sz="quarter" idx="18"/>
          </p:nvPr>
        </p:nvSpPr>
        <p:spPr>
          <a:xfrm>
            <a:off x="13366684" y="5517580"/>
            <a:ext cx="3706409" cy="3566425"/>
          </a:xfrm>
          <a:prstGeom prst="roundRect">
            <a:avLst>
              <a:gd name="adj" fmla="val 5203"/>
            </a:avLst>
          </a:prstGeom>
          <a:ln w="127000">
            <a:solidFill>
              <a:srgbClr val="EEDE66"/>
            </a:solidFill>
          </a:ln>
        </p:spPr>
        <p:txBody>
          <a:bodyPr/>
          <a:lstStyle/>
          <a:p>
            <a:endParaRPr lang="es-419"/>
          </a:p>
        </p:txBody>
      </p:sp>
      <p:sp>
        <p:nvSpPr>
          <p:cNvPr id="6" name="Marcador de posición de imagen 8">
            <a:extLst>
              <a:ext uri="{FF2B5EF4-FFF2-40B4-BE49-F238E27FC236}">
                <a16:creationId xmlns:a16="http://schemas.microsoft.com/office/drawing/2014/main" id="{A7757D9A-C3D2-86BF-03B2-83F2D82E01DA}"/>
              </a:ext>
            </a:extLst>
          </p:cNvPr>
          <p:cNvSpPr>
            <a:spLocks noGrp="1"/>
          </p:cNvSpPr>
          <p:nvPr>
            <p:ph type="pic" sz="quarter" idx="19"/>
          </p:nvPr>
        </p:nvSpPr>
        <p:spPr>
          <a:xfrm>
            <a:off x="17492636" y="1351355"/>
            <a:ext cx="5478876" cy="5271949"/>
          </a:xfrm>
          <a:prstGeom prst="roundRect">
            <a:avLst>
              <a:gd name="adj" fmla="val 5203"/>
            </a:avLst>
          </a:prstGeom>
          <a:ln w="127000">
            <a:solidFill>
              <a:srgbClr val="96D6F3"/>
            </a:solidFill>
          </a:ln>
        </p:spPr>
        <p:txBody>
          <a:bodyPr/>
          <a:lstStyle/>
          <a:p>
            <a:endParaRPr lang="es-419"/>
          </a:p>
        </p:txBody>
      </p:sp>
      <p:sp>
        <p:nvSpPr>
          <p:cNvPr id="7" name="Marcador de posición de imagen 8">
            <a:extLst>
              <a:ext uri="{FF2B5EF4-FFF2-40B4-BE49-F238E27FC236}">
                <a16:creationId xmlns:a16="http://schemas.microsoft.com/office/drawing/2014/main" id="{AB231EC0-88FD-7DCB-CCEC-DA710861F02A}"/>
              </a:ext>
            </a:extLst>
          </p:cNvPr>
          <p:cNvSpPr>
            <a:spLocks noGrp="1"/>
          </p:cNvSpPr>
          <p:nvPr>
            <p:ph type="pic" sz="quarter" idx="20"/>
          </p:nvPr>
        </p:nvSpPr>
        <p:spPr>
          <a:xfrm>
            <a:off x="17492636" y="7092697"/>
            <a:ext cx="4051520" cy="5370772"/>
          </a:xfrm>
          <a:prstGeom prst="roundRect">
            <a:avLst>
              <a:gd name="adj" fmla="val 5203"/>
            </a:avLst>
          </a:prstGeom>
          <a:ln w="127000">
            <a:solidFill>
              <a:srgbClr val="79C59F"/>
            </a:solidFill>
          </a:ln>
        </p:spPr>
        <p:txBody>
          <a:bodyPr/>
          <a:lstStyle/>
          <a:p>
            <a:endParaRPr lang="es-419"/>
          </a:p>
        </p:txBody>
      </p:sp>
      <p:sp>
        <p:nvSpPr>
          <p:cNvPr id="11" name="Marcador de pie de página 10">
            <a:extLst>
              <a:ext uri="{FF2B5EF4-FFF2-40B4-BE49-F238E27FC236}">
                <a16:creationId xmlns:a16="http://schemas.microsoft.com/office/drawing/2014/main" id="{ED03E41E-B760-C623-CD61-D017D3057490}"/>
              </a:ext>
            </a:extLst>
          </p:cNvPr>
          <p:cNvSpPr>
            <a:spLocks noGrp="1"/>
          </p:cNvSpPr>
          <p:nvPr>
            <p:ph type="ftr" sz="quarter" idx="21"/>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26589877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asic">
    <p:spTree>
      <p:nvGrpSpPr>
        <p:cNvPr id="1" name=""/>
        <p:cNvGrpSpPr/>
        <p:nvPr/>
      </p:nvGrpSpPr>
      <p:grpSpPr>
        <a:xfrm>
          <a:off x="0" y="0"/>
          <a:ext cx="0" cy="0"/>
          <a:chOff x="0" y="0"/>
          <a:chExt cx="0" cy="0"/>
        </a:xfrm>
      </p:grpSpPr>
      <p:sp>
        <p:nvSpPr>
          <p:cNvPr id="11" name="Marcador de texto 8">
            <a:extLst>
              <a:ext uri="{FF2B5EF4-FFF2-40B4-BE49-F238E27FC236}">
                <a16:creationId xmlns:a16="http://schemas.microsoft.com/office/drawing/2014/main" id="{BA4EFA3B-03D5-8EB7-E1C4-08B32BAD9F86}"/>
              </a:ext>
            </a:extLst>
          </p:cNvPr>
          <p:cNvSpPr>
            <a:spLocks noGrp="1"/>
          </p:cNvSpPr>
          <p:nvPr>
            <p:ph type="body" sz="quarter" idx="12" hasCustomPrompt="1"/>
          </p:nvPr>
        </p:nvSpPr>
        <p:spPr>
          <a:xfrm>
            <a:off x="1521352" y="3214219"/>
            <a:ext cx="6699250" cy="720725"/>
          </a:xfrm>
          <a:prstGeom prst="rect">
            <a:avLst/>
          </a:prstGeom>
        </p:spPr>
        <p:txBody>
          <a:bodyPr/>
          <a:lstStyle>
            <a:lvl1pPr marL="0" indent="0">
              <a:buNone/>
              <a:defRPr sz="3200"/>
            </a:lvl1pPr>
          </a:lstStyle>
          <a:p>
            <a:pPr lvl="0"/>
            <a:r>
              <a:rPr lang="es-419"/>
              <a:t>Chapter XX</a:t>
            </a:r>
          </a:p>
        </p:txBody>
      </p:sp>
      <p:sp>
        <p:nvSpPr>
          <p:cNvPr id="12" name="Marcador de texto 8">
            <a:extLst>
              <a:ext uri="{FF2B5EF4-FFF2-40B4-BE49-F238E27FC236}">
                <a16:creationId xmlns:a16="http://schemas.microsoft.com/office/drawing/2014/main" id="{F98DFA96-889D-730B-C1C5-D858FEB8D1C1}"/>
              </a:ext>
            </a:extLst>
          </p:cNvPr>
          <p:cNvSpPr>
            <a:spLocks noGrp="1"/>
          </p:cNvSpPr>
          <p:nvPr>
            <p:ph type="body" sz="quarter" idx="13" hasCustomPrompt="1"/>
          </p:nvPr>
        </p:nvSpPr>
        <p:spPr>
          <a:xfrm>
            <a:off x="1521352"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3" name="Marcador de texto 8">
            <a:extLst>
              <a:ext uri="{FF2B5EF4-FFF2-40B4-BE49-F238E27FC236}">
                <a16:creationId xmlns:a16="http://schemas.microsoft.com/office/drawing/2014/main" id="{4C59F15A-68B1-D332-9206-A9E136AB6B47}"/>
              </a:ext>
            </a:extLst>
          </p:cNvPr>
          <p:cNvSpPr>
            <a:spLocks noGrp="1"/>
          </p:cNvSpPr>
          <p:nvPr>
            <p:ph type="body" sz="quarter" idx="17" hasCustomPrompt="1"/>
          </p:nvPr>
        </p:nvSpPr>
        <p:spPr>
          <a:xfrm>
            <a:off x="1521353"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Marcador de texto 8">
            <a:extLst>
              <a:ext uri="{FF2B5EF4-FFF2-40B4-BE49-F238E27FC236}">
                <a16:creationId xmlns:a16="http://schemas.microsoft.com/office/drawing/2014/main" id="{29DECB5B-C37F-F866-9E80-D07F43D577D4}"/>
              </a:ext>
            </a:extLst>
          </p:cNvPr>
          <p:cNvSpPr>
            <a:spLocks noGrp="1"/>
          </p:cNvSpPr>
          <p:nvPr>
            <p:ph type="body" sz="quarter" idx="18" hasCustomPrompt="1"/>
          </p:nvPr>
        </p:nvSpPr>
        <p:spPr>
          <a:xfrm>
            <a:off x="962032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9D914E70-46B4-A7A4-107D-2C2370E74C8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2CE1CC54-DBC1-D9FC-6A2B-06D30755B097}"/>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1613218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11" name="Marcador de texto 8">
            <a:extLst>
              <a:ext uri="{FF2B5EF4-FFF2-40B4-BE49-F238E27FC236}">
                <a16:creationId xmlns:a16="http://schemas.microsoft.com/office/drawing/2014/main" id="{CE62B938-8827-EB03-DBB1-4D200D2B4E9B}"/>
              </a:ext>
            </a:extLst>
          </p:cNvPr>
          <p:cNvSpPr>
            <a:spLocks noGrp="1"/>
          </p:cNvSpPr>
          <p:nvPr>
            <p:ph type="body" sz="quarter" idx="13" hasCustomPrompt="1"/>
          </p:nvPr>
        </p:nvSpPr>
        <p:spPr>
          <a:xfrm>
            <a:off x="1699773" y="4078314"/>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4" name="Marcador de texto 8">
            <a:extLst>
              <a:ext uri="{FF2B5EF4-FFF2-40B4-BE49-F238E27FC236}">
                <a16:creationId xmlns:a16="http://schemas.microsoft.com/office/drawing/2014/main" id="{87190646-00E4-1884-3240-5886BA586AC4}"/>
              </a:ext>
            </a:extLst>
          </p:cNvPr>
          <p:cNvSpPr>
            <a:spLocks noGrp="1"/>
          </p:cNvSpPr>
          <p:nvPr>
            <p:ph type="body" sz="quarter" idx="17" hasCustomPrompt="1"/>
          </p:nvPr>
        </p:nvSpPr>
        <p:spPr>
          <a:xfrm>
            <a:off x="1699773" y="548713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Marcador de posición de imagen 8">
            <a:extLst>
              <a:ext uri="{FF2B5EF4-FFF2-40B4-BE49-F238E27FC236}">
                <a16:creationId xmlns:a16="http://schemas.microsoft.com/office/drawing/2014/main" id="{16DB3AD8-C233-12E5-4782-F04C2C55F50C}"/>
              </a:ext>
            </a:extLst>
          </p:cNvPr>
          <p:cNvSpPr>
            <a:spLocks noGrp="1"/>
          </p:cNvSpPr>
          <p:nvPr>
            <p:ph type="pic" sz="quarter" idx="16"/>
          </p:nvPr>
        </p:nvSpPr>
        <p:spPr>
          <a:xfrm>
            <a:off x="12192000" y="340895"/>
            <a:ext cx="11911556" cy="13034209"/>
          </a:xfrm>
          <a:prstGeom prst="roundRect">
            <a:avLst>
              <a:gd name="adj" fmla="val 4871"/>
            </a:avLst>
          </a:prstGeom>
        </p:spPr>
        <p:txBody>
          <a:bodyPr/>
          <a:lstStyle/>
          <a:p>
            <a:endParaRPr lang="es-419"/>
          </a:p>
        </p:txBody>
      </p:sp>
      <p:pic>
        <p:nvPicPr>
          <p:cNvPr id="2" name="Imatge" descr="Imatge">
            <a:extLst>
              <a:ext uri="{FF2B5EF4-FFF2-40B4-BE49-F238E27FC236}">
                <a16:creationId xmlns:a16="http://schemas.microsoft.com/office/drawing/2014/main" id="{2AFE932C-9B06-9B96-52B0-269435A4B5AE}"/>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2D2F739F-4F1E-0CEC-DCA2-F7530CDE021E}"/>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36183556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A12C7E26-962E-B614-43BA-0DB65F481D11}"/>
              </a:ext>
            </a:extLst>
          </p:cNvPr>
          <p:cNvSpPr>
            <a:spLocks noGrp="1"/>
          </p:cNvSpPr>
          <p:nvPr>
            <p:ph type="pic" sz="quarter" idx="16"/>
          </p:nvPr>
        </p:nvSpPr>
        <p:spPr>
          <a:xfrm>
            <a:off x="672302" y="1895708"/>
            <a:ext cx="12040088" cy="10043744"/>
          </a:xfrm>
          <a:prstGeom prst="roundRect">
            <a:avLst>
              <a:gd name="adj" fmla="val 2874"/>
            </a:avLst>
          </a:prstGeom>
        </p:spPr>
        <p:txBody>
          <a:bodyPr/>
          <a:lstStyle/>
          <a:p>
            <a:endParaRPr lang="es-419"/>
          </a:p>
        </p:txBody>
      </p:sp>
      <p:sp>
        <p:nvSpPr>
          <p:cNvPr id="6" name="Marcador de posición de imagen 8">
            <a:extLst>
              <a:ext uri="{FF2B5EF4-FFF2-40B4-BE49-F238E27FC236}">
                <a16:creationId xmlns:a16="http://schemas.microsoft.com/office/drawing/2014/main" id="{DC996BB8-12E7-5A27-6C69-5F33124D0F9D}"/>
              </a:ext>
            </a:extLst>
          </p:cNvPr>
          <p:cNvSpPr>
            <a:spLocks noGrp="1"/>
          </p:cNvSpPr>
          <p:nvPr>
            <p:ph type="pic" sz="quarter" idx="17"/>
          </p:nvPr>
        </p:nvSpPr>
        <p:spPr>
          <a:xfrm>
            <a:off x="13359160" y="6601522"/>
            <a:ext cx="10352537" cy="5337929"/>
          </a:xfrm>
          <a:prstGeom prst="roundRect">
            <a:avLst>
              <a:gd name="adj" fmla="val 3984"/>
            </a:avLst>
          </a:prstGeom>
        </p:spPr>
        <p:txBody>
          <a:bodyPr/>
          <a:lstStyle/>
          <a:p>
            <a:endParaRPr lang="es-419"/>
          </a:p>
        </p:txBody>
      </p:sp>
      <p:pic>
        <p:nvPicPr>
          <p:cNvPr id="7" name="Imatge" descr="Imatge">
            <a:extLst>
              <a:ext uri="{FF2B5EF4-FFF2-40B4-BE49-F238E27FC236}">
                <a16:creationId xmlns:a16="http://schemas.microsoft.com/office/drawing/2014/main" id="{C6BE3F3D-EB50-DEBC-4C09-11F6D9327713}"/>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8" name="Marcador de posición de imagen 8">
            <a:extLst>
              <a:ext uri="{FF2B5EF4-FFF2-40B4-BE49-F238E27FC236}">
                <a16:creationId xmlns:a16="http://schemas.microsoft.com/office/drawing/2014/main" id="{25A8B6E9-3B6D-B4BA-E451-A64E6A433FD3}"/>
              </a:ext>
            </a:extLst>
          </p:cNvPr>
          <p:cNvSpPr>
            <a:spLocks noGrp="1"/>
          </p:cNvSpPr>
          <p:nvPr>
            <p:ph type="pic" sz="quarter" idx="18"/>
          </p:nvPr>
        </p:nvSpPr>
        <p:spPr>
          <a:xfrm>
            <a:off x="13359161" y="1895708"/>
            <a:ext cx="4438185" cy="4148254"/>
          </a:xfrm>
          <a:prstGeom prst="roundRect">
            <a:avLst>
              <a:gd name="adj" fmla="val 3984"/>
            </a:avLst>
          </a:prstGeom>
        </p:spPr>
        <p:txBody>
          <a:bodyPr/>
          <a:lstStyle/>
          <a:p>
            <a:endParaRPr lang="es-419"/>
          </a:p>
        </p:txBody>
      </p:sp>
      <p:sp>
        <p:nvSpPr>
          <p:cNvPr id="10" name="Marcador de texto 8">
            <a:extLst>
              <a:ext uri="{FF2B5EF4-FFF2-40B4-BE49-F238E27FC236}">
                <a16:creationId xmlns:a16="http://schemas.microsoft.com/office/drawing/2014/main" id="{07E46148-6955-3C73-3B4A-F9E9CD89A860}"/>
              </a:ext>
            </a:extLst>
          </p:cNvPr>
          <p:cNvSpPr>
            <a:spLocks noGrp="1"/>
          </p:cNvSpPr>
          <p:nvPr>
            <p:ph type="body" sz="quarter" idx="13" hasCustomPrompt="1"/>
          </p:nvPr>
        </p:nvSpPr>
        <p:spPr>
          <a:xfrm>
            <a:off x="18136670" y="1895708"/>
            <a:ext cx="7561474" cy="602165"/>
          </a:xfrm>
          <a:prstGeom prst="rect">
            <a:avLst/>
          </a:prstGeom>
        </p:spPr>
        <p:txBody>
          <a:bodyPr/>
          <a:lstStyle>
            <a:lvl1pPr marL="0" indent="0">
              <a:buNone/>
              <a:defRPr sz="4000" b="0" i="0">
                <a:solidFill>
                  <a:srgbClr val="4D4D4D"/>
                </a:solidFill>
                <a:latin typeface="TITILLIUMMAPS29L-400WT" pitchFamily="2" charset="77"/>
              </a:defRPr>
            </a:lvl1pPr>
          </a:lstStyle>
          <a:p>
            <a:pPr lvl="0"/>
            <a:r>
              <a:rPr lang="es-419"/>
              <a:t>Title</a:t>
            </a:r>
          </a:p>
        </p:txBody>
      </p:sp>
      <p:sp>
        <p:nvSpPr>
          <p:cNvPr id="11" name="Marcador de texto 8">
            <a:extLst>
              <a:ext uri="{FF2B5EF4-FFF2-40B4-BE49-F238E27FC236}">
                <a16:creationId xmlns:a16="http://schemas.microsoft.com/office/drawing/2014/main" id="{599A35E0-CFFC-2361-F3AC-53341DF6F480}"/>
              </a:ext>
            </a:extLst>
          </p:cNvPr>
          <p:cNvSpPr>
            <a:spLocks noGrp="1"/>
          </p:cNvSpPr>
          <p:nvPr>
            <p:ph type="body" sz="quarter" idx="19" hasCustomPrompt="1"/>
          </p:nvPr>
        </p:nvSpPr>
        <p:spPr>
          <a:xfrm>
            <a:off x="18136670" y="3055433"/>
            <a:ext cx="5749242" cy="3073968"/>
          </a:xfrm>
          <a:prstGeom prst="rect">
            <a:avLst/>
          </a:prstGeom>
        </p:spPr>
        <p:txBody>
          <a:bodyPr/>
          <a:lstStyle>
            <a:lvl1pPr marL="0" indent="0">
              <a:lnSpc>
                <a:spcPts val="2700"/>
              </a:lnSpc>
              <a:buNone/>
              <a:defRPr sz="23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enimx ad minim veniam, quis nostrud exercitation ullamco laboris nisi ut aliquip ex ea commodo consequat. Duis aute irure dolor in reprehenderit in voluptate velit esse cillum dolore eu fugiat nulla pariatur. </a:t>
            </a:r>
          </a:p>
        </p:txBody>
      </p:sp>
      <p:sp>
        <p:nvSpPr>
          <p:cNvPr id="12" name="Marcador de pie de página 11">
            <a:extLst>
              <a:ext uri="{FF2B5EF4-FFF2-40B4-BE49-F238E27FC236}">
                <a16:creationId xmlns:a16="http://schemas.microsoft.com/office/drawing/2014/main" id="{1374FEDD-FC7D-01BD-9C0A-F16BA77A7A71}"/>
              </a:ext>
            </a:extLst>
          </p:cNvPr>
          <p:cNvSpPr>
            <a:spLocks noGrp="1"/>
          </p:cNvSpPr>
          <p:nvPr>
            <p:ph type="ftr" sz="quarter" idx="20"/>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97698872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3_Basic">
    <p:spTree>
      <p:nvGrpSpPr>
        <p:cNvPr id="1" name=""/>
        <p:cNvGrpSpPr/>
        <p:nvPr/>
      </p:nvGrpSpPr>
      <p:grpSpPr>
        <a:xfrm>
          <a:off x="0" y="0"/>
          <a:ext cx="0" cy="0"/>
          <a:chOff x="0" y="0"/>
          <a:chExt cx="0" cy="0"/>
        </a:xfrm>
      </p:grpSpPr>
      <p:sp>
        <p:nvSpPr>
          <p:cNvPr id="4" name="Marcador de título 1">
            <a:extLst>
              <a:ext uri="{FF2B5EF4-FFF2-40B4-BE49-F238E27FC236}">
                <a16:creationId xmlns:a16="http://schemas.microsoft.com/office/drawing/2014/main" id="{E211D543-6CC1-2DBE-327B-4787814125BE}"/>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lvl1pPr>
              <a:defRPr sz="6000">
                <a:latin typeface="TITILLIUMMAPS29L-400WT"/>
              </a:defRPr>
            </a:lvl1pPr>
          </a:lstStyle>
          <a:p>
            <a:r>
              <a:rPr lang="es-ES" dirty="0"/>
              <a:t>Haga clic para modificar el estilo de título del patrón</a:t>
            </a:r>
          </a:p>
        </p:txBody>
      </p:sp>
      <p:sp>
        <p:nvSpPr>
          <p:cNvPr id="5" name="Marcador de texto 2">
            <a:extLst>
              <a:ext uri="{FF2B5EF4-FFF2-40B4-BE49-F238E27FC236}">
                <a16:creationId xmlns:a16="http://schemas.microsoft.com/office/drawing/2014/main" id="{0E371362-0C9B-0876-83A0-46A568DF9695}"/>
              </a:ext>
            </a:extLst>
          </p:cNvPr>
          <p:cNvSpPr>
            <a:spLocks noGrp="1"/>
          </p:cNvSpPr>
          <p:nvPr>
            <p:ph idx="1"/>
          </p:nvPr>
        </p:nvSpPr>
        <p:spPr>
          <a:xfrm>
            <a:off x="1676400" y="3651250"/>
            <a:ext cx="21031200" cy="8702676"/>
          </a:xfrm>
          <a:prstGeom prst="rect">
            <a:avLst/>
          </a:prstGeom>
        </p:spPr>
        <p:txBody>
          <a:bodyPr vert="horz" lIns="91440" tIns="45720" rIns="91440" bIns="45720" rtlCol="0">
            <a:normAutofit/>
          </a:bodyPr>
          <a:lstStyle>
            <a:lvl1pPr marL="285750" indent="-285750">
              <a:buFont typeface="Arial" panose="020B0604020202020204" pitchFamily="34" charset="0"/>
              <a:buChar char="•"/>
              <a:defRPr sz="3600"/>
            </a:lvl1pPr>
            <a:lvl2pPr marL="742950" indent="-285750">
              <a:buFont typeface="Arial" panose="020B0604020202020204" pitchFamily="34" charset="0"/>
              <a:buChar char="•"/>
              <a:defRPr sz="3000"/>
            </a:lvl2pPr>
            <a:lvl3pPr marL="1200150" indent="-285750">
              <a:buFont typeface="Arial" panose="020B0604020202020204" pitchFamily="34" charset="0"/>
              <a:buChar char="•"/>
              <a:defRPr sz="2800"/>
            </a:lvl3pPr>
            <a:lvl4pPr marL="1657350" indent="-285750">
              <a:buFont typeface="Arial" panose="020B0604020202020204" pitchFamily="34" charset="0"/>
              <a:buChar char="•"/>
              <a:defRPr sz="2400"/>
            </a:lvl4pPr>
            <a:lvl5pPr marL="2114550" indent="-285750">
              <a:buFont typeface="Arial" panose="020B0604020202020204" pitchFamily="34" charset="0"/>
              <a:buChar char="•"/>
              <a:defRPr sz="2000"/>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454461624"/>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asic">
    <p:bg>
      <p:bgPr>
        <a:solidFill>
          <a:srgbClr val="96D6F3"/>
        </a:solidFill>
        <a:effectLst/>
      </p:bgPr>
    </p:bg>
    <p:spTree>
      <p:nvGrpSpPr>
        <p:cNvPr id="1" name=""/>
        <p:cNvGrpSpPr/>
        <p:nvPr/>
      </p:nvGrpSpPr>
      <p:grpSpPr>
        <a:xfrm>
          <a:off x="0" y="0"/>
          <a:ext cx="0" cy="0"/>
          <a:chOff x="0" y="0"/>
          <a:chExt cx="0" cy="0"/>
        </a:xfrm>
      </p:grpSpPr>
      <p:sp>
        <p:nvSpPr>
          <p:cNvPr id="4" name="Marcador de texto 8">
            <a:extLst>
              <a:ext uri="{FF2B5EF4-FFF2-40B4-BE49-F238E27FC236}">
                <a16:creationId xmlns:a16="http://schemas.microsoft.com/office/drawing/2014/main" id="{F42FA0AA-C3E1-6357-F949-7E5614453E88}"/>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Título 1">
            <a:extLst>
              <a:ext uri="{FF2B5EF4-FFF2-40B4-BE49-F238E27FC236}">
                <a16:creationId xmlns:a16="http://schemas.microsoft.com/office/drawing/2014/main" id="{4A2027F7-EEDA-DAF9-C566-FCBC19DF7201}"/>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866A6616-5ABE-D9ED-B192-FB919E452B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3" name="Marcador de pie de página 2">
            <a:extLst>
              <a:ext uri="{FF2B5EF4-FFF2-40B4-BE49-F238E27FC236}">
                <a16:creationId xmlns:a16="http://schemas.microsoft.com/office/drawing/2014/main" id="{29F15089-6427-854D-D6F8-1D6E8569728B}"/>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32936949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96D6F3"/>
          </a:solidFill>
          <a:ln w="609600">
            <a:solidFill>
              <a:srgbClr val="96D6F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B371A6C-EC52-1EFE-CEB3-8C9224D76A59}"/>
              </a:ext>
            </a:extLst>
          </p:cNvPr>
          <p:cNvSpPr>
            <a:spLocks noGrp="1"/>
          </p:cNvSpPr>
          <p:nvPr>
            <p:ph type="ftr" sz="quarter" idx="18"/>
          </p:nvPr>
        </p:nvSpPr>
        <p:spPr/>
        <p:txBody>
          <a:bodyPr/>
          <a:lstStyle/>
          <a:p>
            <a:r>
              <a:rPr lang="es-419" err="1"/>
              <a:t>Presentation</a:t>
            </a:r>
            <a:r>
              <a:rPr lang="es-419"/>
              <a:t> Name | Speaker | Date</a:t>
            </a:r>
          </a:p>
        </p:txBody>
      </p:sp>
      <p:pic>
        <p:nvPicPr>
          <p:cNvPr id="5" name="Imagen 4">
            <a:extLst>
              <a:ext uri="{FF2B5EF4-FFF2-40B4-BE49-F238E27FC236}">
                <a16:creationId xmlns:a16="http://schemas.microsoft.com/office/drawing/2014/main" id="{8CC089E4-12FB-B4D1-D8C8-97425A7CD51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4227484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Basic">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13069229" y="866889"/>
            <a:ext cx="10720574" cy="12037640"/>
          </a:xfrm>
          <a:prstGeom prst="parallelogram">
            <a:avLst>
              <a:gd name="adj" fmla="val 0"/>
            </a:avLst>
          </a:prstGeom>
          <a:solidFill>
            <a:srgbClr val="96D6F3"/>
          </a:solidFill>
          <a:ln w="609600">
            <a:solidFill>
              <a:srgbClr val="96D6F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3595552" y="1052945"/>
            <a:ext cx="9160369" cy="3751558"/>
          </a:xfrm>
          <a:prstGeom prst="rect">
            <a:avLst/>
          </a:prstGeom>
        </p:spPr>
        <p:txBody>
          <a:bodyPr/>
          <a:lstStyle>
            <a:lvl1pPr>
              <a:defRPr sz="10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13595552" y="8318811"/>
            <a:ext cx="8952214" cy="4344244"/>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B371A6C-EC52-1EFE-CEB3-8C9224D76A59}"/>
              </a:ext>
            </a:extLst>
          </p:cNvPr>
          <p:cNvSpPr>
            <a:spLocks noGrp="1"/>
          </p:cNvSpPr>
          <p:nvPr>
            <p:ph type="ftr" sz="quarter" idx="18"/>
          </p:nvPr>
        </p:nvSpPr>
        <p:spPr/>
        <p:txBody>
          <a:bodyPr/>
          <a:lstStyle/>
          <a:p>
            <a:r>
              <a:rPr lang="es-419" err="1"/>
              <a:t>Presentation</a:t>
            </a:r>
            <a:r>
              <a:rPr lang="es-419"/>
              <a:t> Name | Speaker | Date</a:t>
            </a:r>
          </a:p>
        </p:txBody>
      </p:sp>
      <p:sp>
        <p:nvSpPr>
          <p:cNvPr id="2" name="Marcador de posición de imagen 8">
            <a:extLst>
              <a:ext uri="{FF2B5EF4-FFF2-40B4-BE49-F238E27FC236}">
                <a16:creationId xmlns:a16="http://schemas.microsoft.com/office/drawing/2014/main" id="{37D7F065-C2E2-7072-E224-70F126A13518}"/>
              </a:ext>
            </a:extLst>
          </p:cNvPr>
          <p:cNvSpPr>
            <a:spLocks noGrp="1"/>
          </p:cNvSpPr>
          <p:nvPr>
            <p:ph type="pic" sz="quarter" idx="16"/>
          </p:nvPr>
        </p:nvSpPr>
        <p:spPr>
          <a:xfrm>
            <a:off x="618830" y="1449659"/>
            <a:ext cx="11573170" cy="10988743"/>
          </a:xfrm>
          <a:prstGeom prst="roundRect">
            <a:avLst>
              <a:gd name="adj" fmla="val 2807"/>
            </a:avLst>
          </a:prstGeom>
        </p:spPr>
        <p:txBody>
          <a:bodyPr/>
          <a:lstStyle/>
          <a:p>
            <a:endParaRPr lang="es-419"/>
          </a:p>
        </p:txBody>
      </p:sp>
    </p:spTree>
    <p:extLst>
      <p:ext uri="{BB962C8B-B14F-4D97-AF65-F5344CB8AC3E}">
        <p14:creationId xmlns:p14="http://schemas.microsoft.com/office/powerpoint/2010/main" val="1785605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Basic">
    <p:bg>
      <p:bgPr>
        <a:solidFill>
          <a:srgbClr val="96D6F3"/>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4" name="Marcador de texto 8">
            <a:extLst>
              <a:ext uri="{FF2B5EF4-FFF2-40B4-BE49-F238E27FC236}">
                <a16:creationId xmlns:a16="http://schemas.microsoft.com/office/drawing/2014/main" id="{C9E683D2-AB64-AD79-E2E4-619E1313E3BE}"/>
              </a:ext>
            </a:extLst>
          </p:cNvPr>
          <p:cNvSpPr>
            <a:spLocks noGrp="1"/>
          </p:cNvSpPr>
          <p:nvPr>
            <p:ph type="body" sz="quarter" idx="17" hasCustomPrompt="1"/>
          </p:nvPr>
        </p:nvSpPr>
        <p:spPr>
          <a:xfrm>
            <a:off x="1123951" y="7692257"/>
            <a:ext cx="9169580" cy="3945170"/>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Título 1">
            <a:extLst>
              <a:ext uri="{FF2B5EF4-FFF2-40B4-BE49-F238E27FC236}">
                <a16:creationId xmlns:a16="http://schemas.microsoft.com/office/drawing/2014/main" id="{05F0C0D4-54BD-681E-6DE9-9544BF4BC254}"/>
              </a:ext>
            </a:extLst>
          </p:cNvPr>
          <p:cNvSpPr>
            <a:spLocks noGrp="1"/>
          </p:cNvSpPr>
          <p:nvPr>
            <p:ph type="title" hasCustomPrompt="1"/>
          </p:nvPr>
        </p:nvSpPr>
        <p:spPr>
          <a:xfrm>
            <a:off x="1123950" y="4206875"/>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1B538E89-6806-7BE5-8E1A-02D9633416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7" name="Marcador de pie de página 6">
            <a:extLst>
              <a:ext uri="{FF2B5EF4-FFF2-40B4-BE49-F238E27FC236}">
                <a16:creationId xmlns:a16="http://schemas.microsoft.com/office/drawing/2014/main" id="{58C3ECDA-1CE3-20EC-10A2-4EA6C5B8464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422762795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pic>
        <p:nvPicPr>
          <p:cNvPr id="2" name="Imagen 1">
            <a:extLst>
              <a:ext uri="{FF2B5EF4-FFF2-40B4-BE49-F238E27FC236}">
                <a16:creationId xmlns:a16="http://schemas.microsoft.com/office/drawing/2014/main" id="{1B538E89-6806-7BE5-8E1A-02D9633416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11" name="Rectángulo redondeado 10">
            <a:extLst>
              <a:ext uri="{FF2B5EF4-FFF2-40B4-BE49-F238E27FC236}">
                <a16:creationId xmlns:a16="http://schemas.microsoft.com/office/drawing/2014/main" id="{783DE469-6E35-C70F-4B26-27B0955939F3}"/>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Rectángulo redondeado 11">
            <a:extLst>
              <a:ext uri="{FF2B5EF4-FFF2-40B4-BE49-F238E27FC236}">
                <a16:creationId xmlns:a16="http://schemas.microsoft.com/office/drawing/2014/main" id="{4118C72A-8F6A-5900-A4F9-09AF2215AC1A}"/>
              </a:ext>
            </a:extLst>
          </p:cNvPr>
          <p:cNvSpPr/>
          <p:nvPr userDrawn="1"/>
        </p:nvSpPr>
        <p:spPr>
          <a:xfrm>
            <a:off x="672301" y="7278909"/>
            <a:ext cx="10278197" cy="5307980"/>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Marcador de texto 8">
            <a:extLst>
              <a:ext uri="{FF2B5EF4-FFF2-40B4-BE49-F238E27FC236}">
                <a16:creationId xmlns:a16="http://schemas.microsoft.com/office/drawing/2014/main" id="{1B0AC39A-0260-C14E-6976-0593088EF4BD}"/>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Título 1">
            <a:extLst>
              <a:ext uri="{FF2B5EF4-FFF2-40B4-BE49-F238E27FC236}">
                <a16:creationId xmlns:a16="http://schemas.microsoft.com/office/drawing/2014/main" id="{9F8A0A09-A788-14E3-E2B6-B92685EF0820}"/>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5" name="Marcador de pie de página 14">
            <a:extLst>
              <a:ext uri="{FF2B5EF4-FFF2-40B4-BE49-F238E27FC236}">
                <a16:creationId xmlns:a16="http://schemas.microsoft.com/office/drawing/2014/main" id="{8E32F769-5CCB-8E0E-9DBD-7B935A1DCFC2}"/>
              </a:ext>
            </a:extLst>
          </p:cNvPr>
          <p:cNvSpPr>
            <a:spLocks noGrp="1"/>
          </p:cNvSpPr>
          <p:nvPr>
            <p:ph type="ftr" sz="quarter" idx="18"/>
          </p:nvPr>
        </p:nvSpPr>
        <p:spPr/>
        <p:txBody>
          <a:bodyPr/>
          <a:lstStyle/>
          <a:p>
            <a:r>
              <a:rPr lang="es-419" err="1"/>
              <a:t>Presentation</a:t>
            </a:r>
            <a:r>
              <a:rPr lang="es-419"/>
              <a:t> Name | Speaker | Date</a:t>
            </a:r>
          </a:p>
        </p:txBody>
      </p:sp>
      <p:sp>
        <p:nvSpPr>
          <p:cNvPr id="16" name="Rectángulo redondeado 15">
            <a:extLst>
              <a:ext uri="{FF2B5EF4-FFF2-40B4-BE49-F238E27FC236}">
                <a16:creationId xmlns:a16="http://schemas.microsoft.com/office/drawing/2014/main" id="{556A4243-B5B6-B650-093C-0D0D9C868111}"/>
              </a:ext>
            </a:extLst>
          </p:cNvPr>
          <p:cNvSpPr/>
          <p:nvPr userDrawn="1"/>
        </p:nvSpPr>
        <p:spPr>
          <a:xfrm>
            <a:off x="672301" y="1903359"/>
            <a:ext cx="10278197" cy="1762554"/>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rgbClr val="4D4D4D"/>
              </a:solidFill>
            </a:endParaRPr>
          </a:p>
        </p:txBody>
      </p:sp>
      <p:sp>
        <p:nvSpPr>
          <p:cNvPr id="17" name="Marcador de texto 8">
            <a:extLst>
              <a:ext uri="{FF2B5EF4-FFF2-40B4-BE49-F238E27FC236}">
                <a16:creationId xmlns:a16="http://schemas.microsoft.com/office/drawing/2014/main" id="{F5CD748A-53B9-4980-D50D-017F2B03991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313991753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Basic">
    <p:bg>
      <p:bgPr>
        <a:solidFill>
          <a:srgbClr val="EEDE66"/>
        </a:solidFill>
        <a:effectLst/>
      </p:bgPr>
    </p:bg>
    <p:spTree>
      <p:nvGrpSpPr>
        <p:cNvPr id="1" name=""/>
        <p:cNvGrpSpPr/>
        <p:nvPr/>
      </p:nvGrpSpPr>
      <p:grpSpPr>
        <a:xfrm>
          <a:off x="0" y="0"/>
          <a:ext cx="0" cy="0"/>
          <a:chOff x="0" y="0"/>
          <a:chExt cx="0" cy="0"/>
        </a:xfrm>
      </p:grpSpPr>
      <p:sp>
        <p:nvSpPr>
          <p:cNvPr id="5" name="Marcador de texto 8">
            <a:extLst>
              <a:ext uri="{FF2B5EF4-FFF2-40B4-BE49-F238E27FC236}">
                <a16:creationId xmlns:a16="http://schemas.microsoft.com/office/drawing/2014/main" id="{C62A4378-BF69-10FB-3916-E1208E713B38}"/>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6" name="Título 1">
            <a:extLst>
              <a:ext uri="{FF2B5EF4-FFF2-40B4-BE49-F238E27FC236}">
                <a16:creationId xmlns:a16="http://schemas.microsoft.com/office/drawing/2014/main" id="{3D6980B0-7FB0-90F6-012C-B9793EB2012E}"/>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7257A4C7-F253-B88A-3301-26404CF31CA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3" name="Marcador de pie de página 2">
            <a:extLst>
              <a:ext uri="{FF2B5EF4-FFF2-40B4-BE49-F238E27FC236}">
                <a16:creationId xmlns:a16="http://schemas.microsoft.com/office/drawing/2014/main" id="{C99ECBBE-48DC-8D93-2D61-7CBC5D2DC0F1}"/>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06842639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EEDE66"/>
          </a:solidFill>
          <a:ln w="609600">
            <a:solidFill>
              <a:srgbClr val="EEDE66"/>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F60C665-D5F7-AD97-CD69-D340D2E53AE9}"/>
              </a:ext>
            </a:extLst>
          </p:cNvPr>
          <p:cNvSpPr>
            <a:spLocks noGrp="1"/>
          </p:cNvSpPr>
          <p:nvPr>
            <p:ph type="ftr" sz="quarter" idx="18"/>
          </p:nvPr>
        </p:nvSpPr>
        <p:spPr/>
        <p:txBody>
          <a:bodyPr/>
          <a:lstStyle/>
          <a:p>
            <a:r>
              <a:rPr lang="es-419" err="1"/>
              <a:t>Presentation</a:t>
            </a:r>
            <a:r>
              <a:rPr lang="es-419"/>
              <a:t> Name | Speaker | Date</a:t>
            </a:r>
          </a:p>
        </p:txBody>
      </p:sp>
      <p:pic>
        <p:nvPicPr>
          <p:cNvPr id="5" name="Imagen 4">
            <a:extLst>
              <a:ext uri="{FF2B5EF4-FFF2-40B4-BE49-F238E27FC236}">
                <a16:creationId xmlns:a16="http://schemas.microsoft.com/office/drawing/2014/main" id="{737BA883-31F0-B991-4DFA-664DE88C48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97315935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Basic">
    <p:bg>
      <p:bgPr>
        <a:solidFill>
          <a:srgbClr val="EEDE66"/>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6" name="Marcador de texto 8">
            <a:extLst>
              <a:ext uri="{FF2B5EF4-FFF2-40B4-BE49-F238E27FC236}">
                <a16:creationId xmlns:a16="http://schemas.microsoft.com/office/drawing/2014/main" id="{F1E72D97-10A5-BD54-8AAB-CDC2805A7507}"/>
              </a:ext>
            </a:extLst>
          </p:cNvPr>
          <p:cNvSpPr>
            <a:spLocks noGrp="1"/>
          </p:cNvSpPr>
          <p:nvPr>
            <p:ph type="body" sz="quarter" idx="17" hasCustomPrompt="1"/>
          </p:nvPr>
        </p:nvSpPr>
        <p:spPr>
          <a:xfrm>
            <a:off x="1279935" y="7149042"/>
            <a:ext cx="9169580" cy="3945170"/>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1" name="Título 1">
            <a:extLst>
              <a:ext uri="{FF2B5EF4-FFF2-40B4-BE49-F238E27FC236}">
                <a16:creationId xmlns:a16="http://schemas.microsoft.com/office/drawing/2014/main" id="{489BD5B0-A9C3-F0CF-213F-FEB15C94B2E8}"/>
              </a:ext>
            </a:extLst>
          </p:cNvPr>
          <p:cNvSpPr>
            <a:spLocks noGrp="1"/>
          </p:cNvSpPr>
          <p:nvPr>
            <p:ph type="title" hasCustomPrompt="1"/>
          </p:nvPr>
        </p:nvSpPr>
        <p:spPr>
          <a:xfrm>
            <a:off x="1279934" y="3663660"/>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12" name="Imagen 11">
            <a:extLst>
              <a:ext uri="{FF2B5EF4-FFF2-40B4-BE49-F238E27FC236}">
                <a16:creationId xmlns:a16="http://schemas.microsoft.com/office/drawing/2014/main" id="{E4B88C05-BE8D-9D65-9272-AEB6136F80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4" name="Marcador de pie de página 3">
            <a:extLst>
              <a:ext uri="{FF2B5EF4-FFF2-40B4-BE49-F238E27FC236}">
                <a16:creationId xmlns:a16="http://schemas.microsoft.com/office/drawing/2014/main" id="{0177D8B5-CCD1-8913-CA3B-8D1B2FB3F95B}"/>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45831093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0" name="Rectángulo redondeado 9">
            <a:extLst>
              <a:ext uri="{FF2B5EF4-FFF2-40B4-BE49-F238E27FC236}">
                <a16:creationId xmlns:a16="http://schemas.microsoft.com/office/drawing/2014/main" id="{A3B94FA9-7BA4-6EDF-7A8E-27C2E5B46A36}"/>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Rectángulo redondeado 13">
            <a:extLst>
              <a:ext uri="{FF2B5EF4-FFF2-40B4-BE49-F238E27FC236}">
                <a16:creationId xmlns:a16="http://schemas.microsoft.com/office/drawing/2014/main" id="{13DAE41F-54C7-6A00-001C-218EDB8320B2}"/>
              </a:ext>
            </a:extLst>
          </p:cNvPr>
          <p:cNvSpPr/>
          <p:nvPr userDrawn="1"/>
        </p:nvSpPr>
        <p:spPr>
          <a:xfrm>
            <a:off x="672301" y="7278909"/>
            <a:ext cx="10278197" cy="5307980"/>
          </a:xfrm>
          <a:prstGeom prst="roundRect">
            <a:avLst>
              <a:gd name="adj" fmla="val 8468"/>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Marcador de texto 8">
            <a:extLst>
              <a:ext uri="{FF2B5EF4-FFF2-40B4-BE49-F238E27FC236}">
                <a16:creationId xmlns:a16="http://schemas.microsoft.com/office/drawing/2014/main" id="{C169941C-8030-EDD7-C59E-FE2C2D1F7B85}"/>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6" name="Título 1">
            <a:extLst>
              <a:ext uri="{FF2B5EF4-FFF2-40B4-BE49-F238E27FC236}">
                <a16:creationId xmlns:a16="http://schemas.microsoft.com/office/drawing/2014/main" id="{D04FD543-6D7F-86AD-1316-8EFB4884C237}"/>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7" name="Marcador de pie de página 16">
            <a:extLst>
              <a:ext uri="{FF2B5EF4-FFF2-40B4-BE49-F238E27FC236}">
                <a16:creationId xmlns:a16="http://schemas.microsoft.com/office/drawing/2014/main" id="{854237D1-9CB8-C19F-8BAC-07921CCA3093}"/>
              </a:ext>
            </a:extLst>
          </p:cNvPr>
          <p:cNvSpPr>
            <a:spLocks noGrp="1"/>
          </p:cNvSpPr>
          <p:nvPr>
            <p:ph type="ftr" sz="quarter" idx="18"/>
          </p:nvPr>
        </p:nvSpPr>
        <p:spPr/>
        <p:txBody>
          <a:bodyPr/>
          <a:lstStyle/>
          <a:p>
            <a:r>
              <a:rPr lang="es-419" err="1"/>
              <a:t>Presentation</a:t>
            </a:r>
            <a:r>
              <a:rPr lang="es-419"/>
              <a:t> Name | Speaker | Date</a:t>
            </a:r>
          </a:p>
        </p:txBody>
      </p:sp>
      <p:sp>
        <p:nvSpPr>
          <p:cNvPr id="18" name="Rectángulo redondeado 17">
            <a:extLst>
              <a:ext uri="{FF2B5EF4-FFF2-40B4-BE49-F238E27FC236}">
                <a16:creationId xmlns:a16="http://schemas.microsoft.com/office/drawing/2014/main" id="{5219DCBF-4955-5B50-A6C3-8354B235EEC9}"/>
              </a:ext>
            </a:extLst>
          </p:cNvPr>
          <p:cNvSpPr/>
          <p:nvPr userDrawn="1"/>
        </p:nvSpPr>
        <p:spPr>
          <a:xfrm>
            <a:off x="672301" y="1903359"/>
            <a:ext cx="10278197" cy="1762554"/>
          </a:xfrm>
          <a:prstGeom prst="roundRect">
            <a:avLst>
              <a:gd name="adj" fmla="val 8468"/>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Marcador de texto 8">
            <a:extLst>
              <a:ext uri="{FF2B5EF4-FFF2-40B4-BE49-F238E27FC236}">
                <a16:creationId xmlns:a16="http://schemas.microsoft.com/office/drawing/2014/main" id="{200FE395-8642-53B2-BF28-619B98189F3A}"/>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223521013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Basic">
    <p:bg>
      <p:bgPr>
        <a:solidFill>
          <a:srgbClr val="EEDE66"/>
        </a:solidFill>
        <a:effectLst/>
      </p:bgPr>
    </p:bg>
    <p:spTree>
      <p:nvGrpSpPr>
        <p:cNvPr id="1" name=""/>
        <p:cNvGrpSpPr/>
        <p:nvPr/>
      </p:nvGrpSpPr>
      <p:grpSpPr>
        <a:xfrm>
          <a:off x="0" y="0"/>
          <a:ext cx="0" cy="0"/>
          <a:chOff x="0" y="0"/>
          <a:chExt cx="0" cy="0"/>
        </a:xfrm>
      </p:grpSpPr>
      <p:sp>
        <p:nvSpPr>
          <p:cNvPr id="17" name="Marcador de texto 8">
            <a:extLst>
              <a:ext uri="{FF2B5EF4-FFF2-40B4-BE49-F238E27FC236}">
                <a16:creationId xmlns:a16="http://schemas.microsoft.com/office/drawing/2014/main" id="{76DCBFDC-2E41-F424-9EDE-10F1279F008D}"/>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rgbClr val="4D4D4D"/>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953DD07F-F99F-3973-F972-19AFA8DAFA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3" name="Marcador de pie de página 2">
            <a:extLst>
              <a:ext uri="{FF2B5EF4-FFF2-40B4-BE49-F238E27FC236}">
                <a16:creationId xmlns:a16="http://schemas.microsoft.com/office/drawing/2014/main" id="{65F5D1A4-2F5A-EE2F-936A-9D7901C4C27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87909045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4_Basic">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223906"/>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79C59F"/>
          </a:solidFill>
          <a:ln w="609600">
            <a:solidFill>
              <a:srgbClr val="79C59F"/>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chemeClr val="bg1"/>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5409E8AD-3A04-7715-0F29-FC9D1EB9BF60}"/>
              </a:ext>
            </a:extLst>
          </p:cNvPr>
          <p:cNvSpPr>
            <a:spLocks noGrp="1"/>
          </p:cNvSpPr>
          <p:nvPr>
            <p:ph type="ftr" sz="quarter" idx="18"/>
          </p:nvPr>
        </p:nvSpPr>
        <p:spPr/>
        <p:txBody>
          <a:bodyPr/>
          <a:lstStyle/>
          <a:p>
            <a:r>
              <a:rPr lang="es-419" err="1"/>
              <a:t>Presentation</a:t>
            </a:r>
            <a:r>
              <a:rPr lang="es-419"/>
              <a:t> Name | Speaker | Date</a:t>
            </a:r>
          </a:p>
        </p:txBody>
      </p:sp>
      <p:pic>
        <p:nvPicPr>
          <p:cNvPr id="6" name="Imagen 5">
            <a:extLst>
              <a:ext uri="{FF2B5EF4-FFF2-40B4-BE49-F238E27FC236}">
                <a16:creationId xmlns:a16="http://schemas.microsoft.com/office/drawing/2014/main" id="{6B534CE1-1201-321D-52C9-7B410318F5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282422389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Basic">
    <p:bg>
      <p:bgPr>
        <a:solidFill>
          <a:srgbClr val="79C59F"/>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4" name="Marcador de texto 8">
            <a:extLst>
              <a:ext uri="{FF2B5EF4-FFF2-40B4-BE49-F238E27FC236}">
                <a16:creationId xmlns:a16="http://schemas.microsoft.com/office/drawing/2014/main" id="{A94B9B9A-328A-2851-922E-9F82F11FEFF9}"/>
              </a:ext>
            </a:extLst>
          </p:cNvPr>
          <p:cNvSpPr>
            <a:spLocks noGrp="1"/>
          </p:cNvSpPr>
          <p:nvPr>
            <p:ph type="body" sz="quarter" idx="17" hasCustomPrompt="1"/>
          </p:nvPr>
        </p:nvSpPr>
        <p:spPr>
          <a:xfrm>
            <a:off x="1279935" y="7149042"/>
            <a:ext cx="9169580" cy="3945170"/>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5" name="Título 1">
            <a:extLst>
              <a:ext uri="{FF2B5EF4-FFF2-40B4-BE49-F238E27FC236}">
                <a16:creationId xmlns:a16="http://schemas.microsoft.com/office/drawing/2014/main" id="{4311D180-357D-7280-517D-EEF82F9BC727}"/>
              </a:ext>
            </a:extLst>
          </p:cNvPr>
          <p:cNvSpPr>
            <a:spLocks noGrp="1"/>
          </p:cNvSpPr>
          <p:nvPr>
            <p:ph type="title" hasCustomPrompt="1"/>
          </p:nvPr>
        </p:nvSpPr>
        <p:spPr>
          <a:xfrm>
            <a:off x="1279934" y="3663660"/>
            <a:ext cx="10371364" cy="2651125"/>
          </a:xfrm>
          <a:prstGeom prst="rect">
            <a:avLst/>
          </a:prstGeom>
        </p:spPr>
        <p:txBody>
          <a:bodyPr/>
          <a:lstStyle>
            <a:lvl1pPr>
              <a:defRPr sz="20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pic>
        <p:nvPicPr>
          <p:cNvPr id="17" name="Imagen 16">
            <a:extLst>
              <a:ext uri="{FF2B5EF4-FFF2-40B4-BE49-F238E27FC236}">
                <a16:creationId xmlns:a16="http://schemas.microsoft.com/office/drawing/2014/main" id="{67BA2111-07CF-D0AD-8F4F-C6E29F65C4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4" name="Marcador de pie de página 3">
            <a:extLst>
              <a:ext uri="{FF2B5EF4-FFF2-40B4-BE49-F238E27FC236}">
                <a16:creationId xmlns:a16="http://schemas.microsoft.com/office/drawing/2014/main" id="{8CDE9AAD-6846-BEF8-32A1-B475C5B8CDE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151873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6" name="Marcador de texto 4">
            <a:extLst>
              <a:ext uri="{FF2B5EF4-FFF2-40B4-BE49-F238E27FC236}">
                <a16:creationId xmlns:a16="http://schemas.microsoft.com/office/drawing/2014/main" id="{ACCA442E-AA52-5D80-993C-D9559CA36DAC}"/>
              </a:ext>
            </a:extLst>
          </p:cNvPr>
          <p:cNvSpPr>
            <a:spLocks noGrp="1"/>
          </p:cNvSpPr>
          <p:nvPr>
            <p:ph type="body" sz="quarter" idx="15" hasCustomPrompt="1"/>
          </p:nvPr>
        </p:nvSpPr>
        <p:spPr>
          <a:xfrm>
            <a:off x="594196" y="12876820"/>
            <a:ext cx="8124825" cy="549275"/>
          </a:xfrm>
          <a:prstGeom prst="rect">
            <a:avLst/>
          </a:prstGeom>
        </p:spPr>
        <p:txBody>
          <a:bodyPr/>
          <a:lstStyle>
            <a:lvl1pPr marL="0" indent="0">
              <a:buNone/>
              <a:defRPr sz="2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Presentation</a:t>
            </a:r>
            <a:r>
              <a:rPr lang="es-ES"/>
              <a:t> </a:t>
            </a:r>
            <a:r>
              <a:rPr lang="es-ES" err="1"/>
              <a:t>name</a:t>
            </a:r>
            <a:r>
              <a:rPr lang="es-ES"/>
              <a:t> | Speaker | Date</a:t>
            </a:r>
          </a:p>
        </p:txBody>
      </p:sp>
      <p:sp>
        <p:nvSpPr>
          <p:cNvPr id="2" name="Rectángulo redondeado 1">
            <a:extLst>
              <a:ext uri="{FF2B5EF4-FFF2-40B4-BE49-F238E27FC236}">
                <a16:creationId xmlns:a16="http://schemas.microsoft.com/office/drawing/2014/main" id="{50888D35-BD79-344B-9AAF-C2F05D6E746E}"/>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4" name="Rectángulo redondeado 3">
            <a:extLst>
              <a:ext uri="{FF2B5EF4-FFF2-40B4-BE49-F238E27FC236}">
                <a16:creationId xmlns:a16="http://schemas.microsoft.com/office/drawing/2014/main" id="{CACD1DB2-D6B1-36ED-5CF2-638B8CEF6755}"/>
              </a:ext>
            </a:extLst>
          </p:cNvPr>
          <p:cNvSpPr/>
          <p:nvPr userDrawn="1"/>
        </p:nvSpPr>
        <p:spPr>
          <a:xfrm>
            <a:off x="672301" y="7278909"/>
            <a:ext cx="10278197" cy="5307980"/>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texto 8">
            <a:extLst>
              <a:ext uri="{FF2B5EF4-FFF2-40B4-BE49-F238E27FC236}">
                <a16:creationId xmlns:a16="http://schemas.microsoft.com/office/drawing/2014/main" id="{593B83E4-3758-AA77-955A-76D8EB71EFB5}"/>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6" name="Título 1">
            <a:extLst>
              <a:ext uri="{FF2B5EF4-FFF2-40B4-BE49-F238E27FC236}">
                <a16:creationId xmlns:a16="http://schemas.microsoft.com/office/drawing/2014/main" id="{0CF7E5C2-1B0C-0C74-B58E-323F285342F2}"/>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7" name="Marcador de pie de página 6">
            <a:extLst>
              <a:ext uri="{FF2B5EF4-FFF2-40B4-BE49-F238E27FC236}">
                <a16:creationId xmlns:a16="http://schemas.microsoft.com/office/drawing/2014/main" id="{F0D24E5D-21D6-E301-C4BF-956F7F06670B}"/>
              </a:ext>
            </a:extLst>
          </p:cNvPr>
          <p:cNvSpPr>
            <a:spLocks noGrp="1"/>
          </p:cNvSpPr>
          <p:nvPr>
            <p:ph type="ftr" sz="quarter" idx="18"/>
          </p:nvPr>
        </p:nvSpPr>
        <p:spPr/>
        <p:txBody>
          <a:bodyPr/>
          <a:lstStyle/>
          <a:p>
            <a:r>
              <a:rPr lang="es-419" err="1"/>
              <a:t>Presentation</a:t>
            </a:r>
            <a:r>
              <a:rPr lang="es-419"/>
              <a:t> Name | Speaker | Date</a:t>
            </a:r>
          </a:p>
        </p:txBody>
      </p:sp>
      <p:sp>
        <p:nvSpPr>
          <p:cNvPr id="8" name="Rectángulo redondeado 7">
            <a:extLst>
              <a:ext uri="{FF2B5EF4-FFF2-40B4-BE49-F238E27FC236}">
                <a16:creationId xmlns:a16="http://schemas.microsoft.com/office/drawing/2014/main" id="{F45FAD1A-655D-504C-0EDD-82AFCA1B4D88}"/>
              </a:ext>
            </a:extLst>
          </p:cNvPr>
          <p:cNvSpPr/>
          <p:nvPr userDrawn="1"/>
        </p:nvSpPr>
        <p:spPr>
          <a:xfrm>
            <a:off x="672301" y="1903359"/>
            <a:ext cx="10278197" cy="1762554"/>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F6916AEA-72D3-2D32-8FFA-F83CE94EFCD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Chapter XX</a:t>
            </a:r>
          </a:p>
        </p:txBody>
      </p:sp>
    </p:spTree>
    <p:extLst>
      <p:ext uri="{BB962C8B-B14F-4D97-AF65-F5344CB8AC3E}">
        <p14:creationId xmlns:p14="http://schemas.microsoft.com/office/powerpoint/2010/main" val="416961196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yan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672301" y="2116183"/>
            <a:ext cx="23023722"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5" name="Marcador de texto 8">
            <a:extLst>
              <a:ext uri="{FF2B5EF4-FFF2-40B4-BE49-F238E27FC236}">
                <a16:creationId xmlns:a16="http://schemas.microsoft.com/office/drawing/2014/main" id="{B586618D-DCC3-0291-FA8A-80A79324B199}"/>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8" name="Marcador de texto 4">
            <a:extLst>
              <a:ext uri="{FF2B5EF4-FFF2-40B4-BE49-F238E27FC236}">
                <a16:creationId xmlns:a16="http://schemas.microsoft.com/office/drawing/2014/main" id="{620762EC-034F-64ED-563B-20B38FAA75D4}"/>
              </a:ext>
            </a:extLst>
          </p:cNvPr>
          <p:cNvSpPr>
            <a:spLocks noGrp="1"/>
          </p:cNvSpPr>
          <p:nvPr>
            <p:ph type="body" sz="quarter" idx="15" hasCustomPrompt="1"/>
          </p:nvPr>
        </p:nvSpPr>
        <p:spPr>
          <a:xfrm>
            <a:off x="672301" y="12876820"/>
            <a:ext cx="8124825" cy="549275"/>
          </a:xfrm>
          <a:prstGeom prst="rect">
            <a:avLst/>
          </a:prstGeom>
        </p:spPr>
        <p:txBody>
          <a:bodyPr/>
          <a:lstStyle>
            <a:lvl1pPr marL="0" indent="0">
              <a:buNone/>
              <a:defRPr sz="2000">
                <a:solidFill>
                  <a:schemeClr val="bg1">
                    <a:lumMod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Presentation</a:t>
            </a:r>
            <a:r>
              <a:rPr lang="es-ES"/>
              <a:t> </a:t>
            </a:r>
            <a:r>
              <a:rPr lang="es-ES" err="1"/>
              <a:t>name</a:t>
            </a:r>
            <a:r>
              <a:rPr lang="es-ES"/>
              <a:t> | Speaker | Date</a:t>
            </a:r>
          </a:p>
        </p:txBody>
      </p:sp>
      <p:pic>
        <p:nvPicPr>
          <p:cNvPr id="3" name="Imatge" descr="Imatge">
            <a:extLst>
              <a:ext uri="{FF2B5EF4-FFF2-40B4-BE49-F238E27FC236}">
                <a16:creationId xmlns:a16="http://schemas.microsoft.com/office/drawing/2014/main" id="{B697E368-5F56-03E4-4257-8DDE85E1DC14}"/>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3A7ADD8D-4734-B96C-86C1-86113955FDE9}"/>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86910007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773B8664-827E-B53E-04B9-45ED9218A86E}"/>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589612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0587881"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5" name="Imatge" descr="Imatge">
            <a:extLst>
              <a:ext uri="{FF2B5EF4-FFF2-40B4-BE49-F238E27FC236}">
                <a16:creationId xmlns:a16="http://schemas.microsoft.com/office/drawing/2014/main" id="{22BE337A-FC42-2C7E-6D0B-EF59D9BABFF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6" name="Marcador de posición de imagen 8">
            <a:extLst>
              <a:ext uri="{FF2B5EF4-FFF2-40B4-BE49-F238E27FC236}">
                <a16:creationId xmlns:a16="http://schemas.microsoft.com/office/drawing/2014/main" id="{FDDB0523-5123-12D0-1313-A935E1C7D722}"/>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sp>
        <p:nvSpPr>
          <p:cNvPr id="7" name="Marcador de pie de página 6">
            <a:extLst>
              <a:ext uri="{FF2B5EF4-FFF2-40B4-BE49-F238E27FC236}">
                <a16:creationId xmlns:a16="http://schemas.microsoft.com/office/drawing/2014/main" id="{91678981-631B-A862-1877-86A90FF88B9F}"/>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998891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6172637"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6" name="Imatge" descr="Imatge">
            <a:extLst>
              <a:ext uri="{FF2B5EF4-FFF2-40B4-BE49-F238E27FC236}">
                <a16:creationId xmlns:a16="http://schemas.microsoft.com/office/drawing/2014/main" id="{0EAB5948-7A0D-3075-CE56-1411D8F64D02}"/>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7" name="Marcador de pie de página 6">
            <a:extLst>
              <a:ext uri="{FF2B5EF4-FFF2-40B4-BE49-F238E27FC236}">
                <a16:creationId xmlns:a16="http://schemas.microsoft.com/office/drawing/2014/main" id="{64AE8CEA-805B-5457-164A-EC50FBA0A19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591961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yan - block">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8F8D116-DC9A-2503-9A69-F5996A5F1373}"/>
              </a:ext>
            </a:extLst>
          </p:cNvPr>
          <p:cNvSpPr/>
          <p:nvPr userDrawn="1"/>
        </p:nvSpPr>
        <p:spPr>
          <a:xfrm>
            <a:off x="93249" y="125807"/>
            <a:ext cx="24197502" cy="13464386"/>
          </a:xfrm>
          <a:prstGeom prst="rect">
            <a:avLst/>
          </a:prstGeom>
          <a:ln w="317500">
            <a:solidFill>
              <a:srgbClr val="96D6F3"/>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8" name="Marcador de texto 8">
            <a:extLst>
              <a:ext uri="{FF2B5EF4-FFF2-40B4-BE49-F238E27FC236}">
                <a16:creationId xmlns:a16="http://schemas.microsoft.com/office/drawing/2014/main" id="{D65AFC41-A111-3F9D-8FAB-DCC99EFBE42B}"/>
              </a:ext>
            </a:extLst>
          </p:cNvPr>
          <p:cNvSpPr>
            <a:spLocks noGrp="1"/>
          </p:cNvSpPr>
          <p:nvPr>
            <p:ph type="body" sz="quarter" idx="12" hasCustomPrompt="1"/>
          </p:nvPr>
        </p:nvSpPr>
        <p:spPr>
          <a:xfrm>
            <a:off x="2078913" y="4063174"/>
            <a:ext cx="6699250" cy="720725"/>
          </a:xfrm>
          <a:prstGeom prst="rect">
            <a:avLst/>
          </a:prstGeom>
        </p:spPr>
        <p:txBody>
          <a:bodyPr/>
          <a:lstStyle>
            <a:lvl1pPr marL="0" indent="0">
              <a:buNone/>
              <a:defRPr sz="3200"/>
            </a:lvl1pPr>
          </a:lstStyle>
          <a:p>
            <a:pPr lvl="0"/>
            <a:r>
              <a:rPr lang="es-419"/>
              <a:t>Chapter XX</a:t>
            </a:r>
          </a:p>
        </p:txBody>
      </p:sp>
      <p:sp>
        <p:nvSpPr>
          <p:cNvPr id="11" name="Marcador de texto 8">
            <a:extLst>
              <a:ext uri="{FF2B5EF4-FFF2-40B4-BE49-F238E27FC236}">
                <a16:creationId xmlns:a16="http://schemas.microsoft.com/office/drawing/2014/main" id="{702AD8CA-483D-0FF4-E265-AAD737A4AF12}"/>
              </a:ext>
            </a:extLst>
          </p:cNvPr>
          <p:cNvSpPr>
            <a:spLocks noGrp="1"/>
          </p:cNvSpPr>
          <p:nvPr>
            <p:ph type="body" sz="quarter" idx="13" hasCustomPrompt="1"/>
          </p:nvPr>
        </p:nvSpPr>
        <p:spPr>
          <a:xfrm>
            <a:off x="2078913"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5C458215-A879-6E26-A2CE-9B0040D0B042}"/>
              </a:ext>
            </a:extLst>
          </p:cNvPr>
          <p:cNvSpPr>
            <a:spLocks noGrp="1"/>
          </p:cNvSpPr>
          <p:nvPr>
            <p:ph type="body" sz="quarter" idx="16" hasCustomPrompt="1"/>
          </p:nvPr>
        </p:nvSpPr>
        <p:spPr>
          <a:xfrm>
            <a:off x="2078912"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5C0CF086-1355-B1B0-6500-2F2CCB74DF07}"/>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1D31E11C-9826-8007-1AD6-83F373CEFB7D}"/>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52780820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yan - block">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8F8D116-DC9A-2503-9A69-F5996A5F1373}"/>
              </a:ext>
            </a:extLst>
          </p:cNvPr>
          <p:cNvSpPr/>
          <p:nvPr userDrawn="1"/>
        </p:nvSpPr>
        <p:spPr>
          <a:xfrm>
            <a:off x="93249" y="125807"/>
            <a:ext cx="24197502" cy="13464386"/>
          </a:xfrm>
          <a:prstGeom prst="rect">
            <a:avLst/>
          </a:prstGeom>
          <a:ln w="317500">
            <a:solidFill>
              <a:srgbClr val="96D6F3"/>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 name="Marcador de texto 8">
            <a:extLst>
              <a:ext uri="{FF2B5EF4-FFF2-40B4-BE49-F238E27FC236}">
                <a16:creationId xmlns:a16="http://schemas.microsoft.com/office/drawing/2014/main" id="{EFB7B0AE-B365-77C7-4925-5BAF2E2ECD9B}"/>
              </a:ext>
            </a:extLst>
          </p:cNvPr>
          <p:cNvSpPr>
            <a:spLocks noGrp="1"/>
          </p:cNvSpPr>
          <p:nvPr>
            <p:ph type="body" sz="quarter" idx="12" hasCustomPrompt="1"/>
          </p:nvPr>
        </p:nvSpPr>
        <p:spPr>
          <a:xfrm>
            <a:off x="2078913" y="3214219"/>
            <a:ext cx="6699250" cy="720725"/>
          </a:xfrm>
          <a:prstGeom prst="rect">
            <a:avLst/>
          </a:prstGeom>
        </p:spPr>
        <p:txBody>
          <a:bodyPr/>
          <a:lstStyle>
            <a:lvl1pPr marL="0" indent="0">
              <a:buNone/>
              <a:defRPr sz="3200"/>
            </a:lvl1pPr>
          </a:lstStyle>
          <a:p>
            <a:pPr lvl="0"/>
            <a:r>
              <a:rPr lang="es-419"/>
              <a:t>Chapter XX</a:t>
            </a:r>
          </a:p>
        </p:txBody>
      </p:sp>
      <p:sp>
        <p:nvSpPr>
          <p:cNvPr id="16" name="Marcador de texto 8">
            <a:extLst>
              <a:ext uri="{FF2B5EF4-FFF2-40B4-BE49-F238E27FC236}">
                <a16:creationId xmlns:a16="http://schemas.microsoft.com/office/drawing/2014/main" id="{724C1586-051B-9E48-285D-7339259071E1}"/>
              </a:ext>
            </a:extLst>
          </p:cNvPr>
          <p:cNvSpPr>
            <a:spLocks noGrp="1"/>
          </p:cNvSpPr>
          <p:nvPr>
            <p:ph type="body" sz="quarter" idx="13" hasCustomPrompt="1"/>
          </p:nvPr>
        </p:nvSpPr>
        <p:spPr>
          <a:xfrm>
            <a:off x="2078913"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7" name="Marcador de texto 8">
            <a:extLst>
              <a:ext uri="{FF2B5EF4-FFF2-40B4-BE49-F238E27FC236}">
                <a16:creationId xmlns:a16="http://schemas.microsoft.com/office/drawing/2014/main" id="{60A4D13F-C80C-D13D-E04D-78694204BE2E}"/>
              </a:ext>
            </a:extLst>
          </p:cNvPr>
          <p:cNvSpPr>
            <a:spLocks noGrp="1"/>
          </p:cNvSpPr>
          <p:nvPr>
            <p:ph type="body" sz="quarter" idx="17" hasCustomPrompt="1"/>
          </p:nvPr>
        </p:nvSpPr>
        <p:spPr>
          <a:xfrm>
            <a:off x="207891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8" name="Marcador de texto 8">
            <a:extLst>
              <a:ext uri="{FF2B5EF4-FFF2-40B4-BE49-F238E27FC236}">
                <a16:creationId xmlns:a16="http://schemas.microsoft.com/office/drawing/2014/main" id="{4F390B13-FDDB-B1DE-B15C-580B8A7C5CAE}"/>
              </a:ext>
            </a:extLst>
          </p:cNvPr>
          <p:cNvSpPr>
            <a:spLocks noGrp="1"/>
          </p:cNvSpPr>
          <p:nvPr>
            <p:ph type="body" sz="quarter" idx="18" hasCustomPrompt="1"/>
          </p:nvPr>
        </p:nvSpPr>
        <p:spPr>
          <a:xfrm>
            <a:off x="10177885"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C79130BF-F1F4-02C4-647A-D6D83BA55D88}"/>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7BCEBF76-E89C-7243-5B8F-DCC72294ADBF}"/>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1816513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yellow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672301" y="2116183"/>
            <a:ext cx="23023722"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Marcador de texto 8">
            <a:extLst>
              <a:ext uri="{FF2B5EF4-FFF2-40B4-BE49-F238E27FC236}">
                <a16:creationId xmlns:a16="http://schemas.microsoft.com/office/drawing/2014/main" id="{787630F0-7B9C-AB8B-EE02-410A616E39A1}"/>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lvl1pPr>
          </a:lstStyle>
          <a:p>
            <a:pPr lvl="0"/>
            <a:r>
              <a:rPr lang="es-419"/>
              <a:t>Chapter XX</a:t>
            </a:r>
          </a:p>
        </p:txBody>
      </p:sp>
      <p:sp>
        <p:nvSpPr>
          <p:cNvPr id="11" name="Marcador de texto 8">
            <a:extLst>
              <a:ext uri="{FF2B5EF4-FFF2-40B4-BE49-F238E27FC236}">
                <a16:creationId xmlns:a16="http://schemas.microsoft.com/office/drawing/2014/main" id="{D59B6086-F1DF-9AC9-A749-76FA772C224D}"/>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67842D57-5670-E3AD-7730-4E339A7F1B81}"/>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3" name="Imatge" descr="Imatge">
            <a:extLst>
              <a:ext uri="{FF2B5EF4-FFF2-40B4-BE49-F238E27FC236}">
                <a16:creationId xmlns:a16="http://schemas.microsoft.com/office/drawing/2014/main" id="{780D2FF9-1FBE-6046-B69E-435847F7605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DFA01793-6C53-56F2-1BE5-DDC276AF039B}"/>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19584510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5_Basic">
    <p:spTree>
      <p:nvGrpSpPr>
        <p:cNvPr id="1" name=""/>
        <p:cNvGrpSpPr/>
        <p:nvPr/>
      </p:nvGrpSpPr>
      <p:grpSpPr>
        <a:xfrm>
          <a:off x="0" y="0"/>
          <a:ext cx="0" cy="0"/>
          <a:chOff x="0" y="0"/>
          <a:chExt cx="0" cy="0"/>
        </a:xfrm>
      </p:grpSpPr>
      <p:pic>
        <p:nvPicPr>
          <p:cNvPr id="2" name="Imatge" descr="Imatge">
            <a:extLst>
              <a:ext uri="{FF2B5EF4-FFF2-40B4-BE49-F238E27FC236}">
                <a16:creationId xmlns:a16="http://schemas.microsoft.com/office/drawing/2014/main" id="{FE5AC35A-0C13-8619-49F7-F3F7D2C07EAB}"/>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Título 1">
            <a:extLst>
              <a:ext uri="{FF2B5EF4-FFF2-40B4-BE49-F238E27FC236}">
                <a16:creationId xmlns:a16="http://schemas.microsoft.com/office/drawing/2014/main" id="{1681E95E-CA43-B8A1-D7E1-E72ADA128E97}"/>
              </a:ext>
            </a:extLst>
          </p:cNvPr>
          <p:cNvSpPr>
            <a:spLocks noGrp="1"/>
          </p:cNvSpPr>
          <p:nvPr>
            <p:ph type="title" hasCustomPrompt="1"/>
          </p:nvPr>
        </p:nvSpPr>
        <p:spPr>
          <a:xfrm>
            <a:off x="672301" y="2618571"/>
            <a:ext cx="17281880" cy="1941218"/>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dirty="0" err="1"/>
              <a:t>Subtitle</a:t>
            </a:r>
            <a:r>
              <a:rPr lang="ru-RU" dirty="0"/>
              <a:t> </a:t>
            </a:r>
            <a:r>
              <a:rPr lang="es-MX" dirty="0" err="1"/>
              <a:t>example</a:t>
            </a:r>
            <a:endParaRPr lang="es-419" dirty="0"/>
          </a:p>
        </p:txBody>
      </p:sp>
      <p:sp>
        <p:nvSpPr>
          <p:cNvPr id="4" name="Marcador de texto 8">
            <a:extLst>
              <a:ext uri="{FF2B5EF4-FFF2-40B4-BE49-F238E27FC236}">
                <a16:creationId xmlns:a16="http://schemas.microsoft.com/office/drawing/2014/main" id="{87D6F96B-8C04-F522-1C32-E14F97E62CB3}"/>
              </a:ext>
            </a:extLst>
          </p:cNvPr>
          <p:cNvSpPr>
            <a:spLocks noGrp="1"/>
          </p:cNvSpPr>
          <p:nvPr>
            <p:ph type="body" sz="quarter" idx="20" hasCustomPrompt="1"/>
          </p:nvPr>
        </p:nvSpPr>
        <p:spPr>
          <a:xfrm>
            <a:off x="672300" y="5631366"/>
            <a:ext cx="22964939"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spTree>
    <p:extLst>
      <p:ext uri="{BB962C8B-B14F-4D97-AF65-F5344CB8AC3E}">
        <p14:creationId xmlns:p14="http://schemas.microsoft.com/office/powerpoint/2010/main" val="3363416293"/>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5DAE54D4-42AE-7A03-B5A6-D219B329BC52}"/>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45469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yellow - image">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43997819-B191-F042-7817-03434C2DD301}"/>
              </a:ext>
            </a:extLst>
          </p:cNvPr>
          <p:cNvSpPr/>
          <p:nvPr userDrawn="1"/>
        </p:nvSpPr>
        <p:spPr>
          <a:xfrm>
            <a:off x="672301" y="2116183"/>
            <a:ext cx="10587881"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Marcador de texto 8">
            <a:extLst>
              <a:ext uri="{FF2B5EF4-FFF2-40B4-BE49-F238E27FC236}">
                <a16:creationId xmlns:a16="http://schemas.microsoft.com/office/drawing/2014/main" id="{C34DDE80-EE97-8E60-AC6C-7A3108F96F68}"/>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5" name="Marcador de texto 8">
            <a:extLst>
              <a:ext uri="{FF2B5EF4-FFF2-40B4-BE49-F238E27FC236}">
                <a16:creationId xmlns:a16="http://schemas.microsoft.com/office/drawing/2014/main" id="{0E8C5193-BCA7-A8A8-9002-F067194C1A1E}"/>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7" name="Imatge" descr="Imatge">
            <a:extLst>
              <a:ext uri="{FF2B5EF4-FFF2-40B4-BE49-F238E27FC236}">
                <a16:creationId xmlns:a16="http://schemas.microsoft.com/office/drawing/2014/main" id="{1029E6A2-BD8B-7D39-8C97-DAAA4CC06F4A}"/>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8" name="Marcador de posición de imagen 8">
            <a:extLst>
              <a:ext uri="{FF2B5EF4-FFF2-40B4-BE49-F238E27FC236}">
                <a16:creationId xmlns:a16="http://schemas.microsoft.com/office/drawing/2014/main" id="{FD079937-3EDB-F932-4037-0800E21AAE0C}"/>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sp>
        <p:nvSpPr>
          <p:cNvPr id="9" name="Marcador de pie de página 8">
            <a:extLst>
              <a:ext uri="{FF2B5EF4-FFF2-40B4-BE49-F238E27FC236}">
                <a16:creationId xmlns:a16="http://schemas.microsoft.com/office/drawing/2014/main" id="{BE45D74F-5DF6-6CDB-C59B-769E845474F7}"/>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75853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6172637"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6" name="Marcador de posición de imagen 8">
            <a:extLst>
              <a:ext uri="{FF2B5EF4-FFF2-40B4-BE49-F238E27FC236}">
                <a16:creationId xmlns:a16="http://schemas.microsoft.com/office/drawing/2014/main" id="{1E0E857B-6880-1F8C-21BA-8A1F3434E98F}"/>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9" name="Imatge" descr="Imatge">
            <a:extLst>
              <a:ext uri="{FF2B5EF4-FFF2-40B4-BE49-F238E27FC236}">
                <a16:creationId xmlns:a16="http://schemas.microsoft.com/office/drawing/2014/main" id="{2167D3BB-E8C5-534C-6263-6AEAC51E72E3}"/>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0" name="Marcador de pie de página 9">
            <a:extLst>
              <a:ext uri="{FF2B5EF4-FFF2-40B4-BE49-F238E27FC236}">
                <a16:creationId xmlns:a16="http://schemas.microsoft.com/office/drawing/2014/main" id="{F192BFF7-54ED-D3BF-7BA2-73224BABD4A6}"/>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954528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yellow - block">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9B35FA50-E0A5-1D84-9436-A4EC793413B1}"/>
              </a:ext>
            </a:extLst>
          </p:cNvPr>
          <p:cNvSpPr/>
          <p:nvPr userDrawn="1"/>
        </p:nvSpPr>
        <p:spPr>
          <a:xfrm>
            <a:off x="93249" y="125807"/>
            <a:ext cx="24197502" cy="13464386"/>
          </a:xfrm>
          <a:prstGeom prst="rect">
            <a:avLst/>
          </a:prstGeom>
          <a:ln w="317500">
            <a:solidFill>
              <a:srgbClr val="EDDE66"/>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 name="Marcador de texto 8">
            <a:extLst>
              <a:ext uri="{FF2B5EF4-FFF2-40B4-BE49-F238E27FC236}">
                <a16:creationId xmlns:a16="http://schemas.microsoft.com/office/drawing/2014/main" id="{7D27D1D5-92DC-536B-0E6D-2EBF2AE50A1F}"/>
              </a:ext>
            </a:extLst>
          </p:cNvPr>
          <p:cNvSpPr>
            <a:spLocks noGrp="1"/>
          </p:cNvSpPr>
          <p:nvPr>
            <p:ph type="body" sz="quarter" idx="12" hasCustomPrompt="1"/>
          </p:nvPr>
        </p:nvSpPr>
        <p:spPr>
          <a:xfrm>
            <a:off x="2078913" y="4063174"/>
            <a:ext cx="6699250" cy="720725"/>
          </a:xfrm>
          <a:prstGeom prst="rect">
            <a:avLst/>
          </a:prstGeom>
        </p:spPr>
        <p:txBody>
          <a:bodyPr/>
          <a:lstStyle>
            <a:lvl1pPr marL="0" indent="0">
              <a:buNone/>
              <a:defRPr sz="3200"/>
            </a:lvl1pPr>
          </a:lstStyle>
          <a:p>
            <a:pPr lvl="0"/>
            <a:r>
              <a:rPr lang="es-419"/>
              <a:t>Chapter XX</a:t>
            </a:r>
          </a:p>
        </p:txBody>
      </p:sp>
      <p:sp>
        <p:nvSpPr>
          <p:cNvPr id="8" name="Marcador de texto 8">
            <a:extLst>
              <a:ext uri="{FF2B5EF4-FFF2-40B4-BE49-F238E27FC236}">
                <a16:creationId xmlns:a16="http://schemas.microsoft.com/office/drawing/2014/main" id="{285A72BF-1857-B280-5084-5D836D494414}"/>
              </a:ext>
            </a:extLst>
          </p:cNvPr>
          <p:cNvSpPr>
            <a:spLocks noGrp="1"/>
          </p:cNvSpPr>
          <p:nvPr>
            <p:ph type="body" sz="quarter" idx="13" hasCustomPrompt="1"/>
          </p:nvPr>
        </p:nvSpPr>
        <p:spPr>
          <a:xfrm>
            <a:off x="2078913"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1" name="Marcador de texto 8">
            <a:extLst>
              <a:ext uri="{FF2B5EF4-FFF2-40B4-BE49-F238E27FC236}">
                <a16:creationId xmlns:a16="http://schemas.microsoft.com/office/drawing/2014/main" id="{FC3D0478-7D0B-F789-D859-F1CA1966AC29}"/>
              </a:ext>
            </a:extLst>
          </p:cNvPr>
          <p:cNvSpPr>
            <a:spLocks noGrp="1"/>
          </p:cNvSpPr>
          <p:nvPr>
            <p:ph type="body" sz="quarter" idx="16" hasCustomPrompt="1"/>
          </p:nvPr>
        </p:nvSpPr>
        <p:spPr>
          <a:xfrm>
            <a:off x="2078912"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BD458FAB-1417-0B0B-5282-4AF540B0AE0E}"/>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5" name="Marcador de pie de página 4">
            <a:extLst>
              <a:ext uri="{FF2B5EF4-FFF2-40B4-BE49-F238E27FC236}">
                <a16:creationId xmlns:a16="http://schemas.microsoft.com/office/drawing/2014/main" id="{5C97A7EA-7DCC-1474-45CE-8734FCEF7DA0}"/>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425061515"/>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yellow - block">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9B35FA50-E0A5-1D84-9436-A4EC793413B1}"/>
              </a:ext>
            </a:extLst>
          </p:cNvPr>
          <p:cNvSpPr/>
          <p:nvPr userDrawn="1"/>
        </p:nvSpPr>
        <p:spPr>
          <a:xfrm>
            <a:off x="93249" y="125807"/>
            <a:ext cx="24197502" cy="13464386"/>
          </a:xfrm>
          <a:prstGeom prst="rect">
            <a:avLst/>
          </a:prstGeom>
          <a:ln w="317500">
            <a:solidFill>
              <a:srgbClr val="EDDE66"/>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 name="Marcador de texto 8">
            <a:extLst>
              <a:ext uri="{FF2B5EF4-FFF2-40B4-BE49-F238E27FC236}">
                <a16:creationId xmlns:a16="http://schemas.microsoft.com/office/drawing/2014/main" id="{28DE7718-58C3-0DBC-B3F7-F71C64CA76FE}"/>
              </a:ext>
            </a:extLst>
          </p:cNvPr>
          <p:cNvSpPr>
            <a:spLocks noGrp="1"/>
          </p:cNvSpPr>
          <p:nvPr>
            <p:ph type="body" sz="quarter" idx="12" hasCustomPrompt="1"/>
          </p:nvPr>
        </p:nvSpPr>
        <p:spPr>
          <a:xfrm>
            <a:off x="2078913" y="3214219"/>
            <a:ext cx="6699250" cy="720725"/>
          </a:xfrm>
          <a:prstGeom prst="rect">
            <a:avLst/>
          </a:prstGeom>
        </p:spPr>
        <p:txBody>
          <a:bodyPr/>
          <a:lstStyle>
            <a:lvl1pPr marL="0" indent="0">
              <a:buNone/>
              <a:defRPr sz="3200"/>
            </a:lvl1pPr>
          </a:lstStyle>
          <a:p>
            <a:pPr lvl="0"/>
            <a:r>
              <a:rPr lang="es-419"/>
              <a:t>Chapter XX</a:t>
            </a:r>
          </a:p>
        </p:txBody>
      </p:sp>
      <p:sp>
        <p:nvSpPr>
          <p:cNvPr id="12" name="Marcador de texto 8">
            <a:extLst>
              <a:ext uri="{FF2B5EF4-FFF2-40B4-BE49-F238E27FC236}">
                <a16:creationId xmlns:a16="http://schemas.microsoft.com/office/drawing/2014/main" id="{8E661F3A-53AB-F451-9027-CFA831AA8A8D}"/>
              </a:ext>
            </a:extLst>
          </p:cNvPr>
          <p:cNvSpPr>
            <a:spLocks noGrp="1"/>
          </p:cNvSpPr>
          <p:nvPr>
            <p:ph type="body" sz="quarter" idx="13" hasCustomPrompt="1"/>
          </p:nvPr>
        </p:nvSpPr>
        <p:spPr>
          <a:xfrm>
            <a:off x="2078913"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3" name="Marcador de texto 8">
            <a:extLst>
              <a:ext uri="{FF2B5EF4-FFF2-40B4-BE49-F238E27FC236}">
                <a16:creationId xmlns:a16="http://schemas.microsoft.com/office/drawing/2014/main" id="{2B37ECF3-0C4E-BCBF-789E-AB61F2061B8C}"/>
              </a:ext>
            </a:extLst>
          </p:cNvPr>
          <p:cNvSpPr>
            <a:spLocks noGrp="1"/>
          </p:cNvSpPr>
          <p:nvPr>
            <p:ph type="body" sz="quarter" idx="17" hasCustomPrompt="1"/>
          </p:nvPr>
        </p:nvSpPr>
        <p:spPr>
          <a:xfrm>
            <a:off x="207891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Marcador de texto 8">
            <a:extLst>
              <a:ext uri="{FF2B5EF4-FFF2-40B4-BE49-F238E27FC236}">
                <a16:creationId xmlns:a16="http://schemas.microsoft.com/office/drawing/2014/main" id="{D3A57D10-B939-99FD-28ED-2A6C29A0FE53}"/>
              </a:ext>
            </a:extLst>
          </p:cNvPr>
          <p:cNvSpPr>
            <a:spLocks noGrp="1"/>
          </p:cNvSpPr>
          <p:nvPr>
            <p:ph type="body" sz="quarter" idx="18" hasCustomPrompt="1"/>
          </p:nvPr>
        </p:nvSpPr>
        <p:spPr>
          <a:xfrm>
            <a:off x="10177885"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3994009A-C37C-D19C-5CF3-67BFA36DFE55}"/>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6C477245-0990-628D-A963-F85689195A69}"/>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590523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een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836023" y="2116183"/>
            <a:ext cx="22860000"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texto 8">
            <a:extLst>
              <a:ext uri="{FF2B5EF4-FFF2-40B4-BE49-F238E27FC236}">
                <a16:creationId xmlns:a16="http://schemas.microsoft.com/office/drawing/2014/main" id="{330745CC-4AD4-D0BE-9BD6-D810DF5514D9}"/>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solidFill>
                  <a:schemeClr val="bg1"/>
                </a:solidFill>
              </a:defRPr>
            </a:lvl1pPr>
          </a:lstStyle>
          <a:p>
            <a:pPr lvl="0"/>
            <a:r>
              <a:rPr lang="es-419"/>
              <a:t>Chapter XX</a:t>
            </a:r>
          </a:p>
        </p:txBody>
      </p:sp>
      <p:sp>
        <p:nvSpPr>
          <p:cNvPr id="11" name="Marcador de texto 8">
            <a:extLst>
              <a:ext uri="{FF2B5EF4-FFF2-40B4-BE49-F238E27FC236}">
                <a16:creationId xmlns:a16="http://schemas.microsoft.com/office/drawing/2014/main" id="{1C63F7A7-512D-997F-3159-8500632C878C}"/>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solidFill>
                  <a:schemeClr val="bg1"/>
                </a:solidFill>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ED511C54-ED72-9C67-418A-D243818E9C96}"/>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3" name="Imatge" descr="Imatge">
            <a:extLst>
              <a:ext uri="{FF2B5EF4-FFF2-40B4-BE49-F238E27FC236}">
                <a16:creationId xmlns:a16="http://schemas.microsoft.com/office/drawing/2014/main" id="{C9BB895D-7130-1215-3DF1-AD61C5A0C6A5}"/>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D02FC2BF-1F3E-BA04-4355-752DC9CC82A2}"/>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4389936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936DEF6E-5E7E-A2D9-A719-650C85734EC5}"/>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57733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17" name="Rectángulo redondeado 16">
            <a:extLst>
              <a:ext uri="{FF2B5EF4-FFF2-40B4-BE49-F238E27FC236}">
                <a16:creationId xmlns:a16="http://schemas.microsoft.com/office/drawing/2014/main" id="{5A577A40-8D4C-7CFF-F576-CEBA8BD320C3}"/>
              </a:ext>
            </a:extLst>
          </p:cNvPr>
          <p:cNvSpPr/>
          <p:nvPr userDrawn="1"/>
        </p:nvSpPr>
        <p:spPr>
          <a:xfrm>
            <a:off x="672301" y="2116183"/>
            <a:ext cx="10568129" cy="9562011"/>
          </a:xfrm>
          <a:prstGeom prst="roundRect">
            <a:avLst>
              <a:gd name="adj" fmla="val 4172"/>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Marcador de texto 8">
            <a:extLst>
              <a:ext uri="{FF2B5EF4-FFF2-40B4-BE49-F238E27FC236}">
                <a16:creationId xmlns:a16="http://schemas.microsoft.com/office/drawing/2014/main" id="{69AF6AAA-DB1A-A019-2C5C-3D34430743F0}"/>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5" name="Marcador de texto 8">
            <a:extLst>
              <a:ext uri="{FF2B5EF4-FFF2-40B4-BE49-F238E27FC236}">
                <a16:creationId xmlns:a16="http://schemas.microsoft.com/office/drawing/2014/main" id="{5260C6E6-1948-251F-054F-14B8EB1C8E28}"/>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7" name="Marcador de posición de imagen 8">
            <a:extLst>
              <a:ext uri="{FF2B5EF4-FFF2-40B4-BE49-F238E27FC236}">
                <a16:creationId xmlns:a16="http://schemas.microsoft.com/office/drawing/2014/main" id="{DE2E9639-5BA7-839D-14F6-8DF64F96D26E}"/>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pic>
        <p:nvPicPr>
          <p:cNvPr id="8" name="Imatge" descr="Imatge">
            <a:extLst>
              <a:ext uri="{FF2B5EF4-FFF2-40B4-BE49-F238E27FC236}">
                <a16:creationId xmlns:a16="http://schemas.microsoft.com/office/drawing/2014/main" id="{2AC56E62-21F2-7F82-4335-5CB990105E3A}"/>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6" name="Marcador de pie de página 15">
            <a:extLst>
              <a:ext uri="{FF2B5EF4-FFF2-40B4-BE49-F238E27FC236}">
                <a16:creationId xmlns:a16="http://schemas.microsoft.com/office/drawing/2014/main" id="{94F47E25-ADE8-AE08-4120-51E18CEBBBEA}"/>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77525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10" name="Rectángulo redondeado 9">
            <a:extLst>
              <a:ext uri="{FF2B5EF4-FFF2-40B4-BE49-F238E27FC236}">
                <a16:creationId xmlns:a16="http://schemas.microsoft.com/office/drawing/2014/main" id="{E3D59629-D459-1786-5B6A-7396ADB29A94}"/>
              </a:ext>
            </a:extLst>
          </p:cNvPr>
          <p:cNvSpPr/>
          <p:nvPr userDrawn="1"/>
        </p:nvSpPr>
        <p:spPr>
          <a:xfrm>
            <a:off x="672301" y="2076994"/>
            <a:ext cx="5973826"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4" name="Marcador de pie de página 13">
            <a:extLst>
              <a:ext uri="{FF2B5EF4-FFF2-40B4-BE49-F238E27FC236}">
                <a16:creationId xmlns:a16="http://schemas.microsoft.com/office/drawing/2014/main" id="{E6A7C9F2-2166-17E7-BF02-238EEC4E4D30}"/>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52858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green - block">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677469" y="4063174"/>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677469"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3" name="Rectangle">
            <a:extLst>
              <a:ext uri="{FF2B5EF4-FFF2-40B4-BE49-F238E27FC236}">
                <a16:creationId xmlns:a16="http://schemas.microsoft.com/office/drawing/2014/main" id="{EA2DF046-E65F-79EE-3B5A-AD944F1B9A8F}"/>
              </a:ext>
            </a:extLst>
          </p:cNvPr>
          <p:cNvSpPr/>
          <p:nvPr userDrawn="1"/>
        </p:nvSpPr>
        <p:spPr>
          <a:xfrm>
            <a:off x="93249" y="125807"/>
            <a:ext cx="24197502" cy="13464386"/>
          </a:xfrm>
          <a:prstGeom prst="rect">
            <a:avLst/>
          </a:prstGeom>
          <a:ln w="317500">
            <a:solidFill>
              <a:srgbClr val="79C59F"/>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 name="Marcador de texto 8">
            <a:extLst>
              <a:ext uri="{FF2B5EF4-FFF2-40B4-BE49-F238E27FC236}">
                <a16:creationId xmlns:a16="http://schemas.microsoft.com/office/drawing/2014/main" id="{5A23AE85-EF83-BA01-8934-D08105AA0867}"/>
              </a:ext>
            </a:extLst>
          </p:cNvPr>
          <p:cNvSpPr>
            <a:spLocks noGrp="1"/>
          </p:cNvSpPr>
          <p:nvPr>
            <p:ph type="body" sz="quarter" idx="16" hasCustomPrompt="1"/>
          </p:nvPr>
        </p:nvSpPr>
        <p:spPr>
          <a:xfrm>
            <a:off x="1677468"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0E1FE1CB-17F0-E127-2E0B-7C5AB744DAA8}"/>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6" name="Marcador de pie de página 5">
            <a:extLst>
              <a:ext uri="{FF2B5EF4-FFF2-40B4-BE49-F238E27FC236}">
                <a16:creationId xmlns:a16="http://schemas.microsoft.com/office/drawing/2014/main" id="{12E7C7CA-FB54-9627-A76D-8772198D46C2}"/>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9542289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6_Basic">
    <p:spTree>
      <p:nvGrpSpPr>
        <p:cNvPr id="1" name=""/>
        <p:cNvGrpSpPr/>
        <p:nvPr/>
      </p:nvGrpSpPr>
      <p:grpSpPr>
        <a:xfrm>
          <a:off x="0" y="0"/>
          <a:ext cx="0" cy="0"/>
          <a:chOff x="0" y="0"/>
          <a:chExt cx="0" cy="0"/>
        </a:xfrm>
      </p:grpSpPr>
      <p:pic>
        <p:nvPicPr>
          <p:cNvPr id="2" name="Imatge" descr="Imatge">
            <a:extLst>
              <a:ext uri="{FF2B5EF4-FFF2-40B4-BE49-F238E27FC236}">
                <a16:creationId xmlns:a16="http://schemas.microsoft.com/office/drawing/2014/main" id="{FE5AC35A-0C13-8619-49F7-F3F7D2C07EAB}"/>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Título 1">
            <a:extLst>
              <a:ext uri="{FF2B5EF4-FFF2-40B4-BE49-F238E27FC236}">
                <a16:creationId xmlns:a16="http://schemas.microsoft.com/office/drawing/2014/main" id="{1681E95E-CA43-B8A1-D7E1-E72ADA128E97}"/>
              </a:ext>
            </a:extLst>
          </p:cNvPr>
          <p:cNvSpPr>
            <a:spLocks noGrp="1"/>
          </p:cNvSpPr>
          <p:nvPr>
            <p:ph type="title" hasCustomPrompt="1"/>
          </p:nvPr>
        </p:nvSpPr>
        <p:spPr>
          <a:xfrm>
            <a:off x="672301" y="2618571"/>
            <a:ext cx="17281880" cy="1941218"/>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dirty="0" err="1"/>
              <a:t>Subtitle</a:t>
            </a:r>
            <a:r>
              <a:rPr lang="ru-RU" dirty="0"/>
              <a:t> </a:t>
            </a:r>
            <a:r>
              <a:rPr lang="es-MX" dirty="0" err="1"/>
              <a:t>example</a:t>
            </a:r>
            <a:endParaRPr lang="es-419" dirty="0"/>
          </a:p>
        </p:txBody>
      </p:sp>
      <p:sp>
        <p:nvSpPr>
          <p:cNvPr id="4" name="Marcador de texto 8">
            <a:extLst>
              <a:ext uri="{FF2B5EF4-FFF2-40B4-BE49-F238E27FC236}">
                <a16:creationId xmlns:a16="http://schemas.microsoft.com/office/drawing/2014/main" id="{87D6F96B-8C04-F522-1C32-E14F97E62CB3}"/>
              </a:ext>
            </a:extLst>
          </p:cNvPr>
          <p:cNvSpPr>
            <a:spLocks noGrp="1"/>
          </p:cNvSpPr>
          <p:nvPr>
            <p:ph type="body" sz="quarter" idx="20" hasCustomPrompt="1"/>
          </p:nvPr>
        </p:nvSpPr>
        <p:spPr>
          <a:xfrm>
            <a:off x="672301" y="5631366"/>
            <a:ext cx="11032020"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sp>
        <p:nvSpPr>
          <p:cNvPr id="5" name="Marcador de texto 8">
            <a:extLst>
              <a:ext uri="{FF2B5EF4-FFF2-40B4-BE49-F238E27FC236}">
                <a16:creationId xmlns:a16="http://schemas.microsoft.com/office/drawing/2014/main" id="{353ED575-E98C-8D29-F390-0CDEA53750A3}"/>
              </a:ext>
            </a:extLst>
          </p:cNvPr>
          <p:cNvSpPr>
            <a:spLocks noGrp="1"/>
          </p:cNvSpPr>
          <p:nvPr>
            <p:ph type="body" sz="quarter" idx="21" hasCustomPrompt="1"/>
          </p:nvPr>
        </p:nvSpPr>
        <p:spPr>
          <a:xfrm>
            <a:off x="12679679" y="5631366"/>
            <a:ext cx="11032020"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spTree>
    <p:extLst>
      <p:ext uri="{BB962C8B-B14F-4D97-AF65-F5344CB8AC3E}">
        <p14:creationId xmlns:p14="http://schemas.microsoft.com/office/powerpoint/2010/main" val="1942009677"/>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green - block">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655166" y="3214219"/>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655166"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3" name="Rectangle">
            <a:extLst>
              <a:ext uri="{FF2B5EF4-FFF2-40B4-BE49-F238E27FC236}">
                <a16:creationId xmlns:a16="http://schemas.microsoft.com/office/drawing/2014/main" id="{EA2DF046-E65F-79EE-3B5A-AD944F1B9A8F}"/>
              </a:ext>
            </a:extLst>
          </p:cNvPr>
          <p:cNvSpPr/>
          <p:nvPr userDrawn="1"/>
        </p:nvSpPr>
        <p:spPr>
          <a:xfrm>
            <a:off x="93249" y="125807"/>
            <a:ext cx="24197502" cy="13464386"/>
          </a:xfrm>
          <a:prstGeom prst="rect">
            <a:avLst/>
          </a:prstGeom>
          <a:ln w="317500">
            <a:solidFill>
              <a:srgbClr val="79C59F"/>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 name="Marcador de texto 8">
            <a:extLst>
              <a:ext uri="{FF2B5EF4-FFF2-40B4-BE49-F238E27FC236}">
                <a16:creationId xmlns:a16="http://schemas.microsoft.com/office/drawing/2014/main" id="{0A4CF0F6-9F35-49D0-4578-D5F45D9AB4F4}"/>
              </a:ext>
            </a:extLst>
          </p:cNvPr>
          <p:cNvSpPr>
            <a:spLocks noGrp="1"/>
          </p:cNvSpPr>
          <p:nvPr>
            <p:ph type="body" sz="quarter" idx="17" hasCustomPrompt="1"/>
          </p:nvPr>
        </p:nvSpPr>
        <p:spPr>
          <a:xfrm>
            <a:off x="1655167"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2" name="Marcador de texto 8">
            <a:extLst>
              <a:ext uri="{FF2B5EF4-FFF2-40B4-BE49-F238E27FC236}">
                <a16:creationId xmlns:a16="http://schemas.microsoft.com/office/drawing/2014/main" id="{B9FBF337-FE3B-AF8B-F429-3B6A7D6F19F0}"/>
              </a:ext>
            </a:extLst>
          </p:cNvPr>
          <p:cNvSpPr>
            <a:spLocks noGrp="1"/>
          </p:cNvSpPr>
          <p:nvPr>
            <p:ph type="body" sz="quarter" idx="18" hasCustomPrompt="1"/>
          </p:nvPr>
        </p:nvSpPr>
        <p:spPr>
          <a:xfrm>
            <a:off x="9754138"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C946C874-B433-B39B-02CD-0BDF2F6F80AD}"/>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BC5E6E0F-6DBE-74CA-650B-1D5B3EC43515}"/>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810421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lose">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id="{5A4E765F-EB06-226E-84AF-DCC1C17DD52A}"/>
              </a:ext>
            </a:extLst>
          </p:cNvPr>
          <p:cNvSpPr/>
          <p:nvPr userDrawn="1"/>
        </p:nvSpPr>
        <p:spPr>
          <a:xfrm>
            <a:off x="14236547" y="9346299"/>
            <a:ext cx="9245671" cy="3182927"/>
          </a:xfrm>
          <a:prstGeom prst="roundRect">
            <a:avLst>
              <a:gd name="adj" fmla="val 10947"/>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Rectángulo redondeado 4">
            <a:extLst>
              <a:ext uri="{FF2B5EF4-FFF2-40B4-BE49-F238E27FC236}">
                <a16:creationId xmlns:a16="http://schemas.microsoft.com/office/drawing/2014/main" id="{8F56F828-72EB-16EE-1728-C66A14C71CAA}"/>
              </a:ext>
            </a:extLst>
          </p:cNvPr>
          <p:cNvSpPr/>
          <p:nvPr userDrawn="1"/>
        </p:nvSpPr>
        <p:spPr>
          <a:xfrm>
            <a:off x="14236548" y="5680954"/>
            <a:ext cx="5860798" cy="3326859"/>
          </a:xfrm>
          <a:prstGeom prst="roundRect">
            <a:avLst>
              <a:gd name="adj" fmla="val 10947"/>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42FFFA45-BF8E-AB81-E5F3-2A627D836B82}"/>
              </a:ext>
            </a:extLst>
          </p:cNvPr>
          <p:cNvSpPr/>
          <p:nvPr userDrawn="1"/>
        </p:nvSpPr>
        <p:spPr>
          <a:xfrm>
            <a:off x="831833" y="5680955"/>
            <a:ext cx="13100201" cy="6848272"/>
          </a:xfrm>
          <a:prstGeom prst="roundRect">
            <a:avLst>
              <a:gd name="adj" fmla="val 509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7" name="Imatge" descr="Imatge">
            <a:extLst>
              <a:ext uri="{FF2B5EF4-FFF2-40B4-BE49-F238E27FC236}">
                <a16:creationId xmlns:a16="http://schemas.microsoft.com/office/drawing/2014/main" id="{74ABD226-CA58-3900-F274-2AA850DDB84C}"/>
              </a:ext>
            </a:extLst>
          </p:cNvPr>
          <p:cNvPicPr>
            <a:picLocks noChangeAspect="1"/>
          </p:cNvPicPr>
          <p:nvPr userDrawn="1"/>
        </p:nvPicPr>
        <p:blipFill>
          <a:blip r:embed="rId2"/>
          <a:stretch>
            <a:fillRect/>
          </a:stretch>
        </p:blipFill>
        <p:spPr>
          <a:xfrm>
            <a:off x="831833" y="839089"/>
            <a:ext cx="8787704" cy="1637098"/>
          </a:xfrm>
          <a:prstGeom prst="rect">
            <a:avLst/>
          </a:prstGeom>
          <a:ln w="12700">
            <a:miter lim="400000"/>
          </a:ln>
        </p:spPr>
      </p:pic>
      <p:pic>
        <p:nvPicPr>
          <p:cNvPr id="8" name="1 -CBE+BIC+EU.png" descr="1 -CBE+BIC+EU.png">
            <a:extLst>
              <a:ext uri="{FF2B5EF4-FFF2-40B4-BE49-F238E27FC236}">
                <a16:creationId xmlns:a16="http://schemas.microsoft.com/office/drawing/2014/main" id="{4FC60845-ACFF-5DD9-C3A5-0B951C5E0E6D}"/>
              </a:ext>
            </a:extLst>
          </p:cNvPr>
          <p:cNvPicPr>
            <a:picLocks noChangeAspect="1"/>
          </p:cNvPicPr>
          <p:nvPr userDrawn="1"/>
        </p:nvPicPr>
        <p:blipFill>
          <a:blip r:embed="rId3"/>
          <a:stretch>
            <a:fillRect/>
          </a:stretch>
        </p:blipFill>
        <p:spPr>
          <a:xfrm>
            <a:off x="15217792" y="208555"/>
            <a:ext cx="8264426" cy="3770645"/>
          </a:xfrm>
          <a:prstGeom prst="rect">
            <a:avLst/>
          </a:prstGeom>
          <a:ln w="12700">
            <a:miter lim="400000"/>
          </a:ln>
        </p:spPr>
      </p:pic>
      <p:sp>
        <p:nvSpPr>
          <p:cNvPr id="17" name="Marcador de texto 16">
            <a:extLst>
              <a:ext uri="{FF2B5EF4-FFF2-40B4-BE49-F238E27FC236}">
                <a16:creationId xmlns:a16="http://schemas.microsoft.com/office/drawing/2014/main" id="{E591231B-FB65-5CF1-2785-1B90F4125A6A}"/>
              </a:ext>
            </a:extLst>
          </p:cNvPr>
          <p:cNvSpPr>
            <a:spLocks noGrp="1"/>
          </p:cNvSpPr>
          <p:nvPr>
            <p:ph type="body" sz="quarter" idx="10" hasCustomPrompt="1"/>
          </p:nvPr>
        </p:nvSpPr>
        <p:spPr>
          <a:xfrm>
            <a:off x="14865889" y="6572180"/>
            <a:ext cx="4628341"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Speaker</a:t>
            </a:r>
          </a:p>
        </p:txBody>
      </p:sp>
      <p:sp>
        <p:nvSpPr>
          <p:cNvPr id="18" name="Marcador de texto 16">
            <a:extLst>
              <a:ext uri="{FF2B5EF4-FFF2-40B4-BE49-F238E27FC236}">
                <a16:creationId xmlns:a16="http://schemas.microsoft.com/office/drawing/2014/main" id="{B11BE6E2-65B5-219B-7C8E-8FF3A0F57DF2}"/>
              </a:ext>
            </a:extLst>
          </p:cNvPr>
          <p:cNvSpPr>
            <a:spLocks noGrp="1"/>
          </p:cNvSpPr>
          <p:nvPr>
            <p:ph type="body" sz="quarter" idx="11" hasCustomPrompt="1"/>
          </p:nvPr>
        </p:nvSpPr>
        <p:spPr>
          <a:xfrm>
            <a:off x="14865889" y="7512706"/>
            <a:ext cx="4628341"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Date</a:t>
            </a:r>
          </a:p>
        </p:txBody>
      </p:sp>
      <p:sp>
        <p:nvSpPr>
          <p:cNvPr id="19" name="Marcador de texto 16">
            <a:extLst>
              <a:ext uri="{FF2B5EF4-FFF2-40B4-BE49-F238E27FC236}">
                <a16:creationId xmlns:a16="http://schemas.microsoft.com/office/drawing/2014/main" id="{CAAC04DC-55E1-79F2-A89B-73A60A0DEFEE}"/>
              </a:ext>
            </a:extLst>
          </p:cNvPr>
          <p:cNvSpPr>
            <a:spLocks noGrp="1"/>
          </p:cNvSpPr>
          <p:nvPr>
            <p:ph type="body" sz="quarter" idx="12" hasCustomPrompt="1"/>
          </p:nvPr>
        </p:nvSpPr>
        <p:spPr>
          <a:xfrm>
            <a:off x="14865889" y="10073526"/>
            <a:ext cx="6422028"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Contact</a:t>
            </a:r>
          </a:p>
        </p:txBody>
      </p:sp>
      <p:sp>
        <p:nvSpPr>
          <p:cNvPr id="20" name="Marcador de texto 16">
            <a:extLst>
              <a:ext uri="{FF2B5EF4-FFF2-40B4-BE49-F238E27FC236}">
                <a16:creationId xmlns:a16="http://schemas.microsoft.com/office/drawing/2014/main" id="{D11253D7-07D3-427F-7EC0-468B5A699418}"/>
              </a:ext>
            </a:extLst>
          </p:cNvPr>
          <p:cNvSpPr>
            <a:spLocks noGrp="1"/>
          </p:cNvSpPr>
          <p:nvPr>
            <p:ph type="body" sz="quarter" idx="13" hasCustomPrompt="1"/>
          </p:nvPr>
        </p:nvSpPr>
        <p:spPr>
          <a:xfrm>
            <a:off x="14865889" y="11037186"/>
            <a:ext cx="6422028"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Mail Adress</a:t>
            </a:r>
          </a:p>
        </p:txBody>
      </p:sp>
      <p:sp>
        <p:nvSpPr>
          <p:cNvPr id="3" name="Título 1">
            <a:extLst>
              <a:ext uri="{FF2B5EF4-FFF2-40B4-BE49-F238E27FC236}">
                <a16:creationId xmlns:a16="http://schemas.microsoft.com/office/drawing/2014/main" id="{0254DC49-E6F8-F47B-F35E-82A5DA0F5737}"/>
              </a:ext>
            </a:extLst>
          </p:cNvPr>
          <p:cNvSpPr>
            <a:spLocks noGrp="1"/>
          </p:cNvSpPr>
          <p:nvPr>
            <p:ph type="title" hasCustomPrompt="1"/>
          </p:nvPr>
        </p:nvSpPr>
        <p:spPr>
          <a:xfrm>
            <a:off x="1727866" y="7715733"/>
            <a:ext cx="8174891" cy="2974496"/>
          </a:xfrm>
          <a:prstGeom prst="rect">
            <a:avLst/>
          </a:prstGeom>
        </p:spPr>
        <p:txBody>
          <a:bodyPr/>
          <a:lstStyle>
            <a:lvl1pPr>
              <a:defRPr sz="10000" b="0" i="0">
                <a:solidFill>
                  <a:schemeClr val="bg2">
                    <a:lumMod val="25000"/>
                  </a:schemeClr>
                </a:solidFill>
                <a:latin typeface="TITILLIUMMAPS29L-400WT" pitchFamily="2" charset="77"/>
                <a:cs typeface="Calibri" panose="020F0502020204030204" pitchFamily="34" charset="0"/>
              </a:defRPr>
            </a:lvl1pPr>
          </a:lstStyle>
          <a:p>
            <a:r>
              <a:rPr lang="es-MX"/>
              <a:t>Thanks for your attention</a:t>
            </a:r>
            <a:endParaRPr lang="es-419"/>
          </a:p>
        </p:txBody>
      </p:sp>
    </p:spTree>
    <p:extLst>
      <p:ext uri="{BB962C8B-B14F-4D97-AF65-F5344CB8AC3E}">
        <p14:creationId xmlns:p14="http://schemas.microsoft.com/office/powerpoint/2010/main" val="159451580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Basic">
    <p:bg>
      <p:bgPr>
        <a:solidFill>
          <a:srgbClr val="4D4D4D"/>
        </a:solidFill>
        <a:effectLst/>
      </p:bgPr>
    </p:bg>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id="{4B8563A8-570C-28BB-4873-2E0A9DA7BE96}"/>
              </a:ext>
            </a:extLst>
          </p:cNvPr>
          <p:cNvSpPr/>
          <p:nvPr userDrawn="1"/>
        </p:nvSpPr>
        <p:spPr>
          <a:xfrm>
            <a:off x="665653" y="2272145"/>
            <a:ext cx="14170681" cy="10058400"/>
          </a:xfrm>
          <a:prstGeom prst="roundRect">
            <a:avLst>
              <a:gd name="adj" fmla="val 534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Rectángulo redondeado 2">
            <a:extLst>
              <a:ext uri="{FF2B5EF4-FFF2-40B4-BE49-F238E27FC236}">
                <a16:creationId xmlns:a16="http://schemas.microsoft.com/office/drawing/2014/main" id="{D631F8D3-C367-E52E-7EA2-A392449083B9}"/>
              </a:ext>
            </a:extLst>
          </p:cNvPr>
          <p:cNvSpPr/>
          <p:nvPr userDrawn="1"/>
        </p:nvSpPr>
        <p:spPr>
          <a:xfrm>
            <a:off x="15296054" y="2272145"/>
            <a:ext cx="8195588" cy="7509163"/>
          </a:xfrm>
          <a:prstGeom prst="roundRect">
            <a:avLst>
              <a:gd name="adj" fmla="val 534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189000" y="2882242"/>
            <a:ext cx="8206922" cy="4419103"/>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dirty="0" err="1"/>
              <a:t>Subtitle</a:t>
            </a:r>
            <a:br>
              <a:rPr lang="es-MX" dirty="0"/>
            </a:br>
            <a:r>
              <a:rPr lang="es-MX" dirty="0" err="1"/>
              <a:t>example</a:t>
            </a:r>
            <a:endParaRPr lang="es-419" dirty="0"/>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15955403" y="2984637"/>
            <a:ext cx="6417171" cy="5749142"/>
          </a:xfrm>
          <a:prstGeom prst="rect">
            <a:avLst/>
          </a:prstGeom>
        </p:spPr>
        <p:txBody>
          <a:bodyPr/>
          <a:lstStyle>
            <a:lvl1pPr marL="0" indent="0">
              <a:lnSpc>
                <a:spcPts val="3600"/>
              </a:lnSpc>
              <a:spcBef>
                <a:spcPts val="0"/>
              </a:spcBef>
              <a:buNone/>
              <a:defRPr sz="3000">
                <a:solidFill>
                  <a:schemeClr val="bg1"/>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5" name="Rectángulo redondeado 4">
            <a:extLst>
              <a:ext uri="{FF2B5EF4-FFF2-40B4-BE49-F238E27FC236}">
                <a16:creationId xmlns:a16="http://schemas.microsoft.com/office/drawing/2014/main" id="{579454E9-15FC-7081-7B2B-0713AB1AFC21}"/>
              </a:ext>
            </a:extLst>
          </p:cNvPr>
          <p:cNvSpPr/>
          <p:nvPr userDrawn="1"/>
        </p:nvSpPr>
        <p:spPr>
          <a:xfrm>
            <a:off x="15296054" y="10307782"/>
            <a:ext cx="8195588" cy="2022763"/>
          </a:xfrm>
          <a:prstGeom prst="roundRect">
            <a:avLst>
              <a:gd name="adj" fmla="val 13267"/>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Marcador de texto 8">
            <a:extLst>
              <a:ext uri="{FF2B5EF4-FFF2-40B4-BE49-F238E27FC236}">
                <a16:creationId xmlns:a16="http://schemas.microsoft.com/office/drawing/2014/main" id="{E046CB68-2D34-BFD1-7070-AAD74C4AFA02}"/>
              </a:ext>
            </a:extLst>
          </p:cNvPr>
          <p:cNvSpPr>
            <a:spLocks noGrp="1"/>
          </p:cNvSpPr>
          <p:nvPr>
            <p:ph type="body" sz="quarter" idx="18" hasCustomPrompt="1"/>
          </p:nvPr>
        </p:nvSpPr>
        <p:spPr>
          <a:xfrm>
            <a:off x="15955403" y="10731362"/>
            <a:ext cx="6417171" cy="1327507"/>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a:t>
            </a:r>
          </a:p>
        </p:txBody>
      </p:sp>
      <p:pic>
        <p:nvPicPr>
          <p:cNvPr id="10" name="Imagen 9">
            <a:extLst>
              <a:ext uri="{FF2B5EF4-FFF2-40B4-BE49-F238E27FC236}">
                <a16:creationId xmlns:a16="http://schemas.microsoft.com/office/drawing/2014/main" id="{FCBEB71E-9E5E-2693-044B-F9DEFBEACC7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12" name="Marcador de pie de página 19">
            <a:extLst>
              <a:ext uri="{FF2B5EF4-FFF2-40B4-BE49-F238E27FC236}">
                <a16:creationId xmlns:a16="http://schemas.microsoft.com/office/drawing/2014/main" id="{C3492001-3DE8-293E-6301-A901936878C3}"/>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3003436776"/>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yan - block">
    <p:bg>
      <p:bgPr>
        <a:solidFill>
          <a:srgbClr val="4D4D4D"/>
        </a:solidFill>
        <a:effectLst/>
      </p:bgPr>
    </p:bg>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50F88918-1759-11DD-2A84-8398567A5B2E}"/>
              </a:ext>
            </a:extLst>
          </p:cNvPr>
          <p:cNvSpPr/>
          <p:nvPr userDrawn="1"/>
        </p:nvSpPr>
        <p:spPr>
          <a:xfrm>
            <a:off x="8037025" y="2850403"/>
            <a:ext cx="2387136" cy="2072499"/>
          </a:xfrm>
          <a:prstGeom prst="roundRect">
            <a:avLst>
              <a:gd name="adj" fmla="val 8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DBC3D8D1-00E6-E0DE-003B-3EF96FF5433D}"/>
              </a:ext>
            </a:extLst>
          </p:cNvPr>
          <p:cNvSpPr/>
          <p:nvPr userDrawn="1"/>
        </p:nvSpPr>
        <p:spPr>
          <a:xfrm>
            <a:off x="672301" y="5247578"/>
            <a:ext cx="9751860" cy="7180613"/>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Rectángulo redondeado 1">
            <a:extLst>
              <a:ext uri="{FF2B5EF4-FFF2-40B4-BE49-F238E27FC236}">
                <a16:creationId xmlns:a16="http://schemas.microsoft.com/office/drawing/2014/main" id="{DC566E76-578D-4CE4-2664-62CBC7F6B4CD}"/>
              </a:ext>
            </a:extLst>
          </p:cNvPr>
          <p:cNvSpPr/>
          <p:nvPr userDrawn="1"/>
        </p:nvSpPr>
        <p:spPr>
          <a:xfrm>
            <a:off x="10914743" y="564088"/>
            <a:ext cx="12796956" cy="11864103"/>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8568672" y="3226179"/>
            <a:ext cx="2231830" cy="1320946"/>
          </a:xfrm>
          <a:prstGeom prst="rect">
            <a:avLst/>
          </a:prstGeom>
        </p:spPr>
        <p:txBody>
          <a:bodyPr/>
          <a:lstStyle>
            <a:lvl1pPr marL="0" indent="0">
              <a:buNone/>
              <a:defRPr sz="3200">
                <a:solidFill>
                  <a:schemeClr val="bg2">
                    <a:lumMod val="25000"/>
                  </a:schemeClr>
                </a:solidFill>
              </a:defRPr>
            </a:lvl1pPr>
          </a:lstStyle>
          <a:p>
            <a:pPr lvl="0"/>
            <a:r>
              <a:rPr lang="es-419"/>
              <a:t>Chapter </a:t>
            </a:r>
          </a:p>
          <a:p>
            <a:pPr lvl="0"/>
            <a:r>
              <a:rPr lang="es-419"/>
              <a:t>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1485617" y="1133448"/>
            <a:ext cx="11619710" cy="5724552"/>
          </a:xfrm>
          <a:prstGeom prst="rect">
            <a:avLst/>
          </a:prstGeom>
        </p:spPr>
        <p:txBody>
          <a:bodyPr/>
          <a:lstStyle>
            <a:lvl1pPr marL="0" indent="0">
              <a:buNone/>
              <a:defRPr sz="15000" b="0" i="0">
                <a:solidFill>
                  <a:schemeClr val="bg1"/>
                </a:solidFill>
                <a:latin typeface="TITILLIUMMAPS29L-400WT" pitchFamily="2" charset="77"/>
              </a:defRPr>
            </a:lvl1pPr>
          </a:lstStyle>
          <a:p>
            <a:pPr lvl="0"/>
            <a:r>
              <a:rPr lang="es-419"/>
              <a:t>Presentation Title</a:t>
            </a:r>
          </a:p>
        </p:txBody>
      </p:sp>
      <p:sp>
        <p:nvSpPr>
          <p:cNvPr id="7" name="Marcador de texto 8">
            <a:extLst>
              <a:ext uri="{FF2B5EF4-FFF2-40B4-BE49-F238E27FC236}">
                <a16:creationId xmlns:a16="http://schemas.microsoft.com/office/drawing/2014/main" id="{C4910D0B-6845-A5C1-E96B-DCD17695CE4A}"/>
              </a:ext>
            </a:extLst>
          </p:cNvPr>
          <p:cNvSpPr>
            <a:spLocks noGrp="1"/>
          </p:cNvSpPr>
          <p:nvPr>
            <p:ph type="body" sz="quarter" idx="20" hasCustomPrompt="1"/>
          </p:nvPr>
        </p:nvSpPr>
        <p:spPr>
          <a:xfrm>
            <a:off x="1131041" y="7734486"/>
            <a:ext cx="8860452" cy="4487251"/>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pic>
        <p:nvPicPr>
          <p:cNvPr id="12" name="Imagen 11">
            <a:extLst>
              <a:ext uri="{FF2B5EF4-FFF2-40B4-BE49-F238E27FC236}">
                <a16:creationId xmlns:a16="http://schemas.microsoft.com/office/drawing/2014/main" id="{B116131E-ED2D-3D06-687F-96178CEE76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13" name="Marcador de pie de página 19">
            <a:extLst>
              <a:ext uri="{FF2B5EF4-FFF2-40B4-BE49-F238E27FC236}">
                <a16:creationId xmlns:a16="http://schemas.microsoft.com/office/drawing/2014/main" id="{F3231A96-A4DD-1910-2B47-E0E4F247E120}"/>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416740128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yan - block">
    <p:bg>
      <p:bgPr>
        <a:solidFill>
          <a:srgbClr val="4D4D4D"/>
        </a:solidFill>
        <a:effectLst/>
      </p:bgPr>
    </p:bg>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50F88918-1759-11DD-2A84-8398567A5B2E}"/>
              </a:ext>
            </a:extLst>
          </p:cNvPr>
          <p:cNvSpPr/>
          <p:nvPr userDrawn="1"/>
        </p:nvSpPr>
        <p:spPr>
          <a:xfrm>
            <a:off x="14714390" y="1813025"/>
            <a:ext cx="3261375" cy="5218769"/>
          </a:xfrm>
          <a:prstGeom prst="roundRect">
            <a:avLst>
              <a:gd name="adj" fmla="val 8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DBC3D8D1-00E6-E0DE-003B-3EF96FF5433D}"/>
              </a:ext>
            </a:extLst>
          </p:cNvPr>
          <p:cNvSpPr/>
          <p:nvPr userDrawn="1"/>
        </p:nvSpPr>
        <p:spPr>
          <a:xfrm>
            <a:off x="672301" y="1719654"/>
            <a:ext cx="13489748" cy="5394823"/>
          </a:xfrm>
          <a:prstGeom prst="roundRect">
            <a:avLst>
              <a:gd name="adj" fmla="val 5900"/>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Rectángulo redondeado 1">
            <a:extLst>
              <a:ext uri="{FF2B5EF4-FFF2-40B4-BE49-F238E27FC236}">
                <a16:creationId xmlns:a16="http://schemas.microsoft.com/office/drawing/2014/main" id="{DC566E76-578D-4CE4-2664-62CBC7F6B4CD}"/>
              </a:ext>
            </a:extLst>
          </p:cNvPr>
          <p:cNvSpPr/>
          <p:nvPr userDrawn="1"/>
        </p:nvSpPr>
        <p:spPr>
          <a:xfrm>
            <a:off x="6270213" y="7493620"/>
            <a:ext cx="17348070" cy="5218770"/>
          </a:xfrm>
          <a:prstGeom prst="roundRect">
            <a:avLst>
              <a:gd name="adj" fmla="val 8134"/>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5229162" y="2392502"/>
            <a:ext cx="2231830" cy="1320946"/>
          </a:xfrm>
          <a:prstGeom prst="rect">
            <a:avLst/>
          </a:prstGeom>
        </p:spPr>
        <p:txBody>
          <a:bodyPr/>
          <a:lstStyle>
            <a:lvl1pPr marL="0" indent="0">
              <a:buNone/>
              <a:defRPr sz="3200">
                <a:solidFill>
                  <a:schemeClr val="bg2">
                    <a:lumMod val="25000"/>
                  </a:schemeClr>
                </a:solidFill>
              </a:defRPr>
            </a:lvl1pPr>
          </a:lstStyle>
          <a:p>
            <a:pPr lvl="0"/>
            <a:r>
              <a:rPr lang="es-419"/>
              <a:t>Chapter </a:t>
            </a:r>
          </a:p>
          <a:p>
            <a:pPr lvl="0"/>
            <a:r>
              <a:rPr lang="es-419"/>
              <a:t>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381736" y="2256087"/>
            <a:ext cx="7848857" cy="2914722"/>
          </a:xfrm>
          <a:prstGeom prst="rect">
            <a:avLst/>
          </a:prstGeom>
        </p:spPr>
        <p:txBody>
          <a:bodyPr/>
          <a:lstStyle>
            <a:lvl1pPr marL="0" indent="0">
              <a:buNone/>
              <a:defRPr sz="10000" b="0" i="0">
                <a:solidFill>
                  <a:schemeClr val="bg2">
                    <a:lumMod val="25000"/>
                  </a:schemeClr>
                </a:solidFill>
                <a:latin typeface="TITILLIUMMAPS29L-400WT" pitchFamily="2" charset="77"/>
              </a:defRPr>
            </a:lvl1pPr>
          </a:lstStyle>
          <a:p>
            <a:pPr lvl="0"/>
            <a:r>
              <a:rPr lang="es-419"/>
              <a:t>Presentation Title</a:t>
            </a:r>
          </a:p>
        </p:txBody>
      </p:sp>
      <p:sp>
        <p:nvSpPr>
          <p:cNvPr id="7" name="Marcador de texto 8">
            <a:extLst>
              <a:ext uri="{FF2B5EF4-FFF2-40B4-BE49-F238E27FC236}">
                <a16:creationId xmlns:a16="http://schemas.microsoft.com/office/drawing/2014/main" id="{C4910D0B-6845-A5C1-E96B-DCD17695CE4A}"/>
              </a:ext>
            </a:extLst>
          </p:cNvPr>
          <p:cNvSpPr>
            <a:spLocks noGrp="1"/>
          </p:cNvSpPr>
          <p:nvPr>
            <p:ph type="body" sz="quarter" idx="20" hasCustomPrompt="1"/>
          </p:nvPr>
        </p:nvSpPr>
        <p:spPr>
          <a:xfrm>
            <a:off x="6904665" y="8347488"/>
            <a:ext cx="15933032" cy="4188095"/>
          </a:xfrm>
          <a:prstGeom prst="rect">
            <a:avLst/>
          </a:prstGeom>
        </p:spPr>
        <p:txBody>
          <a:bodyPr/>
          <a:lstStyle>
            <a:lvl1pPr marL="0" indent="0">
              <a:lnSpc>
                <a:spcPts val="4500"/>
              </a:lnSpc>
              <a:buNone/>
              <a:defRPr sz="4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6" name="Imagen 5">
            <a:extLst>
              <a:ext uri="{FF2B5EF4-FFF2-40B4-BE49-F238E27FC236}">
                <a16:creationId xmlns:a16="http://schemas.microsoft.com/office/drawing/2014/main" id="{5F545696-E65A-72B4-EAD5-2055051E65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8" name="Marcador de pie de página 19">
            <a:extLst>
              <a:ext uri="{FF2B5EF4-FFF2-40B4-BE49-F238E27FC236}">
                <a16:creationId xmlns:a16="http://schemas.microsoft.com/office/drawing/2014/main" id="{2F9F3E78-4243-5E5C-2685-0C3B1425EF04}"/>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314254464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p:spTree>
      <p:nvGrpSpPr>
        <p:cNvPr id="1" name=""/>
        <p:cNvGrpSpPr/>
        <p:nvPr/>
      </p:nvGrpSpPr>
      <p:grpSpPr>
        <a:xfrm>
          <a:off x="0" y="0"/>
          <a:ext cx="0" cy="0"/>
          <a:chOff x="0" y="0"/>
          <a:chExt cx="0" cy="0"/>
        </a:xfrm>
      </p:grpSpPr>
      <p:sp>
        <p:nvSpPr>
          <p:cNvPr id="4" name="Rectángulo redondeado 3">
            <a:extLst>
              <a:ext uri="{FF2B5EF4-FFF2-40B4-BE49-F238E27FC236}">
                <a16:creationId xmlns:a16="http://schemas.microsoft.com/office/drawing/2014/main" id="{11B26958-410C-928D-2272-26941F451BF0}"/>
              </a:ext>
            </a:extLst>
          </p:cNvPr>
          <p:cNvSpPr/>
          <p:nvPr userDrawn="1"/>
        </p:nvSpPr>
        <p:spPr>
          <a:xfrm>
            <a:off x="672301" y="1918447"/>
            <a:ext cx="7115175" cy="10506635"/>
          </a:xfrm>
          <a:prstGeom prst="roundRect">
            <a:avLst>
              <a:gd name="adj" fmla="val 6269"/>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redondeado 7">
            <a:extLst>
              <a:ext uri="{FF2B5EF4-FFF2-40B4-BE49-F238E27FC236}">
                <a16:creationId xmlns:a16="http://schemas.microsoft.com/office/drawing/2014/main" id="{9DDD7C09-608C-8C80-B065-8B2FFBB56996}"/>
              </a:ext>
            </a:extLst>
          </p:cNvPr>
          <p:cNvSpPr/>
          <p:nvPr userDrawn="1"/>
        </p:nvSpPr>
        <p:spPr>
          <a:xfrm>
            <a:off x="8634412" y="1918447"/>
            <a:ext cx="7115175" cy="10506635"/>
          </a:xfrm>
          <a:prstGeom prst="roundRect">
            <a:avLst>
              <a:gd name="adj" fmla="val 626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redondeado 8">
            <a:extLst>
              <a:ext uri="{FF2B5EF4-FFF2-40B4-BE49-F238E27FC236}">
                <a16:creationId xmlns:a16="http://schemas.microsoft.com/office/drawing/2014/main" id="{B9FE35CE-3579-B4B2-AF08-77658E2B867A}"/>
              </a:ext>
            </a:extLst>
          </p:cNvPr>
          <p:cNvSpPr/>
          <p:nvPr userDrawn="1"/>
        </p:nvSpPr>
        <p:spPr>
          <a:xfrm>
            <a:off x="16596524" y="1918447"/>
            <a:ext cx="7115175" cy="10506635"/>
          </a:xfrm>
          <a:prstGeom prst="roundRect">
            <a:avLst>
              <a:gd name="adj" fmla="val 62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3C448E6D-40CF-B7A3-DE75-A5B526573DD9}"/>
              </a:ext>
            </a:extLst>
          </p:cNvPr>
          <p:cNvSpPr>
            <a:spLocks noGrp="1"/>
          </p:cNvSpPr>
          <p:nvPr>
            <p:ph type="body" sz="quarter" idx="13" hasCustomPrompt="1"/>
          </p:nvPr>
        </p:nvSpPr>
        <p:spPr>
          <a:xfrm>
            <a:off x="1207525"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3" name="Marcador de texto 8">
            <a:extLst>
              <a:ext uri="{FF2B5EF4-FFF2-40B4-BE49-F238E27FC236}">
                <a16:creationId xmlns:a16="http://schemas.microsoft.com/office/drawing/2014/main" id="{74E65F4F-860E-FB02-17FC-428D5B8CE0C0}"/>
              </a:ext>
            </a:extLst>
          </p:cNvPr>
          <p:cNvSpPr>
            <a:spLocks noGrp="1"/>
          </p:cNvSpPr>
          <p:nvPr>
            <p:ph type="body" sz="quarter" idx="16" hasCustomPrompt="1"/>
          </p:nvPr>
        </p:nvSpPr>
        <p:spPr>
          <a:xfrm>
            <a:off x="9104193"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5" name="Marcador de texto 8">
            <a:extLst>
              <a:ext uri="{FF2B5EF4-FFF2-40B4-BE49-F238E27FC236}">
                <a16:creationId xmlns:a16="http://schemas.microsoft.com/office/drawing/2014/main" id="{C0DA4B3E-78E4-F41A-A554-33FC4A33FFC2}"/>
              </a:ext>
            </a:extLst>
          </p:cNvPr>
          <p:cNvSpPr>
            <a:spLocks noGrp="1"/>
          </p:cNvSpPr>
          <p:nvPr>
            <p:ph type="body" sz="quarter" idx="17" hasCustomPrompt="1"/>
          </p:nvPr>
        </p:nvSpPr>
        <p:spPr>
          <a:xfrm>
            <a:off x="17292199" y="253162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8" name="Marcador de texto 8">
            <a:extLst>
              <a:ext uri="{FF2B5EF4-FFF2-40B4-BE49-F238E27FC236}">
                <a16:creationId xmlns:a16="http://schemas.microsoft.com/office/drawing/2014/main" id="{E82940A0-3D4F-EB53-FCC7-2230ECBCBD0F}"/>
              </a:ext>
            </a:extLst>
          </p:cNvPr>
          <p:cNvSpPr>
            <a:spLocks noGrp="1"/>
          </p:cNvSpPr>
          <p:nvPr>
            <p:ph type="body" sz="quarter" idx="18" hasCustomPrompt="1"/>
          </p:nvPr>
        </p:nvSpPr>
        <p:spPr>
          <a:xfrm>
            <a:off x="1296150"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9" name="Marcador de texto 8">
            <a:extLst>
              <a:ext uri="{FF2B5EF4-FFF2-40B4-BE49-F238E27FC236}">
                <a16:creationId xmlns:a16="http://schemas.microsoft.com/office/drawing/2014/main" id="{EF29851C-4134-99AE-F05B-90BFC28D61EA}"/>
              </a:ext>
            </a:extLst>
          </p:cNvPr>
          <p:cNvSpPr>
            <a:spLocks noGrp="1"/>
          </p:cNvSpPr>
          <p:nvPr>
            <p:ph type="body" sz="quarter" idx="19" hasCustomPrompt="1"/>
          </p:nvPr>
        </p:nvSpPr>
        <p:spPr>
          <a:xfrm>
            <a:off x="9180524"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0" name="Marcador de texto 8">
            <a:extLst>
              <a:ext uri="{FF2B5EF4-FFF2-40B4-BE49-F238E27FC236}">
                <a16:creationId xmlns:a16="http://schemas.microsoft.com/office/drawing/2014/main" id="{5026DD43-DEAD-E314-B6E9-49BEC15E5378}"/>
              </a:ext>
            </a:extLst>
          </p:cNvPr>
          <p:cNvSpPr>
            <a:spLocks noGrp="1"/>
          </p:cNvSpPr>
          <p:nvPr>
            <p:ph type="body" sz="quarter" idx="20" hasCustomPrompt="1"/>
          </p:nvPr>
        </p:nvSpPr>
        <p:spPr>
          <a:xfrm>
            <a:off x="17286056"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1" name="Marcador de pie de página 19">
            <a:extLst>
              <a:ext uri="{FF2B5EF4-FFF2-40B4-BE49-F238E27FC236}">
                <a16:creationId xmlns:a16="http://schemas.microsoft.com/office/drawing/2014/main" id="{C2E3020A-CC46-1BDC-FE56-FB7C0EFB26E7}"/>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2799254704"/>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Imatge" descr="Imatge">
            <a:extLst>
              <a:ext uri="{FF2B5EF4-FFF2-40B4-BE49-F238E27FC236}">
                <a16:creationId xmlns:a16="http://schemas.microsoft.com/office/drawing/2014/main" id="{88C9D5C0-F9DE-C5A7-18DB-22B64C4B18F8}"/>
              </a:ext>
            </a:extLst>
          </p:cNvPr>
          <p:cNvPicPr>
            <a:picLocks noChangeAspect="1"/>
          </p:cNvPicPr>
          <p:nvPr userDrawn="1"/>
        </p:nvPicPr>
        <p:blipFill>
          <a:blip r:embed="rId53"/>
          <a:stretch>
            <a:fillRect/>
          </a:stretch>
        </p:blipFill>
        <p:spPr>
          <a:xfrm>
            <a:off x="672301" y="564088"/>
            <a:ext cx="3794738" cy="706937"/>
          </a:xfrm>
          <a:prstGeom prst="rect">
            <a:avLst/>
          </a:prstGeom>
          <a:ln w="12700">
            <a:miter lim="400000"/>
          </a:ln>
        </p:spPr>
      </p:pic>
      <p:sp>
        <p:nvSpPr>
          <p:cNvPr id="20" name="Marcador de pie de página 19">
            <a:extLst>
              <a:ext uri="{FF2B5EF4-FFF2-40B4-BE49-F238E27FC236}">
                <a16:creationId xmlns:a16="http://schemas.microsoft.com/office/drawing/2014/main" id="{1892943A-5211-4DC5-CBEC-5C3E35A17268}"/>
              </a:ext>
            </a:extLst>
          </p:cNvPr>
          <p:cNvSpPr>
            <a:spLocks noGrp="1"/>
          </p:cNvSpPr>
          <p:nvPr>
            <p:ph type="ftr" sz="quarter" idx="3"/>
          </p:nvPr>
        </p:nvSpPr>
        <p:spPr>
          <a:xfrm>
            <a:off x="672300" y="12712700"/>
            <a:ext cx="18385721"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n-US" dirty="0"/>
              <a:t>A flagship initiative on skills for sustainable construction |</a:t>
            </a:r>
            <a:r>
              <a:rPr lang="es-419" dirty="0"/>
              <a:t> Florence KUIJL | 12 </a:t>
            </a:r>
            <a:r>
              <a:rPr lang="es-419" dirty="0" err="1"/>
              <a:t>September</a:t>
            </a:r>
            <a:r>
              <a:rPr lang="es-419" dirty="0"/>
              <a:t> 2024</a:t>
            </a:r>
          </a:p>
        </p:txBody>
      </p:sp>
    </p:spTree>
    <p:extLst>
      <p:ext uri="{BB962C8B-B14F-4D97-AF65-F5344CB8AC3E}">
        <p14:creationId xmlns:p14="http://schemas.microsoft.com/office/powerpoint/2010/main" val="309464254"/>
      </p:ext>
    </p:extLst>
  </p:cSld>
  <p:clrMap bg1="lt1" tx1="dk1" bg2="lt2" tx2="dk2" accent1="accent1" accent2="accent2" accent3="accent3" accent4="accent4" accent5="accent5" accent6="accent6" hlink="hlink" folHlink="folHlink"/>
  <p:sldLayoutIdLst>
    <p:sldLayoutId id="2147483748" r:id="rId1"/>
    <p:sldLayoutId id="2147483768" r:id="rId2"/>
    <p:sldLayoutId id="2147483769" r:id="rId3"/>
    <p:sldLayoutId id="2147483770" r:id="rId4"/>
    <p:sldLayoutId id="2147483771" r:id="rId5"/>
    <p:sldLayoutId id="2147483747" r:id="rId6"/>
    <p:sldLayoutId id="2147483732" r:id="rId7"/>
    <p:sldLayoutId id="2147483749" r:id="rId8"/>
    <p:sldLayoutId id="2147483728" r:id="rId9"/>
    <p:sldLayoutId id="2147483762" r:id="rId10"/>
    <p:sldLayoutId id="2147483739" r:id="rId11"/>
    <p:sldLayoutId id="2147483753" r:id="rId12"/>
    <p:sldLayoutId id="2147483761" r:id="rId13"/>
    <p:sldLayoutId id="2147483740" r:id="rId14"/>
    <p:sldLayoutId id="2147483716" r:id="rId15"/>
    <p:sldLayoutId id="2147483754" r:id="rId16"/>
    <p:sldLayoutId id="2147483720" r:id="rId17"/>
    <p:sldLayoutId id="2147483721" r:id="rId18"/>
    <p:sldLayoutId id="2147483722" r:id="rId19"/>
    <p:sldLayoutId id="2147483731" r:id="rId20"/>
    <p:sldLayoutId id="2147483744" r:id="rId21"/>
    <p:sldLayoutId id="2147483760" r:id="rId22"/>
    <p:sldLayoutId id="2147483735" r:id="rId23"/>
    <p:sldLayoutId id="2147483758" r:id="rId24"/>
    <p:sldLayoutId id="2147483730" r:id="rId25"/>
    <p:sldLayoutId id="2147483746" r:id="rId26"/>
    <p:sldLayoutId id="2147483733" r:id="rId27"/>
    <p:sldLayoutId id="2147483751" r:id="rId28"/>
    <p:sldLayoutId id="2147483729" r:id="rId29"/>
    <p:sldLayoutId id="2147483745" r:id="rId30"/>
    <p:sldLayoutId id="2147483734" r:id="rId31"/>
    <p:sldLayoutId id="2147483759" r:id="rId32"/>
    <p:sldLayoutId id="2147483710" r:id="rId33"/>
    <p:sldLayoutId id="2147483757" r:id="rId34"/>
    <p:sldLayoutId id="2147483725" r:id="rId35"/>
    <p:sldLayoutId id="2147483736" r:id="rId36"/>
    <p:sldLayoutId id="2147483715" r:id="rId37"/>
    <p:sldLayoutId id="2147483717" r:id="rId38"/>
    <p:sldLayoutId id="2147483711" r:id="rId39"/>
    <p:sldLayoutId id="2147483756" r:id="rId40"/>
    <p:sldLayoutId id="2147483727" r:id="rId41"/>
    <p:sldLayoutId id="2147483741" r:id="rId42"/>
    <p:sldLayoutId id="2147483713" r:id="rId43"/>
    <p:sldLayoutId id="2147483718" r:id="rId44"/>
    <p:sldLayoutId id="2147483712" r:id="rId45"/>
    <p:sldLayoutId id="2147483755" r:id="rId46"/>
    <p:sldLayoutId id="2147483726" r:id="rId47"/>
    <p:sldLayoutId id="2147483742" r:id="rId48"/>
    <p:sldLayoutId id="2147483714" r:id="rId49"/>
    <p:sldLayoutId id="2147483719" r:id="rId50"/>
    <p:sldLayoutId id="2147483709" r:id="rId5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32.sv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38.sv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0.sv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close-up of a logo&#10;&#10;AI-generated content may be incorrect.">
            <a:extLst>
              <a:ext uri="{FF2B5EF4-FFF2-40B4-BE49-F238E27FC236}">
                <a16:creationId xmlns:a16="http://schemas.microsoft.com/office/drawing/2014/main" id="{EBB054AA-0312-F7ED-2AF2-EF3FEA5C2F60}"/>
              </a:ext>
            </a:extLst>
          </p:cNvPr>
          <p:cNvPicPr>
            <a:picLocks noChangeAspect="1"/>
          </p:cNvPicPr>
          <p:nvPr/>
        </p:nvPicPr>
        <p:blipFill>
          <a:blip r:embed="rId2"/>
          <a:stretch>
            <a:fillRect/>
          </a:stretch>
        </p:blipFill>
        <p:spPr>
          <a:xfrm>
            <a:off x="204506" y="8129493"/>
            <a:ext cx="11422841" cy="5211671"/>
          </a:xfrm>
          <a:prstGeom prst="rect">
            <a:avLst/>
          </a:prstGeom>
        </p:spPr>
      </p:pic>
      <p:pic>
        <p:nvPicPr>
          <p:cNvPr id="6" name="Picture 17" descr="A group of squares on a black background&#10;&#10;AI-generated content may be incorrect.">
            <a:extLst>
              <a:ext uri="{FF2B5EF4-FFF2-40B4-BE49-F238E27FC236}">
                <a16:creationId xmlns:a16="http://schemas.microsoft.com/office/drawing/2014/main" id="{2786DA5D-7210-6FC4-E126-60E8ADDC58A2}"/>
              </a:ext>
            </a:extLst>
          </p:cNvPr>
          <p:cNvPicPr>
            <a:picLocks noChangeAspect="1"/>
          </p:cNvPicPr>
          <p:nvPr/>
        </p:nvPicPr>
        <p:blipFill>
          <a:blip r:embed="rId3"/>
          <a:stretch>
            <a:fillRect/>
          </a:stretch>
        </p:blipFill>
        <p:spPr>
          <a:xfrm>
            <a:off x="11148140" y="2863331"/>
            <a:ext cx="12539297" cy="10272467"/>
          </a:xfrm>
          <a:prstGeom prst="rect">
            <a:avLst/>
          </a:prstGeom>
        </p:spPr>
      </p:pic>
      <p:sp>
        <p:nvSpPr>
          <p:cNvPr id="7" name="Rounded Rectangle 18">
            <a:extLst>
              <a:ext uri="{FF2B5EF4-FFF2-40B4-BE49-F238E27FC236}">
                <a16:creationId xmlns:a16="http://schemas.microsoft.com/office/drawing/2014/main" id="{64EE5E7F-5F9B-7EBD-2421-F08A79345CC3}"/>
              </a:ext>
            </a:extLst>
          </p:cNvPr>
          <p:cNvSpPr/>
          <p:nvPr/>
        </p:nvSpPr>
        <p:spPr>
          <a:xfrm>
            <a:off x="850900" y="2954948"/>
            <a:ext cx="9761682" cy="5211671"/>
          </a:xfrm>
          <a:prstGeom prst="roundRect">
            <a:avLst/>
          </a:prstGeom>
          <a:solidFill>
            <a:srgbClr val="79C4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dirty="0">
                <a:latin typeface="Trebuchet MS" panose="020B0603020202020204" pitchFamily="34" charset="0"/>
              </a:rPr>
              <a:t>Course name</a:t>
            </a:r>
          </a:p>
          <a:p>
            <a:pPr algn="ctr"/>
            <a:endParaRPr lang="en-GB" sz="4800" dirty="0">
              <a:latin typeface="Trebuchet MS" panose="020B0603020202020204" pitchFamily="34" charset="0"/>
            </a:endParaRPr>
          </a:p>
          <a:p>
            <a:pPr algn="ctr"/>
            <a:r>
              <a:rPr lang="en-GB" sz="4800" dirty="0">
                <a:latin typeface="Trebuchet MS" panose="020B0603020202020204" pitchFamily="34" charset="0"/>
              </a:rPr>
              <a:t>Presenter</a:t>
            </a:r>
          </a:p>
        </p:txBody>
      </p:sp>
      <p:pic>
        <p:nvPicPr>
          <p:cNvPr id="8" name="Picture 20" descr="A black background with white text&#10;&#10;AI-generated content may be incorrect.">
            <a:extLst>
              <a:ext uri="{FF2B5EF4-FFF2-40B4-BE49-F238E27FC236}">
                <a16:creationId xmlns:a16="http://schemas.microsoft.com/office/drawing/2014/main" id="{98F5AC2B-FF4E-337C-CDFD-950787D38E0A}"/>
              </a:ext>
            </a:extLst>
          </p:cNvPr>
          <p:cNvPicPr>
            <a:picLocks noChangeAspect="1"/>
          </p:cNvPicPr>
          <p:nvPr/>
        </p:nvPicPr>
        <p:blipFill>
          <a:blip r:embed="rId4"/>
          <a:stretch>
            <a:fillRect/>
          </a:stretch>
        </p:blipFill>
        <p:spPr>
          <a:xfrm>
            <a:off x="696563" y="-450243"/>
            <a:ext cx="22672451" cy="3199825"/>
          </a:xfrm>
          <a:prstGeom prst="rect">
            <a:avLst/>
          </a:prstGeom>
        </p:spPr>
      </p:pic>
      <p:sp>
        <p:nvSpPr>
          <p:cNvPr id="3" name="Rounded Rectangle 18">
            <a:extLst>
              <a:ext uri="{FF2B5EF4-FFF2-40B4-BE49-F238E27FC236}">
                <a16:creationId xmlns:a16="http://schemas.microsoft.com/office/drawing/2014/main" id="{64EE5E7F-5F9B-7EBD-2421-F08A79345CC3}"/>
              </a:ext>
            </a:extLst>
          </p:cNvPr>
          <p:cNvSpPr/>
          <p:nvPr/>
        </p:nvSpPr>
        <p:spPr>
          <a:xfrm>
            <a:off x="850900" y="2954948"/>
            <a:ext cx="9761682" cy="5211671"/>
          </a:xfrm>
          <a:prstGeom prst="roundRect">
            <a:avLst/>
          </a:prstGeom>
          <a:solidFill>
            <a:srgbClr val="79C49E"/>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200" b="1" dirty="0" err="1">
                <a:solidFill>
                  <a:srgbClr val="FFFFFF"/>
                </a:solidFill>
                <a:latin typeface="Trebuchet MS"/>
              </a:rPr>
              <a:t>Екологічно</a:t>
            </a:r>
            <a:r>
              <a:rPr lang="en-GB" sz="3200" b="1" dirty="0">
                <a:solidFill>
                  <a:srgbClr val="FFFFFF"/>
                </a:solidFill>
                <a:latin typeface="Trebuchet MS"/>
              </a:rPr>
              <a:t> </a:t>
            </a:r>
            <a:r>
              <a:rPr lang="en-GB" sz="3200" b="1" dirty="0" err="1">
                <a:solidFill>
                  <a:srgbClr val="FFFFFF"/>
                </a:solidFill>
                <a:latin typeface="Trebuchet MS"/>
              </a:rPr>
              <a:t>чисті</a:t>
            </a:r>
            <a:r>
              <a:rPr lang="en-GB" sz="3200" b="1" dirty="0">
                <a:solidFill>
                  <a:srgbClr val="FFFFFF"/>
                </a:solidFill>
                <a:latin typeface="Trebuchet MS"/>
              </a:rPr>
              <a:t> </a:t>
            </a:r>
            <a:r>
              <a:rPr lang="en-GB" sz="3200" b="1" dirty="0" err="1">
                <a:solidFill>
                  <a:srgbClr val="FFFFFF"/>
                </a:solidFill>
                <a:latin typeface="Trebuchet MS"/>
              </a:rPr>
              <a:t>матеріали</a:t>
            </a:r>
            <a:r>
              <a:rPr lang="en-GB" sz="3200" b="1" dirty="0">
                <a:solidFill>
                  <a:srgbClr val="FFFFFF"/>
                </a:solidFill>
                <a:latin typeface="Trebuchet MS"/>
              </a:rPr>
              <a:t> </a:t>
            </a:r>
            <a:r>
              <a:rPr lang="en-GB" sz="3200" b="1" dirty="0" err="1">
                <a:solidFill>
                  <a:srgbClr val="FFFFFF"/>
                </a:solidFill>
                <a:latin typeface="Trebuchet MS"/>
              </a:rPr>
              <a:t>та</a:t>
            </a:r>
            <a:r>
              <a:rPr lang="en-GB" sz="3200" b="1" dirty="0">
                <a:solidFill>
                  <a:srgbClr val="FFFFFF"/>
                </a:solidFill>
                <a:latin typeface="Trebuchet MS"/>
              </a:rPr>
              <a:t> </a:t>
            </a:r>
            <a:r>
              <a:rPr lang="en-GB" sz="3200" b="1" dirty="0" err="1">
                <a:solidFill>
                  <a:srgbClr val="FFFFFF"/>
                </a:solidFill>
                <a:latin typeface="Trebuchet MS"/>
              </a:rPr>
              <a:t>інструменти</a:t>
            </a:r>
            <a:r>
              <a:rPr lang="en-GB" sz="3200" b="1" dirty="0">
                <a:solidFill>
                  <a:srgbClr val="FFFFFF"/>
                </a:solidFill>
                <a:latin typeface="Trebuchet MS"/>
              </a:rPr>
              <a:t> </a:t>
            </a:r>
            <a:r>
              <a:rPr lang="en-GB" sz="3200" b="1" dirty="0" err="1">
                <a:solidFill>
                  <a:srgbClr val="FFFFFF"/>
                </a:solidFill>
                <a:latin typeface="Trebuchet MS"/>
              </a:rPr>
              <a:t>енергоефективності</a:t>
            </a:r>
            <a:r>
              <a:rPr lang="en-GB" sz="3200" b="1" dirty="0">
                <a:solidFill>
                  <a:srgbClr val="FFFFFF"/>
                </a:solidFill>
                <a:latin typeface="Trebuchet MS"/>
              </a:rPr>
              <a:t> в </a:t>
            </a:r>
            <a:r>
              <a:rPr lang="en-GB" sz="3200" b="1" dirty="0" err="1">
                <a:solidFill>
                  <a:srgbClr val="FFFFFF"/>
                </a:solidFill>
                <a:latin typeface="Trebuchet MS"/>
              </a:rPr>
              <a:t>реконструкції</a:t>
            </a:r>
            <a:r>
              <a:rPr lang="en-GB" sz="3200" b="1" dirty="0">
                <a:solidFill>
                  <a:srgbClr val="FFFFFF"/>
                </a:solidFill>
                <a:latin typeface="Trebuchet MS"/>
              </a:rPr>
              <a:t> </a:t>
            </a:r>
            <a:r>
              <a:rPr lang="en-GB" sz="3200" b="1" dirty="0" err="1">
                <a:solidFill>
                  <a:srgbClr val="FFFFFF"/>
                </a:solidFill>
                <a:latin typeface="Trebuchet MS"/>
              </a:rPr>
              <a:t>муніципальних</a:t>
            </a:r>
            <a:r>
              <a:rPr lang="en-GB" sz="3200" b="1" dirty="0">
                <a:solidFill>
                  <a:srgbClr val="FFFFFF"/>
                </a:solidFill>
                <a:latin typeface="Trebuchet MS"/>
              </a:rPr>
              <a:t> </a:t>
            </a:r>
            <a:r>
              <a:rPr lang="en-GB" sz="3200" b="1" dirty="0" err="1">
                <a:solidFill>
                  <a:srgbClr val="FFFFFF"/>
                </a:solidFill>
                <a:latin typeface="Trebuchet MS"/>
              </a:rPr>
              <a:t>об'єктів</a:t>
            </a:r>
            <a:br>
              <a:rPr lang="en-GB" sz="3200" b="1" dirty="0">
                <a:solidFill>
                  <a:srgbClr val="FFFFFF"/>
                </a:solidFill>
                <a:latin typeface="Trebuchet MS"/>
              </a:rPr>
            </a:br>
            <a:endParaRPr lang="en-GB" sz="3200" b="1">
              <a:latin typeface="Trebuchet MS"/>
            </a:endParaRPr>
          </a:p>
          <a:p>
            <a:pPr algn="ctr"/>
            <a:r>
              <a:rPr lang="en-US" sz="4000" err="1">
                <a:latin typeface="Trebuchet MS"/>
                <a:ea typeface="Calibri"/>
                <a:cs typeface="Calibri"/>
              </a:rPr>
              <a:t>Інструменти</a:t>
            </a:r>
            <a:r>
              <a:rPr lang="en-US" sz="4000" dirty="0">
                <a:latin typeface="Trebuchet MS"/>
                <a:ea typeface="Calibri"/>
                <a:cs typeface="Calibri"/>
              </a:rPr>
              <a:t> </a:t>
            </a:r>
            <a:r>
              <a:rPr lang="en-US" sz="4000" err="1">
                <a:latin typeface="Trebuchet MS"/>
                <a:ea typeface="Calibri"/>
                <a:cs typeface="Calibri"/>
              </a:rPr>
              <a:t>енергоефективності</a:t>
            </a:r>
            <a:br>
              <a:rPr lang="en-US" dirty="0"/>
            </a:br>
            <a:r>
              <a:rPr lang="en-US" sz="2800" b="1" err="1">
                <a:solidFill>
                  <a:schemeClr val="tx1"/>
                </a:solidFill>
              </a:rPr>
              <a:t>Лекція</a:t>
            </a:r>
            <a:r>
              <a:rPr lang="en-US" sz="2800" b="1" dirty="0">
                <a:solidFill>
                  <a:schemeClr val="tx1"/>
                </a:solidFill>
              </a:rPr>
              <a:t> 1: </a:t>
            </a:r>
            <a:r>
              <a:rPr lang="en-US" sz="2800" b="1" err="1">
                <a:solidFill>
                  <a:schemeClr val="tx1"/>
                </a:solidFill>
              </a:rPr>
              <a:t>Основні</a:t>
            </a:r>
            <a:r>
              <a:rPr lang="en-US" sz="2800" b="1" dirty="0">
                <a:solidFill>
                  <a:schemeClr val="tx1"/>
                </a:solidFill>
              </a:rPr>
              <a:t> </a:t>
            </a:r>
            <a:r>
              <a:rPr lang="en-US" sz="2800" b="1" err="1">
                <a:solidFill>
                  <a:schemeClr val="tx1"/>
                </a:solidFill>
              </a:rPr>
              <a:t>принципи</a:t>
            </a:r>
            <a:r>
              <a:rPr lang="en-US" sz="2800" b="1" dirty="0">
                <a:solidFill>
                  <a:schemeClr val="tx1"/>
                </a:solidFill>
              </a:rPr>
              <a:t> і </a:t>
            </a:r>
            <a:r>
              <a:rPr lang="en-US" sz="2800" b="1" err="1">
                <a:solidFill>
                  <a:schemeClr val="tx1"/>
                </a:solidFill>
              </a:rPr>
              <a:t>оцінка</a:t>
            </a:r>
            <a:r>
              <a:rPr lang="en-US" sz="2800" b="1" dirty="0">
                <a:solidFill>
                  <a:schemeClr val="tx1"/>
                </a:solidFill>
              </a:rPr>
              <a:t> </a:t>
            </a:r>
            <a:r>
              <a:rPr lang="en-US" sz="2800" b="1" err="1">
                <a:solidFill>
                  <a:schemeClr val="tx1"/>
                </a:solidFill>
              </a:rPr>
              <a:t>енергоефективності</a:t>
            </a:r>
            <a:r>
              <a:rPr lang="en-US" sz="2800" b="1" dirty="0">
                <a:solidFill>
                  <a:schemeClr val="tx1"/>
                </a:solidFill>
              </a:rPr>
              <a:t> </a:t>
            </a:r>
            <a:r>
              <a:rPr lang="en-US" sz="2800" b="1" err="1">
                <a:solidFill>
                  <a:schemeClr val="tx1"/>
                </a:solidFill>
              </a:rPr>
              <a:t>для</a:t>
            </a:r>
            <a:r>
              <a:rPr lang="en-US" sz="2800" b="1" dirty="0">
                <a:solidFill>
                  <a:schemeClr val="tx1"/>
                </a:solidFill>
              </a:rPr>
              <a:t> </a:t>
            </a:r>
            <a:r>
              <a:rPr lang="en-US" sz="2800" b="1" err="1">
                <a:solidFill>
                  <a:schemeClr val="tx1"/>
                </a:solidFill>
              </a:rPr>
              <a:t>муніципальних</a:t>
            </a:r>
            <a:r>
              <a:rPr lang="en-US" sz="2800" b="1" dirty="0">
                <a:solidFill>
                  <a:schemeClr val="tx1"/>
                </a:solidFill>
              </a:rPr>
              <a:t> </a:t>
            </a:r>
            <a:r>
              <a:rPr lang="en-US" sz="2800" b="1" err="1">
                <a:solidFill>
                  <a:schemeClr val="tx1"/>
                </a:solidFill>
              </a:rPr>
              <a:t>об'єктів</a:t>
            </a:r>
            <a:endParaRPr lang="en-GB" sz="2800" b="1" dirty="0" err="1">
              <a:solidFill>
                <a:schemeClr val="tx1"/>
              </a:solidFill>
              <a:ea typeface="Calibri" panose="020F0502020204030204"/>
              <a:cs typeface="Calibri" panose="020F0502020204030204"/>
            </a:endParaRPr>
          </a:p>
          <a:p>
            <a:pPr algn="ctr"/>
            <a:endParaRPr lang="en-GB" sz="3200" dirty="0">
              <a:latin typeface="Trebuchet MS" panose="020B0603020202020204" pitchFamily="34" charset="0"/>
            </a:endParaRPr>
          </a:p>
          <a:p>
            <a:pPr algn="ctr"/>
            <a:r>
              <a:rPr lang="en-GB" sz="4800" err="1">
                <a:latin typeface="Trebuchet MS"/>
              </a:rPr>
              <a:t>Скок</a:t>
            </a:r>
            <a:r>
              <a:rPr lang="en-GB" sz="4800" dirty="0">
                <a:latin typeface="Trebuchet MS"/>
              </a:rPr>
              <a:t> </a:t>
            </a:r>
            <a:r>
              <a:rPr lang="en-GB" sz="4800" err="1">
                <a:latin typeface="Trebuchet MS"/>
              </a:rPr>
              <a:t>Анастасія</a:t>
            </a:r>
            <a:br>
              <a:rPr lang="en-US" dirty="0"/>
            </a:br>
            <a:r>
              <a:rPr lang="en-GB" sz="2800" i="1" err="1">
                <a:latin typeface="Trebuchet MS"/>
              </a:rPr>
              <a:t>керівниця</a:t>
            </a:r>
            <a:r>
              <a:rPr lang="en-GB" sz="2800" i="1" dirty="0">
                <a:latin typeface="Trebuchet MS"/>
              </a:rPr>
              <a:t> </a:t>
            </a:r>
            <a:r>
              <a:rPr lang="en-GB" sz="2800" i="1" err="1">
                <a:latin typeface="Trebuchet MS"/>
              </a:rPr>
              <a:t>відділу</a:t>
            </a:r>
            <a:r>
              <a:rPr lang="en-GB" sz="2800" i="1" dirty="0">
                <a:latin typeface="Trebuchet MS"/>
              </a:rPr>
              <a:t> ESG BDO in Ukraine</a:t>
            </a:r>
            <a:endParaRPr lang="en-GB" sz="2800" i="1" dirty="0">
              <a:latin typeface="Trebuchet MS" panose="020B0603020202020204" pitchFamily="34" charset="0"/>
            </a:endParaRPr>
          </a:p>
        </p:txBody>
      </p:sp>
    </p:spTree>
    <p:extLst>
      <p:ext uri="{BB962C8B-B14F-4D97-AF65-F5344CB8AC3E}">
        <p14:creationId xmlns:p14="http://schemas.microsoft.com/office/powerpoint/2010/main" val="29669457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7D4A-431E-8E3E-90BB-ED8DDA12CA34}"/>
            </a:ext>
          </a:extLst>
        </p:cNvPr>
        <p:cNvGrpSpPr/>
        <p:nvPr/>
      </p:nvGrpSpPr>
      <p:grpSpPr>
        <a:xfrm>
          <a:off x="0" y="0"/>
          <a:ext cx="0" cy="0"/>
          <a:chOff x="0" y="0"/>
          <a:chExt cx="0" cy="0"/>
        </a:xfrm>
      </p:grpSpPr>
      <p:sp>
        <p:nvSpPr>
          <p:cNvPr id="3" name="Заголовок 13">
            <a:extLst>
              <a:ext uri="{FF2B5EF4-FFF2-40B4-BE49-F238E27FC236}">
                <a16:creationId xmlns:a16="http://schemas.microsoft.com/office/drawing/2014/main" id="{65B629D9-BB22-FD54-0779-B5F459CDA011}"/>
              </a:ext>
            </a:extLst>
          </p:cNvPr>
          <p:cNvSpPr>
            <a:spLocks noGrp="1"/>
          </p:cNvSpPr>
          <p:nvPr>
            <p:ph type="title"/>
          </p:nvPr>
        </p:nvSpPr>
        <p:spPr>
          <a:xfrm>
            <a:off x="685009" y="1733142"/>
            <a:ext cx="19690208" cy="826248"/>
          </a:xfrm>
        </p:spPr>
        <p:txBody>
          <a:bodyPr/>
          <a:lstStyle/>
          <a:p>
            <a:r>
              <a:rPr lang="uk-UA" sz="6000" noProof="0" dirty="0"/>
              <a:t>Роль сучасних технологій у підвищенні енергоефективності</a:t>
            </a:r>
          </a:p>
        </p:txBody>
      </p:sp>
      <p:sp>
        <p:nvSpPr>
          <p:cNvPr id="18" name="Прямокутник 17">
            <a:extLst>
              <a:ext uri="{FF2B5EF4-FFF2-40B4-BE49-F238E27FC236}">
                <a16:creationId xmlns:a16="http://schemas.microsoft.com/office/drawing/2014/main" id="{563A376B-8A36-685B-06F6-EA236F486F31}"/>
              </a:ext>
            </a:extLst>
          </p:cNvPr>
          <p:cNvSpPr/>
          <p:nvPr/>
        </p:nvSpPr>
        <p:spPr>
          <a:xfrm>
            <a:off x="2919393" y="4960215"/>
            <a:ext cx="8519156" cy="3319669"/>
          </a:xfrm>
          <a:prstGeom prst="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grpSp>
        <p:nvGrpSpPr>
          <p:cNvPr id="20" name="Групувати 19">
            <a:extLst>
              <a:ext uri="{FF2B5EF4-FFF2-40B4-BE49-F238E27FC236}">
                <a16:creationId xmlns:a16="http://schemas.microsoft.com/office/drawing/2014/main" id="{24DFD85C-673E-C368-C682-E06999E94C1F}"/>
              </a:ext>
            </a:extLst>
          </p:cNvPr>
          <p:cNvGrpSpPr/>
          <p:nvPr/>
        </p:nvGrpSpPr>
        <p:grpSpPr>
          <a:xfrm>
            <a:off x="2919393" y="3502363"/>
            <a:ext cx="8519156" cy="1069379"/>
            <a:chOff x="1329133" y="5400148"/>
            <a:chExt cx="8519156" cy="1069379"/>
          </a:xfrm>
        </p:grpSpPr>
        <p:sp>
          <p:nvSpPr>
            <p:cNvPr id="23" name="Прямокутник: округлені кути 22">
              <a:extLst>
                <a:ext uri="{FF2B5EF4-FFF2-40B4-BE49-F238E27FC236}">
                  <a16:creationId xmlns:a16="http://schemas.microsoft.com/office/drawing/2014/main" id="{9EF636E6-842F-4DC4-A130-5D5A7F411E5A}"/>
                </a:ext>
              </a:extLst>
            </p:cNvPr>
            <p:cNvSpPr/>
            <p:nvPr/>
          </p:nvSpPr>
          <p:spPr>
            <a:xfrm>
              <a:off x="1329133" y="5400149"/>
              <a:ext cx="1888435" cy="106937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24" name="Прямокутник: округлені кути 23">
              <a:extLst>
                <a:ext uri="{FF2B5EF4-FFF2-40B4-BE49-F238E27FC236}">
                  <a16:creationId xmlns:a16="http://schemas.microsoft.com/office/drawing/2014/main" id="{79DC7F6E-C76F-D31B-BCAC-58D5E2A1A8F9}"/>
                </a:ext>
              </a:extLst>
            </p:cNvPr>
            <p:cNvSpPr/>
            <p:nvPr/>
          </p:nvSpPr>
          <p:spPr>
            <a:xfrm>
              <a:off x="3619768" y="5400148"/>
              <a:ext cx="6228521"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latin typeface="+mj-lt"/>
                </a:rPr>
                <a:t>«Розумні» будівлі та автоматизація</a:t>
              </a:r>
            </a:p>
          </p:txBody>
        </p:sp>
      </p:grpSp>
      <p:sp>
        <p:nvSpPr>
          <p:cNvPr id="22" name="TextBox 21">
            <a:extLst>
              <a:ext uri="{FF2B5EF4-FFF2-40B4-BE49-F238E27FC236}">
                <a16:creationId xmlns:a16="http://schemas.microsoft.com/office/drawing/2014/main" id="{F7B6BA0A-1CB8-D5F8-C5EC-BF0D0A826430}"/>
              </a:ext>
            </a:extLst>
          </p:cNvPr>
          <p:cNvSpPr txBox="1"/>
          <p:nvPr/>
        </p:nvSpPr>
        <p:spPr>
          <a:xfrm>
            <a:off x="3395142" y="5343520"/>
            <a:ext cx="7567657" cy="2554545"/>
          </a:xfrm>
          <a:prstGeom prst="rect">
            <a:avLst/>
          </a:prstGeom>
          <a:noFill/>
        </p:spPr>
        <p:txBody>
          <a:bodyPr wrap="square">
            <a:spAutoFit/>
          </a:bodyPr>
          <a:lstStyle/>
          <a:p>
            <a:pPr algn="just">
              <a:spcBef>
                <a:spcPts val="300"/>
              </a:spcBef>
              <a:spcAft>
                <a:spcPts val="300"/>
              </a:spcAft>
            </a:pPr>
            <a:r>
              <a:rPr lang="uk-UA" sz="3200" b="1" noProof="0" dirty="0">
                <a:latin typeface="+mj-lt"/>
              </a:rPr>
              <a:t>Системи управління будівлями (BMS): </a:t>
            </a:r>
            <a:r>
              <a:rPr lang="uk-UA" sz="3200" noProof="0" dirty="0">
                <a:latin typeface="+mj-lt"/>
              </a:rPr>
              <a:t>регулюють споживання електроенергії, води, тепла та вентиляції залежно від потреб., що дозво­ляє мінімізувати витрати на енергію.</a:t>
            </a:r>
          </a:p>
        </p:txBody>
      </p:sp>
      <p:sp>
        <p:nvSpPr>
          <p:cNvPr id="33" name="Прямокутник 32">
            <a:extLst>
              <a:ext uri="{FF2B5EF4-FFF2-40B4-BE49-F238E27FC236}">
                <a16:creationId xmlns:a16="http://schemas.microsoft.com/office/drawing/2014/main" id="{DD774C1D-BC1D-CBBC-6C8C-5277EE668253}"/>
              </a:ext>
            </a:extLst>
          </p:cNvPr>
          <p:cNvSpPr/>
          <p:nvPr/>
        </p:nvSpPr>
        <p:spPr>
          <a:xfrm>
            <a:off x="2919391" y="8663189"/>
            <a:ext cx="8519156" cy="3319669"/>
          </a:xfrm>
          <a:prstGeom prst="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34" name="TextBox 33">
            <a:extLst>
              <a:ext uri="{FF2B5EF4-FFF2-40B4-BE49-F238E27FC236}">
                <a16:creationId xmlns:a16="http://schemas.microsoft.com/office/drawing/2014/main" id="{F63A4633-A70A-D567-B121-D5B8FF91E75B}"/>
              </a:ext>
            </a:extLst>
          </p:cNvPr>
          <p:cNvSpPr txBox="1"/>
          <p:nvPr/>
        </p:nvSpPr>
        <p:spPr>
          <a:xfrm>
            <a:off x="3395140" y="9046494"/>
            <a:ext cx="7567657" cy="2062103"/>
          </a:xfrm>
          <a:prstGeom prst="rect">
            <a:avLst/>
          </a:prstGeom>
          <a:noFill/>
        </p:spPr>
        <p:txBody>
          <a:bodyPr wrap="square">
            <a:spAutoFit/>
          </a:bodyPr>
          <a:lstStyle/>
          <a:p>
            <a:pPr algn="just">
              <a:spcBef>
                <a:spcPts val="300"/>
              </a:spcBef>
              <a:spcAft>
                <a:spcPts val="300"/>
              </a:spcAft>
            </a:pPr>
            <a:r>
              <a:rPr lang="uk-UA" sz="3200" b="1" noProof="0" dirty="0">
                <a:latin typeface="+mj-lt"/>
              </a:rPr>
              <a:t>Сенсорне освітлення та «розумні» термостати:</a:t>
            </a:r>
            <a:r>
              <a:rPr lang="uk-UA" sz="3200" noProof="0" dirty="0">
                <a:latin typeface="+mj-lt"/>
              </a:rPr>
              <a:t> значно знижується споживання електроенергії, не зменшуючи комфорт.</a:t>
            </a:r>
          </a:p>
        </p:txBody>
      </p:sp>
      <p:sp>
        <p:nvSpPr>
          <p:cNvPr id="35" name="Прямокутник 34">
            <a:extLst>
              <a:ext uri="{FF2B5EF4-FFF2-40B4-BE49-F238E27FC236}">
                <a16:creationId xmlns:a16="http://schemas.microsoft.com/office/drawing/2014/main" id="{A56FBDE9-5EE3-870B-C388-976CE67E02E1}"/>
              </a:ext>
            </a:extLst>
          </p:cNvPr>
          <p:cNvSpPr/>
          <p:nvPr/>
        </p:nvSpPr>
        <p:spPr>
          <a:xfrm>
            <a:off x="12791665" y="4960215"/>
            <a:ext cx="8519156" cy="3319669"/>
          </a:xfrm>
          <a:prstGeom prst="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grpSp>
        <p:nvGrpSpPr>
          <p:cNvPr id="36" name="Групувати 35">
            <a:extLst>
              <a:ext uri="{FF2B5EF4-FFF2-40B4-BE49-F238E27FC236}">
                <a16:creationId xmlns:a16="http://schemas.microsoft.com/office/drawing/2014/main" id="{645378CD-59B3-8727-E979-405D051D3BCF}"/>
              </a:ext>
            </a:extLst>
          </p:cNvPr>
          <p:cNvGrpSpPr/>
          <p:nvPr/>
        </p:nvGrpSpPr>
        <p:grpSpPr>
          <a:xfrm>
            <a:off x="12791665" y="3502363"/>
            <a:ext cx="8519156" cy="1069379"/>
            <a:chOff x="1329133" y="5400148"/>
            <a:chExt cx="8519156" cy="1069379"/>
          </a:xfrm>
        </p:grpSpPr>
        <p:sp>
          <p:nvSpPr>
            <p:cNvPr id="37" name="Прямокутник: округлені кути 36">
              <a:extLst>
                <a:ext uri="{FF2B5EF4-FFF2-40B4-BE49-F238E27FC236}">
                  <a16:creationId xmlns:a16="http://schemas.microsoft.com/office/drawing/2014/main" id="{DC6E679A-CBC5-3F4C-050D-4F37DD9B45DD}"/>
                </a:ext>
              </a:extLst>
            </p:cNvPr>
            <p:cNvSpPr/>
            <p:nvPr/>
          </p:nvSpPr>
          <p:spPr>
            <a:xfrm>
              <a:off x="1329133" y="5400149"/>
              <a:ext cx="1888435" cy="106937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38" name="Прямокутник: округлені кути 37">
              <a:extLst>
                <a:ext uri="{FF2B5EF4-FFF2-40B4-BE49-F238E27FC236}">
                  <a16:creationId xmlns:a16="http://schemas.microsoft.com/office/drawing/2014/main" id="{A951689D-61E8-2FD3-E228-70E49E08CF34}"/>
                </a:ext>
              </a:extLst>
            </p:cNvPr>
            <p:cNvSpPr/>
            <p:nvPr/>
          </p:nvSpPr>
          <p:spPr>
            <a:xfrm>
              <a:off x="3619768" y="5400148"/>
              <a:ext cx="6228521"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latin typeface="+mj-lt"/>
                </a:rPr>
                <a:t>Відновлювані джерела енергії та інтегровані системи</a:t>
              </a:r>
            </a:p>
          </p:txBody>
        </p:sp>
      </p:grpSp>
      <p:sp>
        <p:nvSpPr>
          <p:cNvPr id="40" name="TextBox 39">
            <a:extLst>
              <a:ext uri="{FF2B5EF4-FFF2-40B4-BE49-F238E27FC236}">
                <a16:creationId xmlns:a16="http://schemas.microsoft.com/office/drawing/2014/main" id="{2143278C-8D45-6A40-4638-A30D36BC4331}"/>
              </a:ext>
            </a:extLst>
          </p:cNvPr>
          <p:cNvSpPr txBox="1"/>
          <p:nvPr/>
        </p:nvSpPr>
        <p:spPr>
          <a:xfrm>
            <a:off x="13267414" y="5343520"/>
            <a:ext cx="7567657" cy="2062103"/>
          </a:xfrm>
          <a:prstGeom prst="rect">
            <a:avLst/>
          </a:prstGeom>
          <a:noFill/>
        </p:spPr>
        <p:txBody>
          <a:bodyPr wrap="square">
            <a:spAutoFit/>
          </a:bodyPr>
          <a:lstStyle/>
          <a:p>
            <a:pPr algn="just">
              <a:spcBef>
                <a:spcPts val="300"/>
              </a:spcBef>
              <a:spcAft>
                <a:spcPts val="300"/>
              </a:spcAft>
            </a:pPr>
            <a:r>
              <a:rPr lang="uk-UA" sz="3200" b="1" noProof="0" dirty="0">
                <a:latin typeface="+mj-lt"/>
              </a:rPr>
              <a:t>Сонячні панелі та </a:t>
            </a:r>
            <a:r>
              <a:rPr lang="uk-UA" sz="3200" b="1" noProof="0" dirty="0" err="1">
                <a:latin typeface="+mj-lt"/>
              </a:rPr>
              <a:t>вітрогенератори</a:t>
            </a:r>
            <a:r>
              <a:rPr lang="uk-UA" sz="3200" b="1" noProof="0" dirty="0">
                <a:latin typeface="+mj-lt"/>
              </a:rPr>
              <a:t>: </a:t>
            </a:r>
            <a:r>
              <a:rPr lang="uk-UA" sz="3200" noProof="0" dirty="0">
                <a:latin typeface="+mj-lt"/>
              </a:rPr>
              <a:t>Забезпечують значно менше забруднення і підвищують енергоефективність, зменшуються витрати на транспортування</a:t>
            </a:r>
            <a:r>
              <a:rPr lang="uk-UA" sz="3200" b="1" noProof="0" dirty="0">
                <a:latin typeface="+mj-lt"/>
              </a:rPr>
              <a:t>.</a:t>
            </a:r>
            <a:endParaRPr lang="uk-UA" sz="3200" noProof="0" dirty="0">
              <a:latin typeface="+mj-lt"/>
            </a:endParaRPr>
          </a:p>
        </p:txBody>
      </p:sp>
      <p:sp>
        <p:nvSpPr>
          <p:cNvPr id="41" name="Прямокутник 40">
            <a:extLst>
              <a:ext uri="{FF2B5EF4-FFF2-40B4-BE49-F238E27FC236}">
                <a16:creationId xmlns:a16="http://schemas.microsoft.com/office/drawing/2014/main" id="{CA208F47-141A-11CF-1ABC-D295160F4FF4}"/>
              </a:ext>
            </a:extLst>
          </p:cNvPr>
          <p:cNvSpPr/>
          <p:nvPr/>
        </p:nvSpPr>
        <p:spPr>
          <a:xfrm>
            <a:off x="12791663" y="8663189"/>
            <a:ext cx="8519156" cy="3319669"/>
          </a:xfrm>
          <a:prstGeom prst="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42" name="TextBox 41">
            <a:extLst>
              <a:ext uri="{FF2B5EF4-FFF2-40B4-BE49-F238E27FC236}">
                <a16:creationId xmlns:a16="http://schemas.microsoft.com/office/drawing/2014/main" id="{E447FF31-6182-FFBD-5634-9F74ADA73861}"/>
              </a:ext>
            </a:extLst>
          </p:cNvPr>
          <p:cNvSpPr txBox="1"/>
          <p:nvPr/>
        </p:nvSpPr>
        <p:spPr>
          <a:xfrm>
            <a:off x="13267412" y="9046494"/>
            <a:ext cx="7567657" cy="2554545"/>
          </a:xfrm>
          <a:prstGeom prst="rect">
            <a:avLst/>
          </a:prstGeom>
          <a:noFill/>
        </p:spPr>
        <p:txBody>
          <a:bodyPr wrap="square">
            <a:spAutoFit/>
          </a:bodyPr>
          <a:lstStyle/>
          <a:p>
            <a:pPr algn="just">
              <a:spcBef>
                <a:spcPts val="300"/>
              </a:spcBef>
              <a:spcAft>
                <a:spcPts val="300"/>
              </a:spcAft>
            </a:pPr>
            <a:r>
              <a:rPr lang="uk-UA" sz="3200" b="1" noProof="0" dirty="0">
                <a:latin typeface="+mj-lt"/>
              </a:rPr>
              <a:t>Гібридні системи енергозабезпечення: </a:t>
            </a:r>
            <a:r>
              <a:rPr lang="uk-UA" sz="3200" noProof="0" dirty="0">
                <a:latin typeface="+mj-lt"/>
              </a:rPr>
              <a:t>Інтеграція традиційних джерел з відновлюваними дозволяє ефективно адаптуватися до різних умов та знижує потребу у викопному паливі.</a:t>
            </a:r>
          </a:p>
        </p:txBody>
      </p:sp>
      <p:pic>
        <p:nvPicPr>
          <p:cNvPr id="44" name="Графіка 43" descr="Mortgage with solid fill">
            <a:extLst>
              <a:ext uri="{FF2B5EF4-FFF2-40B4-BE49-F238E27FC236}">
                <a16:creationId xmlns:a16="http://schemas.microsoft.com/office/drawing/2014/main" id="{47BAF5D8-6F47-0A58-7EA0-5D8B6C8CC0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06410" y="3579852"/>
            <a:ext cx="914400" cy="914400"/>
          </a:xfrm>
          <a:prstGeom prst="rect">
            <a:avLst/>
          </a:prstGeom>
        </p:spPr>
      </p:pic>
      <p:pic>
        <p:nvPicPr>
          <p:cNvPr id="46" name="Графіка 45" descr="Windmill with solid fill">
            <a:extLst>
              <a:ext uri="{FF2B5EF4-FFF2-40B4-BE49-F238E27FC236}">
                <a16:creationId xmlns:a16="http://schemas.microsoft.com/office/drawing/2014/main" id="{B527EA84-2BD7-446E-8D8A-CB013C9A30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305182" y="3628754"/>
            <a:ext cx="840505" cy="840505"/>
          </a:xfrm>
          <a:prstGeom prst="rect">
            <a:avLst/>
          </a:prstGeom>
        </p:spPr>
      </p:pic>
    </p:spTree>
    <p:extLst>
      <p:ext uri="{BB962C8B-B14F-4D97-AF65-F5344CB8AC3E}">
        <p14:creationId xmlns:p14="http://schemas.microsoft.com/office/powerpoint/2010/main" val="48173805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931C6-C386-339D-DEA3-BB09378ED579}"/>
            </a:ext>
          </a:extLst>
        </p:cNvPr>
        <p:cNvGrpSpPr/>
        <p:nvPr/>
      </p:nvGrpSpPr>
      <p:grpSpPr>
        <a:xfrm>
          <a:off x="0" y="0"/>
          <a:ext cx="0" cy="0"/>
          <a:chOff x="0" y="0"/>
          <a:chExt cx="0" cy="0"/>
        </a:xfrm>
      </p:grpSpPr>
      <p:sp>
        <p:nvSpPr>
          <p:cNvPr id="3" name="Заголовок 13">
            <a:extLst>
              <a:ext uri="{FF2B5EF4-FFF2-40B4-BE49-F238E27FC236}">
                <a16:creationId xmlns:a16="http://schemas.microsoft.com/office/drawing/2014/main" id="{17847F58-A5AA-6E51-A571-9E8C731908D8}"/>
              </a:ext>
            </a:extLst>
          </p:cNvPr>
          <p:cNvSpPr>
            <a:spLocks noGrp="1"/>
          </p:cNvSpPr>
          <p:nvPr>
            <p:ph type="title"/>
          </p:nvPr>
        </p:nvSpPr>
        <p:spPr>
          <a:xfrm>
            <a:off x="685008" y="1733142"/>
            <a:ext cx="23387565" cy="826248"/>
          </a:xfrm>
        </p:spPr>
        <p:txBody>
          <a:bodyPr/>
          <a:lstStyle/>
          <a:p>
            <a:r>
              <a:rPr lang="uk-UA" sz="6000" noProof="0" dirty="0"/>
              <a:t>Важливість утеплення будівель та модернізації опалювальних систем</a:t>
            </a:r>
          </a:p>
        </p:txBody>
      </p:sp>
      <p:grpSp>
        <p:nvGrpSpPr>
          <p:cNvPr id="2" name="Групувати 1">
            <a:extLst>
              <a:ext uri="{FF2B5EF4-FFF2-40B4-BE49-F238E27FC236}">
                <a16:creationId xmlns:a16="http://schemas.microsoft.com/office/drawing/2014/main" id="{9AA926EB-ED1B-1BC3-EE44-DAF792F69791}"/>
              </a:ext>
            </a:extLst>
          </p:cNvPr>
          <p:cNvGrpSpPr/>
          <p:nvPr/>
        </p:nvGrpSpPr>
        <p:grpSpPr>
          <a:xfrm>
            <a:off x="2305879" y="3707108"/>
            <a:ext cx="8666921" cy="6162264"/>
            <a:chOff x="1351722" y="4094921"/>
            <a:chExt cx="8666921" cy="6162264"/>
          </a:xfrm>
        </p:grpSpPr>
        <p:sp>
          <p:nvSpPr>
            <p:cNvPr id="4" name="Прямокутник: округлені кути 3">
              <a:extLst>
                <a:ext uri="{FF2B5EF4-FFF2-40B4-BE49-F238E27FC236}">
                  <a16:creationId xmlns:a16="http://schemas.microsoft.com/office/drawing/2014/main" id="{8577790D-A248-78D6-22AD-83BB918067D1}"/>
                </a:ext>
              </a:extLst>
            </p:cNvPr>
            <p:cNvSpPr/>
            <p:nvPr/>
          </p:nvSpPr>
          <p:spPr>
            <a:xfrm>
              <a:off x="1351722" y="4094922"/>
              <a:ext cx="1888435" cy="163001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1</a:t>
              </a:r>
            </a:p>
          </p:txBody>
        </p:sp>
        <p:sp>
          <p:nvSpPr>
            <p:cNvPr id="5" name="Прямокутник: округлені кути 4">
              <a:extLst>
                <a:ext uri="{FF2B5EF4-FFF2-40B4-BE49-F238E27FC236}">
                  <a16:creationId xmlns:a16="http://schemas.microsoft.com/office/drawing/2014/main" id="{04FA7A67-156A-3ADA-0E18-8BC4F803743D}"/>
                </a:ext>
              </a:extLst>
            </p:cNvPr>
            <p:cNvSpPr/>
            <p:nvPr/>
          </p:nvSpPr>
          <p:spPr>
            <a:xfrm>
              <a:off x="1351722" y="6361045"/>
              <a:ext cx="1888435" cy="1630017"/>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2</a:t>
              </a:r>
            </a:p>
          </p:txBody>
        </p:sp>
        <p:sp>
          <p:nvSpPr>
            <p:cNvPr id="6" name="Прямокутник: округлені кути 5">
              <a:extLst>
                <a:ext uri="{FF2B5EF4-FFF2-40B4-BE49-F238E27FC236}">
                  <a16:creationId xmlns:a16="http://schemas.microsoft.com/office/drawing/2014/main" id="{07A6C936-915C-18CE-04F0-79250BCAA923}"/>
                </a:ext>
              </a:extLst>
            </p:cNvPr>
            <p:cNvSpPr/>
            <p:nvPr/>
          </p:nvSpPr>
          <p:spPr>
            <a:xfrm>
              <a:off x="1351722" y="8627168"/>
              <a:ext cx="1888435" cy="1630017"/>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3</a:t>
              </a:r>
            </a:p>
          </p:txBody>
        </p:sp>
        <p:sp>
          <p:nvSpPr>
            <p:cNvPr id="7" name="Прямокутник: округлені кути 6">
              <a:extLst>
                <a:ext uri="{FF2B5EF4-FFF2-40B4-BE49-F238E27FC236}">
                  <a16:creationId xmlns:a16="http://schemas.microsoft.com/office/drawing/2014/main" id="{70AD9F38-476E-7F25-2828-BC846011F570}"/>
                </a:ext>
              </a:extLst>
            </p:cNvPr>
            <p:cNvSpPr/>
            <p:nvPr/>
          </p:nvSpPr>
          <p:spPr>
            <a:xfrm>
              <a:off x="3790122" y="4094921"/>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Утеплення зовнішніх стін</a:t>
              </a:r>
            </a:p>
          </p:txBody>
        </p:sp>
        <p:sp>
          <p:nvSpPr>
            <p:cNvPr id="8" name="Прямокутник: округлені кути 7">
              <a:extLst>
                <a:ext uri="{FF2B5EF4-FFF2-40B4-BE49-F238E27FC236}">
                  <a16:creationId xmlns:a16="http://schemas.microsoft.com/office/drawing/2014/main" id="{74144FE7-9938-FB9E-3DF8-65B902ABDD03}"/>
                </a:ext>
              </a:extLst>
            </p:cNvPr>
            <p:cNvSpPr/>
            <p:nvPr/>
          </p:nvSpPr>
          <p:spPr>
            <a:xfrm>
              <a:off x="3790122" y="6361044"/>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Теплоізоляція даху і підлогу</a:t>
              </a:r>
              <a:endParaRPr lang="uk-UA" sz="3200" b="1" noProof="0" dirty="0">
                <a:latin typeface="+mj-lt"/>
              </a:endParaRPr>
            </a:p>
          </p:txBody>
        </p:sp>
        <p:sp>
          <p:nvSpPr>
            <p:cNvPr id="9" name="Прямокутник: округлені кути 8">
              <a:extLst>
                <a:ext uri="{FF2B5EF4-FFF2-40B4-BE49-F238E27FC236}">
                  <a16:creationId xmlns:a16="http://schemas.microsoft.com/office/drawing/2014/main" id="{CD7B306B-9966-F99C-A613-C9650FB72DB1}"/>
                </a:ext>
              </a:extLst>
            </p:cNvPr>
            <p:cNvSpPr/>
            <p:nvPr/>
          </p:nvSpPr>
          <p:spPr>
            <a:xfrm>
              <a:off x="3790122" y="8627167"/>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Установка енергоефективних вікон і дверей</a:t>
              </a:r>
            </a:p>
          </p:txBody>
        </p:sp>
      </p:grpSp>
      <p:grpSp>
        <p:nvGrpSpPr>
          <p:cNvPr id="10" name="Групувати 9">
            <a:extLst>
              <a:ext uri="{FF2B5EF4-FFF2-40B4-BE49-F238E27FC236}">
                <a16:creationId xmlns:a16="http://schemas.microsoft.com/office/drawing/2014/main" id="{359F0F8B-E84E-C30F-0676-889EF55CA2BA}"/>
              </a:ext>
            </a:extLst>
          </p:cNvPr>
          <p:cNvGrpSpPr/>
          <p:nvPr/>
        </p:nvGrpSpPr>
        <p:grpSpPr>
          <a:xfrm>
            <a:off x="13146157" y="3707108"/>
            <a:ext cx="8519156" cy="1069379"/>
            <a:chOff x="1329133" y="5400148"/>
            <a:chExt cx="8519156" cy="1069379"/>
          </a:xfrm>
        </p:grpSpPr>
        <p:sp>
          <p:nvSpPr>
            <p:cNvPr id="11" name="Прямокутник: округлені кути 10">
              <a:extLst>
                <a:ext uri="{FF2B5EF4-FFF2-40B4-BE49-F238E27FC236}">
                  <a16:creationId xmlns:a16="http://schemas.microsoft.com/office/drawing/2014/main" id="{E0039CAE-C1A9-7A50-5D2B-434D0A973C2F}"/>
                </a:ext>
              </a:extLst>
            </p:cNvPr>
            <p:cNvSpPr/>
            <p:nvPr/>
          </p:nvSpPr>
          <p:spPr>
            <a:xfrm>
              <a:off x="1329133" y="5400149"/>
              <a:ext cx="1888435" cy="106937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12" name="Прямокутник: округлені кути 11">
              <a:extLst>
                <a:ext uri="{FF2B5EF4-FFF2-40B4-BE49-F238E27FC236}">
                  <a16:creationId xmlns:a16="http://schemas.microsoft.com/office/drawing/2014/main" id="{6FD449AE-D1B2-C21B-7114-DC5365ADCA14}"/>
                </a:ext>
              </a:extLst>
            </p:cNvPr>
            <p:cNvSpPr/>
            <p:nvPr/>
          </p:nvSpPr>
          <p:spPr>
            <a:xfrm>
              <a:off x="3619768" y="5400148"/>
              <a:ext cx="6228521"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Переваги утеплення для економії і комфорту</a:t>
              </a:r>
            </a:p>
          </p:txBody>
        </p:sp>
      </p:grpSp>
      <p:pic>
        <p:nvPicPr>
          <p:cNvPr id="15" name="Графіка 14" descr="Checkmark with solid fill">
            <a:extLst>
              <a:ext uri="{FF2B5EF4-FFF2-40B4-BE49-F238E27FC236}">
                <a16:creationId xmlns:a16="http://schemas.microsoft.com/office/drawing/2014/main" id="{9E578515-21C3-C108-1A03-58E956FADF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33174" y="3784597"/>
            <a:ext cx="914400" cy="914400"/>
          </a:xfrm>
          <a:prstGeom prst="rect">
            <a:avLst/>
          </a:prstGeom>
        </p:spPr>
      </p:pic>
      <p:sp>
        <p:nvSpPr>
          <p:cNvPr id="16" name="Прямокутник 15">
            <a:extLst>
              <a:ext uri="{FF2B5EF4-FFF2-40B4-BE49-F238E27FC236}">
                <a16:creationId xmlns:a16="http://schemas.microsoft.com/office/drawing/2014/main" id="{62145A45-ADE8-3A0E-B9A8-DCC4E5C1D169}"/>
              </a:ext>
            </a:extLst>
          </p:cNvPr>
          <p:cNvSpPr/>
          <p:nvPr/>
        </p:nvSpPr>
        <p:spPr>
          <a:xfrm>
            <a:off x="13146159" y="5059019"/>
            <a:ext cx="8519156" cy="2315818"/>
          </a:xfrm>
          <a:prstGeom prst="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17" name="TextBox 16">
            <a:extLst>
              <a:ext uri="{FF2B5EF4-FFF2-40B4-BE49-F238E27FC236}">
                <a16:creationId xmlns:a16="http://schemas.microsoft.com/office/drawing/2014/main" id="{0F42FFB4-0637-299A-43C3-2E170912F865}"/>
              </a:ext>
            </a:extLst>
          </p:cNvPr>
          <p:cNvSpPr txBox="1"/>
          <p:nvPr/>
        </p:nvSpPr>
        <p:spPr>
          <a:xfrm>
            <a:off x="13621908" y="5442323"/>
            <a:ext cx="7567657" cy="1569660"/>
          </a:xfrm>
          <a:prstGeom prst="rect">
            <a:avLst/>
          </a:prstGeom>
          <a:noFill/>
        </p:spPr>
        <p:txBody>
          <a:bodyPr wrap="square">
            <a:spAutoFit/>
          </a:bodyPr>
          <a:lstStyle/>
          <a:p>
            <a:pPr algn="just">
              <a:spcBef>
                <a:spcPts val="300"/>
              </a:spcBef>
              <a:spcAft>
                <a:spcPts val="300"/>
              </a:spcAft>
            </a:pPr>
            <a:r>
              <a:rPr lang="uk-UA" sz="3200" b="1" noProof="0" dirty="0">
                <a:latin typeface="+mj-lt"/>
              </a:rPr>
              <a:t>Зниження витрат на опалення: </a:t>
            </a:r>
            <a:r>
              <a:rPr lang="uk-UA" sz="3200" noProof="0" dirty="0">
                <a:latin typeface="+mj-lt"/>
              </a:rPr>
              <a:t>потреба в обігріві приміщення знижується, що прямо зменшує витрати на опалення.</a:t>
            </a:r>
          </a:p>
        </p:txBody>
      </p:sp>
      <p:sp>
        <p:nvSpPr>
          <p:cNvPr id="18" name="Прямокутник 17">
            <a:extLst>
              <a:ext uri="{FF2B5EF4-FFF2-40B4-BE49-F238E27FC236}">
                <a16:creationId xmlns:a16="http://schemas.microsoft.com/office/drawing/2014/main" id="{7CB03C5A-32C4-7454-CFAD-B63D13A9E51A}"/>
              </a:ext>
            </a:extLst>
          </p:cNvPr>
          <p:cNvSpPr/>
          <p:nvPr/>
        </p:nvSpPr>
        <p:spPr>
          <a:xfrm>
            <a:off x="13146157" y="7758141"/>
            <a:ext cx="8519156" cy="3319669"/>
          </a:xfrm>
          <a:prstGeom prst="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19" name="TextBox 18">
            <a:extLst>
              <a:ext uri="{FF2B5EF4-FFF2-40B4-BE49-F238E27FC236}">
                <a16:creationId xmlns:a16="http://schemas.microsoft.com/office/drawing/2014/main" id="{27C0CE35-3778-B4BB-3A01-4EC39012A20E}"/>
              </a:ext>
            </a:extLst>
          </p:cNvPr>
          <p:cNvSpPr txBox="1"/>
          <p:nvPr/>
        </p:nvSpPr>
        <p:spPr>
          <a:xfrm>
            <a:off x="13621906" y="8140702"/>
            <a:ext cx="7567657" cy="2554545"/>
          </a:xfrm>
          <a:prstGeom prst="rect">
            <a:avLst/>
          </a:prstGeom>
          <a:noFill/>
        </p:spPr>
        <p:txBody>
          <a:bodyPr wrap="square">
            <a:spAutoFit/>
          </a:bodyPr>
          <a:lstStyle/>
          <a:p>
            <a:pPr algn="just">
              <a:spcBef>
                <a:spcPts val="300"/>
              </a:spcBef>
              <a:spcAft>
                <a:spcPts val="300"/>
              </a:spcAft>
            </a:pPr>
            <a:r>
              <a:rPr lang="uk-UA" sz="3200" b="1" noProof="0" dirty="0">
                <a:latin typeface="+mj-lt"/>
              </a:rPr>
              <a:t>Покращення мікроклімату та комфорту: </a:t>
            </a:r>
            <a:r>
              <a:rPr lang="uk-UA" sz="3200" noProof="0" dirty="0">
                <a:latin typeface="+mj-lt"/>
              </a:rPr>
              <a:t>утеплені приміщення мають стабільну темпера­туру і не схильні до різких коливань, зменшується ризик утворення конденсату і розвитку плісняви на стінах.</a:t>
            </a:r>
          </a:p>
        </p:txBody>
      </p:sp>
    </p:spTree>
    <p:extLst>
      <p:ext uri="{BB962C8B-B14F-4D97-AF65-F5344CB8AC3E}">
        <p14:creationId xmlns:p14="http://schemas.microsoft.com/office/powerpoint/2010/main" val="112770121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75261-C780-BA8B-613C-B87342860F64}"/>
            </a:ext>
          </a:extLst>
        </p:cNvPr>
        <p:cNvGrpSpPr/>
        <p:nvPr/>
      </p:nvGrpSpPr>
      <p:grpSpPr>
        <a:xfrm>
          <a:off x="0" y="0"/>
          <a:ext cx="0" cy="0"/>
          <a:chOff x="0" y="0"/>
          <a:chExt cx="0" cy="0"/>
        </a:xfrm>
      </p:grpSpPr>
      <p:sp>
        <p:nvSpPr>
          <p:cNvPr id="3" name="Заголовок 13">
            <a:extLst>
              <a:ext uri="{FF2B5EF4-FFF2-40B4-BE49-F238E27FC236}">
                <a16:creationId xmlns:a16="http://schemas.microsoft.com/office/drawing/2014/main" id="{95FBBEEB-8E41-B679-AEDF-4986BAA771C9}"/>
              </a:ext>
            </a:extLst>
          </p:cNvPr>
          <p:cNvSpPr>
            <a:spLocks noGrp="1"/>
          </p:cNvSpPr>
          <p:nvPr>
            <p:ph type="title"/>
          </p:nvPr>
        </p:nvSpPr>
        <p:spPr>
          <a:xfrm>
            <a:off x="685008" y="1733142"/>
            <a:ext cx="23387565" cy="826248"/>
          </a:xfrm>
        </p:spPr>
        <p:txBody>
          <a:bodyPr/>
          <a:lstStyle/>
          <a:p>
            <a:r>
              <a:rPr lang="uk-UA" sz="6000" dirty="0"/>
              <a:t>М</a:t>
            </a:r>
            <a:r>
              <a:rPr lang="uk-UA" sz="6000" noProof="0" dirty="0" err="1"/>
              <a:t>одернізація</a:t>
            </a:r>
            <a:r>
              <a:rPr lang="uk-UA" sz="6000" noProof="0" dirty="0"/>
              <a:t> опалювальних систем</a:t>
            </a:r>
          </a:p>
        </p:txBody>
      </p:sp>
      <p:sp>
        <p:nvSpPr>
          <p:cNvPr id="2" name="Прямокутник 1">
            <a:extLst>
              <a:ext uri="{FF2B5EF4-FFF2-40B4-BE49-F238E27FC236}">
                <a16:creationId xmlns:a16="http://schemas.microsoft.com/office/drawing/2014/main" id="{41127B70-E69F-4FBE-DE56-B5FB63D84A39}"/>
              </a:ext>
            </a:extLst>
          </p:cNvPr>
          <p:cNvSpPr/>
          <p:nvPr/>
        </p:nvSpPr>
        <p:spPr>
          <a:xfrm>
            <a:off x="16332315" y="6858000"/>
            <a:ext cx="6778486" cy="3200400"/>
          </a:xfrm>
          <a:prstGeom prst="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4" name="Прямокутник 3">
            <a:extLst>
              <a:ext uri="{FF2B5EF4-FFF2-40B4-BE49-F238E27FC236}">
                <a16:creationId xmlns:a16="http://schemas.microsoft.com/office/drawing/2014/main" id="{17BD6E6D-0938-2C52-119D-1BFE85004968}"/>
              </a:ext>
            </a:extLst>
          </p:cNvPr>
          <p:cNvSpPr/>
          <p:nvPr/>
        </p:nvSpPr>
        <p:spPr>
          <a:xfrm>
            <a:off x="8756374" y="6857999"/>
            <a:ext cx="6778486" cy="3200401"/>
          </a:xfrm>
          <a:prstGeom prst="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5" name="Овал 4">
            <a:extLst>
              <a:ext uri="{FF2B5EF4-FFF2-40B4-BE49-F238E27FC236}">
                <a16:creationId xmlns:a16="http://schemas.microsoft.com/office/drawing/2014/main" id="{A16C958B-7BA0-2E03-F783-4A33134926AC}"/>
              </a:ext>
            </a:extLst>
          </p:cNvPr>
          <p:cNvSpPr/>
          <p:nvPr/>
        </p:nvSpPr>
        <p:spPr>
          <a:xfrm>
            <a:off x="18889591" y="3938274"/>
            <a:ext cx="1663937" cy="1646683"/>
          </a:xfrm>
          <a:prstGeom prst="ellipse">
            <a:avLst/>
          </a:prstGeom>
          <a:solidFill>
            <a:srgbClr val="96D6F3"/>
          </a:solid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7" name="Прямокутник 6">
            <a:extLst>
              <a:ext uri="{FF2B5EF4-FFF2-40B4-BE49-F238E27FC236}">
                <a16:creationId xmlns:a16="http://schemas.microsoft.com/office/drawing/2014/main" id="{A9B38B67-A213-F1DE-A116-340E9548243F}"/>
              </a:ext>
            </a:extLst>
          </p:cNvPr>
          <p:cNvSpPr/>
          <p:nvPr/>
        </p:nvSpPr>
        <p:spPr>
          <a:xfrm>
            <a:off x="8756374" y="5888182"/>
            <a:ext cx="6778486"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Переваги для довкілля</a:t>
            </a:r>
          </a:p>
        </p:txBody>
      </p:sp>
      <p:sp>
        <p:nvSpPr>
          <p:cNvPr id="8" name="Овал 7">
            <a:extLst>
              <a:ext uri="{FF2B5EF4-FFF2-40B4-BE49-F238E27FC236}">
                <a16:creationId xmlns:a16="http://schemas.microsoft.com/office/drawing/2014/main" id="{C12698C1-7DC7-1244-6275-BA2806E9354A}"/>
              </a:ext>
            </a:extLst>
          </p:cNvPr>
          <p:cNvSpPr/>
          <p:nvPr/>
        </p:nvSpPr>
        <p:spPr>
          <a:xfrm>
            <a:off x="11327496" y="3938274"/>
            <a:ext cx="1663937" cy="1646683"/>
          </a:xfrm>
          <a:prstGeom prst="ellipse">
            <a:avLst/>
          </a:prstGeom>
          <a:solidFill>
            <a:srgbClr val="79C59F"/>
          </a:solid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10" name="TextBox 9">
            <a:extLst>
              <a:ext uri="{FF2B5EF4-FFF2-40B4-BE49-F238E27FC236}">
                <a16:creationId xmlns:a16="http://schemas.microsoft.com/office/drawing/2014/main" id="{CB2495F0-DF7E-2BF5-4797-A66323D6C0B8}"/>
              </a:ext>
            </a:extLst>
          </p:cNvPr>
          <p:cNvSpPr txBox="1"/>
          <p:nvPr/>
        </p:nvSpPr>
        <p:spPr>
          <a:xfrm>
            <a:off x="9076802" y="7195930"/>
            <a:ext cx="6165327" cy="2554545"/>
          </a:xfrm>
          <a:prstGeom prst="rect">
            <a:avLst/>
          </a:prstGeom>
          <a:noFill/>
        </p:spPr>
        <p:txBody>
          <a:bodyPr wrap="square" rtlCol="0">
            <a:spAutoFit/>
          </a:bodyPr>
          <a:lstStyle/>
          <a:p>
            <a:pPr marL="285750" indent="-285750">
              <a:buFont typeface="Arial" panose="020B0604020202020204" pitchFamily="34" charset="0"/>
              <a:buChar char="•"/>
            </a:pPr>
            <a:r>
              <a:rPr lang="uk-UA" sz="3200" noProof="0" dirty="0">
                <a:latin typeface="+mj-lt"/>
              </a:rPr>
              <a:t>Зменшення викидів парникових газів</a:t>
            </a:r>
          </a:p>
          <a:p>
            <a:pPr marL="285750" indent="-285750">
              <a:buFont typeface="Arial" panose="020B0604020202020204" pitchFamily="34" charset="0"/>
              <a:buChar char="•"/>
            </a:pPr>
            <a:r>
              <a:rPr lang="uk-UA" sz="3200" dirty="0">
                <a:latin typeface="+mj-lt"/>
              </a:rPr>
              <a:t>Збереження природних ресурсів</a:t>
            </a:r>
          </a:p>
          <a:p>
            <a:pPr marL="285750" indent="-285750">
              <a:buFont typeface="Arial" panose="020B0604020202020204" pitchFamily="34" charset="0"/>
              <a:buChar char="•"/>
            </a:pPr>
            <a:r>
              <a:rPr lang="uk-UA" sz="3200" noProof="0" dirty="0">
                <a:latin typeface="+mj-lt"/>
              </a:rPr>
              <a:t>Збільшення енергетичної безпеки</a:t>
            </a:r>
          </a:p>
        </p:txBody>
      </p:sp>
      <p:sp>
        <p:nvSpPr>
          <p:cNvPr id="11" name="TextBox 10">
            <a:extLst>
              <a:ext uri="{FF2B5EF4-FFF2-40B4-BE49-F238E27FC236}">
                <a16:creationId xmlns:a16="http://schemas.microsoft.com/office/drawing/2014/main" id="{07F14257-B9D1-7FC1-88D9-FA69038A4C1B}"/>
              </a:ext>
            </a:extLst>
          </p:cNvPr>
          <p:cNvSpPr txBox="1"/>
          <p:nvPr/>
        </p:nvSpPr>
        <p:spPr>
          <a:xfrm>
            <a:off x="16638897" y="7195930"/>
            <a:ext cx="6165327" cy="2062103"/>
          </a:xfrm>
          <a:prstGeom prst="rect">
            <a:avLst/>
          </a:prstGeom>
          <a:noFill/>
        </p:spPr>
        <p:txBody>
          <a:bodyPr wrap="square" rtlCol="0">
            <a:spAutoFit/>
          </a:bodyPr>
          <a:lstStyle/>
          <a:p>
            <a:pPr marL="285750" indent="-285750">
              <a:buFont typeface="Arial" panose="020B0604020202020204" pitchFamily="34" charset="0"/>
              <a:buChar char="•"/>
            </a:pPr>
            <a:r>
              <a:rPr lang="uk-UA" sz="3200" noProof="0" dirty="0">
                <a:latin typeface="+mj-lt"/>
              </a:rPr>
              <a:t>Підвищення вартості нерухомості</a:t>
            </a:r>
          </a:p>
          <a:p>
            <a:pPr marL="285750" indent="-285750">
              <a:buFont typeface="Arial" panose="020B0604020202020204" pitchFamily="34" charset="0"/>
              <a:buChar char="•"/>
            </a:pPr>
            <a:r>
              <a:rPr lang="uk-UA" sz="3200" dirty="0">
                <a:latin typeface="+mj-lt"/>
              </a:rPr>
              <a:t>Державні програми підтримки та субсидії</a:t>
            </a:r>
            <a:endParaRPr lang="uk-UA" sz="3200" noProof="0" dirty="0">
              <a:latin typeface="+mj-lt"/>
            </a:endParaRPr>
          </a:p>
        </p:txBody>
      </p:sp>
      <p:sp>
        <p:nvSpPr>
          <p:cNvPr id="12" name="Прямокутник 11">
            <a:extLst>
              <a:ext uri="{FF2B5EF4-FFF2-40B4-BE49-F238E27FC236}">
                <a16:creationId xmlns:a16="http://schemas.microsoft.com/office/drawing/2014/main" id="{5A45BE5D-0B1E-1EA2-7D4E-04B889478679}"/>
              </a:ext>
            </a:extLst>
          </p:cNvPr>
          <p:cNvSpPr/>
          <p:nvPr/>
        </p:nvSpPr>
        <p:spPr>
          <a:xfrm>
            <a:off x="16332316" y="5862787"/>
            <a:ext cx="6778486"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Фінансові вигоди</a:t>
            </a:r>
          </a:p>
        </p:txBody>
      </p:sp>
      <p:pic>
        <p:nvPicPr>
          <p:cNvPr id="14" name="Графіка 13" descr="Plant with solid fill">
            <a:extLst>
              <a:ext uri="{FF2B5EF4-FFF2-40B4-BE49-F238E27FC236}">
                <a16:creationId xmlns:a16="http://schemas.microsoft.com/office/drawing/2014/main" id="{3B26CACF-8BE5-73AD-74D7-4071DD8A64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88417" y="4285142"/>
            <a:ext cx="914400" cy="914400"/>
          </a:xfrm>
          <a:prstGeom prst="rect">
            <a:avLst/>
          </a:prstGeom>
        </p:spPr>
      </p:pic>
      <p:pic>
        <p:nvPicPr>
          <p:cNvPr id="16" name="Графіка 15" descr="Wallet with solid fill">
            <a:extLst>
              <a:ext uri="{FF2B5EF4-FFF2-40B4-BE49-F238E27FC236}">
                <a16:creationId xmlns:a16="http://schemas.microsoft.com/office/drawing/2014/main" id="{61C04917-2FF1-523C-FDF4-D3597EAD75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264358" y="4285142"/>
            <a:ext cx="914400" cy="914400"/>
          </a:xfrm>
          <a:prstGeom prst="rect">
            <a:avLst/>
          </a:prstGeom>
        </p:spPr>
      </p:pic>
      <p:sp>
        <p:nvSpPr>
          <p:cNvPr id="17" name="Прямокутник 16">
            <a:extLst>
              <a:ext uri="{FF2B5EF4-FFF2-40B4-BE49-F238E27FC236}">
                <a16:creationId xmlns:a16="http://schemas.microsoft.com/office/drawing/2014/main" id="{BDD070F3-6353-9C9D-0E94-69AD37A287BA}"/>
              </a:ext>
            </a:extLst>
          </p:cNvPr>
          <p:cNvSpPr/>
          <p:nvPr/>
        </p:nvSpPr>
        <p:spPr>
          <a:xfrm>
            <a:off x="1180433" y="6857999"/>
            <a:ext cx="6778486" cy="3200401"/>
          </a:xfrm>
          <a:prstGeom prst="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18" name="TextBox 17">
            <a:extLst>
              <a:ext uri="{FF2B5EF4-FFF2-40B4-BE49-F238E27FC236}">
                <a16:creationId xmlns:a16="http://schemas.microsoft.com/office/drawing/2014/main" id="{1DE53ED0-7AFC-FEEC-0EB5-D0ECDD9C6E88}"/>
              </a:ext>
            </a:extLst>
          </p:cNvPr>
          <p:cNvSpPr txBox="1"/>
          <p:nvPr/>
        </p:nvSpPr>
        <p:spPr>
          <a:xfrm>
            <a:off x="1487012" y="6932276"/>
            <a:ext cx="6165327" cy="3046988"/>
          </a:xfrm>
          <a:prstGeom prst="rect">
            <a:avLst/>
          </a:prstGeom>
          <a:noFill/>
        </p:spPr>
        <p:txBody>
          <a:bodyPr wrap="square" rtlCol="0">
            <a:spAutoFit/>
          </a:bodyPr>
          <a:lstStyle/>
          <a:p>
            <a:pPr marL="285750" indent="-285750">
              <a:buFont typeface="Arial" panose="020B0604020202020204" pitchFamily="34" charset="0"/>
              <a:buChar char="•"/>
            </a:pPr>
            <a:r>
              <a:rPr lang="uk-UA" sz="3200" noProof="0" dirty="0">
                <a:latin typeface="+mj-lt"/>
              </a:rPr>
              <a:t>Встановлення сучасних котлів та систем управління</a:t>
            </a:r>
          </a:p>
          <a:p>
            <a:pPr marL="285750" indent="-285750">
              <a:buFont typeface="Arial" panose="020B0604020202020204" pitchFamily="34" charset="0"/>
              <a:buChar char="•"/>
            </a:pPr>
            <a:r>
              <a:rPr lang="uk-UA" sz="3200" dirty="0">
                <a:latin typeface="+mj-lt"/>
              </a:rPr>
              <a:t>Впровадження «розумних» термостатів</a:t>
            </a:r>
          </a:p>
          <a:p>
            <a:pPr marL="285750" indent="-285750">
              <a:buFont typeface="Arial" panose="020B0604020202020204" pitchFamily="34" charset="0"/>
              <a:buChar char="•"/>
            </a:pPr>
            <a:r>
              <a:rPr lang="uk-UA" sz="3200" noProof="0" dirty="0">
                <a:latin typeface="+mj-lt"/>
              </a:rPr>
              <a:t>Теплові насоси та альтернативні джерела тепла</a:t>
            </a:r>
          </a:p>
        </p:txBody>
      </p:sp>
      <p:sp>
        <p:nvSpPr>
          <p:cNvPr id="19" name="Прямокутник 18">
            <a:extLst>
              <a:ext uri="{FF2B5EF4-FFF2-40B4-BE49-F238E27FC236}">
                <a16:creationId xmlns:a16="http://schemas.microsoft.com/office/drawing/2014/main" id="{87862235-C6B6-D76D-0A23-4FC99170B0C5}"/>
              </a:ext>
            </a:extLst>
          </p:cNvPr>
          <p:cNvSpPr/>
          <p:nvPr/>
        </p:nvSpPr>
        <p:spPr>
          <a:xfrm>
            <a:off x="1180433" y="5862787"/>
            <a:ext cx="6778486"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Приклади модернізації</a:t>
            </a:r>
          </a:p>
        </p:txBody>
      </p:sp>
      <p:sp>
        <p:nvSpPr>
          <p:cNvPr id="20" name="Овал 19">
            <a:extLst>
              <a:ext uri="{FF2B5EF4-FFF2-40B4-BE49-F238E27FC236}">
                <a16:creationId xmlns:a16="http://schemas.microsoft.com/office/drawing/2014/main" id="{3700E09F-F818-112D-D856-929FD77602E3}"/>
              </a:ext>
            </a:extLst>
          </p:cNvPr>
          <p:cNvSpPr/>
          <p:nvPr/>
        </p:nvSpPr>
        <p:spPr>
          <a:xfrm>
            <a:off x="3737706" y="3938273"/>
            <a:ext cx="1663937" cy="1646683"/>
          </a:xfrm>
          <a:prstGeom prst="ellipse">
            <a:avLst/>
          </a:prstGeom>
          <a:solidFill>
            <a:srgbClr val="EEDE66"/>
          </a:solid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pic>
        <p:nvPicPr>
          <p:cNvPr id="22" name="Графіка 21" descr="List with solid fill">
            <a:extLst>
              <a:ext uri="{FF2B5EF4-FFF2-40B4-BE49-F238E27FC236}">
                <a16:creationId xmlns:a16="http://schemas.microsoft.com/office/drawing/2014/main" id="{585C7923-45E7-AE68-4625-0D656B69C1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12474" y="4290205"/>
            <a:ext cx="914400" cy="914400"/>
          </a:xfrm>
          <a:prstGeom prst="rect">
            <a:avLst/>
          </a:prstGeom>
        </p:spPr>
      </p:pic>
    </p:spTree>
    <p:extLst>
      <p:ext uri="{BB962C8B-B14F-4D97-AF65-F5344CB8AC3E}">
        <p14:creationId xmlns:p14="http://schemas.microsoft.com/office/powerpoint/2010/main" val="83051093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3EDA9-4D6E-E67D-A21A-D592658458A7}"/>
            </a:ext>
          </a:extLst>
        </p:cNvPr>
        <p:cNvGrpSpPr/>
        <p:nvPr/>
      </p:nvGrpSpPr>
      <p:grpSpPr>
        <a:xfrm>
          <a:off x="0" y="0"/>
          <a:ext cx="0" cy="0"/>
          <a:chOff x="0" y="0"/>
          <a:chExt cx="0" cy="0"/>
        </a:xfrm>
      </p:grpSpPr>
      <p:sp>
        <p:nvSpPr>
          <p:cNvPr id="25" name="Прямокутник: округлені верхні кути 24">
            <a:extLst>
              <a:ext uri="{FF2B5EF4-FFF2-40B4-BE49-F238E27FC236}">
                <a16:creationId xmlns:a16="http://schemas.microsoft.com/office/drawing/2014/main" id="{35B15D8E-6500-62C4-8C34-12405008337D}"/>
              </a:ext>
            </a:extLst>
          </p:cNvPr>
          <p:cNvSpPr/>
          <p:nvPr/>
        </p:nvSpPr>
        <p:spPr>
          <a:xfrm>
            <a:off x="2391864" y="3042269"/>
            <a:ext cx="7174947" cy="3369831"/>
          </a:xfrm>
          <a:prstGeom prst="round2Same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Заголовок 13">
            <a:extLst>
              <a:ext uri="{FF2B5EF4-FFF2-40B4-BE49-F238E27FC236}">
                <a16:creationId xmlns:a16="http://schemas.microsoft.com/office/drawing/2014/main" id="{8626E7BB-1547-1585-5C9B-CCBBF133FEE8}"/>
              </a:ext>
            </a:extLst>
          </p:cNvPr>
          <p:cNvSpPr>
            <a:spLocks noGrp="1"/>
          </p:cNvSpPr>
          <p:nvPr>
            <p:ph type="title"/>
          </p:nvPr>
        </p:nvSpPr>
        <p:spPr>
          <a:xfrm>
            <a:off x="685008" y="1733142"/>
            <a:ext cx="23387565" cy="826248"/>
          </a:xfrm>
        </p:spPr>
        <p:txBody>
          <a:bodyPr/>
          <a:lstStyle/>
          <a:p>
            <a:r>
              <a:rPr lang="uk-UA" sz="6000" dirty="0"/>
              <a:t>Енергетичний аудит</a:t>
            </a:r>
            <a:endParaRPr lang="uk-UA" sz="6000" noProof="0" dirty="0"/>
          </a:p>
        </p:txBody>
      </p:sp>
      <p:sp>
        <p:nvSpPr>
          <p:cNvPr id="2" name="Прямокутник 1">
            <a:extLst>
              <a:ext uri="{FF2B5EF4-FFF2-40B4-BE49-F238E27FC236}">
                <a16:creationId xmlns:a16="http://schemas.microsoft.com/office/drawing/2014/main" id="{8D766465-2954-3FA9-26F3-4C6B29B73F5E}"/>
              </a:ext>
            </a:extLst>
          </p:cNvPr>
          <p:cNvSpPr/>
          <p:nvPr/>
        </p:nvSpPr>
        <p:spPr>
          <a:xfrm>
            <a:off x="2391864" y="5585852"/>
            <a:ext cx="7174947"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dirty="0"/>
              <a:t>Енергетичний аудит</a:t>
            </a:r>
          </a:p>
        </p:txBody>
      </p:sp>
      <p:sp>
        <p:nvSpPr>
          <p:cNvPr id="4" name="Овал 3">
            <a:extLst>
              <a:ext uri="{FF2B5EF4-FFF2-40B4-BE49-F238E27FC236}">
                <a16:creationId xmlns:a16="http://schemas.microsoft.com/office/drawing/2014/main" id="{B2FA4FCB-BFF4-892F-A359-B6F60442966B}"/>
              </a:ext>
            </a:extLst>
          </p:cNvPr>
          <p:cNvSpPr/>
          <p:nvPr/>
        </p:nvSpPr>
        <p:spPr>
          <a:xfrm>
            <a:off x="5119636" y="3493269"/>
            <a:ext cx="1663937" cy="1646683"/>
          </a:xfrm>
          <a:prstGeom prst="ellipse">
            <a:avLst/>
          </a:prstGeom>
          <a:solidFill>
            <a:srgbClr val="EEDE66"/>
          </a:solid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5" name="TextBox 4">
            <a:extLst>
              <a:ext uri="{FF2B5EF4-FFF2-40B4-BE49-F238E27FC236}">
                <a16:creationId xmlns:a16="http://schemas.microsoft.com/office/drawing/2014/main" id="{84B87C06-6EB2-1F42-05BF-27CAA3A9C6BF}"/>
              </a:ext>
            </a:extLst>
          </p:cNvPr>
          <p:cNvSpPr txBox="1"/>
          <p:nvPr/>
        </p:nvSpPr>
        <p:spPr>
          <a:xfrm>
            <a:off x="2391864" y="6858000"/>
            <a:ext cx="7174947" cy="5324535"/>
          </a:xfrm>
          <a:prstGeom prst="rect">
            <a:avLst/>
          </a:prstGeom>
          <a:noFill/>
        </p:spPr>
        <p:txBody>
          <a:bodyPr wrap="square" rtlCol="0">
            <a:spAutoFit/>
          </a:bodyPr>
          <a:lstStyle/>
          <a:p>
            <a:pPr algn="just"/>
            <a:r>
              <a:rPr lang="uk-UA" sz="3400" dirty="0">
                <a:latin typeface="+mj-lt"/>
              </a:rPr>
              <a:t>Це комплексний аналіз використання енергії підприємством, будівлею або окремим об’єктом для виявлення шляхів оптимізації та зниження енергоспоживання. </a:t>
            </a:r>
          </a:p>
          <a:p>
            <a:pPr algn="just"/>
            <a:r>
              <a:rPr lang="uk-UA" sz="3400" b="1" dirty="0">
                <a:latin typeface="+mj-lt"/>
              </a:rPr>
              <a:t>Метою</a:t>
            </a:r>
            <a:r>
              <a:rPr lang="uk-UA" sz="3400" dirty="0">
                <a:latin typeface="+mj-lt"/>
              </a:rPr>
              <a:t> енергетичного аудиту є оцінка поточного стану енергоспоживання, виявлення неефективних ділянок та розробка рекомендацій для підвищення енергоефективності.</a:t>
            </a:r>
            <a:endParaRPr lang="uk-UA" dirty="0">
              <a:latin typeface="+mj-lt"/>
            </a:endParaRPr>
          </a:p>
        </p:txBody>
      </p:sp>
      <p:pic>
        <p:nvPicPr>
          <p:cNvPr id="8" name="Графіка 7" descr="Badge Tick with solid fill">
            <a:extLst>
              <a:ext uri="{FF2B5EF4-FFF2-40B4-BE49-F238E27FC236}">
                <a16:creationId xmlns:a16="http://schemas.microsoft.com/office/drawing/2014/main" id="{FE6F4B79-5DDA-E531-DCCD-E4A1756905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94404" y="3848627"/>
            <a:ext cx="914400" cy="914400"/>
          </a:xfrm>
          <a:prstGeom prst="rect">
            <a:avLst/>
          </a:prstGeom>
        </p:spPr>
      </p:pic>
      <p:sp>
        <p:nvSpPr>
          <p:cNvPr id="10" name="Прямокутник: округлені кути 9">
            <a:extLst>
              <a:ext uri="{FF2B5EF4-FFF2-40B4-BE49-F238E27FC236}">
                <a16:creationId xmlns:a16="http://schemas.microsoft.com/office/drawing/2014/main" id="{11F1901B-29EF-B13C-96CE-E03C4B19891D}"/>
              </a:ext>
            </a:extLst>
          </p:cNvPr>
          <p:cNvSpPr/>
          <p:nvPr/>
        </p:nvSpPr>
        <p:spPr>
          <a:xfrm>
            <a:off x="12294584" y="4369795"/>
            <a:ext cx="1888435" cy="1018352"/>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noProof="0" dirty="0">
                <a:latin typeface="+mj-lt"/>
              </a:rPr>
              <a:t>1</a:t>
            </a:r>
          </a:p>
        </p:txBody>
      </p:sp>
      <p:sp>
        <p:nvSpPr>
          <p:cNvPr id="13" name="Прямокутник: округлені кути 12">
            <a:extLst>
              <a:ext uri="{FF2B5EF4-FFF2-40B4-BE49-F238E27FC236}">
                <a16:creationId xmlns:a16="http://schemas.microsoft.com/office/drawing/2014/main" id="{022EE02B-A796-50D7-3D88-6C6F0704830E}"/>
              </a:ext>
            </a:extLst>
          </p:cNvPr>
          <p:cNvSpPr/>
          <p:nvPr/>
        </p:nvSpPr>
        <p:spPr>
          <a:xfrm>
            <a:off x="14732984" y="4369794"/>
            <a:ext cx="7545853" cy="1018352"/>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Підготовчий етап</a:t>
            </a:r>
          </a:p>
        </p:txBody>
      </p:sp>
      <p:sp>
        <p:nvSpPr>
          <p:cNvPr id="16" name="Прямокутник 15">
            <a:extLst>
              <a:ext uri="{FF2B5EF4-FFF2-40B4-BE49-F238E27FC236}">
                <a16:creationId xmlns:a16="http://schemas.microsoft.com/office/drawing/2014/main" id="{203784D4-6417-8D9A-E206-6C1788BB0F37}"/>
              </a:ext>
            </a:extLst>
          </p:cNvPr>
          <p:cNvSpPr/>
          <p:nvPr/>
        </p:nvSpPr>
        <p:spPr>
          <a:xfrm>
            <a:off x="12294583" y="3042269"/>
            <a:ext cx="9984253" cy="826248"/>
          </a:xfrm>
          <a:prstGeom prst="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solidFill>
                  <a:srgbClr val="4D4D4D"/>
                </a:solidFill>
              </a:rPr>
              <a:t>Основні етапи:</a:t>
            </a:r>
          </a:p>
        </p:txBody>
      </p:sp>
      <p:sp>
        <p:nvSpPr>
          <p:cNvPr id="17" name="Прямокутник: округлені кути 16">
            <a:extLst>
              <a:ext uri="{FF2B5EF4-FFF2-40B4-BE49-F238E27FC236}">
                <a16:creationId xmlns:a16="http://schemas.microsoft.com/office/drawing/2014/main" id="{63153119-06FD-63CB-8EED-A04DD92DDF05}"/>
              </a:ext>
            </a:extLst>
          </p:cNvPr>
          <p:cNvSpPr/>
          <p:nvPr/>
        </p:nvSpPr>
        <p:spPr>
          <a:xfrm>
            <a:off x="12294584" y="5890185"/>
            <a:ext cx="1888435" cy="1018352"/>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dirty="0">
                <a:latin typeface="+mj-lt"/>
              </a:rPr>
              <a:t>2</a:t>
            </a:r>
            <a:endParaRPr lang="uk-UA" sz="10000" b="1" noProof="0" dirty="0">
              <a:latin typeface="+mj-lt"/>
            </a:endParaRPr>
          </a:p>
        </p:txBody>
      </p:sp>
      <p:sp>
        <p:nvSpPr>
          <p:cNvPr id="18" name="Прямокутник: округлені кути 17">
            <a:extLst>
              <a:ext uri="{FF2B5EF4-FFF2-40B4-BE49-F238E27FC236}">
                <a16:creationId xmlns:a16="http://schemas.microsoft.com/office/drawing/2014/main" id="{42063200-1EAA-4C9F-2091-7C9840317E0C}"/>
              </a:ext>
            </a:extLst>
          </p:cNvPr>
          <p:cNvSpPr/>
          <p:nvPr/>
        </p:nvSpPr>
        <p:spPr>
          <a:xfrm>
            <a:off x="14732984" y="5890184"/>
            <a:ext cx="7545853" cy="1018352"/>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Аналіз енергоспоживання</a:t>
            </a:r>
          </a:p>
        </p:txBody>
      </p:sp>
      <p:sp>
        <p:nvSpPr>
          <p:cNvPr id="19" name="Прямокутник: округлені кути 18">
            <a:extLst>
              <a:ext uri="{FF2B5EF4-FFF2-40B4-BE49-F238E27FC236}">
                <a16:creationId xmlns:a16="http://schemas.microsoft.com/office/drawing/2014/main" id="{A5251D79-647E-1AD6-437A-4B31478F2B83}"/>
              </a:ext>
            </a:extLst>
          </p:cNvPr>
          <p:cNvSpPr/>
          <p:nvPr/>
        </p:nvSpPr>
        <p:spPr>
          <a:xfrm>
            <a:off x="12294584" y="7391274"/>
            <a:ext cx="1888435" cy="1018352"/>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dirty="0">
                <a:latin typeface="+mj-lt"/>
              </a:rPr>
              <a:t>3</a:t>
            </a:r>
            <a:endParaRPr lang="uk-UA" sz="10000" b="1" noProof="0" dirty="0">
              <a:latin typeface="+mj-lt"/>
            </a:endParaRPr>
          </a:p>
        </p:txBody>
      </p:sp>
      <p:sp>
        <p:nvSpPr>
          <p:cNvPr id="20" name="Прямокутник: округлені кути 19">
            <a:extLst>
              <a:ext uri="{FF2B5EF4-FFF2-40B4-BE49-F238E27FC236}">
                <a16:creationId xmlns:a16="http://schemas.microsoft.com/office/drawing/2014/main" id="{17E9A7AE-BB14-E006-53B8-35C62A9BFD7F}"/>
              </a:ext>
            </a:extLst>
          </p:cNvPr>
          <p:cNvSpPr/>
          <p:nvPr/>
        </p:nvSpPr>
        <p:spPr>
          <a:xfrm>
            <a:off x="14732984" y="7391273"/>
            <a:ext cx="7545853" cy="1018352"/>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Обстеження об’єкта</a:t>
            </a:r>
          </a:p>
        </p:txBody>
      </p:sp>
      <p:sp>
        <p:nvSpPr>
          <p:cNvPr id="21" name="Прямокутник: округлені кути 20">
            <a:extLst>
              <a:ext uri="{FF2B5EF4-FFF2-40B4-BE49-F238E27FC236}">
                <a16:creationId xmlns:a16="http://schemas.microsoft.com/office/drawing/2014/main" id="{726EFD77-4031-B269-5291-5C1403DE2560}"/>
              </a:ext>
            </a:extLst>
          </p:cNvPr>
          <p:cNvSpPr/>
          <p:nvPr/>
        </p:nvSpPr>
        <p:spPr>
          <a:xfrm>
            <a:off x="12294584" y="8892363"/>
            <a:ext cx="1888435" cy="1018352"/>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dirty="0">
                <a:latin typeface="+mj-lt"/>
              </a:rPr>
              <a:t>4</a:t>
            </a:r>
            <a:endParaRPr lang="uk-UA" sz="10000" b="1" noProof="0" dirty="0">
              <a:latin typeface="+mj-lt"/>
            </a:endParaRPr>
          </a:p>
        </p:txBody>
      </p:sp>
      <p:sp>
        <p:nvSpPr>
          <p:cNvPr id="22" name="Прямокутник: округлені кути 21">
            <a:extLst>
              <a:ext uri="{FF2B5EF4-FFF2-40B4-BE49-F238E27FC236}">
                <a16:creationId xmlns:a16="http://schemas.microsoft.com/office/drawing/2014/main" id="{DFBFE15E-17BE-0204-B44D-F013332D8DDF}"/>
              </a:ext>
            </a:extLst>
          </p:cNvPr>
          <p:cNvSpPr/>
          <p:nvPr/>
        </p:nvSpPr>
        <p:spPr>
          <a:xfrm>
            <a:off x="14732984" y="8892362"/>
            <a:ext cx="7545853" cy="1018352"/>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Виявлення потенційних можливостей для економії</a:t>
            </a:r>
          </a:p>
        </p:txBody>
      </p:sp>
      <p:sp>
        <p:nvSpPr>
          <p:cNvPr id="23" name="Прямокутник: округлені кути 22">
            <a:extLst>
              <a:ext uri="{FF2B5EF4-FFF2-40B4-BE49-F238E27FC236}">
                <a16:creationId xmlns:a16="http://schemas.microsoft.com/office/drawing/2014/main" id="{72BE8438-9BFD-FE07-99B3-6DCCF942FA09}"/>
              </a:ext>
            </a:extLst>
          </p:cNvPr>
          <p:cNvSpPr/>
          <p:nvPr/>
        </p:nvSpPr>
        <p:spPr>
          <a:xfrm>
            <a:off x="12294583" y="10393452"/>
            <a:ext cx="1888435" cy="1018352"/>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dirty="0">
                <a:latin typeface="+mj-lt"/>
              </a:rPr>
              <a:t>5</a:t>
            </a:r>
            <a:endParaRPr lang="uk-UA" sz="10000" b="1" noProof="0" dirty="0">
              <a:latin typeface="+mj-lt"/>
            </a:endParaRPr>
          </a:p>
        </p:txBody>
      </p:sp>
      <p:sp>
        <p:nvSpPr>
          <p:cNvPr id="24" name="Прямокутник: округлені кути 23">
            <a:extLst>
              <a:ext uri="{FF2B5EF4-FFF2-40B4-BE49-F238E27FC236}">
                <a16:creationId xmlns:a16="http://schemas.microsoft.com/office/drawing/2014/main" id="{AC3A0B6D-348A-721F-23C8-C2CFB4B36B40}"/>
              </a:ext>
            </a:extLst>
          </p:cNvPr>
          <p:cNvSpPr/>
          <p:nvPr/>
        </p:nvSpPr>
        <p:spPr>
          <a:xfrm>
            <a:off x="14732983" y="10393451"/>
            <a:ext cx="7545853" cy="1018352"/>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Складання звіту</a:t>
            </a:r>
          </a:p>
        </p:txBody>
      </p:sp>
    </p:spTree>
    <p:extLst>
      <p:ext uri="{BB962C8B-B14F-4D97-AF65-F5344CB8AC3E}">
        <p14:creationId xmlns:p14="http://schemas.microsoft.com/office/powerpoint/2010/main" val="119286408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D8A31-90C9-511F-E6EB-98B5B9500FF8}"/>
            </a:ext>
          </a:extLst>
        </p:cNvPr>
        <p:cNvGrpSpPr/>
        <p:nvPr/>
      </p:nvGrpSpPr>
      <p:grpSpPr>
        <a:xfrm>
          <a:off x="0" y="0"/>
          <a:ext cx="0" cy="0"/>
          <a:chOff x="0" y="0"/>
          <a:chExt cx="0" cy="0"/>
        </a:xfrm>
      </p:grpSpPr>
      <p:sp>
        <p:nvSpPr>
          <p:cNvPr id="3" name="Заголовок 13">
            <a:extLst>
              <a:ext uri="{FF2B5EF4-FFF2-40B4-BE49-F238E27FC236}">
                <a16:creationId xmlns:a16="http://schemas.microsoft.com/office/drawing/2014/main" id="{04C14781-A461-E991-C7D7-7D3D166C4001}"/>
              </a:ext>
            </a:extLst>
          </p:cNvPr>
          <p:cNvSpPr>
            <a:spLocks noGrp="1"/>
          </p:cNvSpPr>
          <p:nvPr>
            <p:ph type="title"/>
          </p:nvPr>
        </p:nvSpPr>
        <p:spPr>
          <a:xfrm>
            <a:off x="685008" y="1733142"/>
            <a:ext cx="23387565" cy="826248"/>
          </a:xfrm>
        </p:spPr>
        <p:txBody>
          <a:bodyPr/>
          <a:lstStyle/>
          <a:p>
            <a:r>
              <a:rPr lang="uk-UA" sz="6000" noProof="0" dirty="0"/>
              <a:t>Типи та переваги енергетичного аудиту</a:t>
            </a:r>
          </a:p>
        </p:txBody>
      </p:sp>
      <p:graphicFrame>
        <p:nvGraphicFramePr>
          <p:cNvPr id="2" name="Таблиця 1">
            <a:extLst>
              <a:ext uri="{FF2B5EF4-FFF2-40B4-BE49-F238E27FC236}">
                <a16:creationId xmlns:a16="http://schemas.microsoft.com/office/drawing/2014/main" id="{24BAA6D2-C340-9D5D-FF7D-932C82BBED3F}"/>
              </a:ext>
            </a:extLst>
          </p:cNvPr>
          <p:cNvGraphicFramePr>
            <a:graphicFrameLocks noGrp="1"/>
          </p:cNvGraphicFramePr>
          <p:nvPr>
            <p:extLst>
              <p:ext uri="{D42A27DB-BD31-4B8C-83A1-F6EECF244321}">
                <p14:modId xmlns:p14="http://schemas.microsoft.com/office/powerpoint/2010/main" val="1794258205"/>
              </p:ext>
            </p:extLst>
          </p:nvPr>
        </p:nvGraphicFramePr>
        <p:xfrm>
          <a:off x="1099930" y="3101901"/>
          <a:ext cx="11887200" cy="8880957"/>
        </p:xfrm>
        <a:graphic>
          <a:graphicData uri="http://schemas.openxmlformats.org/drawingml/2006/table">
            <a:tbl>
              <a:tblPr firstRow="1" bandRow="1">
                <a:tableStyleId>{5940675A-B579-460E-94D1-54222C63F5DA}</a:tableStyleId>
              </a:tblPr>
              <a:tblGrid>
                <a:gridCol w="3670853">
                  <a:extLst>
                    <a:ext uri="{9D8B030D-6E8A-4147-A177-3AD203B41FA5}">
                      <a16:colId xmlns:a16="http://schemas.microsoft.com/office/drawing/2014/main" val="296719997"/>
                    </a:ext>
                  </a:extLst>
                </a:gridCol>
                <a:gridCol w="8216347">
                  <a:extLst>
                    <a:ext uri="{9D8B030D-6E8A-4147-A177-3AD203B41FA5}">
                      <a16:colId xmlns:a16="http://schemas.microsoft.com/office/drawing/2014/main" val="3211075385"/>
                    </a:ext>
                  </a:extLst>
                </a:gridCol>
              </a:tblGrid>
              <a:tr h="1291437">
                <a:tc>
                  <a:txBody>
                    <a:bodyPr/>
                    <a:lstStyle/>
                    <a:p>
                      <a:pPr marL="0" algn="ctr" defTabSz="914400" rtl="0" eaLnBrk="1" latinLnBrk="0" hangingPunct="1"/>
                      <a:r>
                        <a:rPr lang="uk-UA" sz="3200" b="0" i="0" kern="1200" noProof="0" dirty="0">
                          <a:solidFill>
                            <a:srgbClr val="4D4D4D"/>
                          </a:solidFill>
                          <a:latin typeface="+mn-lt"/>
                          <a:ea typeface="+mj-ea"/>
                          <a:cs typeface="Calibri" panose="020F0502020204030204" pitchFamily="34" charset="0"/>
                        </a:rPr>
                        <a:t>Тип</a:t>
                      </a:r>
                    </a:p>
                  </a:txBody>
                  <a:tcPr anchor="ctr">
                    <a:solidFill>
                      <a:schemeClr val="bg2"/>
                    </a:solidFill>
                  </a:tcPr>
                </a:tc>
                <a:tc>
                  <a:txBody>
                    <a:bodyPr/>
                    <a:lstStyle/>
                    <a:p>
                      <a:pPr algn="ctr"/>
                      <a:r>
                        <a:rPr lang="uk-UA" sz="3200" b="0" i="0" kern="1200" noProof="0" dirty="0">
                          <a:solidFill>
                            <a:srgbClr val="4D4D4D"/>
                          </a:solidFill>
                          <a:latin typeface="+mn-lt"/>
                          <a:ea typeface="+mj-ea"/>
                          <a:cs typeface="Calibri" panose="020F0502020204030204" pitchFamily="34" charset="0"/>
                        </a:rPr>
                        <a:t>Опис</a:t>
                      </a:r>
                    </a:p>
                  </a:txBody>
                  <a:tcPr anchor="ctr">
                    <a:solidFill>
                      <a:schemeClr val="bg2"/>
                    </a:solidFill>
                  </a:tcPr>
                </a:tc>
                <a:extLst>
                  <a:ext uri="{0D108BD9-81ED-4DB2-BD59-A6C34878D82A}">
                    <a16:rowId xmlns:a16="http://schemas.microsoft.com/office/drawing/2014/main" val="3093156090"/>
                  </a:ext>
                </a:extLst>
              </a:tr>
              <a:tr h="1733766">
                <a:tc>
                  <a:txBody>
                    <a:bodyPr/>
                    <a:lstStyle/>
                    <a:p>
                      <a:pPr algn="ctr"/>
                      <a:r>
                        <a:rPr lang="uk-UA" sz="3200" b="0" i="0" kern="1200" noProof="0" dirty="0">
                          <a:solidFill>
                            <a:srgbClr val="4D4D4D"/>
                          </a:solidFill>
                          <a:latin typeface="+mn-lt"/>
                          <a:ea typeface="+mj-ea"/>
                          <a:cs typeface="Calibri" panose="020F0502020204030204" pitchFamily="34" charset="0"/>
                        </a:rPr>
                        <a:t>Попередній</a:t>
                      </a:r>
                    </a:p>
                  </a:txBody>
                  <a:tcPr anchor="ctr">
                    <a:solidFill>
                      <a:srgbClr val="96D6F3"/>
                    </a:solidFill>
                  </a:tcPr>
                </a:tc>
                <a:tc>
                  <a:txBody>
                    <a:bodyPr/>
                    <a:lstStyle/>
                    <a:p>
                      <a:pPr algn="just"/>
                      <a:r>
                        <a:rPr lang="uk-UA" sz="3200" b="0" i="0" kern="1200" noProof="0" dirty="0">
                          <a:solidFill>
                            <a:srgbClr val="4D4D4D"/>
                          </a:solidFill>
                          <a:latin typeface="+mn-lt"/>
                          <a:ea typeface="+mj-ea"/>
                          <a:cs typeface="Calibri" panose="020F0502020204030204" pitchFamily="34" charset="0"/>
                        </a:rPr>
                        <a:t>Швидкий і менш детальний огляд енергоспоживання, який дозволяє виявити найбільші джерела втрат. Використовується для первинної оцінки загальної ситуації та визначення потреби у більш детальному аналізі.</a:t>
                      </a:r>
                    </a:p>
                  </a:txBody>
                  <a:tcPr/>
                </a:tc>
                <a:extLst>
                  <a:ext uri="{0D108BD9-81ED-4DB2-BD59-A6C34878D82A}">
                    <a16:rowId xmlns:a16="http://schemas.microsoft.com/office/drawing/2014/main" val="527191770"/>
                  </a:ext>
                </a:extLst>
              </a:tr>
              <a:tr h="11162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3200" b="0" i="0" u="none" strike="noStrike" kern="1200" cap="none" spc="0" normalizeH="0" baseline="0" noProof="0" dirty="0">
                          <a:ln>
                            <a:noFill/>
                          </a:ln>
                          <a:solidFill>
                            <a:srgbClr val="4D4D4D"/>
                          </a:solidFill>
                          <a:effectLst/>
                          <a:uLnTx/>
                          <a:uFillTx/>
                          <a:latin typeface="+mn-lt"/>
                          <a:ea typeface="+mn-ea"/>
                          <a:cs typeface="Calibri" panose="020F0502020204030204" pitchFamily="34" charset="0"/>
                        </a:rPr>
                        <a:t>Детальний</a:t>
                      </a:r>
                    </a:p>
                  </a:txBody>
                  <a:tcPr anchor="ctr">
                    <a:solidFill>
                      <a:srgbClr val="EEDE66"/>
                    </a:solidFill>
                  </a:tcPr>
                </a:tc>
                <a:tc>
                  <a:txBody>
                    <a:bodyPr/>
                    <a:lstStyle/>
                    <a:p>
                      <a:pPr algn="just"/>
                      <a:r>
                        <a:rPr lang="uk-UA" sz="3200" b="0" i="0" kern="1200" noProof="0" dirty="0">
                          <a:solidFill>
                            <a:srgbClr val="4D4D4D"/>
                          </a:solidFill>
                          <a:latin typeface="+mn-lt"/>
                          <a:ea typeface="+mj-ea"/>
                          <a:cs typeface="Calibri" panose="020F0502020204030204" pitchFamily="34" charset="0"/>
                        </a:rPr>
                        <a:t>Глибокий аналіз з проведенням численних вимірювань і оцінок, детальним розглядом енергетичних систем, наданням розгорнутих рекомендацій і прогнозів економії.</a:t>
                      </a:r>
                    </a:p>
                  </a:txBody>
                  <a:tcPr/>
                </a:tc>
                <a:extLst>
                  <a:ext uri="{0D108BD9-81ED-4DB2-BD59-A6C34878D82A}">
                    <a16:rowId xmlns:a16="http://schemas.microsoft.com/office/drawing/2014/main" val="1117885376"/>
                  </a:ext>
                </a:extLst>
              </a:tr>
              <a:tr h="1733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3200" b="0" i="0" u="none" strike="noStrike" kern="1200" cap="none" spc="0" normalizeH="0" baseline="0" noProof="0" dirty="0">
                          <a:ln>
                            <a:noFill/>
                          </a:ln>
                          <a:solidFill>
                            <a:srgbClr val="4D4D4D"/>
                          </a:solidFill>
                          <a:effectLst/>
                          <a:uLnTx/>
                          <a:uFillTx/>
                          <a:latin typeface="+mn-lt"/>
                          <a:ea typeface="+mn-ea"/>
                          <a:cs typeface="Calibri" panose="020F0502020204030204" pitchFamily="34" charset="0"/>
                        </a:rPr>
                        <a:t>Цільовий</a:t>
                      </a:r>
                    </a:p>
                  </a:txBody>
                  <a:tcPr anchor="ctr">
                    <a:solidFill>
                      <a:srgbClr val="79C59F"/>
                    </a:solidFill>
                  </a:tcPr>
                </a:tc>
                <a:tc>
                  <a:txBody>
                    <a:bodyPr/>
                    <a:lstStyle/>
                    <a:p>
                      <a:pPr algn="just"/>
                      <a:r>
                        <a:rPr lang="uk-UA" sz="3200" b="0" i="0" kern="1200" noProof="0" dirty="0">
                          <a:solidFill>
                            <a:srgbClr val="4D4D4D"/>
                          </a:solidFill>
                          <a:latin typeface="+mn-lt"/>
                          <a:ea typeface="+mj-ea"/>
                          <a:cs typeface="Calibri" panose="020F0502020204030204" pitchFamily="34" charset="0"/>
                        </a:rPr>
                        <a:t>Зосереджений на конкретному аспекті енергоспоживання, наприклад, системах освітлення або опалення, що дозволяє вирішити певну задачу з покращення енергоефективності.</a:t>
                      </a:r>
                    </a:p>
                  </a:txBody>
                  <a:tcPr/>
                </a:tc>
                <a:extLst>
                  <a:ext uri="{0D108BD9-81ED-4DB2-BD59-A6C34878D82A}">
                    <a16:rowId xmlns:a16="http://schemas.microsoft.com/office/drawing/2014/main" val="1366007367"/>
                  </a:ext>
                </a:extLst>
              </a:tr>
            </a:tbl>
          </a:graphicData>
        </a:graphic>
      </p:graphicFrame>
      <p:grpSp>
        <p:nvGrpSpPr>
          <p:cNvPr id="4" name="Групувати 3">
            <a:extLst>
              <a:ext uri="{FF2B5EF4-FFF2-40B4-BE49-F238E27FC236}">
                <a16:creationId xmlns:a16="http://schemas.microsoft.com/office/drawing/2014/main" id="{960CBBCA-17A5-EEB4-033B-C3919949C02A}"/>
              </a:ext>
            </a:extLst>
          </p:cNvPr>
          <p:cNvGrpSpPr/>
          <p:nvPr/>
        </p:nvGrpSpPr>
        <p:grpSpPr>
          <a:xfrm>
            <a:off x="14338853" y="3101901"/>
            <a:ext cx="8519156" cy="1069379"/>
            <a:chOff x="1329133" y="5400148"/>
            <a:chExt cx="8519156" cy="1069379"/>
          </a:xfrm>
        </p:grpSpPr>
        <p:sp>
          <p:nvSpPr>
            <p:cNvPr id="5" name="Прямокутник: округлені кути 4">
              <a:extLst>
                <a:ext uri="{FF2B5EF4-FFF2-40B4-BE49-F238E27FC236}">
                  <a16:creationId xmlns:a16="http://schemas.microsoft.com/office/drawing/2014/main" id="{4A036BCC-F5F2-22BF-50C4-CDC0C5089195}"/>
                </a:ext>
              </a:extLst>
            </p:cNvPr>
            <p:cNvSpPr/>
            <p:nvPr/>
          </p:nvSpPr>
          <p:spPr>
            <a:xfrm>
              <a:off x="1329133" y="5400149"/>
              <a:ext cx="1888435" cy="106937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6" name="Прямокутник: округлені кути 5">
              <a:extLst>
                <a:ext uri="{FF2B5EF4-FFF2-40B4-BE49-F238E27FC236}">
                  <a16:creationId xmlns:a16="http://schemas.microsoft.com/office/drawing/2014/main" id="{8889B360-D316-7EE3-9EBF-059D0C59A0FA}"/>
                </a:ext>
              </a:extLst>
            </p:cNvPr>
            <p:cNvSpPr/>
            <p:nvPr/>
          </p:nvSpPr>
          <p:spPr>
            <a:xfrm>
              <a:off x="3619768" y="5400148"/>
              <a:ext cx="6228521"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Переваги енергетичного аудиту</a:t>
              </a:r>
            </a:p>
          </p:txBody>
        </p:sp>
      </p:grpSp>
      <p:pic>
        <p:nvPicPr>
          <p:cNvPr id="7" name="Графіка 6" descr="Checkmark with solid fill">
            <a:extLst>
              <a:ext uri="{FF2B5EF4-FFF2-40B4-BE49-F238E27FC236}">
                <a16:creationId xmlns:a16="http://schemas.microsoft.com/office/drawing/2014/main" id="{BB1F2175-5263-3088-585E-09DACB48F3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825870" y="3179390"/>
            <a:ext cx="914400" cy="914400"/>
          </a:xfrm>
          <a:prstGeom prst="rect">
            <a:avLst/>
          </a:prstGeom>
        </p:spPr>
      </p:pic>
      <p:sp>
        <p:nvSpPr>
          <p:cNvPr id="8" name="TextBox 7">
            <a:extLst>
              <a:ext uri="{FF2B5EF4-FFF2-40B4-BE49-F238E27FC236}">
                <a16:creationId xmlns:a16="http://schemas.microsoft.com/office/drawing/2014/main" id="{E58A5D53-D7ED-9413-25D2-99D64E070FF9}"/>
              </a:ext>
            </a:extLst>
          </p:cNvPr>
          <p:cNvSpPr txBox="1"/>
          <p:nvPr/>
        </p:nvSpPr>
        <p:spPr>
          <a:xfrm>
            <a:off x="14338853" y="4512365"/>
            <a:ext cx="8519156" cy="2185214"/>
          </a:xfrm>
          <a:prstGeom prst="rect">
            <a:avLst/>
          </a:prstGeom>
          <a:noFill/>
        </p:spPr>
        <p:txBody>
          <a:bodyPr wrap="square" rtlCol="0">
            <a:spAutoFit/>
          </a:bodyPr>
          <a:lstStyle/>
          <a:p>
            <a:pPr marL="457200" indent="-457200" algn="just">
              <a:buFont typeface="Arial" panose="020B0604020202020204" pitchFamily="34" charset="0"/>
              <a:buChar char="•"/>
            </a:pPr>
            <a:r>
              <a:rPr lang="uk-UA" sz="3400" dirty="0">
                <a:latin typeface="+mj-lt"/>
              </a:rPr>
              <a:t>Зниження витрат на енергію</a:t>
            </a:r>
          </a:p>
          <a:p>
            <a:pPr marL="457200" indent="-457200" algn="just">
              <a:buFont typeface="Arial" panose="020B0604020202020204" pitchFamily="34" charset="0"/>
              <a:buChar char="•"/>
            </a:pPr>
            <a:r>
              <a:rPr lang="uk-UA" sz="3400" dirty="0">
                <a:latin typeface="+mj-lt"/>
              </a:rPr>
              <a:t>Підвищення ефективності об’єкта</a:t>
            </a:r>
          </a:p>
          <a:p>
            <a:pPr marL="457200" indent="-457200" algn="just">
              <a:buFont typeface="Arial" panose="020B0604020202020204" pitchFamily="34" charset="0"/>
              <a:buChar char="•"/>
            </a:pPr>
            <a:r>
              <a:rPr lang="uk-UA" sz="3400" dirty="0">
                <a:latin typeface="+mj-lt"/>
              </a:rPr>
              <a:t>Поліпшення умов праці</a:t>
            </a:r>
          </a:p>
          <a:p>
            <a:pPr marL="457200" indent="-457200" algn="just">
              <a:buFont typeface="Arial" panose="020B0604020202020204" pitchFamily="34" charset="0"/>
              <a:buChar char="•"/>
            </a:pPr>
            <a:r>
              <a:rPr lang="uk-UA" sz="3400" dirty="0">
                <a:latin typeface="+mj-lt"/>
              </a:rPr>
              <a:t>Підтримка екологічної відповідальності</a:t>
            </a:r>
            <a:endParaRPr lang="uk-UA" dirty="0">
              <a:latin typeface="+mj-lt"/>
            </a:endParaRPr>
          </a:p>
        </p:txBody>
      </p:sp>
      <p:grpSp>
        <p:nvGrpSpPr>
          <p:cNvPr id="9" name="Групувати 8">
            <a:extLst>
              <a:ext uri="{FF2B5EF4-FFF2-40B4-BE49-F238E27FC236}">
                <a16:creationId xmlns:a16="http://schemas.microsoft.com/office/drawing/2014/main" id="{A32205BE-504C-89FD-ACF8-F77EEBA473DE}"/>
              </a:ext>
            </a:extLst>
          </p:cNvPr>
          <p:cNvGrpSpPr/>
          <p:nvPr/>
        </p:nvGrpSpPr>
        <p:grpSpPr>
          <a:xfrm>
            <a:off x="14338853" y="7156802"/>
            <a:ext cx="8519156" cy="1493752"/>
            <a:chOff x="1329133" y="5400148"/>
            <a:chExt cx="8519156" cy="1493752"/>
          </a:xfrm>
        </p:grpSpPr>
        <p:sp>
          <p:nvSpPr>
            <p:cNvPr id="10" name="Прямокутник: округлені кути 9">
              <a:extLst>
                <a:ext uri="{FF2B5EF4-FFF2-40B4-BE49-F238E27FC236}">
                  <a16:creationId xmlns:a16="http://schemas.microsoft.com/office/drawing/2014/main" id="{771E7C2C-6212-E60C-C8A2-5B0401967E0A}"/>
                </a:ext>
              </a:extLst>
            </p:cNvPr>
            <p:cNvSpPr/>
            <p:nvPr/>
          </p:nvSpPr>
          <p:spPr>
            <a:xfrm>
              <a:off x="1329133" y="5400148"/>
              <a:ext cx="1888435" cy="1493751"/>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11" name="Прямокутник: округлені кути 10">
              <a:extLst>
                <a:ext uri="{FF2B5EF4-FFF2-40B4-BE49-F238E27FC236}">
                  <a16:creationId xmlns:a16="http://schemas.microsoft.com/office/drawing/2014/main" id="{B42C509E-2BF0-CD74-57D9-9302662F30A4}"/>
                </a:ext>
              </a:extLst>
            </p:cNvPr>
            <p:cNvSpPr/>
            <p:nvPr/>
          </p:nvSpPr>
          <p:spPr>
            <a:xfrm>
              <a:off x="3619768" y="5400148"/>
              <a:ext cx="6228521" cy="1493752"/>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Приклади впровадження результатів енергетичного аудиту</a:t>
              </a:r>
            </a:p>
          </p:txBody>
        </p:sp>
      </p:grpSp>
      <p:sp>
        <p:nvSpPr>
          <p:cNvPr id="12" name="TextBox 11">
            <a:extLst>
              <a:ext uri="{FF2B5EF4-FFF2-40B4-BE49-F238E27FC236}">
                <a16:creationId xmlns:a16="http://schemas.microsoft.com/office/drawing/2014/main" id="{87473221-30F7-4E16-A643-F3CA74E40B9D}"/>
              </a:ext>
            </a:extLst>
          </p:cNvPr>
          <p:cNvSpPr txBox="1"/>
          <p:nvPr/>
        </p:nvSpPr>
        <p:spPr>
          <a:xfrm>
            <a:off x="14338853" y="9109776"/>
            <a:ext cx="8519156" cy="3231654"/>
          </a:xfrm>
          <a:prstGeom prst="rect">
            <a:avLst/>
          </a:prstGeom>
          <a:noFill/>
        </p:spPr>
        <p:txBody>
          <a:bodyPr wrap="square" rtlCol="0">
            <a:spAutoFit/>
          </a:bodyPr>
          <a:lstStyle/>
          <a:p>
            <a:pPr marL="457200" indent="-457200" algn="just">
              <a:buFont typeface="Arial" panose="020B0604020202020204" pitchFamily="34" charset="0"/>
              <a:buChar char="•"/>
            </a:pPr>
            <a:r>
              <a:rPr lang="uk-UA" sz="3400" dirty="0">
                <a:latin typeface="+mj-lt"/>
              </a:rPr>
              <a:t>Модернізація системи освітлення</a:t>
            </a:r>
          </a:p>
          <a:p>
            <a:pPr marL="457200" indent="-457200" algn="just">
              <a:buFont typeface="Arial" panose="020B0604020202020204" pitchFamily="34" charset="0"/>
              <a:buChar char="•"/>
            </a:pPr>
            <a:r>
              <a:rPr lang="uk-UA" sz="3400" dirty="0">
                <a:latin typeface="+mj-lt"/>
              </a:rPr>
              <a:t>Встановлення теплоізоляції</a:t>
            </a:r>
          </a:p>
          <a:p>
            <a:pPr marL="457200" indent="-457200" algn="just">
              <a:buFont typeface="Arial" panose="020B0604020202020204" pitchFamily="34" charset="0"/>
              <a:buChar char="•"/>
            </a:pPr>
            <a:r>
              <a:rPr lang="uk-UA" sz="3400" dirty="0">
                <a:latin typeface="+mj-lt"/>
              </a:rPr>
              <a:t>Використання відновлюваних джерел енергії</a:t>
            </a:r>
          </a:p>
          <a:p>
            <a:pPr marL="457200" indent="-457200" algn="just">
              <a:buFont typeface="Arial" panose="020B0604020202020204" pitchFamily="34" charset="0"/>
              <a:buChar char="•"/>
            </a:pPr>
            <a:r>
              <a:rPr lang="uk-UA" sz="3400" dirty="0">
                <a:latin typeface="+mj-lt"/>
              </a:rPr>
              <a:t>Оптимізація роботи систем вентиляції та кондиціонування</a:t>
            </a:r>
            <a:endParaRPr lang="uk-UA" dirty="0">
              <a:latin typeface="+mj-lt"/>
            </a:endParaRPr>
          </a:p>
        </p:txBody>
      </p:sp>
      <p:pic>
        <p:nvPicPr>
          <p:cNvPr id="14" name="Графіка 13" descr="Scribble with solid fill">
            <a:extLst>
              <a:ext uri="{FF2B5EF4-FFF2-40B4-BE49-F238E27FC236}">
                <a16:creationId xmlns:a16="http://schemas.microsoft.com/office/drawing/2014/main" id="{DC7FA46D-6650-6934-0CB8-01503C5161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825870" y="7446477"/>
            <a:ext cx="914400" cy="914400"/>
          </a:xfrm>
          <a:prstGeom prst="rect">
            <a:avLst/>
          </a:prstGeom>
        </p:spPr>
      </p:pic>
    </p:spTree>
    <p:extLst>
      <p:ext uri="{BB962C8B-B14F-4D97-AF65-F5344CB8AC3E}">
        <p14:creationId xmlns:p14="http://schemas.microsoft.com/office/powerpoint/2010/main" val="190822906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8E705-AAA3-5E91-21BA-926AAF8616B5}"/>
            </a:ext>
          </a:extLst>
        </p:cNvPr>
        <p:cNvGrpSpPr/>
        <p:nvPr/>
      </p:nvGrpSpPr>
      <p:grpSpPr>
        <a:xfrm>
          <a:off x="0" y="0"/>
          <a:ext cx="0" cy="0"/>
          <a:chOff x="0" y="0"/>
          <a:chExt cx="0" cy="0"/>
        </a:xfrm>
      </p:grpSpPr>
      <p:sp>
        <p:nvSpPr>
          <p:cNvPr id="3" name="Заголовок 13">
            <a:extLst>
              <a:ext uri="{FF2B5EF4-FFF2-40B4-BE49-F238E27FC236}">
                <a16:creationId xmlns:a16="http://schemas.microsoft.com/office/drawing/2014/main" id="{33CBBFDE-0FC9-06FD-86D0-7A38A843AF22}"/>
              </a:ext>
            </a:extLst>
          </p:cNvPr>
          <p:cNvSpPr>
            <a:spLocks noGrp="1"/>
          </p:cNvSpPr>
          <p:nvPr>
            <p:ph type="title"/>
          </p:nvPr>
        </p:nvSpPr>
        <p:spPr>
          <a:xfrm>
            <a:off x="685008" y="1733142"/>
            <a:ext cx="23387565" cy="826248"/>
          </a:xfrm>
        </p:spPr>
        <p:txBody>
          <a:bodyPr/>
          <a:lstStyle/>
          <a:p>
            <a:r>
              <a:rPr lang="uk-UA" sz="6000" noProof="0" dirty="0"/>
              <a:t>Види енергетичного аудиту</a:t>
            </a:r>
          </a:p>
        </p:txBody>
      </p:sp>
      <p:graphicFrame>
        <p:nvGraphicFramePr>
          <p:cNvPr id="2" name="Таблиця 1">
            <a:extLst>
              <a:ext uri="{FF2B5EF4-FFF2-40B4-BE49-F238E27FC236}">
                <a16:creationId xmlns:a16="http://schemas.microsoft.com/office/drawing/2014/main" id="{CBD94DAC-041D-285E-9DA4-8278682DBAFE}"/>
              </a:ext>
            </a:extLst>
          </p:cNvPr>
          <p:cNvGraphicFramePr>
            <a:graphicFrameLocks noGrp="1"/>
          </p:cNvGraphicFramePr>
          <p:nvPr>
            <p:extLst>
              <p:ext uri="{D42A27DB-BD31-4B8C-83A1-F6EECF244321}">
                <p14:modId xmlns:p14="http://schemas.microsoft.com/office/powerpoint/2010/main" val="3523296093"/>
              </p:ext>
            </p:extLst>
          </p:nvPr>
        </p:nvGraphicFramePr>
        <p:xfrm>
          <a:off x="1600316" y="2981153"/>
          <a:ext cx="21183367" cy="8926307"/>
        </p:xfrm>
        <a:graphic>
          <a:graphicData uri="http://schemas.openxmlformats.org/drawingml/2006/table">
            <a:tbl>
              <a:tblPr firstRow="1" bandRow="1">
                <a:tableStyleId>{5940675A-B579-460E-94D1-54222C63F5DA}</a:tableStyleId>
              </a:tblPr>
              <a:tblGrid>
                <a:gridCol w="5714884">
                  <a:extLst>
                    <a:ext uri="{9D8B030D-6E8A-4147-A177-3AD203B41FA5}">
                      <a16:colId xmlns:a16="http://schemas.microsoft.com/office/drawing/2014/main" val="296719997"/>
                    </a:ext>
                  </a:extLst>
                </a:gridCol>
                <a:gridCol w="15468483">
                  <a:extLst>
                    <a:ext uri="{9D8B030D-6E8A-4147-A177-3AD203B41FA5}">
                      <a16:colId xmlns:a16="http://schemas.microsoft.com/office/drawing/2014/main" val="3211075385"/>
                    </a:ext>
                  </a:extLst>
                </a:gridCol>
              </a:tblGrid>
              <a:tr h="1291437">
                <a:tc>
                  <a:txBody>
                    <a:bodyPr/>
                    <a:lstStyle/>
                    <a:p>
                      <a:pPr marL="0" algn="ctr" defTabSz="914400" rtl="0" eaLnBrk="1" latinLnBrk="0" hangingPunct="1"/>
                      <a:r>
                        <a:rPr lang="uk-UA" sz="3200" b="0" i="0" kern="1200" noProof="0" dirty="0">
                          <a:solidFill>
                            <a:srgbClr val="4D4D4D"/>
                          </a:solidFill>
                          <a:latin typeface="+mn-lt"/>
                          <a:ea typeface="+mj-ea"/>
                          <a:cs typeface="Calibri" panose="020F0502020204030204" pitchFamily="34" charset="0"/>
                        </a:rPr>
                        <a:t>Вид</a:t>
                      </a:r>
                    </a:p>
                  </a:txBody>
                  <a:tcPr anchor="ctr">
                    <a:solidFill>
                      <a:schemeClr val="bg2"/>
                    </a:solidFill>
                  </a:tcPr>
                </a:tc>
                <a:tc>
                  <a:txBody>
                    <a:bodyPr/>
                    <a:lstStyle/>
                    <a:p>
                      <a:pPr algn="ctr"/>
                      <a:r>
                        <a:rPr lang="uk-UA" sz="3200" b="0" i="0" kern="1200" noProof="0" dirty="0">
                          <a:solidFill>
                            <a:srgbClr val="4D4D4D"/>
                          </a:solidFill>
                          <a:latin typeface="+mn-lt"/>
                          <a:ea typeface="+mj-ea"/>
                          <a:cs typeface="Calibri" panose="020F0502020204030204" pitchFamily="34" charset="0"/>
                        </a:rPr>
                        <a:t>Опис</a:t>
                      </a:r>
                    </a:p>
                  </a:txBody>
                  <a:tcPr anchor="ctr">
                    <a:solidFill>
                      <a:schemeClr val="bg2"/>
                    </a:solidFill>
                  </a:tcPr>
                </a:tc>
                <a:extLst>
                  <a:ext uri="{0D108BD9-81ED-4DB2-BD59-A6C34878D82A}">
                    <a16:rowId xmlns:a16="http://schemas.microsoft.com/office/drawing/2014/main" val="3093156090"/>
                  </a:ext>
                </a:extLst>
              </a:tr>
              <a:tr h="1511984">
                <a:tc>
                  <a:txBody>
                    <a:bodyPr/>
                    <a:lstStyle/>
                    <a:p>
                      <a:pPr algn="ctr"/>
                      <a:r>
                        <a:rPr lang="uk-UA" sz="3200" b="0" i="0" kern="1200" noProof="0" dirty="0">
                          <a:solidFill>
                            <a:srgbClr val="4D4D4D"/>
                          </a:solidFill>
                          <a:latin typeface="+mn-lt"/>
                          <a:ea typeface="+mj-ea"/>
                          <a:cs typeface="Calibri" panose="020F0502020204030204" pitchFamily="34" charset="0"/>
                        </a:rPr>
                        <a:t>Експрес-аудит</a:t>
                      </a:r>
                    </a:p>
                  </a:txBody>
                  <a:tcPr anchor="ctr">
                    <a:solidFill>
                      <a:srgbClr val="96D6F3"/>
                    </a:solidFill>
                  </a:tcPr>
                </a:tc>
                <a:tc>
                  <a:txBody>
                    <a:bodyPr/>
                    <a:lstStyle/>
                    <a:p>
                      <a:pPr algn="just"/>
                      <a:r>
                        <a:rPr lang="uk-UA" sz="3000" b="0" i="0" kern="1200" noProof="0" dirty="0">
                          <a:solidFill>
                            <a:srgbClr val="4D4D4D"/>
                          </a:solidFill>
                          <a:latin typeface="+mn-lt"/>
                          <a:ea typeface="+mj-ea"/>
                          <a:cs typeface="Calibri" panose="020F0502020204030204" pitchFamily="34" charset="0"/>
                        </a:rPr>
                        <a:t>Швидкий і поверхневий огляд енергоспоживання об’єкта, який дозволяє швидко виявити основні зони енергетичних втрат і дати попередні рекомендації щодо підвищення енергоефективності. Є недорогим та підходить для попереднього огляду. </a:t>
                      </a:r>
                    </a:p>
                  </a:txBody>
                  <a:tcPr/>
                </a:tc>
                <a:extLst>
                  <a:ext uri="{0D108BD9-81ED-4DB2-BD59-A6C34878D82A}">
                    <a16:rowId xmlns:a16="http://schemas.microsoft.com/office/drawing/2014/main" val="527191770"/>
                  </a:ext>
                </a:extLst>
              </a:tr>
              <a:tr h="11162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3200" b="0" i="0" u="none" strike="noStrike" kern="1200" cap="none" spc="0" normalizeH="0" baseline="0" noProof="0" dirty="0">
                          <a:ln>
                            <a:noFill/>
                          </a:ln>
                          <a:solidFill>
                            <a:srgbClr val="4D4D4D"/>
                          </a:solidFill>
                          <a:effectLst/>
                          <a:uLnTx/>
                          <a:uFillTx/>
                          <a:latin typeface="+mn-lt"/>
                          <a:ea typeface="+mn-ea"/>
                          <a:cs typeface="Calibri" panose="020F0502020204030204" pitchFamily="34" charset="0"/>
                        </a:rPr>
                        <a:t>Комплексний аудит</a:t>
                      </a:r>
                    </a:p>
                  </a:txBody>
                  <a:tcPr anchor="ctr">
                    <a:solidFill>
                      <a:srgbClr val="EEDE66"/>
                    </a:solidFill>
                  </a:tcPr>
                </a:tc>
                <a:tc>
                  <a:txBody>
                    <a:bodyPr/>
                    <a:lstStyle/>
                    <a:p>
                      <a:pPr algn="just"/>
                      <a:r>
                        <a:rPr lang="uk-UA" sz="3000" b="0" i="0" kern="1200" noProof="0" dirty="0">
                          <a:solidFill>
                            <a:srgbClr val="4D4D4D"/>
                          </a:solidFill>
                          <a:latin typeface="+mn-lt"/>
                          <a:ea typeface="+mj-ea"/>
                          <a:cs typeface="Calibri" panose="020F0502020204030204" pitchFamily="34" charset="0"/>
                        </a:rPr>
                        <a:t>Глибокий і детальний аналіз енергоспоживання об’єкта, який включає повну оцінку всіх енергетичних систем, обладнання та процесів. Є більш затратним, однак він забезпечує найбільш точні результати та конкретні рекомендації.</a:t>
                      </a:r>
                    </a:p>
                  </a:txBody>
                  <a:tcPr/>
                </a:tc>
                <a:extLst>
                  <a:ext uri="{0D108BD9-81ED-4DB2-BD59-A6C34878D82A}">
                    <a16:rowId xmlns:a16="http://schemas.microsoft.com/office/drawing/2014/main" val="1117885376"/>
                  </a:ext>
                </a:extLst>
              </a:tr>
              <a:tr h="13890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3200" b="0" i="0" u="none" strike="noStrike" kern="1200" cap="none" spc="0" normalizeH="0" baseline="0" noProof="0" dirty="0">
                          <a:ln>
                            <a:noFill/>
                          </a:ln>
                          <a:solidFill>
                            <a:srgbClr val="4D4D4D"/>
                          </a:solidFill>
                          <a:effectLst/>
                          <a:uLnTx/>
                          <a:uFillTx/>
                          <a:latin typeface="+mn-lt"/>
                          <a:ea typeface="+mn-ea"/>
                          <a:cs typeface="Calibri" panose="020F0502020204030204" pitchFamily="34" charset="0"/>
                        </a:rPr>
                        <a:t>Цільовий (тематичний) аудит</a:t>
                      </a:r>
                    </a:p>
                  </a:txBody>
                  <a:tcPr anchor="ctr">
                    <a:solidFill>
                      <a:srgbClr val="79C59F"/>
                    </a:solidFill>
                  </a:tcPr>
                </a:tc>
                <a:tc>
                  <a:txBody>
                    <a:bodyPr/>
                    <a:lstStyle/>
                    <a:p>
                      <a:pPr algn="just"/>
                      <a:r>
                        <a:rPr lang="uk-UA" sz="3000" b="0" i="0" kern="1200" noProof="0" dirty="0">
                          <a:solidFill>
                            <a:srgbClr val="4D4D4D"/>
                          </a:solidFill>
                          <a:latin typeface="+mn-lt"/>
                          <a:ea typeface="+mj-ea"/>
                          <a:cs typeface="Calibri" panose="020F0502020204030204" pitchFamily="34" charset="0"/>
                        </a:rPr>
                        <a:t>Зосереджений на окремому аспекті енергоспоживання, наприклад, на певній системі або частині об’єкта. Він проводиться для вирішення конкретних проблем, дозволяє провести глибокий аналіз вибраної системи.</a:t>
                      </a:r>
                    </a:p>
                  </a:txBody>
                  <a:tcPr/>
                </a:tc>
                <a:extLst>
                  <a:ext uri="{0D108BD9-81ED-4DB2-BD59-A6C34878D82A}">
                    <a16:rowId xmlns:a16="http://schemas.microsoft.com/office/drawing/2014/main" val="1366007367"/>
                  </a:ext>
                </a:extLst>
              </a:tr>
              <a:tr h="14137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3200" b="0" i="0" u="none" strike="noStrike" kern="1200" cap="none" spc="0" normalizeH="0" baseline="0" noProof="0" dirty="0">
                          <a:ln>
                            <a:noFill/>
                          </a:ln>
                          <a:solidFill>
                            <a:srgbClr val="4D4D4D"/>
                          </a:solidFill>
                          <a:effectLst/>
                          <a:uLnTx/>
                          <a:uFillTx/>
                          <a:latin typeface="+mn-lt"/>
                          <a:ea typeface="+mn-ea"/>
                          <a:cs typeface="Calibri" panose="020F0502020204030204" pitchFamily="34" charset="0"/>
                        </a:rPr>
                        <a:t>Інвестиційний (фінансовий) аудит</a:t>
                      </a:r>
                    </a:p>
                  </a:txBody>
                  <a:tcPr anchor="ctr">
                    <a:solidFill>
                      <a:srgbClr val="96D6F3"/>
                    </a:solidFill>
                  </a:tcPr>
                </a:tc>
                <a:tc>
                  <a:txBody>
                    <a:bodyPr/>
                    <a:lstStyle/>
                    <a:p>
                      <a:pPr algn="just"/>
                      <a:r>
                        <a:rPr lang="uk-UA" sz="3000" b="0" i="0" kern="1200" noProof="0" dirty="0">
                          <a:solidFill>
                            <a:srgbClr val="4D4D4D"/>
                          </a:solidFill>
                          <a:latin typeface="+mn-lt"/>
                          <a:ea typeface="+mj-ea"/>
                          <a:cs typeface="Calibri" panose="020F0502020204030204" pitchFamily="34" charset="0"/>
                        </a:rPr>
                        <a:t>Орієнтований на підготовку до великих інвестиційних </a:t>
                      </a:r>
                      <a:r>
                        <a:rPr lang="uk-UA" sz="3000" b="0" i="0" kern="1200" noProof="0" dirty="0" err="1">
                          <a:solidFill>
                            <a:srgbClr val="4D4D4D"/>
                          </a:solidFill>
                          <a:latin typeface="+mn-lt"/>
                          <a:ea typeface="+mj-ea"/>
                          <a:cs typeface="Calibri" panose="020F0502020204030204" pitchFamily="34" charset="0"/>
                        </a:rPr>
                        <a:t>проєктів</a:t>
                      </a:r>
                      <a:r>
                        <a:rPr lang="uk-UA" sz="3000" b="0" i="0" kern="1200" noProof="0" dirty="0">
                          <a:solidFill>
                            <a:srgbClr val="4D4D4D"/>
                          </a:solidFill>
                          <a:latin typeface="+mn-lt"/>
                          <a:ea typeface="+mj-ea"/>
                          <a:cs typeface="Calibri" panose="020F0502020204030204" pitchFamily="34" charset="0"/>
                        </a:rPr>
                        <a:t> з енергозбереження. Він включає глибокий аналіз поточного споживання, а також фінансові розрахунки для оцінки потенційної економії та строків окупності інвестицій. </a:t>
                      </a:r>
                    </a:p>
                  </a:txBody>
                  <a:tcPr/>
                </a:tc>
                <a:extLst>
                  <a:ext uri="{0D108BD9-81ED-4DB2-BD59-A6C34878D82A}">
                    <a16:rowId xmlns:a16="http://schemas.microsoft.com/office/drawing/2014/main" val="2859979980"/>
                  </a:ext>
                </a:extLst>
              </a:tr>
              <a:tr h="1733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3200" b="0" i="0" u="none" strike="noStrike" kern="1200" cap="none" spc="0" normalizeH="0" baseline="0" noProof="0" dirty="0">
                          <a:ln>
                            <a:noFill/>
                          </a:ln>
                          <a:solidFill>
                            <a:srgbClr val="4D4D4D"/>
                          </a:solidFill>
                          <a:effectLst/>
                          <a:uLnTx/>
                          <a:uFillTx/>
                          <a:latin typeface="+mn-lt"/>
                          <a:ea typeface="+mn-ea"/>
                          <a:cs typeface="Calibri" panose="020F0502020204030204" pitchFamily="34" charset="0"/>
                        </a:rPr>
                        <a:t>Аудит відповідності стандартам</a:t>
                      </a:r>
                    </a:p>
                  </a:txBody>
                  <a:tcPr anchor="ctr">
                    <a:solidFill>
                      <a:srgbClr val="EEDE66"/>
                    </a:solidFill>
                  </a:tcPr>
                </a:tc>
                <a:tc>
                  <a:txBody>
                    <a:bodyPr/>
                    <a:lstStyle/>
                    <a:p>
                      <a:pPr algn="just"/>
                      <a:r>
                        <a:rPr lang="uk-UA" sz="3000" b="0" i="0" kern="1200" noProof="0" dirty="0">
                          <a:solidFill>
                            <a:srgbClr val="4D4D4D"/>
                          </a:solidFill>
                          <a:latin typeface="+mn-lt"/>
                          <a:ea typeface="+mj-ea"/>
                          <a:cs typeface="Calibri" panose="020F0502020204030204" pitchFamily="34" charset="0"/>
                        </a:rPr>
                        <a:t>Покликаний оцінити, наскільки об’єкт відповідає прийнятим нормам споживання енергії, а також наскільки правильно використовуються ресурси. Він проводиться для об’єктів, що прагнуть отримати сертифікацію або повинні відповідати вимогам законодавства. </a:t>
                      </a:r>
                    </a:p>
                  </a:txBody>
                  <a:tcPr/>
                </a:tc>
                <a:extLst>
                  <a:ext uri="{0D108BD9-81ED-4DB2-BD59-A6C34878D82A}">
                    <a16:rowId xmlns:a16="http://schemas.microsoft.com/office/drawing/2014/main" val="1900097743"/>
                  </a:ext>
                </a:extLst>
              </a:tr>
            </a:tbl>
          </a:graphicData>
        </a:graphic>
      </p:graphicFrame>
    </p:spTree>
    <p:extLst>
      <p:ext uri="{BB962C8B-B14F-4D97-AF65-F5344CB8AC3E}">
        <p14:creationId xmlns:p14="http://schemas.microsoft.com/office/powerpoint/2010/main" val="67165885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ABF7C-CAFF-A1E3-D301-DCCBBE066344}"/>
            </a:ext>
          </a:extLst>
        </p:cNvPr>
        <p:cNvGrpSpPr/>
        <p:nvPr/>
      </p:nvGrpSpPr>
      <p:grpSpPr>
        <a:xfrm>
          <a:off x="0" y="0"/>
          <a:ext cx="0" cy="0"/>
          <a:chOff x="0" y="0"/>
          <a:chExt cx="0" cy="0"/>
        </a:xfrm>
      </p:grpSpPr>
      <p:sp>
        <p:nvSpPr>
          <p:cNvPr id="3" name="Заголовок 13">
            <a:extLst>
              <a:ext uri="{FF2B5EF4-FFF2-40B4-BE49-F238E27FC236}">
                <a16:creationId xmlns:a16="http://schemas.microsoft.com/office/drawing/2014/main" id="{CEB453C4-FD45-B4A9-B1E8-9006F220D35F}"/>
              </a:ext>
            </a:extLst>
          </p:cNvPr>
          <p:cNvSpPr>
            <a:spLocks noGrp="1"/>
          </p:cNvSpPr>
          <p:nvPr>
            <p:ph type="title"/>
          </p:nvPr>
        </p:nvSpPr>
        <p:spPr>
          <a:xfrm>
            <a:off x="685008" y="1733142"/>
            <a:ext cx="23387565" cy="826248"/>
          </a:xfrm>
        </p:spPr>
        <p:txBody>
          <a:bodyPr/>
          <a:lstStyle/>
          <a:p>
            <a:r>
              <a:rPr lang="uk-UA" sz="6000" dirty="0"/>
              <a:t>Методи оцінки енергоефективності</a:t>
            </a:r>
            <a:endParaRPr lang="uk-UA" sz="6000" noProof="0" dirty="0"/>
          </a:p>
        </p:txBody>
      </p:sp>
      <p:sp>
        <p:nvSpPr>
          <p:cNvPr id="2" name="Прямокутник: округлені кути 1">
            <a:extLst>
              <a:ext uri="{FF2B5EF4-FFF2-40B4-BE49-F238E27FC236}">
                <a16:creationId xmlns:a16="http://schemas.microsoft.com/office/drawing/2014/main" id="{604A0C92-E85D-292C-2C4C-B5BF86B3824F}"/>
              </a:ext>
            </a:extLst>
          </p:cNvPr>
          <p:cNvSpPr/>
          <p:nvPr/>
        </p:nvSpPr>
        <p:spPr>
          <a:xfrm>
            <a:off x="12192000" y="3236734"/>
            <a:ext cx="1888435" cy="1018352"/>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noProof="0" dirty="0">
                <a:latin typeface="+mj-lt"/>
              </a:rPr>
              <a:t>1</a:t>
            </a:r>
          </a:p>
        </p:txBody>
      </p:sp>
      <p:sp>
        <p:nvSpPr>
          <p:cNvPr id="4" name="Прямокутник: округлені кути 3">
            <a:extLst>
              <a:ext uri="{FF2B5EF4-FFF2-40B4-BE49-F238E27FC236}">
                <a16:creationId xmlns:a16="http://schemas.microsoft.com/office/drawing/2014/main" id="{C34DD096-4661-E925-3909-E2D7AACEBCD0}"/>
              </a:ext>
            </a:extLst>
          </p:cNvPr>
          <p:cNvSpPr/>
          <p:nvPr/>
        </p:nvSpPr>
        <p:spPr>
          <a:xfrm>
            <a:off x="14630400" y="3236733"/>
            <a:ext cx="7545853" cy="1018352"/>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err="1"/>
              <a:t>Енергоаудит</a:t>
            </a:r>
            <a:endParaRPr lang="uk-UA" sz="3200" b="1" noProof="0" dirty="0"/>
          </a:p>
        </p:txBody>
      </p:sp>
      <p:sp>
        <p:nvSpPr>
          <p:cNvPr id="5" name="Прямокутник: округлені кути 4">
            <a:extLst>
              <a:ext uri="{FF2B5EF4-FFF2-40B4-BE49-F238E27FC236}">
                <a16:creationId xmlns:a16="http://schemas.microsoft.com/office/drawing/2014/main" id="{978E20AC-EBFA-C913-AE09-26E96356574E}"/>
              </a:ext>
            </a:extLst>
          </p:cNvPr>
          <p:cNvSpPr/>
          <p:nvPr/>
        </p:nvSpPr>
        <p:spPr>
          <a:xfrm>
            <a:off x="12192000" y="4757124"/>
            <a:ext cx="1888435" cy="1018352"/>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dirty="0">
                <a:latin typeface="+mj-lt"/>
              </a:rPr>
              <a:t>2</a:t>
            </a:r>
            <a:endParaRPr lang="uk-UA" sz="10000" b="1" noProof="0" dirty="0">
              <a:latin typeface="+mj-lt"/>
            </a:endParaRPr>
          </a:p>
        </p:txBody>
      </p:sp>
      <p:sp>
        <p:nvSpPr>
          <p:cNvPr id="6" name="Прямокутник: округлені кути 5">
            <a:extLst>
              <a:ext uri="{FF2B5EF4-FFF2-40B4-BE49-F238E27FC236}">
                <a16:creationId xmlns:a16="http://schemas.microsoft.com/office/drawing/2014/main" id="{73A08800-0541-2B5E-159B-D5E3575A783C}"/>
              </a:ext>
            </a:extLst>
          </p:cNvPr>
          <p:cNvSpPr/>
          <p:nvPr/>
        </p:nvSpPr>
        <p:spPr>
          <a:xfrm>
            <a:off x="14630400" y="4757123"/>
            <a:ext cx="7545853" cy="1018352"/>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Індикатори енергоефективності</a:t>
            </a:r>
          </a:p>
        </p:txBody>
      </p:sp>
      <p:sp>
        <p:nvSpPr>
          <p:cNvPr id="8" name="TextBox 7">
            <a:extLst>
              <a:ext uri="{FF2B5EF4-FFF2-40B4-BE49-F238E27FC236}">
                <a16:creationId xmlns:a16="http://schemas.microsoft.com/office/drawing/2014/main" id="{DF6A3A02-80BB-1E29-A261-4A89175A1D89}"/>
              </a:ext>
            </a:extLst>
          </p:cNvPr>
          <p:cNvSpPr txBox="1"/>
          <p:nvPr/>
        </p:nvSpPr>
        <p:spPr>
          <a:xfrm>
            <a:off x="12192000" y="6277513"/>
            <a:ext cx="9984253" cy="5016758"/>
          </a:xfrm>
          <a:prstGeom prst="rect">
            <a:avLst/>
          </a:prstGeom>
          <a:noFill/>
        </p:spPr>
        <p:txBody>
          <a:bodyPr wrap="square">
            <a:spAutoFit/>
          </a:bodyPr>
          <a:lstStyle/>
          <a:p>
            <a:pPr marL="457200" indent="-457200" algn="just">
              <a:buFont typeface="Arial" panose="020B0604020202020204" pitchFamily="34" charset="0"/>
              <a:buChar char="•"/>
            </a:pPr>
            <a:r>
              <a:rPr lang="uk-UA" sz="3200" b="1" i="0" dirty="0">
                <a:solidFill>
                  <a:srgbClr val="000000"/>
                </a:solidFill>
                <a:effectLst/>
                <a:latin typeface="+mj-lt"/>
              </a:rPr>
              <a:t>Споживання енергії на одиницю продукції: </a:t>
            </a:r>
            <a:r>
              <a:rPr lang="uk-UA" sz="3200" b="0" i="0" dirty="0">
                <a:solidFill>
                  <a:srgbClr val="000000"/>
                </a:solidFill>
                <a:effectLst/>
                <a:latin typeface="+mj-lt"/>
              </a:rPr>
              <a:t>Наприклад, скільки </a:t>
            </a:r>
            <a:r>
              <a:rPr lang="uk-UA" sz="3200" b="0" i="0" dirty="0" err="1">
                <a:solidFill>
                  <a:srgbClr val="000000"/>
                </a:solidFill>
                <a:effectLst/>
                <a:latin typeface="+mj-lt"/>
              </a:rPr>
              <a:t>кВт·год</a:t>
            </a:r>
            <a:r>
              <a:rPr lang="uk-UA" sz="3200" b="0" i="0" dirty="0">
                <a:solidFill>
                  <a:srgbClr val="000000"/>
                </a:solidFill>
                <a:effectLst/>
                <a:latin typeface="+mj-lt"/>
              </a:rPr>
              <a:t> потрібно для ви­робництва одного товару.</a:t>
            </a:r>
          </a:p>
          <a:p>
            <a:pPr marL="457200" indent="-457200" algn="just">
              <a:buFont typeface="Arial" panose="020B0604020202020204" pitchFamily="34" charset="0"/>
              <a:buChar char="•"/>
            </a:pPr>
            <a:r>
              <a:rPr lang="uk-UA" sz="3200" b="1" i="0" dirty="0">
                <a:solidFill>
                  <a:srgbClr val="000000"/>
                </a:solidFill>
                <a:effectLst/>
                <a:latin typeface="+mj-lt"/>
              </a:rPr>
              <a:t>Коефіцієнт теплопровідності (</a:t>
            </a:r>
            <a:r>
              <a:rPr lang="en-GB" sz="3200" b="1" i="0" dirty="0">
                <a:solidFill>
                  <a:srgbClr val="000000"/>
                </a:solidFill>
                <a:effectLst/>
                <a:latin typeface="+mj-lt"/>
              </a:rPr>
              <a:t>U-</a:t>
            </a:r>
            <a:r>
              <a:rPr lang="uk-UA" sz="3200" b="1" i="0" dirty="0">
                <a:solidFill>
                  <a:srgbClr val="000000"/>
                </a:solidFill>
                <a:effectLst/>
                <a:latin typeface="+mj-lt"/>
              </a:rPr>
              <a:t>значення): </a:t>
            </a:r>
            <a:r>
              <a:rPr lang="uk-UA" sz="3200" b="0" i="0" dirty="0">
                <a:solidFill>
                  <a:srgbClr val="000000"/>
                </a:solidFill>
                <a:effectLst/>
                <a:latin typeface="+mj-lt"/>
              </a:rPr>
              <a:t>Показує, наскільки ефективно утеплена будівля або матеріали, з яких вона збудована.</a:t>
            </a:r>
          </a:p>
          <a:p>
            <a:pPr marL="457200" indent="-457200" algn="just">
              <a:buFont typeface="Arial" panose="020B0604020202020204" pitchFamily="34" charset="0"/>
              <a:buChar char="•"/>
            </a:pPr>
            <a:r>
              <a:rPr lang="en-GB" sz="3200" b="1" i="0" dirty="0">
                <a:solidFill>
                  <a:srgbClr val="000000"/>
                </a:solidFill>
                <a:effectLst/>
                <a:latin typeface="+mj-lt"/>
              </a:rPr>
              <a:t>EPI (Energy Performance Indicator): </a:t>
            </a:r>
            <a:r>
              <a:rPr lang="uk-UA" sz="3200" b="0" i="0" dirty="0">
                <a:solidFill>
                  <a:srgbClr val="000000"/>
                </a:solidFill>
                <a:effectLst/>
                <a:latin typeface="+mj-lt"/>
              </a:rPr>
              <a:t>Зазвичай використовується для оцінки енергоефектив­ності в будівлях, показуючи кількість енергії, що споживається на одиницю площі будівлі.</a:t>
            </a:r>
          </a:p>
        </p:txBody>
      </p:sp>
      <p:sp>
        <p:nvSpPr>
          <p:cNvPr id="9" name="Прямокутник: округлені верхні кути 8">
            <a:extLst>
              <a:ext uri="{FF2B5EF4-FFF2-40B4-BE49-F238E27FC236}">
                <a16:creationId xmlns:a16="http://schemas.microsoft.com/office/drawing/2014/main" id="{38DBA421-9191-5B99-7382-AD4D7318BF7A}"/>
              </a:ext>
            </a:extLst>
          </p:cNvPr>
          <p:cNvSpPr/>
          <p:nvPr/>
        </p:nvSpPr>
        <p:spPr>
          <a:xfrm>
            <a:off x="2578654" y="3236733"/>
            <a:ext cx="7174947" cy="3369831"/>
          </a:xfrm>
          <a:prstGeom prst="round2Same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Овал 9">
            <a:extLst>
              <a:ext uri="{FF2B5EF4-FFF2-40B4-BE49-F238E27FC236}">
                <a16:creationId xmlns:a16="http://schemas.microsoft.com/office/drawing/2014/main" id="{B6C4E84C-64B3-C6A9-B793-02B0DDA5506D}"/>
              </a:ext>
            </a:extLst>
          </p:cNvPr>
          <p:cNvSpPr/>
          <p:nvPr/>
        </p:nvSpPr>
        <p:spPr>
          <a:xfrm>
            <a:off x="5306426" y="3687733"/>
            <a:ext cx="1663937" cy="1646683"/>
          </a:xfrm>
          <a:prstGeom prst="ellipse">
            <a:avLst/>
          </a:prstGeom>
          <a:solidFill>
            <a:srgbClr val="79C59F"/>
          </a:solid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1" name="TextBox 10">
            <a:extLst>
              <a:ext uri="{FF2B5EF4-FFF2-40B4-BE49-F238E27FC236}">
                <a16:creationId xmlns:a16="http://schemas.microsoft.com/office/drawing/2014/main" id="{4BBA2F96-268D-394C-CF8D-65F0F4E37C14}"/>
              </a:ext>
            </a:extLst>
          </p:cNvPr>
          <p:cNvSpPr txBox="1"/>
          <p:nvPr/>
        </p:nvSpPr>
        <p:spPr>
          <a:xfrm>
            <a:off x="2578654" y="7052464"/>
            <a:ext cx="7174947" cy="4031873"/>
          </a:xfrm>
          <a:prstGeom prst="rect">
            <a:avLst/>
          </a:prstGeom>
          <a:noFill/>
        </p:spPr>
        <p:txBody>
          <a:bodyPr wrap="square" rtlCol="0">
            <a:spAutoFit/>
          </a:bodyPr>
          <a:lstStyle/>
          <a:p>
            <a:pPr algn="just"/>
            <a:r>
              <a:rPr lang="uk-UA" sz="3200" dirty="0">
                <a:latin typeface="+mj-lt"/>
              </a:rPr>
              <a:t>Дозволяє визначити, наскільки раціонально використовуються енергоресурси в будівлях, обладнанні, транспорті або промислових процесах. Завдяки оцінці енергоефективності можна виявити слабкі місця, де відбуваються надмірні витрати енергії, і розробити заходи для їх усунення</a:t>
            </a:r>
          </a:p>
        </p:txBody>
      </p:sp>
      <p:sp>
        <p:nvSpPr>
          <p:cNvPr id="13" name="Прямокутник 12">
            <a:extLst>
              <a:ext uri="{FF2B5EF4-FFF2-40B4-BE49-F238E27FC236}">
                <a16:creationId xmlns:a16="http://schemas.microsoft.com/office/drawing/2014/main" id="{DD19FFF8-D2ED-67F5-5490-0A10AC7C7DA8}"/>
              </a:ext>
            </a:extLst>
          </p:cNvPr>
          <p:cNvSpPr/>
          <p:nvPr/>
        </p:nvSpPr>
        <p:spPr>
          <a:xfrm>
            <a:off x="2578654" y="5780316"/>
            <a:ext cx="7174947"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dirty="0"/>
              <a:t>Оцінка енергоефективності</a:t>
            </a:r>
          </a:p>
        </p:txBody>
      </p:sp>
      <p:pic>
        <p:nvPicPr>
          <p:cNvPr id="15" name="Графіка 14" descr="Calculator with solid fill">
            <a:extLst>
              <a:ext uri="{FF2B5EF4-FFF2-40B4-BE49-F238E27FC236}">
                <a16:creationId xmlns:a16="http://schemas.microsoft.com/office/drawing/2014/main" id="{DC809FCE-0461-016D-45CC-2DCE326B7B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81194" y="4053874"/>
            <a:ext cx="914400" cy="914400"/>
          </a:xfrm>
          <a:prstGeom prst="rect">
            <a:avLst/>
          </a:prstGeom>
        </p:spPr>
      </p:pic>
    </p:spTree>
    <p:extLst>
      <p:ext uri="{BB962C8B-B14F-4D97-AF65-F5344CB8AC3E}">
        <p14:creationId xmlns:p14="http://schemas.microsoft.com/office/powerpoint/2010/main" val="390223088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E94B1-71DD-D6B1-3500-F3E8F3764C6F}"/>
            </a:ext>
          </a:extLst>
        </p:cNvPr>
        <p:cNvGrpSpPr/>
        <p:nvPr/>
      </p:nvGrpSpPr>
      <p:grpSpPr>
        <a:xfrm>
          <a:off x="0" y="0"/>
          <a:ext cx="0" cy="0"/>
          <a:chOff x="0" y="0"/>
          <a:chExt cx="0" cy="0"/>
        </a:xfrm>
      </p:grpSpPr>
      <p:sp>
        <p:nvSpPr>
          <p:cNvPr id="3" name="Заголовок 13">
            <a:extLst>
              <a:ext uri="{FF2B5EF4-FFF2-40B4-BE49-F238E27FC236}">
                <a16:creationId xmlns:a16="http://schemas.microsoft.com/office/drawing/2014/main" id="{37FE78E4-8946-9939-FF8D-957B470B0344}"/>
              </a:ext>
            </a:extLst>
          </p:cNvPr>
          <p:cNvSpPr>
            <a:spLocks noGrp="1"/>
          </p:cNvSpPr>
          <p:nvPr>
            <p:ph type="title"/>
          </p:nvPr>
        </p:nvSpPr>
        <p:spPr>
          <a:xfrm>
            <a:off x="685008" y="1733142"/>
            <a:ext cx="23387565" cy="826248"/>
          </a:xfrm>
        </p:spPr>
        <p:txBody>
          <a:bodyPr/>
          <a:lstStyle/>
          <a:p>
            <a:r>
              <a:rPr lang="uk-UA" sz="6000" noProof="0" dirty="0"/>
              <a:t>Методи оцінки енергоефективності</a:t>
            </a:r>
          </a:p>
        </p:txBody>
      </p:sp>
      <p:sp>
        <p:nvSpPr>
          <p:cNvPr id="2" name="Прямокутник: округлені кути 1">
            <a:extLst>
              <a:ext uri="{FF2B5EF4-FFF2-40B4-BE49-F238E27FC236}">
                <a16:creationId xmlns:a16="http://schemas.microsoft.com/office/drawing/2014/main" id="{4033BB04-4D19-C724-7F61-6E9C56136A2C}"/>
              </a:ext>
            </a:extLst>
          </p:cNvPr>
          <p:cNvSpPr/>
          <p:nvPr/>
        </p:nvSpPr>
        <p:spPr>
          <a:xfrm>
            <a:off x="1398105" y="2978317"/>
            <a:ext cx="1888435" cy="1018352"/>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noProof="0" dirty="0">
                <a:latin typeface="+mj-lt"/>
              </a:rPr>
              <a:t>3</a:t>
            </a:r>
          </a:p>
        </p:txBody>
      </p:sp>
      <p:sp>
        <p:nvSpPr>
          <p:cNvPr id="4" name="Прямокутник: округлені кути 3">
            <a:extLst>
              <a:ext uri="{FF2B5EF4-FFF2-40B4-BE49-F238E27FC236}">
                <a16:creationId xmlns:a16="http://schemas.microsoft.com/office/drawing/2014/main" id="{32AA0FCF-7903-C26C-250F-463C658B7AAA}"/>
              </a:ext>
            </a:extLst>
          </p:cNvPr>
          <p:cNvSpPr/>
          <p:nvPr/>
        </p:nvSpPr>
        <p:spPr>
          <a:xfrm>
            <a:off x="3836505" y="2978316"/>
            <a:ext cx="7545853" cy="1018352"/>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Енергетичне моделювання та симуляція</a:t>
            </a:r>
          </a:p>
        </p:txBody>
      </p:sp>
      <p:sp>
        <p:nvSpPr>
          <p:cNvPr id="5" name="Прямокутник: округлені кути 4">
            <a:extLst>
              <a:ext uri="{FF2B5EF4-FFF2-40B4-BE49-F238E27FC236}">
                <a16:creationId xmlns:a16="http://schemas.microsoft.com/office/drawing/2014/main" id="{E5B1E404-7D4D-E0ED-4628-9D4F3378DEA0}"/>
              </a:ext>
            </a:extLst>
          </p:cNvPr>
          <p:cNvSpPr/>
          <p:nvPr/>
        </p:nvSpPr>
        <p:spPr>
          <a:xfrm>
            <a:off x="1398105" y="6957197"/>
            <a:ext cx="1888435" cy="1018352"/>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noProof="0" dirty="0">
                <a:latin typeface="+mj-lt"/>
              </a:rPr>
              <a:t>4</a:t>
            </a:r>
          </a:p>
        </p:txBody>
      </p:sp>
      <p:sp>
        <p:nvSpPr>
          <p:cNvPr id="6" name="Прямокутник: округлені кути 5">
            <a:extLst>
              <a:ext uri="{FF2B5EF4-FFF2-40B4-BE49-F238E27FC236}">
                <a16:creationId xmlns:a16="http://schemas.microsoft.com/office/drawing/2014/main" id="{D8D4D9D1-C757-06AB-017D-3758FC01EB2A}"/>
              </a:ext>
            </a:extLst>
          </p:cNvPr>
          <p:cNvSpPr/>
          <p:nvPr/>
        </p:nvSpPr>
        <p:spPr>
          <a:xfrm>
            <a:off x="3836505" y="6957196"/>
            <a:ext cx="7545853" cy="1018352"/>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Енергетичний паспорт будівлі</a:t>
            </a:r>
          </a:p>
        </p:txBody>
      </p:sp>
      <p:sp>
        <p:nvSpPr>
          <p:cNvPr id="7" name="TextBox 6">
            <a:extLst>
              <a:ext uri="{FF2B5EF4-FFF2-40B4-BE49-F238E27FC236}">
                <a16:creationId xmlns:a16="http://schemas.microsoft.com/office/drawing/2014/main" id="{7B5B74E0-DE7D-4440-FF7A-22874DE41ABD}"/>
              </a:ext>
            </a:extLst>
          </p:cNvPr>
          <p:cNvSpPr txBox="1"/>
          <p:nvPr/>
        </p:nvSpPr>
        <p:spPr>
          <a:xfrm>
            <a:off x="1398104" y="4199660"/>
            <a:ext cx="9984253" cy="2554545"/>
          </a:xfrm>
          <a:prstGeom prst="rect">
            <a:avLst/>
          </a:prstGeom>
          <a:noFill/>
        </p:spPr>
        <p:txBody>
          <a:bodyPr wrap="square">
            <a:spAutoFit/>
          </a:bodyPr>
          <a:lstStyle/>
          <a:p>
            <a:pPr marL="457200" indent="-457200" algn="just">
              <a:buFont typeface="Arial" panose="020B0604020202020204" pitchFamily="34" charset="0"/>
              <a:buChar char="•"/>
            </a:pPr>
            <a:r>
              <a:rPr lang="uk-UA" sz="3200" b="1" i="0" noProof="0" dirty="0">
                <a:solidFill>
                  <a:srgbClr val="000000"/>
                </a:solidFill>
                <a:effectLst/>
                <a:latin typeface="+mj-lt"/>
              </a:rPr>
              <a:t>Програмне забезпечення для моделювання енергоспоживання: </a:t>
            </a:r>
            <a:r>
              <a:rPr lang="uk-UA" sz="3200" i="0" noProof="0" dirty="0">
                <a:solidFill>
                  <a:srgbClr val="000000"/>
                </a:solidFill>
                <a:effectLst/>
                <a:latin typeface="+mj-lt"/>
              </a:rPr>
              <a:t>наприклад, </a:t>
            </a:r>
            <a:r>
              <a:rPr lang="uk-UA" sz="3200" i="0" noProof="0" dirty="0" err="1">
                <a:solidFill>
                  <a:srgbClr val="000000"/>
                </a:solidFill>
                <a:effectLst/>
                <a:latin typeface="+mj-lt"/>
              </a:rPr>
              <a:t>EnergyPlus</a:t>
            </a:r>
            <a:r>
              <a:rPr lang="uk-UA" sz="3200" i="0" noProof="0" dirty="0">
                <a:solidFill>
                  <a:srgbClr val="000000"/>
                </a:solidFill>
                <a:effectLst/>
                <a:latin typeface="+mj-lt"/>
              </a:rPr>
              <a:t> або </a:t>
            </a:r>
            <a:r>
              <a:rPr lang="uk-UA" sz="3200" i="0" noProof="0" dirty="0" err="1">
                <a:solidFill>
                  <a:srgbClr val="000000"/>
                </a:solidFill>
                <a:effectLst/>
                <a:latin typeface="+mj-lt"/>
              </a:rPr>
              <a:t>RETScreen</a:t>
            </a:r>
            <a:r>
              <a:rPr lang="uk-UA" sz="3200" i="0" noProof="0" dirty="0">
                <a:solidFill>
                  <a:srgbClr val="000000"/>
                </a:solidFill>
                <a:effectLst/>
                <a:latin typeface="+mj-lt"/>
              </a:rPr>
              <a:t>.</a:t>
            </a:r>
          </a:p>
          <a:p>
            <a:pPr marL="457200" indent="-457200" algn="just">
              <a:buFont typeface="Arial" panose="020B0604020202020204" pitchFamily="34" charset="0"/>
              <a:buChar char="•"/>
            </a:pPr>
            <a:r>
              <a:rPr lang="uk-UA" sz="3200" b="1" noProof="0" dirty="0">
                <a:solidFill>
                  <a:srgbClr val="000000"/>
                </a:solidFill>
                <a:latin typeface="+mj-lt"/>
              </a:rPr>
              <a:t>Створення тривимірних моделей: </a:t>
            </a:r>
            <a:r>
              <a:rPr lang="uk-UA" sz="3200" noProof="0" dirty="0">
                <a:solidFill>
                  <a:srgbClr val="000000"/>
                </a:solidFill>
                <a:latin typeface="+mj-lt"/>
              </a:rPr>
              <a:t>дозволяє проаналізувати взаємодію різних систем у будівлі</a:t>
            </a:r>
            <a:endParaRPr lang="uk-UA" sz="3200" i="0" noProof="0" dirty="0">
              <a:solidFill>
                <a:srgbClr val="000000"/>
              </a:solidFill>
              <a:effectLst/>
              <a:latin typeface="+mj-lt"/>
            </a:endParaRPr>
          </a:p>
        </p:txBody>
      </p:sp>
      <p:sp>
        <p:nvSpPr>
          <p:cNvPr id="8" name="TextBox 7">
            <a:extLst>
              <a:ext uri="{FF2B5EF4-FFF2-40B4-BE49-F238E27FC236}">
                <a16:creationId xmlns:a16="http://schemas.microsoft.com/office/drawing/2014/main" id="{23BC331B-0287-4E1C-D1C2-95812AF73916}"/>
              </a:ext>
            </a:extLst>
          </p:cNvPr>
          <p:cNvSpPr txBox="1"/>
          <p:nvPr/>
        </p:nvSpPr>
        <p:spPr>
          <a:xfrm>
            <a:off x="1398104" y="8191431"/>
            <a:ext cx="9984253" cy="1569660"/>
          </a:xfrm>
          <a:prstGeom prst="rect">
            <a:avLst/>
          </a:prstGeom>
          <a:noFill/>
        </p:spPr>
        <p:txBody>
          <a:bodyPr wrap="square">
            <a:spAutoFit/>
          </a:bodyPr>
          <a:lstStyle/>
          <a:p>
            <a:pPr algn="just"/>
            <a:r>
              <a:rPr lang="uk-UA" sz="3200" i="0" noProof="0" dirty="0">
                <a:solidFill>
                  <a:srgbClr val="000000"/>
                </a:solidFill>
                <a:effectLst/>
                <a:latin typeface="+mj-lt"/>
              </a:rPr>
              <a:t>Є документом, який відображає клас енергоефективності об’єкта на основі стандартизованих показників.</a:t>
            </a:r>
          </a:p>
        </p:txBody>
      </p:sp>
      <p:sp>
        <p:nvSpPr>
          <p:cNvPr id="9" name="Прямокутник: округлені кути 8">
            <a:extLst>
              <a:ext uri="{FF2B5EF4-FFF2-40B4-BE49-F238E27FC236}">
                <a16:creationId xmlns:a16="http://schemas.microsoft.com/office/drawing/2014/main" id="{1932028D-BB8B-19A8-0D0B-D530BF14F9AF}"/>
              </a:ext>
            </a:extLst>
          </p:cNvPr>
          <p:cNvSpPr/>
          <p:nvPr/>
        </p:nvSpPr>
        <p:spPr>
          <a:xfrm>
            <a:off x="1398105" y="9976974"/>
            <a:ext cx="1888435" cy="1018352"/>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noProof="0" dirty="0">
                <a:latin typeface="+mj-lt"/>
              </a:rPr>
              <a:t>5</a:t>
            </a:r>
          </a:p>
        </p:txBody>
      </p:sp>
      <p:sp>
        <p:nvSpPr>
          <p:cNvPr id="10" name="Прямокутник: округлені кути 9">
            <a:extLst>
              <a:ext uri="{FF2B5EF4-FFF2-40B4-BE49-F238E27FC236}">
                <a16:creationId xmlns:a16="http://schemas.microsoft.com/office/drawing/2014/main" id="{BAA5D0D9-FDEB-797D-7CD9-798A023E1454}"/>
              </a:ext>
            </a:extLst>
          </p:cNvPr>
          <p:cNvSpPr/>
          <p:nvPr/>
        </p:nvSpPr>
        <p:spPr>
          <a:xfrm>
            <a:off x="3836505" y="9976973"/>
            <a:ext cx="7545853" cy="1018352"/>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Аналіз питомих витрат енергії</a:t>
            </a:r>
          </a:p>
        </p:txBody>
      </p:sp>
      <p:sp>
        <p:nvSpPr>
          <p:cNvPr id="11" name="TextBox 10">
            <a:extLst>
              <a:ext uri="{FF2B5EF4-FFF2-40B4-BE49-F238E27FC236}">
                <a16:creationId xmlns:a16="http://schemas.microsoft.com/office/drawing/2014/main" id="{4FCE13F2-3B5E-0412-94C9-495C9ADB2F46}"/>
              </a:ext>
            </a:extLst>
          </p:cNvPr>
          <p:cNvSpPr txBox="1"/>
          <p:nvPr/>
        </p:nvSpPr>
        <p:spPr>
          <a:xfrm>
            <a:off x="1398103" y="11198317"/>
            <a:ext cx="9984253" cy="1569660"/>
          </a:xfrm>
          <a:prstGeom prst="rect">
            <a:avLst/>
          </a:prstGeom>
          <a:noFill/>
        </p:spPr>
        <p:txBody>
          <a:bodyPr wrap="square">
            <a:spAutoFit/>
          </a:bodyPr>
          <a:lstStyle/>
          <a:p>
            <a:pPr algn="just"/>
            <a:r>
              <a:rPr lang="uk-UA" sz="3200" noProof="0" dirty="0">
                <a:solidFill>
                  <a:srgbClr val="000000"/>
                </a:solidFill>
                <a:latin typeface="+mj-lt"/>
              </a:rPr>
              <a:t>Д</a:t>
            </a:r>
            <a:r>
              <a:rPr lang="uk-UA" sz="3200" i="0" noProof="0" dirty="0">
                <a:solidFill>
                  <a:srgbClr val="000000"/>
                </a:solidFill>
                <a:effectLst/>
                <a:latin typeface="+mj-lt"/>
              </a:rPr>
              <a:t>озволяє оцінити ефективність використання енергії у виробництві на одиницю продукції або для конкретного процесу. </a:t>
            </a:r>
          </a:p>
        </p:txBody>
      </p:sp>
      <p:sp>
        <p:nvSpPr>
          <p:cNvPr id="12" name="Прямокутник: округлені кути 11">
            <a:extLst>
              <a:ext uri="{FF2B5EF4-FFF2-40B4-BE49-F238E27FC236}">
                <a16:creationId xmlns:a16="http://schemas.microsoft.com/office/drawing/2014/main" id="{B8EC26DE-52C9-3086-FFE3-3E4EFA1A0A27}"/>
              </a:ext>
            </a:extLst>
          </p:cNvPr>
          <p:cNvSpPr/>
          <p:nvPr/>
        </p:nvSpPr>
        <p:spPr>
          <a:xfrm>
            <a:off x="13001642" y="2978317"/>
            <a:ext cx="1888435" cy="1018352"/>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noProof="0" dirty="0">
                <a:latin typeface="+mj-lt"/>
              </a:rPr>
              <a:t>6</a:t>
            </a:r>
          </a:p>
        </p:txBody>
      </p:sp>
      <p:sp>
        <p:nvSpPr>
          <p:cNvPr id="13" name="Прямокутник: округлені кути 12">
            <a:extLst>
              <a:ext uri="{FF2B5EF4-FFF2-40B4-BE49-F238E27FC236}">
                <a16:creationId xmlns:a16="http://schemas.microsoft.com/office/drawing/2014/main" id="{5E634DBC-9A4A-1818-B3AA-5BC0BE92A560}"/>
              </a:ext>
            </a:extLst>
          </p:cNvPr>
          <p:cNvSpPr/>
          <p:nvPr/>
        </p:nvSpPr>
        <p:spPr>
          <a:xfrm>
            <a:off x="15440042" y="2978316"/>
            <a:ext cx="7545853" cy="1018352"/>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Оптимізація процесів</a:t>
            </a:r>
          </a:p>
        </p:txBody>
      </p:sp>
      <p:sp>
        <p:nvSpPr>
          <p:cNvPr id="14" name="Прямокутник: округлені кути 13">
            <a:extLst>
              <a:ext uri="{FF2B5EF4-FFF2-40B4-BE49-F238E27FC236}">
                <a16:creationId xmlns:a16="http://schemas.microsoft.com/office/drawing/2014/main" id="{12B2FD25-BDF7-4191-C39D-9713DA96AA4E}"/>
              </a:ext>
            </a:extLst>
          </p:cNvPr>
          <p:cNvSpPr/>
          <p:nvPr/>
        </p:nvSpPr>
        <p:spPr>
          <a:xfrm>
            <a:off x="13001642" y="5985203"/>
            <a:ext cx="1888435" cy="1018352"/>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noProof="0" dirty="0">
                <a:latin typeface="+mj-lt"/>
              </a:rPr>
              <a:t>7</a:t>
            </a:r>
          </a:p>
        </p:txBody>
      </p:sp>
      <p:sp>
        <p:nvSpPr>
          <p:cNvPr id="15" name="Прямокутник: округлені кути 14">
            <a:extLst>
              <a:ext uri="{FF2B5EF4-FFF2-40B4-BE49-F238E27FC236}">
                <a16:creationId xmlns:a16="http://schemas.microsoft.com/office/drawing/2014/main" id="{7F5ABA5E-726E-FB71-8DB2-55D732A941F6}"/>
              </a:ext>
            </a:extLst>
          </p:cNvPr>
          <p:cNvSpPr/>
          <p:nvPr/>
        </p:nvSpPr>
        <p:spPr>
          <a:xfrm>
            <a:off x="15440042" y="5985202"/>
            <a:ext cx="7545853" cy="1018352"/>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Моніторинг енергоспоживання у реальному часі</a:t>
            </a:r>
          </a:p>
        </p:txBody>
      </p:sp>
      <p:sp>
        <p:nvSpPr>
          <p:cNvPr id="16" name="TextBox 15">
            <a:extLst>
              <a:ext uri="{FF2B5EF4-FFF2-40B4-BE49-F238E27FC236}">
                <a16:creationId xmlns:a16="http://schemas.microsoft.com/office/drawing/2014/main" id="{ECE45E49-502C-976C-78CB-4DF1B89CDCCC}"/>
              </a:ext>
            </a:extLst>
          </p:cNvPr>
          <p:cNvSpPr txBox="1"/>
          <p:nvPr/>
        </p:nvSpPr>
        <p:spPr>
          <a:xfrm>
            <a:off x="13001641" y="4199660"/>
            <a:ext cx="9984253" cy="1569660"/>
          </a:xfrm>
          <a:prstGeom prst="rect">
            <a:avLst/>
          </a:prstGeom>
          <a:noFill/>
        </p:spPr>
        <p:txBody>
          <a:bodyPr wrap="square">
            <a:spAutoFit/>
          </a:bodyPr>
          <a:lstStyle/>
          <a:p>
            <a:pPr algn="just"/>
            <a:r>
              <a:rPr lang="uk-UA" sz="3200" i="0" noProof="0" dirty="0">
                <a:solidFill>
                  <a:srgbClr val="000000"/>
                </a:solidFill>
                <a:effectLst/>
                <a:latin typeface="+mj-lt"/>
              </a:rPr>
              <a:t>Виявлення процесів, які споживають найбільше енергії, дозволяє їх вдосконалити або автоматизувати, зменшуючи витрати на енергоресурси.</a:t>
            </a:r>
          </a:p>
        </p:txBody>
      </p:sp>
      <p:sp>
        <p:nvSpPr>
          <p:cNvPr id="17" name="TextBox 16">
            <a:extLst>
              <a:ext uri="{FF2B5EF4-FFF2-40B4-BE49-F238E27FC236}">
                <a16:creationId xmlns:a16="http://schemas.microsoft.com/office/drawing/2014/main" id="{8EF96386-D833-3216-514C-692DF4C2C6A7}"/>
              </a:ext>
            </a:extLst>
          </p:cNvPr>
          <p:cNvSpPr txBox="1"/>
          <p:nvPr/>
        </p:nvSpPr>
        <p:spPr>
          <a:xfrm>
            <a:off x="13001639" y="7260780"/>
            <a:ext cx="9984253" cy="2554545"/>
          </a:xfrm>
          <a:prstGeom prst="rect">
            <a:avLst/>
          </a:prstGeom>
          <a:noFill/>
        </p:spPr>
        <p:txBody>
          <a:bodyPr wrap="square">
            <a:spAutoFit/>
          </a:bodyPr>
          <a:lstStyle/>
          <a:p>
            <a:pPr marL="457200" indent="-457200" algn="just">
              <a:buFont typeface="Arial" panose="020B0604020202020204" pitchFamily="34" charset="0"/>
              <a:buChar char="•"/>
            </a:pPr>
            <a:r>
              <a:rPr lang="uk-UA" sz="3200" b="1" i="0" noProof="0" dirty="0">
                <a:solidFill>
                  <a:srgbClr val="000000"/>
                </a:solidFill>
                <a:effectLst/>
                <a:latin typeface="+mj-lt"/>
              </a:rPr>
              <a:t>Використання інтернету речей (</a:t>
            </a:r>
            <a:r>
              <a:rPr lang="uk-UA" sz="3200" b="1" i="0" noProof="0" dirty="0" err="1">
                <a:solidFill>
                  <a:srgbClr val="000000"/>
                </a:solidFill>
                <a:effectLst/>
                <a:latin typeface="+mj-lt"/>
              </a:rPr>
              <a:t>ІоТ</a:t>
            </a:r>
            <a:r>
              <a:rPr lang="uk-UA" sz="3200" b="1" i="0" noProof="0" dirty="0">
                <a:solidFill>
                  <a:srgbClr val="000000"/>
                </a:solidFill>
                <a:effectLst/>
                <a:latin typeface="+mj-lt"/>
              </a:rPr>
              <a:t>): </a:t>
            </a:r>
            <a:r>
              <a:rPr lang="uk-UA" sz="3200" i="0" noProof="0" dirty="0">
                <a:solidFill>
                  <a:srgbClr val="000000"/>
                </a:solidFill>
                <a:effectLst/>
                <a:latin typeface="+mj-lt"/>
              </a:rPr>
              <a:t>датчики, які вимірюють температуру, потужність, вологість.</a:t>
            </a:r>
          </a:p>
          <a:p>
            <a:pPr marL="457200" indent="-457200" algn="just">
              <a:buFont typeface="Arial" panose="020B0604020202020204" pitchFamily="34" charset="0"/>
              <a:buChar char="•"/>
            </a:pPr>
            <a:r>
              <a:rPr lang="uk-UA" sz="3200" b="1" noProof="0" dirty="0">
                <a:solidFill>
                  <a:srgbClr val="000000"/>
                </a:solidFill>
                <a:latin typeface="+mj-lt"/>
              </a:rPr>
              <a:t>Автоматичне управління і регулювання: </a:t>
            </a:r>
            <a:r>
              <a:rPr lang="uk-UA" sz="3200" noProof="0" dirty="0">
                <a:solidFill>
                  <a:srgbClr val="000000"/>
                </a:solidFill>
                <a:latin typeface="+mj-lt"/>
              </a:rPr>
              <a:t>на основі даних про енергоспоживання систе­ма сама коригує роботу обладнання.</a:t>
            </a:r>
            <a:endParaRPr lang="uk-UA" sz="3200" i="0" noProof="0" dirty="0">
              <a:solidFill>
                <a:srgbClr val="000000"/>
              </a:solidFill>
              <a:effectLst/>
              <a:latin typeface="+mj-lt"/>
            </a:endParaRPr>
          </a:p>
        </p:txBody>
      </p:sp>
      <p:sp>
        <p:nvSpPr>
          <p:cNvPr id="18" name="Прямокутник: округлені кути 17">
            <a:extLst>
              <a:ext uri="{FF2B5EF4-FFF2-40B4-BE49-F238E27FC236}">
                <a16:creationId xmlns:a16="http://schemas.microsoft.com/office/drawing/2014/main" id="{C1C2AE46-E437-E9A2-DC91-0A5F6E0FA056}"/>
              </a:ext>
            </a:extLst>
          </p:cNvPr>
          <p:cNvSpPr/>
          <p:nvPr/>
        </p:nvSpPr>
        <p:spPr>
          <a:xfrm>
            <a:off x="13001642" y="9976974"/>
            <a:ext cx="1888435" cy="1018352"/>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noProof="0" dirty="0">
                <a:latin typeface="+mj-lt"/>
              </a:rPr>
              <a:t>8</a:t>
            </a:r>
          </a:p>
        </p:txBody>
      </p:sp>
      <p:sp>
        <p:nvSpPr>
          <p:cNvPr id="19" name="Прямокутник: округлені кути 18">
            <a:extLst>
              <a:ext uri="{FF2B5EF4-FFF2-40B4-BE49-F238E27FC236}">
                <a16:creationId xmlns:a16="http://schemas.microsoft.com/office/drawing/2014/main" id="{7B51645D-B0BF-5CFC-2F31-45D4305786DA}"/>
              </a:ext>
            </a:extLst>
          </p:cNvPr>
          <p:cNvSpPr/>
          <p:nvPr/>
        </p:nvSpPr>
        <p:spPr>
          <a:xfrm>
            <a:off x="15440042" y="9976973"/>
            <a:ext cx="7545853" cy="1018352"/>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Лабораторні вимірювання і тестування</a:t>
            </a:r>
          </a:p>
        </p:txBody>
      </p:sp>
      <p:sp>
        <p:nvSpPr>
          <p:cNvPr id="20" name="TextBox 19">
            <a:extLst>
              <a:ext uri="{FF2B5EF4-FFF2-40B4-BE49-F238E27FC236}">
                <a16:creationId xmlns:a16="http://schemas.microsoft.com/office/drawing/2014/main" id="{76B64DA9-7022-C191-F26E-C58D7F4BDF30}"/>
              </a:ext>
            </a:extLst>
          </p:cNvPr>
          <p:cNvSpPr txBox="1"/>
          <p:nvPr/>
        </p:nvSpPr>
        <p:spPr>
          <a:xfrm>
            <a:off x="13001640" y="11198317"/>
            <a:ext cx="9984253" cy="1077218"/>
          </a:xfrm>
          <a:prstGeom prst="rect">
            <a:avLst/>
          </a:prstGeom>
          <a:noFill/>
        </p:spPr>
        <p:txBody>
          <a:bodyPr wrap="square">
            <a:spAutoFit/>
          </a:bodyPr>
          <a:lstStyle/>
          <a:p>
            <a:pPr marL="457200" indent="-457200" algn="just">
              <a:buFont typeface="Arial" panose="020B0604020202020204" pitchFamily="34" charset="0"/>
              <a:buChar char="•"/>
            </a:pPr>
            <a:r>
              <a:rPr lang="uk-UA" sz="3200" b="1" i="0" noProof="0" dirty="0" err="1">
                <a:solidFill>
                  <a:srgbClr val="000000"/>
                </a:solidFill>
                <a:effectLst/>
                <a:latin typeface="+mj-lt"/>
              </a:rPr>
              <a:t>Тепловізійні</a:t>
            </a:r>
            <a:r>
              <a:rPr lang="uk-UA" sz="3200" b="1" i="0" noProof="0" dirty="0">
                <a:solidFill>
                  <a:srgbClr val="000000"/>
                </a:solidFill>
                <a:effectLst/>
                <a:latin typeface="+mj-lt"/>
              </a:rPr>
              <a:t> обстеження.</a:t>
            </a:r>
          </a:p>
          <a:p>
            <a:pPr marL="457200" indent="-457200" algn="just">
              <a:buFont typeface="Arial" panose="020B0604020202020204" pitchFamily="34" charset="0"/>
              <a:buChar char="•"/>
            </a:pPr>
            <a:r>
              <a:rPr lang="uk-UA" sz="3200" b="1" noProof="0" dirty="0">
                <a:solidFill>
                  <a:srgbClr val="000000"/>
                </a:solidFill>
                <a:latin typeface="+mj-lt"/>
              </a:rPr>
              <a:t>Аналіз на герметичність.</a:t>
            </a:r>
            <a:endParaRPr lang="uk-UA" sz="3200" b="1" i="0" noProof="0" dirty="0">
              <a:solidFill>
                <a:srgbClr val="000000"/>
              </a:solidFill>
              <a:effectLst/>
              <a:latin typeface="+mj-lt"/>
            </a:endParaRPr>
          </a:p>
        </p:txBody>
      </p:sp>
    </p:spTree>
    <p:extLst>
      <p:ext uri="{BB962C8B-B14F-4D97-AF65-F5344CB8AC3E}">
        <p14:creationId xmlns:p14="http://schemas.microsoft.com/office/powerpoint/2010/main" val="275378379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EF736-132E-FDEF-B44D-B8745796BA02}"/>
            </a:ext>
          </a:extLst>
        </p:cNvPr>
        <p:cNvGrpSpPr/>
        <p:nvPr/>
      </p:nvGrpSpPr>
      <p:grpSpPr>
        <a:xfrm>
          <a:off x="0" y="0"/>
          <a:ext cx="0" cy="0"/>
          <a:chOff x="0" y="0"/>
          <a:chExt cx="0" cy="0"/>
        </a:xfrm>
      </p:grpSpPr>
      <p:sp>
        <p:nvSpPr>
          <p:cNvPr id="3" name="Заголовок 13">
            <a:extLst>
              <a:ext uri="{FF2B5EF4-FFF2-40B4-BE49-F238E27FC236}">
                <a16:creationId xmlns:a16="http://schemas.microsoft.com/office/drawing/2014/main" id="{6049D842-1046-EC35-135E-06E46DDD9D07}"/>
              </a:ext>
            </a:extLst>
          </p:cNvPr>
          <p:cNvSpPr>
            <a:spLocks noGrp="1"/>
          </p:cNvSpPr>
          <p:nvPr>
            <p:ph type="title"/>
          </p:nvPr>
        </p:nvSpPr>
        <p:spPr>
          <a:xfrm>
            <a:off x="685008" y="1733142"/>
            <a:ext cx="23387565" cy="826248"/>
          </a:xfrm>
        </p:spPr>
        <p:txBody>
          <a:bodyPr/>
          <a:lstStyle/>
          <a:p>
            <a:r>
              <a:rPr lang="uk-UA" sz="6000" dirty="0"/>
              <a:t>Використання показників для оцінки</a:t>
            </a:r>
            <a:endParaRPr lang="uk-UA" sz="6000" noProof="0" dirty="0"/>
          </a:p>
        </p:txBody>
      </p:sp>
      <p:graphicFrame>
        <p:nvGraphicFramePr>
          <p:cNvPr id="2" name="Таблиця 1">
            <a:extLst>
              <a:ext uri="{FF2B5EF4-FFF2-40B4-BE49-F238E27FC236}">
                <a16:creationId xmlns:a16="http://schemas.microsoft.com/office/drawing/2014/main" id="{369E2493-7A5C-CB3D-19E7-C80A7E3A51B0}"/>
              </a:ext>
            </a:extLst>
          </p:cNvPr>
          <p:cNvGraphicFramePr>
            <a:graphicFrameLocks noGrp="1"/>
          </p:cNvGraphicFramePr>
          <p:nvPr>
            <p:extLst>
              <p:ext uri="{D42A27DB-BD31-4B8C-83A1-F6EECF244321}">
                <p14:modId xmlns:p14="http://schemas.microsoft.com/office/powerpoint/2010/main" val="1569745288"/>
              </p:ext>
            </p:extLst>
          </p:nvPr>
        </p:nvGraphicFramePr>
        <p:xfrm>
          <a:off x="5744817" y="3413039"/>
          <a:ext cx="5448108" cy="3765214"/>
        </p:xfrm>
        <a:graphic>
          <a:graphicData uri="http://schemas.openxmlformats.org/drawingml/2006/table">
            <a:tbl>
              <a:tblPr firstRow="1" bandRow="1">
                <a:tableStyleId>{5940675A-B579-460E-94D1-54222C63F5DA}</a:tableStyleId>
              </a:tblPr>
              <a:tblGrid>
                <a:gridCol w="5448108">
                  <a:extLst>
                    <a:ext uri="{9D8B030D-6E8A-4147-A177-3AD203B41FA5}">
                      <a16:colId xmlns:a16="http://schemas.microsoft.com/office/drawing/2014/main" val="296719997"/>
                    </a:ext>
                  </a:extLst>
                </a:gridCol>
              </a:tblGrid>
              <a:tr h="680086">
                <a:tc>
                  <a:txBody>
                    <a:bodyPr/>
                    <a:lstStyle/>
                    <a:p>
                      <a:pPr algn="ctr"/>
                      <a:r>
                        <a:rPr lang="uk-UA" sz="3200" b="0" i="0" kern="1200" noProof="0" dirty="0">
                          <a:solidFill>
                            <a:srgbClr val="4D4D4D"/>
                          </a:solidFill>
                          <a:latin typeface="+mn-lt"/>
                          <a:ea typeface="+mj-ea"/>
                          <a:cs typeface="Calibri" panose="020F0502020204030204" pitchFamily="34" charset="0"/>
                        </a:rPr>
                        <a:t>Кількісна оцінка</a:t>
                      </a:r>
                    </a:p>
                  </a:txBody>
                  <a:tcPr anchor="ctr">
                    <a:solidFill>
                      <a:srgbClr val="96D6F3"/>
                    </a:solidFill>
                  </a:tcPr>
                </a:tc>
                <a:extLst>
                  <a:ext uri="{0D108BD9-81ED-4DB2-BD59-A6C34878D82A}">
                    <a16:rowId xmlns:a16="http://schemas.microsoft.com/office/drawing/2014/main" val="527191770"/>
                  </a:ext>
                </a:extLst>
              </a:tr>
              <a:tr h="6727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3200" b="0" i="0" u="none" strike="noStrike" kern="1200" cap="none" spc="0" normalizeH="0" baseline="0" noProof="0" dirty="0">
                          <a:ln>
                            <a:noFill/>
                          </a:ln>
                          <a:solidFill>
                            <a:srgbClr val="4D4D4D"/>
                          </a:solidFill>
                          <a:effectLst/>
                          <a:uLnTx/>
                          <a:uFillTx/>
                          <a:latin typeface="+mn-lt"/>
                          <a:ea typeface="+mn-ea"/>
                          <a:cs typeface="Calibri" panose="020F0502020204030204" pitchFamily="34" charset="0"/>
                        </a:rPr>
                        <a:t>Визначення критичних точок</a:t>
                      </a:r>
                    </a:p>
                  </a:txBody>
                  <a:tcPr anchor="ctr">
                    <a:solidFill>
                      <a:srgbClr val="96D6F3"/>
                    </a:solidFill>
                  </a:tcPr>
                </a:tc>
                <a:extLst>
                  <a:ext uri="{0D108BD9-81ED-4DB2-BD59-A6C34878D82A}">
                    <a16:rowId xmlns:a16="http://schemas.microsoft.com/office/drawing/2014/main" val="1117885376"/>
                  </a:ext>
                </a:extLst>
              </a:tr>
              <a:tr h="6727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3200" b="0" i="0" u="none" strike="noStrike" kern="1200" cap="none" spc="0" normalizeH="0" baseline="0" noProof="0" dirty="0">
                          <a:ln>
                            <a:noFill/>
                          </a:ln>
                          <a:solidFill>
                            <a:srgbClr val="4D4D4D"/>
                          </a:solidFill>
                          <a:effectLst/>
                          <a:uLnTx/>
                          <a:uFillTx/>
                          <a:latin typeface="+mn-lt"/>
                          <a:ea typeface="+mn-ea"/>
                          <a:cs typeface="Calibri" panose="020F0502020204030204" pitchFamily="34" charset="0"/>
                        </a:rPr>
                        <a:t>Аналіз відхилень</a:t>
                      </a:r>
                    </a:p>
                  </a:txBody>
                  <a:tcPr anchor="ctr">
                    <a:solidFill>
                      <a:srgbClr val="96D6F3"/>
                    </a:solidFill>
                  </a:tcPr>
                </a:tc>
                <a:extLst>
                  <a:ext uri="{0D108BD9-81ED-4DB2-BD59-A6C34878D82A}">
                    <a16:rowId xmlns:a16="http://schemas.microsoft.com/office/drawing/2014/main" val="1366007367"/>
                  </a:ext>
                </a:extLst>
              </a:tr>
              <a:tr h="6727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3200" b="0" i="0" u="none" strike="noStrike" kern="1200" cap="none" spc="0" normalizeH="0" baseline="0" noProof="0" dirty="0">
                          <a:ln>
                            <a:noFill/>
                          </a:ln>
                          <a:solidFill>
                            <a:srgbClr val="4D4D4D"/>
                          </a:solidFill>
                          <a:effectLst/>
                          <a:uLnTx/>
                          <a:uFillTx/>
                          <a:latin typeface="+mn-lt"/>
                          <a:ea typeface="+mn-ea"/>
                          <a:cs typeface="Calibri" panose="020F0502020204030204" pitchFamily="34" charset="0"/>
                        </a:rPr>
                        <a:t>Прийняття рішень</a:t>
                      </a:r>
                    </a:p>
                  </a:txBody>
                  <a:tcPr anchor="ctr">
                    <a:solidFill>
                      <a:srgbClr val="96D6F3"/>
                    </a:solidFill>
                  </a:tcPr>
                </a:tc>
                <a:extLst>
                  <a:ext uri="{0D108BD9-81ED-4DB2-BD59-A6C34878D82A}">
                    <a16:rowId xmlns:a16="http://schemas.microsoft.com/office/drawing/2014/main" val="2859979980"/>
                  </a:ext>
                </a:extLst>
              </a:tr>
              <a:tr h="779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3200" b="0" i="0" u="none" strike="noStrike" kern="1200" cap="none" spc="0" normalizeH="0" baseline="0" noProof="0" dirty="0">
                          <a:ln>
                            <a:noFill/>
                          </a:ln>
                          <a:solidFill>
                            <a:srgbClr val="4D4D4D"/>
                          </a:solidFill>
                          <a:effectLst/>
                          <a:uLnTx/>
                          <a:uFillTx/>
                          <a:latin typeface="+mn-lt"/>
                          <a:ea typeface="+mn-ea"/>
                          <a:cs typeface="Calibri" panose="020F0502020204030204" pitchFamily="34" charset="0"/>
                        </a:rPr>
                        <a:t>Мотивація та зворотний зв’язок</a:t>
                      </a:r>
                    </a:p>
                  </a:txBody>
                  <a:tcPr anchor="ctr">
                    <a:solidFill>
                      <a:srgbClr val="96D6F3"/>
                    </a:solidFill>
                  </a:tcPr>
                </a:tc>
                <a:extLst>
                  <a:ext uri="{0D108BD9-81ED-4DB2-BD59-A6C34878D82A}">
                    <a16:rowId xmlns:a16="http://schemas.microsoft.com/office/drawing/2014/main" val="1900097743"/>
                  </a:ext>
                </a:extLst>
              </a:tr>
            </a:tbl>
          </a:graphicData>
        </a:graphic>
      </p:graphicFrame>
      <p:sp>
        <p:nvSpPr>
          <p:cNvPr id="4" name="Прямокутник: округлені кути 3">
            <a:extLst>
              <a:ext uri="{FF2B5EF4-FFF2-40B4-BE49-F238E27FC236}">
                <a16:creationId xmlns:a16="http://schemas.microsoft.com/office/drawing/2014/main" id="{49C1EC38-CED3-83C8-3C08-31414817EFF5}"/>
              </a:ext>
            </a:extLst>
          </p:cNvPr>
          <p:cNvSpPr/>
          <p:nvPr/>
        </p:nvSpPr>
        <p:spPr>
          <a:xfrm>
            <a:off x="1689591" y="3413039"/>
            <a:ext cx="4035022" cy="3765214"/>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solidFill>
                  <a:srgbClr val="4D4D4D"/>
                </a:solidFill>
              </a:rPr>
              <a:t>Основні аспекти використання показників в процесі оцінки </a:t>
            </a:r>
          </a:p>
        </p:txBody>
      </p:sp>
      <p:grpSp>
        <p:nvGrpSpPr>
          <p:cNvPr id="5" name="Групувати 4">
            <a:extLst>
              <a:ext uri="{FF2B5EF4-FFF2-40B4-BE49-F238E27FC236}">
                <a16:creationId xmlns:a16="http://schemas.microsoft.com/office/drawing/2014/main" id="{D26F0AB0-7E43-DB28-CFBD-7FC7A2F1CDDA}"/>
              </a:ext>
            </a:extLst>
          </p:cNvPr>
          <p:cNvGrpSpPr/>
          <p:nvPr/>
        </p:nvGrpSpPr>
        <p:grpSpPr>
          <a:xfrm>
            <a:off x="12378790" y="3413039"/>
            <a:ext cx="8519156" cy="1069379"/>
            <a:chOff x="1329133" y="5400148"/>
            <a:chExt cx="8519156" cy="1069379"/>
          </a:xfrm>
        </p:grpSpPr>
        <p:sp>
          <p:nvSpPr>
            <p:cNvPr id="6" name="Прямокутник: округлені кути 5">
              <a:extLst>
                <a:ext uri="{FF2B5EF4-FFF2-40B4-BE49-F238E27FC236}">
                  <a16:creationId xmlns:a16="http://schemas.microsoft.com/office/drawing/2014/main" id="{0CB02408-7318-E075-AD6D-DFBD8FE045C5}"/>
                </a:ext>
              </a:extLst>
            </p:cNvPr>
            <p:cNvSpPr/>
            <p:nvPr/>
          </p:nvSpPr>
          <p:spPr>
            <a:xfrm>
              <a:off x="1329133" y="5400149"/>
              <a:ext cx="1888435" cy="106937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7" name="Прямокутник: округлені кути 6">
              <a:extLst>
                <a:ext uri="{FF2B5EF4-FFF2-40B4-BE49-F238E27FC236}">
                  <a16:creationId xmlns:a16="http://schemas.microsoft.com/office/drawing/2014/main" id="{5105A000-F348-2FF6-9243-470C34CDF3A6}"/>
                </a:ext>
              </a:extLst>
            </p:cNvPr>
            <p:cNvSpPr/>
            <p:nvPr/>
          </p:nvSpPr>
          <p:spPr>
            <a:xfrm>
              <a:off x="3619768" y="5400148"/>
              <a:ext cx="6228521"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dirty="0"/>
                <a:t>Коефіцієнт споживання енергії</a:t>
              </a:r>
              <a:endParaRPr lang="uk-UA" sz="3200" b="1" noProof="0" dirty="0"/>
            </a:p>
          </p:txBody>
        </p:sp>
      </p:grpSp>
      <p:sp>
        <p:nvSpPr>
          <p:cNvPr id="8" name="TextBox 7">
            <a:extLst>
              <a:ext uri="{FF2B5EF4-FFF2-40B4-BE49-F238E27FC236}">
                <a16:creationId xmlns:a16="http://schemas.microsoft.com/office/drawing/2014/main" id="{52626C7F-B237-8856-12EF-BEC080E4A8D6}"/>
              </a:ext>
            </a:extLst>
          </p:cNvPr>
          <p:cNvSpPr txBox="1"/>
          <p:nvPr/>
        </p:nvSpPr>
        <p:spPr>
          <a:xfrm>
            <a:off x="12384157" y="4737137"/>
            <a:ext cx="9700591" cy="2062103"/>
          </a:xfrm>
          <a:prstGeom prst="rect">
            <a:avLst/>
          </a:prstGeom>
          <a:noFill/>
        </p:spPr>
        <p:txBody>
          <a:bodyPr wrap="square" rtlCol="0">
            <a:spAutoFit/>
          </a:bodyPr>
          <a:lstStyle/>
          <a:p>
            <a:pPr marL="457200" indent="-457200" algn="just">
              <a:buFont typeface="Arial" panose="020B0604020202020204" pitchFamily="34" charset="0"/>
              <a:buChar char="•"/>
            </a:pPr>
            <a:r>
              <a:rPr lang="uk-UA" sz="3200" dirty="0">
                <a:latin typeface="+mj-lt"/>
              </a:rPr>
              <a:t>Для будівель визначають показник енергоспоживання на одиницю площі. Це дозволяє оцінити ефективність використання енергії в опаленні, охолодженні та освітленні будівель.</a:t>
            </a:r>
          </a:p>
        </p:txBody>
      </p:sp>
      <p:grpSp>
        <p:nvGrpSpPr>
          <p:cNvPr id="9" name="Групувати 8">
            <a:extLst>
              <a:ext uri="{FF2B5EF4-FFF2-40B4-BE49-F238E27FC236}">
                <a16:creationId xmlns:a16="http://schemas.microsoft.com/office/drawing/2014/main" id="{885132C6-C19C-3CDC-A382-42166C6FB127}"/>
              </a:ext>
            </a:extLst>
          </p:cNvPr>
          <p:cNvGrpSpPr/>
          <p:nvPr/>
        </p:nvGrpSpPr>
        <p:grpSpPr>
          <a:xfrm>
            <a:off x="12378790" y="8296247"/>
            <a:ext cx="8519156" cy="1069379"/>
            <a:chOff x="1329133" y="5400148"/>
            <a:chExt cx="8519156" cy="1069379"/>
          </a:xfrm>
        </p:grpSpPr>
        <p:sp>
          <p:nvSpPr>
            <p:cNvPr id="10" name="Прямокутник: округлені кути 9">
              <a:extLst>
                <a:ext uri="{FF2B5EF4-FFF2-40B4-BE49-F238E27FC236}">
                  <a16:creationId xmlns:a16="http://schemas.microsoft.com/office/drawing/2014/main" id="{216718CF-FCE8-5736-CCA7-830EAC34E6E1}"/>
                </a:ext>
              </a:extLst>
            </p:cNvPr>
            <p:cNvSpPr/>
            <p:nvPr/>
          </p:nvSpPr>
          <p:spPr>
            <a:xfrm>
              <a:off x="1329133" y="5400149"/>
              <a:ext cx="1888435" cy="1069378"/>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11" name="Прямокутник: округлені кути 10">
              <a:extLst>
                <a:ext uri="{FF2B5EF4-FFF2-40B4-BE49-F238E27FC236}">
                  <a16:creationId xmlns:a16="http://schemas.microsoft.com/office/drawing/2014/main" id="{2D9E6627-846C-D148-4023-21114324D53F}"/>
                </a:ext>
              </a:extLst>
            </p:cNvPr>
            <p:cNvSpPr/>
            <p:nvPr/>
          </p:nvSpPr>
          <p:spPr>
            <a:xfrm>
              <a:off x="3619768" y="5400148"/>
              <a:ext cx="6228521"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Теплові витрати</a:t>
              </a:r>
            </a:p>
          </p:txBody>
        </p:sp>
      </p:grpSp>
      <p:sp>
        <p:nvSpPr>
          <p:cNvPr id="12" name="TextBox 11">
            <a:extLst>
              <a:ext uri="{FF2B5EF4-FFF2-40B4-BE49-F238E27FC236}">
                <a16:creationId xmlns:a16="http://schemas.microsoft.com/office/drawing/2014/main" id="{CD83CAB1-251A-D6F0-85E0-FB71D3C91A99}"/>
              </a:ext>
            </a:extLst>
          </p:cNvPr>
          <p:cNvSpPr txBox="1"/>
          <p:nvPr/>
        </p:nvSpPr>
        <p:spPr>
          <a:xfrm>
            <a:off x="12378791" y="9643575"/>
            <a:ext cx="9700592" cy="2554545"/>
          </a:xfrm>
          <a:prstGeom prst="rect">
            <a:avLst/>
          </a:prstGeom>
          <a:noFill/>
        </p:spPr>
        <p:txBody>
          <a:bodyPr wrap="square" rtlCol="0">
            <a:spAutoFit/>
          </a:bodyPr>
          <a:lstStyle/>
          <a:p>
            <a:pPr marL="457200" indent="-457200" algn="just">
              <a:buFont typeface="Arial" panose="020B0604020202020204" pitchFamily="34" charset="0"/>
              <a:buChar char="•"/>
            </a:pPr>
            <a:r>
              <a:rPr lang="uk-UA" sz="3200" dirty="0">
                <a:latin typeface="+mj-lt"/>
              </a:rPr>
              <a:t>Оцінка теплових втрат через конструктивні елементи (стіни, вікна, дах) допомагає визначити, наскільки будівля зберігає тепло. Застосування термоізоляційних матеріалів знижує теплові втрати, підвищуючи енергоефективність.</a:t>
            </a:r>
          </a:p>
        </p:txBody>
      </p:sp>
      <p:grpSp>
        <p:nvGrpSpPr>
          <p:cNvPr id="13" name="Групувати 12">
            <a:extLst>
              <a:ext uri="{FF2B5EF4-FFF2-40B4-BE49-F238E27FC236}">
                <a16:creationId xmlns:a16="http://schemas.microsoft.com/office/drawing/2014/main" id="{936B5121-52D5-7E75-68D7-D48A4ED9C9CD}"/>
              </a:ext>
            </a:extLst>
          </p:cNvPr>
          <p:cNvGrpSpPr/>
          <p:nvPr/>
        </p:nvGrpSpPr>
        <p:grpSpPr>
          <a:xfrm>
            <a:off x="1689591" y="8296247"/>
            <a:ext cx="8519156" cy="1069379"/>
            <a:chOff x="1329133" y="5400148"/>
            <a:chExt cx="8519156" cy="1069379"/>
          </a:xfrm>
        </p:grpSpPr>
        <p:sp>
          <p:nvSpPr>
            <p:cNvPr id="14" name="Прямокутник: округлені кути 13">
              <a:extLst>
                <a:ext uri="{FF2B5EF4-FFF2-40B4-BE49-F238E27FC236}">
                  <a16:creationId xmlns:a16="http://schemas.microsoft.com/office/drawing/2014/main" id="{07954E66-BD72-E305-79C5-25F5245A07FB}"/>
                </a:ext>
              </a:extLst>
            </p:cNvPr>
            <p:cNvSpPr/>
            <p:nvPr/>
          </p:nvSpPr>
          <p:spPr>
            <a:xfrm>
              <a:off x="1329133" y="5400149"/>
              <a:ext cx="1888435" cy="1069378"/>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15" name="Прямокутник: округлені кути 14">
              <a:extLst>
                <a:ext uri="{FF2B5EF4-FFF2-40B4-BE49-F238E27FC236}">
                  <a16:creationId xmlns:a16="http://schemas.microsoft.com/office/drawing/2014/main" id="{BD9FEF7A-0CF8-CCFF-C5A4-3E3FC9299CF0}"/>
                </a:ext>
              </a:extLst>
            </p:cNvPr>
            <p:cNvSpPr/>
            <p:nvPr/>
          </p:nvSpPr>
          <p:spPr>
            <a:xfrm>
              <a:off x="3619768" y="5400148"/>
              <a:ext cx="6228521"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Сертифікація енергоефективності</a:t>
              </a:r>
            </a:p>
          </p:txBody>
        </p:sp>
      </p:grpSp>
      <p:sp>
        <p:nvSpPr>
          <p:cNvPr id="16" name="TextBox 15">
            <a:extLst>
              <a:ext uri="{FF2B5EF4-FFF2-40B4-BE49-F238E27FC236}">
                <a16:creationId xmlns:a16="http://schemas.microsoft.com/office/drawing/2014/main" id="{65D974C3-D1F0-B950-7005-3A5EC20635CC}"/>
              </a:ext>
            </a:extLst>
          </p:cNvPr>
          <p:cNvSpPr txBox="1"/>
          <p:nvPr/>
        </p:nvSpPr>
        <p:spPr>
          <a:xfrm>
            <a:off x="1728352" y="9643575"/>
            <a:ext cx="9700592" cy="2554545"/>
          </a:xfrm>
          <a:prstGeom prst="rect">
            <a:avLst/>
          </a:prstGeom>
          <a:noFill/>
        </p:spPr>
        <p:txBody>
          <a:bodyPr wrap="square" rtlCol="0">
            <a:spAutoFit/>
          </a:bodyPr>
          <a:lstStyle/>
          <a:p>
            <a:pPr marL="457200" indent="-457200" algn="just">
              <a:buFont typeface="Arial" panose="020B0604020202020204" pitchFamily="34" charset="0"/>
              <a:buChar char="•"/>
            </a:pPr>
            <a:r>
              <a:rPr lang="uk-UA" sz="3200" dirty="0">
                <a:latin typeface="+mj-lt"/>
              </a:rPr>
              <a:t>Багато країн запровадили системи сертифікації для будівель, як­ от </a:t>
            </a:r>
            <a:r>
              <a:rPr lang="en-GB" sz="3200" dirty="0">
                <a:latin typeface="+mj-lt"/>
              </a:rPr>
              <a:t>LEED (</a:t>
            </a:r>
            <a:r>
              <a:rPr lang="uk-UA" sz="3200" dirty="0">
                <a:latin typeface="+mj-lt"/>
              </a:rPr>
              <a:t>США), </a:t>
            </a:r>
            <a:r>
              <a:rPr lang="en-GB" sz="3200" dirty="0">
                <a:latin typeface="+mj-lt"/>
              </a:rPr>
              <a:t>BREEAM (</a:t>
            </a:r>
            <a:r>
              <a:rPr lang="uk-UA" sz="3200" dirty="0">
                <a:latin typeface="+mj-lt"/>
              </a:rPr>
              <a:t>Великобританія) та інші, що оцінюють будівлі за рівнем споживання енергії, викидами СО₂, якістю повітря.</a:t>
            </a:r>
          </a:p>
        </p:txBody>
      </p:sp>
      <p:pic>
        <p:nvPicPr>
          <p:cNvPr id="18" name="Графіка 17" descr="Battery with solid fill">
            <a:extLst>
              <a:ext uri="{FF2B5EF4-FFF2-40B4-BE49-F238E27FC236}">
                <a16:creationId xmlns:a16="http://schemas.microsoft.com/office/drawing/2014/main" id="{C12F2662-724D-368F-4DF7-DC87450E3F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65807" y="3490528"/>
            <a:ext cx="914400" cy="914400"/>
          </a:xfrm>
          <a:prstGeom prst="rect">
            <a:avLst/>
          </a:prstGeom>
        </p:spPr>
      </p:pic>
      <p:pic>
        <p:nvPicPr>
          <p:cNvPr id="20" name="Графіка 19" descr="Badge Tick with solid fill">
            <a:extLst>
              <a:ext uri="{FF2B5EF4-FFF2-40B4-BE49-F238E27FC236}">
                <a16:creationId xmlns:a16="http://schemas.microsoft.com/office/drawing/2014/main" id="{10575FD3-CB8E-38AB-B7F3-AC9DB1E301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76608" y="8373736"/>
            <a:ext cx="914400" cy="914400"/>
          </a:xfrm>
          <a:prstGeom prst="rect">
            <a:avLst/>
          </a:prstGeom>
        </p:spPr>
      </p:pic>
      <p:pic>
        <p:nvPicPr>
          <p:cNvPr id="22" name="Графіка 21" descr="High temperature with solid fill">
            <a:extLst>
              <a:ext uri="{FF2B5EF4-FFF2-40B4-BE49-F238E27FC236}">
                <a16:creationId xmlns:a16="http://schemas.microsoft.com/office/drawing/2014/main" id="{834BD5D2-5C0D-9151-9214-CF164BE824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865807" y="8373736"/>
            <a:ext cx="914400" cy="914400"/>
          </a:xfrm>
          <a:prstGeom prst="rect">
            <a:avLst/>
          </a:prstGeom>
        </p:spPr>
      </p:pic>
    </p:spTree>
    <p:extLst>
      <p:ext uri="{BB962C8B-B14F-4D97-AF65-F5344CB8AC3E}">
        <p14:creationId xmlns:p14="http://schemas.microsoft.com/office/powerpoint/2010/main" val="199376294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81ADF-0560-A533-16B3-9BDCB1B4633F}"/>
            </a:ext>
          </a:extLst>
        </p:cNvPr>
        <p:cNvGrpSpPr/>
        <p:nvPr/>
      </p:nvGrpSpPr>
      <p:grpSpPr>
        <a:xfrm>
          <a:off x="0" y="0"/>
          <a:ext cx="0" cy="0"/>
          <a:chOff x="0" y="0"/>
          <a:chExt cx="0" cy="0"/>
        </a:xfrm>
      </p:grpSpPr>
      <p:pic>
        <p:nvPicPr>
          <p:cNvPr id="2" name="Picture 6" descr="A close-up of a logo&#10;&#10;AI-generated content may be incorrect.">
            <a:extLst>
              <a:ext uri="{FF2B5EF4-FFF2-40B4-BE49-F238E27FC236}">
                <a16:creationId xmlns:a16="http://schemas.microsoft.com/office/drawing/2014/main" id="{2C4ACCDE-E051-8C54-5B7D-F1D0021E55B3}"/>
              </a:ext>
            </a:extLst>
          </p:cNvPr>
          <p:cNvPicPr>
            <a:picLocks noChangeAspect="1"/>
          </p:cNvPicPr>
          <p:nvPr/>
        </p:nvPicPr>
        <p:blipFill>
          <a:blip r:embed="rId2"/>
          <a:stretch>
            <a:fillRect/>
          </a:stretch>
        </p:blipFill>
        <p:spPr>
          <a:xfrm>
            <a:off x="8116097" y="-595912"/>
            <a:ext cx="16831566" cy="7679401"/>
          </a:xfrm>
          <a:prstGeom prst="rect">
            <a:avLst/>
          </a:prstGeom>
        </p:spPr>
      </p:pic>
      <p:pic>
        <p:nvPicPr>
          <p:cNvPr id="3" name="Picture 12">
            <a:extLst>
              <a:ext uri="{FF2B5EF4-FFF2-40B4-BE49-F238E27FC236}">
                <a16:creationId xmlns:a16="http://schemas.microsoft.com/office/drawing/2014/main" id="{E3FA40AC-0A9D-BCDF-89A4-AAE04E8EAA52}"/>
              </a:ext>
            </a:extLst>
          </p:cNvPr>
          <p:cNvPicPr>
            <a:picLocks noChangeAspect="1"/>
          </p:cNvPicPr>
          <p:nvPr/>
        </p:nvPicPr>
        <p:blipFill>
          <a:blip r:embed="rId3"/>
          <a:stretch>
            <a:fillRect/>
          </a:stretch>
        </p:blipFill>
        <p:spPr>
          <a:xfrm>
            <a:off x="1355629" y="820243"/>
            <a:ext cx="6776990" cy="10021058"/>
          </a:xfrm>
          <a:prstGeom prst="rect">
            <a:avLst/>
          </a:prstGeom>
        </p:spPr>
      </p:pic>
      <p:sp>
        <p:nvSpPr>
          <p:cNvPr id="4" name="TextBox 3">
            <a:extLst>
              <a:ext uri="{FF2B5EF4-FFF2-40B4-BE49-F238E27FC236}">
                <a16:creationId xmlns:a16="http://schemas.microsoft.com/office/drawing/2014/main" id="{54803ED4-A956-F4D6-1A2B-543FB5CE5EE3}"/>
              </a:ext>
            </a:extLst>
          </p:cNvPr>
          <p:cNvSpPr txBox="1"/>
          <p:nvPr/>
        </p:nvSpPr>
        <p:spPr>
          <a:xfrm>
            <a:off x="2179767" y="11460304"/>
            <a:ext cx="17360234" cy="553998"/>
          </a:xfrm>
          <a:prstGeom prst="rect">
            <a:avLst/>
          </a:prstGeom>
          <a:noFill/>
        </p:spPr>
        <p:txBody>
          <a:bodyPr wrap="square" rtlCol="0">
            <a:spAutoFit/>
          </a:bodyPr>
          <a:lstStyle/>
          <a:p>
            <a:pPr algn="ctr"/>
            <a:r>
              <a:rPr lang="en-GB" sz="3000"/>
              <a:t>The project is supported by the Circular Bio-based Europe Joint Undertaking and its members.</a:t>
            </a:r>
          </a:p>
        </p:txBody>
      </p:sp>
      <p:sp>
        <p:nvSpPr>
          <p:cNvPr id="10" name="TextBox 9">
            <a:extLst>
              <a:ext uri="{FF2B5EF4-FFF2-40B4-BE49-F238E27FC236}">
                <a16:creationId xmlns:a16="http://schemas.microsoft.com/office/drawing/2014/main" id="{0C5F8EA4-E444-DE8C-2A09-6E576A57F43C}"/>
              </a:ext>
            </a:extLst>
          </p:cNvPr>
          <p:cNvSpPr txBox="1"/>
          <p:nvPr/>
        </p:nvSpPr>
        <p:spPr>
          <a:xfrm>
            <a:off x="850900" y="12055888"/>
            <a:ext cx="22537738" cy="1015663"/>
          </a:xfrm>
          <a:prstGeom prst="rect">
            <a:avLst/>
          </a:prstGeom>
          <a:noFill/>
        </p:spPr>
        <p:txBody>
          <a:bodyPr wrap="square" rtlCol="0">
            <a:spAutoFit/>
          </a:bodyPr>
          <a:lstStyle/>
          <a:p>
            <a:r>
              <a:rPr lang="en-GB" sz="3000"/>
              <a:t>Funded by the European Union. Views and opinions expressed are however those of the author(s) only and do not necessarily reflect those of the European Union or CBE JU. Neither the European Union nor the CBE JU can be held responsible for them. </a:t>
            </a:r>
          </a:p>
        </p:txBody>
      </p:sp>
      <p:pic>
        <p:nvPicPr>
          <p:cNvPr id="5" name="Рисунок 4" descr="Зображення, що містить текст, Шрифт, логотип, Графіка&#10;&#10;Вміст на основі ШІ може бути неправильним.">
            <a:extLst>
              <a:ext uri="{FF2B5EF4-FFF2-40B4-BE49-F238E27FC236}">
                <a16:creationId xmlns:a16="http://schemas.microsoft.com/office/drawing/2014/main" id="{E3918E7F-C530-218F-7752-7C795EC00E06}"/>
              </a:ext>
            </a:extLst>
          </p:cNvPr>
          <p:cNvPicPr>
            <a:picLocks noChangeAspect="1"/>
          </p:cNvPicPr>
          <p:nvPr/>
        </p:nvPicPr>
        <p:blipFill>
          <a:blip r:embed="rId4"/>
          <a:stretch>
            <a:fillRect/>
          </a:stretch>
        </p:blipFill>
        <p:spPr>
          <a:xfrm>
            <a:off x="19124698" y="6063394"/>
            <a:ext cx="4919870" cy="4936436"/>
          </a:xfrm>
          <a:prstGeom prst="rect">
            <a:avLst/>
          </a:prstGeom>
        </p:spPr>
      </p:pic>
      <p:pic>
        <p:nvPicPr>
          <p:cNvPr id="6" name="Рисунок 5" descr="Зображення, що містить Графіка, Шрифт, графічний дизайн, знімок екрана&#10;&#10;Вміст на основі ШІ може бути неправильним.">
            <a:extLst>
              <a:ext uri="{FF2B5EF4-FFF2-40B4-BE49-F238E27FC236}">
                <a16:creationId xmlns:a16="http://schemas.microsoft.com/office/drawing/2014/main" id="{FCF2B3DB-496F-3279-9F74-5817798996B6}"/>
              </a:ext>
            </a:extLst>
          </p:cNvPr>
          <p:cNvPicPr>
            <a:picLocks noChangeAspect="1"/>
          </p:cNvPicPr>
          <p:nvPr/>
        </p:nvPicPr>
        <p:blipFill>
          <a:blip r:embed="rId5"/>
          <a:stretch>
            <a:fillRect/>
          </a:stretch>
        </p:blipFill>
        <p:spPr>
          <a:xfrm>
            <a:off x="9022298" y="7674744"/>
            <a:ext cx="5477290" cy="2170871"/>
          </a:xfrm>
          <a:prstGeom prst="rect">
            <a:avLst/>
          </a:prstGeom>
        </p:spPr>
      </p:pic>
      <p:pic>
        <p:nvPicPr>
          <p:cNvPr id="7" name="Рисунок 6" descr="Зображення, що містить чорний, темрява&#10;&#10;Вміст на основі ШІ може бути неправильним.">
            <a:extLst>
              <a:ext uri="{FF2B5EF4-FFF2-40B4-BE49-F238E27FC236}">
                <a16:creationId xmlns:a16="http://schemas.microsoft.com/office/drawing/2014/main" id="{3B7F0CC4-72EE-BE0F-69B8-435ED42E1885}"/>
              </a:ext>
            </a:extLst>
          </p:cNvPr>
          <p:cNvPicPr>
            <a:picLocks noChangeAspect="1"/>
          </p:cNvPicPr>
          <p:nvPr/>
        </p:nvPicPr>
        <p:blipFill>
          <a:blip r:embed="rId6"/>
          <a:stretch>
            <a:fillRect/>
          </a:stretch>
        </p:blipFill>
        <p:spPr>
          <a:xfrm>
            <a:off x="15177063" y="7551335"/>
            <a:ext cx="4325178" cy="2423077"/>
          </a:xfrm>
          <a:prstGeom prst="rect">
            <a:avLst/>
          </a:prstGeom>
        </p:spPr>
      </p:pic>
    </p:spTree>
    <p:extLst>
      <p:ext uri="{BB962C8B-B14F-4D97-AF65-F5344CB8AC3E}">
        <p14:creationId xmlns:p14="http://schemas.microsoft.com/office/powerpoint/2010/main" val="17969864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2">
            <a:extLst>
              <a:ext uri="{FF2B5EF4-FFF2-40B4-BE49-F238E27FC236}">
                <a16:creationId xmlns:a16="http://schemas.microsoft.com/office/drawing/2014/main" id="{7B42D7C8-227F-E066-6268-8F71C993C4E9}"/>
              </a:ext>
            </a:extLst>
          </p:cNvPr>
          <p:cNvSpPr>
            <a:spLocks noGrp="1"/>
          </p:cNvSpPr>
          <p:nvPr/>
        </p:nvSpPr>
        <p:spPr>
          <a:xfrm>
            <a:off x="1845749" y="4667717"/>
            <a:ext cx="20686643"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endParaRPr lang="uk-UA"/>
          </a:p>
          <a:p>
            <a:pPr algn="ctr">
              <a:buNone/>
            </a:pPr>
            <a:endParaRPr lang="uk-UA"/>
          </a:p>
          <a:p>
            <a:pPr marL="0" indent="0" algn="ctr">
              <a:buNone/>
            </a:pPr>
            <a:r>
              <a:rPr lang="uk-UA" sz="4000" dirty="0">
                <a:ea typeface="+mn-lt"/>
                <a:cs typeface="+mn-lt"/>
              </a:rPr>
              <a:t>Фінансується Європейським Союзом. Однак висловлені погляди та думки належать лише автору(</a:t>
            </a:r>
            <a:r>
              <a:rPr lang="uk-UA" sz="4000" dirty="0" err="1">
                <a:ea typeface="+mn-lt"/>
                <a:cs typeface="+mn-lt"/>
              </a:rPr>
              <a:t>ам</a:t>
            </a:r>
            <a:r>
              <a:rPr lang="uk-UA" sz="4000" dirty="0">
                <a:ea typeface="+mn-lt"/>
                <a:cs typeface="+mn-lt"/>
              </a:rPr>
              <a:t>) і не обов’язково відображають погляди Європейського Союзу чи CBE JU. Ні Європейський Союз, ні CBE JU не несуть за них відповідальності.</a:t>
            </a:r>
            <a:endParaRPr lang="uk-UA" dirty="0"/>
          </a:p>
          <a:p>
            <a:pPr algn="ctr"/>
            <a:endParaRPr lang="uk-UA" sz="4000"/>
          </a:p>
        </p:txBody>
      </p:sp>
    </p:spTree>
    <p:extLst>
      <p:ext uri="{BB962C8B-B14F-4D97-AF65-F5344CB8AC3E}">
        <p14:creationId xmlns:p14="http://schemas.microsoft.com/office/powerpoint/2010/main" val="212604865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2FBD-46D4-2839-7323-CD62C0E92C5F}"/>
            </a:ext>
          </a:extLst>
        </p:cNvPr>
        <p:cNvGrpSpPr/>
        <p:nvPr/>
      </p:nvGrpSpPr>
      <p:grpSpPr>
        <a:xfrm>
          <a:off x="0" y="0"/>
          <a:ext cx="0" cy="0"/>
          <a:chOff x="0" y="0"/>
          <a:chExt cx="0" cy="0"/>
        </a:xfrm>
      </p:grpSpPr>
      <p:sp>
        <p:nvSpPr>
          <p:cNvPr id="5" name="Заголовок 4">
            <a:extLst>
              <a:ext uri="{FF2B5EF4-FFF2-40B4-BE49-F238E27FC236}">
                <a16:creationId xmlns:a16="http://schemas.microsoft.com/office/drawing/2014/main" id="{7323EA5B-CC94-8A52-71AD-7ADBC6AB4EC0}"/>
              </a:ext>
            </a:extLst>
          </p:cNvPr>
          <p:cNvSpPr>
            <a:spLocks noGrp="1"/>
          </p:cNvSpPr>
          <p:nvPr>
            <p:ph type="title"/>
          </p:nvPr>
        </p:nvSpPr>
        <p:spPr>
          <a:xfrm>
            <a:off x="1189000" y="2882242"/>
            <a:ext cx="13322130" cy="4419103"/>
          </a:xfrm>
        </p:spPr>
        <p:txBody>
          <a:bodyPr/>
          <a:lstStyle/>
          <a:p>
            <a:r>
              <a:rPr lang="uk-UA" sz="9600" noProof="0" dirty="0"/>
              <a:t>Модуль 3. Інструменти енергоефективності </a:t>
            </a:r>
          </a:p>
        </p:txBody>
      </p:sp>
      <p:sp>
        <p:nvSpPr>
          <p:cNvPr id="2" name="Текст 3">
            <a:extLst>
              <a:ext uri="{FF2B5EF4-FFF2-40B4-BE49-F238E27FC236}">
                <a16:creationId xmlns:a16="http://schemas.microsoft.com/office/drawing/2014/main" id="{810C3D68-2B15-05D2-D8B7-C51AA8134208}"/>
              </a:ext>
            </a:extLst>
          </p:cNvPr>
          <p:cNvSpPr>
            <a:spLocks noGrp="1"/>
          </p:cNvSpPr>
          <p:nvPr>
            <p:ph type="body" sz="quarter" idx="17"/>
          </p:nvPr>
        </p:nvSpPr>
        <p:spPr>
          <a:xfrm>
            <a:off x="1433390" y="6304170"/>
            <a:ext cx="11248940" cy="5749925"/>
          </a:xfrm>
        </p:spPr>
        <p:txBody>
          <a:bodyPr/>
          <a:lstStyle/>
          <a:p>
            <a:pPr marL="571500" indent="-571500">
              <a:buClr>
                <a:srgbClr val="4D4D4D"/>
              </a:buClr>
              <a:buFont typeface="Wingdings" panose="05000000000000000000" pitchFamily="2" charset="2"/>
              <a:buChar char="ü"/>
            </a:pPr>
            <a:r>
              <a:rPr lang="uk-UA" sz="3600" noProof="0" dirty="0">
                <a:solidFill>
                  <a:srgbClr val="4D4D4D"/>
                </a:solidFill>
              </a:rPr>
              <a:t>Як здійснюється енергетичний аудит.</a:t>
            </a:r>
          </a:p>
          <a:p>
            <a:pPr marL="571500" indent="-571500">
              <a:buClr>
                <a:srgbClr val="4D4D4D"/>
              </a:buClr>
              <a:buFont typeface="Wingdings" panose="05000000000000000000" pitchFamily="2" charset="2"/>
              <a:buChar char="ü"/>
            </a:pPr>
            <a:endParaRPr lang="uk-UA" sz="3600" noProof="0" dirty="0">
              <a:solidFill>
                <a:srgbClr val="4D4D4D"/>
              </a:solidFill>
            </a:endParaRPr>
          </a:p>
          <a:p>
            <a:pPr marL="571500" indent="-571500">
              <a:buClr>
                <a:srgbClr val="4D4D4D"/>
              </a:buClr>
              <a:buFont typeface="Wingdings" panose="05000000000000000000" pitchFamily="2" charset="2"/>
              <a:buChar char="ü"/>
            </a:pPr>
            <a:r>
              <a:rPr lang="uk-UA" sz="3600" noProof="0" dirty="0">
                <a:solidFill>
                  <a:srgbClr val="4D4D4D"/>
                </a:solidFill>
              </a:rPr>
              <a:t>Які технологічні рішення сьогодні вважаються ефективними.</a:t>
            </a:r>
          </a:p>
          <a:p>
            <a:pPr marL="571500" indent="-571500">
              <a:buClr>
                <a:srgbClr val="4D4D4D"/>
              </a:buClr>
              <a:buFont typeface="Wingdings" panose="05000000000000000000" pitchFamily="2" charset="2"/>
              <a:buChar char="ü"/>
            </a:pPr>
            <a:endParaRPr lang="uk-UA" sz="3600" noProof="0" dirty="0">
              <a:solidFill>
                <a:srgbClr val="4D4D4D"/>
              </a:solidFill>
            </a:endParaRPr>
          </a:p>
          <a:p>
            <a:pPr marL="571500" indent="-571500">
              <a:buClr>
                <a:srgbClr val="4D4D4D"/>
              </a:buClr>
              <a:buFont typeface="Wingdings" panose="05000000000000000000" pitchFamily="2" charset="2"/>
              <a:buChar char="ü"/>
            </a:pPr>
            <a:r>
              <a:rPr lang="uk-UA" sz="3600" noProof="0" dirty="0">
                <a:solidFill>
                  <a:srgbClr val="4D4D4D"/>
                </a:solidFill>
              </a:rPr>
              <a:t>Як інноваційні матеріали можуть знизити тепловтрати.</a:t>
            </a:r>
          </a:p>
          <a:p>
            <a:pPr marL="571500" indent="-571500">
              <a:buClr>
                <a:srgbClr val="4D4D4D"/>
              </a:buClr>
              <a:buFont typeface="Wingdings" panose="05000000000000000000" pitchFamily="2" charset="2"/>
              <a:buChar char="ü"/>
            </a:pPr>
            <a:endParaRPr lang="uk-UA" sz="3600" noProof="0" dirty="0">
              <a:solidFill>
                <a:srgbClr val="4D4D4D"/>
              </a:solidFill>
            </a:endParaRPr>
          </a:p>
          <a:p>
            <a:pPr marL="571500" indent="-571500">
              <a:buClr>
                <a:srgbClr val="4D4D4D"/>
              </a:buClr>
              <a:buFont typeface="Wingdings" panose="05000000000000000000" pitchFamily="2" charset="2"/>
              <a:buChar char="ü"/>
            </a:pPr>
            <a:r>
              <a:rPr lang="uk-UA" sz="3600" noProof="0" dirty="0">
                <a:solidFill>
                  <a:srgbClr val="4D4D4D"/>
                </a:solidFill>
              </a:rPr>
              <a:t>І що особливо важливо — як використовувати відновлювані джерела енергії в муніципальному секторі.</a:t>
            </a:r>
          </a:p>
        </p:txBody>
      </p:sp>
      <p:sp>
        <p:nvSpPr>
          <p:cNvPr id="4" name="TextBox 3">
            <a:extLst>
              <a:ext uri="{FF2B5EF4-FFF2-40B4-BE49-F238E27FC236}">
                <a16:creationId xmlns:a16="http://schemas.microsoft.com/office/drawing/2014/main" id="{B350E262-7FCD-9C55-3656-0F6A3C9C1B1C}"/>
              </a:ext>
            </a:extLst>
          </p:cNvPr>
          <p:cNvSpPr txBox="1"/>
          <p:nvPr/>
        </p:nvSpPr>
        <p:spPr>
          <a:xfrm>
            <a:off x="15544800" y="3305815"/>
            <a:ext cx="7650200" cy="5078313"/>
          </a:xfrm>
          <a:prstGeom prst="rect">
            <a:avLst/>
          </a:prstGeom>
          <a:noFill/>
        </p:spPr>
        <p:txBody>
          <a:bodyPr wrap="square">
            <a:spAutoFit/>
          </a:bodyPr>
          <a:lstStyle/>
          <a:p>
            <a:r>
              <a:rPr lang="uk-UA" sz="3600" b="1" noProof="0" dirty="0">
                <a:solidFill>
                  <a:srgbClr val="4D4D4D"/>
                </a:solidFill>
                <a:latin typeface="+mj-lt"/>
              </a:rPr>
              <a:t>Енергоефективність</a:t>
            </a:r>
            <a:r>
              <a:rPr lang="uk-UA" sz="3600" noProof="0" dirty="0">
                <a:solidFill>
                  <a:srgbClr val="4D4D4D"/>
                </a:solidFill>
                <a:latin typeface="+mj-lt"/>
              </a:rPr>
              <a:t> — це не просто зменшення енергоспоживання. Це системний підхід до управління ресурсами, який охоплює оцінку поточного стану об’єкта, виявлення втрат, планування технічних рішень, а також моніторинг і постійне вдосконалення. Тобто це постійний процес, а не одноразовий захід</a:t>
            </a:r>
            <a:r>
              <a:rPr lang="uk-UA" b="0" i="0" noProof="0" dirty="0">
                <a:solidFill>
                  <a:srgbClr val="000000"/>
                </a:solidFill>
                <a:effectLst/>
                <a:latin typeface="Times New Roman" panose="02020603050405020304" pitchFamily="18" charset="0"/>
              </a:rPr>
              <a:t>.</a:t>
            </a:r>
            <a:endParaRPr lang="uk-UA" noProof="0" dirty="0"/>
          </a:p>
        </p:txBody>
      </p:sp>
      <p:sp>
        <p:nvSpPr>
          <p:cNvPr id="9" name="TextBox 8">
            <a:extLst>
              <a:ext uri="{FF2B5EF4-FFF2-40B4-BE49-F238E27FC236}">
                <a16:creationId xmlns:a16="http://schemas.microsoft.com/office/drawing/2014/main" id="{28E555D3-C7B1-5B08-2F86-64F98ACC488D}"/>
              </a:ext>
            </a:extLst>
          </p:cNvPr>
          <p:cNvSpPr txBox="1"/>
          <p:nvPr/>
        </p:nvSpPr>
        <p:spPr>
          <a:xfrm>
            <a:off x="17083900" y="10967686"/>
            <a:ext cx="6321287" cy="646331"/>
          </a:xfrm>
          <a:prstGeom prst="rect">
            <a:avLst/>
          </a:prstGeom>
          <a:noFill/>
        </p:spPr>
        <p:txBody>
          <a:bodyPr wrap="square">
            <a:spAutoFit/>
          </a:bodyPr>
          <a:lstStyle/>
          <a:p>
            <a:r>
              <a:rPr lang="uk-UA" sz="3600" noProof="0" dirty="0">
                <a:solidFill>
                  <a:srgbClr val="4D4D4D"/>
                </a:solidFill>
                <a:latin typeface="+mj-lt"/>
              </a:rPr>
              <a:t>У центрі уваги — практичність. </a:t>
            </a:r>
          </a:p>
        </p:txBody>
      </p:sp>
      <p:pic>
        <p:nvPicPr>
          <p:cNvPr id="11" name="Графіка 10" descr="Checkmark with solid fill">
            <a:extLst>
              <a:ext uri="{FF2B5EF4-FFF2-40B4-BE49-F238E27FC236}">
                <a16:creationId xmlns:a16="http://schemas.microsoft.com/office/drawing/2014/main" id="{9F3A9EFD-051E-8434-94C4-0D8CC7FDBA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809844" y="10833652"/>
            <a:ext cx="914400" cy="914400"/>
          </a:xfrm>
          <a:prstGeom prst="rect">
            <a:avLst/>
          </a:prstGeom>
        </p:spPr>
      </p:pic>
    </p:spTree>
    <p:extLst>
      <p:ext uri="{BB962C8B-B14F-4D97-AF65-F5344CB8AC3E}">
        <p14:creationId xmlns:p14="http://schemas.microsoft.com/office/powerpoint/2010/main" val="55034033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83131-D587-B8F7-7C9B-113EBC2C0180}"/>
            </a:ext>
          </a:extLst>
        </p:cNvPr>
        <p:cNvGrpSpPr/>
        <p:nvPr/>
      </p:nvGrpSpPr>
      <p:grpSpPr>
        <a:xfrm>
          <a:off x="0" y="0"/>
          <a:ext cx="0" cy="0"/>
          <a:chOff x="0" y="0"/>
          <a:chExt cx="0" cy="0"/>
        </a:xfrm>
      </p:grpSpPr>
      <p:sp>
        <p:nvSpPr>
          <p:cNvPr id="5" name="Текст 1">
            <a:extLst>
              <a:ext uri="{FF2B5EF4-FFF2-40B4-BE49-F238E27FC236}">
                <a16:creationId xmlns:a16="http://schemas.microsoft.com/office/drawing/2014/main" id="{31B75254-B16C-E537-6CC8-B29B044B9EFE}"/>
              </a:ext>
            </a:extLst>
          </p:cNvPr>
          <p:cNvSpPr>
            <a:spLocks noGrp="1"/>
          </p:cNvSpPr>
          <p:nvPr>
            <p:ph type="body" sz="quarter" idx="12"/>
          </p:nvPr>
        </p:nvSpPr>
        <p:spPr>
          <a:xfrm>
            <a:off x="8807212" y="3166543"/>
            <a:ext cx="774111" cy="1320946"/>
          </a:xfrm>
        </p:spPr>
        <p:txBody>
          <a:bodyPr/>
          <a:lstStyle/>
          <a:p>
            <a:r>
              <a:rPr lang="uk-UA" sz="9600" noProof="0" dirty="0">
                <a:solidFill>
                  <a:schemeClr val="bg1"/>
                </a:solidFill>
              </a:rPr>
              <a:t>1</a:t>
            </a:r>
          </a:p>
        </p:txBody>
      </p:sp>
      <p:sp>
        <p:nvSpPr>
          <p:cNvPr id="6" name="Текст 2">
            <a:extLst>
              <a:ext uri="{FF2B5EF4-FFF2-40B4-BE49-F238E27FC236}">
                <a16:creationId xmlns:a16="http://schemas.microsoft.com/office/drawing/2014/main" id="{2E64B5CA-DAEC-F35E-F430-8A5B4E9A0917}"/>
              </a:ext>
            </a:extLst>
          </p:cNvPr>
          <p:cNvSpPr>
            <a:spLocks noGrp="1"/>
          </p:cNvSpPr>
          <p:nvPr>
            <p:ph type="body" sz="quarter" idx="13"/>
          </p:nvPr>
        </p:nvSpPr>
        <p:spPr>
          <a:xfrm>
            <a:off x="11962695" y="2743587"/>
            <a:ext cx="11619710" cy="5724552"/>
          </a:xfrm>
        </p:spPr>
        <p:txBody>
          <a:bodyPr/>
          <a:lstStyle/>
          <a:p>
            <a:r>
              <a:rPr lang="uk-UA" sz="9600" noProof="0" dirty="0"/>
              <a:t>Основні принципи і оцінка енергоефективності для муніципальних об'єктів</a:t>
            </a:r>
          </a:p>
        </p:txBody>
      </p:sp>
    </p:spTree>
    <p:extLst>
      <p:ext uri="{BB962C8B-B14F-4D97-AF65-F5344CB8AC3E}">
        <p14:creationId xmlns:p14="http://schemas.microsoft.com/office/powerpoint/2010/main" val="374599736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1E230-F2FD-B536-2A96-C60F33CC95AF}"/>
            </a:ext>
          </a:extLst>
        </p:cNvPr>
        <p:cNvGrpSpPr/>
        <p:nvPr/>
      </p:nvGrpSpPr>
      <p:grpSpPr>
        <a:xfrm>
          <a:off x="0" y="0"/>
          <a:ext cx="0" cy="0"/>
          <a:chOff x="0" y="0"/>
          <a:chExt cx="0" cy="0"/>
        </a:xfrm>
      </p:grpSpPr>
      <p:graphicFrame>
        <p:nvGraphicFramePr>
          <p:cNvPr id="2" name="Таблиця 1">
            <a:extLst>
              <a:ext uri="{FF2B5EF4-FFF2-40B4-BE49-F238E27FC236}">
                <a16:creationId xmlns:a16="http://schemas.microsoft.com/office/drawing/2014/main" id="{6876B7E4-7E74-5F10-BFC0-7491489BC3A5}"/>
              </a:ext>
            </a:extLst>
          </p:cNvPr>
          <p:cNvGraphicFramePr>
            <a:graphicFrameLocks noGrp="1"/>
          </p:cNvGraphicFramePr>
          <p:nvPr>
            <p:extLst>
              <p:ext uri="{D42A27DB-BD31-4B8C-83A1-F6EECF244321}">
                <p14:modId xmlns:p14="http://schemas.microsoft.com/office/powerpoint/2010/main" val="3165820964"/>
              </p:ext>
            </p:extLst>
          </p:nvPr>
        </p:nvGraphicFramePr>
        <p:xfrm>
          <a:off x="8806070" y="3061252"/>
          <a:ext cx="14244981" cy="9600999"/>
        </p:xfrm>
        <a:graphic>
          <a:graphicData uri="http://schemas.openxmlformats.org/drawingml/2006/table">
            <a:tbl>
              <a:tblPr firstRow="1" bandRow="1">
                <a:tableStyleId>{5940675A-B579-460E-94D1-54222C63F5DA}</a:tableStyleId>
              </a:tblPr>
              <a:tblGrid>
                <a:gridCol w="3685114">
                  <a:extLst>
                    <a:ext uri="{9D8B030D-6E8A-4147-A177-3AD203B41FA5}">
                      <a16:colId xmlns:a16="http://schemas.microsoft.com/office/drawing/2014/main" val="296719997"/>
                    </a:ext>
                  </a:extLst>
                </a:gridCol>
                <a:gridCol w="6758624">
                  <a:extLst>
                    <a:ext uri="{9D8B030D-6E8A-4147-A177-3AD203B41FA5}">
                      <a16:colId xmlns:a16="http://schemas.microsoft.com/office/drawing/2014/main" val="3211075385"/>
                    </a:ext>
                  </a:extLst>
                </a:gridCol>
                <a:gridCol w="3801243">
                  <a:extLst>
                    <a:ext uri="{9D8B030D-6E8A-4147-A177-3AD203B41FA5}">
                      <a16:colId xmlns:a16="http://schemas.microsoft.com/office/drawing/2014/main" val="3009548124"/>
                    </a:ext>
                  </a:extLst>
                </a:gridCol>
              </a:tblGrid>
              <a:tr h="1291437">
                <a:tc>
                  <a:txBody>
                    <a:bodyPr/>
                    <a:lstStyle/>
                    <a:p>
                      <a:pPr marL="0" algn="ctr" defTabSz="914400" rtl="0" eaLnBrk="1" latinLnBrk="0" hangingPunct="1"/>
                      <a:r>
                        <a:rPr lang="uk-UA" sz="3200" b="0" i="0" kern="1200" noProof="0" dirty="0">
                          <a:solidFill>
                            <a:srgbClr val="4D4D4D"/>
                          </a:solidFill>
                          <a:latin typeface="+mn-lt"/>
                          <a:ea typeface="+mj-ea"/>
                          <a:cs typeface="Calibri" panose="020F0502020204030204" pitchFamily="34" charset="0"/>
                        </a:rPr>
                        <a:t>Об’єкт</a:t>
                      </a:r>
                    </a:p>
                  </a:txBody>
                  <a:tcPr anchor="ctr">
                    <a:solidFill>
                      <a:srgbClr val="96D6F3"/>
                    </a:solidFill>
                  </a:tcPr>
                </a:tc>
                <a:tc>
                  <a:txBody>
                    <a:bodyPr/>
                    <a:lstStyle/>
                    <a:p>
                      <a:pPr algn="ctr"/>
                      <a:r>
                        <a:rPr lang="uk-UA" sz="3200" b="0" i="0" kern="1200" noProof="0" dirty="0">
                          <a:solidFill>
                            <a:srgbClr val="4D4D4D"/>
                          </a:solidFill>
                          <a:latin typeface="+mn-lt"/>
                          <a:ea typeface="+mj-ea"/>
                          <a:cs typeface="Calibri" panose="020F0502020204030204" pitchFamily="34" charset="0"/>
                        </a:rPr>
                        <a:t>Енергоефективний захід</a:t>
                      </a:r>
                    </a:p>
                  </a:txBody>
                  <a:tcPr anchor="ctr">
                    <a:solidFill>
                      <a:srgbClr val="EEDE66"/>
                    </a:solidFill>
                  </a:tcPr>
                </a:tc>
                <a:tc>
                  <a:txBody>
                    <a:bodyPr/>
                    <a:lstStyle/>
                    <a:p>
                      <a:pPr algn="ctr"/>
                      <a:r>
                        <a:rPr lang="uk-UA" sz="3200" b="0" i="0" kern="1200" noProof="0" dirty="0">
                          <a:solidFill>
                            <a:srgbClr val="4D4D4D"/>
                          </a:solidFill>
                          <a:latin typeface="+mn-lt"/>
                          <a:ea typeface="+mj-ea"/>
                          <a:cs typeface="Calibri" panose="020F0502020204030204" pitchFamily="34" charset="0"/>
                        </a:rPr>
                        <a:t>Результат/ефект</a:t>
                      </a:r>
                    </a:p>
                  </a:txBody>
                  <a:tcPr anchor="ctr">
                    <a:solidFill>
                      <a:srgbClr val="79C59F"/>
                    </a:solidFill>
                  </a:tcPr>
                </a:tc>
                <a:extLst>
                  <a:ext uri="{0D108BD9-81ED-4DB2-BD59-A6C34878D82A}">
                    <a16:rowId xmlns:a16="http://schemas.microsoft.com/office/drawing/2014/main" val="3093156090"/>
                  </a:ext>
                </a:extLst>
              </a:tr>
              <a:tr h="1733766">
                <a:tc>
                  <a:txBody>
                    <a:bodyPr/>
                    <a:lstStyle/>
                    <a:p>
                      <a:pPr algn="ctr"/>
                      <a:r>
                        <a:rPr lang="uk-UA" sz="2800" b="0" i="0" kern="1200" noProof="0" dirty="0">
                          <a:solidFill>
                            <a:srgbClr val="4D4D4D"/>
                          </a:solidFill>
                          <a:latin typeface="+mn-lt"/>
                          <a:ea typeface="+mj-ea"/>
                          <a:cs typeface="Calibri" panose="020F0502020204030204" pitchFamily="34" charset="0"/>
                        </a:rPr>
                        <a:t>Дитячий садок</a:t>
                      </a:r>
                    </a:p>
                  </a:txBody>
                  <a:tcPr anchor="ctr">
                    <a:solidFill>
                      <a:schemeClr val="bg2"/>
                    </a:solidFill>
                  </a:tcPr>
                </a:tc>
                <a:tc>
                  <a:txBody>
                    <a:bodyPr/>
                    <a:lstStyle/>
                    <a:p>
                      <a:pPr algn="just"/>
                      <a:r>
                        <a:rPr lang="uk-UA" sz="2800" b="0" i="0" kern="1200" noProof="0" dirty="0">
                          <a:solidFill>
                            <a:srgbClr val="4D4D4D"/>
                          </a:solidFill>
                          <a:latin typeface="+mn-lt"/>
                          <a:ea typeface="+mj-ea"/>
                          <a:cs typeface="Calibri" panose="020F0502020204030204" pitchFamily="34" charset="0"/>
                        </a:rPr>
                        <a:t>Утеплення фасаду, заміна вікон на енергоощадні.</a:t>
                      </a:r>
                    </a:p>
                  </a:txBody>
                  <a:tcPr/>
                </a:tc>
                <a:tc>
                  <a:txBody>
                    <a:bodyPr/>
                    <a:lstStyle/>
                    <a:p>
                      <a:pPr algn="just"/>
                      <a:r>
                        <a:rPr lang="uk-UA" sz="2800" noProof="0" dirty="0"/>
                        <a:t> </a:t>
                      </a:r>
                      <a:r>
                        <a:rPr lang="uk-UA" sz="2800" b="0" i="0" kern="1200" noProof="0" dirty="0">
                          <a:solidFill>
                            <a:srgbClr val="4D4D4D"/>
                          </a:solidFill>
                          <a:latin typeface="+mn-lt"/>
                          <a:ea typeface="+mj-ea"/>
                          <a:cs typeface="Calibri" panose="020F0502020204030204" pitchFamily="34" charset="0"/>
                        </a:rPr>
                        <a:t>Зменшення тепловтрат до 40%, комфортна температура в приміщеннях.</a:t>
                      </a:r>
                    </a:p>
                  </a:txBody>
                  <a:tcPr/>
                </a:tc>
                <a:extLst>
                  <a:ext uri="{0D108BD9-81ED-4DB2-BD59-A6C34878D82A}">
                    <a16:rowId xmlns:a16="http://schemas.microsoft.com/office/drawing/2014/main" val="527191770"/>
                  </a:ext>
                </a:extLst>
              </a:tr>
              <a:tr h="11162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800" b="0" i="0" u="none" strike="noStrike" kern="1200" cap="none" spc="0" normalizeH="0" baseline="0" noProof="0" dirty="0">
                          <a:ln>
                            <a:noFill/>
                          </a:ln>
                          <a:solidFill>
                            <a:srgbClr val="4D4D4D"/>
                          </a:solidFill>
                          <a:effectLst/>
                          <a:uLnTx/>
                          <a:uFillTx/>
                          <a:latin typeface="+mn-lt"/>
                          <a:ea typeface="+mn-ea"/>
                          <a:cs typeface="Calibri" panose="020F0502020204030204" pitchFamily="34" charset="0"/>
                        </a:rPr>
                        <a:t>Шкільна будівля</a:t>
                      </a:r>
                    </a:p>
                  </a:txBody>
                  <a:tcPr anchor="ctr">
                    <a:solidFill>
                      <a:schemeClr val="bg2"/>
                    </a:solidFill>
                  </a:tcPr>
                </a:tc>
                <a:tc>
                  <a:txBody>
                    <a:bodyPr/>
                    <a:lstStyle/>
                    <a:p>
                      <a:pPr algn="just"/>
                      <a:r>
                        <a:rPr lang="uk-UA" sz="2800" b="0" i="0" kern="1200" noProof="0" dirty="0">
                          <a:solidFill>
                            <a:srgbClr val="4D4D4D"/>
                          </a:solidFill>
                          <a:latin typeface="+mn-lt"/>
                          <a:ea typeface="+mj-ea"/>
                          <a:cs typeface="Calibri" panose="020F0502020204030204" pitchFamily="34" charset="0"/>
                        </a:rPr>
                        <a:t>Встановлення LED-освітлення з датчиками руху.</a:t>
                      </a:r>
                    </a:p>
                  </a:txBody>
                  <a:tcPr/>
                </a:tc>
                <a:tc>
                  <a:txBody>
                    <a:bodyPr/>
                    <a:lstStyle/>
                    <a:p>
                      <a:pPr algn="just"/>
                      <a:r>
                        <a:rPr lang="uk-UA" sz="2800" b="0" i="0" kern="1200" noProof="0" dirty="0">
                          <a:solidFill>
                            <a:srgbClr val="4D4D4D"/>
                          </a:solidFill>
                          <a:latin typeface="+mn-lt"/>
                          <a:ea typeface="+mj-ea"/>
                          <a:cs typeface="Calibri" panose="020F0502020204030204" pitchFamily="34" charset="0"/>
                        </a:rPr>
                        <a:t>Економія електроенергії до 60%.</a:t>
                      </a:r>
                    </a:p>
                  </a:txBody>
                  <a:tcPr/>
                </a:tc>
                <a:extLst>
                  <a:ext uri="{0D108BD9-81ED-4DB2-BD59-A6C34878D82A}">
                    <a16:rowId xmlns:a16="http://schemas.microsoft.com/office/drawing/2014/main" val="1117885376"/>
                  </a:ext>
                </a:extLst>
              </a:tr>
              <a:tr h="1733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800" b="0" i="0" u="none" strike="noStrike" kern="1200" cap="none" spc="0" normalizeH="0" baseline="0" noProof="0" dirty="0">
                          <a:ln>
                            <a:noFill/>
                          </a:ln>
                          <a:solidFill>
                            <a:srgbClr val="4D4D4D"/>
                          </a:solidFill>
                          <a:effectLst/>
                          <a:uLnTx/>
                          <a:uFillTx/>
                          <a:latin typeface="+mn-lt"/>
                          <a:ea typeface="+mn-ea"/>
                          <a:cs typeface="Calibri" panose="020F0502020204030204" pitchFamily="34" charset="0"/>
                        </a:rPr>
                        <a:t>Міська лікарня</a:t>
                      </a:r>
                    </a:p>
                  </a:txBody>
                  <a:tcPr anchor="ctr">
                    <a:solidFill>
                      <a:schemeClr val="bg2"/>
                    </a:solidFill>
                  </a:tcPr>
                </a:tc>
                <a:tc>
                  <a:txBody>
                    <a:bodyPr/>
                    <a:lstStyle/>
                    <a:p>
                      <a:pPr algn="just"/>
                      <a:r>
                        <a:rPr lang="uk-UA" sz="2800" b="0" i="0" kern="1200" noProof="0" dirty="0">
                          <a:solidFill>
                            <a:srgbClr val="4D4D4D"/>
                          </a:solidFill>
                          <a:latin typeface="+mn-lt"/>
                          <a:ea typeface="+mj-ea"/>
                          <a:cs typeface="Calibri" panose="020F0502020204030204" pitchFamily="34" charset="0"/>
                        </a:rPr>
                        <a:t>Модернізація системи опалення (автоматичне регулювання температури).</a:t>
                      </a:r>
                    </a:p>
                  </a:txBody>
                  <a:tcPr/>
                </a:tc>
                <a:tc>
                  <a:txBody>
                    <a:bodyPr/>
                    <a:lstStyle/>
                    <a:p>
                      <a:pPr algn="just"/>
                      <a:r>
                        <a:rPr lang="uk-UA" sz="2800" b="0" i="0" kern="1200" noProof="0" dirty="0">
                          <a:solidFill>
                            <a:srgbClr val="4D4D4D"/>
                          </a:solidFill>
                          <a:latin typeface="+mn-lt"/>
                          <a:ea typeface="+mj-ea"/>
                          <a:cs typeface="Calibri" panose="020F0502020204030204" pitchFamily="34" charset="0"/>
                        </a:rPr>
                        <a:t>Зменшення споживання газу до 30%, покращення умов для пацієнтів.</a:t>
                      </a:r>
                    </a:p>
                  </a:txBody>
                  <a:tcPr/>
                </a:tc>
                <a:extLst>
                  <a:ext uri="{0D108BD9-81ED-4DB2-BD59-A6C34878D82A}">
                    <a16:rowId xmlns:a16="http://schemas.microsoft.com/office/drawing/2014/main" val="1366007367"/>
                  </a:ext>
                </a:extLst>
              </a:tr>
              <a:tr h="1733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800" b="0" i="0" u="none" strike="noStrike" kern="1200" cap="none" spc="0" normalizeH="0" baseline="0" noProof="0" dirty="0">
                          <a:ln>
                            <a:noFill/>
                          </a:ln>
                          <a:solidFill>
                            <a:srgbClr val="4D4D4D"/>
                          </a:solidFill>
                          <a:effectLst/>
                          <a:uLnTx/>
                          <a:uFillTx/>
                          <a:latin typeface="+mn-lt"/>
                          <a:ea typeface="+mn-ea"/>
                          <a:cs typeface="Calibri" panose="020F0502020204030204" pitchFamily="34" charset="0"/>
                        </a:rPr>
                        <a:t>Адміністративна будівля міської ради</a:t>
                      </a:r>
                    </a:p>
                  </a:txBody>
                  <a:tcPr anchor="ctr">
                    <a:solidFill>
                      <a:schemeClr val="bg2"/>
                    </a:solidFill>
                  </a:tcPr>
                </a:tc>
                <a:tc>
                  <a:txBody>
                    <a:bodyPr/>
                    <a:lstStyle/>
                    <a:p>
                      <a:pPr algn="just"/>
                      <a:r>
                        <a:rPr lang="uk-UA" sz="2800" b="0" i="0" kern="1200" noProof="0" dirty="0">
                          <a:solidFill>
                            <a:srgbClr val="4D4D4D"/>
                          </a:solidFill>
                          <a:latin typeface="+mn-lt"/>
                          <a:ea typeface="+mj-ea"/>
                          <a:cs typeface="Calibri" panose="020F0502020204030204" pitchFamily="34" charset="0"/>
                        </a:rPr>
                        <a:t>Встановлення сонячних панелей на даху.</a:t>
                      </a:r>
                    </a:p>
                  </a:txBody>
                  <a:tcPr/>
                </a:tc>
                <a:tc>
                  <a:txBody>
                    <a:bodyPr/>
                    <a:lstStyle/>
                    <a:p>
                      <a:pPr algn="just"/>
                      <a:r>
                        <a:rPr lang="uk-UA" sz="2800" b="0" i="0" kern="1200" noProof="0" dirty="0">
                          <a:solidFill>
                            <a:srgbClr val="4D4D4D"/>
                          </a:solidFill>
                          <a:latin typeface="+mn-lt"/>
                          <a:ea typeface="+mj-ea"/>
                          <a:cs typeface="Calibri" panose="020F0502020204030204" pitchFamily="34" charset="0"/>
                        </a:rPr>
                        <a:t>Часткове забезпечення електроенергією (до 20%), зниження витрат на мережу.</a:t>
                      </a:r>
                    </a:p>
                  </a:txBody>
                  <a:tcPr/>
                </a:tc>
                <a:extLst>
                  <a:ext uri="{0D108BD9-81ED-4DB2-BD59-A6C34878D82A}">
                    <a16:rowId xmlns:a16="http://schemas.microsoft.com/office/drawing/2014/main" val="2859979980"/>
                  </a:ext>
                </a:extLst>
              </a:tr>
              <a:tr h="1733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800" b="0" i="0" u="none" strike="noStrike" kern="1200" cap="none" spc="0" normalizeH="0" baseline="0" noProof="0" dirty="0">
                          <a:ln>
                            <a:noFill/>
                          </a:ln>
                          <a:solidFill>
                            <a:srgbClr val="4D4D4D"/>
                          </a:solidFill>
                          <a:effectLst/>
                          <a:uLnTx/>
                          <a:uFillTx/>
                          <a:latin typeface="+mn-lt"/>
                          <a:ea typeface="+mn-ea"/>
                          <a:cs typeface="Calibri" panose="020F0502020204030204" pitchFamily="34" charset="0"/>
                        </a:rPr>
                        <a:t>Спортивний комплекс</a:t>
                      </a:r>
                    </a:p>
                  </a:txBody>
                  <a:tcPr anchor="ctr">
                    <a:solidFill>
                      <a:schemeClr val="bg2"/>
                    </a:solidFill>
                  </a:tcPr>
                </a:tc>
                <a:tc>
                  <a:txBody>
                    <a:bodyPr/>
                    <a:lstStyle/>
                    <a:p>
                      <a:pPr algn="just"/>
                      <a:r>
                        <a:rPr lang="uk-UA" sz="2800" b="0" i="0" kern="1200" noProof="0" dirty="0">
                          <a:solidFill>
                            <a:srgbClr val="4D4D4D"/>
                          </a:solidFill>
                          <a:latin typeface="+mn-lt"/>
                          <a:ea typeface="+mj-ea"/>
                          <a:cs typeface="Calibri" panose="020F0502020204030204" pitchFamily="34" charset="0"/>
                        </a:rPr>
                        <a:t>Встановлення системи рекуперації тепла у вентиляції.</a:t>
                      </a:r>
                    </a:p>
                  </a:txBody>
                  <a:tcPr/>
                </a:tc>
                <a:tc>
                  <a:txBody>
                    <a:bodyPr/>
                    <a:lstStyle/>
                    <a:p>
                      <a:pPr algn="just"/>
                      <a:r>
                        <a:rPr lang="uk-UA" sz="2800" b="0" i="0" kern="1200" noProof="0" dirty="0">
                          <a:solidFill>
                            <a:srgbClr val="4D4D4D"/>
                          </a:solidFill>
                          <a:latin typeface="+mn-lt"/>
                          <a:ea typeface="+mj-ea"/>
                          <a:cs typeface="Calibri" panose="020F0502020204030204" pitchFamily="34" charset="0"/>
                        </a:rPr>
                        <a:t>Використання до 70% тепла повторно, зниження загальних енерговитрат.</a:t>
                      </a:r>
                    </a:p>
                  </a:txBody>
                  <a:tcPr/>
                </a:tc>
                <a:extLst>
                  <a:ext uri="{0D108BD9-81ED-4DB2-BD59-A6C34878D82A}">
                    <a16:rowId xmlns:a16="http://schemas.microsoft.com/office/drawing/2014/main" val="1900097743"/>
                  </a:ext>
                </a:extLst>
              </a:tr>
            </a:tbl>
          </a:graphicData>
        </a:graphic>
      </p:graphicFrame>
      <p:sp>
        <p:nvSpPr>
          <p:cNvPr id="3" name="Заголовок 13">
            <a:extLst>
              <a:ext uri="{FF2B5EF4-FFF2-40B4-BE49-F238E27FC236}">
                <a16:creationId xmlns:a16="http://schemas.microsoft.com/office/drawing/2014/main" id="{E0535A23-49B4-7088-664D-929902D212A5}"/>
              </a:ext>
            </a:extLst>
          </p:cNvPr>
          <p:cNvSpPr>
            <a:spLocks noGrp="1"/>
          </p:cNvSpPr>
          <p:nvPr>
            <p:ph type="title"/>
          </p:nvPr>
        </p:nvSpPr>
        <p:spPr>
          <a:xfrm>
            <a:off x="685010" y="1733142"/>
            <a:ext cx="14614082" cy="826248"/>
          </a:xfrm>
        </p:spPr>
        <p:txBody>
          <a:bodyPr/>
          <a:lstStyle/>
          <a:p>
            <a:r>
              <a:rPr lang="uk-UA" sz="6000" dirty="0"/>
              <a:t>Поняття енергоефективності</a:t>
            </a:r>
            <a:endParaRPr lang="ru-RU" sz="6000" dirty="0"/>
          </a:p>
        </p:txBody>
      </p:sp>
      <p:sp>
        <p:nvSpPr>
          <p:cNvPr id="6" name="Прямокутник 5">
            <a:extLst>
              <a:ext uri="{FF2B5EF4-FFF2-40B4-BE49-F238E27FC236}">
                <a16:creationId xmlns:a16="http://schemas.microsoft.com/office/drawing/2014/main" id="{0278B245-AF31-44F8-2BD5-C29C13112A9E}"/>
              </a:ext>
            </a:extLst>
          </p:cNvPr>
          <p:cNvSpPr/>
          <p:nvPr/>
        </p:nvSpPr>
        <p:spPr>
          <a:xfrm>
            <a:off x="1332949" y="5386175"/>
            <a:ext cx="6165327"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dirty="0"/>
              <a:t>Енергоефективність</a:t>
            </a:r>
          </a:p>
        </p:txBody>
      </p:sp>
      <p:sp>
        <p:nvSpPr>
          <p:cNvPr id="7" name="Овал 6">
            <a:extLst>
              <a:ext uri="{FF2B5EF4-FFF2-40B4-BE49-F238E27FC236}">
                <a16:creationId xmlns:a16="http://schemas.microsoft.com/office/drawing/2014/main" id="{74A50219-E3E6-AD9D-3A87-D77FE8EED707}"/>
              </a:ext>
            </a:extLst>
          </p:cNvPr>
          <p:cNvSpPr/>
          <p:nvPr/>
        </p:nvSpPr>
        <p:spPr>
          <a:xfrm>
            <a:off x="3583643" y="3436267"/>
            <a:ext cx="1663937" cy="1646683"/>
          </a:xfrm>
          <a:prstGeom prst="ellipse">
            <a:avLst/>
          </a:prstGeom>
          <a:solidFill>
            <a:srgbClr val="79C59F"/>
          </a:solid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1" name="TextBox 10">
            <a:extLst>
              <a:ext uri="{FF2B5EF4-FFF2-40B4-BE49-F238E27FC236}">
                <a16:creationId xmlns:a16="http://schemas.microsoft.com/office/drawing/2014/main" id="{FA22782B-99E2-5639-472D-53D670B8EEC5}"/>
              </a:ext>
            </a:extLst>
          </p:cNvPr>
          <p:cNvSpPr txBox="1"/>
          <p:nvPr/>
        </p:nvSpPr>
        <p:spPr>
          <a:xfrm>
            <a:off x="1332949" y="6658323"/>
            <a:ext cx="6165327" cy="5324535"/>
          </a:xfrm>
          <a:prstGeom prst="rect">
            <a:avLst/>
          </a:prstGeom>
          <a:noFill/>
        </p:spPr>
        <p:txBody>
          <a:bodyPr wrap="square" rtlCol="0">
            <a:spAutoFit/>
          </a:bodyPr>
          <a:lstStyle/>
          <a:p>
            <a:pPr algn="just"/>
            <a:r>
              <a:rPr lang="uk-UA" sz="3400" dirty="0">
                <a:latin typeface="+mj-lt"/>
              </a:rPr>
              <a:t>Це показник, що характеризує, наскільки ефективно використовується енергія у певному процесі, системі або будівлі. Визначення енергоефективності полягає у </a:t>
            </a:r>
            <a:r>
              <a:rPr lang="uk-UA" sz="3400" b="1" dirty="0">
                <a:latin typeface="+mj-lt"/>
              </a:rPr>
              <a:t>мінімізації споживання енергії при збереженні того ж рівня продуктивності </a:t>
            </a:r>
            <a:r>
              <a:rPr lang="uk-UA" sz="3400" dirty="0">
                <a:latin typeface="+mj-lt"/>
              </a:rPr>
              <a:t>або якості послуг. </a:t>
            </a:r>
            <a:endParaRPr lang="uk-UA" dirty="0">
              <a:latin typeface="+mj-lt"/>
            </a:endParaRPr>
          </a:p>
        </p:txBody>
      </p:sp>
      <p:pic>
        <p:nvPicPr>
          <p:cNvPr id="13" name="Графіка 12" descr="Lightbulb with solid fill">
            <a:extLst>
              <a:ext uri="{FF2B5EF4-FFF2-40B4-BE49-F238E27FC236}">
                <a16:creationId xmlns:a16="http://schemas.microsoft.com/office/drawing/2014/main" id="{C6579C36-CE27-7336-6162-7B075A5D58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18655" y="3811503"/>
            <a:ext cx="973237" cy="973237"/>
          </a:xfrm>
          <a:prstGeom prst="rect">
            <a:avLst/>
          </a:prstGeom>
        </p:spPr>
      </p:pic>
    </p:spTree>
    <p:extLst>
      <p:ext uri="{BB962C8B-B14F-4D97-AF65-F5344CB8AC3E}">
        <p14:creationId xmlns:p14="http://schemas.microsoft.com/office/powerpoint/2010/main" val="39236496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3C003-9A60-CD7B-C3F7-806C33487E86}"/>
            </a:ext>
          </a:extLst>
        </p:cNvPr>
        <p:cNvGrpSpPr/>
        <p:nvPr/>
      </p:nvGrpSpPr>
      <p:grpSpPr>
        <a:xfrm>
          <a:off x="0" y="0"/>
          <a:ext cx="0" cy="0"/>
          <a:chOff x="0" y="0"/>
          <a:chExt cx="0" cy="0"/>
        </a:xfrm>
      </p:grpSpPr>
      <p:graphicFrame>
        <p:nvGraphicFramePr>
          <p:cNvPr id="2" name="Таблиця 1">
            <a:extLst>
              <a:ext uri="{FF2B5EF4-FFF2-40B4-BE49-F238E27FC236}">
                <a16:creationId xmlns:a16="http://schemas.microsoft.com/office/drawing/2014/main" id="{5EE55FC0-C077-3985-562F-F139A3A97AE3}"/>
              </a:ext>
            </a:extLst>
          </p:cNvPr>
          <p:cNvGraphicFramePr>
            <a:graphicFrameLocks noGrp="1"/>
          </p:cNvGraphicFramePr>
          <p:nvPr>
            <p:extLst>
              <p:ext uri="{D42A27DB-BD31-4B8C-83A1-F6EECF244321}">
                <p14:modId xmlns:p14="http://schemas.microsoft.com/office/powerpoint/2010/main" val="3056209432"/>
              </p:ext>
            </p:extLst>
          </p:nvPr>
        </p:nvGraphicFramePr>
        <p:xfrm>
          <a:off x="2252869" y="3021495"/>
          <a:ext cx="19878261" cy="7048563"/>
        </p:xfrm>
        <a:graphic>
          <a:graphicData uri="http://schemas.openxmlformats.org/drawingml/2006/table">
            <a:tbl>
              <a:tblPr firstRow="1" bandRow="1">
                <a:tableStyleId>{5940675A-B579-460E-94D1-54222C63F5DA}</a:tableStyleId>
              </a:tblPr>
              <a:tblGrid>
                <a:gridCol w="5142419">
                  <a:extLst>
                    <a:ext uri="{9D8B030D-6E8A-4147-A177-3AD203B41FA5}">
                      <a16:colId xmlns:a16="http://schemas.microsoft.com/office/drawing/2014/main" val="296719997"/>
                    </a:ext>
                  </a:extLst>
                </a:gridCol>
                <a:gridCol w="6744781">
                  <a:extLst>
                    <a:ext uri="{9D8B030D-6E8A-4147-A177-3AD203B41FA5}">
                      <a16:colId xmlns:a16="http://schemas.microsoft.com/office/drawing/2014/main" val="3211075385"/>
                    </a:ext>
                  </a:extLst>
                </a:gridCol>
                <a:gridCol w="7991061">
                  <a:extLst>
                    <a:ext uri="{9D8B030D-6E8A-4147-A177-3AD203B41FA5}">
                      <a16:colId xmlns:a16="http://schemas.microsoft.com/office/drawing/2014/main" val="3009548124"/>
                    </a:ext>
                  </a:extLst>
                </a:gridCol>
              </a:tblGrid>
              <a:tr h="1291437">
                <a:tc>
                  <a:txBody>
                    <a:bodyPr/>
                    <a:lstStyle/>
                    <a:p>
                      <a:pPr marL="0" algn="ctr" defTabSz="914400" rtl="0" eaLnBrk="1" latinLnBrk="0" hangingPunct="1"/>
                      <a:r>
                        <a:rPr lang="uk-UA" sz="3200" b="0" i="0" kern="1200" noProof="0" dirty="0">
                          <a:solidFill>
                            <a:srgbClr val="4D4D4D"/>
                          </a:solidFill>
                          <a:latin typeface="+mn-lt"/>
                          <a:ea typeface="+mj-ea"/>
                          <a:cs typeface="Calibri" panose="020F0502020204030204" pitchFamily="34" charset="0"/>
                        </a:rPr>
                        <a:t>Принцип енергоефективності</a:t>
                      </a:r>
                    </a:p>
                  </a:txBody>
                  <a:tcPr anchor="ctr">
                    <a:solidFill>
                      <a:schemeClr val="bg2"/>
                    </a:solidFill>
                  </a:tcPr>
                </a:tc>
                <a:tc>
                  <a:txBody>
                    <a:bodyPr/>
                    <a:lstStyle/>
                    <a:p>
                      <a:pPr algn="ctr"/>
                      <a:r>
                        <a:rPr lang="uk-UA" sz="3200" b="0" i="0" kern="1200" noProof="0" dirty="0">
                          <a:solidFill>
                            <a:srgbClr val="4D4D4D"/>
                          </a:solidFill>
                          <a:latin typeface="+mn-lt"/>
                          <a:ea typeface="+mj-ea"/>
                          <a:cs typeface="Calibri" panose="020F0502020204030204" pitchFamily="34" charset="0"/>
                        </a:rPr>
                        <a:t>Опис</a:t>
                      </a:r>
                    </a:p>
                  </a:txBody>
                  <a:tcPr anchor="ctr">
                    <a:solidFill>
                      <a:schemeClr val="bg2"/>
                    </a:solidFill>
                  </a:tcPr>
                </a:tc>
                <a:tc>
                  <a:txBody>
                    <a:bodyPr/>
                    <a:lstStyle/>
                    <a:p>
                      <a:pPr algn="ctr"/>
                      <a:r>
                        <a:rPr lang="uk-UA" sz="3200" b="0" i="0" kern="1200" noProof="0" dirty="0">
                          <a:solidFill>
                            <a:srgbClr val="4D4D4D"/>
                          </a:solidFill>
                          <a:latin typeface="+mn-lt"/>
                          <a:ea typeface="+mj-ea"/>
                          <a:cs typeface="Calibri" panose="020F0502020204030204" pitchFamily="34" charset="0"/>
                        </a:rPr>
                        <a:t>Приклад реалізації на муніципальному об’єкті</a:t>
                      </a:r>
                    </a:p>
                  </a:txBody>
                  <a:tcPr anchor="ctr">
                    <a:solidFill>
                      <a:schemeClr val="bg2"/>
                    </a:solidFill>
                  </a:tcPr>
                </a:tc>
                <a:extLst>
                  <a:ext uri="{0D108BD9-81ED-4DB2-BD59-A6C34878D82A}">
                    <a16:rowId xmlns:a16="http://schemas.microsoft.com/office/drawing/2014/main" val="3093156090"/>
                  </a:ext>
                </a:extLst>
              </a:tr>
              <a:tr h="1733766">
                <a:tc>
                  <a:txBody>
                    <a:bodyPr/>
                    <a:lstStyle/>
                    <a:p>
                      <a:pPr algn="ctr"/>
                      <a:r>
                        <a:rPr lang="uk-UA" sz="2800" b="0" i="0" kern="1200" noProof="0" dirty="0">
                          <a:solidFill>
                            <a:srgbClr val="4D4D4D"/>
                          </a:solidFill>
                          <a:latin typeface="+mn-lt"/>
                          <a:ea typeface="+mj-ea"/>
                          <a:cs typeface="Calibri" panose="020F0502020204030204" pitchFamily="34" charset="0"/>
                        </a:rPr>
                        <a:t>Оптимізація процесів</a:t>
                      </a:r>
                    </a:p>
                  </a:txBody>
                  <a:tcPr anchor="ctr">
                    <a:solidFill>
                      <a:srgbClr val="96D6F3"/>
                    </a:solidFill>
                  </a:tcPr>
                </a:tc>
                <a:tc>
                  <a:txBody>
                    <a:bodyPr/>
                    <a:lstStyle/>
                    <a:p>
                      <a:pPr algn="just"/>
                      <a:r>
                        <a:rPr lang="uk-UA" sz="2800" b="0" i="0" kern="1200" noProof="0" dirty="0">
                          <a:solidFill>
                            <a:srgbClr val="4D4D4D"/>
                          </a:solidFill>
                          <a:latin typeface="+mn-lt"/>
                          <a:ea typeface="+mj-ea"/>
                          <a:cs typeface="Calibri" panose="020F0502020204030204" pitchFamily="34" charset="0"/>
                        </a:rPr>
                        <a:t>Забезпечення мінімального споживання енергії без втрати продуктивності.</a:t>
                      </a:r>
                    </a:p>
                  </a:txBody>
                  <a:tcPr/>
                </a:tc>
                <a:tc>
                  <a:txBody>
                    <a:bodyPr/>
                    <a:lstStyle/>
                    <a:p>
                      <a:pPr algn="just"/>
                      <a:r>
                        <a:rPr lang="uk-UA" sz="2800" b="0" i="0" kern="1200" noProof="0" dirty="0">
                          <a:solidFill>
                            <a:srgbClr val="4D4D4D"/>
                          </a:solidFill>
                          <a:latin typeface="+mn-lt"/>
                          <a:ea typeface="+mj-ea"/>
                          <a:cs typeface="Calibri" panose="020F0502020204030204" pitchFamily="34" charset="0"/>
                        </a:rPr>
                        <a:t>У міській котельні м. Чортків було впроваджено систему автоматичного регулювання температури в залежності від погодних умов, що дозволило зменшити витрати газу без зниження якості теплопостачання.</a:t>
                      </a:r>
                    </a:p>
                  </a:txBody>
                  <a:tcPr/>
                </a:tc>
                <a:extLst>
                  <a:ext uri="{0D108BD9-81ED-4DB2-BD59-A6C34878D82A}">
                    <a16:rowId xmlns:a16="http://schemas.microsoft.com/office/drawing/2014/main" val="527191770"/>
                  </a:ext>
                </a:extLst>
              </a:tr>
              <a:tr h="11162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800" b="0" i="0" u="none" strike="noStrike" kern="1200" cap="none" spc="0" normalizeH="0" baseline="0" noProof="0" dirty="0">
                          <a:ln>
                            <a:noFill/>
                          </a:ln>
                          <a:solidFill>
                            <a:srgbClr val="4D4D4D"/>
                          </a:solidFill>
                          <a:effectLst/>
                          <a:uLnTx/>
                          <a:uFillTx/>
                          <a:latin typeface="+mn-lt"/>
                          <a:ea typeface="+mn-ea"/>
                          <a:cs typeface="Calibri" panose="020F0502020204030204" pitchFamily="34" charset="0"/>
                        </a:rPr>
                        <a:t>Впровадження енергоефективного обладнання</a:t>
                      </a:r>
                    </a:p>
                  </a:txBody>
                  <a:tcPr anchor="ctr">
                    <a:solidFill>
                      <a:srgbClr val="EEDE66"/>
                    </a:solidFill>
                  </a:tcPr>
                </a:tc>
                <a:tc>
                  <a:txBody>
                    <a:bodyPr/>
                    <a:lstStyle/>
                    <a:p>
                      <a:pPr algn="just"/>
                      <a:r>
                        <a:rPr lang="uk-UA" sz="2800" b="0" i="0" kern="1200" noProof="0" dirty="0">
                          <a:solidFill>
                            <a:srgbClr val="4D4D4D"/>
                          </a:solidFill>
                          <a:latin typeface="+mn-lt"/>
                          <a:ea typeface="+mj-ea"/>
                          <a:cs typeface="Calibri" panose="020F0502020204030204" pitchFamily="34" charset="0"/>
                        </a:rPr>
                        <a:t>Використання нових технологій з низьким енергоспоживанням.</a:t>
                      </a:r>
                    </a:p>
                  </a:txBody>
                  <a:tcPr/>
                </a:tc>
                <a:tc>
                  <a:txBody>
                    <a:bodyPr/>
                    <a:lstStyle/>
                    <a:p>
                      <a:pPr algn="just"/>
                      <a:r>
                        <a:rPr lang="uk-UA" sz="2800" b="0" i="0" kern="1200" noProof="0" dirty="0">
                          <a:solidFill>
                            <a:srgbClr val="4D4D4D"/>
                          </a:solidFill>
                          <a:latin typeface="+mn-lt"/>
                          <a:ea typeface="+mj-ea"/>
                          <a:cs typeface="Calibri" panose="020F0502020204030204" pitchFamily="34" charset="0"/>
                        </a:rPr>
                        <a:t>У школі №12 м. Черкаси встановлено нові насоси з частотним регулюванням, які використовують на 35% менше електроенергії порівняно зі старими моделями.</a:t>
                      </a:r>
                    </a:p>
                  </a:txBody>
                  <a:tcPr/>
                </a:tc>
                <a:extLst>
                  <a:ext uri="{0D108BD9-81ED-4DB2-BD59-A6C34878D82A}">
                    <a16:rowId xmlns:a16="http://schemas.microsoft.com/office/drawing/2014/main" val="1117885376"/>
                  </a:ext>
                </a:extLst>
              </a:tr>
              <a:tr h="1733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800" b="0" i="0" u="none" strike="noStrike" kern="1200" cap="none" spc="0" normalizeH="0" baseline="0" noProof="0" dirty="0">
                          <a:ln>
                            <a:noFill/>
                          </a:ln>
                          <a:solidFill>
                            <a:srgbClr val="4D4D4D"/>
                          </a:solidFill>
                          <a:effectLst/>
                          <a:uLnTx/>
                          <a:uFillTx/>
                          <a:latin typeface="+mn-lt"/>
                          <a:ea typeface="+mn-ea"/>
                          <a:cs typeface="Calibri" panose="020F0502020204030204" pitchFamily="34" charset="0"/>
                        </a:rPr>
                        <a:t>Зменшення енергетичних втрат</a:t>
                      </a:r>
                    </a:p>
                  </a:txBody>
                  <a:tcPr anchor="ctr">
                    <a:solidFill>
                      <a:srgbClr val="79C59F"/>
                    </a:solidFill>
                  </a:tcPr>
                </a:tc>
                <a:tc>
                  <a:txBody>
                    <a:bodyPr/>
                    <a:lstStyle/>
                    <a:p>
                      <a:pPr algn="just"/>
                      <a:r>
                        <a:rPr lang="uk-UA" sz="2800" b="0" i="0" kern="1200" noProof="0" dirty="0">
                          <a:solidFill>
                            <a:srgbClr val="4D4D4D"/>
                          </a:solidFill>
                          <a:latin typeface="+mn-lt"/>
                          <a:ea typeface="+mj-ea"/>
                          <a:cs typeface="Calibri" panose="020F0502020204030204" pitchFamily="34" charset="0"/>
                        </a:rPr>
                        <a:t>Ізоляція, модернізація освітлення, опалення, вентиляції, зменшення втрат тепла та струму.</a:t>
                      </a:r>
                    </a:p>
                  </a:txBody>
                  <a:tcPr/>
                </a:tc>
                <a:tc>
                  <a:txBody>
                    <a:bodyPr/>
                    <a:lstStyle/>
                    <a:p>
                      <a:pPr algn="just"/>
                      <a:r>
                        <a:rPr lang="uk-UA" sz="2800" b="0" i="0" kern="1200" noProof="0" dirty="0">
                          <a:solidFill>
                            <a:srgbClr val="4D4D4D"/>
                          </a:solidFill>
                          <a:latin typeface="+mn-lt"/>
                          <a:ea typeface="+mj-ea"/>
                          <a:cs typeface="Calibri" panose="020F0502020204030204" pitchFamily="34" charset="0"/>
                        </a:rPr>
                        <a:t>У поліклініці м. Ковель проведено утеплення фасаду, заміну вікон та модернізацію освітлення на LED — загальне скорочення енерговитрат на 40%.</a:t>
                      </a:r>
                    </a:p>
                  </a:txBody>
                  <a:tcPr/>
                </a:tc>
                <a:extLst>
                  <a:ext uri="{0D108BD9-81ED-4DB2-BD59-A6C34878D82A}">
                    <a16:rowId xmlns:a16="http://schemas.microsoft.com/office/drawing/2014/main" val="1366007367"/>
                  </a:ext>
                </a:extLst>
              </a:tr>
            </a:tbl>
          </a:graphicData>
        </a:graphic>
      </p:graphicFrame>
      <p:sp>
        <p:nvSpPr>
          <p:cNvPr id="3" name="Заголовок 13">
            <a:extLst>
              <a:ext uri="{FF2B5EF4-FFF2-40B4-BE49-F238E27FC236}">
                <a16:creationId xmlns:a16="http://schemas.microsoft.com/office/drawing/2014/main" id="{66CADB34-E66E-66FE-183B-A8AE91D33177}"/>
              </a:ext>
            </a:extLst>
          </p:cNvPr>
          <p:cNvSpPr>
            <a:spLocks noGrp="1"/>
          </p:cNvSpPr>
          <p:nvPr>
            <p:ph type="title"/>
          </p:nvPr>
        </p:nvSpPr>
        <p:spPr>
          <a:xfrm>
            <a:off x="685010" y="1733142"/>
            <a:ext cx="14614082" cy="826248"/>
          </a:xfrm>
        </p:spPr>
        <p:txBody>
          <a:bodyPr/>
          <a:lstStyle/>
          <a:p>
            <a:r>
              <a:rPr lang="uk-UA" sz="6000" noProof="0" dirty="0"/>
              <a:t>Принципи енергоефективності</a:t>
            </a:r>
          </a:p>
        </p:txBody>
      </p:sp>
      <mc:AlternateContent xmlns:mc="http://schemas.openxmlformats.org/markup-compatibility/2006" xmlns:a14="http://schemas.microsoft.com/office/drawing/2010/main">
        <mc:Choice Requires="a14">
          <p:sp>
            <p:nvSpPr>
              <p:cNvPr id="8" name="Прямокутник: округлені кути 7">
                <a:extLst>
                  <a:ext uri="{FF2B5EF4-FFF2-40B4-BE49-F238E27FC236}">
                    <a16:creationId xmlns:a16="http://schemas.microsoft.com/office/drawing/2014/main" id="{6E017558-B8C8-3EE1-955A-63416FF588FD}"/>
                  </a:ext>
                </a:extLst>
              </p:cNvPr>
              <p:cNvSpPr/>
              <p:nvPr/>
            </p:nvSpPr>
            <p:spPr>
              <a:xfrm>
                <a:off x="16618226" y="10532163"/>
                <a:ext cx="5512904" cy="1450695"/>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4D4D4D"/>
                    </a:solidFill>
                    <a:latin typeface="+mj-lt"/>
                  </a:rPr>
                  <a:t>COP = </a:t>
                </a:r>
                <a14:m>
                  <m:oMath xmlns:m="http://schemas.openxmlformats.org/officeDocument/2006/math">
                    <m:f>
                      <m:fPr>
                        <m:ctrlPr>
                          <a:rPr lang="en-US" sz="3600" b="1" i="1" smtClean="0">
                            <a:solidFill>
                              <a:srgbClr val="4D4D4D"/>
                            </a:solidFill>
                            <a:latin typeface="Cambria Math" panose="02040503050406030204" pitchFamily="18" charset="0"/>
                          </a:rPr>
                        </m:ctrlPr>
                      </m:fPr>
                      <m:num>
                        <m:r>
                          <a:rPr lang="uk-UA" sz="3600" b="1" i="1" smtClean="0">
                            <a:solidFill>
                              <a:srgbClr val="4D4D4D"/>
                            </a:solidFill>
                            <a:latin typeface="Cambria Math" panose="02040503050406030204" pitchFamily="18" charset="0"/>
                          </a:rPr>
                          <m:t>Вироблена енергія</m:t>
                        </m:r>
                      </m:num>
                      <m:den>
                        <m:r>
                          <a:rPr lang="uk-UA" sz="3600" b="1" i="1" smtClean="0">
                            <a:solidFill>
                              <a:srgbClr val="4D4D4D"/>
                            </a:solidFill>
                            <a:latin typeface="Cambria Math" panose="02040503050406030204" pitchFamily="18" charset="0"/>
                          </a:rPr>
                          <m:t>Витрачена енергія</m:t>
                        </m:r>
                      </m:den>
                    </m:f>
                  </m:oMath>
                </a14:m>
                <a:endParaRPr lang="uk-UA" sz="3600" b="1" dirty="0">
                  <a:solidFill>
                    <a:srgbClr val="4D4D4D"/>
                  </a:solidFill>
                  <a:latin typeface="+mj-lt"/>
                </a:endParaRPr>
              </a:p>
            </p:txBody>
          </p:sp>
        </mc:Choice>
        <mc:Fallback xmlns="">
          <p:sp>
            <p:nvSpPr>
              <p:cNvPr id="8" name="Прямокутник: округлені кути 7">
                <a:extLst>
                  <a:ext uri="{FF2B5EF4-FFF2-40B4-BE49-F238E27FC236}">
                    <a16:creationId xmlns:a16="http://schemas.microsoft.com/office/drawing/2014/main" id="{6E017558-B8C8-3EE1-955A-63416FF588FD}"/>
                  </a:ext>
                </a:extLst>
              </p:cNvPr>
              <p:cNvSpPr>
                <a:spLocks noRot="1" noChangeAspect="1" noMove="1" noResize="1" noEditPoints="1" noAdjustHandles="1" noChangeArrowheads="1" noChangeShapeType="1" noTextEdit="1"/>
              </p:cNvSpPr>
              <p:nvPr/>
            </p:nvSpPr>
            <p:spPr>
              <a:xfrm>
                <a:off x="16618226" y="10532163"/>
                <a:ext cx="5512904" cy="1450695"/>
              </a:xfrm>
              <a:prstGeom prst="roundRect">
                <a:avLst/>
              </a:prstGeom>
              <a:blipFill>
                <a:blip r:embed="rId2"/>
                <a:stretch>
                  <a:fillRect/>
                </a:stretch>
              </a:blipFill>
              <a:ln>
                <a:solidFill>
                  <a:srgbClr val="96D6F3"/>
                </a:solidFill>
              </a:ln>
            </p:spPr>
            <p:txBody>
              <a:bodyPr/>
              <a:lstStyle/>
              <a:p>
                <a:r>
                  <a:rPr lang="uk-UA">
                    <a:noFill/>
                  </a:rPr>
                  <a:t> </a:t>
                </a:r>
              </a:p>
            </p:txBody>
          </p:sp>
        </mc:Fallback>
      </mc:AlternateContent>
      <p:sp>
        <p:nvSpPr>
          <p:cNvPr id="9" name="TextBox 8">
            <a:extLst>
              <a:ext uri="{FF2B5EF4-FFF2-40B4-BE49-F238E27FC236}">
                <a16:creationId xmlns:a16="http://schemas.microsoft.com/office/drawing/2014/main" id="{32FDACF5-84BB-700D-6CF4-2F7653692E77}"/>
              </a:ext>
            </a:extLst>
          </p:cNvPr>
          <p:cNvSpPr txBox="1"/>
          <p:nvPr/>
        </p:nvSpPr>
        <p:spPr>
          <a:xfrm>
            <a:off x="4924940" y="10413198"/>
            <a:ext cx="10574128" cy="1569660"/>
          </a:xfrm>
          <a:prstGeom prst="rect">
            <a:avLst/>
          </a:prstGeom>
          <a:noFill/>
        </p:spPr>
        <p:txBody>
          <a:bodyPr wrap="square" rtlCol="0">
            <a:spAutoFit/>
          </a:bodyPr>
          <a:lstStyle/>
          <a:p>
            <a:pPr algn="just"/>
            <a:r>
              <a:rPr lang="uk-UA" sz="3200" dirty="0">
                <a:latin typeface="+mj-lt"/>
              </a:rPr>
              <a:t>Показник енергоефективності часто вимірюють за допомогою коефіцієнта ефективності (</a:t>
            </a:r>
            <a:r>
              <a:rPr lang="en-GB" sz="3200" dirty="0">
                <a:latin typeface="+mj-lt"/>
              </a:rPr>
              <a:t>COP), </a:t>
            </a:r>
            <a:r>
              <a:rPr lang="uk-UA" sz="3200" dirty="0">
                <a:latin typeface="+mj-lt"/>
              </a:rPr>
              <a:t>який показує відношення виробленої енергії до витраченої. </a:t>
            </a:r>
          </a:p>
        </p:txBody>
      </p:sp>
      <p:pic>
        <p:nvPicPr>
          <p:cNvPr id="13" name="Графіка 12" descr="Mathematics with solid fill">
            <a:extLst>
              <a:ext uri="{FF2B5EF4-FFF2-40B4-BE49-F238E27FC236}">
                <a16:creationId xmlns:a16="http://schemas.microsoft.com/office/drawing/2014/main" id="{069DFBFB-C4D5-D06D-9093-4C0DF3D72A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52869" y="10429945"/>
            <a:ext cx="1552913" cy="1552913"/>
          </a:xfrm>
          <a:prstGeom prst="rect">
            <a:avLst/>
          </a:prstGeom>
        </p:spPr>
      </p:pic>
    </p:spTree>
    <p:extLst>
      <p:ext uri="{BB962C8B-B14F-4D97-AF65-F5344CB8AC3E}">
        <p14:creationId xmlns:p14="http://schemas.microsoft.com/office/powerpoint/2010/main" val="399522904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65742-52B6-B431-6EFD-A72002B61466}"/>
            </a:ext>
          </a:extLst>
        </p:cNvPr>
        <p:cNvGrpSpPr/>
        <p:nvPr/>
      </p:nvGrpSpPr>
      <p:grpSpPr>
        <a:xfrm>
          <a:off x="0" y="0"/>
          <a:ext cx="0" cy="0"/>
          <a:chOff x="0" y="0"/>
          <a:chExt cx="0" cy="0"/>
        </a:xfrm>
      </p:grpSpPr>
      <p:sp>
        <p:nvSpPr>
          <p:cNvPr id="18" name="Прямокутник 17">
            <a:extLst>
              <a:ext uri="{FF2B5EF4-FFF2-40B4-BE49-F238E27FC236}">
                <a16:creationId xmlns:a16="http://schemas.microsoft.com/office/drawing/2014/main" id="{452E7EC8-F483-873B-234E-44D4AFF2A88C}"/>
              </a:ext>
            </a:extLst>
          </p:cNvPr>
          <p:cNvSpPr/>
          <p:nvPr/>
        </p:nvSpPr>
        <p:spPr>
          <a:xfrm>
            <a:off x="12913567" y="6460435"/>
            <a:ext cx="6778486" cy="4572000"/>
          </a:xfrm>
          <a:prstGeom prst="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17" name="Прямокутник 16">
            <a:extLst>
              <a:ext uri="{FF2B5EF4-FFF2-40B4-BE49-F238E27FC236}">
                <a16:creationId xmlns:a16="http://schemas.microsoft.com/office/drawing/2014/main" id="{246B0021-B172-2A4A-085F-889B8077332E}"/>
              </a:ext>
            </a:extLst>
          </p:cNvPr>
          <p:cNvSpPr/>
          <p:nvPr/>
        </p:nvSpPr>
        <p:spPr>
          <a:xfrm>
            <a:off x="4293705" y="6460434"/>
            <a:ext cx="6778486" cy="4571999"/>
          </a:xfrm>
          <a:prstGeom prst="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3" name="Заголовок 13">
            <a:extLst>
              <a:ext uri="{FF2B5EF4-FFF2-40B4-BE49-F238E27FC236}">
                <a16:creationId xmlns:a16="http://schemas.microsoft.com/office/drawing/2014/main" id="{8888906D-8E04-718F-E631-BB2BDFC71175}"/>
              </a:ext>
            </a:extLst>
          </p:cNvPr>
          <p:cNvSpPr>
            <a:spLocks noGrp="1"/>
          </p:cNvSpPr>
          <p:nvPr>
            <p:ph type="title"/>
          </p:nvPr>
        </p:nvSpPr>
        <p:spPr>
          <a:xfrm>
            <a:off x="685010" y="1733142"/>
            <a:ext cx="14614082" cy="826248"/>
          </a:xfrm>
        </p:spPr>
        <p:txBody>
          <a:bodyPr/>
          <a:lstStyle/>
          <a:p>
            <a:r>
              <a:rPr lang="uk-UA" sz="6000" noProof="0" dirty="0"/>
              <a:t>Енергозбереження </a:t>
            </a:r>
            <a:r>
              <a:rPr lang="uk-UA" sz="6000" noProof="0" dirty="0" err="1"/>
              <a:t>vs</a:t>
            </a:r>
            <a:r>
              <a:rPr lang="uk-UA" sz="6000" noProof="0" dirty="0"/>
              <a:t> Енергоефективність</a:t>
            </a:r>
          </a:p>
        </p:txBody>
      </p:sp>
      <p:sp>
        <p:nvSpPr>
          <p:cNvPr id="5" name="Овал 4">
            <a:extLst>
              <a:ext uri="{FF2B5EF4-FFF2-40B4-BE49-F238E27FC236}">
                <a16:creationId xmlns:a16="http://schemas.microsoft.com/office/drawing/2014/main" id="{B19CA87A-A5C1-B55B-5078-A269CA19EEDD}"/>
              </a:ext>
            </a:extLst>
          </p:cNvPr>
          <p:cNvSpPr/>
          <p:nvPr/>
        </p:nvSpPr>
        <p:spPr>
          <a:xfrm>
            <a:off x="15470843" y="3540709"/>
            <a:ext cx="1663937" cy="1646683"/>
          </a:xfrm>
          <a:prstGeom prst="ellipse">
            <a:avLst/>
          </a:prstGeom>
          <a:solidFill>
            <a:srgbClr val="79C59F"/>
          </a:solid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pic>
        <p:nvPicPr>
          <p:cNvPr id="6" name="Графіка 5" descr="Lightbulb with solid fill">
            <a:extLst>
              <a:ext uri="{FF2B5EF4-FFF2-40B4-BE49-F238E27FC236}">
                <a16:creationId xmlns:a16="http://schemas.microsoft.com/office/drawing/2014/main" id="{3004F432-AA04-CEC7-855E-5C0CE2CD90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805855" y="3915945"/>
            <a:ext cx="973237" cy="973237"/>
          </a:xfrm>
          <a:prstGeom prst="rect">
            <a:avLst/>
          </a:prstGeom>
        </p:spPr>
      </p:pic>
      <p:sp>
        <p:nvSpPr>
          <p:cNvPr id="7" name="Прямокутник 6">
            <a:extLst>
              <a:ext uri="{FF2B5EF4-FFF2-40B4-BE49-F238E27FC236}">
                <a16:creationId xmlns:a16="http://schemas.microsoft.com/office/drawing/2014/main" id="{F5D0501F-5474-4CBA-07D7-3B883A16D666}"/>
              </a:ext>
            </a:extLst>
          </p:cNvPr>
          <p:cNvSpPr/>
          <p:nvPr/>
        </p:nvSpPr>
        <p:spPr>
          <a:xfrm>
            <a:off x="4293705" y="5490617"/>
            <a:ext cx="6778486"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Енергозбереження</a:t>
            </a:r>
          </a:p>
        </p:txBody>
      </p:sp>
      <p:sp>
        <p:nvSpPr>
          <p:cNvPr id="10" name="Овал 9">
            <a:extLst>
              <a:ext uri="{FF2B5EF4-FFF2-40B4-BE49-F238E27FC236}">
                <a16:creationId xmlns:a16="http://schemas.microsoft.com/office/drawing/2014/main" id="{D9C5AAD8-144B-9CC5-D059-332F3F1CAC38}"/>
              </a:ext>
            </a:extLst>
          </p:cNvPr>
          <p:cNvSpPr/>
          <p:nvPr/>
        </p:nvSpPr>
        <p:spPr>
          <a:xfrm>
            <a:off x="6864827" y="3540709"/>
            <a:ext cx="1663937" cy="1646683"/>
          </a:xfrm>
          <a:prstGeom prst="ellipse">
            <a:avLst/>
          </a:prstGeom>
          <a:solidFill>
            <a:srgbClr val="EEDE66"/>
          </a:solid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pic>
        <p:nvPicPr>
          <p:cNvPr id="14" name="Графіка 13" descr="Battery charging with solid fill">
            <a:extLst>
              <a:ext uri="{FF2B5EF4-FFF2-40B4-BE49-F238E27FC236}">
                <a16:creationId xmlns:a16="http://schemas.microsoft.com/office/drawing/2014/main" id="{3305EF83-28A2-F0D2-F806-E6A6AD16CA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9595" y="3945363"/>
            <a:ext cx="914400" cy="914400"/>
          </a:xfrm>
          <a:prstGeom prst="rect">
            <a:avLst/>
          </a:prstGeom>
        </p:spPr>
      </p:pic>
      <p:sp>
        <p:nvSpPr>
          <p:cNvPr id="15" name="TextBox 14">
            <a:extLst>
              <a:ext uri="{FF2B5EF4-FFF2-40B4-BE49-F238E27FC236}">
                <a16:creationId xmlns:a16="http://schemas.microsoft.com/office/drawing/2014/main" id="{D00268E9-5866-FB62-0D9B-BF49967C97CF}"/>
              </a:ext>
            </a:extLst>
          </p:cNvPr>
          <p:cNvSpPr txBox="1"/>
          <p:nvPr/>
        </p:nvSpPr>
        <p:spPr>
          <a:xfrm>
            <a:off x="4614133" y="6798365"/>
            <a:ext cx="6165327" cy="2185214"/>
          </a:xfrm>
          <a:prstGeom prst="rect">
            <a:avLst/>
          </a:prstGeom>
          <a:noFill/>
        </p:spPr>
        <p:txBody>
          <a:bodyPr wrap="square" rtlCol="0">
            <a:spAutoFit/>
          </a:bodyPr>
          <a:lstStyle/>
          <a:p>
            <a:pPr algn="just"/>
            <a:r>
              <a:rPr lang="uk-UA" sz="3400" noProof="0" dirty="0">
                <a:latin typeface="+mj-lt"/>
              </a:rPr>
              <a:t>Енергозбереження спрямоване на зниження використання енергоресурсів шляхом обмеження їх споживання.</a:t>
            </a:r>
            <a:endParaRPr lang="uk-UA" noProof="0" dirty="0">
              <a:latin typeface="+mj-lt"/>
            </a:endParaRPr>
          </a:p>
        </p:txBody>
      </p:sp>
      <p:sp>
        <p:nvSpPr>
          <p:cNvPr id="16" name="TextBox 15">
            <a:extLst>
              <a:ext uri="{FF2B5EF4-FFF2-40B4-BE49-F238E27FC236}">
                <a16:creationId xmlns:a16="http://schemas.microsoft.com/office/drawing/2014/main" id="{E3091D5C-412D-67A3-ADA9-00A40A92DB6F}"/>
              </a:ext>
            </a:extLst>
          </p:cNvPr>
          <p:cNvSpPr txBox="1"/>
          <p:nvPr/>
        </p:nvSpPr>
        <p:spPr>
          <a:xfrm>
            <a:off x="13220149" y="6798365"/>
            <a:ext cx="6165327" cy="3754874"/>
          </a:xfrm>
          <a:prstGeom prst="rect">
            <a:avLst/>
          </a:prstGeom>
          <a:noFill/>
        </p:spPr>
        <p:txBody>
          <a:bodyPr wrap="square" rtlCol="0">
            <a:spAutoFit/>
          </a:bodyPr>
          <a:lstStyle/>
          <a:p>
            <a:pPr algn="just"/>
            <a:r>
              <a:rPr lang="uk-UA" sz="3400" noProof="0" dirty="0">
                <a:latin typeface="+mj-lt"/>
              </a:rPr>
              <a:t>Енергоефективність націлена на забезпечення тієї ж продуктивності або комфорту з меншою витратою енергії шляхом впровадження сучасних технологій та оптимізації систем.</a:t>
            </a:r>
            <a:endParaRPr lang="uk-UA" noProof="0" dirty="0">
              <a:latin typeface="+mj-lt"/>
            </a:endParaRPr>
          </a:p>
        </p:txBody>
      </p:sp>
      <p:sp>
        <p:nvSpPr>
          <p:cNvPr id="19" name="Прямокутник 18">
            <a:extLst>
              <a:ext uri="{FF2B5EF4-FFF2-40B4-BE49-F238E27FC236}">
                <a16:creationId xmlns:a16="http://schemas.microsoft.com/office/drawing/2014/main" id="{F3084F01-B0C0-37B2-F248-BECE7DB909C0}"/>
              </a:ext>
            </a:extLst>
          </p:cNvPr>
          <p:cNvSpPr/>
          <p:nvPr/>
        </p:nvSpPr>
        <p:spPr>
          <a:xfrm>
            <a:off x="12913568" y="5465222"/>
            <a:ext cx="6778486"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Енергоефективність</a:t>
            </a:r>
          </a:p>
        </p:txBody>
      </p:sp>
    </p:spTree>
    <p:extLst>
      <p:ext uri="{BB962C8B-B14F-4D97-AF65-F5344CB8AC3E}">
        <p14:creationId xmlns:p14="http://schemas.microsoft.com/office/powerpoint/2010/main" val="410627256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C93DE-D6D3-43EF-BCB3-4707CEE43447}"/>
            </a:ext>
          </a:extLst>
        </p:cNvPr>
        <p:cNvGrpSpPr/>
        <p:nvPr/>
      </p:nvGrpSpPr>
      <p:grpSpPr>
        <a:xfrm>
          <a:off x="0" y="0"/>
          <a:ext cx="0" cy="0"/>
          <a:chOff x="0" y="0"/>
          <a:chExt cx="0" cy="0"/>
        </a:xfrm>
      </p:grpSpPr>
      <p:sp>
        <p:nvSpPr>
          <p:cNvPr id="3" name="Заголовок 13">
            <a:extLst>
              <a:ext uri="{FF2B5EF4-FFF2-40B4-BE49-F238E27FC236}">
                <a16:creationId xmlns:a16="http://schemas.microsoft.com/office/drawing/2014/main" id="{C16EB38F-E04E-41FC-293C-818CB3BB1866}"/>
              </a:ext>
            </a:extLst>
          </p:cNvPr>
          <p:cNvSpPr>
            <a:spLocks noGrp="1"/>
          </p:cNvSpPr>
          <p:nvPr>
            <p:ph type="title"/>
          </p:nvPr>
        </p:nvSpPr>
        <p:spPr>
          <a:xfrm>
            <a:off x="685010" y="1733142"/>
            <a:ext cx="14614082" cy="826248"/>
          </a:xfrm>
        </p:spPr>
        <p:txBody>
          <a:bodyPr/>
          <a:lstStyle/>
          <a:p>
            <a:r>
              <a:rPr lang="uk-UA" sz="6000" noProof="0" dirty="0"/>
              <a:t>Значення енергоефективності</a:t>
            </a:r>
          </a:p>
        </p:txBody>
      </p:sp>
      <p:graphicFrame>
        <p:nvGraphicFramePr>
          <p:cNvPr id="2" name="Таблиця 1">
            <a:extLst>
              <a:ext uri="{FF2B5EF4-FFF2-40B4-BE49-F238E27FC236}">
                <a16:creationId xmlns:a16="http://schemas.microsoft.com/office/drawing/2014/main" id="{F66662F6-DEF4-A4E5-66EB-3CCD3EE2DACE}"/>
              </a:ext>
            </a:extLst>
          </p:cNvPr>
          <p:cNvGraphicFramePr>
            <a:graphicFrameLocks noGrp="1"/>
          </p:cNvGraphicFramePr>
          <p:nvPr>
            <p:extLst>
              <p:ext uri="{D42A27DB-BD31-4B8C-83A1-F6EECF244321}">
                <p14:modId xmlns:p14="http://schemas.microsoft.com/office/powerpoint/2010/main" val="1809165944"/>
              </p:ext>
            </p:extLst>
          </p:nvPr>
        </p:nvGraphicFramePr>
        <p:xfrm>
          <a:off x="1527313" y="2746934"/>
          <a:ext cx="21329374" cy="9773392"/>
        </p:xfrm>
        <a:graphic>
          <a:graphicData uri="http://schemas.openxmlformats.org/drawingml/2006/table">
            <a:tbl>
              <a:tblPr firstRow="1" bandRow="1">
                <a:tableStyleId>{5940675A-B579-460E-94D1-54222C63F5DA}</a:tableStyleId>
              </a:tblPr>
              <a:tblGrid>
                <a:gridCol w="1651699">
                  <a:extLst>
                    <a:ext uri="{9D8B030D-6E8A-4147-A177-3AD203B41FA5}">
                      <a16:colId xmlns:a16="http://schemas.microsoft.com/office/drawing/2014/main" val="296719997"/>
                    </a:ext>
                  </a:extLst>
                </a:gridCol>
                <a:gridCol w="5331245">
                  <a:extLst>
                    <a:ext uri="{9D8B030D-6E8A-4147-A177-3AD203B41FA5}">
                      <a16:colId xmlns:a16="http://schemas.microsoft.com/office/drawing/2014/main" val="3211075385"/>
                    </a:ext>
                  </a:extLst>
                </a:gridCol>
                <a:gridCol w="14346430">
                  <a:extLst>
                    <a:ext uri="{9D8B030D-6E8A-4147-A177-3AD203B41FA5}">
                      <a16:colId xmlns:a16="http://schemas.microsoft.com/office/drawing/2014/main" val="3009548124"/>
                    </a:ext>
                  </a:extLst>
                </a:gridCol>
              </a:tblGrid>
              <a:tr h="1089367">
                <a:tc>
                  <a:txBody>
                    <a:bodyPr/>
                    <a:lstStyle/>
                    <a:p>
                      <a:pPr marL="0" algn="ctr" defTabSz="914400" rtl="0" eaLnBrk="1" latinLnBrk="0" hangingPunct="1"/>
                      <a:r>
                        <a:rPr lang="uk-UA" sz="3200" b="0" i="0" kern="1200" noProof="0" dirty="0">
                          <a:solidFill>
                            <a:srgbClr val="4D4D4D"/>
                          </a:solidFill>
                          <a:latin typeface="+mn-lt"/>
                          <a:ea typeface="+mj-ea"/>
                          <a:cs typeface="Calibri" panose="020F0502020204030204" pitchFamily="34" charset="0"/>
                        </a:rPr>
                        <a:t>Блок</a:t>
                      </a:r>
                    </a:p>
                  </a:txBody>
                  <a:tcPr anchor="ctr">
                    <a:solidFill>
                      <a:srgbClr val="96D6F3"/>
                    </a:solidFill>
                  </a:tcPr>
                </a:tc>
                <a:tc>
                  <a:txBody>
                    <a:bodyPr/>
                    <a:lstStyle/>
                    <a:p>
                      <a:pPr algn="ctr"/>
                      <a:r>
                        <a:rPr lang="uk-UA" sz="3200" b="0" i="0" kern="1200" noProof="0" dirty="0">
                          <a:solidFill>
                            <a:srgbClr val="4D4D4D"/>
                          </a:solidFill>
                          <a:latin typeface="+mn-lt"/>
                          <a:ea typeface="+mj-ea"/>
                          <a:cs typeface="Calibri" panose="020F0502020204030204" pitchFamily="34" charset="0"/>
                        </a:rPr>
                        <a:t>Вплив</a:t>
                      </a:r>
                    </a:p>
                  </a:txBody>
                  <a:tcPr anchor="ctr">
                    <a:solidFill>
                      <a:schemeClr val="bg2"/>
                    </a:solidFill>
                  </a:tcPr>
                </a:tc>
                <a:tc>
                  <a:txBody>
                    <a:bodyPr/>
                    <a:lstStyle/>
                    <a:p>
                      <a:pPr algn="ctr"/>
                      <a:r>
                        <a:rPr lang="uk-UA" sz="3200" b="0" i="0" kern="1200" noProof="0" dirty="0">
                          <a:solidFill>
                            <a:srgbClr val="4D4D4D"/>
                          </a:solidFill>
                          <a:latin typeface="+mn-lt"/>
                          <a:ea typeface="+mj-ea"/>
                          <a:cs typeface="Calibri" panose="020F0502020204030204" pitchFamily="34" charset="0"/>
                        </a:rPr>
                        <a:t>Опис</a:t>
                      </a:r>
                    </a:p>
                  </a:txBody>
                  <a:tcPr anchor="ctr">
                    <a:solidFill>
                      <a:schemeClr val="bg2"/>
                    </a:solidFill>
                  </a:tcPr>
                </a:tc>
                <a:extLst>
                  <a:ext uri="{0D108BD9-81ED-4DB2-BD59-A6C34878D82A}">
                    <a16:rowId xmlns:a16="http://schemas.microsoft.com/office/drawing/2014/main" val="3093156090"/>
                  </a:ext>
                </a:extLst>
              </a:tr>
              <a:tr h="1462485">
                <a:tc rowSpan="3">
                  <a:txBody>
                    <a:bodyPr/>
                    <a:lstStyle/>
                    <a:p>
                      <a:pPr algn="ctr"/>
                      <a:r>
                        <a:rPr kumimoji="0" lang="uk-UA" sz="2800" b="0" i="0" u="none" strike="noStrike" kern="1200" cap="none" spc="0" normalizeH="0" baseline="0" noProof="0" dirty="0">
                          <a:ln>
                            <a:noFill/>
                          </a:ln>
                          <a:solidFill>
                            <a:srgbClr val="4D4D4D"/>
                          </a:solidFill>
                          <a:effectLst/>
                          <a:uLnTx/>
                          <a:uFillTx/>
                          <a:latin typeface="+mn-lt"/>
                          <a:ea typeface="+mn-ea"/>
                          <a:cs typeface="Calibri" panose="020F0502020204030204" pitchFamily="34" charset="0"/>
                        </a:rPr>
                        <a:t>Економічний</a:t>
                      </a:r>
                    </a:p>
                  </a:txBody>
                  <a:tcPr vert="vert270" anchor="ctr">
                    <a:solidFill>
                      <a:srgbClr val="EEDE66"/>
                    </a:solidFill>
                  </a:tcPr>
                </a:tc>
                <a:tc>
                  <a:txBody>
                    <a:bodyPr/>
                    <a:lstStyle/>
                    <a:p>
                      <a:pPr algn="ctr"/>
                      <a:r>
                        <a:rPr lang="uk-UA" sz="2800" b="0" i="0" kern="1200" noProof="0" dirty="0">
                          <a:solidFill>
                            <a:srgbClr val="4D4D4D"/>
                          </a:solidFill>
                          <a:latin typeface="+mn-lt"/>
                          <a:ea typeface="+mj-ea"/>
                          <a:cs typeface="Calibri" panose="020F0502020204030204" pitchFamily="34" charset="0"/>
                        </a:rPr>
                        <a:t>Зменшує витрати на енергоресурси</a:t>
                      </a:r>
                    </a:p>
                  </a:txBody>
                  <a:tcPr anchor="ctr"/>
                </a:tc>
                <a:tc>
                  <a:txBody>
                    <a:bodyPr/>
                    <a:lstStyle/>
                    <a:p>
                      <a:pPr algn="just"/>
                      <a:r>
                        <a:rPr lang="uk-UA" sz="2800" b="0" i="0" kern="1200" noProof="0" dirty="0">
                          <a:solidFill>
                            <a:srgbClr val="4D4D4D"/>
                          </a:solidFill>
                          <a:latin typeface="+mn-lt"/>
                          <a:ea typeface="+mj-ea"/>
                          <a:cs typeface="Calibri" panose="020F0502020204030204" pitchFamily="34" charset="0"/>
                        </a:rPr>
                        <a:t>Підприємства і домогосподарства витрачають менше коштів на електроенергію, опалення та інші енергоресурси. Це дозволяє зменшити виробничі витрати і підвищити конкурентоспроможність продукції.</a:t>
                      </a:r>
                    </a:p>
                  </a:txBody>
                  <a:tcPr/>
                </a:tc>
                <a:extLst>
                  <a:ext uri="{0D108BD9-81ED-4DB2-BD59-A6C34878D82A}">
                    <a16:rowId xmlns:a16="http://schemas.microsoft.com/office/drawing/2014/main" val="527191770"/>
                  </a:ext>
                </a:extLst>
              </a:tr>
              <a:tr h="941618">
                <a:tc vMerge="1">
                  <a:txBody>
                    <a:bodyPr/>
                    <a:lstStyle/>
                    <a:p>
                      <a:endParaRPr/>
                    </a:p>
                  </a:txBody>
                  <a:tcPr anchor="ctr">
                    <a:solidFill>
                      <a:schemeClr val="bg2"/>
                    </a:solidFill>
                  </a:tcPr>
                </a:tc>
                <a:tc>
                  <a:txBody>
                    <a:bodyPr/>
                    <a:lstStyle/>
                    <a:p>
                      <a:pPr algn="ctr"/>
                      <a:r>
                        <a:rPr lang="uk-UA" sz="2800" b="0" i="0" kern="1200" noProof="0" dirty="0">
                          <a:solidFill>
                            <a:srgbClr val="4D4D4D"/>
                          </a:solidFill>
                          <a:latin typeface="+mn-lt"/>
                          <a:ea typeface="+mj-ea"/>
                          <a:cs typeface="Calibri" panose="020F0502020204030204" pitchFamily="34" charset="0"/>
                        </a:rPr>
                        <a:t>Стимулює інвестиції та інновації</a:t>
                      </a:r>
                    </a:p>
                  </a:txBody>
                  <a:tcPr anchor="ctr"/>
                </a:tc>
                <a:tc>
                  <a:txBody>
                    <a:bodyPr/>
                    <a:lstStyle/>
                    <a:p>
                      <a:pPr algn="just"/>
                      <a:r>
                        <a:rPr lang="uk-UA" sz="2800" b="0" i="0" kern="1200" noProof="0" dirty="0">
                          <a:solidFill>
                            <a:srgbClr val="4D4D4D"/>
                          </a:solidFill>
                          <a:latin typeface="+mn-lt"/>
                          <a:ea typeface="+mj-ea"/>
                          <a:cs typeface="Calibri" panose="020F0502020204030204" pitchFamily="34" charset="0"/>
                        </a:rPr>
                        <a:t>Попит на енергоефективні технології сприяє розвитку ринку нових технологій. Це, у свою чергу, стимулює створення нових робочих місць і сприяє розвитку науково дослідної діяльності.</a:t>
                      </a:r>
                    </a:p>
                  </a:txBody>
                  <a:tcPr/>
                </a:tc>
                <a:extLst>
                  <a:ext uri="{0D108BD9-81ED-4DB2-BD59-A6C34878D82A}">
                    <a16:rowId xmlns:a16="http://schemas.microsoft.com/office/drawing/2014/main" val="1117885376"/>
                  </a:ext>
                </a:extLst>
              </a:tr>
              <a:tr h="1462485">
                <a:tc vMerge="1">
                  <a:txBody>
                    <a:bodyPr/>
                    <a:lstStyle/>
                    <a:p>
                      <a:endParaRPr dirty="0"/>
                    </a:p>
                  </a:txBody>
                  <a:tcPr anchor="ctr">
                    <a:solidFill>
                      <a:schemeClr val="bg2"/>
                    </a:solidFill>
                  </a:tcPr>
                </a:tc>
                <a:tc>
                  <a:txBody>
                    <a:bodyPr/>
                    <a:lstStyle/>
                    <a:p>
                      <a:pPr algn="ctr"/>
                      <a:r>
                        <a:rPr lang="uk-UA" sz="2800" b="0" i="0" kern="1200" noProof="0" dirty="0">
                          <a:solidFill>
                            <a:srgbClr val="4D4D4D"/>
                          </a:solidFill>
                          <a:latin typeface="+mn-lt"/>
                          <a:ea typeface="+mj-ea"/>
                          <a:cs typeface="Calibri" panose="020F0502020204030204" pitchFamily="34" charset="0"/>
                        </a:rPr>
                        <a:t>Зменшує залежність від імпорту енергоресурсів</a:t>
                      </a:r>
                    </a:p>
                  </a:txBody>
                  <a:tcPr anchor="ctr"/>
                </a:tc>
                <a:tc>
                  <a:txBody>
                    <a:bodyPr/>
                    <a:lstStyle/>
                    <a:p>
                      <a:pPr algn="just"/>
                      <a:r>
                        <a:rPr lang="uk-UA" sz="2800" b="0" i="0" kern="1200" noProof="0" dirty="0">
                          <a:solidFill>
                            <a:srgbClr val="4D4D4D"/>
                          </a:solidFill>
                          <a:latin typeface="+mn-lt"/>
                          <a:ea typeface="+mj-ea"/>
                          <a:cs typeface="Calibri" panose="020F0502020204030204" pitchFamily="34" charset="0"/>
                        </a:rPr>
                        <a:t>Енергоефективність допомагає знизити потребу в імпорті енергії, що посилює енергетичну безпеку країни та зменшує залежність від зовнішніх ринків і цінових коливань на енергоносії.</a:t>
                      </a:r>
                    </a:p>
                  </a:txBody>
                  <a:tcPr/>
                </a:tc>
                <a:extLst>
                  <a:ext uri="{0D108BD9-81ED-4DB2-BD59-A6C34878D82A}">
                    <a16:rowId xmlns:a16="http://schemas.microsoft.com/office/drawing/2014/main" val="1366007367"/>
                  </a:ext>
                </a:extLst>
              </a:tr>
              <a:tr h="1462485">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800" b="0" i="0" u="none" strike="noStrike" kern="1200" cap="none" spc="0" normalizeH="0" baseline="0" noProof="0" dirty="0">
                          <a:ln>
                            <a:noFill/>
                          </a:ln>
                          <a:solidFill>
                            <a:srgbClr val="4D4D4D"/>
                          </a:solidFill>
                          <a:effectLst/>
                          <a:uLnTx/>
                          <a:uFillTx/>
                          <a:latin typeface="+mn-lt"/>
                          <a:ea typeface="+mn-ea"/>
                          <a:cs typeface="Calibri" panose="020F0502020204030204" pitchFamily="34" charset="0"/>
                        </a:rPr>
                        <a:t>Екологічний</a:t>
                      </a:r>
                    </a:p>
                  </a:txBody>
                  <a:tcPr vert="vert270" anchor="ctr">
                    <a:solidFill>
                      <a:srgbClr val="79C59F"/>
                    </a:solidFill>
                  </a:tcPr>
                </a:tc>
                <a:tc>
                  <a:txBody>
                    <a:bodyPr/>
                    <a:lstStyle/>
                    <a:p>
                      <a:pPr algn="ctr"/>
                      <a:r>
                        <a:rPr lang="uk-UA" sz="2800" b="0" i="0" kern="1200" noProof="0" dirty="0">
                          <a:solidFill>
                            <a:srgbClr val="4D4D4D"/>
                          </a:solidFill>
                          <a:latin typeface="+mn-lt"/>
                          <a:ea typeface="+mj-ea"/>
                          <a:cs typeface="Calibri" panose="020F0502020204030204" pitchFamily="34" charset="0"/>
                        </a:rPr>
                        <a:t>Сприяє скороченню викидів парникових газів</a:t>
                      </a:r>
                    </a:p>
                  </a:txBody>
                  <a:tcPr anchor="ctr"/>
                </a:tc>
                <a:tc>
                  <a:txBody>
                    <a:bodyPr/>
                    <a:lstStyle/>
                    <a:p>
                      <a:pPr algn="just"/>
                      <a:r>
                        <a:rPr lang="uk-UA" sz="2800" b="0" i="0" kern="1200" noProof="0" dirty="0">
                          <a:solidFill>
                            <a:srgbClr val="4D4D4D"/>
                          </a:solidFill>
                          <a:latin typeface="+mn-lt"/>
                          <a:ea typeface="+mj-ea"/>
                          <a:cs typeface="Calibri" panose="020F0502020204030204" pitchFamily="34" charset="0"/>
                        </a:rPr>
                        <a:t>Знижуються викиди CO₂ та інших шкідливих газів. Це дозволяє країнам досягати цілей, поставлених у міжнародних кліматичних угодах.</a:t>
                      </a:r>
                    </a:p>
                  </a:txBody>
                  <a:tcPr/>
                </a:tc>
                <a:extLst>
                  <a:ext uri="{0D108BD9-81ED-4DB2-BD59-A6C34878D82A}">
                    <a16:rowId xmlns:a16="http://schemas.microsoft.com/office/drawing/2014/main" val="194339067"/>
                  </a:ext>
                </a:extLst>
              </a:tr>
              <a:tr h="1462485">
                <a:tc vMerge="1">
                  <a:txBody>
                    <a:bodyPr/>
                    <a:lstStyle/>
                    <a:p>
                      <a:endParaRPr/>
                    </a:p>
                  </a:txBody>
                  <a:tcPr anchor="ctr">
                    <a:solidFill>
                      <a:schemeClr val="bg2"/>
                    </a:solidFill>
                  </a:tcPr>
                </a:tc>
                <a:tc>
                  <a:txBody>
                    <a:bodyPr/>
                    <a:lstStyle/>
                    <a:p>
                      <a:pPr algn="ctr"/>
                      <a:r>
                        <a:rPr lang="uk-UA" sz="2800" b="0" i="0" kern="1200" noProof="0" dirty="0">
                          <a:solidFill>
                            <a:srgbClr val="4D4D4D"/>
                          </a:solidFill>
                          <a:latin typeface="+mn-lt"/>
                          <a:ea typeface="+mj-ea"/>
                          <a:cs typeface="Calibri" panose="020F0502020204030204" pitchFamily="34" charset="0"/>
                        </a:rPr>
                        <a:t>Зменшує забруднення навколишнього середовища</a:t>
                      </a:r>
                    </a:p>
                  </a:txBody>
                  <a:tcPr anchor="ctr"/>
                </a:tc>
                <a:tc>
                  <a:txBody>
                    <a:bodyPr/>
                    <a:lstStyle/>
                    <a:p>
                      <a:pPr algn="just"/>
                      <a:r>
                        <a:rPr lang="uk-UA" sz="2800" b="0" i="0" kern="1200" noProof="0" dirty="0">
                          <a:solidFill>
                            <a:srgbClr val="4D4D4D"/>
                          </a:solidFill>
                          <a:latin typeface="+mn-lt"/>
                          <a:ea typeface="+mj-ea"/>
                          <a:cs typeface="Calibri" panose="020F0502020204030204" pitchFamily="34" charset="0"/>
                        </a:rPr>
                        <a:t>Менше споживання енергії з викопних джерел означає зменшення їх спалювання і зменшення шкідливих викидів. Енергоефективні технології можуть суттєво покращити якість повітря та знизити ризик забруднення екосистем.</a:t>
                      </a:r>
                    </a:p>
                  </a:txBody>
                  <a:tcPr/>
                </a:tc>
                <a:extLst>
                  <a:ext uri="{0D108BD9-81ED-4DB2-BD59-A6C34878D82A}">
                    <a16:rowId xmlns:a16="http://schemas.microsoft.com/office/drawing/2014/main" val="2859979980"/>
                  </a:ext>
                </a:extLst>
              </a:tr>
              <a:tr h="1462485">
                <a:tc vMerge="1">
                  <a:txBody>
                    <a:bodyPr/>
                    <a:lstStyle/>
                    <a:p>
                      <a:endParaRPr dirty="0"/>
                    </a:p>
                  </a:txBody>
                  <a:tcPr anchor="ctr">
                    <a:solidFill>
                      <a:schemeClr val="bg2"/>
                    </a:solidFill>
                  </a:tcPr>
                </a:tc>
                <a:tc>
                  <a:txBody>
                    <a:bodyPr/>
                    <a:lstStyle/>
                    <a:p>
                      <a:pPr algn="ctr"/>
                      <a:r>
                        <a:rPr lang="uk-UA" sz="2800" b="0" i="0" kern="1200" noProof="0" dirty="0">
                          <a:solidFill>
                            <a:srgbClr val="4D4D4D"/>
                          </a:solidFill>
                          <a:latin typeface="+mn-lt"/>
                          <a:ea typeface="+mj-ea"/>
                          <a:cs typeface="Calibri" panose="020F0502020204030204" pitchFamily="34" charset="0"/>
                        </a:rPr>
                        <a:t>Сприяє збереженню природних ресурсів</a:t>
                      </a:r>
                    </a:p>
                  </a:txBody>
                  <a:tcPr anchor="ctr"/>
                </a:tc>
                <a:tc>
                  <a:txBody>
                    <a:bodyPr/>
                    <a:lstStyle/>
                    <a:p>
                      <a:pPr algn="just"/>
                      <a:r>
                        <a:rPr lang="uk-UA" sz="2800" b="0" i="0" kern="1200" noProof="0" dirty="0">
                          <a:solidFill>
                            <a:srgbClr val="4D4D4D"/>
                          </a:solidFill>
                          <a:latin typeface="+mn-lt"/>
                          <a:ea typeface="+mj-ea"/>
                          <a:cs typeface="Calibri" panose="020F0502020204030204" pitchFamily="34" charset="0"/>
                        </a:rPr>
                        <a:t>Раціональне використання енергії дозволяє зберегти запаси природних ресурсів. Це особливо важливо в умовах їх обмеженості та зростання потреби в них з боку збільшеної кількості населення.</a:t>
                      </a:r>
                    </a:p>
                  </a:txBody>
                  <a:tcPr/>
                </a:tc>
                <a:extLst>
                  <a:ext uri="{0D108BD9-81ED-4DB2-BD59-A6C34878D82A}">
                    <a16:rowId xmlns:a16="http://schemas.microsoft.com/office/drawing/2014/main" val="1900097743"/>
                  </a:ext>
                </a:extLst>
              </a:tr>
            </a:tbl>
          </a:graphicData>
        </a:graphic>
      </p:graphicFrame>
    </p:spTree>
    <p:extLst>
      <p:ext uri="{BB962C8B-B14F-4D97-AF65-F5344CB8AC3E}">
        <p14:creationId xmlns:p14="http://schemas.microsoft.com/office/powerpoint/2010/main" val="2053388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D4F2A-7853-223C-F748-B10AEFAFC24A}"/>
            </a:ext>
          </a:extLst>
        </p:cNvPr>
        <p:cNvGrpSpPr/>
        <p:nvPr/>
      </p:nvGrpSpPr>
      <p:grpSpPr>
        <a:xfrm>
          <a:off x="0" y="0"/>
          <a:ext cx="0" cy="0"/>
          <a:chOff x="0" y="0"/>
          <a:chExt cx="0" cy="0"/>
        </a:xfrm>
      </p:grpSpPr>
      <p:sp>
        <p:nvSpPr>
          <p:cNvPr id="15" name="Прямокутник 14">
            <a:extLst>
              <a:ext uri="{FF2B5EF4-FFF2-40B4-BE49-F238E27FC236}">
                <a16:creationId xmlns:a16="http://schemas.microsoft.com/office/drawing/2014/main" id="{277A759C-154B-CD4B-E7FA-77E0856407D3}"/>
              </a:ext>
            </a:extLst>
          </p:cNvPr>
          <p:cNvSpPr/>
          <p:nvPr/>
        </p:nvSpPr>
        <p:spPr>
          <a:xfrm>
            <a:off x="13385880" y="7636410"/>
            <a:ext cx="6173388" cy="4571999"/>
          </a:xfrm>
          <a:prstGeom prst="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14" name="Прямокутник 13">
            <a:extLst>
              <a:ext uri="{FF2B5EF4-FFF2-40B4-BE49-F238E27FC236}">
                <a16:creationId xmlns:a16="http://schemas.microsoft.com/office/drawing/2014/main" id="{489692E0-901C-020F-77B2-42CB9DF5493A}"/>
              </a:ext>
            </a:extLst>
          </p:cNvPr>
          <p:cNvSpPr/>
          <p:nvPr/>
        </p:nvSpPr>
        <p:spPr>
          <a:xfrm>
            <a:off x="4615244" y="7636411"/>
            <a:ext cx="6173388" cy="4571999"/>
          </a:xfrm>
          <a:prstGeom prst="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3" name="Заголовок 13">
            <a:extLst>
              <a:ext uri="{FF2B5EF4-FFF2-40B4-BE49-F238E27FC236}">
                <a16:creationId xmlns:a16="http://schemas.microsoft.com/office/drawing/2014/main" id="{EF7FE91F-6AEA-1E25-ED20-BE21EBECCFE5}"/>
              </a:ext>
            </a:extLst>
          </p:cNvPr>
          <p:cNvSpPr>
            <a:spLocks noGrp="1"/>
          </p:cNvSpPr>
          <p:nvPr>
            <p:ph type="title"/>
          </p:nvPr>
        </p:nvSpPr>
        <p:spPr>
          <a:xfrm>
            <a:off x="685010" y="1733142"/>
            <a:ext cx="14614082" cy="826248"/>
          </a:xfrm>
        </p:spPr>
        <p:txBody>
          <a:bodyPr/>
          <a:lstStyle/>
          <a:p>
            <a:r>
              <a:rPr lang="uk-UA" sz="6000" noProof="0" dirty="0"/>
              <a:t>Методи зниження енергоспоживання</a:t>
            </a:r>
          </a:p>
        </p:txBody>
      </p:sp>
      <p:grpSp>
        <p:nvGrpSpPr>
          <p:cNvPr id="4" name="Групувати 3">
            <a:extLst>
              <a:ext uri="{FF2B5EF4-FFF2-40B4-BE49-F238E27FC236}">
                <a16:creationId xmlns:a16="http://schemas.microsoft.com/office/drawing/2014/main" id="{8488DF40-BE2E-7921-4CC1-FA2EF33A2DC1}"/>
              </a:ext>
            </a:extLst>
          </p:cNvPr>
          <p:cNvGrpSpPr/>
          <p:nvPr/>
        </p:nvGrpSpPr>
        <p:grpSpPr>
          <a:xfrm>
            <a:off x="4607183" y="3229065"/>
            <a:ext cx="6173388" cy="4233097"/>
            <a:chOff x="5388539" y="8237157"/>
            <a:chExt cx="6173388" cy="4233097"/>
          </a:xfrm>
        </p:grpSpPr>
        <p:sp>
          <p:nvSpPr>
            <p:cNvPr id="5" name="Прямокутник: округлені кути 4">
              <a:extLst>
                <a:ext uri="{FF2B5EF4-FFF2-40B4-BE49-F238E27FC236}">
                  <a16:creationId xmlns:a16="http://schemas.microsoft.com/office/drawing/2014/main" id="{38CD697A-443F-8C85-3E31-A5B8BDA8DE77}"/>
                </a:ext>
              </a:extLst>
            </p:cNvPr>
            <p:cNvSpPr/>
            <p:nvPr/>
          </p:nvSpPr>
          <p:spPr>
            <a:xfrm>
              <a:off x="5396600" y="8237157"/>
              <a:ext cx="6165327" cy="3827719"/>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6" name="Прямокутник 5">
              <a:extLst>
                <a:ext uri="{FF2B5EF4-FFF2-40B4-BE49-F238E27FC236}">
                  <a16:creationId xmlns:a16="http://schemas.microsoft.com/office/drawing/2014/main" id="{8E69E5AF-C178-B944-C9CF-2BC380FCFF02}"/>
                </a:ext>
              </a:extLst>
            </p:cNvPr>
            <p:cNvSpPr/>
            <p:nvPr/>
          </p:nvSpPr>
          <p:spPr>
            <a:xfrm>
              <a:off x="5388539" y="10592442"/>
              <a:ext cx="6165327" cy="1877812"/>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Покращення енергоефективності обладнання та інфраструктури</a:t>
              </a:r>
            </a:p>
          </p:txBody>
        </p:sp>
        <p:sp>
          <p:nvSpPr>
            <p:cNvPr id="7" name="Овал 6">
              <a:extLst>
                <a:ext uri="{FF2B5EF4-FFF2-40B4-BE49-F238E27FC236}">
                  <a16:creationId xmlns:a16="http://schemas.microsoft.com/office/drawing/2014/main" id="{769262BD-9D06-57E3-7C80-2B8F7476F938}"/>
                </a:ext>
              </a:extLst>
            </p:cNvPr>
            <p:cNvSpPr/>
            <p:nvPr/>
          </p:nvSpPr>
          <p:spPr>
            <a:xfrm>
              <a:off x="7639233" y="8642535"/>
              <a:ext cx="1663937" cy="1646683"/>
            </a:xfrm>
            <a:prstGeom prst="ellipse">
              <a:avLst/>
            </a:prstGeom>
            <a:no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grpSp>
      <p:grpSp>
        <p:nvGrpSpPr>
          <p:cNvPr id="8" name="Групувати 7">
            <a:extLst>
              <a:ext uri="{FF2B5EF4-FFF2-40B4-BE49-F238E27FC236}">
                <a16:creationId xmlns:a16="http://schemas.microsoft.com/office/drawing/2014/main" id="{2367F1C3-A369-755C-9D1A-7BCCCEE77FE3}"/>
              </a:ext>
            </a:extLst>
          </p:cNvPr>
          <p:cNvGrpSpPr/>
          <p:nvPr/>
        </p:nvGrpSpPr>
        <p:grpSpPr>
          <a:xfrm>
            <a:off x="13365483" y="3229065"/>
            <a:ext cx="6173388" cy="4233097"/>
            <a:chOff x="5388539" y="8237157"/>
            <a:chExt cx="6173388" cy="4233097"/>
          </a:xfrm>
        </p:grpSpPr>
        <p:sp>
          <p:nvSpPr>
            <p:cNvPr id="9" name="Прямокутник: округлені кути 8">
              <a:extLst>
                <a:ext uri="{FF2B5EF4-FFF2-40B4-BE49-F238E27FC236}">
                  <a16:creationId xmlns:a16="http://schemas.microsoft.com/office/drawing/2014/main" id="{B6E8B2ED-B7B1-A739-0152-24E38582236C}"/>
                </a:ext>
              </a:extLst>
            </p:cNvPr>
            <p:cNvSpPr/>
            <p:nvPr/>
          </p:nvSpPr>
          <p:spPr>
            <a:xfrm>
              <a:off x="5396600" y="8237157"/>
              <a:ext cx="6165327" cy="3827719"/>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10" name="Прямокутник 9">
              <a:extLst>
                <a:ext uri="{FF2B5EF4-FFF2-40B4-BE49-F238E27FC236}">
                  <a16:creationId xmlns:a16="http://schemas.microsoft.com/office/drawing/2014/main" id="{63880FB1-70D3-3C3E-302E-2ED391EDE5DF}"/>
                </a:ext>
              </a:extLst>
            </p:cNvPr>
            <p:cNvSpPr/>
            <p:nvPr/>
          </p:nvSpPr>
          <p:spPr>
            <a:xfrm>
              <a:off x="5388539" y="10592442"/>
              <a:ext cx="6165327" cy="1877812"/>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Поліпшення ізоляції та зниження теплових втрат</a:t>
              </a:r>
            </a:p>
          </p:txBody>
        </p:sp>
        <p:sp>
          <p:nvSpPr>
            <p:cNvPr id="11" name="Овал 10">
              <a:extLst>
                <a:ext uri="{FF2B5EF4-FFF2-40B4-BE49-F238E27FC236}">
                  <a16:creationId xmlns:a16="http://schemas.microsoft.com/office/drawing/2014/main" id="{263C87FC-A4B4-F4CA-6C55-CA773723CC15}"/>
                </a:ext>
              </a:extLst>
            </p:cNvPr>
            <p:cNvSpPr/>
            <p:nvPr/>
          </p:nvSpPr>
          <p:spPr>
            <a:xfrm>
              <a:off x="7639233" y="8642535"/>
              <a:ext cx="1663937" cy="1646683"/>
            </a:xfrm>
            <a:prstGeom prst="ellipse">
              <a:avLst/>
            </a:prstGeom>
            <a:no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grpSp>
      <p:sp>
        <p:nvSpPr>
          <p:cNvPr id="12" name="TextBox 11">
            <a:extLst>
              <a:ext uri="{FF2B5EF4-FFF2-40B4-BE49-F238E27FC236}">
                <a16:creationId xmlns:a16="http://schemas.microsoft.com/office/drawing/2014/main" id="{CEE737B2-7419-2C25-5297-303A6C9CAE44}"/>
              </a:ext>
            </a:extLst>
          </p:cNvPr>
          <p:cNvSpPr txBox="1"/>
          <p:nvPr/>
        </p:nvSpPr>
        <p:spPr>
          <a:xfrm>
            <a:off x="4887010" y="8041789"/>
            <a:ext cx="5605670" cy="3970318"/>
          </a:xfrm>
          <a:prstGeom prst="rect">
            <a:avLst/>
          </a:prstGeom>
          <a:noFill/>
        </p:spPr>
        <p:txBody>
          <a:bodyPr wrap="square" rtlCol="0">
            <a:spAutoFit/>
          </a:bodyPr>
          <a:lstStyle/>
          <a:p>
            <a:pPr marL="285750" indent="-285750" algn="just">
              <a:buFont typeface="Arial" panose="020B0604020202020204" pitchFamily="34" charset="0"/>
              <a:buChar char="•"/>
            </a:pPr>
            <a:r>
              <a:rPr lang="uk-UA" sz="3600" noProof="0" dirty="0">
                <a:latin typeface="+mj-lt"/>
              </a:rPr>
              <a:t>Використання енергоефективних побутових приладів</a:t>
            </a:r>
          </a:p>
          <a:p>
            <a:pPr marL="285750" indent="-285750" algn="just">
              <a:buFont typeface="Arial" panose="020B0604020202020204" pitchFamily="34" charset="0"/>
              <a:buChar char="•"/>
            </a:pPr>
            <a:r>
              <a:rPr lang="uk-UA" sz="3600" noProof="0" dirty="0">
                <a:latin typeface="+mj-lt"/>
              </a:rPr>
              <a:t>Системи «розумного дому»</a:t>
            </a:r>
          </a:p>
          <a:p>
            <a:pPr marL="285750" indent="-285750" algn="just">
              <a:buFont typeface="Arial" panose="020B0604020202020204" pitchFamily="34" charset="0"/>
              <a:buChar char="•"/>
            </a:pPr>
            <a:r>
              <a:rPr lang="uk-UA" sz="3600" noProof="0" dirty="0">
                <a:latin typeface="+mj-lt"/>
              </a:rPr>
              <a:t>Енергоефективне освітлення</a:t>
            </a:r>
          </a:p>
        </p:txBody>
      </p:sp>
      <p:sp>
        <p:nvSpPr>
          <p:cNvPr id="13" name="TextBox 12">
            <a:extLst>
              <a:ext uri="{FF2B5EF4-FFF2-40B4-BE49-F238E27FC236}">
                <a16:creationId xmlns:a16="http://schemas.microsoft.com/office/drawing/2014/main" id="{A01B5369-5BA0-4269-CD92-751E9C95A2EA}"/>
              </a:ext>
            </a:extLst>
          </p:cNvPr>
          <p:cNvSpPr txBox="1"/>
          <p:nvPr/>
        </p:nvSpPr>
        <p:spPr>
          <a:xfrm>
            <a:off x="13620044" y="8041788"/>
            <a:ext cx="5705060" cy="2862322"/>
          </a:xfrm>
          <a:prstGeom prst="rect">
            <a:avLst/>
          </a:prstGeom>
          <a:noFill/>
        </p:spPr>
        <p:txBody>
          <a:bodyPr wrap="square" rtlCol="0">
            <a:spAutoFit/>
          </a:bodyPr>
          <a:lstStyle/>
          <a:p>
            <a:pPr marL="285750" indent="-285750" algn="just">
              <a:buFont typeface="Arial" panose="020B0604020202020204" pitchFamily="34" charset="0"/>
              <a:buChar char="•"/>
            </a:pPr>
            <a:r>
              <a:rPr lang="uk-UA" sz="3600" noProof="0" dirty="0">
                <a:latin typeface="+mj-lt"/>
              </a:rPr>
              <a:t>Утеплення будівель</a:t>
            </a:r>
          </a:p>
          <a:p>
            <a:pPr marL="285750" indent="-285750" algn="just">
              <a:buFont typeface="Arial" panose="020B0604020202020204" pitchFamily="34" charset="0"/>
              <a:buChar char="•"/>
            </a:pPr>
            <a:r>
              <a:rPr lang="uk-UA" sz="3600" noProof="0" dirty="0">
                <a:latin typeface="+mj-lt"/>
              </a:rPr>
              <a:t>Ущільнення дверей і вікон</a:t>
            </a:r>
          </a:p>
          <a:p>
            <a:pPr marL="285750" indent="-285750" algn="just">
              <a:buFont typeface="Arial" panose="020B0604020202020204" pitchFamily="34" charset="0"/>
              <a:buChar char="•"/>
            </a:pPr>
            <a:r>
              <a:rPr lang="uk-UA" sz="3600" noProof="0" dirty="0">
                <a:latin typeface="+mj-lt"/>
              </a:rPr>
              <a:t>Встановлення сонячних панелей та систем теплових насосів</a:t>
            </a:r>
          </a:p>
        </p:txBody>
      </p:sp>
      <p:pic>
        <p:nvPicPr>
          <p:cNvPr id="19" name="Графіка 18" descr="Cabin with solid fill">
            <a:extLst>
              <a:ext uri="{FF2B5EF4-FFF2-40B4-BE49-F238E27FC236}">
                <a16:creationId xmlns:a16="http://schemas.microsoft.com/office/drawing/2014/main" id="{110C5DC8-C884-5BE9-C356-F59974936C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32645" y="3996651"/>
            <a:ext cx="914400" cy="914400"/>
          </a:xfrm>
          <a:prstGeom prst="rect">
            <a:avLst/>
          </a:prstGeom>
        </p:spPr>
      </p:pic>
      <p:pic>
        <p:nvPicPr>
          <p:cNvPr id="21" name="Графіка 20" descr="Door Open with solid fill">
            <a:extLst>
              <a:ext uri="{FF2B5EF4-FFF2-40B4-BE49-F238E27FC236}">
                <a16:creationId xmlns:a16="http://schemas.microsoft.com/office/drawing/2014/main" id="{A4787C56-AE6E-EDEA-27F4-2DCF2EBB65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990945" y="4010061"/>
            <a:ext cx="914400" cy="914400"/>
          </a:xfrm>
          <a:prstGeom prst="rect">
            <a:avLst/>
          </a:prstGeom>
        </p:spPr>
      </p:pic>
    </p:spTree>
    <p:extLst>
      <p:ext uri="{BB962C8B-B14F-4D97-AF65-F5344CB8AC3E}">
        <p14:creationId xmlns:p14="http://schemas.microsoft.com/office/powerpoint/2010/main" val="1616747792"/>
      </p:ext>
    </p:extLst>
  </p:cSld>
  <p:clrMapOvr>
    <a:masterClrMapping/>
  </p:clrMapOvr>
  <p:transition spd="med"/>
</p:sld>
</file>

<file path=ppt/theme/theme1.xml><?xml version="1.0" encoding="utf-8"?>
<a:theme xmlns:a="http://schemas.openxmlformats.org/drawingml/2006/main" name="Tit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8_MinimalistLight">
  <a:themeElements>
    <a:clrScheme name="38_MinimalistLight">
      <a:dk1>
        <a:srgbClr val="000000"/>
      </a:dk1>
      <a:lt1>
        <a:srgbClr val="FFFFFF"/>
      </a:lt1>
      <a:dk2>
        <a:srgbClr val="96D5F2"/>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8_MinimalistLight">
      <a:majorFont>
        <a:latin typeface="Produkt Extralight"/>
        <a:ea typeface="Produkt Extralight"/>
        <a:cs typeface="Produkt Extralight"/>
      </a:majorFont>
      <a:minorFont>
        <a:latin typeface="Produkt Extralight"/>
        <a:ea typeface="Produkt Extralight"/>
        <a:cs typeface="Produkt Extralight"/>
      </a:minorFont>
    </a:fontScheme>
    <a:fmtScheme name="38_Minimalis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Light"/>
            <a:ea typeface="Graphik-Light"/>
            <a:cs typeface="Graphik-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Light"/>
            <a:ea typeface="Graphik-Light"/>
            <a:cs typeface="Graphik-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95e0921-fcab-4d31-9195-97c01b0ea55b">
      <Terms xmlns="http://schemas.microsoft.com/office/infopath/2007/PartnerControls"/>
    </lcf76f155ced4ddcb4097134ff3c332f>
    <TaxCatchAll xmlns="7d00d6f7-ee89-4cc1-9a05-c30bb63bda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E8AFFADC905D4BA34F672F97FA2090" ma:contentTypeVersion="14" ma:contentTypeDescription="Create a new document." ma:contentTypeScope="" ma:versionID="76e28ca9f2bb91e1f8dcacb7f979e5a0">
  <xsd:schema xmlns:xsd="http://www.w3.org/2001/XMLSchema" xmlns:xs="http://www.w3.org/2001/XMLSchema" xmlns:p="http://schemas.microsoft.com/office/2006/metadata/properties" xmlns:ns2="895e0921-fcab-4d31-9195-97c01b0ea55b" xmlns:ns3="7d00d6f7-ee89-4cc1-9a05-c30bb63bda15" targetNamespace="http://schemas.microsoft.com/office/2006/metadata/properties" ma:root="true" ma:fieldsID="0d752af178053fc90c931207e3cade11" ns2:_="" ns3:_="">
    <xsd:import namespace="895e0921-fcab-4d31-9195-97c01b0ea55b"/>
    <xsd:import namespace="7d00d6f7-ee89-4cc1-9a05-c30bb63bda1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5e0921-fcab-4d31-9195-97c01b0ea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938a081-a76a-4171-adc7-1d45bc88625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00d6f7-ee89-4cc1-9a05-c30bb63bda1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e9a73ce-a28b-45c5-82ed-c1b8c70fb965}" ma:internalName="TaxCatchAll" ma:showField="CatchAllData" ma:web="7d00d6f7-ee89-4cc1-9a05-c30bb63bda1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B4A9C1-EAC9-4410-B7AC-76F80690E736}">
  <ds:schemaRefs>
    <ds:schemaRef ds:uri="7d00d6f7-ee89-4cc1-9a05-c30bb63bda15"/>
    <ds:schemaRef ds:uri="895e0921-fcab-4d31-9195-97c01b0ea55b"/>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3BC7A3A-A679-488F-B3B3-5398433C51F2}">
  <ds:schemaRefs>
    <ds:schemaRef ds:uri="http://schemas.microsoft.com/sharepoint/v3/contenttype/forms"/>
  </ds:schemaRefs>
</ds:datastoreItem>
</file>

<file path=customXml/itemProps3.xml><?xml version="1.0" encoding="utf-8"?>
<ds:datastoreItem xmlns:ds="http://schemas.openxmlformats.org/officeDocument/2006/customXml" ds:itemID="{7156CE40-3DA3-4F74-A601-09B463231671}">
  <ds:schemaRefs>
    <ds:schemaRef ds:uri="7d00d6f7-ee89-4cc1-9a05-c30bb63bda15"/>
    <ds:schemaRef ds:uri="895e0921-fcab-4d31-9195-97c01b0ea5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527</TotalTime>
  <Words>1746</Words>
  <Application>Microsoft Office PowerPoint</Application>
  <PresentationFormat>Довільний</PresentationFormat>
  <Paragraphs>213</Paragraphs>
  <Slides>19</Slides>
  <Notes>0</Notes>
  <HiddenSlides>0</HiddenSlides>
  <MMClips>0</MMClips>
  <ScaleCrop>false</ScaleCrop>
  <HeadingPairs>
    <vt:vector size="6" baseType="variant">
      <vt:variant>
        <vt:lpstr>Використані шрифти</vt:lpstr>
      </vt:variant>
      <vt:variant>
        <vt:i4>11</vt:i4>
      </vt:variant>
      <vt:variant>
        <vt:lpstr>Тема</vt:lpstr>
      </vt:variant>
      <vt:variant>
        <vt:i4>1</vt:i4>
      </vt:variant>
      <vt:variant>
        <vt:lpstr>Заголовки слайдів</vt:lpstr>
      </vt:variant>
      <vt:variant>
        <vt:i4>19</vt:i4>
      </vt:variant>
    </vt:vector>
  </HeadingPairs>
  <TitlesOfParts>
    <vt:vector size="31" baseType="lpstr">
      <vt:lpstr>Aptos</vt:lpstr>
      <vt:lpstr>Arial</vt:lpstr>
      <vt:lpstr>Calibri</vt:lpstr>
      <vt:lpstr>Calibri Light</vt:lpstr>
      <vt:lpstr>Cambria Math</vt:lpstr>
      <vt:lpstr>Google Sans</vt:lpstr>
      <vt:lpstr>Helvetica Neue</vt:lpstr>
      <vt:lpstr>Times New Roman</vt:lpstr>
      <vt:lpstr>TITILLIUMMAPS29L-400WT</vt:lpstr>
      <vt:lpstr>Trebuchet MS</vt:lpstr>
      <vt:lpstr>Wingdings</vt:lpstr>
      <vt:lpstr>Tittle</vt:lpstr>
      <vt:lpstr>Презентація PowerPoint</vt:lpstr>
      <vt:lpstr>Презентація PowerPoint</vt:lpstr>
      <vt:lpstr>Модуль 3. Інструменти енергоефективності </vt:lpstr>
      <vt:lpstr>Презентація PowerPoint</vt:lpstr>
      <vt:lpstr>Поняття енергоефективності</vt:lpstr>
      <vt:lpstr>Принципи енергоефективності</vt:lpstr>
      <vt:lpstr>Енергозбереження vs Енергоефективність</vt:lpstr>
      <vt:lpstr>Значення енергоефективності</vt:lpstr>
      <vt:lpstr>Методи зниження енергоспоживання</vt:lpstr>
      <vt:lpstr>Роль сучасних технологій у підвищенні енергоефективності</vt:lpstr>
      <vt:lpstr>Важливість утеплення будівель та модернізації опалювальних систем</vt:lpstr>
      <vt:lpstr>Модернізація опалювальних систем</vt:lpstr>
      <vt:lpstr>Енергетичний аудит</vt:lpstr>
      <vt:lpstr>Типи та переваги енергетичного аудиту</vt:lpstr>
      <vt:lpstr>Види енергетичного аудиту</vt:lpstr>
      <vt:lpstr>Методи оцінки енергоефективності</vt:lpstr>
      <vt:lpstr>Методи оцінки енергоефективності</vt:lpstr>
      <vt:lpstr>Використання показників для оцінки</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Florence Kuijl</dc:creator>
  <cp:lastModifiedBy>Tetiana Demchenko</cp:lastModifiedBy>
  <cp:revision>19</cp:revision>
  <dcterms:modified xsi:type="dcterms:W3CDTF">2025-10-01T07:28:39Z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0x01010081E8AFFADC905D4BA34F672F97FA2090</vt:lpwstr>
  </property>
  <property fmtid="{D5CDD505-2E9C-101B-9397-08002B2CF9AE}" pid="3" name="MediaServiceImageTags">
    <vt:lpwstr/>
  </property>
  <property fmtid="{D5CDD505-2E9C-101B-9397-08002B2CF9AE}" pid="4" name="MSIP_Label_680afd86-dcf7-4483-b9eb-5af1dcd104e1_Enabled">
    <vt:lpwstr>true</vt:lpwstr>
  </property>
  <property fmtid="{D5CDD505-2E9C-101B-9397-08002B2CF9AE}" pid="5" name="MSIP_Label_680afd86-dcf7-4483-b9eb-5af1dcd104e1_SetDate">
    <vt:lpwstr>2024-10-08T07:19:45Z</vt:lpwstr>
  </property>
  <property fmtid="{D5CDD505-2E9C-101B-9397-08002B2CF9AE}" pid="6" name="MSIP_Label_680afd86-dcf7-4483-b9eb-5af1dcd104e1_Method">
    <vt:lpwstr>Standard</vt:lpwstr>
  </property>
  <property fmtid="{D5CDD505-2E9C-101B-9397-08002B2CF9AE}" pid="7" name="MSIP_Label_680afd86-dcf7-4483-b9eb-5af1dcd104e1_Name">
    <vt:lpwstr>K2 Intern</vt:lpwstr>
  </property>
  <property fmtid="{D5CDD505-2E9C-101B-9397-08002B2CF9AE}" pid="8" name="MSIP_Label_680afd86-dcf7-4483-b9eb-5af1dcd104e1_SiteId">
    <vt:lpwstr>5a9809cf-0bcb-413a-838a-09ecc40cc9e8</vt:lpwstr>
  </property>
  <property fmtid="{D5CDD505-2E9C-101B-9397-08002B2CF9AE}" pid="9" name="MSIP_Label_680afd86-dcf7-4483-b9eb-5af1dcd104e1_ActionId">
    <vt:lpwstr>e33ff92a-b78a-4a5a-a430-83ffcdf43a97</vt:lpwstr>
  </property>
  <property fmtid="{D5CDD505-2E9C-101B-9397-08002B2CF9AE}" pid="10" name="MSIP_Label_680afd86-dcf7-4483-b9eb-5af1dcd104e1_ContentBits">
    <vt:lpwstr>0</vt:lpwstr>
  </property>
</Properties>
</file>