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705" r:id="rId4"/>
  </p:sldMasterIdLst>
  <p:notesMasterIdLst>
    <p:notesMasterId r:id="rId18"/>
  </p:notesMasterIdLst>
  <p:handoutMasterIdLst>
    <p:handoutMasterId r:id="rId19"/>
  </p:handoutMasterIdLst>
  <p:sldIdLst>
    <p:sldId id="335" r:id="rId5"/>
    <p:sldId id="393" r:id="rId6"/>
    <p:sldId id="378" r:id="rId7"/>
    <p:sldId id="337" r:id="rId8"/>
    <p:sldId id="379" r:id="rId9"/>
    <p:sldId id="388" r:id="rId10"/>
    <p:sldId id="381" r:id="rId11"/>
    <p:sldId id="383" r:id="rId12"/>
    <p:sldId id="384" r:id="rId13"/>
    <p:sldId id="385" r:id="rId14"/>
    <p:sldId id="386" r:id="rId15"/>
    <p:sldId id="387" r:id="rId16"/>
    <p:sldId id="336" r:id="rId17"/>
  </p:sldIdLst>
  <p:sldSz cx="24384000" cy="13716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A687278D-24A2-4F61-A694-A01028E61A51}">
          <p14:sldIdLst>
            <p14:sldId id="335"/>
            <p14:sldId id="393"/>
            <p14:sldId id="378"/>
            <p14:sldId id="337"/>
            <p14:sldId id="379"/>
            <p14:sldId id="388"/>
            <p14:sldId id="381"/>
            <p14:sldId id="383"/>
            <p14:sldId id="384"/>
            <p14:sldId id="385"/>
            <p14:sldId id="386"/>
            <p14:sldId id="387"/>
            <p14:sldId id="336"/>
          </p14:sldIdLst>
        </p14:section>
      </p14:sectionLst>
    </p:ext>
    <p:ext uri="{EFAFB233-063F-42B5-8137-9DF3F51BA10A}">
      <p15:sldGuideLst xmlns:p15="http://schemas.microsoft.com/office/powerpoint/2012/main">
        <p15:guide id="1" pos="400" userDrawn="1">
          <p15:clr>
            <a:srgbClr val="A4A3A4"/>
          </p15:clr>
        </p15:guide>
        <p15:guide id="2" pos="14824" userDrawn="1">
          <p15:clr>
            <a:srgbClr val="A4A3A4"/>
          </p15:clr>
        </p15:guide>
        <p15:guide id="3" orient="horz" pos="35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EF10F09-45BB-CA30-4218-6F7A9E62366E}" name="Oliver Jancke" initials="OJ" userId="S::oliver.jancke@innovawood.eu::702b9ec0-9e93-4445-a19f-702e1f6debe6" providerId="AD"/>
  <p188:author id="{9705AC9D-4963-E556-098A-DA5CA06E148F}" name="Florence Kuijl" initials="FK" userId="S::florence.kuijl@innovawood.eu::a4b191bc-683d-4c4a-ba71-999535989cd3" providerId="AD"/>
  <p188:author id="{0C0131A1-F5DF-A503-665D-60CB441A9EF6}" name="Andreja Kutnar" initials="AK" userId="S::andreja.kutnar@innorenew.eu::8b80f2f5-0949-4421-86cb-688eb2093d7c" providerId="AD"/>
  <p188:author id="{028ABFB6-87A1-32D6-863F-89393F38B432}" name="Marlene A Johansson" initials="MJ" userId="S::marlene.a.johansson@ri.se::0aed1438-17ac-435a-b824-fa3e95418fb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D6F3"/>
    <a:srgbClr val="EEDE66"/>
    <a:srgbClr val="79C59F"/>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Row>
  </a:tblStyle>
  <a:tblStyle styleId="{C7B018BB-80A7-4F77-B60F-C8B233D01FF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2">
              <a:hueOff val="-357243"/>
              <a:satOff val="7293"/>
              <a:lumOff val="8906"/>
            </a:schemeClr>
          </a:solidFill>
        </a:fill>
      </a:tcStyle>
    </a:firstRow>
  </a:tblStyle>
  <a:tblStyle styleId="{EEE7283C-3CF3-47DC-8721-378D4A62B228}"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D5D5D5"/>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3">
              <a:satOff val="1412"/>
              <a:lumOff val="16412"/>
            </a:schemeClr>
          </a:solidFill>
        </a:fill>
      </a:tcStyle>
    </a:firstCol>
    <a:lastRow>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atOff val="1412"/>
                  <a:lumOff val="16412"/>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6E937E"/>
          </a:solidFill>
        </a:fill>
      </a:tcStyle>
    </a:firstRow>
  </a:tblStyle>
  <a:tblStyle styleId="{CF821DB8-F4EB-4A41-A1BA-3FCAFE7338EE}"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wholeTbl>
    <a:band2H>
      <a:tcTxStyle/>
      <a:tcStyle>
        <a:tcBdr/>
        <a:fill>
          <a:solidFill>
            <a:srgbClr val="FFF171"/>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A51B"/>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E1A84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AF7E9"/>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4">
              <a:hueOff val="103425"/>
              <a:satOff val="-7243"/>
              <a:lumOff val="9921"/>
            </a:schemeClr>
          </a:solidFill>
        </a:fill>
      </a:tcStyle>
    </a:firstRow>
  </a:tblStyle>
  <a:tblStyle styleId="{33BA23B1-9221-436E-865A-0063620EA4FD}"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chemeClr val="accent5"/>
          </a:solidFill>
        </a:fill>
      </a:tcStyle>
    </a:band2H>
    <a:firstCol>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lumOff val="-14283"/>
            </a:schemeClr>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5">
                  <a:lumOff val="-14283"/>
                </a:schemeClr>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chemeClr val="accent5">
              <a:satOff val="-6299"/>
              <a:lumOff val="-32309"/>
            </a:schemeClr>
          </a:solidFill>
        </a:fill>
      </a:tcStyle>
    </a:firstRow>
  </a:tblStyle>
  <a:tblStyle styleId="{2708684C-4D16-4618-839F-0558EEFCDFE6}" styleName="">
    <a:tblBg/>
    <a:wholeTbl>
      <a:tcTxStyle b="off" i="off">
        <a:font>
          <a:latin typeface="Graphik"/>
          <a:ea typeface="Graphik"/>
          <a:cs typeface="Graphik"/>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wholeTbl>
    <a:band2H>
      <a:tcTxStyle/>
      <a:tcStyle>
        <a:tcBdr/>
        <a:fill>
          <a:solidFill>
            <a:srgbClr val="EDEEEE"/>
          </a:solidFill>
        </a:fill>
      </a:tcStyle>
    </a:band2H>
    <a:firstCol>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firstCol>
    <a:la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FFFFFF"/>
          </a:solidFill>
        </a:fill>
      </a:tcStyle>
    </a:lastRow>
    <a:firstRow>
      <a:tcTxStyle b="on" i="off">
        <a:font>
          <a:latin typeface="Graphik Semibold"/>
          <a:ea typeface="Graphik Semibold"/>
          <a:cs typeface="Graphik Semibold"/>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5D5D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80" autoAdjust="0"/>
    <p:restoredTop sz="94658"/>
  </p:normalViewPr>
  <p:slideViewPr>
    <p:cSldViewPr snapToGrid="0">
      <p:cViewPr varScale="1">
        <p:scale>
          <a:sx n="35" d="100"/>
          <a:sy n="35" d="100"/>
        </p:scale>
        <p:origin x="1080" y="259"/>
      </p:cViewPr>
      <p:guideLst>
        <p:guide pos="400"/>
        <p:guide pos="14824"/>
        <p:guide orient="horz" pos="35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8D3FBE14-849F-3CEA-8814-04673D4ACB5F}"/>
    <pc:docChg chg="modSld">
      <pc:chgData name="" userId="" providerId="" clId="Web-{8D3FBE14-849F-3CEA-8814-04673D4ACB5F}" dt="2025-09-30T03:21:38.984" v="0" actId="20577"/>
      <pc:docMkLst>
        <pc:docMk/>
      </pc:docMkLst>
      <pc:sldChg chg="modSp">
        <pc:chgData name="" userId="" providerId="" clId="Web-{8D3FBE14-849F-3CEA-8814-04673D4ACB5F}" dt="2025-09-30T03:21:38.984" v="0" actId="20577"/>
        <pc:sldMkLst>
          <pc:docMk/>
          <pc:sldMk cId="296694578" sldId="335"/>
        </pc:sldMkLst>
        <pc:spChg chg="mod">
          <ac:chgData name="" userId="" providerId="" clId="Web-{8D3FBE14-849F-3CEA-8814-04673D4ACB5F}" dt="2025-09-30T03:21:38.984" v="0" actId="20577"/>
          <ac:spMkLst>
            <pc:docMk/>
            <pc:sldMk cId="296694578" sldId="335"/>
            <ac:spMk id="7" creationId="{64EE5E7F-5F9B-7EBD-2421-F08A79345CC3}"/>
          </ac:spMkLst>
        </pc:spChg>
      </pc:sldChg>
    </pc:docChg>
  </pc:docChgLst>
  <pc:docChgLst>
    <pc:chgData name="Anastasiia Skok" userId="S::askok@bdo.ua::4ef8d847-678c-4ccd-986b-7dd6811c6cfa" providerId="AD" clId="Web-{8D3FBE14-849F-3CEA-8814-04673D4ACB5F}"/>
    <pc:docChg chg="modSld">
      <pc:chgData name="Anastasiia Skok" userId="S::askok@bdo.ua::4ef8d847-678c-4ccd-986b-7dd6811c6cfa" providerId="AD" clId="Web-{8D3FBE14-849F-3CEA-8814-04673D4ACB5F}" dt="2025-09-30T03:21:40.187" v="0" actId="20577"/>
      <pc:docMkLst>
        <pc:docMk/>
      </pc:docMkLst>
      <pc:sldChg chg="modSp">
        <pc:chgData name="Anastasiia Skok" userId="S::askok@bdo.ua::4ef8d847-678c-4ccd-986b-7dd6811c6cfa" providerId="AD" clId="Web-{8D3FBE14-849F-3CEA-8814-04673D4ACB5F}" dt="2025-09-30T03:21:40.187" v="0" actId="20577"/>
        <pc:sldMkLst>
          <pc:docMk/>
          <pc:sldMk cId="296694578" sldId="335"/>
        </pc:sldMkLst>
        <pc:spChg chg="mod">
          <ac:chgData name="Anastasiia Skok" userId="S::askok@bdo.ua::4ef8d847-678c-4ccd-986b-7dd6811c6cfa" providerId="AD" clId="Web-{8D3FBE14-849F-3CEA-8814-04673D4ACB5F}" dt="2025-09-30T03:21:40.187" v="0" actId="20577"/>
          <ac:spMkLst>
            <pc:docMk/>
            <pc:sldMk cId="296694578" sldId="335"/>
            <ac:spMk id="7" creationId="{64EE5E7F-5F9B-7EBD-2421-F08A79345CC3}"/>
          </ac:spMkLst>
        </pc:spChg>
      </pc:sldChg>
    </pc:docChg>
  </pc:docChgLst>
  <pc:docChgLst>
    <pc:chgData name="Yuliia Yanchuk" userId="da8c62c5-263a-4788-bb0f-2989127690b9" providerId="ADAL" clId="{E8377590-8F98-4DE1-91AC-DBCCA44F723B}"/>
    <pc:docChg chg="custSel addSld modSld">
      <pc:chgData name="Yuliia Yanchuk" userId="da8c62c5-263a-4788-bb0f-2989127690b9" providerId="ADAL" clId="{E8377590-8F98-4DE1-91AC-DBCCA44F723B}" dt="2025-09-03T13:17:49.390" v="590" actId="1076"/>
      <pc:docMkLst>
        <pc:docMk/>
      </pc:docMkLst>
      <pc:sldChg chg="addSp modSp mod">
        <pc:chgData name="Yuliia Yanchuk" userId="da8c62c5-263a-4788-bb0f-2989127690b9" providerId="ADAL" clId="{E8377590-8F98-4DE1-91AC-DBCCA44F723B}" dt="2025-09-03T12:34:04.993" v="22" actId="14100"/>
        <pc:sldMkLst>
          <pc:docMk/>
          <pc:sldMk cId="3923649624" sldId="337"/>
        </pc:sldMkLst>
        <pc:spChg chg="add mod">
          <ac:chgData name="Yuliia Yanchuk" userId="da8c62c5-263a-4788-bb0f-2989127690b9" providerId="ADAL" clId="{E8377590-8F98-4DE1-91AC-DBCCA44F723B}" dt="2025-09-03T12:34:04.993" v="22" actId="14100"/>
          <ac:spMkLst>
            <pc:docMk/>
            <pc:sldMk cId="3923649624" sldId="337"/>
            <ac:spMk id="14" creationId="{D9307F47-6B5C-BD9E-CE5F-7C87CCC28045}"/>
          </ac:spMkLst>
        </pc:spChg>
        <pc:spChg chg="add mod">
          <ac:chgData name="Yuliia Yanchuk" userId="da8c62c5-263a-4788-bb0f-2989127690b9" providerId="ADAL" clId="{E8377590-8F98-4DE1-91AC-DBCCA44F723B}" dt="2025-09-03T12:33:52.696" v="21" actId="20577"/>
          <ac:spMkLst>
            <pc:docMk/>
            <pc:sldMk cId="3923649624" sldId="337"/>
            <ac:spMk id="15" creationId="{7BF467F0-EF36-5CAD-9842-1A3B8E07C51A}"/>
          </ac:spMkLst>
        </pc:spChg>
        <pc:grpChg chg="mod">
          <ac:chgData name="Yuliia Yanchuk" userId="da8c62c5-263a-4788-bb0f-2989127690b9" providerId="ADAL" clId="{E8377590-8F98-4DE1-91AC-DBCCA44F723B}" dt="2025-09-03T12:32:35.291" v="7" actId="1076"/>
          <ac:grpSpMkLst>
            <pc:docMk/>
            <pc:sldMk cId="3923649624" sldId="337"/>
            <ac:grpSpMk id="3" creationId="{880FAF0D-4E98-83E0-80AA-1A140A97E5B7}"/>
          </ac:grpSpMkLst>
        </pc:grpChg>
        <pc:grpChg chg="mod">
          <ac:chgData name="Yuliia Yanchuk" userId="da8c62c5-263a-4788-bb0f-2989127690b9" providerId="ADAL" clId="{E8377590-8F98-4DE1-91AC-DBCCA44F723B}" dt="2025-09-03T12:32:35.291" v="7" actId="1076"/>
          <ac:grpSpMkLst>
            <pc:docMk/>
            <pc:sldMk cId="3923649624" sldId="337"/>
            <ac:grpSpMk id="10" creationId="{DD74056F-6128-ADA0-3EEA-350BE1DA8442}"/>
          </ac:grpSpMkLst>
        </pc:grpChg>
        <pc:picChg chg="add mod">
          <ac:chgData name="Yuliia Yanchuk" userId="da8c62c5-263a-4788-bb0f-2989127690b9" providerId="ADAL" clId="{E8377590-8F98-4DE1-91AC-DBCCA44F723B}" dt="2025-09-03T12:32:44.084" v="8" actId="1076"/>
          <ac:picMkLst>
            <pc:docMk/>
            <pc:sldMk cId="3923649624" sldId="337"/>
            <ac:picMk id="18" creationId="{34EC3A01-F024-6C98-582A-5069AB8414B0}"/>
          </ac:picMkLst>
        </pc:picChg>
      </pc:sldChg>
      <pc:sldChg chg="addSp delSp modSp mod">
        <pc:chgData name="Yuliia Yanchuk" userId="da8c62c5-263a-4788-bb0f-2989127690b9" providerId="ADAL" clId="{E8377590-8F98-4DE1-91AC-DBCCA44F723B}" dt="2025-09-03T12:45:21.348" v="267" actId="1076"/>
        <pc:sldMkLst>
          <pc:docMk/>
          <pc:sldMk cId="2287616898" sldId="379"/>
        </pc:sldMkLst>
        <pc:spChg chg="add mod">
          <ac:chgData name="Yuliia Yanchuk" userId="da8c62c5-263a-4788-bb0f-2989127690b9" providerId="ADAL" clId="{E8377590-8F98-4DE1-91AC-DBCCA44F723B}" dt="2025-09-03T12:45:21.348" v="267" actId="1076"/>
          <ac:spMkLst>
            <pc:docMk/>
            <pc:sldMk cId="2287616898" sldId="379"/>
            <ac:spMk id="4" creationId="{4C81CB2C-2626-7897-9C30-CFFBE2105603}"/>
          </ac:spMkLst>
        </pc:spChg>
        <pc:spChg chg="add mod">
          <ac:chgData name="Yuliia Yanchuk" userId="da8c62c5-263a-4788-bb0f-2989127690b9" providerId="ADAL" clId="{E8377590-8F98-4DE1-91AC-DBCCA44F723B}" dt="2025-09-03T12:45:21.348" v="267" actId="1076"/>
          <ac:spMkLst>
            <pc:docMk/>
            <pc:sldMk cId="2287616898" sldId="379"/>
            <ac:spMk id="5" creationId="{C311D1FA-4353-B316-515C-77087FBB8B6A}"/>
          </ac:spMkLst>
        </pc:spChg>
        <pc:graphicFrameChg chg="mod">
          <ac:chgData name="Yuliia Yanchuk" userId="da8c62c5-263a-4788-bb0f-2989127690b9" providerId="ADAL" clId="{E8377590-8F98-4DE1-91AC-DBCCA44F723B}" dt="2025-09-03T12:45:21.348" v="267" actId="1076"/>
          <ac:graphicFrameMkLst>
            <pc:docMk/>
            <pc:sldMk cId="2287616898" sldId="379"/>
            <ac:graphicFrameMk id="3" creationId="{E5F979FA-83F0-AC19-5E30-A6D010F3E69E}"/>
          </ac:graphicFrameMkLst>
        </pc:graphicFrameChg>
        <pc:picChg chg="add mod">
          <ac:chgData name="Yuliia Yanchuk" userId="da8c62c5-263a-4788-bb0f-2989127690b9" providerId="ADAL" clId="{E8377590-8F98-4DE1-91AC-DBCCA44F723B}" dt="2025-09-03T12:45:21.348" v="267" actId="1076"/>
          <ac:picMkLst>
            <pc:docMk/>
            <pc:sldMk cId="2287616898" sldId="379"/>
            <ac:picMk id="6" creationId="{41EAB1B4-96F4-8407-F937-7695F8FD894C}"/>
          </ac:picMkLst>
        </pc:picChg>
      </pc:sldChg>
      <pc:sldChg chg="addSp modSp mod">
        <pc:chgData name="Yuliia Yanchuk" userId="da8c62c5-263a-4788-bb0f-2989127690b9" providerId="ADAL" clId="{E8377590-8F98-4DE1-91AC-DBCCA44F723B}" dt="2025-09-03T13:01:40.557" v="471" actId="1076"/>
        <pc:sldMkLst>
          <pc:docMk/>
          <pc:sldMk cId="2758533502" sldId="381"/>
        </pc:sldMkLst>
        <pc:spChg chg="mod">
          <ac:chgData name="Yuliia Yanchuk" userId="da8c62c5-263a-4788-bb0f-2989127690b9" providerId="ADAL" clId="{E8377590-8F98-4DE1-91AC-DBCCA44F723B}" dt="2025-09-03T13:01:32.765" v="470" actId="1076"/>
          <ac:spMkLst>
            <pc:docMk/>
            <pc:sldMk cId="2758533502" sldId="381"/>
            <ac:spMk id="3" creationId="{D2C320DD-B68E-09EA-7BFC-AF434EE5BC3B}"/>
          </ac:spMkLst>
        </pc:spChg>
        <pc:spChg chg="mod">
          <ac:chgData name="Yuliia Yanchuk" userId="da8c62c5-263a-4788-bb0f-2989127690b9" providerId="ADAL" clId="{E8377590-8F98-4DE1-91AC-DBCCA44F723B}" dt="2025-09-03T13:01:32.765" v="470" actId="1076"/>
          <ac:spMkLst>
            <pc:docMk/>
            <pc:sldMk cId="2758533502" sldId="381"/>
            <ac:spMk id="4" creationId="{EEC658D0-71E9-84CC-D03B-F978569CFF2A}"/>
          </ac:spMkLst>
        </pc:spChg>
        <pc:spChg chg="add mod">
          <ac:chgData name="Yuliia Yanchuk" userId="da8c62c5-263a-4788-bb0f-2989127690b9" providerId="ADAL" clId="{E8377590-8F98-4DE1-91AC-DBCCA44F723B}" dt="2025-09-03T13:01:32.765" v="470" actId="1076"/>
          <ac:spMkLst>
            <pc:docMk/>
            <pc:sldMk cId="2758533502" sldId="381"/>
            <ac:spMk id="5" creationId="{E794288E-8CD6-9E3C-15BB-B345A0924444}"/>
          </ac:spMkLst>
        </pc:spChg>
        <pc:spChg chg="mod">
          <ac:chgData name="Yuliia Yanchuk" userId="da8c62c5-263a-4788-bb0f-2989127690b9" providerId="ADAL" clId="{E8377590-8F98-4DE1-91AC-DBCCA44F723B}" dt="2025-09-03T13:01:32.765" v="470" actId="1076"/>
          <ac:spMkLst>
            <pc:docMk/>
            <pc:sldMk cId="2758533502" sldId="381"/>
            <ac:spMk id="6" creationId="{B448DC49-E548-4824-83AB-6D3E7BFECDC1}"/>
          </ac:spMkLst>
        </pc:spChg>
        <pc:spChg chg="add mod">
          <ac:chgData name="Yuliia Yanchuk" userId="da8c62c5-263a-4788-bb0f-2989127690b9" providerId="ADAL" clId="{E8377590-8F98-4DE1-91AC-DBCCA44F723B}" dt="2025-09-03T13:01:32.765" v="470" actId="1076"/>
          <ac:spMkLst>
            <pc:docMk/>
            <pc:sldMk cId="2758533502" sldId="381"/>
            <ac:spMk id="7" creationId="{FEAF14C3-1287-0FD1-EF36-967FDA923CBB}"/>
          </ac:spMkLst>
        </pc:spChg>
        <pc:spChg chg="mod">
          <ac:chgData name="Yuliia Yanchuk" userId="da8c62c5-263a-4788-bb0f-2989127690b9" providerId="ADAL" clId="{E8377590-8F98-4DE1-91AC-DBCCA44F723B}" dt="2025-09-03T13:01:32.765" v="470" actId="1076"/>
          <ac:spMkLst>
            <pc:docMk/>
            <pc:sldMk cId="2758533502" sldId="381"/>
            <ac:spMk id="8" creationId="{EFF6C21F-F1B5-7CD0-1077-02F7C323525A}"/>
          </ac:spMkLst>
        </pc:spChg>
        <pc:picChg chg="add mod">
          <ac:chgData name="Yuliia Yanchuk" userId="da8c62c5-263a-4788-bb0f-2989127690b9" providerId="ADAL" clId="{E8377590-8F98-4DE1-91AC-DBCCA44F723B}" dt="2025-09-03T13:01:40.557" v="471" actId="1076"/>
          <ac:picMkLst>
            <pc:docMk/>
            <pc:sldMk cId="2758533502" sldId="381"/>
            <ac:picMk id="9" creationId="{4F9B824C-A5D7-0D36-B3B4-4DD0903BA1BE}"/>
          </ac:picMkLst>
        </pc:picChg>
      </pc:sldChg>
      <pc:sldChg chg="addSp modSp mod">
        <pc:chgData name="Yuliia Yanchuk" userId="da8c62c5-263a-4788-bb0f-2989127690b9" providerId="ADAL" clId="{E8377590-8F98-4DE1-91AC-DBCCA44F723B}" dt="2025-09-03T13:09:49.428" v="517" actId="1076"/>
        <pc:sldMkLst>
          <pc:docMk/>
          <pc:sldMk cId="949699353" sldId="384"/>
        </pc:sldMkLst>
        <pc:spChg chg="add mod">
          <ac:chgData name="Yuliia Yanchuk" userId="da8c62c5-263a-4788-bb0f-2989127690b9" providerId="ADAL" clId="{E8377590-8F98-4DE1-91AC-DBCCA44F723B}" dt="2025-09-03T13:09:49.428" v="517" actId="1076"/>
          <ac:spMkLst>
            <pc:docMk/>
            <pc:sldMk cId="949699353" sldId="384"/>
            <ac:spMk id="3" creationId="{9274D8B4-5C58-BD0A-DC61-55AEB64751C0}"/>
          </ac:spMkLst>
        </pc:spChg>
        <pc:spChg chg="mod">
          <ac:chgData name="Yuliia Yanchuk" userId="da8c62c5-263a-4788-bb0f-2989127690b9" providerId="ADAL" clId="{E8377590-8F98-4DE1-91AC-DBCCA44F723B}" dt="2025-09-03T13:09:20.956" v="513" actId="1076"/>
          <ac:spMkLst>
            <pc:docMk/>
            <pc:sldMk cId="949699353" sldId="384"/>
            <ac:spMk id="4" creationId="{736181C4-6C62-6DA2-C373-05B74F6522D1}"/>
          </ac:spMkLst>
        </pc:spChg>
        <pc:spChg chg="mod">
          <ac:chgData name="Yuliia Yanchuk" userId="da8c62c5-263a-4788-bb0f-2989127690b9" providerId="ADAL" clId="{E8377590-8F98-4DE1-91AC-DBCCA44F723B}" dt="2025-09-03T13:09:20.956" v="513" actId="1076"/>
          <ac:spMkLst>
            <pc:docMk/>
            <pc:sldMk cId="949699353" sldId="384"/>
            <ac:spMk id="5" creationId="{49C939A3-AEE7-8E60-3F9E-0175DC4AE571}"/>
          </ac:spMkLst>
        </pc:spChg>
        <pc:spChg chg="mod">
          <ac:chgData name="Yuliia Yanchuk" userId="da8c62c5-263a-4788-bb0f-2989127690b9" providerId="ADAL" clId="{E8377590-8F98-4DE1-91AC-DBCCA44F723B}" dt="2025-09-03T13:09:20.956" v="513" actId="1076"/>
          <ac:spMkLst>
            <pc:docMk/>
            <pc:sldMk cId="949699353" sldId="384"/>
            <ac:spMk id="6" creationId="{F9270CE6-80ED-DD2F-4F0C-4CA84183C793}"/>
          </ac:spMkLst>
        </pc:spChg>
        <pc:spChg chg="mod">
          <ac:chgData name="Yuliia Yanchuk" userId="da8c62c5-263a-4788-bb0f-2989127690b9" providerId="ADAL" clId="{E8377590-8F98-4DE1-91AC-DBCCA44F723B}" dt="2025-09-03T13:09:20.956" v="513" actId="1076"/>
          <ac:spMkLst>
            <pc:docMk/>
            <pc:sldMk cId="949699353" sldId="384"/>
            <ac:spMk id="7" creationId="{2FA5604A-7C3A-B3A9-5AC3-11A2D6DD9ED6}"/>
          </ac:spMkLst>
        </pc:spChg>
        <pc:spChg chg="mod">
          <ac:chgData name="Yuliia Yanchuk" userId="da8c62c5-263a-4788-bb0f-2989127690b9" providerId="ADAL" clId="{E8377590-8F98-4DE1-91AC-DBCCA44F723B}" dt="2025-09-03T13:09:20.956" v="513" actId="1076"/>
          <ac:spMkLst>
            <pc:docMk/>
            <pc:sldMk cId="949699353" sldId="384"/>
            <ac:spMk id="8" creationId="{7D42BA84-041C-1561-1F52-69DB9FA19087}"/>
          </ac:spMkLst>
        </pc:spChg>
        <pc:spChg chg="mod">
          <ac:chgData name="Yuliia Yanchuk" userId="da8c62c5-263a-4788-bb0f-2989127690b9" providerId="ADAL" clId="{E8377590-8F98-4DE1-91AC-DBCCA44F723B}" dt="2025-09-03T13:09:20.956" v="513" actId="1076"/>
          <ac:spMkLst>
            <pc:docMk/>
            <pc:sldMk cId="949699353" sldId="384"/>
            <ac:spMk id="9" creationId="{2FED9619-987D-9317-11DB-58A9B8063A02}"/>
          </ac:spMkLst>
        </pc:spChg>
        <pc:spChg chg="add mod">
          <ac:chgData name="Yuliia Yanchuk" userId="da8c62c5-263a-4788-bb0f-2989127690b9" providerId="ADAL" clId="{E8377590-8F98-4DE1-91AC-DBCCA44F723B}" dt="2025-09-03T13:09:49.428" v="517" actId="1076"/>
          <ac:spMkLst>
            <pc:docMk/>
            <pc:sldMk cId="949699353" sldId="384"/>
            <ac:spMk id="14" creationId="{E5F5B738-A161-79F0-6800-087866672FC8}"/>
          </ac:spMkLst>
        </pc:spChg>
        <pc:spChg chg="mod">
          <ac:chgData name="Yuliia Yanchuk" userId="da8c62c5-263a-4788-bb0f-2989127690b9" providerId="ADAL" clId="{E8377590-8F98-4DE1-91AC-DBCCA44F723B}" dt="2025-09-03T13:09:40.104" v="516" actId="1076"/>
          <ac:spMkLst>
            <pc:docMk/>
            <pc:sldMk cId="949699353" sldId="384"/>
            <ac:spMk id="16" creationId="{F070A4B1-D9BE-4D8C-A6C6-779061C4D7FA}"/>
          </ac:spMkLst>
        </pc:spChg>
        <pc:grpChg chg="mod">
          <ac:chgData name="Yuliia Yanchuk" userId="da8c62c5-263a-4788-bb0f-2989127690b9" providerId="ADAL" clId="{E8377590-8F98-4DE1-91AC-DBCCA44F723B}" dt="2025-09-03T13:09:40.104" v="516" actId="1076"/>
          <ac:grpSpMkLst>
            <pc:docMk/>
            <pc:sldMk cId="949699353" sldId="384"/>
            <ac:grpSpMk id="10" creationId="{97B9EEF0-6DB6-ACD5-BA24-D4329CC49AC1}"/>
          </ac:grpSpMkLst>
        </pc:grpChg>
        <pc:picChg chg="add mod">
          <ac:chgData name="Yuliia Yanchuk" userId="da8c62c5-263a-4788-bb0f-2989127690b9" providerId="ADAL" clId="{E8377590-8F98-4DE1-91AC-DBCCA44F723B}" dt="2025-09-03T13:09:49.428" v="517" actId="1076"/>
          <ac:picMkLst>
            <pc:docMk/>
            <pc:sldMk cId="949699353" sldId="384"/>
            <ac:picMk id="15" creationId="{EB84C77B-D807-C3C3-FEF7-724BA3F1622E}"/>
          </ac:picMkLst>
        </pc:picChg>
        <pc:picChg chg="mod">
          <ac:chgData name="Yuliia Yanchuk" userId="da8c62c5-263a-4788-bb0f-2989127690b9" providerId="ADAL" clId="{E8377590-8F98-4DE1-91AC-DBCCA44F723B}" dt="2025-09-03T13:09:29.348" v="514" actId="1076"/>
          <ac:picMkLst>
            <pc:docMk/>
            <pc:sldMk cId="949699353" sldId="384"/>
            <ac:picMk id="18" creationId="{470916F4-FB9F-51D9-A6EB-936A62E06078}"/>
          </ac:picMkLst>
        </pc:picChg>
        <pc:picChg chg="mod">
          <ac:chgData name="Yuliia Yanchuk" userId="da8c62c5-263a-4788-bb0f-2989127690b9" providerId="ADAL" clId="{E8377590-8F98-4DE1-91AC-DBCCA44F723B}" dt="2025-09-03T13:09:20.956" v="513" actId="1076"/>
          <ac:picMkLst>
            <pc:docMk/>
            <pc:sldMk cId="949699353" sldId="384"/>
            <ac:picMk id="20" creationId="{9F2CBDFC-898E-472B-655B-0B6EAE316DD5}"/>
          </ac:picMkLst>
        </pc:picChg>
        <pc:picChg chg="mod">
          <ac:chgData name="Yuliia Yanchuk" userId="da8c62c5-263a-4788-bb0f-2989127690b9" providerId="ADAL" clId="{E8377590-8F98-4DE1-91AC-DBCCA44F723B}" dt="2025-09-03T13:07:45.417" v="504" actId="1076"/>
          <ac:picMkLst>
            <pc:docMk/>
            <pc:sldMk cId="949699353" sldId="384"/>
            <ac:picMk id="22" creationId="{FF589F10-7B6C-5588-F155-2A300D6B7AC4}"/>
          </ac:picMkLst>
        </pc:picChg>
      </pc:sldChg>
      <pc:sldChg chg="addSp modSp mod">
        <pc:chgData name="Yuliia Yanchuk" userId="da8c62c5-263a-4788-bb0f-2989127690b9" providerId="ADAL" clId="{E8377590-8F98-4DE1-91AC-DBCCA44F723B}" dt="2025-09-03T13:12:41.477" v="535" actId="14100"/>
        <pc:sldMkLst>
          <pc:docMk/>
          <pc:sldMk cId="3833510350" sldId="385"/>
        </pc:sldMkLst>
        <pc:spChg chg="add mod">
          <ac:chgData name="Yuliia Yanchuk" userId="da8c62c5-263a-4788-bb0f-2989127690b9" providerId="ADAL" clId="{E8377590-8F98-4DE1-91AC-DBCCA44F723B}" dt="2025-09-03T13:12:41.477" v="535" actId="14100"/>
          <ac:spMkLst>
            <pc:docMk/>
            <pc:sldMk cId="3833510350" sldId="385"/>
            <ac:spMk id="7" creationId="{755E51F6-2F25-3028-EDAC-379E3252AADD}"/>
          </ac:spMkLst>
        </pc:spChg>
        <pc:spChg chg="add mod">
          <ac:chgData name="Yuliia Yanchuk" userId="da8c62c5-263a-4788-bb0f-2989127690b9" providerId="ADAL" clId="{E8377590-8F98-4DE1-91AC-DBCCA44F723B}" dt="2025-09-03T13:12:32.785" v="534" actId="1076"/>
          <ac:spMkLst>
            <pc:docMk/>
            <pc:sldMk cId="3833510350" sldId="385"/>
            <ac:spMk id="8" creationId="{1D9AAEC0-B30A-0CC6-21B3-28DD2CD9AFC8}"/>
          </ac:spMkLst>
        </pc:spChg>
        <pc:picChg chg="add mod">
          <ac:chgData name="Yuliia Yanchuk" userId="da8c62c5-263a-4788-bb0f-2989127690b9" providerId="ADAL" clId="{E8377590-8F98-4DE1-91AC-DBCCA44F723B}" dt="2025-09-03T13:12:32.785" v="534" actId="1076"/>
          <ac:picMkLst>
            <pc:docMk/>
            <pc:sldMk cId="3833510350" sldId="385"/>
            <ac:picMk id="9" creationId="{791DE8BC-5091-8A9A-9C73-D06480F9F91F}"/>
          </ac:picMkLst>
        </pc:picChg>
      </pc:sldChg>
      <pc:sldChg chg="modSp mod">
        <pc:chgData name="Yuliia Yanchuk" userId="da8c62c5-263a-4788-bb0f-2989127690b9" providerId="ADAL" clId="{E8377590-8F98-4DE1-91AC-DBCCA44F723B}" dt="2025-09-03T13:03:18.042" v="472" actId="20577"/>
        <pc:sldMkLst>
          <pc:docMk/>
          <pc:sldMk cId="2673061922" sldId="386"/>
        </pc:sldMkLst>
        <pc:spChg chg="mod">
          <ac:chgData name="Yuliia Yanchuk" userId="da8c62c5-263a-4788-bb0f-2989127690b9" providerId="ADAL" clId="{E8377590-8F98-4DE1-91AC-DBCCA44F723B}" dt="2025-09-03T13:03:18.042" v="472" actId="20577"/>
          <ac:spMkLst>
            <pc:docMk/>
            <pc:sldMk cId="2673061922" sldId="386"/>
            <ac:spMk id="18" creationId="{E9E37DFF-D4E2-716E-92FA-27FF828C5565}"/>
          </ac:spMkLst>
        </pc:spChg>
      </pc:sldChg>
      <pc:sldChg chg="addSp modSp mod">
        <pc:chgData name="Yuliia Yanchuk" userId="da8c62c5-263a-4788-bb0f-2989127690b9" providerId="ADAL" clId="{E8377590-8F98-4DE1-91AC-DBCCA44F723B}" dt="2025-09-03T13:17:49.390" v="590" actId="1076"/>
        <pc:sldMkLst>
          <pc:docMk/>
          <pc:sldMk cId="1355453645" sldId="387"/>
        </pc:sldMkLst>
        <pc:spChg chg="add mod">
          <ac:chgData name="Yuliia Yanchuk" userId="da8c62c5-263a-4788-bb0f-2989127690b9" providerId="ADAL" clId="{E8377590-8F98-4DE1-91AC-DBCCA44F723B}" dt="2025-09-03T13:17:31.665" v="589" actId="1076"/>
          <ac:spMkLst>
            <pc:docMk/>
            <pc:sldMk cId="1355453645" sldId="387"/>
            <ac:spMk id="3" creationId="{58F525B8-D51C-C54A-4A4F-934EED7928E1}"/>
          </ac:spMkLst>
        </pc:spChg>
        <pc:spChg chg="mod">
          <ac:chgData name="Yuliia Yanchuk" userId="da8c62c5-263a-4788-bb0f-2989127690b9" providerId="ADAL" clId="{E8377590-8F98-4DE1-91AC-DBCCA44F723B}" dt="2025-09-03T13:16:59.720" v="585" actId="164"/>
          <ac:spMkLst>
            <pc:docMk/>
            <pc:sldMk cId="1355453645" sldId="387"/>
            <ac:spMk id="4" creationId="{E95204A8-AFC6-63C7-E394-142588B5A76F}"/>
          </ac:spMkLst>
        </pc:spChg>
        <pc:spChg chg="mod">
          <ac:chgData name="Yuliia Yanchuk" userId="da8c62c5-263a-4788-bb0f-2989127690b9" providerId="ADAL" clId="{E8377590-8F98-4DE1-91AC-DBCCA44F723B}" dt="2025-09-03T13:16:59.720" v="585" actId="164"/>
          <ac:spMkLst>
            <pc:docMk/>
            <pc:sldMk cId="1355453645" sldId="387"/>
            <ac:spMk id="5" creationId="{8DCAC15A-5729-3D55-0CDC-1EB40D91C693}"/>
          </ac:spMkLst>
        </pc:spChg>
        <pc:spChg chg="mod">
          <ac:chgData name="Yuliia Yanchuk" userId="da8c62c5-263a-4788-bb0f-2989127690b9" providerId="ADAL" clId="{E8377590-8F98-4DE1-91AC-DBCCA44F723B}" dt="2025-09-03T13:16:59.720" v="585" actId="164"/>
          <ac:spMkLst>
            <pc:docMk/>
            <pc:sldMk cId="1355453645" sldId="387"/>
            <ac:spMk id="6" creationId="{326D3ED1-83BC-661F-7F58-D54C11478C7A}"/>
          </ac:spMkLst>
        </pc:spChg>
        <pc:spChg chg="mod">
          <ac:chgData name="Yuliia Yanchuk" userId="da8c62c5-263a-4788-bb0f-2989127690b9" providerId="ADAL" clId="{E8377590-8F98-4DE1-91AC-DBCCA44F723B}" dt="2025-09-03T13:16:59.720" v="585" actId="164"/>
          <ac:spMkLst>
            <pc:docMk/>
            <pc:sldMk cId="1355453645" sldId="387"/>
            <ac:spMk id="7" creationId="{0A30FEDD-F91A-229C-E8D5-4657FE5D238A}"/>
          </ac:spMkLst>
        </pc:spChg>
        <pc:spChg chg="mod">
          <ac:chgData name="Yuliia Yanchuk" userId="da8c62c5-263a-4788-bb0f-2989127690b9" providerId="ADAL" clId="{E8377590-8F98-4DE1-91AC-DBCCA44F723B}" dt="2025-09-03T13:16:59.720" v="585" actId="164"/>
          <ac:spMkLst>
            <pc:docMk/>
            <pc:sldMk cId="1355453645" sldId="387"/>
            <ac:spMk id="8" creationId="{8F5051A4-42C0-0A87-2421-4CBC9FF10BED}"/>
          </ac:spMkLst>
        </pc:spChg>
        <pc:spChg chg="mod">
          <ac:chgData name="Yuliia Yanchuk" userId="da8c62c5-263a-4788-bb0f-2989127690b9" providerId="ADAL" clId="{E8377590-8F98-4DE1-91AC-DBCCA44F723B}" dt="2025-09-03T13:16:59.720" v="585" actId="164"/>
          <ac:spMkLst>
            <pc:docMk/>
            <pc:sldMk cId="1355453645" sldId="387"/>
            <ac:spMk id="9" creationId="{0115DFED-5C96-80A1-3AC1-399C21BB8BFD}"/>
          </ac:spMkLst>
        </pc:spChg>
        <pc:spChg chg="mod">
          <ac:chgData name="Yuliia Yanchuk" userId="da8c62c5-263a-4788-bb0f-2989127690b9" providerId="ADAL" clId="{E8377590-8F98-4DE1-91AC-DBCCA44F723B}" dt="2025-09-03T13:16:59.720" v="585" actId="164"/>
          <ac:spMkLst>
            <pc:docMk/>
            <pc:sldMk cId="1355453645" sldId="387"/>
            <ac:spMk id="11" creationId="{DA96978B-42D2-7575-EE86-5FA8ED163023}"/>
          </ac:spMkLst>
        </pc:spChg>
        <pc:spChg chg="mod">
          <ac:chgData name="Yuliia Yanchuk" userId="da8c62c5-263a-4788-bb0f-2989127690b9" providerId="ADAL" clId="{E8377590-8F98-4DE1-91AC-DBCCA44F723B}" dt="2025-09-03T13:16:59.720" v="585" actId="164"/>
          <ac:spMkLst>
            <pc:docMk/>
            <pc:sldMk cId="1355453645" sldId="387"/>
            <ac:spMk id="12" creationId="{E4EBDCCB-39F0-2BA8-AE30-2548035516E3}"/>
          </ac:spMkLst>
        </pc:spChg>
        <pc:spChg chg="mod">
          <ac:chgData name="Yuliia Yanchuk" userId="da8c62c5-263a-4788-bb0f-2989127690b9" providerId="ADAL" clId="{E8377590-8F98-4DE1-91AC-DBCCA44F723B}" dt="2025-09-03T13:16:59.720" v="585" actId="164"/>
          <ac:spMkLst>
            <pc:docMk/>
            <pc:sldMk cId="1355453645" sldId="387"/>
            <ac:spMk id="13" creationId="{F4A2B9A2-0211-EAB0-5444-1D42E6225A53}"/>
          </ac:spMkLst>
        </pc:spChg>
        <pc:spChg chg="add mod">
          <ac:chgData name="Yuliia Yanchuk" userId="da8c62c5-263a-4788-bb0f-2989127690b9" providerId="ADAL" clId="{E8377590-8F98-4DE1-91AC-DBCCA44F723B}" dt="2025-09-03T13:17:31.665" v="589" actId="1076"/>
          <ac:spMkLst>
            <pc:docMk/>
            <pc:sldMk cId="1355453645" sldId="387"/>
            <ac:spMk id="14" creationId="{A60EE8A9-E593-570E-1437-154EA9455B28}"/>
          </ac:spMkLst>
        </pc:spChg>
        <pc:spChg chg="mod">
          <ac:chgData name="Yuliia Yanchuk" userId="da8c62c5-263a-4788-bb0f-2989127690b9" providerId="ADAL" clId="{E8377590-8F98-4DE1-91AC-DBCCA44F723B}" dt="2025-09-03T13:16:59.720" v="585" actId="164"/>
          <ac:spMkLst>
            <pc:docMk/>
            <pc:sldMk cId="1355453645" sldId="387"/>
            <ac:spMk id="17" creationId="{A9F77E4E-9F24-D7C9-F5FF-C61B261829B8}"/>
          </ac:spMkLst>
        </pc:spChg>
        <pc:grpChg chg="mod">
          <ac:chgData name="Yuliia Yanchuk" userId="da8c62c5-263a-4788-bb0f-2989127690b9" providerId="ADAL" clId="{E8377590-8F98-4DE1-91AC-DBCCA44F723B}" dt="2025-09-03T13:17:17.327" v="588" actId="14100"/>
          <ac:grpSpMkLst>
            <pc:docMk/>
            <pc:sldMk cId="1355453645" sldId="387"/>
            <ac:grpSpMk id="16" creationId="{1096E6BB-659C-AF09-1909-A97F95F76D22}"/>
          </ac:grpSpMkLst>
        </pc:grpChg>
        <pc:picChg chg="add mod">
          <ac:chgData name="Yuliia Yanchuk" userId="da8c62c5-263a-4788-bb0f-2989127690b9" providerId="ADAL" clId="{E8377590-8F98-4DE1-91AC-DBCCA44F723B}" dt="2025-09-03T13:17:49.390" v="590" actId="1076"/>
          <ac:picMkLst>
            <pc:docMk/>
            <pc:sldMk cId="1355453645" sldId="387"/>
            <ac:picMk id="15" creationId="{B0330770-8A3A-6919-C8C2-740503CD1127}"/>
          </ac:picMkLst>
        </pc:picChg>
      </pc:sldChg>
      <pc:sldChg chg="addSp delSp modSp add mod">
        <pc:chgData name="Yuliia Yanchuk" userId="da8c62c5-263a-4788-bb0f-2989127690b9" providerId="ADAL" clId="{E8377590-8F98-4DE1-91AC-DBCCA44F723B}" dt="2025-09-03T12:54:58.437" v="343" actId="20577"/>
        <pc:sldMkLst>
          <pc:docMk/>
          <pc:sldMk cId="876558741" sldId="388"/>
        </pc:sldMkLst>
        <pc:spChg chg="mod">
          <ac:chgData name="Yuliia Yanchuk" userId="da8c62c5-263a-4788-bb0f-2989127690b9" providerId="ADAL" clId="{E8377590-8F98-4DE1-91AC-DBCCA44F723B}" dt="2025-09-03T12:54:40.989" v="327" actId="790"/>
          <ac:spMkLst>
            <pc:docMk/>
            <pc:sldMk cId="876558741" sldId="388"/>
            <ac:spMk id="2" creationId="{E88DDB7E-4AF0-9AFC-AAD6-5BBD7ECE2489}"/>
          </ac:spMkLst>
        </pc:spChg>
        <pc:spChg chg="add mod">
          <ac:chgData name="Yuliia Yanchuk" userId="da8c62c5-263a-4788-bb0f-2989127690b9" providerId="ADAL" clId="{E8377590-8F98-4DE1-91AC-DBCCA44F723B}" dt="2025-09-03T12:54:40.989" v="327" actId="790"/>
          <ac:spMkLst>
            <pc:docMk/>
            <pc:sldMk cId="876558741" sldId="388"/>
            <ac:spMk id="4" creationId="{3EF3F91B-453F-7886-F145-5CB03C2B2639}"/>
          </ac:spMkLst>
        </pc:spChg>
        <pc:spChg chg="add mod">
          <ac:chgData name="Yuliia Yanchuk" userId="da8c62c5-263a-4788-bb0f-2989127690b9" providerId="ADAL" clId="{E8377590-8F98-4DE1-91AC-DBCCA44F723B}" dt="2025-09-03T12:54:40.989" v="327" actId="790"/>
          <ac:spMkLst>
            <pc:docMk/>
            <pc:sldMk cId="876558741" sldId="388"/>
            <ac:spMk id="5" creationId="{BB18E593-7A56-F935-846F-432B20854A33}"/>
          </ac:spMkLst>
        </pc:spChg>
        <pc:spChg chg="mod">
          <ac:chgData name="Yuliia Yanchuk" userId="da8c62c5-263a-4788-bb0f-2989127690b9" providerId="ADAL" clId="{E8377590-8F98-4DE1-91AC-DBCCA44F723B}" dt="2025-09-03T12:54:40.989" v="327" actId="790"/>
          <ac:spMkLst>
            <pc:docMk/>
            <pc:sldMk cId="876558741" sldId="388"/>
            <ac:spMk id="7" creationId="{76EE1007-B2C5-B129-3CCA-682F4F761599}"/>
          </ac:spMkLst>
        </pc:spChg>
        <pc:spChg chg="mod">
          <ac:chgData name="Yuliia Yanchuk" userId="da8c62c5-263a-4788-bb0f-2989127690b9" providerId="ADAL" clId="{E8377590-8F98-4DE1-91AC-DBCCA44F723B}" dt="2025-09-03T12:54:40.989" v="327" actId="790"/>
          <ac:spMkLst>
            <pc:docMk/>
            <pc:sldMk cId="876558741" sldId="388"/>
            <ac:spMk id="8" creationId="{B5EB9CA5-FEFF-73C9-DB2F-812C88335469}"/>
          </ac:spMkLst>
        </pc:spChg>
        <pc:spChg chg="mod">
          <ac:chgData name="Yuliia Yanchuk" userId="da8c62c5-263a-4788-bb0f-2989127690b9" providerId="ADAL" clId="{E8377590-8F98-4DE1-91AC-DBCCA44F723B}" dt="2025-09-03T12:54:40.989" v="327" actId="790"/>
          <ac:spMkLst>
            <pc:docMk/>
            <pc:sldMk cId="876558741" sldId="388"/>
            <ac:spMk id="9" creationId="{14B08BE9-6AB9-1075-D243-C5284AC3D293}"/>
          </ac:spMkLst>
        </pc:spChg>
        <pc:spChg chg="mod">
          <ac:chgData name="Yuliia Yanchuk" userId="da8c62c5-263a-4788-bb0f-2989127690b9" providerId="ADAL" clId="{E8377590-8F98-4DE1-91AC-DBCCA44F723B}" dt="2025-09-03T12:54:58.437" v="343" actId="20577"/>
          <ac:spMkLst>
            <pc:docMk/>
            <pc:sldMk cId="876558741" sldId="388"/>
            <ac:spMk id="13" creationId="{4879C16F-27BF-86C5-0FF0-33F245035BB2}"/>
          </ac:spMkLst>
        </pc:spChg>
        <pc:spChg chg="mod">
          <ac:chgData name="Yuliia Yanchuk" userId="da8c62c5-263a-4788-bb0f-2989127690b9" providerId="ADAL" clId="{E8377590-8F98-4DE1-91AC-DBCCA44F723B}" dt="2025-09-03T12:54:40.989" v="327" actId="790"/>
          <ac:spMkLst>
            <pc:docMk/>
            <pc:sldMk cId="876558741" sldId="388"/>
            <ac:spMk id="16" creationId="{3B08054F-6CB1-692B-31C7-37221DBBCCF1}"/>
          </ac:spMkLst>
        </pc:spChg>
        <pc:spChg chg="mod">
          <ac:chgData name="Yuliia Yanchuk" userId="da8c62c5-263a-4788-bb0f-2989127690b9" providerId="ADAL" clId="{E8377590-8F98-4DE1-91AC-DBCCA44F723B}" dt="2025-09-03T12:54:40.989" v="327" actId="790"/>
          <ac:spMkLst>
            <pc:docMk/>
            <pc:sldMk cId="876558741" sldId="388"/>
            <ac:spMk id="18" creationId="{3BBB200C-C25D-CF7F-F377-6DDBDE984D7C}"/>
          </ac:spMkLst>
        </pc:spChg>
        <pc:grpChg chg="mod">
          <ac:chgData name="Yuliia Yanchuk" userId="da8c62c5-263a-4788-bb0f-2989127690b9" providerId="ADAL" clId="{E8377590-8F98-4DE1-91AC-DBCCA44F723B}" dt="2025-09-03T10:11:53.431" v="3" actId="1076"/>
          <ac:grpSpMkLst>
            <pc:docMk/>
            <pc:sldMk cId="876558741" sldId="388"/>
            <ac:grpSpMk id="19" creationId="{CEB89B83-E593-2894-05BA-C69AE4BA632B}"/>
          </ac:grpSpMkLst>
        </pc:grpChg>
        <pc:picChg chg="add mod">
          <ac:chgData name="Yuliia Yanchuk" userId="da8c62c5-263a-4788-bb0f-2989127690b9" providerId="ADAL" clId="{E8377590-8F98-4DE1-91AC-DBCCA44F723B}" dt="2025-09-03T12:53:58.053" v="322" actId="1076"/>
          <ac:picMkLst>
            <pc:docMk/>
            <pc:sldMk cId="876558741" sldId="388"/>
            <ac:picMk id="6" creationId="{36E806C5-1625-EDC5-1D7F-2C0C5CF0DD77}"/>
          </ac:picMkLst>
        </pc:picChg>
      </pc:sldChg>
    </pc:docChg>
  </pc:docChgLst>
  <pc:docChgLst>
    <pc:chgData name="Anastasiia Skok" userId="S::askok@bdo.ua::4ef8d847-678c-4ccd-986b-7dd6811c6cfa" providerId="AD" clId="Web-{0CC308C6-DF2A-B4EB-0EA5-1BE2C092CCE6}"/>
    <pc:docChg chg="addSld delSld modSld modSection">
      <pc:chgData name="Anastasiia Skok" userId="S::askok@bdo.ua::4ef8d847-678c-4ccd-986b-7dd6811c6cfa" providerId="AD" clId="Web-{0CC308C6-DF2A-B4EB-0EA5-1BE2C092CCE6}" dt="2025-09-30T01:46:27.897" v="32"/>
      <pc:docMkLst>
        <pc:docMk/>
      </pc:docMkLst>
      <pc:sldChg chg="modSp">
        <pc:chgData name="Anastasiia Skok" userId="S::askok@bdo.ua::4ef8d847-678c-4ccd-986b-7dd6811c6cfa" providerId="AD" clId="Web-{0CC308C6-DF2A-B4EB-0EA5-1BE2C092CCE6}" dt="2025-09-30T01:36:08.847" v="13" actId="20577"/>
        <pc:sldMkLst>
          <pc:docMk/>
          <pc:sldMk cId="296694578" sldId="335"/>
        </pc:sldMkLst>
        <pc:spChg chg="mod">
          <ac:chgData name="Anastasiia Skok" userId="S::askok@bdo.ua::4ef8d847-678c-4ccd-986b-7dd6811c6cfa" providerId="AD" clId="Web-{0CC308C6-DF2A-B4EB-0EA5-1BE2C092CCE6}" dt="2025-09-30T01:36:08.847" v="13" actId="20577"/>
          <ac:spMkLst>
            <pc:docMk/>
            <pc:sldMk cId="296694578" sldId="335"/>
            <ac:spMk id="7" creationId="{64EE5E7F-5F9B-7EBD-2421-F08A79345CC3}"/>
          </ac:spMkLst>
        </pc:spChg>
      </pc:sldChg>
      <pc:sldChg chg="del">
        <pc:chgData name="Anastasiia Skok" userId="S::askok@bdo.ua::4ef8d847-678c-4ccd-986b-7dd6811c6cfa" providerId="AD" clId="Web-{0CC308C6-DF2A-B4EB-0EA5-1BE2C092CCE6}" dt="2025-09-30T01:39:39.628" v="14"/>
        <pc:sldMkLst>
          <pc:docMk/>
          <pc:sldMk cId="2878251855" sldId="380"/>
        </pc:sldMkLst>
      </pc:sldChg>
      <pc:sldChg chg="modSp">
        <pc:chgData name="Anastasiia Skok" userId="S::askok@bdo.ua::4ef8d847-678c-4ccd-986b-7dd6811c6cfa" providerId="AD" clId="Web-{0CC308C6-DF2A-B4EB-0EA5-1BE2C092CCE6}" dt="2025-09-30T01:41:07.947" v="27" actId="20577"/>
        <pc:sldMkLst>
          <pc:docMk/>
          <pc:sldMk cId="3833510350" sldId="385"/>
        </pc:sldMkLst>
        <pc:spChg chg="mod">
          <ac:chgData name="Anastasiia Skok" userId="S::askok@bdo.ua::4ef8d847-678c-4ccd-986b-7dd6811c6cfa" providerId="AD" clId="Web-{0CC308C6-DF2A-B4EB-0EA5-1BE2C092CCE6}" dt="2025-09-30T01:41:07.947" v="27" actId="20577"/>
          <ac:spMkLst>
            <pc:docMk/>
            <pc:sldMk cId="3833510350" sldId="385"/>
            <ac:spMk id="6" creationId="{7D01ECCB-5835-DCB4-7FC6-5360DA7AB781}"/>
          </ac:spMkLst>
        </pc:spChg>
        <pc:spChg chg="mod">
          <ac:chgData name="Anastasiia Skok" userId="S::askok@bdo.ua::4ef8d847-678c-4ccd-986b-7dd6811c6cfa" providerId="AD" clId="Web-{0CC308C6-DF2A-B4EB-0EA5-1BE2C092CCE6}" dt="2025-09-30T01:40:15.662" v="25" actId="1076"/>
          <ac:spMkLst>
            <pc:docMk/>
            <pc:sldMk cId="3833510350" sldId="385"/>
            <ac:spMk id="10" creationId="{F3412D36-3DDA-8509-CACC-84373B8CA10F}"/>
          </ac:spMkLst>
        </pc:spChg>
      </pc:sldChg>
      <pc:sldChg chg="modSp">
        <pc:chgData name="Anastasiia Skok" userId="S::askok@bdo.ua::4ef8d847-678c-4ccd-986b-7dd6811c6cfa" providerId="AD" clId="Web-{0CC308C6-DF2A-B4EB-0EA5-1BE2C092CCE6}" dt="2025-09-30T01:42:02.920" v="31" actId="20577"/>
        <pc:sldMkLst>
          <pc:docMk/>
          <pc:sldMk cId="1355453645" sldId="387"/>
        </pc:sldMkLst>
        <pc:spChg chg="mod">
          <ac:chgData name="Anastasiia Skok" userId="S::askok@bdo.ua::4ef8d847-678c-4ccd-986b-7dd6811c6cfa" providerId="AD" clId="Web-{0CC308C6-DF2A-B4EB-0EA5-1BE2C092CCE6}" dt="2025-09-30T01:42:02.920" v="31" actId="20577"/>
          <ac:spMkLst>
            <pc:docMk/>
            <pc:sldMk cId="1355453645" sldId="387"/>
            <ac:spMk id="9" creationId="{0115DFED-5C96-80A1-3AC1-399C21BB8BFD}"/>
          </ac:spMkLst>
        </pc:spChg>
      </pc:sldChg>
      <pc:sldChg chg="add">
        <pc:chgData name="Anastasiia Skok" userId="S::askok@bdo.ua::4ef8d847-678c-4ccd-986b-7dd6811c6cfa" providerId="AD" clId="Web-{0CC308C6-DF2A-B4EB-0EA5-1BE2C092CCE6}" dt="2025-09-30T01:46:27.897" v="32"/>
        <pc:sldMkLst>
          <pc:docMk/>
          <pc:sldMk cId="2126048656" sldId="393"/>
        </pc:sldMkLst>
      </pc:sldChg>
    </pc:docChg>
  </pc:docChgLst>
  <pc:docChgLst>
    <pc:chgData name="Yuliia Yanchuk" userId="da8c62c5-263a-4788-bb0f-2989127690b9" providerId="ADAL" clId="{4855769D-01F7-41E4-941C-3A8D5D1418D6}"/>
    <pc:docChg chg="undo redo custSel addSld delSld modSld sldOrd modSection">
      <pc:chgData name="Yuliia Yanchuk" userId="da8c62c5-263a-4788-bb0f-2989127690b9" providerId="ADAL" clId="{4855769D-01F7-41E4-941C-3A8D5D1418D6}" dt="2025-09-01T11:18:56.187" v="1086" actId="47"/>
      <pc:docMkLst>
        <pc:docMk/>
      </pc:docMkLst>
      <pc:sldChg chg="ord">
        <pc:chgData name="Yuliia Yanchuk" userId="da8c62c5-263a-4788-bb0f-2989127690b9" providerId="ADAL" clId="{4855769D-01F7-41E4-941C-3A8D5D1418D6}" dt="2025-09-01T10:18:38.539" v="1045"/>
        <pc:sldMkLst>
          <pc:docMk/>
          <pc:sldMk cId="1796986469" sldId="336"/>
        </pc:sldMkLst>
      </pc:sldChg>
      <pc:sldChg chg="addSp delSp modSp add mod ord">
        <pc:chgData name="Yuliia Yanchuk" userId="da8c62c5-263a-4788-bb0f-2989127690b9" providerId="ADAL" clId="{4855769D-01F7-41E4-941C-3A8D5D1418D6}" dt="2025-09-01T07:31:53.968" v="544" actId="1076"/>
        <pc:sldMkLst>
          <pc:docMk/>
          <pc:sldMk cId="2758533502" sldId="381"/>
        </pc:sldMkLst>
        <pc:spChg chg="add mod">
          <ac:chgData name="Yuliia Yanchuk" userId="da8c62c5-263a-4788-bb0f-2989127690b9" providerId="ADAL" clId="{4855769D-01F7-41E4-941C-3A8D5D1418D6}" dt="2025-09-01T07:27:36.020" v="520" actId="790"/>
          <ac:spMkLst>
            <pc:docMk/>
            <pc:sldMk cId="2758533502" sldId="381"/>
            <ac:spMk id="2" creationId="{08FA7A15-1E8C-7DFA-B848-41E2370909B6}"/>
          </ac:spMkLst>
        </pc:spChg>
        <pc:spChg chg="add mod">
          <ac:chgData name="Yuliia Yanchuk" userId="da8c62c5-263a-4788-bb0f-2989127690b9" providerId="ADAL" clId="{4855769D-01F7-41E4-941C-3A8D5D1418D6}" dt="2025-09-01T07:30:43.304" v="534" actId="255"/>
          <ac:spMkLst>
            <pc:docMk/>
            <pc:sldMk cId="2758533502" sldId="381"/>
            <ac:spMk id="3" creationId="{D2C320DD-B68E-09EA-7BFC-AF434EE5BC3B}"/>
          </ac:spMkLst>
        </pc:spChg>
        <pc:spChg chg="add mod">
          <ac:chgData name="Yuliia Yanchuk" userId="da8c62c5-263a-4788-bb0f-2989127690b9" providerId="ADAL" clId="{4855769D-01F7-41E4-941C-3A8D5D1418D6}" dt="2025-09-01T07:30:51.903" v="535" actId="255"/>
          <ac:spMkLst>
            <pc:docMk/>
            <pc:sldMk cId="2758533502" sldId="381"/>
            <ac:spMk id="4" creationId="{EEC658D0-71E9-84CC-D03B-F978569CFF2A}"/>
          </ac:spMkLst>
        </pc:spChg>
        <pc:spChg chg="add mod">
          <ac:chgData name="Yuliia Yanchuk" userId="da8c62c5-263a-4788-bb0f-2989127690b9" providerId="ADAL" clId="{4855769D-01F7-41E4-941C-3A8D5D1418D6}" dt="2025-09-01T07:31:16.982" v="538" actId="20577"/>
          <ac:spMkLst>
            <pc:docMk/>
            <pc:sldMk cId="2758533502" sldId="381"/>
            <ac:spMk id="6" creationId="{B448DC49-E548-4824-83AB-6D3E7BFECDC1}"/>
          </ac:spMkLst>
        </pc:spChg>
        <pc:spChg chg="add mod">
          <ac:chgData name="Yuliia Yanchuk" userId="da8c62c5-263a-4788-bb0f-2989127690b9" providerId="ADAL" clId="{4855769D-01F7-41E4-941C-3A8D5D1418D6}" dt="2025-09-01T07:31:53.968" v="544" actId="1076"/>
          <ac:spMkLst>
            <pc:docMk/>
            <pc:sldMk cId="2758533502" sldId="381"/>
            <ac:spMk id="8" creationId="{EFF6C21F-F1B5-7CD0-1077-02F7C323525A}"/>
          </ac:spMkLst>
        </pc:spChg>
      </pc:sldChg>
      <pc:sldChg chg="addSp delSp modSp add mod ord">
        <pc:chgData name="Yuliia Yanchuk" userId="da8c62c5-263a-4788-bb0f-2989127690b9" providerId="ADAL" clId="{4855769D-01F7-41E4-941C-3A8D5D1418D6}" dt="2025-09-01T06:47:08.489" v="498" actId="20577"/>
        <pc:sldMkLst>
          <pc:docMk/>
          <pc:sldMk cId="1647781278" sldId="383"/>
        </pc:sldMkLst>
        <pc:spChg chg="add mod">
          <ac:chgData name="Yuliia Yanchuk" userId="da8c62c5-263a-4788-bb0f-2989127690b9" providerId="ADAL" clId="{4855769D-01F7-41E4-941C-3A8D5D1418D6}" dt="2025-09-01T06:45:23.555" v="485" actId="122"/>
          <ac:spMkLst>
            <pc:docMk/>
            <pc:sldMk cId="1647781278" sldId="383"/>
            <ac:spMk id="18" creationId="{E22775D1-9639-C9DD-F440-E68950FBC687}"/>
          </ac:spMkLst>
        </pc:spChg>
        <pc:spChg chg="add mod">
          <ac:chgData name="Yuliia Yanchuk" userId="da8c62c5-263a-4788-bb0f-2989127690b9" providerId="ADAL" clId="{4855769D-01F7-41E4-941C-3A8D5D1418D6}" dt="2025-09-01T06:46:19.342" v="493" actId="20577"/>
          <ac:spMkLst>
            <pc:docMk/>
            <pc:sldMk cId="1647781278" sldId="383"/>
            <ac:spMk id="19" creationId="{3AA5EDDA-8A2F-6EE4-2C95-375B65CCE18D}"/>
          </ac:spMkLst>
        </pc:spChg>
        <pc:spChg chg="add mod">
          <ac:chgData name="Yuliia Yanchuk" userId="da8c62c5-263a-4788-bb0f-2989127690b9" providerId="ADAL" clId="{4855769D-01F7-41E4-941C-3A8D5D1418D6}" dt="2025-09-01T06:47:08.489" v="498" actId="20577"/>
          <ac:spMkLst>
            <pc:docMk/>
            <pc:sldMk cId="1647781278" sldId="383"/>
            <ac:spMk id="20" creationId="{105D8A3F-8B5B-49CA-5B3E-AAAE9B9000ED}"/>
          </ac:spMkLst>
        </pc:spChg>
      </pc:sldChg>
      <pc:sldChg chg="addSp delSp modSp add mod">
        <pc:chgData name="Yuliia Yanchuk" userId="da8c62c5-263a-4788-bb0f-2989127690b9" providerId="ADAL" clId="{4855769D-01F7-41E4-941C-3A8D5D1418D6}" dt="2025-09-01T09:06:35.866" v="694" actId="1076"/>
        <pc:sldMkLst>
          <pc:docMk/>
          <pc:sldMk cId="949699353" sldId="384"/>
        </pc:sldMkLst>
        <pc:spChg chg="add mod">
          <ac:chgData name="Yuliia Yanchuk" userId="da8c62c5-263a-4788-bb0f-2989127690b9" providerId="ADAL" clId="{4855769D-01F7-41E4-941C-3A8D5D1418D6}" dt="2025-09-01T08:34:13.754" v="671" actId="790"/>
          <ac:spMkLst>
            <pc:docMk/>
            <pc:sldMk cId="949699353" sldId="384"/>
            <ac:spMk id="2" creationId="{BE5C2F06-2D3A-6A44-D28C-3E198BD58406}"/>
          </ac:spMkLst>
        </pc:spChg>
        <pc:spChg chg="mod topLvl">
          <ac:chgData name="Yuliia Yanchuk" userId="da8c62c5-263a-4788-bb0f-2989127690b9" providerId="ADAL" clId="{4855769D-01F7-41E4-941C-3A8D5D1418D6}" dt="2025-09-01T08:34:13.754" v="671" actId="790"/>
          <ac:spMkLst>
            <pc:docMk/>
            <pc:sldMk cId="949699353" sldId="384"/>
            <ac:spMk id="4" creationId="{736181C4-6C62-6DA2-C373-05B74F6522D1}"/>
          </ac:spMkLst>
        </pc:spChg>
        <pc:spChg chg="mod topLvl">
          <ac:chgData name="Yuliia Yanchuk" userId="da8c62c5-263a-4788-bb0f-2989127690b9" providerId="ADAL" clId="{4855769D-01F7-41E4-941C-3A8D5D1418D6}" dt="2025-09-01T08:34:13.754" v="671" actId="790"/>
          <ac:spMkLst>
            <pc:docMk/>
            <pc:sldMk cId="949699353" sldId="384"/>
            <ac:spMk id="5" creationId="{49C939A3-AEE7-8E60-3F9E-0175DC4AE571}"/>
          </ac:spMkLst>
        </pc:spChg>
        <pc:spChg chg="mod topLvl">
          <ac:chgData name="Yuliia Yanchuk" userId="da8c62c5-263a-4788-bb0f-2989127690b9" providerId="ADAL" clId="{4855769D-01F7-41E4-941C-3A8D5D1418D6}" dt="2025-09-01T08:34:13.754" v="671" actId="790"/>
          <ac:spMkLst>
            <pc:docMk/>
            <pc:sldMk cId="949699353" sldId="384"/>
            <ac:spMk id="6" creationId="{F9270CE6-80ED-DD2F-4F0C-4CA84183C793}"/>
          </ac:spMkLst>
        </pc:spChg>
        <pc:spChg chg="mod topLvl">
          <ac:chgData name="Yuliia Yanchuk" userId="da8c62c5-263a-4788-bb0f-2989127690b9" providerId="ADAL" clId="{4855769D-01F7-41E4-941C-3A8D5D1418D6}" dt="2025-09-01T08:34:13.754" v="671" actId="790"/>
          <ac:spMkLst>
            <pc:docMk/>
            <pc:sldMk cId="949699353" sldId="384"/>
            <ac:spMk id="7" creationId="{2FA5604A-7C3A-B3A9-5AC3-11A2D6DD9ED6}"/>
          </ac:spMkLst>
        </pc:spChg>
        <pc:spChg chg="mod topLvl">
          <ac:chgData name="Yuliia Yanchuk" userId="da8c62c5-263a-4788-bb0f-2989127690b9" providerId="ADAL" clId="{4855769D-01F7-41E4-941C-3A8D5D1418D6}" dt="2025-09-01T08:34:13.754" v="671" actId="790"/>
          <ac:spMkLst>
            <pc:docMk/>
            <pc:sldMk cId="949699353" sldId="384"/>
            <ac:spMk id="8" creationId="{7D42BA84-041C-1561-1F52-69DB9FA19087}"/>
          </ac:spMkLst>
        </pc:spChg>
        <pc:spChg chg="mod topLvl">
          <ac:chgData name="Yuliia Yanchuk" userId="da8c62c5-263a-4788-bb0f-2989127690b9" providerId="ADAL" clId="{4855769D-01F7-41E4-941C-3A8D5D1418D6}" dt="2025-09-01T08:34:13.754" v="671" actId="790"/>
          <ac:spMkLst>
            <pc:docMk/>
            <pc:sldMk cId="949699353" sldId="384"/>
            <ac:spMk id="9" creationId="{2FED9619-987D-9317-11DB-58A9B8063A02}"/>
          </ac:spMkLst>
        </pc:spChg>
        <pc:spChg chg="mod">
          <ac:chgData name="Yuliia Yanchuk" userId="da8c62c5-263a-4788-bb0f-2989127690b9" providerId="ADAL" clId="{4855769D-01F7-41E4-941C-3A8D5D1418D6}" dt="2025-09-01T08:34:13.754" v="671" actId="790"/>
          <ac:spMkLst>
            <pc:docMk/>
            <pc:sldMk cId="949699353" sldId="384"/>
            <ac:spMk id="11" creationId="{62863174-20FE-9111-83D5-CD244844F659}"/>
          </ac:spMkLst>
        </pc:spChg>
        <pc:spChg chg="mod">
          <ac:chgData name="Yuliia Yanchuk" userId="da8c62c5-263a-4788-bb0f-2989127690b9" providerId="ADAL" clId="{4855769D-01F7-41E4-941C-3A8D5D1418D6}" dt="2025-09-01T08:34:13.754" v="671" actId="790"/>
          <ac:spMkLst>
            <pc:docMk/>
            <pc:sldMk cId="949699353" sldId="384"/>
            <ac:spMk id="12" creationId="{2CDAA3EF-B00D-97EA-C325-E23FD49662D0}"/>
          </ac:spMkLst>
        </pc:spChg>
        <pc:spChg chg="add mod">
          <ac:chgData name="Yuliia Yanchuk" userId="da8c62c5-263a-4788-bb0f-2989127690b9" providerId="ADAL" clId="{4855769D-01F7-41E4-941C-3A8D5D1418D6}" dt="2025-09-01T09:06:35.866" v="694" actId="1076"/>
          <ac:spMkLst>
            <pc:docMk/>
            <pc:sldMk cId="949699353" sldId="384"/>
            <ac:spMk id="16" creationId="{F070A4B1-D9BE-4D8C-A6C6-779061C4D7FA}"/>
          </ac:spMkLst>
        </pc:spChg>
        <pc:grpChg chg="add mod">
          <ac:chgData name="Yuliia Yanchuk" userId="da8c62c5-263a-4788-bb0f-2989127690b9" providerId="ADAL" clId="{4855769D-01F7-41E4-941C-3A8D5D1418D6}" dt="2025-09-01T08:33:59.023" v="669" actId="1076"/>
          <ac:grpSpMkLst>
            <pc:docMk/>
            <pc:sldMk cId="949699353" sldId="384"/>
            <ac:grpSpMk id="10" creationId="{97B9EEF0-6DB6-ACD5-BA24-D4329CC49AC1}"/>
          </ac:grpSpMkLst>
        </pc:grpChg>
        <pc:picChg chg="mod">
          <ac:chgData name="Yuliia Yanchuk" userId="da8c62c5-263a-4788-bb0f-2989127690b9" providerId="ADAL" clId="{4855769D-01F7-41E4-941C-3A8D5D1418D6}" dt="2025-09-01T08:31:30.376" v="653"/>
          <ac:picMkLst>
            <pc:docMk/>
            <pc:sldMk cId="949699353" sldId="384"/>
            <ac:picMk id="13" creationId="{D479624A-D028-2B11-A540-6134FAD2F7D4}"/>
          </ac:picMkLst>
        </pc:picChg>
        <pc:picChg chg="add mod">
          <ac:chgData name="Yuliia Yanchuk" userId="da8c62c5-263a-4788-bb0f-2989127690b9" providerId="ADAL" clId="{4855769D-01F7-41E4-941C-3A8D5D1418D6}" dt="2025-09-01T08:35:03.216" v="675" actId="1076"/>
          <ac:picMkLst>
            <pc:docMk/>
            <pc:sldMk cId="949699353" sldId="384"/>
            <ac:picMk id="18" creationId="{470916F4-FB9F-51D9-A6EB-936A62E06078}"/>
          </ac:picMkLst>
        </pc:picChg>
        <pc:picChg chg="add mod">
          <ac:chgData name="Yuliia Yanchuk" userId="da8c62c5-263a-4788-bb0f-2989127690b9" providerId="ADAL" clId="{4855769D-01F7-41E4-941C-3A8D5D1418D6}" dt="2025-09-01T08:36:19.745" v="680" actId="1076"/>
          <ac:picMkLst>
            <pc:docMk/>
            <pc:sldMk cId="949699353" sldId="384"/>
            <ac:picMk id="20" creationId="{9F2CBDFC-898E-472B-655B-0B6EAE316DD5}"/>
          </ac:picMkLst>
        </pc:picChg>
        <pc:picChg chg="add mod">
          <ac:chgData name="Yuliia Yanchuk" userId="da8c62c5-263a-4788-bb0f-2989127690b9" providerId="ADAL" clId="{4855769D-01F7-41E4-941C-3A8D5D1418D6}" dt="2025-09-01T08:38:56.791" v="685" actId="1076"/>
          <ac:picMkLst>
            <pc:docMk/>
            <pc:sldMk cId="949699353" sldId="384"/>
            <ac:picMk id="22" creationId="{FF589F10-7B6C-5588-F155-2A300D6B7AC4}"/>
          </ac:picMkLst>
        </pc:picChg>
      </pc:sldChg>
      <pc:sldChg chg="addSp delSp modSp add mod">
        <pc:chgData name="Yuliia Yanchuk" userId="da8c62c5-263a-4788-bb0f-2989127690b9" providerId="ADAL" clId="{4855769D-01F7-41E4-941C-3A8D5D1418D6}" dt="2025-09-01T09:25:40.579" v="801" actId="790"/>
        <pc:sldMkLst>
          <pc:docMk/>
          <pc:sldMk cId="3833510350" sldId="385"/>
        </pc:sldMkLst>
        <pc:spChg chg="add mod">
          <ac:chgData name="Yuliia Yanchuk" userId="da8c62c5-263a-4788-bb0f-2989127690b9" providerId="ADAL" clId="{4855769D-01F7-41E4-941C-3A8D5D1418D6}" dt="2025-09-01T09:25:40.579" v="801" actId="790"/>
          <ac:spMkLst>
            <pc:docMk/>
            <pc:sldMk cId="3833510350" sldId="385"/>
            <ac:spMk id="2" creationId="{1EDD288A-9C3F-AAF9-0C61-AC2E0594682E}"/>
          </ac:spMkLst>
        </pc:spChg>
        <pc:spChg chg="add mod">
          <ac:chgData name="Yuliia Yanchuk" userId="da8c62c5-263a-4788-bb0f-2989127690b9" providerId="ADAL" clId="{4855769D-01F7-41E4-941C-3A8D5D1418D6}" dt="2025-09-01T09:25:40.579" v="801" actId="790"/>
          <ac:spMkLst>
            <pc:docMk/>
            <pc:sldMk cId="3833510350" sldId="385"/>
            <ac:spMk id="3" creationId="{12B47BCF-65D5-A6BF-72A4-95816E969B68}"/>
          </ac:spMkLst>
        </pc:spChg>
        <pc:spChg chg="add mod">
          <ac:chgData name="Yuliia Yanchuk" userId="da8c62c5-263a-4788-bb0f-2989127690b9" providerId="ADAL" clId="{4855769D-01F7-41E4-941C-3A8D5D1418D6}" dt="2025-09-01T09:25:40.579" v="801" actId="790"/>
          <ac:spMkLst>
            <pc:docMk/>
            <pc:sldMk cId="3833510350" sldId="385"/>
            <ac:spMk id="4" creationId="{9974BA2C-14BA-FF05-12A1-6FD5ACF73438}"/>
          </ac:spMkLst>
        </pc:spChg>
        <pc:spChg chg="add mod">
          <ac:chgData name="Yuliia Yanchuk" userId="da8c62c5-263a-4788-bb0f-2989127690b9" providerId="ADAL" clId="{4855769D-01F7-41E4-941C-3A8D5D1418D6}" dt="2025-09-01T09:25:40.579" v="801" actId="790"/>
          <ac:spMkLst>
            <pc:docMk/>
            <pc:sldMk cId="3833510350" sldId="385"/>
            <ac:spMk id="5" creationId="{CC66A822-D08D-4645-6F68-FA327E5C3592}"/>
          </ac:spMkLst>
        </pc:spChg>
        <pc:spChg chg="add mod">
          <ac:chgData name="Yuliia Yanchuk" userId="da8c62c5-263a-4788-bb0f-2989127690b9" providerId="ADAL" clId="{4855769D-01F7-41E4-941C-3A8D5D1418D6}" dt="2025-09-01T09:25:40.579" v="801" actId="790"/>
          <ac:spMkLst>
            <pc:docMk/>
            <pc:sldMk cId="3833510350" sldId="385"/>
            <ac:spMk id="6" creationId="{7D01ECCB-5835-DCB4-7FC6-5360DA7AB781}"/>
          </ac:spMkLst>
        </pc:spChg>
        <pc:spChg chg="add mod">
          <ac:chgData name="Yuliia Yanchuk" userId="da8c62c5-263a-4788-bb0f-2989127690b9" providerId="ADAL" clId="{4855769D-01F7-41E4-941C-3A8D5D1418D6}" dt="2025-09-01T09:25:40.579" v="801" actId="790"/>
          <ac:spMkLst>
            <pc:docMk/>
            <pc:sldMk cId="3833510350" sldId="385"/>
            <ac:spMk id="10" creationId="{F3412D36-3DDA-8509-CACC-84373B8CA10F}"/>
          </ac:spMkLst>
        </pc:spChg>
        <pc:spChg chg="add mod">
          <ac:chgData name="Yuliia Yanchuk" userId="da8c62c5-263a-4788-bb0f-2989127690b9" providerId="ADAL" clId="{4855769D-01F7-41E4-941C-3A8D5D1418D6}" dt="2025-09-01T09:25:40.579" v="801" actId="790"/>
          <ac:spMkLst>
            <pc:docMk/>
            <pc:sldMk cId="3833510350" sldId="385"/>
            <ac:spMk id="16" creationId="{62E154D7-2C3A-213E-F379-1A236FB0A1BC}"/>
          </ac:spMkLst>
        </pc:spChg>
      </pc:sldChg>
      <pc:sldChg chg="addSp delSp modSp add mod">
        <pc:chgData name="Yuliia Yanchuk" userId="da8c62c5-263a-4788-bb0f-2989127690b9" providerId="ADAL" clId="{4855769D-01F7-41E4-941C-3A8D5D1418D6}" dt="2025-09-01T09:41:34.332" v="951" actId="790"/>
        <pc:sldMkLst>
          <pc:docMk/>
          <pc:sldMk cId="2673061922" sldId="386"/>
        </pc:sldMkLst>
        <pc:spChg chg="add mod">
          <ac:chgData name="Yuliia Yanchuk" userId="da8c62c5-263a-4788-bb0f-2989127690b9" providerId="ADAL" clId="{4855769D-01F7-41E4-941C-3A8D5D1418D6}" dt="2025-09-01T09:41:34.332" v="951" actId="790"/>
          <ac:spMkLst>
            <pc:docMk/>
            <pc:sldMk cId="2673061922" sldId="386"/>
            <ac:spMk id="2" creationId="{800F06F0-A188-5F82-CC4D-543892B98328}"/>
          </ac:spMkLst>
        </pc:spChg>
        <pc:spChg chg="add mod">
          <ac:chgData name="Yuliia Yanchuk" userId="da8c62c5-263a-4788-bb0f-2989127690b9" providerId="ADAL" clId="{4855769D-01F7-41E4-941C-3A8D5D1418D6}" dt="2025-09-01T09:41:34.332" v="951" actId="790"/>
          <ac:spMkLst>
            <pc:docMk/>
            <pc:sldMk cId="2673061922" sldId="386"/>
            <ac:spMk id="3" creationId="{87B53238-F0FA-0596-752E-D0F22E32671C}"/>
          </ac:spMkLst>
        </pc:spChg>
        <pc:spChg chg="mod topLvl">
          <ac:chgData name="Yuliia Yanchuk" userId="da8c62c5-263a-4788-bb0f-2989127690b9" providerId="ADAL" clId="{4855769D-01F7-41E4-941C-3A8D5D1418D6}" dt="2025-09-01T09:41:34.332" v="951" actId="790"/>
          <ac:spMkLst>
            <pc:docMk/>
            <pc:sldMk cId="2673061922" sldId="386"/>
            <ac:spMk id="5" creationId="{7C3D456A-A941-196C-BFB3-03D1774FACB9}"/>
          </ac:spMkLst>
        </pc:spChg>
        <pc:spChg chg="add mod">
          <ac:chgData name="Yuliia Yanchuk" userId="da8c62c5-263a-4788-bb0f-2989127690b9" providerId="ADAL" clId="{4855769D-01F7-41E4-941C-3A8D5D1418D6}" dt="2025-09-01T09:41:34.332" v="951" actId="790"/>
          <ac:spMkLst>
            <pc:docMk/>
            <pc:sldMk cId="2673061922" sldId="386"/>
            <ac:spMk id="18" creationId="{E9E37DFF-D4E2-716E-92FA-27FF828C5565}"/>
          </ac:spMkLst>
        </pc:spChg>
        <pc:spChg chg="mod topLvl">
          <ac:chgData name="Yuliia Yanchuk" userId="da8c62c5-263a-4788-bb0f-2989127690b9" providerId="ADAL" clId="{4855769D-01F7-41E4-941C-3A8D5D1418D6}" dt="2025-09-01T09:41:34.332" v="951" actId="790"/>
          <ac:spMkLst>
            <pc:docMk/>
            <pc:sldMk cId="2673061922" sldId="386"/>
            <ac:spMk id="21" creationId="{B2F0D2AD-C8C5-43FF-FA62-723709507D51}"/>
          </ac:spMkLst>
        </pc:spChg>
        <pc:spChg chg="mod topLvl">
          <ac:chgData name="Yuliia Yanchuk" userId="da8c62c5-263a-4788-bb0f-2989127690b9" providerId="ADAL" clId="{4855769D-01F7-41E4-941C-3A8D5D1418D6}" dt="2025-09-01T09:41:34.332" v="951" actId="790"/>
          <ac:spMkLst>
            <pc:docMk/>
            <pc:sldMk cId="2673061922" sldId="386"/>
            <ac:spMk id="22" creationId="{D4966F1C-7268-0D41-D5A1-301C5554BBB4}"/>
          </ac:spMkLst>
        </pc:spChg>
        <pc:spChg chg="add mod">
          <ac:chgData name="Yuliia Yanchuk" userId="da8c62c5-263a-4788-bb0f-2989127690b9" providerId="ADAL" clId="{4855769D-01F7-41E4-941C-3A8D5D1418D6}" dt="2025-09-01T09:41:34.332" v="951" actId="790"/>
          <ac:spMkLst>
            <pc:docMk/>
            <pc:sldMk cId="2673061922" sldId="386"/>
            <ac:spMk id="23" creationId="{FF4218ED-3576-197D-F10B-923FD4DF7A33}"/>
          </ac:spMkLst>
        </pc:spChg>
        <pc:spChg chg="add mod">
          <ac:chgData name="Yuliia Yanchuk" userId="da8c62c5-263a-4788-bb0f-2989127690b9" providerId="ADAL" clId="{4855769D-01F7-41E4-941C-3A8D5D1418D6}" dt="2025-09-01T09:41:34.332" v="951" actId="790"/>
          <ac:spMkLst>
            <pc:docMk/>
            <pc:sldMk cId="2673061922" sldId="386"/>
            <ac:spMk id="24" creationId="{18BA785D-697A-767B-DD01-39F99C5BE99E}"/>
          </ac:spMkLst>
        </pc:spChg>
        <pc:spChg chg="add mod">
          <ac:chgData name="Yuliia Yanchuk" userId="da8c62c5-263a-4788-bb0f-2989127690b9" providerId="ADAL" clId="{4855769D-01F7-41E4-941C-3A8D5D1418D6}" dt="2025-09-01T09:41:34.332" v="951" actId="790"/>
          <ac:spMkLst>
            <pc:docMk/>
            <pc:sldMk cId="2673061922" sldId="386"/>
            <ac:spMk id="25" creationId="{F8D0545F-0BC0-3EAE-14C3-B55C6962EABB}"/>
          </ac:spMkLst>
        </pc:spChg>
        <pc:spChg chg="add mod">
          <ac:chgData name="Yuliia Yanchuk" userId="da8c62c5-263a-4788-bb0f-2989127690b9" providerId="ADAL" clId="{4855769D-01F7-41E4-941C-3A8D5D1418D6}" dt="2025-09-01T09:41:34.332" v="951" actId="790"/>
          <ac:spMkLst>
            <pc:docMk/>
            <pc:sldMk cId="2673061922" sldId="386"/>
            <ac:spMk id="26" creationId="{9DDEF3AB-0992-183E-C710-25E3387970AB}"/>
          </ac:spMkLst>
        </pc:spChg>
        <pc:grpChg chg="add mod">
          <ac:chgData name="Yuliia Yanchuk" userId="da8c62c5-263a-4788-bb0f-2989127690b9" providerId="ADAL" clId="{4855769D-01F7-41E4-941C-3A8D5D1418D6}" dt="2025-09-01T09:41:16.556" v="950" actId="14100"/>
          <ac:grpSpMkLst>
            <pc:docMk/>
            <pc:sldMk cId="2673061922" sldId="386"/>
            <ac:grpSpMk id="19" creationId="{64892133-B732-3A9C-8742-DD050DD154C9}"/>
          </ac:grpSpMkLst>
        </pc:grpChg>
      </pc:sldChg>
      <pc:sldChg chg="addSp delSp modSp add mod">
        <pc:chgData name="Yuliia Yanchuk" userId="da8c62c5-263a-4788-bb0f-2989127690b9" providerId="ADAL" clId="{4855769D-01F7-41E4-941C-3A8D5D1418D6}" dt="2025-09-01T10:16:01.019" v="1043" actId="790"/>
        <pc:sldMkLst>
          <pc:docMk/>
          <pc:sldMk cId="1355453645" sldId="387"/>
        </pc:sldMkLst>
        <pc:spChg chg="add mod">
          <ac:chgData name="Yuliia Yanchuk" userId="da8c62c5-263a-4788-bb0f-2989127690b9" providerId="ADAL" clId="{4855769D-01F7-41E4-941C-3A8D5D1418D6}" dt="2025-09-01T10:16:01.019" v="1043" actId="790"/>
          <ac:spMkLst>
            <pc:docMk/>
            <pc:sldMk cId="1355453645" sldId="387"/>
            <ac:spMk id="2" creationId="{D5AC5A78-1ACC-44FA-A714-504A4EDFB9ED}"/>
          </ac:spMkLst>
        </pc:spChg>
        <pc:spChg chg="mod topLvl">
          <ac:chgData name="Yuliia Yanchuk" userId="da8c62c5-263a-4788-bb0f-2989127690b9" providerId="ADAL" clId="{4855769D-01F7-41E4-941C-3A8D5D1418D6}" dt="2025-09-01T10:16:01.019" v="1043" actId="790"/>
          <ac:spMkLst>
            <pc:docMk/>
            <pc:sldMk cId="1355453645" sldId="387"/>
            <ac:spMk id="4" creationId="{E95204A8-AFC6-63C7-E394-142588B5A76F}"/>
          </ac:spMkLst>
        </pc:spChg>
        <pc:spChg chg="mod topLvl">
          <ac:chgData name="Yuliia Yanchuk" userId="da8c62c5-263a-4788-bb0f-2989127690b9" providerId="ADAL" clId="{4855769D-01F7-41E4-941C-3A8D5D1418D6}" dt="2025-09-01T10:16:01.019" v="1043" actId="790"/>
          <ac:spMkLst>
            <pc:docMk/>
            <pc:sldMk cId="1355453645" sldId="387"/>
            <ac:spMk id="5" creationId="{8DCAC15A-5729-3D55-0CDC-1EB40D91C693}"/>
          </ac:spMkLst>
        </pc:spChg>
        <pc:spChg chg="mod topLvl">
          <ac:chgData name="Yuliia Yanchuk" userId="da8c62c5-263a-4788-bb0f-2989127690b9" providerId="ADAL" clId="{4855769D-01F7-41E4-941C-3A8D5D1418D6}" dt="2025-09-01T10:16:01.019" v="1043" actId="790"/>
          <ac:spMkLst>
            <pc:docMk/>
            <pc:sldMk cId="1355453645" sldId="387"/>
            <ac:spMk id="6" creationId="{326D3ED1-83BC-661F-7F58-D54C11478C7A}"/>
          </ac:spMkLst>
        </pc:spChg>
        <pc:spChg chg="mod topLvl">
          <ac:chgData name="Yuliia Yanchuk" userId="da8c62c5-263a-4788-bb0f-2989127690b9" providerId="ADAL" clId="{4855769D-01F7-41E4-941C-3A8D5D1418D6}" dt="2025-09-01T10:16:01.019" v="1043" actId="790"/>
          <ac:spMkLst>
            <pc:docMk/>
            <pc:sldMk cId="1355453645" sldId="387"/>
            <ac:spMk id="7" creationId="{0A30FEDD-F91A-229C-E8D5-4657FE5D238A}"/>
          </ac:spMkLst>
        </pc:spChg>
        <pc:spChg chg="mod topLvl">
          <ac:chgData name="Yuliia Yanchuk" userId="da8c62c5-263a-4788-bb0f-2989127690b9" providerId="ADAL" clId="{4855769D-01F7-41E4-941C-3A8D5D1418D6}" dt="2025-09-01T10:16:01.019" v="1043" actId="790"/>
          <ac:spMkLst>
            <pc:docMk/>
            <pc:sldMk cId="1355453645" sldId="387"/>
            <ac:spMk id="8" creationId="{8F5051A4-42C0-0A87-2421-4CBC9FF10BED}"/>
          </ac:spMkLst>
        </pc:spChg>
        <pc:spChg chg="mod topLvl">
          <ac:chgData name="Yuliia Yanchuk" userId="da8c62c5-263a-4788-bb0f-2989127690b9" providerId="ADAL" clId="{4855769D-01F7-41E4-941C-3A8D5D1418D6}" dt="2025-09-01T10:12:08.961" v="1009" actId="1076"/>
          <ac:spMkLst>
            <pc:docMk/>
            <pc:sldMk cId="1355453645" sldId="387"/>
            <ac:spMk id="9" creationId="{0115DFED-5C96-80A1-3AC1-399C21BB8BFD}"/>
          </ac:spMkLst>
        </pc:spChg>
        <pc:spChg chg="add mod">
          <ac:chgData name="Yuliia Yanchuk" userId="da8c62c5-263a-4788-bb0f-2989127690b9" providerId="ADAL" clId="{4855769D-01F7-41E4-941C-3A8D5D1418D6}" dt="2025-09-01T10:16:01.019" v="1043" actId="790"/>
          <ac:spMkLst>
            <pc:docMk/>
            <pc:sldMk cId="1355453645" sldId="387"/>
            <ac:spMk id="10" creationId="{24D93097-2C3F-9F3E-C2FD-82D5962A312D}"/>
          </ac:spMkLst>
        </pc:spChg>
        <pc:spChg chg="add mod">
          <ac:chgData name="Yuliia Yanchuk" userId="da8c62c5-263a-4788-bb0f-2989127690b9" providerId="ADAL" clId="{4855769D-01F7-41E4-941C-3A8D5D1418D6}" dt="2025-09-01T10:16:01.019" v="1043" actId="790"/>
          <ac:spMkLst>
            <pc:docMk/>
            <pc:sldMk cId="1355453645" sldId="387"/>
            <ac:spMk id="11" creationId="{DA96978B-42D2-7575-EE86-5FA8ED163023}"/>
          </ac:spMkLst>
        </pc:spChg>
        <pc:spChg chg="add mod">
          <ac:chgData name="Yuliia Yanchuk" userId="da8c62c5-263a-4788-bb0f-2989127690b9" providerId="ADAL" clId="{4855769D-01F7-41E4-941C-3A8D5D1418D6}" dt="2025-09-01T10:16:01.019" v="1043" actId="790"/>
          <ac:spMkLst>
            <pc:docMk/>
            <pc:sldMk cId="1355453645" sldId="387"/>
            <ac:spMk id="12" creationId="{E4EBDCCB-39F0-2BA8-AE30-2548035516E3}"/>
          </ac:spMkLst>
        </pc:spChg>
        <pc:spChg chg="add mod">
          <ac:chgData name="Yuliia Yanchuk" userId="da8c62c5-263a-4788-bb0f-2989127690b9" providerId="ADAL" clId="{4855769D-01F7-41E4-941C-3A8D5D1418D6}" dt="2025-09-01T10:16:01.019" v="1043" actId="790"/>
          <ac:spMkLst>
            <pc:docMk/>
            <pc:sldMk cId="1355453645" sldId="387"/>
            <ac:spMk id="13" creationId="{F4A2B9A2-0211-EAB0-5444-1D42E6225A53}"/>
          </ac:spMkLst>
        </pc:spChg>
        <pc:spChg chg="add mod">
          <ac:chgData name="Yuliia Yanchuk" userId="da8c62c5-263a-4788-bb0f-2989127690b9" providerId="ADAL" clId="{4855769D-01F7-41E4-941C-3A8D5D1418D6}" dt="2025-09-01T10:15:01.566" v="1032" actId="20577"/>
          <ac:spMkLst>
            <pc:docMk/>
            <pc:sldMk cId="1355453645" sldId="387"/>
            <ac:spMk id="17" creationId="{A9F77E4E-9F24-D7C9-F5FF-C61B261829B8}"/>
          </ac:spMkLst>
        </pc:spChg>
        <pc:spChg chg="add mod">
          <ac:chgData name="Yuliia Yanchuk" userId="da8c62c5-263a-4788-bb0f-2989127690b9" providerId="ADAL" clId="{4855769D-01F7-41E4-941C-3A8D5D1418D6}" dt="2025-09-01T10:15:53.695" v="1042" actId="1076"/>
          <ac:spMkLst>
            <pc:docMk/>
            <pc:sldMk cId="1355453645" sldId="387"/>
            <ac:spMk id="18" creationId="{A4C30838-7FE3-9221-3825-327C4C4B2705}"/>
          </ac:spMkLst>
        </pc:spChg>
      </pc:sldChg>
      <pc:sldMasterChg chg="delSldLayout">
        <pc:chgData name="Yuliia Yanchuk" userId="da8c62c5-263a-4788-bb0f-2989127690b9" providerId="ADAL" clId="{4855769D-01F7-41E4-941C-3A8D5D1418D6}" dt="2025-09-01T11:18:55.167" v="1085" actId="47"/>
        <pc:sldMasterMkLst>
          <pc:docMk/>
          <pc:sldMasterMk cId="309464254" sldId="2147483705"/>
        </pc:sldMasterMkLst>
      </pc:sldMasterChg>
    </pc:docChg>
  </pc:docChgLst>
  <pc:docChgLst>
    <pc:chgData name="Tetiana Demchenko" userId="a1258dcb-57bf-415f-8283-7a71d04fa34c" providerId="ADAL" clId="{D0312AF5-AAEF-4BB0-AB0E-F675DE5AE7D5}"/>
    <pc:docChg chg="custSel modSld">
      <pc:chgData name="Tetiana Demchenko" userId="a1258dcb-57bf-415f-8283-7a71d04fa34c" providerId="ADAL" clId="{D0312AF5-AAEF-4BB0-AB0E-F675DE5AE7D5}" dt="2025-10-01T07:28:10.828" v="3" actId="478"/>
      <pc:docMkLst>
        <pc:docMk/>
      </pc:docMkLst>
      <pc:sldChg chg="delSp modSp mod">
        <pc:chgData name="Tetiana Demchenko" userId="a1258dcb-57bf-415f-8283-7a71d04fa34c" providerId="ADAL" clId="{D0312AF5-AAEF-4BB0-AB0E-F675DE5AE7D5}" dt="2025-10-01T07:28:10.828" v="3" actId="478"/>
        <pc:sldMkLst>
          <pc:docMk/>
          <pc:sldMk cId="296694578" sldId="335"/>
        </pc:sldMkLst>
        <pc:picChg chg="del mod">
          <ac:chgData name="Tetiana Demchenko" userId="a1258dcb-57bf-415f-8283-7a71d04fa34c" providerId="ADAL" clId="{D0312AF5-AAEF-4BB0-AB0E-F675DE5AE7D5}" dt="2025-10-01T07:28:10.828" v="3" actId="478"/>
          <ac:picMkLst>
            <pc:docMk/>
            <pc:sldMk cId="296694578" sldId="335"/>
            <ac:picMk id="9" creationId="{CA007388-734A-72C8-12B4-36B7255E0C76}"/>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823DD3-D013-40EA-888E-CBC57067D6FE}" type="doc">
      <dgm:prSet loTypeId="urn:microsoft.com/office/officeart/2005/8/layout/process1" loCatId="process" qsTypeId="urn:microsoft.com/office/officeart/2005/8/quickstyle/simple1" qsCatId="simple" csTypeId="urn:microsoft.com/office/officeart/2005/8/colors/accent1_2" csCatId="accent1" phldr="1"/>
      <dgm:spPr/>
    </dgm:pt>
    <dgm:pt modelId="{B65A1787-40E6-47FC-B6C7-B4C070C2B21E}">
      <dgm:prSet phldrT="[Текст]"/>
      <dgm:spPr>
        <a:solidFill>
          <a:srgbClr val="4D4D4D"/>
        </a:solidFill>
        <a:ln>
          <a:solidFill>
            <a:srgbClr val="4D4D4D"/>
          </a:solidFill>
        </a:ln>
      </dgm:spPr>
      <dgm:t>
        <a:bodyPr/>
        <a:lstStyle/>
        <a:p>
          <a:pPr>
            <a:buNone/>
          </a:pPr>
          <a:r>
            <a:rPr lang="uk-UA" b="1" i="0" noProof="0" dirty="0"/>
            <a:t>Безпека/ДБН</a:t>
          </a:r>
          <a:endParaRPr lang="uk-UA" noProof="0" dirty="0"/>
        </a:p>
      </dgm:t>
    </dgm:pt>
    <dgm:pt modelId="{466DF378-DB20-46CC-9E49-7354C873043E}" type="parTrans" cxnId="{284554CF-7B8B-49CD-ACF1-14076B10E3A0}">
      <dgm:prSet/>
      <dgm:spPr/>
      <dgm:t>
        <a:bodyPr/>
        <a:lstStyle/>
        <a:p>
          <a:endParaRPr lang="uk-UA"/>
        </a:p>
      </dgm:t>
    </dgm:pt>
    <dgm:pt modelId="{70349983-DB48-4FC0-9567-D2680DA8284F}" type="sibTrans" cxnId="{284554CF-7B8B-49CD-ACF1-14076B10E3A0}">
      <dgm:prSet/>
      <dgm:spPr>
        <a:solidFill>
          <a:srgbClr val="96D6F3"/>
        </a:solidFill>
        <a:ln>
          <a:solidFill>
            <a:srgbClr val="96D6F3"/>
          </a:solidFill>
        </a:ln>
      </dgm:spPr>
      <dgm:t>
        <a:bodyPr/>
        <a:lstStyle/>
        <a:p>
          <a:endParaRPr lang="uk-UA" noProof="0" dirty="0"/>
        </a:p>
      </dgm:t>
    </dgm:pt>
    <dgm:pt modelId="{DE52FF19-5E9B-4A05-B77E-47FA2274AD4F}">
      <dgm:prSet phldrT="[Текст]"/>
      <dgm:spPr>
        <a:solidFill>
          <a:srgbClr val="79C59F"/>
        </a:solidFill>
        <a:ln>
          <a:solidFill>
            <a:srgbClr val="79C59F"/>
          </a:solidFill>
        </a:ln>
      </dgm:spPr>
      <dgm:t>
        <a:bodyPr/>
        <a:lstStyle/>
        <a:p>
          <a:pPr>
            <a:buNone/>
          </a:pPr>
          <a:r>
            <a:rPr lang="uk-UA" b="1" i="0" noProof="0" dirty="0"/>
            <a:t>LCA/GWP</a:t>
          </a:r>
          <a:endParaRPr lang="uk-UA" noProof="0" dirty="0"/>
        </a:p>
      </dgm:t>
    </dgm:pt>
    <dgm:pt modelId="{2880F0DD-24F4-45CD-B8D7-8D6A779EA73B}" type="parTrans" cxnId="{0D665631-928E-4EAF-8F7E-47F201772B50}">
      <dgm:prSet/>
      <dgm:spPr/>
      <dgm:t>
        <a:bodyPr/>
        <a:lstStyle/>
        <a:p>
          <a:endParaRPr lang="uk-UA"/>
        </a:p>
      </dgm:t>
    </dgm:pt>
    <dgm:pt modelId="{A8B78F76-1DDA-4EF8-9431-87BC320E0508}" type="sibTrans" cxnId="{0D665631-928E-4EAF-8F7E-47F201772B50}">
      <dgm:prSet/>
      <dgm:spPr>
        <a:solidFill>
          <a:srgbClr val="96D6F3"/>
        </a:solidFill>
        <a:ln>
          <a:solidFill>
            <a:srgbClr val="96D6F3"/>
          </a:solidFill>
        </a:ln>
      </dgm:spPr>
      <dgm:t>
        <a:bodyPr/>
        <a:lstStyle/>
        <a:p>
          <a:endParaRPr lang="uk-UA" noProof="0" dirty="0"/>
        </a:p>
      </dgm:t>
    </dgm:pt>
    <dgm:pt modelId="{FEE1E55C-0666-4332-888C-0C5CF54BCF98}">
      <dgm:prSet phldrT="[Текст]"/>
      <dgm:spPr>
        <a:solidFill>
          <a:srgbClr val="EEDE66"/>
        </a:solidFill>
        <a:ln>
          <a:solidFill>
            <a:srgbClr val="EEDE66"/>
          </a:solidFill>
        </a:ln>
      </dgm:spPr>
      <dgm:t>
        <a:bodyPr/>
        <a:lstStyle/>
        <a:p>
          <a:pPr>
            <a:buNone/>
          </a:pPr>
          <a:r>
            <a:rPr lang="uk-UA" b="1" i="0" noProof="0" dirty="0"/>
            <a:t>IAQ/VOC</a:t>
          </a:r>
          <a:endParaRPr lang="uk-UA" noProof="0" dirty="0"/>
        </a:p>
      </dgm:t>
    </dgm:pt>
    <dgm:pt modelId="{5F788660-0E32-4359-BB49-42961FD53F86}" type="parTrans" cxnId="{E14C462C-1D46-43C4-A8EB-8CB261D1FF9E}">
      <dgm:prSet/>
      <dgm:spPr/>
      <dgm:t>
        <a:bodyPr/>
        <a:lstStyle/>
        <a:p>
          <a:endParaRPr lang="uk-UA"/>
        </a:p>
      </dgm:t>
    </dgm:pt>
    <dgm:pt modelId="{34C7C005-0CC8-42D2-84CC-7AC05D883FA0}" type="sibTrans" cxnId="{E14C462C-1D46-43C4-A8EB-8CB261D1FF9E}">
      <dgm:prSet/>
      <dgm:spPr>
        <a:solidFill>
          <a:srgbClr val="96D6F3"/>
        </a:solidFill>
        <a:ln>
          <a:solidFill>
            <a:srgbClr val="96D6F3"/>
          </a:solidFill>
        </a:ln>
      </dgm:spPr>
      <dgm:t>
        <a:bodyPr/>
        <a:lstStyle/>
        <a:p>
          <a:endParaRPr lang="uk-UA" noProof="0" dirty="0"/>
        </a:p>
      </dgm:t>
    </dgm:pt>
    <dgm:pt modelId="{B12B88D8-1502-4DA5-80D8-A90384CE0F8C}">
      <dgm:prSet phldrT="[Текст]"/>
      <dgm:spPr>
        <a:solidFill>
          <a:srgbClr val="EEDE66"/>
        </a:solidFill>
        <a:ln>
          <a:solidFill>
            <a:srgbClr val="EEDE66"/>
          </a:solidFill>
        </a:ln>
      </dgm:spPr>
      <dgm:t>
        <a:bodyPr/>
        <a:lstStyle/>
        <a:p>
          <a:pPr>
            <a:buNone/>
          </a:pPr>
          <a:r>
            <a:rPr lang="uk-UA" b="1" i="0" noProof="0" dirty="0"/>
            <a:t>Вартість володіння</a:t>
          </a:r>
          <a:endParaRPr lang="uk-UA" noProof="0" dirty="0"/>
        </a:p>
      </dgm:t>
    </dgm:pt>
    <dgm:pt modelId="{EBB4A58D-9E2B-47DA-8F0E-FFCCE9ED00DC}" type="parTrans" cxnId="{E0E2A701-FC50-4CAC-B238-CF211A6DFAD9}">
      <dgm:prSet/>
      <dgm:spPr/>
      <dgm:t>
        <a:bodyPr/>
        <a:lstStyle/>
        <a:p>
          <a:endParaRPr lang="uk-UA"/>
        </a:p>
      </dgm:t>
    </dgm:pt>
    <dgm:pt modelId="{107F3BCD-E329-47F8-9E46-CACED6DBD9DC}" type="sibTrans" cxnId="{E0E2A701-FC50-4CAC-B238-CF211A6DFAD9}">
      <dgm:prSet/>
      <dgm:spPr/>
      <dgm:t>
        <a:bodyPr/>
        <a:lstStyle/>
        <a:p>
          <a:endParaRPr lang="uk-UA"/>
        </a:p>
      </dgm:t>
    </dgm:pt>
    <dgm:pt modelId="{D9D18A8F-2F58-4086-AB6D-E94EC7D1895E}">
      <dgm:prSet phldrT="[Текст]"/>
      <dgm:spPr>
        <a:solidFill>
          <a:srgbClr val="4D4D4D"/>
        </a:solidFill>
        <a:ln>
          <a:solidFill>
            <a:srgbClr val="4D4D4D"/>
          </a:solidFill>
        </a:ln>
      </dgm:spPr>
      <dgm:t>
        <a:bodyPr/>
        <a:lstStyle/>
        <a:p>
          <a:pPr>
            <a:buNone/>
          </a:pPr>
          <a:r>
            <a:rPr lang="uk-UA" b="1" i="0" noProof="0" dirty="0" err="1"/>
            <a:t>Циркулярність</a:t>
          </a:r>
          <a:r>
            <a:rPr lang="uk-UA" b="1" i="0" noProof="0" dirty="0"/>
            <a:t> </a:t>
          </a:r>
          <a:endParaRPr lang="uk-UA" noProof="0" dirty="0"/>
        </a:p>
      </dgm:t>
    </dgm:pt>
    <dgm:pt modelId="{D5E38410-D466-494D-9FEA-636F4811768A}" type="parTrans" cxnId="{BB182199-8459-4D11-81D9-A16F1255686A}">
      <dgm:prSet/>
      <dgm:spPr/>
      <dgm:t>
        <a:bodyPr/>
        <a:lstStyle/>
        <a:p>
          <a:endParaRPr lang="uk-UA"/>
        </a:p>
      </dgm:t>
    </dgm:pt>
    <dgm:pt modelId="{6EEC73C6-6B17-42FB-B2ED-130E951B0979}" type="sibTrans" cxnId="{BB182199-8459-4D11-81D9-A16F1255686A}">
      <dgm:prSet/>
      <dgm:spPr>
        <a:solidFill>
          <a:srgbClr val="96D6F3"/>
        </a:solidFill>
        <a:ln>
          <a:solidFill>
            <a:srgbClr val="96D6F3"/>
          </a:solidFill>
        </a:ln>
      </dgm:spPr>
      <dgm:t>
        <a:bodyPr/>
        <a:lstStyle/>
        <a:p>
          <a:endParaRPr lang="uk-UA" noProof="0" dirty="0"/>
        </a:p>
      </dgm:t>
    </dgm:pt>
    <dgm:pt modelId="{F53C4C91-9D9B-4791-9816-C500C2BBEB66}">
      <dgm:prSet phldrT="[Текст]"/>
      <dgm:spPr>
        <a:solidFill>
          <a:srgbClr val="79C59F"/>
        </a:solidFill>
        <a:ln>
          <a:solidFill>
            <a:srgbClr val="79C59F"/>
          </a:solidFill>
        </a:ln>
      </dgm:spPr>
      <dgm:t>
        <a:bodyPr/>
        <a:lstStyle/>
        <a:p>
          <a:pPr>
            <a:buNone/>
          </a:pPr>
          <a:r>
            <a:rPr lang="uk-UA" b="1" i="0" noProof="0" dirty="0"/>
            <a:t>Локальність/</a:t>
          </a:r>
          <a:br>
            <a:rPr lang="uk-UA" b="1" i="0" noProof="0" dirty="0"/>
          </a:br>
          <a:r>
            <a:rPr lang="uk-UA" b="1" i="0" noProof="0" dirty="0" err="1"/>
            <a:t>біорегіон</a:t>
          </a:r>
          <a:endParaRPr lang="uk-UA" noProof="0" dirty="0"/>
        </a:p>
      </dgm:t>
    </dgm:pt>
    <dgm:pt modelId="{D56E2509-E033-4B7F-952B-0FAEAA1FAA26}" type="parTrans" cxnId="{12852BEA-B50A-4F3B-9427-8E6674D0A803}">
      <dgm:prSet/>
      <dgm:spPr/>
      <dgm:t>
        <a:bodyPr/>
        <a:lstStyle/>
        <a:p>
          <a:endParaRPr lang="uk-UA"/>
        </a:p>
      </dgm:t>
    </dgm:pt>
    <dgm:pt modelId="{4CCF62E3-CBD6-480E-B9FF-2EB036EA2E52}" type="sibTrans" cxnId="{12852BEA-B50A-4F3B-9427-8E6674D0A803}">
      <dgm:prSet/>
      <dgm:spPr>
        <a:solidFill>
          <a:srgbClr val="96D6F3"/>
        </a:solidFill>
        <a:ln>
          <a:solidFill>
            <a:srgbClr val="96D6F3"/>
          </a:solidFill>
        </a:ln>
      </dgm:spPr>
      <dgm:t>
        <a:bodyPr/>
        <a:lstStyle/>
        <a:p>
          <a:endParaRPr lang="uk-UA" noProof="0" dirty="0"/>
        </a:p>
      </dgm:t>
    </dgm:pt>
    <dgm:pt modelId="{E777625C-D17D-4829-8FC4-2DCEDD84B506}" type="pres">
      <dgm:prSet presAssocID="{B3823DD3-D013-40EA-888E-CBC57067D6FE}" presName="Name0" presStyleCnt="0">
        <dgm:presLayoutVars>
          <dgm:dir/>
          <dgm:resizeHandles val="exact"/>
        </dgm:presLayoutVars>
      </dgm:prSet>
      <dgm:spPr/>
    </dgm:pt>
    <dgm:pt modelId="{196446AA-D3EF-40A0-AFA3-EF8B8B7BA942}" type="pres">
      <dgm:prSet presAssocID="{B65A1787-40E6-47FC-B6C7-B4C070C2B21E}" presName="node" presStyleLbl="node1" presStyleIdx="0" presStyleCnt="6">
        <dgm:presLayoutVars>
          <dgm:bulletEnabled val="1"/>
        </dgm:presLayoutVars>
      </dgm:prSet>
      <dgm:spPr/>
    </dgm:pt>
    <dgm:pt modelId="{6FEA3211-24BD-4AFE-8496-C51C6DD18707}" type="pres">
      <dgm:prSet presAssocID="{70349983-DB48-4FC0-9567-D2680DA8284F}" presName="sibTrans" presStyleLbl="sibTrans2D1" presStyleIdx="0" presStyleCnt="5"/>
      <dgm:spPr/>
    </dgm:pt>
    <dgm:pt modelId="{BB6FE214-3CE6-47A3-820D-3DDFF2E0EC1B}" type="pres">
      <dgm:prSet presAssocID="{70349983-DB48-4FC0-9567-D2680DA8284F}" presName="connectorText" presStyleLbl="sibTrans2D1" presStyleIdx="0" presStyleCnt="5"/>
      <dgm:spPr/>
    </dgm:pt>
    <dgm:pt modelId="{09AA83FE-3C16-4D0C-B047-E6BB35C2BC60}" type="pres">
      <dgm:prSet presAssocID="{DE52FF19-5E9B-4A05-B77E-47FA2274AD4F}" presName="node" presStyleLbl="node1" presStyleIdx="1" presStyleCnt="6">
        <dgm:presLayoutVars>
          <dgm:bulletEnabled val="1"/>
        </dgm:presLayoutVars>
      </dgm:prSet>
      <dgm:spPr/>
    </dgm:pt>
    <dgm:pt modelId="{9A31C5AB-3E19-4632-A500-F8EE76079304}" type="pres">
      <dgm:prSet presAssocID="{A8B78F76-1DDA-4EF8-9431-87BC320E0508}" presName="sibTrans" presStyleLbl="sibTrans2D1" presStyleIdx="1" presStyleCnt="5"/>
      <dgm:spPr/>
    </dgm:pt>
    <dgm:pt modelId="{7A437170-D56E-4E4D-BBDD-96D77B738D73}" type="pres">
      <dgm:prSet presAssocID="{A8B78F76-1DDA-4EF8-9431-87BC320E0508}" presName="connectorText" presStyleLbl="sibTrans2D1" presStyleIdx="1" presStyleCnt="5"/>
      <dgm:spPr/>
    </dgm:pt>
    <dgm:pt modelId="{673979E7-74F3-41E3-B032-5AA4D95ED3A8}" type="pres">
      <dgm:prSet presAssocID="{FEE1E55C-0666-4332-888C-0C5CF54BCF98}" presName="node" presStyleLbl="node1" presStyleIdx="2" presStyleCnt="6">
        <dgm:presLayoutVars>
          <dgm:bulletEnabled val="1"/>
        </dgm:presLayoutVars>
      </dgm:prSet>
      <dgm:spPr/>
    </dgm:pt>
    <dgm:pt modelId="{4F097280-B2D5-4EC0-A9F8-122DBCFD1D2C}" type="pres">
      <dgm:prSet presAssocID="{34C7C005-0CC8-42D2-84CC-7AC05D883FA0}" presName="sibTrans" presStyleLbl="sibTrans2D1" presStyleIdx="2" presStyleCnt="5"/>
      <dgm:spPr/>
    </dgm:pt>
    <dgm:pt modelId="{9C06E48A-C96F-4B92-B135-D0CC749952A0}" type="pres">
      <dgm:prSet presAssocID="{34C7C005-0CC8-42D2-84CC-7AC05D883FA0}" presName="connectorText" presStyleLbl="sibTrans2D1" presStyleIdx="2" presStyleCnt="5"/>
      <dgm:spPr/>
    </dgm:pt>
    <dgm:pt modelId="{246B9512-247E-4D5D-AAE4-3907E9ED9A85}" type="pres">
      <dgm:prSet presAssocID="{D9D18A8F-2F58-4086-AB6D-E94EC7D1895E}" presName="node" presStyleLbl="node1" presStyleIdx="3" presStyleCnt="6">
        <dgm:presLayoutVars>
          <dgm:bulletEnabled val="1"/>
        </dgm:presLayoutVars>
      </dgm:prSet>
      <dgm:spPr/>
    </dgm:pt>
    <dgm:pt modelId="{6005CD82-746B-4E5B-926B-5A7A44FA52D5}" type="pres">
      <dgm:prSet presAssocID="{6EEC73C6-6B17-42FB-B2ED-130E951B0979}" presName="sibTrans" presStyleLbl="sibTrans2D1" presStyleIdx="3" presStyleCnt="5"/>
      <dgm:spPr/>
    </dgm:pt>
    <dgm:pt modelId="{D07D57B3-62B6-49F0-BF06-288530E629E9}" type="pres">
      <dgm:prSet presAssocID="{6EEC73C6-6B17-42FB-B2ED-130E951B0979}" presName="connectorText" presStyleLbl="sibTrans2D1" presStyleIdx="3" presStyleCnt="5"/>
      <dgm:spPr/>
    </dgm:pt>
    <dgm:pt modelId="{70C487FE-3336-4D68-A22E-F078E1CA5AF1}" type="pres">
      <dgm:prSet presAssocID="{F53C4C91-9D9B-4791-9816-C500C2BBEB66}" presName="node" presStyleLbl="node1" presStyleIdx="4" presStyleCnt="6">
        <dgm:presLayoutVars>
          <dgm:bulletEnabled val="1"/>
        </dgm:presLayoutVars>
      </dgm:prSet>
      <dgm:spPr/>
    </dgm:pt>
    <dgm:pt modelId="{CABF584A-8D39-41A0-AD64-047278110B98}" type="pres">
      <dgm:prSet presAssocID="{4CCF62E3-CBD6-480E-B9FF-2EB036EA2E52}" presName="sibTrans" presStyleLbl="sibTrans2D1" presStyleIdx="4" presStyleCnt="5"/>
      <dgm:spPr/>
    </dgm:pt>
    <dgm:pt modelId="{6E8AB375-E481-4730-8537-242A62AA9204}" type="pres">
      <dgm:prSet presAssocID="{4CCF62E3-CBD6-480E-B9FF-2EB036EA2E52}" presName="connectorText" presStyleLbl="sibTrans2D1" presStyleIdx="4" presStyleCnt="5"/>
      <dgm:spPr/>
    </dgm:pt>
    <dgm:pt modelId="{081639E5-2853-41E7-BC31-F74AC65EC204}" type="pres">
      <dgm:prSet presAssocID="{B12B88D8-1502-4DA5-80D8-A90384CE0F8C}" presName="node" presStyleLbl="node1" presStyleIdx="5" presStyleCnt="6">
        <dgm:presLayoutVars>
          <dgm:bulletEnabled val="1"/>
        </dgm:presLayoutVars>
      </dgm:prSet>
      <dgm:spPr/>
    </dgm:pt>
  </dgm:ptLst>
  <dgm:cxnLst>
    <dgm:cxn modelId="{E0E2A701-FC50-4CAC-B238-CF211A6DFAD9}" srcId="{B3823DD3-D013-40EA-888E-CBC57067D6FE}" destId="{B12B88D8-1502-4DA5-80D8-A90384CE0F8C}" srcOrd="5" destOrd="0" parTransId="{EBB4A58D-9E2B-47DA-8F0E-FFCCE9ED00DC}" sibTransId="{107F3BCD-E329-47F8-9E46-CACED6DBD9DC}"/>
    <dgm:cxn modelId="{0991110F-B128-4D59-91E4-762AA34B2F10}" type="presOf" srcId="{DE52FF19-5E9B-4A05-B77E-47FA2274AD4F}" destId="{09AA83FE-3C16-4D0C-B047-E6BB35C2BC60}" srcOrd="0" destOrd="0" presId="urn:microsoft.com/office/officeart/2005/8/layout/process1"/>
    <dgm:cxn modelId="{E14C462C-1D46-43C4-A8EB-8CB261D1FF9E}" srcId="{B3823DD3-D013-40EA-888E-CBC57067D6FE}" destId="{FEE1E55C-0666-4332-888C-0C5CF54BCF98}" srcOrd="2" destOrd="0" parTransId="{5F788660-0E32-4359-BB49-42961FD53F86}" sibTransId="{34C7C005-0CC8-42D2-84CC-7AC05D883FA0}"/>
    <dgm:cxn modelId="{1D19F52D-656E-4783-A74D-2BDE2C1505FE}" type="presOf" srcId="{D9D18A8F-2F58-4086-AB6D-E94EC7D1895E}" destId="{246B9512-247E-4D5D-AAE4-3907E9ED9A85}" srcOrd="0" destOrd="0" presId="urn:microsoft.com/office/officeart/2005/8/layout/process1"/>
    <dgm:cxn modelId="{BEF11630-D22C-4900-83FB-950111A062BF}" type="presOf" srcId="{B65A1787-40E6-47FC-B6C7-B4C070C2B21E}" destId="{196446AA-D3EF-40A0-AFA3-EF8B8B7BA942}" srcOrd="0" destOrd="0" presId="urn:microsoft.com/office/officeart/2005/8/layout/process1"/>
    <dgm:cxn modelId="{0D665631-928E-4EAF-8F7E-47F201772B50}" srcId="{B3823DD3-D013-40EA-888E-CBC57067D6FE}" destId="{DE52FF19-5E9B-4A05-B77E-47FA2274AD4F}" srcOrd="1" destOrd="0" parTransId="{2880F0DD-24F4-45CD-B8D7-8D6A779EA73B}" sibTransId="{A8B78F76-1DDA-4EF8-9431-87BC320E0508}"/>
    <dgm:cxn modelId="{E074EB38-0731-4520-9EEC-C3391F09E254}" type="presOf" srcId="{70349983-DB48-4FC0-9567-D2680DA8284F}" destId="{6FEA3211-24BD-4AFE-8496-C51C6DD18707}" srcOrd="0" destOrd="0" presId="urn:microsoft.com/office/officeart/2005/8/layout/process1"/>
    <dgm:cxn modelId="{E3B0AD3C-9BAF-46D4-B1BA-81056D830AAD}" type="presOf" srcId="{A8B78F76-1DDA-4EF8-9431-87BC320E0508}" destId="{7A437170-D56E-4E4D-BBDD-96D77B738D73}" srcOrd="1" destOrd="0" presId="urn:microsoft.com/office/officeart/2005/8/layout/process1"/>
    <dgm:cxn modelId="{72781A46-1F5D-407A-BB7D-C8D7907B37F8}" type="presOf" srcId="{4CCF62E3-CBD6-480E-B9FF-2EB036EA2E52}" destId="{6E8AB375-E481-4730-8537-242A62AA9204}" srcOrd="1" destOrd="0" presId="urn:microsoft.com/office/officeart/2005/8/layout/process1"/>
    <dgm:cxn modelId="{6B552C49-9738-49AC-BB90-BA6C69C04CFF}" type="presOf" srcId="{F53C4C91-9D9B-4791-9816-C500C2BBEB66}" destId="{70C487FE-3336-4D68-A22E-F078E1CA5AF1}" srcOrd="0" destOrd="0" presId="urn:microsoft.com/office/officeart/2005/8/layout/process1"/>
    <dgm:cxn modelId="{048DEE49-B91F-451D-A891-7456C241E6B1}" type="presOf" srcId="{70349983-DB48-4FC0-9567-D2680DA8284F}" destId="{BB6FE214-3CE6-47A3-820D-3DDFF2E0EC1B}" srcOrd="1" destOrd="0" presId="urn:microsoft.com/office/officeart/2005/8/layout/process1"/>
    <dgm:cxn modelId="{E5982C73-B7B7-46B6-B948-15C29C00A6F5}" type="presOf" srcId="{B3823DD3-D013-40EA-888E-CBC57067D6FE}" destId="{E777625C-D17D-4829-8FC4-2DCEDD84B506}" srcOrd="0" destOrd="0" presId="urn:microsoft.com/office/officeart/2005/8/layout/process1"/>
    <dgm:cxn modelId="{16815785-AEC1-4830-8BCA-D143673ADC28}" type="presOf" srcId="{A8B78F76-1DDA-4EF8-9431-87BC320E0508}" destId="{9A31C5AB-3E19-4632-A500-F8EE76079304}" srcOrd="0" destOrd="0" presId="urn:microsoft.com/office/officeart/2005/8/layout/process1"/>
    <dgm:cxn modelId="{76977B87-F20E-4781-BCDD-A8F12BF30D58}" type="presOf" srcId="{34C7C005-0CC8-42D2-84CC-7AC05D883FA0}" destId="{4F097280-B2D5-4EC0-A9F8-122DBCFD1D2C}" srcOrd="0" destOrd="0" presId="urn:microsoft.com/office/officeart/2005/8/layout/process1"/>
    <dgm:cxn modelId="{BB182199-8459-4D11-81D9-A16F1255686A}" srcId="{B3823DD3-D013-40EA-888E-CBC57067D6FE}" destId="{D9D18A8F-2F58-4086-AB6D-E94EC7D1895E}" srcOrd="3" destOrd="0" parTransId="{D5E38410-D466-494D-9FEA-636F4811768A}" sibTransId="{6EEC73C6-6B17-42FB-B2ED-130E951B0979}"/>
    <dgm:cxn modelId="{AB96049A-A190-4608-9FE1-B4E2497165BB}" type="presOf" srcId="{6EEC73C6-6B17-42FB-B2ED-130E951B0979}" destId="{D07D57B3-62B6-49F0-BF06-288530E629E9}" srcOrd="1" destOrd="0" presId="urn:microsoft.com/office/officeart/2005/8/layout/process1"/>
    <dgm:cxn modelId="{FD30F3A0-2603-4C40-82AE-64374DA72673}" type="presOf" srcId="{6EEC73C6-6B17-42FB-B2ED-130E951B0979}" destId="{6005CD82-746B-4E5B-926B-5A7A44FA52D5}" srcOrd="0" destOrd="0" presId="urn:microsoft.com/office/officeart/2005/8/layout/process1"/>
    <dgm:cxn modelId="{3EA9B6A5-4F25-4951-951A-1E2DD738102B}" type="presOf" srcId="{4CCF62E3-CBD6-480E-B9FF-2EB036EA2E52}" destId="{CABF584A-8D39-41A0-AD64-047278110B98}" srcOrd="0" destOrd="0" presId="urn:microsoft.com/office/officeart/2005/8/layout/process1"/>
    <dgm:cxn modelId="{F70D7EB4-638B-4EFD-9BEE-5B1C0A21F1F8}" type="presOf" srcId="{34C7C005-0CC8-42D2-84CC-7AC05D883FA0}" destId="{9C06E48A-C96F-4B92-B135-D0CC749952A0}" srcOrd="1" destOrd="0" presId="urn:microsoft.com/office/officeart/2005/8/layout/process1"/>
    <dgm:cxn modelId="{A90539CE-9F1F-4647-A5CF-EEFC58417445}" type="presOf" srcId="{B12B88D8-1502-4DA5-80D8-A90384CE0F8C}" destId="{081639E5-2853-41E7-BC31-F74AC65EC204}" srcOrd="0" destOrd="0" presId="urn:microsoft.com/office/officeart/2005/8/layout/process1"/>
    <dgm:cxn modelId="{284554CF-7B8B-49CD-ACF1-14076B10E3A0}" srcId="{B3823DD3-D013-40EA-888E-CBC57067D6FE}" destId="{B65A1787-40E6-47FC-B6C7-B4C070C2B21E}" srcOrd="0" destOrd="0" parTransId="{466DF378-DB20-46CC-9E49-7354C873043E}" sibTransId="{70349983-DB48-4FC0-9567-D2680DA8284F}"/>
    <dgm:cxn modelId="{12852BEA-B50A-4F3B-9427-8E6674D0A803}" srcId="{B3823DD3-D013-40EA-888E-CBC57067D6FE}" destId="{F53C4C91-9D9B-4791-9816-C500C2BBEB66}" srcOrd="4" destOrd="0" parTransId="{D56E2509-E033-4B7F-952B-0FAEAA1FAA26}" sibTransId="{4CCF62E3-CBD6-480E-B9FF-2EB036EA2E52}"/>
    <dgm:cxn modelId="{92E719F9-DF0D-496B-9FC2-E6FF31C24716}" type="presOf" srcId="{FEE1E55C-0666-4332-888C-0C5CF54BCF98}" destId="{673979E7-74F3-41E3-B032-5AA4D95ED3A8}" srcOrd="0" destOrd="0" presId="urn:microsoft.com/office/officeart/2005/8/layout/process1"/>
    <dgm:cxn modelId="{1CB7C210-B15B-4470-A6E6-C9D0FB1F48D2}" type="presParOf" srcId="{E777625C-D17D-4829-8FC4-2DCEDD84B506}" destId="{196446AA-D3EF-40A0-AFA3-EF8B8B7BA942}" srcOrd="0" destOrd="0" presId="urn:microsoft.com/office/officeart/2005/8/layout/process1"/>
    <dgm:cxn modelId="{65F65688-EABA-48B8-84EB-FC2B87010581}" type="presParOf" srcId="{E777625C-D17D-4829-8FC4-2DCEDD84B506}" destId="{6FEA3211-24BD-4AFE-8496-C51C6DD18707}" srcOrd="1" destOrd="0" presId="urn:microsoft.com/office/officeart/2005/8/layout/process1"/>
    <dgm:cxn modelId="{DD0E1049-32B4-48B6-900D-1D78A99B4C3D}" type="presParOf" srcId="{6FEA3211-24BD-4AFE-8496-C51C6DD18707}" destId="{BB6FE214-3CE6-47A3-820D-3DDFF2E0EC1B}" srcOrd="0" destOrd="0" presId="urn:microsoft.com/office/officeart/2005/8/layout/process1"/>
    <dgm:cxn modelId="{E5E590DF-A0FE-440E-8CFD-598FECB3AA7D}" type="presParOf" srcId="{E777625C-D17D-4829-8FC4-2DCEDD84B506}" destId="{09AA83FE-3C16-4D0C-B047-E6BB35C2BC60}" srcOrd="2" destOrd="0" presId="urn:microsoft.com/office/officeart/2005/8/layout/process1"/>
    <dgm:cxn modelId="{3FA431F2-EDBE-4105-B2C7-03CCA3BBE868}" type="presParOf" srcId="{E777625C-D17D-4829-8FC4-2DCEDD84B506}" destId="{9A31C5AB-3E19-4632-A500-F8EE76079304}" srcOrd="3" destOrd="0" presId="urn:microsoft.com/office/officeart/2005/8/layout/process1"/>
    <dgm:cxn modelId="{D72C5BF3-ABAF-4329-B426-C66CEE2B102D}" type="presParOf" srcId="{9A31C5AB-3E19-4632-A500-F8EE76079304}" destId="{7A437170-D56E-4E4D-BBDD-96D77B738D73}" srcOrd="0" destOrd="0" presId="urn:microsoft.com/office/officeart/2005/8/layout/process1"/>
    <dgm:cxn modelId="{A66FD7CE-8085-4AFF-A96C-FB678754FB45}" type="presParOf" srcId="{E777625C-D17D-4829-8FC4-2DCEDD84B506}" destId="{673979E7-74F3-41E3-B032-5AA4D95ED3A8}" srcOrd="4" destOrd="0" presId="urn:microsoft.com/office/officeart/2005/8/layout/process1"/>
    <dgm:cxn modelId="{B6963AB5-EB04-4A30-9EFB-6869A1BAB4F7}" type="presParOf" srcId="{E777625C-D17D-4829-8FC4-2DCEDD84B506}" destId="{4F097280-B2D5-4EC0-A9F8-122DBCFD1D2C}" srcOrd="5" destOrd="0" presId="urn:microsoft.com/office/officeart/2005/8/layout/process1"/>
    <dgm:cxn modelId="{951411AD-E3E6-4729-B388-7A2E7A95BDB2}" type="presParOf" srcId="{4F097280-B2D5-4EC0-A9F8-122DBCFD1D2C}" destId="{9C06E48A-C96F-4B92-B135-D0CC749952A0}" srcOrd="0" destOrd="0" presId="urn:microsoft.com/office/officeart/2005/8/layout/process1"/>
    <dgm:cxn modelId="{F4DB2506-DB74-4E7C-908F-09A3EF546FAE}" type="presParOf" srcId="{E777625C-D17D-4829-8FC4-2DCEDD84B506}" destId="{246B9512-247E-4D5D-AAE4-3907E9ED9A85}" srcOrd="6" destOrd="0" presId="urn:microsoft.com/office/officeart/2005/8/layout/process1"/>
    <dgm:cxn modelId="{C7E50095-500D-44A6-8462-8BDE0350EBD6}" type="presParOf" srcId="{E777625C-D17D-4829-8FC4-2DCEDD84B506}" destId="{6005CD82-746B-4E5B-926B-5A7A44FA52D5}" srcOrd="7" destOrd="0" presId="urn:microsoft.com/office/officeart/2005/8/layout/process1"/>
    <dgm:cxn modelId="{8145F4C6-DD51-47DF-A8A6-70F43CBD999C}" type="presParOf" srcId="{6005CD82-746B-4E5B-926B-5A7A44FA52D5}" destId="{D07D57B3-62B6-49F0-BF06-288530E629E9}" srcOrd="0" destOrd="0" presId="urn:microsoft.com/office/officeart/2005/8/layout/process1"/>
    <dgm:cxn modelId="{D3352334-D1A6-40D0-970B-F6A787CC4BA8}" type="presParOf" srcId="{E777625C-D17D-4829-8FC4-2DCEDD84B506}" destId="{70C487FE-3336-4D68-A22E-F078E1CA5AF1}" srcOrd="8" destOrd="0" presId="urn:microsoft.com/office/officeart/2005/8/layout/process1"/>
    <dgm:cxn modelId="{B812C5C9-45DE-479F-8CF4-37E07399315F}" type="presParOf" srcId="{E777625C-D17D-4829-8FC4-2DCEDD84B506}" destId="{CABF584A-8D39-41A0-AD64-047278110B98}" srcOrd="9" destOrd="0" presId="urn:microsoft.com/office/officeart/2005/8/layout/process1"/>
    <dgm:cxn modelId="{50386E60-8D9C-455B-A21D-D85D2C8D91F2}" type="presParOf" srcId="{CABF584A-8D39-41A0-AD64-047278110B98}" destId="{6E8AB375-E481-4730-8537-242A62AA9204}" srcOrd="0" destOrd="0" presId="urn:microsoft.com/office/officeart/2005/8/layout/process1"/>
    <dgm:cxn modelId="{30854353-7FE6-4968-8BAF-E5D02D7A851B}" type="presParOf" srcId="{E777625C-D17D-4829-8FC4-2DCEDD84B506}" destId="{081639E5-2853-41E7-BC31-F74AC65EC204}" srcOrd="1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6446AA-D3EF-40A0-AFA3-EF8B8B7BA942}">
      <dsp:nvSpPr>
        <dsp:cNvPr id="0" name=""/>
        <dsp:cNvSpPr/>
      </dsp:nvSpPr>
      <dsp:spPr>
        <a:xfrm>
          <a:off x="0" y="715046"/>
          <a:ext cx="2638839" cy="1583303"/>
        </a:xfrm>
        <a:prstGeom prst="roundRect">
          <a:avLst>
            <a:gd name="adj" fmla="val 10000"/>
          </a:avLst>
        </a:prstGeom>
        <a:solidFill>
          <a:srgbClr val="4D4D4D"/>
        </a:solidFill>
        <a:ln w="12700" cap="flat" cmpd="sng" algn="ctr">
          <a:solidFill>
            <a:srgbClr val="4D4D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0" kern="1200" noProof="0" dirty="0"/>
            <a:t>Безпека/ДБН</a:t>
          </a:r>
          <a:endParaRPr lang="uk-UA" sz="2800" kern="1200" noProof="0" dirty="0"/>
        </a:p>
      </dsp:txBody>
      <dsp:txXfrm>
        <a:off x="46373" y="761419"/>
        <a:ext cx="2546093" cy="1490557"/>
      </dsp:txXfrm>
    </dsp:sp>
    <dsp:sp modelId="{6FEA3211-24BD-4AFE-8496-C51C6DD18707}">
      <dsp:nvSpPr>
        <dsp:cNvPr id="0" name=""/>
        <dsp:cNvSpPr/>
      </dsp:nvSpPr>
      <dsp:spPr>
        <a:xfrm>
          <a:off x="2902722" y="1179482"/>
          <a:ext cx="559433" cy="654432"/>
        </a:xfrm>
        <a:prstGeom prst="rightArrow">
          <a:avLst>
            <a:gd name="adj1" fmla="val 60000"/>
            <a:gd name="adj2" fmla="val 50000"/>
          </a:avLst>
        </a:prstGeom>
        <a:solidFill>
          <a:srgbClr val="96D6F3"/>
        </a:solidFill>
        <a:ln>
          <a:solidFill>
            <a:srgbClr val="96D6F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kern="1200" noProof="0" dirty="0"/>
        </a:p>
      </dsp:txBody>
      <dsp:txXfrm>
        <a:off x="2902722" y="1310368"/>
        <a:ext cx="391603" cy="392660"/>
      </dsp:txXfrm>
    </dsp:sp>
    <dsp:sp modelId="{09AA83FE-3C16-4D0C-B047-E6BB35C2BC60}">
      <dsp:nvSpPr>
        <dsp:cNvPr id="0" name=""/>
        <dsp:cNvSpPr/>
      </dsp:nvSpPr>
      <dsp:spPr>
        <a:xfrm>
          <a:off x="3694374" y="715046"/>
          <a:ext cx="2638839" cy="1583303"/>
        </a:xfrm>
        <a:prstGeom prst="roundRect">
          <a:avLst>
            <a:gd name="adj" fmla="val 10000"/>
          </a:avLst>
        </a:prstGeom>
        <a:solidFill>
          <a:srgbClr val="79C59F"/>
        </a:solidFill>
        <a:ln w="12700" cap="flat" cmpd="sng" algn="ctr">
          <a:solidFill>
            <a:srgbClr val="79C5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0" kern="1200" noProof="0" dirty="0"/>
            <a:t>LCA/GWP</a:t>
          </a:r>
          <a:endParaRPr lang="uk-UA" sz="2800" kern="1200" noProof="0" dirty="0"/>
        </a:p>
      </dsp:txBody>
      <dsp:txXfrm>
        <a:off x="3740747" y="761419"/>
        <a:ext cx="2546093" cy="1490557"/>
      </dsp:txXfrm>
    </dsp:sp>
    <dsp:sp modelId="{9A31C5AB-3E19-4632-A500-F8EE76079304}">
      <dsp:nvSpPr>
        <dsp:cNvPr id="0" name=""/>
        <dsp:cNvSpPr/>
      </dsp:nvSpPr>
      <dsp:spPr>
        <a:xfrm>
          <a:off x="6597097" y="1179482"/>
          <a:ext cx="559433" cy="654432"/>
        </a:xfrm>
        <a:prstGeom prst="rightArrow">
          <a:avLst>
            <a:gd name="adj1" fmla="val 60000"/>
            <a:gd name="adj2" fmla="val 50000"/>
          </a:avLst>
        </a:prstGeom>
        <a:solidFill>
          <a:srgbClr val="96D6F3"/>
        </a:solidFill>
        <a:ln>
          <a:solidFill>
            <a:srgbClr val="96D6F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kern="1200" noProof="0" dirty="0"/>
        </a:p>
      </dsp:txBody>
      <dsp:txXfrm>
        <a:off x="6597097" y="1310368"/>
        <a:ext cx="391603" cy="392660"/>
      </dsp:txXfrm>
    </dsp:sp>
    <dsp:sp modelId="{673979E7-74F3-41E3-B032-5AA4D95ED3A8}">
      <dsp:nvSpPr>
        <dsp:cNvPr id="0" name=""/>
        <dsp:cNvSpPr/>
      </dsp:nvSpPr>
      <dsp:spPr>
        <a:xfrm>
          <a:off x="7388749" y="715046"/>
          <a:ext cx="2638839" cy="1583303"/>
        </a:xfrm>
        <a:prstGeom prst="roundRect">
          <a:avLst>
            <a:gd name="adj" fmla="val 10000"/>
          </a:avLst>
        </a:prstGeom>
        <a:solidFill>
          <a:srgbClr val="EEDE66"/>
        </a:solidFill>
        <a:ln w="12700" cap="flat" cmpd="sng" algn="ctr">
          <a:solidFill>
            <a:srgbClr val="EEDE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0" kern="1200" noProof="0" dirty="0"/>
            <a:t>IAQ/VOC</a:t>
          </a:r>
          <a:endParaRPr lang="uk-UA" sz="2800" kern="1200" noProof="0" dirty="0"/>
        </a:p>
      </dsp:txBody>
      <dsp:txXfrm>
        <a:off x="7435122" y="761419"/>
        <a:ext cx="2546093" cy="1490557"/>
      </dsp:txXfrm>
    </dsp:sp>
    <dsp:sp modelId="{4F097280-B2D5-4EC0-A9F8-122DBCFD1D2C}">
      <dsp:nvSpPr>
        <dsp:cNvPr id="0" name=""/>
        <dsp:cNvSpPr/>
      </dsp:nvSpPr>
      <dsp:spPr>
        <a:xfrm>
          <a:off x="10291472" y="1179482"/>
          <a:ext cx="559433" cy="654432"/>
        </a:xfrm>
        <a:prstGeom prst="rightArrow">
          <a:avLst>
            <a:gd name="adj1" fmla="val 60000"/>
            <a:gd name="adj2" fmla="val 50000"/>
          </a:avLst>
        </a:prstGeom>
        <a:solidFill>
          <a:srgbClr val="96D6F3"/>
        </a:solidFill>
        <a:ln>
          <a:solidFill>
            <a:srgbClr val="96D6F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kern="1200" noProof="0" dirty="0"/>
        </a:p>
      </dsp:txBody>
      <dsp:txXfrm>
        <a:off x="10291472" y="1310368"/>
        <a:ext cx="391603" cy="392660"/>
      </dsp:txXfrm>
    </dsp:sp>
    <dsp:sp modelId="{246B9512-247E-4D5D-AAE4-3907E9ED9A85}">
      <dsp:nvSpPr>
        <dsp:cNvPr id="0" name=""/>
        <dsp:cNvSpPr/>
      </dsp:nvSpPr>
      <dsp:spPr>
        <a:xfrm>
          <a:off x="11083123" y="715046"/>
          <a:ext cx="2638839" cy="1583303"/>
        </a:xfrm>
        <a:prstGeom prst="roundRect">
          <a:avLst>
            <a:gd name="adj" fmla="val 10000"/>
          </a:avLst>
        </a:prstGeom>
        <a:solidFill>
          <a:srgbClr val="4D4D4D"/>
        </a:solidFill>
        <a:ln w="12700" cap="flat" cmpd="sng" algn="ctr">
          <a:solidFill>
            <a:srgbClr val="4D4D4D"/>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0" kern="1200" noProof="0" dirty="0" err="1"/>
            <a:t>Циркулярність</a:t>
          </a:r>
          <a:r>
            <a:rPr lang="uk-UA" sz="2800" b="1" i="0" kern="1200" noProof="0" dirty="0"/>
            <a:t> </a:t>
          </a:r>
          <a:endParaRPr lang="uk-UA" sz="2800" kern="1200" noProof="0" dirty="0"/>
        </a:p>
      </dsp:txBody>
      <dsp:txXfrm>
        <a:off x="11129496" y="761419"/>
        <a:ext cx="2546093" cy="1490557"/>
      </dsp:txXfrm>
    </dsp:sp>
    <dsp:sp modelId="{6005CD82-746B-4E5B-926B-5A7A44FA52D5}">
      <dsp:nvSpPr>
        <dsp:cNvPr id="0" name=""/>
        <dsp:cNvSpPr/>
      </dsp:nvSpPr>
      <dsp:spPr>
        <a:xfrm>
          <a:off x="13985846" y="1179482"/>
          <a:ext cx="559433" cy="654432"/>
        </a:xfrm>
        <a:prstGeom prst="rightArrow">
          <a:avLst>
            <a:gd name="adj1" fmla="val 60000"/>
            <a:gd name="adj2" fmla="val 50000"/>
          </a:avLst>
        </a:prstGeom>
        <a:solidFill>
          <a:srgbClr val="96D6F3"/>
        </a:solidFill>
        <a:ln>
          <a:solidFill>
            <a:srgbClr val="96D6F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kern="1200" noProof="0" dirty="0"/>
        </a:p>
      </dsp:txBody>
      <dsp:txXfrm>
        <a:off x="13985846" y="1310368"/>
        <a:ext cx="391603" cy="392660"/>
      </dsp:txXfrm>
    </dsp:sp>
    <dsp:sp modelId="{70C487FE-3336-4D68-A22E-F078E1CA5AF1}">
      <dsp:nvSpPr>
        <dsp:cNvPr id="0" name=""/>
        <dsp:cNvSpPr/>
      </dsp:nvSpPr>
      <dsp:spPr>
        <a:xfrm>
          <a:off x="14777498" y="715046"/>
          <a:ext cx="2638839" cy="1583303"/>
        </a:xfrm>
        <a:prstGeom prst="roundRect">
          <a:avLst>
            <a:gd name="adj" fmla="val 10000"/>
          </a:avLst>
        </a:prstGeom>
        <a:solidFill>
          <a:srgbClr val="79C59F"/>
        </a:solidFill>
        <a:ln w="12700" cap="flat" cmpd="sng" algn="ctr">
          <a:solidFill>
            <a:srgbClr val="79C59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0" kern="1200" noProof="0" dirty="0"/>
            <a:t>Локальність/</a:t>
          </a:r>
          <a:br>
            <a:rPr lang="uk-UA" sz="2800" b="1" i="0" kern="1200" noProof="0" dirty="0"/>
          </a:br>
          <a:r>
            <a:rPr lang="uk-UA" sz="2800" b="1" i="0" kern="1200" noProof="0" dirty="0" err="1"/>
            <a:t>біорегіон</a:t>
          </a:r>
          <a:endParaRPr lang="uk-UA" sz="2800" kern="1200" noProof="0" dirty="0"/>
        </a:p>
      </dsp:txBody>
      <dsp:txXfrm>
        <a:off x="14823871" y="761419"/>
        <a:ext cx="2546093" cy="1490557"/>
      </dsp:txXfrm>
    </dsp:sp>
    <dsp:sp modelId="{CABF584A-8D39-41A0-AD64-047278110B98}">
      <dsp:nvSpPr>
        <dsp:cNvPr id="0" name=""/>
        <dsp:cNvSpPr/>
      </dsp:nvSpPr>
      <dsp:spPr>
        <a:xfrm>
          <a:off x="17680221" y="1179482"/>
          <a:ext cx="559433" cy="654432"/>
        </a:xfrm>
        <a:prstGeom prst="rightArrow">
          <a:avLst>
            <a:gd name="adj1" fmla="val 60000"/>
            <a:gd name="adj2" fmla="val 50000"/>
          </a:avLst>
        </a:prstGeom>
        <a:solidFill>
          <a:srgbClr val="96D6F3"/>
        </a:solidFill>
        <a:ln>
          <a:solidFill>
            <a:srgbClr val="96D6F3"/>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uk-UA" sz="2200" kern="1200" noProof="0" dirty="0"/>
        </a:p>
      </dsp:txBody>
      <dsp:txXfrm>
        <a:off x="17680221" y="1310368"/>
        <a:ext cx="391603" cy="392660"/>
      </dsp:txXfrm>
    </dsp:sp>
    <dsp:sp modelId="{081639E5-2853-41E7-BC31-F74AC65EC204}">
      <dsp:nvSpPr>
        <dsp:cNvPr id="0" name=""/>
        <dsp:cNvSpPr/>
      </dsp:nvSpPr>
      <dsp:spPr>
        <a:xfrm>
          <a:off x="18471873" y="715046"/>
          <a:ext cx="2638839" cy="1583303"/>
        </a:xfrm>
        <a:prstGeom prst="roundRect">
          <a:avLst>
            <a:gd name="adj" fmla="val 10000"/>
          </a:avLst>
        </a:prstGeom>
        <a:solidFill>
          <a:srgbClr val="EEDE66"/>
        </a:solidFill>
        <a:ln w="12700" cap="flat" cmpd="sng" algn="ctr">
          <a:solidFill>
            <a:srgbClr val="EEDE66"/>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uk-UA" sz="2800" b="1" i="0" kern="1200" noProof="0" dirty="0"/>
            <a:t>Вартість володіння</a:t>
          </a:r>
          <a:endParaRPr lang="uk-UA" sz="2800" kern="1200" noProof="0" dirty="0"/>
        </a:p>
      </dsp:txBody>
      <dsp:txXfrm>
        <a:off x="18518246" y="761419"/>
        <a:ext cx="2546093" cy="149055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1241F5C-756D-D3CC-63B3-43FB7D8A0C1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9F8095-F2C3-D135-B725-98AD87268A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3762E1-9D42-4259-B438-FE50C692F378}" type="datetimeFigureOut">
              <a:rPr lang="fr-FR" smtClean="0"/>
              <a:t>01/10/2025</a:t>
            </a:fld>
            <a:endParaRPr lang="fr-FR"/>
          </a:p>
        </p:txBody>
      </p:sp>
      <p:sp>
        <p:nvSpPr>
          <p:cNvPr id="4" name="Espace réservé du pied de page 3">
            <a:extLst>
              <a:ext uri="{FF2B5EF4-FFF2-40B4-BE49-F238E27FC236}">
                <a16:creationId xmlns:a16="http://schemas.microsoft.com/office/drawing/2014/main" id="{230A0035-714C-FD55-7896-B015F958FA2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844A786-78B4-153B-1EB0-23A7C6801C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698FC-D56E-4827-B570-1DEE6236057F}" type="slidenum">
              <a:rPr lang="fr-FR" smtClean="0"/>
              <a:t>‹№›</a:t>
            </a:fld>
            <a:endParaRPr lang="fr-FR"/>
          </a:p>
        </p:txBody>
      </p:sp>
    </p:spTree>
    <p:extLst>
      <p:ext uri="{BB962C8B-B14F-4D97-AF65-F5344CB8AC3E}">
        <p14:creationId xmlns:p14="http://schemas.microsoft.com/office/powerpoint/2010/main" val="1596570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6_Basic">
    <p:spTree>
      <p:nvGrpSpPr>
        <p:cNvPr id="1" name=""/>
        <p:cNvGrpSpPr/>
        <p:nvPr/>
      </p:nvGrpSpPr>
      <p:grpSpPr>
        <a:xfrm>
          <a:off x="0" y="0"/>
          <a:ext cx="0" cy="0"/>
          <a:chOff x="0" y="0"/>
          <a:chExt cx="0" cy="0"/>
        </a:xfrm>
      </p:grpSpPr>
      <p:sp>
        <p:nvSpPr>
          <p:cNvPr id="2" name="Marcador de posición de imagen 8">
            <a:extLst>
              <a:ext uri="{FF2B5EF4-FFF2-40B4-BE49-F238E27FC236}">
                <a16:creationId xmlns:a16="http://schemas.microsoft.com/office/drawing/2014/main" id="{3F686C83-D228-FED8-0A4E-1768BF93AE16}"/>
              </a:ext>
            </a:extLst>
          </p:cNvPr>
          <p:cNvSpPr>
            <a:spLocks noGrp="1"/>
          </p:cNvSpPr>
          <p:nvPr>
            <p:ph type="pic" sz="quarter" idx="16"/>
          </p:nvPr>
        </p:nvSpPr>
        <p:spPr>
          <a:xfrm flipH="1">
            <a:off x="8207295" y="480269"/>
            <a:ext cx="15113619" cy="12767380"/>
          </a:xfrm>
          <a:prstGeom prst="parallelogram">
            <a:avLst>
              <a:gd name="adj" fmla="val 18169"/>
            </a:avLst>
          </a:prstGeom>
        </p:spPr>
        <p:txBody>
          <a:bodyPr/>
          <a:lstStyle/>
          <a:p>
            <a:endParaRPr lang="es-419"/>
          </a:p>
        </p:txBody>
      </p:sp>
      <p:pic>
        <p:nvPicPr>
          <p:cNvPr id="3" name="Imagen 2">
            <a:extLst>
              <a:ext uri="{FF2B5EF4-FFF2-40B4-BE49-F238E27FC236}">
                <a16:creationId xmlns:a16="http://schemas.microsoft.com/office/drawing/2014/main" id="{A318155C-1BCC-B809-2A4F-7926960749DC}"/>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6" name="Marcador de pie de página 19">
            <a:extLst>
              <a:ext uri="{FF2B5EF4-FFF2-40B4-BE49-F238E27FC236}">
                <a16:creationId xmlns:a16="http://schemas.microsoft.com/office/drawing/2014/main" id="{BD0FE0E0-226E-58E2-FE8B-67B6553DCFFF}"/>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7622658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2_Basic">
    <p:spTree>
      <p:nvGrpSpPr>
        <p:cNvPr id="1" name=""/>
        <p:cNvGrpSpPr/>
        <p:nvPr/>
      </p:nvGrpSpPr>
      <p:grpSpPr>
        <a:xfrm>
          <a:off x="0" y="0"/>
          <a:ext cx="0" cy="0"/>
          <a:chOff x="0" y="0"/>
          <a:chExt cx="0" cy="0"/>
        </a:xfrm>
      </p:grpSpPr>
      <p:sp>
        <p:nvSpPr>
          <p:cNvPr id="2" name="Rectángulo redondeado 3">
            <a:extLst>
              <a:ext uri="{FF2B5EF4-FFF2-40B4-BE49-F238E27FC236}">
                <a16:creationId xmlns:a16="http://schemas.microsoft.com/office/drawing/2014/main" id="{82A04377-9AF4-3EF1-69B2-E363568A22E3}"/>
              </a:ext>
            </a:extLst>
          </p:cNvPr>
          <p:cNvSpPr/>
          <p:nvPr userDrawn="1"/>
        </p:nvSpPr>
        <p:spPr>
          <a:xfrm>
            <a:off x="11881002" y="1853083"/>
            <a:ext cx="11830697" cy="4896633"/>
          </a:xfrm>
          <a:prstGeom prst="roundRect">
            <a:avLst>
              <a:gd name="adj" fmla="val 626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10673478" cy="4831269"/>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672301" y="7631560"/>
            <a:ext cx="10673478" cy="467674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2007516" y="7631560"/>
            <a:ext cx="11704183" cy="4793522"/>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120752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2479567"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07524" y="3882890"/>
            <a:ext cx="9693086" cy="25332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1207524" y="9363107"/>
            <a:ext cx="9909655" cy="258959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 Ut </a:t>
            </a:r>
            <a:r>
              <a:rPr lang="es-419" err="1"/>
              <a:t>enim</a:t>
            </a:r>
            <a:r>
              <a:rPr lang="es-419"/>
              <a:t> ad </a:t>
            </a:r>
            <a:r>
              <a:rPr lang="es-419" err="1"/>
              <a:t>minim</a:t>
            </a:r>
            <a:r>
              <a:rPr lang="es-419"/>
              <a:t> </a:t>
            </a:r>
            <a:r>
              <a:rPr lang="es-419" err="1"/>
              <a:t>veniam</a:t>
            </a:r>
            <a:r>
              <a:rPr lang="es-419"/>
              <a:t>, quis</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2479567" y="3882890"/>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
        <p:nvSpPr>
          <p:cNvPr id="3" name="Marcador de texto 8">
            <a:extLst>
              <a:ext uri="{FF2B5EF4-FFF2-40B4-BE49-F238E27FC236}">
                <a16:creationId xmlns:a16="http://schemas.microsoft.com/office/drawing/2014/main" id="{5BC06321-C0A1-5269-A818-D7EB02C9A2F0}"/>
              </a:ext>
            </a:extLst>
          </p:cNvPr>
          <p:cNvSpPr>
            <a:spLocks noGrp="1"/>
          </p:cNvSpPr>
          <p:nvPr>
            <p:ph type="body" sz="quarter" idx="21" hasCustomPrompt="1"/>
          </p:nvPr>
        </p:nvSpPr>
        <p:spPr>
          <a:xfrm>
            <a:off x="12607904" y="7992125"/>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err="1"/>
              <a:t>Title</a:t>
            </a:r>
            <a:endParaRPr lang="es-419"/>
          </a:p>
        </p:txBody>
      </p:sp>
      <p:sp>
        <p:nvSpPr>
          <p:cNvPr id="5" name="Marcador de texto 8">
            <a:extLst>
              <a:ext uri="{FF2B5EF4-FFF2-40B4-BE49-F238E27FC236}">
                <a16:creationId xmlns:a16="http://schemas.microsoft.com/office/drawing/2014/main" id="{54C96818-C3E3-68B6-E61F-6130A84962D2}"/>
              </a:ext>
            </a:extLst>
          </p:cNvPr>
          <p:cNvSpPr>
            <a:spLocks noGrp="1"/>
          </p:cNvSpPr>
          <p:nvPr>
            <p:ph type="body" sz="quarter" idx="22" hasCustomPrompt="1"/>
          </p:nvPr>
        </p:nvSpPr>
        <p:spPr>
          <a:xfrm>
            <a:off x="12645327" y="9341582"/>
            <a:ext cx="9766822" cy="232871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err="1"/>
              <a:t>Lorem</a:t>
            </a:r>
            <a:r>
              <a:rPr lang="es-419"/>
              <a:t> </a:t>
            </a:r>
            <a:r>
              <a:rPr lang="es-419" err="1"/>
              <a:t>ipsum</a:t>
            </a:r>
            <a:r>
              <a:rPr lang="es-419"/>
              <a:t> dolor </a:t>
            </a:r>
            <a:r>
              <a:rPr lang="es-419" err="1"/>
              <a:t>sit</a:t>
            </a:r>
            <a:r>
              <a:rPr lang="es-419"/>
              <a:t> </a:t>
            </a:r>
            <a:r>
              <a:rPr lang="es-419" err="1"/>
              <a:t>amet</a:t>
            </a:r>
            <a:r>
              <a:rPr lang="es-419"/>
              <a:t>, </a:t>
            </a:r>
            <a:r>
              <a:rPr lang="es-419" err="1"/>
              <a:t>consectetur</a:t>
            </a:r>
            <a:r>
              <a:rPr lang="es-419"/>
              <a:t> </a:t>
            </a:r>
            <a:r>
              <a:rPr lang="es-419" err="1"/>
              <a:t>adipiscing</a:t>
            </a:r>
            <a:r>
              <a:rPr lang="es-419"/>
              <a:t> </a:t>
            </a:r>
            <a:r>
              <a:rPr lang="es-419" err="1"/>
              <a:t>elit</a:t>
            </a:r>
            <a:r>
              <a:rPr lang="es-419"/>
              <a:t>, sed do </a:t>
            </a:r>
            <a:r>
              <a:rPr lang="es-419" err="1"/>
              <a:t>eiusmod</a:t>
            </a:r>
            <a:r>
              <a:rPr lang="es-419"/>
              <a:t> </a:t>
            </a:r>
            <a:r>
              <a:rPr lang="es-419" err="1"/>
              <a:t>tempor</a:t>
            </a:r>
            <a:r>
              <a:rPr lang="es-419"/>
              <a:t> </a:t>
            </a:r>
            <a:r>
              <a:rPr lang="es-419" err="1"/>
              <a:t>incididunt</a:t>
            </a:r>
            <a:r>
              <a:rPr lang="es-419"/>
              <a:t> ut labore et </a:t>
            </a:r>
            <a:r>
              <a:rPr lang="es-419" err="1"/>
              <a:t>dolore</a:t>
            </a:r>
            <a:r>
              <a:rPr lang="es-419"/>
              <a:t> magna </a:t>
            </a:r>
            <a:r>
              <a:rPr lang="es-419" err="1"/>
              <a:t>aliqua</a:t>
            </a:r>
            <a:r>
              <a:rPr lang="es-419"/>
              <a:t>.</a:t>
            </a:r>
          </a:p>
        </p:txBody>
      </p:sp>
    </p:spTree>
    <p:extLst>
      <p:ext uri="{BB962C8B-B14F-4D97-AF65-F5344CB8AC3E}">
        <p14:creationId xmlns:p14="http://schemas.microsoft.com/office/powerpoint/2010/main" val="323903254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yan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81AEC1E5-B985-C1CF-3FC7-4B5EE8DD4F47}"/>
              </a:ext>
            </a:extLst>
          </p:cNvPr>
          <p:cNvSpPr/>
          <p:nvPr userDrawn="1"/>
        </p:nvSpPr>
        <p:spPr>
          <a:xfrm>
            <a:off x="672301" y="4643600"/>
            <a:ext cx="5535812" cy="6565509"/>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27571CA0-871C-9B2B-9FD0-F586D66734E4}"/>
              </a:ext>
            </a:extLst>
          </p:cNvPr>
          <p:cNvSpPr/>
          <p:nvPr userDrawn="1"/>
        </p:nvSpPr>
        <p:spPr>
          <a:xfrm>
            <a:off x="672301" y="11525764"/>
            <a:ext cx="5535812" cy="910551"/>
          </a:xfrm>
          <a:prstGeom prst="roundRect">
            <a:avLst>
              <a:gd name="adj" fmla="val 1855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4"/>
            <a:ext cx="5535812" cy="2210762"/>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139725"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113599" y="6134713"/>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880466" y="532768"/>
            <a:ext cx="16831233" cy="12616275"/>
          </a:xfrm>
          <a:prstGeom prst="roundRect">
            <a:avLst>
              <a:gd name="adj" fmla="val 5203"/>
            </a:avLst>
          </a:prstGeom>
        </p:spPr>
        <p:txBody>
          <a:bodyPr/>
          <a:lstStyle/>
          <a:p>
            <a:endParaRPr lang="es-419"/>
          </a:p>
        </p:txBody>
      </p:sp>
      <p:sp>
        <p:nvSpPr>
          <p:cNvPr id="5" name="Marcador de texto 8">
            <a:extLst>
              <a:ext uri="{FF2B5EF4-FFF2-40B4-BE49-F238E27FC236}">
                <a16:creationId xmlns:a16="http://schemas.microsoft.com/office/drawing/2014/main" id="{8F65DC7E-9431-7E5A-7947-DF1510BFC4A9}"/>
              </a:ext>
            </a:extLst>
          </p:cNvPr>
          <p:cNvSpPr>
            <a:spLocks noGrp="1"/>
          </p:cNvSpPr>
          <p:nvPr>
            <p:ph type="body" sz="quarter" idx="18" hasCustomPrompt="1"/>
          </p:nvPr>
        </p:nvSpPr>
        <p:spPr>
          <a:xfrm>
            <a:off x="1113599" y="11704319"/>
            <a:ext cx="4572000" cy="584933"/>
          </a:xfrm>
          <a:prstGeom prst="rect">
            <a:avLst/>
          </a:prstGeom>
        </p:spPr>
        <p:txBody>
          <a:bodyPr/>
          <a:lstStyle>
            <a:lvl1pPr marL="0" indent="0">
              <a:lnSpc>
                <a:spcPts val="3800"/>
              </a:lnSpc>
              <a:buNone/>
              <a:defRPr sz="2000" b="0" i="0" baseline="0">
                <a:solidFill>
                  <a:schemeClr val="bg2">
                    <a:lumMod val="50000"/>
                  </a:schemeClr>
                </a:solidFill>
                <a:latin typeface="Calibri Light" panose="020F0302020204030204" pitchFamily="34" charset="0"/>
                <a:cs typeface="Calibri" panose="020F0502020204030204" pitchFamily="34" charset="0"/>
              </a:defRPr>
            </a:lvl1pPr>
          </a:lstStyle>
          <a:p>
            <a:pPr lvl="0"/>
            <a:r>
              <a:rPr lang="es-419" b="0" i="0">
                <a:solidFill>
                  <a:srgbClr val="040C28"/>
                </a:solidFill>
                <a:effectLst/>
                <a:latin typeface="Google Sans"/>
              </a:rPr>
              <a:t>© Photo credits</a:t>
            </a:r>
            <a:endParaRPr lang="es-419"/>
          </a:p>
        </p:txBody>
      </p:sp>
      <p:sp>
        <p:nvSpPr>
          <p:cNvPr id="9" name="Marcador de pie de página 8">
            <a:extLst>
              <a:ext uri="{FF2B5EF4-FFF2-40B4-BE49-F238E27FC236}">
                <a16:creationId xmlns:a16="http://schemas.microsoft.com/office/drawing/2014/main" id="{B40EA4FB-35FB-3A3B-EDE2-259ED680FE7A}"/>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78095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6675538" y="564088"/>
            <a:ext cx="7932560" cy="5845936"/>
          </a:xfrm>
          <a:prstGeom prst="roundRect">
            <a:avLst>
              <a:gd name="adj" fmla="val 5203"/>
            </a:avLst>
          </a:prstGeom>
        </p:spPr>
        <p:txBody>
          <a:bodyPr/>
          <a:lstStyle/>
          <a:p>
            <a:endParaRPr lang="es-419"/>
          </a:p>
        </p:txBody>
      </p:sp>
      <p:sp>
        <p:nvSpPr>
          <p:cNvPr id="6" name="Marcador de posición de imagen 8">
            <a:extLst>
              <a:ext uri="{FF2B5EF4-FFF2-40B4-BE49-F238E27FC236}">
                <a16:creationId xmlns:a16="http://schemas.microsoft.com/office/drawing/2014/main" id="{D3956099-0E35-4D38-EFF0-AD0B7BEB2994}"/>
              </a:ext>
            </a:extLst>
          </p:cNvPr>
          <p:cNvSpPr>
            <a:spLocks noGrp="1"/>
          </p:cNvSpPr>
          <p:nvPr>
            <p:ph type="pic" sz="quarter" idx="17"/>
          </p:nvPr>
        </p:nvSpPr>
        <p:spPr>
          <a:xfrm>
            <a:off x="15016649" y="564088"/>
            <a:ext cx="8695049" cy="11943236"/>
          </a:xfrm>
          <a:prstGeom prst="roundRect">
            <a:avLst>
              <a:gd name="adj" fmla="val 5203"/>
            </a:avLst>
          </a:prstGeom>
        </p:spPr>
        <p:txBody>
          <a:bodyPr/>
          <a:lstStyle/>
          <a:p>
            <a:endParaRPr lang="es-419"/>
          </a:p>
        </p:txBody>
      </p:sp>
      <p:sp>
        <p:nvSpPr>
          <p:cNvPr id="9" name="Marcador de posición de imagen 8">
            <a:extLst>
              <a:ext uri="{FF2B5EF4-FFF2-40B4-BE49-F238E27FC236}">
                <a16:creationId xmlns:a16="http://schemas.microsoft.com/office/drawing/2014/main" id="{67C8DBA5-64C4-3F8F-C706-31B75FA823FD}"/>
              </a:ext>
            </a:extLst>
          </p:cNvPr>
          <p:cNvSpPr>
            <a:spLocks noGrp="1"/>
          </p:cNvSpPr>
          <p:nvPr>
            <p:ph type="pic" sz="quarter" idx="18"/>
          </p:nvPr>
        </p:nvSpPr>
        <p:spPr>
          <a:xfrm>
            <a:off x="10210313" y="6858000"/>
            <a:ext cx="4397785" cy="5653668"/>
          </a:xfrm>
          <a:prstGeom prst="roundRect">
            <a:avLst>
              <a:gd name="adj" fmla="val 5203"/>
            </a:avLst>
          </a:prstGeom>
        </p:spPr>
        <p:txBody>
          <a:bodyPr/>
          <a:lstStyle/>
          <a:p>
            <a:endParaRPr lang="es-419"/>
          </a:p>
        </p:txBody>
      </p:sp>
      <p:sp>
        <p:nvSpPr>
          <p:cNvPr id="10" name="Rectángulo redondeado 9">
            <a:extLst>
              <a:ext uri="{FF2B5EF4-FFF2-40B4-BE49-F238E27FC236}">
                <a16:creationId xmlns:a16="http://schemas.microsoft.com/office/drawing/2014/main" id="{A2205E88-46B2-E4FD-0A73-0FFFEB844A16}"/>
              </a:ext>
            </a:extLst>
          </p:cNvPr>
          <p:cNvSpPr/>
          <p:nvPr userDrawn="1"/>
        </p:nvSpPr>
        <p:spPr>
          <a:xfrm>
            <a:off x="672301" y="6809596"/>
            <a:ext cx="9129461" cy="3293409"/>
          </a:xfrm>
          <a:prstGeom prst="roundRect">
            <a:avLst>
              <a:gd name="adj" fmla="val 70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Marcador de texto 8">
            <a:extLst>
              <a:ext uri="{FF2B5EF4-FFF2-40B4-BE49-F238E27FC236}">
                <a16:creationId xmlns:a16="http://schemas.microsoft.com/office/drawing/2014/main" id="{4DB5F03F-4320-D5F5-F788-383CAD6FD516}"/>
              </a:ext>
            </a:extLst>
          </p:cNvPr>
          <p:cNvSpPr>
            <a:spLocks noGrp="1"/>
          </p:cNvSpPr>
          <p:nvPr>
            <p:ph type="body" sz="quarter" idx="19" hasCustomPrompt="1"/>
          </p:nvPr>
        </p:nvSpPr>
        <p:spPr>
          <a:xfrm>
            <a:off x="1027344" y="7163283"/>
            <a:ext cx="8295075" cy="2672093"/>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5" name="Rectángulo redondeado 14">
            <a:extLst>
              <a:ext uri="{FF2B5EF4-FFF2-40B4-BE49-F238E27FC236}">
                <a16:creationId xmlns:a16="http://schemas.microsoft.com/office/drawing/2014/main" id="{EE148415-73E5-B20E-4468-17313C338404}"/>
              </a:ext>
            </a:extLst>
          </p:cNvPr>
          <p:cNvSpPr/>
          <p:nvPr userDrawn="1"/>
        </p:nvSpPr>
        <p:spPr>
          <a:xfrm>
            <a:off x="672301" y="2116184"/>
            <a:ext cx="5535812" cy="4293840"/>
          </a:xfrm>
          <a:prstGeom prst="roundRect">
            <a:avLst>
              <a:gd name="adj" fmla="val 6551"/>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6" name="Marcador de texto 8">
            <a:extLst>
              <a:ext uri="{FF2B5EF4-FFF2-40B4-BE49-F238E27FC236}">
                <a16:creationId xmlns:a16="http://schemas.microsoft.com/office/drawing/2014/main" id="{0CD4E795-FC79-B416-5C98-75EC41B3ED39}"/>
              </a:ext>
            </a:extLst>
          </p:cNvPr>
          <p:cNvSpPr>
            <a:spLocks noGrp="1"/>
          </p:cNvSpPr>
          <p:nvPr>
            <p:ph type="body" sz="quarter" idx="13" hasCustomPrompt="1"/>
          </p:nvPr>
        </p:nvSpPr>
        <p:spPr>
          <a:xfrm>
            <a:off x="1027344" y="2578472"/>
            <a:ext cx="4257465" cy="3510093"/>
          </a:xfrm>
          <a:prstGeom prst="rect">
            <a:avLst/>
          </a:prstGeom>
        </p:spPr>
        <p:txBody>
          <a:bodyPr/>
          <a:lstStyle>
            <a:lvl1pPr marL="0" indent="0">
              <a:lnSpc>
                <a:spcPts val="8200"/>
              </a:lnSpc>
              <a:buNone/>
              <a:defRPr sz="8000" b="0" i="0">
                <a:solidFill>
                  <a:srgbClr val="4D4D4D"/>
                </a:solidFill>
                <a:latin typeface="TITILLIUMMAPS29L-400WT" pitchFamily="2" charset="77"/>
              </a:defRPr>
            </a:lvl1pPr>
          </a:lstStyle>
          <a:p>
            <a:pPr lvl="0"/>
            <a:r>
              <a:rPr lang="es-419"/>
              <a:t>Title</a:t>
            </a:r>
          </a:p>
          <a:p>
            <a:pPr lvl="0"/>
            <a:r>
              <a:rPr lang="es-419"/>
              <a:t>Lorem</a:t>
            </a:r>
          </a:p>
          <a:p>
            <a:pPr lvl="0"/>
            <a:r>
              <a:rPr lang="es-419"/>
              <a:t>ipsum</a:t>
            </a:r>
          </a:p>
        </p:txBody>
      </p:sp>
      <p:sp>
        <p:nvSpPr>
          <p:cNvPr id="17" name="Rectángulo redondeado 16">
            <a:extLst>
              <a:ext uri="{FF2B5EF4-FFF2-40B4-BE49-F238E27FC236}">
                <a16:creationId xmlns:a16="http://schemas.microsoft.com/office/drawing/2014/main" id="{82A969DB-7217-C85A-742A-A991C74D9452}"/>
              </a:ext>
            </a:extLst>
          </p:cNvPr>
          <p:cNvSpPr/>
          <p:nvPr userDrawn="1"/>
        </p:nvSpPr>
        <p:spPr>
          <a:xfrm>
            <a:off x="672301" y="10456692"/>
            <a:ext cx="9129461" cy="2077278"/>
          </a:xfrm>
          <a:prstGeom prst="roundRect">
            <a:avLst>
              <a:gd name="adj" fmla="val 10521"/>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Marcador de texto 8">
            <a:extLst>
              <a:ext uri="{FF2B5EF4-FFF2-40B4-BE49-F238E27FC236}">
                <a16:creationId xmlns:a16="http://schemas.microsoft.com/office/drawing/2014/main" id="{8472D728-4D17-9618-9FDA-7A5F432D842F}"/>
              </a:ext>
            </a:extLst>
          </p:cNvPr>
          <p:cNvSpPr>
            <a:spLocks noGrp="1"/>
          </p:cNvSpPr>
          <p:nvPr>
            <p:ph type="body" sz="quarter" idx="20" hasCustomPrompt="1"/>
          </p:nvPr>
        </p:nvSpPr>
        <p:spPr>
          <a:xfrm>
            <a:off x="1027344" y="10735902"/>
            <a:ext cx="8295075" cy="1597348"/>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a:t>
            </a:r>
          </a:p>
        </p:txBody>
      </p:sp>
      <p:sp>
        <p:nvSpPr>
          <p:cNvPr id="20" name="Marcador de pie de página 19">
            <a:extLst>
              <a:ext uri="{FF2B5EF4-FFF2-40B4-BE49-F238E27FC236}">
                <a16:creationId xmlns:a16="http://schemas.microsoft.com/office/drawing/2014/main" id="{1AA63623-FA59-5448-8178-EDDE55F65ED6}"/>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57705128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893122"/>
            <a:ext cx="10278197" cy="3091726"/>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13973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17325"/>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831755870"/>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cyan - image">
    <p:spTree>
      <p:nvGrpSpPr>
        <p:cNvPr id="1" name=""/>
        <p:cNvGrpSpPr/>
        <p:nvPr/>
      </p:nvGrpSpPr>
      <p:grpSpPr>
        <a:xfrm>
          <a:off x="0" y="0"/>
          <a:ext cx="0" cy="0"/>
          <a:chOff x="0" y="0"/>
          <a:chExt cx="0" cy="0"/>
        </a:xfrm>
      </p:grpSpPr>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0" y="0"/>
            <a:ext cx="24384000" cy="13715999"/>
          </a:xfrm>
          <a:prstGeom prst="rect">
            <a:avLst/>
          </a:prstGeom>
        </p:spPr>
        <p:txBody>
          <a:bodyPr/>
          <a:lstStyle/>
          <a:p>
            <a:endParaRPr lang="es-419"/>
          </a:p>
        </p:txBody>
      </p:sp>
      <p:sp>
        <p:nvSpPr>
          <p:cNvPr id="3" name="Marcador de pie de página 2">
            <a:extLst>
              <a:ext uri="{FF2B5EF4-FFF2-40B4-BE49-F238E27FC236}">
                <a16:creationId xmlns:a16="http://schemas.microsoft.com/office/drawing/2014/main" id="{B02BB92B-8139-DE02-D7F7-21BD069A302F}"/>
              </a:ext>
            </a:extLst>
          </p:cNvPr>
          <p:cNvSpPr>
            <a:spLocks noGrp="1"/>
          </p:cNvSpPr>
          <p:nvPr>
            <p:ph type="ftr" sz="quarter" idx="17"/>
          </p:nvPr>
        </p:nvSpPr>
        <p:spPr/>
        <p:txBody>
          <a:bodyPr/>
          <a:lstStyle/>
          <a:p>
            <a:r>
              <a:rPr lang="es-419" err="1"/>
              <a:t>Presentation</a:t>
            </a:r>
            <a:r>
              <a:rPr lang="es-419"/>
              <a:t> Name | Speaker | Date</a:t>
            </a:r>
          </a:p>
        </p:txBody>
      </p:sp>
      <p:pic>
        <p:nvPicPr>
          <p:cNvPr id="4" name="Imatge" descr="Imatge">
            <a:extLst>
              <a:ext uri="{FF2B5EF4-FFF2-40B4-BE49-F238E27FC236}">
                <a16:creationId xmlns:a16="http://schemas.microsoft.com/office/drawing/2014/main" id="{6CE7F1C7-3004-BD6A-AE0E-315D921438D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Tree>
    <p:extLst>
      <p:ext uri="{BB962C8B-B14F-4D97-AF65-F5344CB8AC3E}">
        <p14:creationId xmlns:p14="http://schemas.microsoft.com/office/powerpoint/2010/main" val="106925735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699772"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699772"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dirty="0" err="1"/>
              <a:t>Presentation</a:t>
            </a:r>
            <a:r>
              <a:rPr lang="es-419" dirty="0"/>
              <a:t> </a:t>
            </a:r>
            <a:r>
              <a:rPr lang="es-419" dirty="0" err="1"/>
              <a:t>Title</a:t>
            </a:r>
            <a:endParaRPr lang="es-419" dirty="0"/>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699771"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3" name="Marcador de pie de página 2">
            <a:extLst>
              <a:ext uri="{FF2B5EF4-FFF2-40B4-BE49-F238E27FC236}">
                <a16:creationId xmlns:a16="http://schemas.microsoft.com/office/drawing/2014/main" id="{D92C6131-4169-2580-7C4F-037DE2A5849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4704579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Basic">
    <p:spTree>
      <p:nvGrpSpPr>
        <p:cNvPr id="1" name=""/>
        <p:cNvGrpSpPr/>
        <p:nvPr/>
      </p:nvGrpSpPr>
      <p:grpSpPr>
        <a:xfrm>
          <a:off x="0" y="0"/>
          <a:ext cx="0" cy="0"/>
          <a:chOff x="0" y="0"/>
          <a:chExt cx="0" cy="0"/>
        </a:xfrm>
      </p:grpSpPr>
      <p:sp>
        <p:nvSpPr>
          <p:cNvPr id="8" name="Marcador de texto 8">
            <a:extLst>
              <a:ext uri="{FF2B5EF4-FFF2-40B4-BE49-F238E27FC236}">
                <a16:creationId xmlns:a16="http://schemas.microsoft.com/office/drawing/2014/main" id="{27DE553B-F79E-791B-43F3-8F7F4FBCFB40}"/>
              </a:ext>
            </a:extLst>
          </p:cNvPr>
          <p:cNvSpPr>
            <a:spLocks noGrp="1"/>
          </p:cNvSpPr>
          <p:nvPr>
            <p:ph type="body" sz="quarter" idx="12" hasCustomPrompt="1"/>
          </p:nvPr>
        </p:nvSpPr>
        <p:spPr>
          <a:xfrm>
            <a:off x="1588260" y="3936322"/>
            <a:ext cx="6699250" cy="720725"/>
          </a:xfrm>
          <a:prstGeom prst="rect">
            <a:avLst/>
          </a:prstGeom>
        </p:spPr>
        <p:txBody>
          <a:bodyPr/>
          <a:lstStyle>
            <a:lvl1pPr marL="0" indent="0">
              <a:buNone/>
              <a:defRPr sz="3200"/>
            </a:lvl1pPr>
          </a:lstStyle>
          <a:p>
            <a:pPr lvl="0"/>
            <a:r>
              <a:rPr lang="es-419"/>
              <a:t>Chapter XX</a:t>
            </a:r>
          </a:p>
        </p:txBody>
      </p:sp>
      <p:sp>
        <p:nvSpPr>
          <p:cNvPr id="9" name="Marcador de texto 8">
            <a:extLst>
              <a:ext uri="{FF2B5EF4-FFF2-40B4-BE49-F238E27FC236}">
                <a16:creationId xmlns:a16="http://schemas.microsoft.com/office/drawing/2014/main" id="{587E988A-13B3-BFB4-0571-B790D14E5705}"/>
              </a:ext>
            </a:extLst>
          </p:cNvPr>
          <p:cNvSpPr>
            <a:spLocks noGrp="1"/>
          </p:cNvSpPr>
          <p:nvPr>
            <p:ph type="body" sz="quarter" idx="13" hasCustomPrompt="1"/>
          </p:nvPr>
        </p:nvSpPr>
        <p:spPr>
          <a:xfrm>
            <a:off x="1588260"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0" name="Marcador de texto 8">
            <a:extLst>
              <a:ext uri="{FF2B5EF4-FFF2-40B4-BE49-F238E27FC236}">
                <a16:creationId xmlns:a16="http://schemas.microsoft.com/office/drawing/2014/main" id="{CC97AC21-1DA1-4B50-8775-85ABA9169DA1}"/>
              </a:ext>
            </a:extLst>
          </p:cNvPr>
          <p:cNvSpPr>
            <a:spLocks noGrp="1"/>
          </p:cNvSpPr>
          <p:nvPr>
            <p:ph type="body" sz="quarter" idx="16" hasCustomPrompt="1"/>
          </p:nvPr>
        </p:nvSpPr>
        <p:spPr>
          <a:xfrm>
            <a:off x="1588259" y="6623304"/>
            <a:ext cx="10767293" cy="3858842"/>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88D17C5-E30C-6859-3FA6-00633E47C7B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osición de imagen 8">
            <a:extLst>
              <a:ext uri="{FF2B5EF4-FFF2-40B4-BE49-F238E27FC236}">
                <a16:creationId xmlns:a16="http://schemas.microsoft.com/office/drawing/2014/main" id="{6F9EA907-544E-FFAE-97A3-638E52467728}"/>
              </a:ext>
            </a:extLst>
          </p:cNvPr>
          <p:cNvSpPr>
            <a:spLocks noGrp="1"/>
          </p:cNvSpPr>
          <p:nvPr>
            <p:ph type="pic" sz="quarter" idx="18"/>
          </p:nvPr>
        </p:nvSpPr>
        <p:spPr>
          <a:xfrm>
            <a:off x="13366684" y="5517580"/>
            <a:ext cx="3706409" cy="3566425"/>
          </a:xfrm>
          <a:prstGeom prst="roundRect">
            <a:avLst>
              <a:gd name="adj" fmla="val 5203"/>
            </a:avLst>
          </a:prstGeom>
          <a:ln w="127000">
            <a:solidFill>
              <a:srgbClr val="EEDE66"/>
            </a:solidFill>
          </a:ln>
        </p:spPr>
        <p:txBody>
          <a:bodyPr/>
          <a:lstStyle/>
          <a:p>
            <a:endParaRPr lang="es-419"/>
          </a:p>
        </p:txBody>
      </p:sp>
      <p:sp>
        <p:nvSpPr>
          <p:cNvPr id="6" name="Marcador de posición de imagen 8">
            <a:extLst>
              <a:ext uri="{FF2B5EF4-FFF2-40B4-BE49-F238E27FC236}">
                <a16:creationId xmlns:a16="http://schemas.microsoft.com/office/drawing/2014/main" id="{A7757D9A-C3D2-86BF-03B2-83F2D82E01DA}"/>
              </a:ext>
            </a:extLst>
          </p:cNvPr>
          <p:cNvSpPr>
            <a:spLocks noGrp="1"/>
          </p:cNvSpPr>
          <p:nvPr>
            <p:ph type="pic" sz="quarter" idx="19"/>
          </p:nvPr>
        </p:nvSpPr>
        <p:spPr>
          <a:xfrm>
            <a:off x="17492636" y="1351355"/>
            <a:ext cx="5478876" cy="5271949"/>
          </a:xfrm>
          <a:prstGeom prst="roundRect">
            <a:avLst>
              <a:gd name="adj" fmla="val 5203"/>
            </a:avLst>
          </a:prstGeom>
          <a:ln w="127000">
            <a:solidFill>
              <a:srgbClr val="96D6F3"/>
            </a:solidFill>
          </a:ln>
        </p:spPr>
        <p:txBody>
          <a:bodyPr/>
          <a:lstStyle/>
          <a:p>
            <a:endParaRPr lang="es-419"/>
          </a:p>
        </p:txBody>
      </p:sp>
      <p:sp>
        <p:nvSpPr>
          <p:cNvPr id="7" name="Marcador de posición de imagen 8">
            <a:extLst>
              <a:ext uri="{FF2B5EF4-FFF2-40B4-BE49-F238E27FC236}">
                <a16:creationId xmlns:a16="http://schemas.microsoft.com/office/drawing/2014/main" id="{AB231EC0-88FD-7DCB-CCEC-DA710861F02A}"/>
              </a:ext>
            </a:extLst>
          </p:cNvPr>
          <p:cNvSpPr>
            <a:spLocks noGrp="1"/>
          </p:cNvSpPr>
          <p:nvPr>
            <p:ph type="pic" sz="quarter" idx="20"/>
          </p:nvPr>
        </p:nvSpPr>
        <p:spPr>
          <a:xfrm>
            <a:off x="17492636" y="7092697"/>
            <a:ext cx="4051520" cy="5370772"/>
          </a:xfrm>
          <a:prstGeom prst="roundRect">
            <a:avLst>
              <a:gd name="adj" fmla="val 5203"/>
            </a:avLst>
          </a:prstGeom>
          <a:ln w="127000">
            <a:solidFill>
              <a:srgbClr val="79C59F"/>
            </a:solidFill>
          </a:ln>
        </p:spPr>
        <p:txBody>
          <a:bodyPr/>
          <a:lstStyle/>
          <a:p>
            <a:endParaRPr lang="es-419"/>
          </a:p>
        </p:txBody>
      </p:sp>
      <p:sp>
        <p:nvSpPr>
          <p:cNvPr id="11" name="Marcador de pie de página 10">
            <a:extLst>
              <a:ext uri="{FF2B5EF4-FFF2-40B4-BE49-F238E27FC236}">
                <a16:creationId xmlns:a16="http://schemas.microsoft.com/office/drawing/2014/main" id="{ED03E41E-B760-C623-CD61-D017D3057490}"/>
              </a:ext>
            </a:extLst>
          </p:cNvPr>
          <p:cNvSpPr>
            <a:spLocks noGrp="1"/>
          </p:cNvSpPr>
          <p:nvPr>
            <p:ph type="ftr" sz="quarter" idx="21"/>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265898770"/>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Basic">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BA4EFA3B-03D5-8EB7-E1C4-08B32BAD9F86}"/>
              </a:ext>
            </a:extLst>
          </p:cNvPr>
          <p:cNvSpPr>
            <a:spLocks noGrp="1"/>
          </p:cNvSpPr>
          <p:nvPr>
            <p:ph type="body" sz="quarter" idx="12" hasCustomPrompt="1"/>
          </p:nvPr>
        </p:nvSpPr>
        <p:spPr>
          <a:xfrm>
            <a:off x="1521352"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F98DFA96-889D-730B-C1C5-D858FEB8D1C1}"/>
              </a:ext>
            </a:extLst>
          </p:cNvPr>
          <p:cNvSpPr>
            <a:spLocks noGrp="1"/>
          </p:cNvSpPr>
          <p:nvPr>
            <p:ph type="body" sz="quarter" idx="13" hasCustomPrompt="1"/>
          </p:nvPr>
        </p:nvSpPr>
        <p:spPr>
          <a:xfrm>
            <a:off x="1521352"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4C59F15A-68B1-D332-9206-A9E136AB6B47}"/>
              </a:ext>
            </a:extLst>
          </p:cNvPr>
          <p:cNvSpPr>
            <a:spLocks noGrp="1"/>
          </p:cNvSpPr>
          <p:nvPr>
            <p:ph type="body" sz="quarter" idx="17" hasCustomPrompt="1"/>
          </p:nvPr>
        </p:nvSpPr>
        <p:spPr>
          <a:xfrm>
            <a:off x="1521353"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29DECB5B-C37F-F866-9E80-D07F43D577D4}"/>
              </a:ext>
            </a:extLst>
          </p:cNvPr>
          <p:cNvSpPr>
            <a:spLocks noGrp="1"/>
          </p:cNvSpPr>
          <p:nvPr>
            <p:ph type="body" sz="quarter" idx="18" hasCustomPrompt="1"/>
          </p:nvPr>
        </p:nvSpPr>
        <p:spPr>
          <a:xfrm>
            <a:off x="962032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9D914E70-46B4-A7A4-107D-2C2370E74C8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CE1CC54-DBC1-D9FC-6A2B-06D30755B097}"/>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16132180"/>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 image">
    <p:spTree>
      <p:nvGrpSpPr>
        <p:cNvPr id="1" name=""/>
        <p:cNvGrpSpPr/>
        <p:nvPr/>
      </p:nvGrpSpPr>
      <p:grpSpPr>
        <a:xfrm>
          <a:off x="0" y="0"/>
          <a:ext cx="0" cy="0"/>
          <a:chOff x="0" y="0"/>
          <a:chExt cx="0" cy="0"/>
        </a:xfrm>
      </p:grpSpPr>
      <p:sp>
        <p:nvSpPr>
          <p:cNvPr id="11" name="Marcador de texto 8">
            <a:extLst>
              <a:ext uri="{FF2B5EF4-FFF2-40B4-BE49-F238E27FC236}">
                <a16:creationId xmlns:a16="http://schemas.microsoft.com/office/drawing/2014/main" id="{CE62B938-8827-EB03-DBB1-4D200D2B4E9B}"/>
              </a:ext>
            </a:extLst>
          </p:cNvPr>
          <p:cNvSpPr>
            <a:spLocks noGrp="1"/>
          </p:cNvSpPr>
          <p:nvPr>
            <p:ph type="body" sz="quarter" idx="13" hasCustomPrompt="1"/>
          </p:nvPr>
        </p:nvSpPr>
        <p:spPr>
          <a:xfrm>
            <a:off x="1699773" y="4078314"/>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4" name="Marcador de texto 8">
            <a:extLst>
              <a:ext uri="{FF2B5EF4-FFF2-40B4-BE49-F238E27FC236}">
                <a16:creationId xmlns:a16="http://schemas.microsoft.com/office/drawing/2014/main" id="{87190646-00E4-1884-3240-5886BA586AC4}"/>
              </a:ext>
            </a:extLst>
          </p:cNvPr>
          <p:cNvSpPr>
            <a:spLocks noGrp="1"/>
          </p:cNvSpPr>
          <p:nvPr>
            <p:ph type="body" sz="quarter" idx="17" hasCustomPrompt="1"/>
          </p:nvPr>
        </p:nvSpPr>
        <p:spPr>
          <a:xfrm>
            <a:off x="1699773" y="548713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Marcador de posición de imagen 8">
            <a:extLst>
              <a:ext uri="{FF2B5EF4-FFF2-40B4-BE49-F238E27FC236}">
                <a16:creationId xmlns:a16="http://schemas.microsoft.com/office/drawing/2014/main" id="{16DB3AD8-C233-12E5-4782-F04C2C55F50C}"/>
              </a:ext>
            </a:extLst>
          </p:cNvPr>
          <p:cNvSpPr>
            <a:spLocks noGrp="1"/>
          </p:cNvSpPr>
          <p:nvPr>
            <p:ph type="pic" sz="quarter" idx="16"/>
          </p:nvPr>
        </p:nvSpPr>
        <p:spPr>
          <a:xfrm>
            <a:off x="12192000" y="340895"/>
            <a:ext cx="11911556" cy="13034209"/>
          </a:xfrm>
          <a:prstGeom prst="roundRect">
            <a:avLst>
              <a:gd name="adj" fmla="val 4871"/>
            </a:avLst>
          </a:prstGeom>
        </p:spPr>
        <p:txBody>
          <a:bodyPr/>
          <a:lstStyle/>
          <a:p>
            <a:endParaRPr lang="es-419"/>
          </a:p>
        </p:txBody>
      </p:sp>
      <p:pic>
        <p:nvPicPr>
          <p:cNvPr id="2" name="Imatge" descr="Imatge">
            <a:extLst>
              <a:ext uri="{FF2B5EF4-FFF2-40B4-BE49-F238E27FC236}">
                <a16:creationId xmlns:a16="http://schemas.microsoft.com/office/drawing/2014/main" id="{2AFE932C-9B06-9B96-52B0-269435A4B5A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2D2F739F-4F1E-0CEC-DCA2-F7530CDE021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36183556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A12C7E26-962E-B614-43BA-0DB65F481D11}"/>
              </a:ext>
            </a:extLst>
          </p:cNvPr>
          <p:cNvSpPr>
            <a:spLocks noGrp="1"/>
          </p:cNvSpPr>
          <p:nvPr>
            <p:ph type="pic" sz="quarter" idx="16"/>
          </p:nvPr>
        </p:nvSpPr>
        <p:spPr>
          <a:xfrm>
            <a:off x="672302" y="1895708"/>
            <a:ext cx="12040088" cy="10043744"/>
          </a:xfrm>
          <a:prstGeom prst="roundRect">
            <a:avLst>
              <a:gd name="adj" fmla="val 2874"/>
            </a:avLst>
          </a:prstGeom>
        </p:spPr>
        <p:txBody>
          <a:bodyPr/>
          <a:lstStyle/>
          <a:p>
            <a:endParaRPr lang="es-419"/>
          </a:p>
        </p:txBody>
      </p:sp>
      <p:sp>
        <p:nvSpPr>
          <p:cNvPr id="6" name="Marcador de posición de imagen 8">
            <a:extLst>
              <a:ext uri="{FF2B5EF4-FFF2-40B4-BE49-F238E27FC236}">
                <a16:creationId xmlns:a16="http://schemas.microsoft.com/office/drawing/2014/main" id="{DC996BB8-12E7-5A27-6C69-5F33124D0F9D}"/>
              </a:ext>
            </a:extLst>
          </p:cNvPr>
          <p:cNvSpPr>
            <a:spLocks noGrp="1"/>
          </p:cNvSpPr>
          <p:nvPr>
            <p:ph type="pic" sz="quarter" idx="17"/>
          </p:nvPr>
        </p:nvSpPr>
        <p:spPr>
          <a:xfrm>
            <a:off x="13359160" y="6601522"/>
            <a:ext cx="10352537" cy="5337929"/>
          </a:xfrm>
          <a:prstGeom prst="roundRect">
            <a:avLst>
              <a:gd name="adj" fmla="val 3984"/>
            </a:avLst>
          </a:prstGeom>
        </p:spPr>
        <p:txBody>
          <a:bodyPr/>
          <a:lstStyle/>
          <a:p>
            <a:endParaRPr lang="es-419"/>
          </a:p>
        </p:txBody>
      </p:sp>
      <p:pic>
        <p:nvPicPr>
          <p:cNvPr id="7" name="Imatge" descr="Imatge">
            <a:extLst>
              <a:ext uri="{FF2B5EF4-FFF2-40B4-BE49-F238E27FC236}">
                <a16:creationId xmlns:a16="http://schemas.microsoft.com/office/drawing/2014/main" id="{C6BE3F3D-EB50-DEBC-4C09-11F6D932771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25A8B6E9-3B6D-B4BA-E451-A64E6A433FD3}"/>
              </a:ext>
            </a:extLst>
          </p:cNvPr>
          <p:cNvSpPr>
            <a:spLocks noGrp="1"/>
          </p:cNvSpPr>
          <p:nvPr>
            <p:ph type="pic" sz="quarter" idx="18"/>
          </p:nvPr>
        </p:nvSpPr>
        <p:spPr>
          <a:xfrm>
            <a:off x="13359161" y="1895708"/>
            <a:ext cx="4438185" cy="4148254"/>
          </a:xfrm>
          <a:prstGeom prst="roundRect">
            <a:avLst>
              <a:gd name="adj" fmla="val 3984"/>
            </a:avLst>
          </a:prstGeom>
        </p:spPr>
        <p:txBody>
          <a:bodyPr/>
          <a:lstStyle/>
          <a:p>
            <a:endParaRPr lang="es-419"/>
          </a:p>
        </p:txBody>
      </p:sp>
      <p:sp>
        <p:nvSpPr>
          <p:cNvPr id="10" name="Marcador de texto 8">
            <a:extLst>
              <a:ext uri="{FF2B5EF4-FFF2-40B4-BE49-F238E27FC236}">
                <a16:creationId xmlns:a16="http://schemas.microsoft.com/office/drawing/2014/main" id="{07E46148-6955-3C73-3B4A-F9E9CD89A860}"/>
              </a:ext>
            </a:extLst>
          </p:cNvPr>
          <p:cNvSpPr>
            <a:spLocks noGrp="1"/>
          </p:cNvSpPr>
          <p:nvPr>
            <p:ph type="body" sz="quarter" idx="13" hasCustomPrompt="1"/>
          </p:nvPr>
        </p:nvSpPr>
        <p:spPr>
          <a:xfrm>
            <a:off x="18136670" y="1895708"/>
            <a:ext cx="7561474" cy="602165"/>
          </a:xfrm>
          <a:prstGeom prst="rect">
            <a:avLst/>
          </a:prstGeom>
        </p:spPr>
        <p:txBody>
          <a:bodyPr/>
          <a:lstStyle>
            <a:lvl1pPr marL="0" indent="0">
              <a:buNone/>
              <a:defRPr sz="4000" b="0" i="0">
                <a:solidFill>
                  <a:srgbClr val="4D4D4D"/>
                </a:solidFill>
                <a:latin typeface="TITILLIUMMAPS29L-400WT" pitchFamily="2" charset="77"/>
              </a:defRPr>
            </a:lvl1pPr>
          </a:lstStyle>
          <a:p>
            <a:pPr lvl="0"/>
            <a:r>
              <a:rPr lang="es-419"/>
              <a:t>Title</a:t>
            </a:r>
          </a:p>
        </p:txBody>
      </p:sp>
      <p:sp>
        <p:nvSpPr>
          <p:cNvPr id="11" name="Marcador de texto 8">
            <a:extLst>
              <a:ext uri="{FF2B5EF4-FFF2-40B4-BE49-F238E27FC236}">
                <a16:creationId xmlns:a16="http://schemas.microsoft.com/office/drawing/2014/main" id="{599A35E0-CFFC-2361-F3AC-53341DF6F480}"/>
              </a:ext>
            </a:extLst>
          </p:cNvPr>
          <p:cNvSpPr>
            <a:spLocks noGrp="1"/>
          </p:cNvSpPr>
          <p:nvPr>
            <p:ph type="body" sz="quarter" idx="19" hasCustomPrompt="1"/>
          </p:nvPr>
        </p:nvSpPr>
        <p:spPr>
          <a:xfrm>
            <a:off x="18136670" y="3055433"/>
            <a:ext cx="5749242" cy="3073968"/>
          </a:xfrm>
          <a:prstGeom prst="rect">
            <a:avLst/>
          </a:prstGeom>
        </p:spPr>
        <p:txBody>
          <a:bodyPr/>
          <a:lstStyle>
            <a:lvl1pPr marL="0" indent="0">
              <a:lnSpc>
                <a:spcPts val="2700"/>
              </a:lnSpc>
              <a:buNone/>
              <a:defRPr sz="23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enimx ad minim veniam, quis nostrud exercitation ullamco laboris nisi ut aliquip ex ea commodo consequat. Duis aute irure dolor in reprehenderit in voluptate velit esse cillum dolore eu fugiat nulla pariatur. </a:t>
            </a:r>
          </a:p>
        </p:txBody>
      </p:sp>
      <p:sp>
        <p:nvSpPr>
          <p:cNvPr id="12" name="Marcador de pie de página 11">
            <a:extLst>
              <a:ext uri="{FF2B5EF4-FFF2-40B4-BE49-F238E27FC236}">
                <a16:creationId xmlns:a16="http://schemas.microsoft.com/office/drawing/2014/main" id="{1374FEDD-FC7D-01BD-9C0A-F16BA77A7A71}"/>
              </a:ext>
            </a:extLst>
          </p:cNvPr>
          <p:cNvSpPr>
            <a:spLocks noGrp="1"/>
          </p:cNvSpPr>
          <p:nvPr>
            <p:ph type="ftr" sz="quarter" idx="20"/>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97698872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3_Basic">
    <p:spTree>
      <p:nvGrpSpPr>
        <p:cNvPr id="1" name=""/>
        <p:cNvGrpSpPr/>
        <p:nvPr/>
      </p:nvGrpSpPr>
      <p:grpSpPr>
        <a:xfrm>
          <a:off x="0" y="0"/>
          <a:ext cx="0" cy="0"/>
          <a:chOff x="0" y="0"/>
          <a:chExt cx="0" cy="0"/>
        </a:xfrm>
      </p:grpSpPr>
      <p:sp>
        <p:nvSpPr>
          <p:cNvPr id="4" name="Marcador de título 1">
            <a:extLst>
              <a:ext uri="{FF2B5EF4-FFF2-40B4-BE49-F238E27FC236}">
                <a16:creationId xmlns:a16="http://schemas.microsoft.com/office/drawing/2014/main" id="{E211D543-6CC1-2DBE-327B-4787814125BE}"/>
              </a:ext>
            </a:extLst>
          </p:cNvPr>
          <p:cNvSpPr>
            <a:spLocks noGrp="1"/>
          </p:cNvSpPr>
          <p:nvPr>
            <p:ph type="title"/>
          </p:nvPr>
        </p:nvSpPr>
        <p:spPr>
          <a:xfrm>
            <a:off x="1676400" y="730251"/>
            <a:ext cx="21031200" cy="2651126"/>
          </a:xfrm>
          <a:prstGeom prst="rect">
            <a:avLst/>
          </a:prstGeom>
        </p:spPr>
        <p:txBody>
          <a:bodyPr vert="horz" lIns="91440" tIns="45720" rIns="91440" bIns="45720" rtlCol="0" anchor="ctr">
            <a:normAutofit/>
          </a:bodyPr>
          <a:lstStyle>
            <a:lvl1pPr>
              <a:defRPr sz="6000">
                <a:latin typeface="TITILLIUMMAPS29L-400WT"/>
              </a:defRPr>
            </a:lvl1pPr>
          </a:lstStyle>
          <a:p>
            <a:r>
              <a:rPr lang="es-ES" dirty="0"/>
              <a:t>Haga clic para modificar el estilo de título del patrón</a:t>
            </a:r>
          </a:p>
        </p:txBody>
      </p:sp>
      <p:sp>
        <p:nvSpPr>
          <p:cNvPr id="5" name="Marcador de texto 2">
            <a:extLst>
              <a:ext uri="{FF2B5EF4-FFF2-40B4-BE49-F238E27FC236}">
                <a16:creationId xmlns:a16="http://schemas.microsoft.com/office/drawing/2014/main" id="{0E371362-0C9B-0876-83A0-46A568DF9695}"/>
              </a:ext>
            </a:extLst>
          </p:cNvPr>
          <p:cNvSpPr>
            <a:spLocks noGrp="1"/>
          </p:cNvSpPr>
          <p:nvPr>
            <p:ph idx="1"/>
          </p:nvPr>
        </p:nvSpPr>
        <p:spPr>
          <a:xfrm>
            <a:off x="1676400" y="3651250"/>
            <a:ext cx="21031200" cy="8702676"/>
          </a:xfrm>
          <a:prstGeom prst="rect">
            <a:avLst/>
          </a:prstGeom>
        </p:spPr>
        <p:txBody>
          <a:bodyPr vert="horz" lIns="91440" tIns="45720" rIns="91440" bIns="45720" rtlCol="0">
            <a:normAutofit/>
          </a:bodyPr>
          <a:lstStyle>
            <a:lvl1pPr marL="285750" indent="-285750">
              <a:buFont typeface="Arial" panose="020B0604020202020204" pitchFamily="34" charset="0"/>
              <a:buChar char="•"/>
              <a:defRPr sz="3600"/>
            </a:lvl1pPr>
            <a:lvl2pPr marL="742950" indent="-285750">
              <a:buFont typeface="Arial" panose="020B0604020202020204" pitchFamily="34" charset="0"/>
              <a:buChar char="•"/>
              <a:defRPr sz="3000"/>
            </a:lvl2pPr>
            <a:lvl3pPr marL="1200150" indent="-285750">
              <a:buFont typeface="Arial" panose="020B0604020202020204" pitchFamily="34" charset="0"/>
              <a:buChar char="•"/>
              <a:defRPr sz="2800"/>
            </a:lvl3pPr>
            <a:lvl4pPr marL="1657350" indent="-285750">
              <a:buFont typeface="Arial" panose="020B0604020202020204" pitchFamily="34" charset="0"/>
              <a:buChar char="•"/>
              <a:defRPr sz="2400"/>
            </a:lvl4pPr>
            <a:lvl5pPr marL="2114550" indent="-285750">
              <a:buFont typeface="Arial" panose="020B0604020202020204" pitchFamily="34" charset="0"/>
              <a:buChar char="•"/>
              <a:defRPr sz="2000"/>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2454461624"/>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asic">
    <p:bg>
      <p:bgPr>
        <a:solidFill>
          <a:srgbClr val="96D6F3"/>
        </a:solidFill>
        <a:effectLst/>
      </p:bgPr>
    </p:bg>
    <p:spTree>
      <p:nvGrpSpPr>
        <p:cNvPr id="1" name=""/>
        <p:cNvGrpSpPr/>
        <p:nvPr/>
      </p:nvGrpSpPr>
      <p:grpSpPr>
        <a:xfrm>
          <a:off x="0" y="0"/>
          <a:ext cx="0" cy="0"/>
          <a:chOff x="0" y="0"/>
          <a:chExt cx="0" cy="0"/>
        </a:xfrm>
      </p:grpSpPr>
      <p:sp>
        <p:nvSpPr>
          <p:cNvPr id="4" name="Marcador de texto 8">
            <a:extLst>
              <a:ext uri="{FF2B5EF4-FFF2-40B4-BE49-F238E27FC236}">
                <a16:creationId xmlns:a16="http://schemas.microsoft.com/office/drawing/2014/main" id="{F42FA0AA-C3E1-6357-F949-7E5614453E8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4A2027F7-EEDA-DAF9-C566-FCBC19DF7201}"/>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866A6616-5ABE-D9ED-B192-FB919E452B8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29F15089-6427-854D-D6F8-1D6E8569728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32936949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8CC089E4-12FB-B4D1-D8C8-97425A7CD51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422748433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0_Basic">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13069229" y="866889"/>
            <a:ext cx="10720574" cy="12037640"/>
          </a:xfrm>
          <a:prstGeom prst="parallelogram">
            <a:avLst>
              <a:gd name="adj" fmla="val 0"/>
            </a:avLst>
          </a:prstGeom>
          <a:solidFill>
            <a:srgbClr val="96D6F3"/>
          </a:solidFill>
          <a:ln w="609600">
            <a:solidFill>
              <a:srgbClr val="96D6F3"/>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3595552" y="1052945"/>
            <a:ext cx="9160369" cy="3751558"/>
          </a:xfrm>
          <a:prstGeom prst="rect">
            <a:avLst/>
          </a:prstGeom>
        </p:spPr>
        <p:txBody>
          <a:bodyPr/>
          <a:lstStyle>
            <a:lvl1pPr>
              <a:defRPr sz="10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3595552" y="8318811"/>
            <a:ext cx="8952214" cy="4344244"/>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B371A6C-EC52-1EFE-CEB3-8C9224D76A59}"/>
              </a:ext>
            </a:extLst>
          </p:cNvPr>
          <p:cNvSpPr>
            <a:spLocks noGrp="1"/>
          </p:cNvSpPr>
          <p:nvPr>
            <p:ph type="ftr" sz="quarter" idx="18"/>
          </p:nvPr>
        </p:nvSpPr>
        <p:spPr/>
        <p:txBody>
          <a:bodyPr/>
          <a:lstStyle/>
          <a:p>
            <a:r>
              <a:rPr lang="es-419" err="1"/>
              <a:t>Presentation</a:t>
            </a:r>
            <a:r>
              <a:rPr lang="es-419"/>
              <a:t> Name | Speaker | Date</a:t>
            </a:r>
          </a:p>
        </p:txBody>
      </p:sp>
      <p:sp>
        <p:nvSpPr>
          <p:cNvPr id="2" name="Marcador de posición de imagen 8">
            <a:extLst>
              <a:ext uri="{FF2B5EF4-FFF2-40B4-BE49-F238E27FC236}">
                <a16:creationId xmlns:a16="http://schemas.microsoft.com/office/drawing/2014/main" id="{37D7F065-C2E2-7072-E224-70F126A13518}"/>
              </a:ext>
            </a:extLst>
          </p:cNvPr>
          <p:cNvSpPr>
            <a:spLocks noGrp="1"/>
          </p:cNvSpPr>
          <p:nvPr>
            <p:ph type="pic" sz="quarter" idx="16"/>
          </p:nvPr>
        </p:nvSpPr>
        <p:spPr>
          <a:xfrm>
            <a:off x="618830" y="1449659"/>
            <a:ext cx="11573170" cy="10988743"/>
          </a:xfrm>
          <a:prstGeom prst="roundRect">
            <a:avLst>
              <a:gd name="adj" fmla="val 2807"/>
            </a:avLst>
          </a:prstGeom>
        </p:spPr>
        <p:txBody>
          <a:bodyPr/>
          <a:lstStyle/>
          <a:p>
            <a:endParaRPr lang="es-419"/>
          </a:p>
        </p:txBody>
      </p:sp>
    </p:spTree>
    <p:extLst>
      <p:ext uri="{BB962C8B-B14F-4D97-AF65-F5344CB8AC3E}">
        <p14:creationId xmlns:p14="http://schemas.microsoft.com/office/powerpoint/2010/main" val="1785605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_Basic">
    <p:bg>
      <p:bgPr>
        <a:solidFill>
          <a:srgbClr val="96D6F3"/>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4" name="Marcador de texto 8">
            <a:extLst>
              <a:ext uri="{FF2B5EF4-FFF2-40B4-BE49-F238E27FC236}">
                <a16:creationId xmlns:a16="http://schemas.microsoft.com/office/drawing/2014/main" id="{C9E683D2-AB64-AD79-E2E4-619E1313E3BE}"/>
              </a:ext>
            </a:extLst>
          </p:cNvPr>
          <p:cNvSpPr>
            <a:spLocks noGrp="1"/>
          </p:cNvSpPr>
          <p:nvPr>
            <p:ph type="body" sz="quarter" idx="17" hasCustomPrompt="1"/>
          </p:nvPr>
        </p:nvSpPr>
        <p:spPr>
          <a:xfrm>
            <a:off x="1123951" y="7692257"/>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5" name="Título 1">
            <a:extLst>
              <a:ext uri="{FF2B5EF4-FFF2-40B4-BE49-F238E27FC236}">
                <a16:creationId xmlns:a16="http://schemas.microsoft.com/office/drawing/2014/main" id="{05F0C0D4-54BD-681E-6DE9-9544BF4BC254}"/>
              </a:ext>
            </a:extLst>
          </p:cNvPr>
          <p:cNvSpPr>
            <a:spLocks noGrp="1"/>
          </p:cNvSpPr>
          <p:nvPr>
            <p:ph type="title" hasCustomPrompt="1"/>
          </p:nvPr>
        </p:nvSpPr>
        <p:spPr>
          <a:xfrm>
            <a:off x="1123950" y="4206875"/>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7" name="Marcador de pie de página 6">
            <a:extLst>
              <a:ext uri="{FF2B5EF4-FFF2-40B4-BE49-F238E27FC236}">
                <a16:creationId xmlns:a16="http://schemas.microsoft.com/office/drawing/2014/main" id="{58C3ECDA-1CE3-20EC-10A2-4EA6C5B8464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422762795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pic>
        <p:nvPicPr>
          <p:cNvPr id="2" name="Imagen 1">
            <a:extLst>
              <a:ext uri="{FF2B5EF4-FFF2-40B4-BE49-F238E27FC236}">
                <a16:creationId xmlns:a16="http://schemas.microsoft.com/office/drawing/2014/main" id="{1B538E89-6806-7BE5-8E1A-02D9633416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11" name="Rectángulo redondeado 10">
            <a:extLst>
              <a:ext uri="{FF2B5EF4-FFF2-40B4-BE49-F238E27FC236}">
                <a16:creationId xmlns:a16="http://schemas.microsoft.com/office/drawing/2014/main" id="{783DE469-6E35-C70F-4B26-27B0955939F3}"/>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2" name="Rectángulo redondeado 11">
            <a:extLst>
              <a:ext uri="{FF2B5EF4-FFF2-40B4-BE49-F238E27FC236}">
                <a16:creationId xmlns:a16="http://schemas.microsoft.com/office/drawing/2014/main" id="{4118C72A-8F6A-5900-A4F9-09AF2215AC1A}"/>
              </a:ext>
            </a:extLst>
          </p:cNvPr>
          <p:cNvSpPr/>
          <p:nvPr userDrawn="1"/>
        </p:nvSpPr>
        <p:spPr>
          <a:xfrm>
            <a:off x="672301" y="7278909"/>
            <a:ext cx="10278197" cy="5307980"/>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3" name="Marcador de texto 8">
            <a:extLst>
              <a:ext uri="{FF2B5EF4-FFF2-40B4-BE49-F238E27FC236}">
                <a16:creationId xmlns:a16="http://schemas.microsoft.com/office/drawing/2014/main" id="{1B0AC39A-0260-C14E-6976-0593088EF4BD}"/>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Título 1">
            <a:extLst>
              <a:ext uri="{FF2B5EF4-FFF2-40B4-BE49-F238E27FC236}">
                <a16:creationId xmlns:a16="http://schemas.microsoft.com/office/drawing/2014/main" id="{9F8A0A09-A788-14E3-E2B6-B92685EF0820}"/>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5" name="Marcador de pie de página 14">
            <a:extLst>
              <a:ext uri="{FF2B5EF4-FFF2-40B4-BE49-F238E27FC236}">
                <a16:creationId xmlns:a16="http://schemas.microsoft.com/office/drawing/2014/main" id="{8E32F769-5CCB-8E0E-9DBD-7B935A1DCFC2}"/>
              </a:ext>
            </a:extLst>
          </p:cNvPr>
          <p:cNvSpPr>
            <a:spLocks noGrp="1"/>
          </p:cNvSpPr>
          <p:nvPr>
            <p:ph type="ftr" sz="quarter" idx="18"/>
          </p:nvPr>
        </p:nvSpPr>
        <p:spPr/>
        <p:txBody>
          <a:bodyPr/>
          <a:lstStyle/>
          <a:p>
            <a:r>
              <a:rPr lang="es-419" err="1"/>
              <a:t>Presentation</a:t>
            </a:r>
            <a:r>
              <a:rPr lang="es-419"/>
              <a:t> Name | Speaker | Date</a:t>
            </a:r>
          </a:p>
        </p:txBody>
      </p:sp>
      <p:sp>
        <p:nvSpPr>
          <p:cNvPr id="16" name="Rectángulo redondeado 15">
            <a:extLst>
              <a:ext uri="{FF2B5EF4-FFF2-40B4-BE49-F238E27FC236}">
                <a16:creationId xmlns:a16="http://schemas.microsoft.com/office/drawing/2014/main" id="{556A4243-B5B6-B650-093C-0D0D9C868111}"/>
              </a:ext>
            </a:extLst>
          </p:cNvPr>
          <p:cNvSpPr/>
          <p:nvPr userDrawn="1"/>
        </p:nvSpPr>
        <p:spPr>
          <a:xfrm>
            <a:off x="672301" y="1903359"/>
            <a:ext cx="10278197" cy="1762554"/>
          </a:xfrm>
          <a:prstGeom prst="roundRect">
            <a:avLst>
              <a:gd name="adj" fmla="val 8468"/>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rgbClr val="4D4D4D"/>
              </a:solidFill>
            </a:endParaRPr>
          </a:p>
        </p:txBody>
      </p:sp>
      <p:sp>
        <p:nvSpPr>
          <p:cNvPr id="17" name="Marcador de texto 8">
            <a:extLst>
              <a:ext uri="{FF2B5EF4-FFF2-40B4-BE49-F238E27FC236}">
                <a16:creationId xmlns:a16="http://schemas.microsoft.com/office/drawing/2014/main" id="{F5CD748A-53B9-4980-D50D-017F2B03991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3139917535"/>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Basic">
    <p:bg>
      <p:bgPr>
        <a:solidFill>
          <a:srgbClr val="EEDE66"/>
        </a:solidFill>
        <a:effectLst/>
      </p:bgPr>
    </p:bg>
    <p:spTree>
      <p:nvGrpSpPr>
        <p:cNvPr id="1" name=""/>
        <p:cNvGrpSpPr/>
        <p:nvPr/>
      </p:nvGrpSpPr>
      <p:grpSpPr>
        <a:xfrm>
          <a:off x="0" y="0"/>
          <a:ext cx="0" cy="0"/>
          <a:chOff x="0" y="0"/>
          <a:chExt cx="0" cy="0"/>
        </a:xfrm>
      </p:grpSpPr>
      <p:sp>
        <p:nvSpPr>
          <p:cNvPr id="5" name="Marcador de texto 8">
            <a:extLst>
              <a:ext uri="{FF2B5EF4-FFF2-40B4-BE49-F238E27FC236}">
                <a16:creationId xmlns:a16="http://schemas.microsoft.com/office/drawing/2014/main" id="{C62A4378-BF69-10FB-3916-E1208E713B38}"/>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3D6980B0-7FB0-90F6-012C-B9793EB2012E}"/>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7257A4C7-F253-B88A-3301-26404CF31CA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3" name="Marcador de pie de página 2">
            <a:extLst>
              <a:ext uri="{FF2B5EF4-FFF2-40B4-BE49-F238E27FC236}">
                <a16:creationId xmlns:a16="http://schemas.microsoft.com/office/drawing/2014/main" id="{C99ECBBE-48DC-8D93-2D61-7CBC5D2DC0F1}"/>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068426397"/>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EEDE66"/>
          </a:solidFill>
          <a:ln w="609600">
            <a:solidFill>
              <a:srgbClr val="EEDE66"/>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rgbClr val="4D4D4D"/>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1F60C665-D5F7-AD97-CD69-D340D2E53AE9}"/>
              </a:ext>
            </a:extLst>
          </p:cNvPr>
          <p:cNvSpPr>
            <a:spLocks noGrp="1"/>
          </p:cNvSpPr>
          <p:nvPr>
            <p:ph type="ftr" sz="quarter" idx="18"/>
          </p:nvPr>
        </p:nvSpPr>
        <p:spPr/>
        <p:txBody>
          <a:bodyPr/>
          <a:lstStyle/>
          <a:p>
            <a:r>
              <a:rPr lang="es-419" err="1"/>
              <a:t>Presentation</a:t>
            </a:r>
            <a:r>
              <a:rPr lang="es-419"/>
              <a:t> Name | Speaker | Date</a:t>
            </a:r>
          </a:p>
        </p:txBody>
      </p:sp>
      <p:pic>
        <p:nvPicPr>
          <p:cNvPr id="5" name="Imagen 4">
            <a:extLst>
              <a:ext uri="{FF2B5EF4-FFF2-40B4-BE49-F238E27FC236}">
                <a16:creationId xmlns:a16="http://schemas.microsoft.com/office/drawing/2014/main" id="{737BA883-31F0-B991-4DFA-664DE88C48F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973159354"/>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Basic">
    <p:bg>
      <p:bgPr>
        <a:solidFill>
          <a:srgbClr val="EEDE66"/>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6" name="Marcador de texto 8">
            <a:extLst>
              <a:ext uri="{FF2B5EF4-FFF2-40B4-BE49-F238E27FC236}">
                <a16:creationId xmlns:a16="http://schemas.microsoft.com/office/drawing/2014/main" id="{F1E72D97-10A5-BD54-8AAB-CDC2805A7507}"/>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Título 1">
            <a:extLst>
              <a:ext uri="{FF2B5EF4-FFF2-40B4-BE49-F238E27FC236}">
                <a16:creationId xmlns:a16="http://schemas.microsoft.com/office/drawing/2014/main" id="{489BD5B0-A9C3-F0CF-213F-FEB15C94B2E8}"/>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2">
                    <a:lumMod val="25000"/>
                  </a:schemeClr>
                </a:solidFill>
                <a:latin typeface="TITILLIUMMAPS29L-400WT" pitchFamily="2" charset="77"/>
                <a:cs typeface="Calibri" panose="020F0502020204030204" pitchFamily="34" charset="0"/>
              </a:defRPr>
            </a:lvl1pPr>
          </a:lstStyle>
          <a:p>
            <a:r>
              <a:rPr lang="es-MX"/>
              <a:t>Subtitle</a:t>
            </a:r>
            <a:endParaRPr lang="es-419"/>
          </a:p>
        </p:txBody>
      </p:sp>
      <p:pic>
        <p:nvPicPr>
          <p:cNvPr id="12" name="Imagen 11">
            <a:extLst>
              <a:ext uri="{FF2B5EF4-FFF2-40B4-BE49-F238E27FC236}">
                <a16:creationId xmlns:a16="http://schemas.microsoft.com/office/drawing/2014/main" id="{E4B88C05-BE8D-9D65-9272-AEB6136F80F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1"/>
            <a:ext cx="5445583" cy="1400783"/>
          </a:xfrm>
          <a:prstGeom prst="rect">
            <a:avLst/>
          </a:prstGeom>
        </p:spPr>
      </p:pic>
      <p:sp>
        <p:nvSpPr>
          <p:cNvPr id="4" name="Marcador de pie de página 3">
            <a:extLst>
              <a:ext uri="{FF2B5EF4-FFF2-40B4-BE49-F238E27FC236}">
                <a16:creationId xmlns:a16="http://schemas.microsoft.com/office/drawing/2014/main" id="{0177D8B5-CCD1-8913-CA3B-8D1B2FB3F95B}"/>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458310936"/>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0" name="Rectángulo redondeado 9">
            <a:extLst>
              <a:ext uri="{FF2B5EF4-FFF2-40B4-BE49-F238E27FC236}">
                <a16:creationId xmlns:a16="http://schemas.microsoft.com/office/drawing/2014/main" id="{A3B94FA9-7BA4-6EDF-7A8E-27C2E5B46A36}"/>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4" name="Rectángulo redondeado 13">
            <a:extLst>
              <a:ext uri="{FF2B5EF4-FFF2-40B4-BE49-F238E27FC236}">
                <a16:creationId xmlns:a16="http://schemas.microsoft.com/office/drawing/2014/main" id="{13DAE41F-54C7-6A00-001C-218EDB8320B2}"/>
              </a:ext>
            </a:extLst>
          </p:cNvPr>
          <p:cNvSpPr/>
          <p:nvPr userDrawn="1"/>
        </p:nvSpPr>
        <p:spPr>
          <a:xfrm>
            <a:off x="672301" y="7278909"/>
            <a:ext cx="10278197" cy="5307980"/>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5" name="Marcador de texto 8">
            <a:extLst>
              <a:ext uri="{FF2B5EF4-FFF2-40B4-BE49-F238E27FC236}">
                <a16:creationId xmlns:a16="http://schemas.microsoft.com/office/drawing/2014/main" id="{C169941C-8030-EDD7-C59E-FE2C2D1F7B8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6" name="Título 1">
            <a:extLst>
              <a:ext uri="{FF2B5EF4-FFF2-40B4-BE49-F238E27FC236}">
                <a16:creationId xmlns:a16="http://schemas.microsoft.com/office/drawing/2014/main" id="{D04FD543-6D7F-86AD-1316-8EFB4884C237}"/>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17" name="Marcador de pie de página 16">
            <a:extLst>
              <a:ext uri="{FF2B5EF4-FFF2-40B4-BE49-F238E27FC236}">
                <a16:creationId xmlns:a16="http://schemas.microsoft.com/office/drawing/2014/main" id="{854237D1-9CB8-C19F-8BAC-07921CCA3093}"/>
              </a:ext>
            </a:extLst>
          </p:cNvPr>
          <p:cNvSpPr>
            <a:spLocks noGrp="1"/>
          </p:cNvSpPr>
          <p:nvPr>
            <p:ph type="ftr" sz="quarter" idx="18"/>
          </p:nvPr>
        </p:nvSpPr>
        <p:spPr/>
        <p:txBody>
          <a:bodyPr/>
          <a:lstStyle/>
          <a:p>
            <a:r>
              <a:rPr lang="es-419" err="1"/>
              <a:t>Presentation</a:t>
            </a:r>
            <a:r>
              <a:rPr lang="es-419"/>
              <a:t> Name | Speaker | Date</a:t>
            </a:r>
          </a:p>
        </p:txBody>
      </p:sp>
      <p:sp>
        <p:nvSpPr>
          <p:cNvPr id="18" name="Rectángulo redondeado 17">
            <a:extLst>
              <a:ext uri="{FF2B5EF4-FFF2-40B4-BE49-F238E27FC236}">
                <a16:creationId xmlns:a16="http://schemas.microsoft.com/office/drawing/2014/main" id="{5219DCBF-4955-5B50-A6C3-8354B235EEC9}"/>
              </a:ext>
            </a:extLst>
          </p:cNvPr>
          <p:cNvSpPr/>
          <p:nvPr userDrawn="1"/>
        </p:nvSpPr>
        <p:spPr>
          <a:xfrm>
            <a:off x="672301" y="1903359"/>
            <a:ext cx="10278197" cy="1762554"/>
          </a:xfrm>
          <a:prstGeom prst="roundRect">
            <a:avLst>
              <a:gd name="adj" fmla="val 8468"/>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9" name="Marcador de texto 8">
            <a:extLst>
              <a:ext uri="{FF2B5EF4-FFF2-40B4-BE49-F238E27FC236}">
                <a16:creationId xmlns:a16="http://schemas.microsoft.com/office/drawing/2014/main" id="{200FE395-8642-53B2-BF28-619B98189F3A}"/>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Chapter XX</a:t>
            </a:r>
          </a:p>
        </p:txBody>
      </p:sp>
    </p:spTree>
    <p:extLst>
      <p:ext uri="{BB962C8B-B14F-4D97-AF65-F5344CB8AC3E}">
        <p14:creationId xmlns:p14="http://schemas.microsoft.com/office/powerpoint/2010/main" val="2235210136"/>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Basic">
    <p:bg>
      <p:bgPr>
        <a:solidFill>
          <a:srgbClr val="EEDE66"/>
        </a:solidFill>
        <a:effectLst/>
      </p:bgPr>
    </p:bg>
    <p:spTree>
      <p:nvGrpSpPr>
        <p:cNvPr id="1" name=""/>
        <p:cNvGrpSpPr/>
        <p:nvPr/>
      </p:nvGrpSpPr>
      <p:grpSpPr>
        <a:xfrm>
          <a:off x="0" y="0"/>
          <a:ext cx="0" cy="0"/>
          <a:chOff x="0" y="0"/>
          <a:chExt cx="0" cy="0"/>
        </a:xfrm>
      </p:grpSpPr>
      <p:sp>
        <p:nvSpPr>
          <p:cNvPr id="17" name="Marcador de texto 8">
            <a:extLst>
              <a:ext uri="{FF2B5EF4-FFF2-40B4-BE49-F238E27FC236}">
                <a16:creationId xmlns:a16="http://schemas.microsoft.com/office/drawing/2014/main" id="{76DCBFDC-2E41-F424-9EDE-10F1279F008D}"/>
              </a:ext>
            </a:extLst>
          </p:cNvPr>
          <p:cNvSpPr>
            <a:spLocks noGrp="1"/>
          </p:cNvSpPr>
          <p:nvPr>
            <p:ph type="body" sz="quarter" idx="17" hasCustomPrompt="1"/>
          </p:nvPr>
        </p:nvSpPr>
        <p:spPr>
          <a:xfrm>
            <a:off x="1496484" y="7415554"/>
            <a:ext cx="13088438" cy="3397633"/>
          </a:xfrm>
          <a:prstGeom prst="rect">
            <a:avLst/>
          </a:prstGeom>
        </p:spPr>
        <p:txBody>
          <a:bodyPr/>
          <a:lstStyle>
            <a:lvl1pPr marL="0" indent="0">
              <a:lnSpc>
                <a:spcPts val="3600"/>
              </a:lnSpc>
              <a:spcBef>
                <a:spcPts val="0"/>
              </a:spcBef>
              <a:buNone/>
              <a:defRPr sz="3000">
                <a:solidFill>
                  <a:srgbClr val="4D4D4D"/>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496483" y="3944684"/>
            <a:ext cx="10371364" cy="2651125"/>
          </a:xfrm>
          <a:prstGeom prst="rect">
            <a:avLst/>
          </a:prstGeom>
        </p:spPr>
        <p:txBody>
          <a:bodyPr/>
          <a:lstStyle>
            <a:lvl1pPr>
              <a:defRPr sz="20000" b="0" i="0">
                <a:solidFill>
                  <a:srgbClr val="4D4D4D"/>
                </a:solidFill>
                <a:latin typeface="TITILLIUMMAPS29L-400WT" pitchFamily="2" charset="77"/>
                <a:cs typeface="Calibri" panose="020F0502020204030204" pitchFamily="34" charset="0"/>
              </a:defRPr>
            </a:lvl1pPr>
          </a:lstStyle>
          <a:p>
            <a:r>
              <a:rPr lang="es-MX"/>
              <a:t>Subtitle</a:t>
            </a:r>
            <a:endParaRPr lang="es-419"/>
          </a:p>
        </p:txBody>
      </p:sp>
      <p:pic>
        <p:nvPicPr>
          <p:cNvPr id="2" name="Imagen 1">
            <a:extLst>
              <a:ext uri="{FF2B5EF4-FFF2-40B4-BE49-F238E27FC236}">
                <a16:creationId xmlns:a16="http://schemas.microsoft.com/office/drawing/2014/main" id="{953DD07F-F99F-3973-F972-19AFA8DAFA4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3" name="Marcador de pie de página 2">
            <a:extLst>
              <a:ext uri="{FF2B5EF4-FFF2-40B4-BE49-F238E27FC236}">
                <a16:creationId xmlns:a16="http://schemas.microsoft.com/office/drawing/2014/main" id="{65F5D1A4-2F5A-EE2F-936A-9D7901C4C27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8790904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4_Basic">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622390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3_Basic">
    <p:bg>
      <p:bgPr>
        <a:solidFill>
          <a:srgbClr val="4D4D4D"/>
        </a:solidFill>
        <a:effectLst/>
      </p:bgPr>
    </p:bg>
    <p:spTree>
      <p:nvGrpSpPr>
        <p:cNvPr id="1" name=""/>
        <p:cNvGrpSpPr/>
        <p:nvPr/>
      </p:nvGrpSpPr>
      <p:grpSpPr>
        <a:xfrm>
          <a:off x="0" y="0"/>
          <a:ext cx="0" cy="0"/>
          <a:chOff x="0" y="0"/>
          <a:chExt cx="0" cy="0"/>
        </a:xfrm>
      </p:grpSpPr>
      <p:sp>
        <p:nvSpPr>
          <p:cNvPr id="4" name="Paralelogramo 3">
            <a:extLst>
              <a:ext uri="{FF2B5EF4-FFF2-40B4-BE49-F238E27FC236}">
                <a16:creationId xmlns:a16="http://schemas.microsoft.com/office/drawing/2014/main" id="{CCFE221F-CB6F-81C5-C2B8-0C26D1FBD1B5}"/>
              </a:ext>
            </a:extLst>
          </p:cNvPr>
          <p:cNvSpPr/>
          <p:nvPr userDrawn="1"/>
        </p:nvSpPr>
        <p:spPr>
          <a:xfrm flipH="1">
            <a:off x="5292459" y="866889"/>
            <a:ext cx="18497344" cy="12037640"/>
          </a:xfrm>
          <a:prstGeom prst="parallelogram">
            <a:avLst>
              <a:gd name="adj" fmla="val 32329"/>
            </a:avLst>
          </a:prstGeom>
          <a:solidFill>
            <a:srgbClr val="79C59F"/>
          </a:solidFill>
          <a:ln w="609600">
            <a:solidFill>
              <a:srgbClr val="79C59F"/>
            </a:solidFill>
            <a:roun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6827775" y="839180"/>
            <a:ext cx="9160369" cy="3751558"/>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br>
              <a:rPr lang="es-MX"/>
            </a:br>
            <a:r>
              <a:rPr lang="es-MX"/>
              <a:t>			example</a:t>
            </a:r>
            <a:endParaRPr lang="es-419"/>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9737230" y="10010543"/>
            <a:ext cx="12624006" cy="2652511"/>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3" name="Marcador de pie de página 2">
            <a:extLst>
              <a:ext uri="{FF2B5EF4-FFF2-40B4-BE49-F238E27FC236}">
                <a16:creationId xmlns:a16="http://schemas.microsoft.com/office/drawing/2014/main" id="{5409E8AD-3A04-7715-0F29-FC9D1EB9BF60}"/>
              </a:ext>
            </a:extLst>
          </p:cNvPr>
          <p:cNvSpPr>
            <a:spLocks noGrp="1"/>
          </p:cNvSpPr>
          <p:nvPr>
            <p:ph type="ftr" sz="quarter" idx="18"/>
          </p:nvPr>
        </p:nvSpPr>
        <p:spPr/>
        <p:txBody>
          <a:bodyPr/>
          <a:lstStyle/>
          <a:p>
            <a:r>
              <a:rPr lang="es-419" err="1"/>
              <a:t>Presentation</a:t>
            </a:r>
            <a:r>
              <a:rPr lang="es-419"/>
              <a:t> Name | Speaker | Date</a:t>
            </a:r>
          </a:p>
        </p:txBody>
      </p:sp>
      <p:pic>
        <p:nvPicPr>
          <p:cNvPr id="6" name="Imagen 5">
            <a:extLst>
              <a:ext uri="{FF2B5EF4-FFF2-40B4-BE49-F238E27FC236}">
                <a16:creationId xmlns:a16="http://schemas.microsoft.com/office/drawing/2014/main" id="{6B534CE1-1201-321D-52C9-7B410318F5A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842" t="37138" b="37138"/>
          <a:stretch/>
        </p:blipFill>
        <p:spPr>
          <a:xfrm>
            <a:off x="1471961" y="212645"/>
            <a:ext cx="3820500" cy="1400783"/>
          </a:xfrm>
          <a:prstGeom prst="rect">
            <a:avLst/>
          </a:prstGeom>
        </p:spPr>
      </p:pic>
    </p:spTree>
    <p:extLst>
      <p:ext uri="{BB962C8B-B14F-4D97-AF65-F5344CB8AC3E}">
        <p14:creationId xmlns:p14="http://schemas.microsoft.com/office/powerpoint/2010/main" val="2824223890"/>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Basic">
    <p:bg>
      <p:bgPr>
        <a:solidFill>
          <a:srgbClr val="79C59F"/>
        </a:solidFill>
        <a:effectLst/>
      </p:bgPr>
    </p:bg>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4" name="Marcador de texto 8">
            <a:extLst>
              <a:ext uri="{FF2B5EF4-FFF2-40B4-BE49-F238E27FC236}">
                <a16:creationId xmlns:a16="http://schemas.microsoft.com/office/drawing/2014/main" id="{A94B9B9A-328A-2851-922E-9F82F11FEFF9}"/>
              </a:ext>
            </a:extLst>
          </p:cNvPr>
          <p:cNvSpPr>
            <a:spLocks noGrp="1"/>
          </p:cNvSpPr>
          <p:nvPr>
            <p:ph type="body" sz="quarter" idx="17" hasCustomPrompt="1"/>
          </p:nvPr>
        </p:nvSpPr>
        <p:spPr>
          <a:xfrm>
            <a:off x="1279935" y="7149042"/>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5" name="Título 1">
            <a:extLst>
              <a:ext uri="{FF2B5EF4-FFF2-40B4-BE49-F238E27FC236}">
                <a16:creationId xmlns:a16="http://schemas.microsoft.com/office/drawing/2014/main" id="{4311D180-357D-7280-517D-EEF82F9BC727}"/>
              </a:ext>
            </a:extLst>
          </p:cNvPr>
          <p:cNvSpPr>
            <a:spLocks noGrp="1"/>
          </p:cNvSpPr>
          <p:nvPr>
            <p:ph type="title" hasCustomPrompt="1"/>
          </p:nvPr>
        </p:nvSpPr>
        <p:spPr>
          <a:xfrm>
            <a:off x="1279934" y="3663660"/>
            <a:ext cx="10371364" cy="2651125"/>
          </a:xfrm>
          <a:prstGeom prst="rect">
            <a:avLst/>
          </a:prstGeom>
        </p:spPr>
        <p:txBody>
          <a:bodyPr/>
          <a:lstStyle>
            <a:lvl1pPr>
              <a:defRPr sz="20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pic>
        <p:nvPicPr>
          <p:cNvPr id="17" name="Imagen 16">
            <a:extLst>
              <a:ext uri="{FF2B5EF4-FFF2-40B4-BE49-F238E27FC236}">
                <a16:creationId xmlns:a16="http://schemas.microsoft.com/office/drawing/2014/main" id="{67BA2111-07CF-D0AD-8F4F-C6E29F65C43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4" name="Marcador de pie de página 3">
            <a:extLst>
              <a:ext uri="{FF2B5EF4-FFF2-40B4-BE49-F238E27FC236}">
                <a16:creationId xmlns:a16="http://schemas.microsoft.com/office/drawing/2014/main" id="{8CDE9AAD-6846-BEF8-32A1-B475C5B8CDE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151873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Basic">
    <p:spTree>
      <p:nvGrpSpPr>
        <p:cNvPr id="1" name=""/>
        <p:cNvGrpSpPr/>
        <p:nvPr/>
      </p:nvGrpSpPr>
      <p:grpSpPr>
        <a:xfrm>
          <a:off x="0" y="0"/>
          <a:ext cx="0" cy="0"/>
          <a:chOff x="0" y="0"/>
          <a:chExt cx="0" cy="0"/>
        </a:xfrm>
      </p:grpSpPr>
      <p:sp>
        <p:nvSpPr>
          <p:cNvPr id="3" name="Marcador de posición de imagen 8">
            <a:extLst>
              <a:ext uri="{FF2B5EF4-FFF2-40B4-BE49-F238E27FC236}">
                <a16:creationId xmlns:a16="http://schemas.microsoft.com/office/drawing/2014/main" id="{003290F6-4A33-5A58-492D-C91A7A039EAE}"/>
              </a:ext>
            </a:extLst>
          </p:cNvPr>
          <p:cNvSpPr>
            <a:spLocks noGrp="1"/>
          </p:cNvSpPr>
          <p:nvPr>
            <p:ph type="pic" sz="quarter" idx="16"/>
          </p:nvPr>
        </p:nvSpPr>
        <p:spPr>
          <a:xfrm>
            <a:off x="11651298" y="0"/>
            <a:ext cx="12732702" cy="13716000"/>
          </a:xfrm>
          <a:prstGeom prst="rect">
            <a:avLst/>
          </a:prstGeom>
        </p:spPr>
        <p:txBody>
          <a:bodyPr/>
          <a:lstStyle/>
          <a:p>
            <a:endParaRPr lang="es-419"/>
          </a:p>
        </p:txBody>
      </p:sp>
      <p:sp>
        <p:nvSpPr>
          <p:cNvPr id="16" name="Marcador de texto 4">
            <a:extLst>
              <a:ext uri="{FF2B5EF4-FFF2-40B4-BE49-F238E27FC236}">
                <a16:creationId xmlns:a16="http://schemas.microsoft.com/office/drawing/2014/main" id="{ACCA442E-AA52-5D80-993C-D9559CA36DAC}"/>
              </a:ext>
            </a:extLst>
          </p:cNvPr>
          <p:cNvSpPr>
            <a:spLocks noGrp="1"/>
          </p:cNvSpPr>
          <p:nvPr>
            <p:ph type="body" sz="quarter" idx="15" hasCustomPrompt="1"/>
          </p:nvPr>
        </p:nvSpPr>
        <p:spPr>
          <a:xfrm>
            <a:off x="594196" y="12876820"/>
            <a:ext cx="8124825" cy="549275"/>
          </a:xfrm>
          <a:prstGeom prst="rect">
            <a:avLst/>
          </a:prstGeom>
        </p:spPr>
        <p:txBody>
          <a:bodyPr/>
          <a:lstStyle>
            <a:lvl1pPr marL="0" indent="0">
              <a:buNone/>
              <a:defRPr sz="20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sp>
        <p:nvSpPr>
          <p:cNvPr id="2" name="Rectángulo redondeado 1">
            <a:extLst>
              <a:ext uri="{FF2B5EF4-FFF2-40B4-BE49-F238E27FC236}">
                <a16:creationId xmlns:a16="http://schemas.microsoft.com/office/drawing/2014/main" id="{50888D35-BD79-344B-9AAF-C2F05D6E746E}"/>
              </a:ext>
            </a:extLst>
          </p:cNvPr>
          <p:cNvSpPr/>
          <p:nvPr userDrawn="1"/>
        </p:nvSpPr>
        <p:spPr>
          <a:xfrm>
            <a:off x="672301" y="3960964"/>
            <a:ext cx="10278197" cy="3091726"/>
          </a:xfrm>
          <a:prstGeom prst="roundRect">
            <a:avLst>
              <a:gd name="adj" fmla="val 8468"/>
            </a:avLst>
          </a:prstGeom>
          <a:solidFill>
            <a:srgbClr val="4D4D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solidFill>
                <a:schemeClr val="bg1"/>
              </a:solidFill>
            </a:endParaRPr>
          </a:p>
        </p:txBody>
      </p:sp>
      <p:sp>
        <p:nvSpPr>
          <p:cNvPr id="4" name="Rectángulo redondeado 3">
            <a:extLst>
              <a:ext uri="{FF2B5EF4-FFF2-40B4-BE49-F238E27FC236}">
                <a16:creationId xmlns:a16="http://schemas.microsoft.com/office/drawing/2014/main" id="{CACD1DB2-D6B1-36ED-5CF2-638B8CEF6755}"/>
              </a:ext>
            </a:extLst>
          </p:cNvPr>
          <p:cNvSpPr/>
          <p:nvPr userDrawn="1"/>
        </p:nvSpPr>
        <p:spPr>
          <a:xfrm>
            <a:off x="672301" y="7278909"/>
            <a:ext cx="10278197" cy="5307980"/>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593B83E4-3758-AA77-955A-76D8EB71EFB5}"/>
              </a:ext>
            </a:extLst>
          </p:cNvPr>
          <p:cNvSpPr>
            <a:spLocks noGrp="1"/>
          </p:cNvSpPr>
          <p:nvPr>
            <p:ph type="body" sz="quarter" idx="17" hasCustomPrompt="1"/>
          </p:nvPr>
        </p:nvSpPr>
        <p:spPr>
          <a:xfrm>
            <a:off x="1279934" y="7945729"/>
            <a:ext cx="9169580" cy="3945170"/>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6" name="Título 1">
            <a:extLst>
              <a:ext uri="{FF2B5EF4-FFF2-40B4-BE49-F238E27FC236}">
                <a16:creationId xmlns:a16="http://schemas.microsoft.com/office/drawing/2014/main" id="{0CF7E5C2-1B0C-0C74-B58E-323F285342F2}"/>
              </a:ext>
            </a:extLst>
          </p:cNvPr>
          <p:cNvSpPr>
            <a:spLocks noGrp="1"/>
          </p:cNvSpPr>
          <p:nvPr>
            <p:ph type="title" hasCustomPrompt="1"/>
          </p:nvPr>
        </p:nvSpPr>
        <p:spPr>
          <a:xfrm>
            <a:off x="1279934" y="4627784"/>
            <a:ext cx="9169580" cy="2651125"/>
          </a:xfrm>
          <a:prstGeom prst="rect">
            <a:avLst/>
          </a:prstGeom>
        </p:spPr>
        <p:txBody>
          <a:bodyPr/>
          <a:lstStyle>
            <a:lvl1pPr>
              <a:defRPr sz="13000" b="0" i="0">
                <a:solidFill>
                  <a:schemeClr val="bg1"/>
                </a:solidFill>
                <a:latin typeface="TITILLIUMMAPS29L-400WT" pitchFamily="2" charset="77"/>
                <a:cs typeface="Calibri" panose="020F0502020204030204" pitchFamily="34" charset="0"/>
              </a:defRPr>
            </a:lvl1pPr>
          </a:lstStyle>
          <a:p>
            <a:r>
              <a:rPr lang="es-MX"/>
              <a:t>Subtitle</a:t>
            </a:r>
            <a:endParaRPr lang="es-419"/>
          </a:p>
        </p:txBody>
      </p:sp>
      <p:sp>
        <p:nvSpPr>
          <p:cNvPr id="7" name="Marcador de pie de página 6">
            <a:extLst>
              <a:ext uri="{FF2B5EF4-FFF2-40B4-BE49-F238E27FC236}">
                <a16:creationId xmlns:a16="http://schemas.microsoft.com/office/drawing/2014/main" id="{F0D24E5D-21D6-E301-C4BF-956F7F06670B}"/>
              </a:ext>
            </a:extLst>
          </p:cNvPr>
          <p:cNvSpPr>
            <a:spLocks noGrp="1"/>
          </p:cNvSpPr>
          <p:nvPr>
            <p:ph type="ftr" sz="quarter" idx="18"/>
          </p:nvPr>
        </p:nvSpPr>
        <p:spPr/>
        <p:txBody>
          <a:bodyPr/>
          <a:lstStyle/>
          <a:p>
            <a:r>
              <a:rPr lang="es-419" err="1"/>
              <a:t>Presentation</a:t>
            </a:r>
            <a:r>
              <a:rPr lang="es-419"/>
              <a:t> Name | Speaker | Date</a:t>
            </a:r>
          </a:p>
        </p:txBody>
      </p:sp>
      <p:sp>
        <p:nvSpPr>
          <p:cNvPr id="8" name="Rectángulo redondeado 7">
            <a:extLst>
              <a:ext uri="{FF2B5EF4-FFF2-40B4-BE49-F238E27FC236}">
                <a16:creationId xmlns:a16="http://schemas.microsoft.com/office/drawing/2014/main" id="{F45FAD1A-655D-504C-0EDD-82AFCA1B4D88}"/>
              </a:ext>
            </a:extLst>
          </p:cNvPr>
          <p:cNvSpPr/>
          <p:nvPr userDrawn="1"/>
        </p:nvSpPr>
        <p:spPr>
          <a:xfrm>
            <a:off x="672301" y="1903359"/>
            <a:ext cx="10278197" cy="1762554"/>
          </a:xfrm>
          <a:prstGeom prst="roundRect">
            <a:avLst>
              <a:gd name="adj" fmla="val 8468"/>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F6916AEA-72D3-2D32-8FFA-F83CE94EFCD9}"/>
              </a:ext>
            </a:extLst>
          </p:cNvPr>
          <p:cNvSpPr>
            <a:spLocks noGrp="1"/>
          </p:cNvSpPr>
          <p:nvPr>
            <p:ph type="body" sz="quarter" idx="19" hasCustomPrompt="1"/>
          </p:nvPr>
        </p:nvSpPr>
        <p:spPr>
          <a:xfrm>
            <a:off x="1279934" y="2258607"/>
            <a:ext cx="9169580" cy="1006367"/>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Chapter XX</a:t>
            </a:r>
          </a:p>
        </p:txBody>
      </p:sp>
    </p:spTree>
    <p:extLst>
      <p:ext uri="{BB962C8B-B14F-4D97-AF65-F5344CB8AC3E}">
        <p14:creationId xmlns:p14="http://schemas.microsoft.com/office/powerpoint/2010/main" val="416961196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ya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5" name="Marcador de texto 8">
            <a:extLst>
              <a:ext uri="{FF2B5EF4-FFF2-40B4-BE49-F238E27FC236}">
                <a16:creationId xmlns:a16="http://schemas.microsoft.com/office/drawing/2014/main" id="{B586618D-DCC3-0291-FA8A-80A79324B199}"/>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8" name="Marcador de texto 4">
            <a:extLst>
              <a:ext uri="{FF2B5EF4-FFF2-40B4-BE49-F238E27FC236}">
                <a16:creationId xmlns:a16="http://schemas.microsoft.com/office/drawing/2014/main" id="{620762EC-034F-64ED-563B-20B38FAA75D4}"/>
              </a:ext>
            </a:extLst>
          </p:cNvPr>
          <p:cNvSpPr>
            <a:spLocks noGrp="1"/>
          </p:cNvSpPr>
          <p:nvPr>
            <p:ph type="body" sz="quarter" idx="15" hasCustomPrompt="1"/>
          </p:nvPr>
        </p:nvSpPr>
        <p:spPr>
          <a:xfrm>
            <a:off x="672301" y="12876820"/>
            <a:ext cx="8124825" cy="549275"/>
          </a:xfrm>
          <a:prstGeom prst="rect">
            <a:avLst/>
          </a:prstGeom>
        </p:spPr>
        <p:txBody>
          <a:bodyPr/>
          <a:lstStyle>
            <a:lvl1pPr marL="0" indent="0">
              <a:buNone/>
              <a:defRPr sz="2000">
                <a:solidFill>
                  <a:schemeClr val="bg1">
                    <a:lumMod val="50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s-ES" err="1"/>
              <a:t>Presentation</a:t>
            </a:r>
            <a:r>
              <a:rPr lang="es-ES"/>
              <a:t> </a:t>
            </a:r>
            <a:r>
              <a:rPr lang="es-ES" err="1"/>
              <a:t>name</a:t>
            </a:r>
            <a:r>
              <a:rPr lang="es-ES"/>
              <a:t> | Speaker | Date</a:t>
            </a:r>
          </a:p>
        </p:txBody>
      </p:sp>
      <p:pic>
        <p:nvPicPr>
          <p:cNvPr id="3" name="Imatge" descr="Imatge">
            <a:extLst>
              <a:ext uri="{FF2B5EF4-FFF2-40B4-BE49-F238E27FC236}">
                <a16:creationId xmlns:a16="http://schemas.microsoft.com/office/drawing/2014/main" id="{B697E368-5F56-03E4-4257-8DDE85E1DC14}"/>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3A7ADD8D-4734-B96C-86C1-86113955FDE9}"/>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869100073"/>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773B8664-827E-B53E-04B9-45ED9218A86E}"/>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589612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0587881"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5" name="Imatge" descr="Imatge">
            <a:extLst>
              <a:ext uri="{FF2B5EF4-FFF2-40B4-BE49-F238E27FC236}">
                <a16:creationId xmlns:a16="http://schemas.microsoft.com/office/drawing/2014/main" id="{22BE337A-FC42-2C7E-6D0B-EF59D9BABFF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osición de imagen 8">
            <a:extLst>
              <a:ext uri="{FF2B5EF4-FFF2-40B4-BE49-F238E27FC236}">
                <a16:creationId xmlns:a16="http://schemas.microsoft.com/office/drawing/2014/main" id="{FDDB0523-5123-12D0-1313-A935E1C7D722}"/>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7" name="Marcador de pie de página 6">
            <a:extLst>
              <a:ext uri="{FF2B5EF4-FFF2-40B4-BE49-F238E27FC236}">
                <a16:creationId xmlns:a16="http://schemas.microsoft.com/office/drawing/2014/main" id="{91678981-631B-A862-1877-86A90FF88B9F}"/>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998891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13" name="Marcador de posición de imagen 8">
            <a:extLst>
              <a:ext uri="{FF2B5EF4-FFF2-40B4-BE49-F238E27FC236}">
                <a16:creationId xmlns:a16="http://schemas.microsoft.com/office/drawing/2014/main" id="{8F45B707-8CF9-86B3-904B-1D81B52013F1}"/>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6" name="Imatge" descr="Imatge">
            <a:extLst>
              <a:ext uri="{FF2B5EF4-FFF2-40B4-BE49-F238E27FC236}">
                <a16:creationId xmlns:a16="http://schemas.microsoft.com/office/drawing/2014/main" id="{0EAB5948-7A0D-3075-CE56-1411D8F64D02}"/>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7" name="Marcador de pie de página 6">
            <a:extLst>
              <a:ext uri="{FF2B5EF4-FFF2-40B4-BE49-F238E27FC236}">
                <a16:creationId xmlns:a16="http://schemas.microsoft.com/office/drawing/2014/main" id="{64AE8CEA-805B-5457-164A-EC50FBA0A193}"/>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591961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8" name="Marcador de texto 8">
            <a:extLst>
              <a:ext uri="{FF2B5EF4-FFF2-40B4-BE49-F238E27FC236}">
                <a16:creationId xmlns:a16="http://schemas.microsoft.com/office/drawing/2014/main" id="{D65AFC41-A111-3F9D-8FAB-DCC99EFBE42B}"/>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702AD8CA-483D-0FF4-E265-AAD737A4AF12}"/>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5C458215-A879-6E26-A2CE-9B0040D0B042}"/>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5C0CF086-1355-B1B0-6500-2F2CCB74DF07}"/>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1D31E11C-9826-8007-1AD6-83F373CEFB7D}"/>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52780820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cyan - block">
    <p:spTree>
      <p:nvGrpSpPr>
        <p:cNvPr id="1" name=""/>
        <p:cNvGrpSpPr/>
        <p:nvPr/>
      </p:nvGrpSpPr>
      <p:grpSpPr>
        <a:xfrm>
          <a:off x="0" y="0"/>
          <a:ext cx="0" cy="0"/>
          <a:chOff x="0" y="0"/>
          <a:chExt cx="0" cy="0"/>
        </a:xfrm>
      </p:grpSpPr>
      <p:sp>
        <p:nvSpPr>
          <p:cNvPr id="3" name="Rectangle">
            <a:extLst>
              <a:ext uri="{FF2B5EF4-FFF2-40B4-BE49-F238E27FC236}">
                <a16:creationId xmlns:a16="http://schemas.microsoft.com/office/drawing/2014/main" id="{B8F8D116-DC9A-2503-9A69-F5996A5F1373}"/>
              </a:ext>
            </a:extLst>
          </p:cNvPr>
          <p:cNvSpPr/>
          <p:nvPr userDrawn="1"/>
        </p:nvSpPr>
        <p:spPr>
          <a:xfrm>
            <a:off x="93249" y="125807"/>
            <a:ext cx="24197502" cy="13464386"/>
          </a:xfrm>
          <a:prstGeom prst="rect">
            <a:avLst/>
          </a:prstGeom>
          <a:ln w="317500">
            <a:solidFill>
              <a:srgbClr val="96D6F3"/>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5" name="Marcador de texto 8">
            <a:extLst>
              <a:ext uri="{FF2B5EF4-FFF2-40B4-BE49-F238E27FC236}">
                <a16:creationId xmlns:a16="http://schemas.microsoft.com/office/drawing/2014/main" id="{EFB7B0AE-B365-77C7-4925-5BAF2E2ECD9B}"/>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6" name="Marcador de texto 8">
            <a:extLst>
              <a:ext uri="{FF2B5EF4-FFF2-40B4-BE49-F238E27FC236}">
                <a16:creationId xmlns:a16="http://schemas.microsoft.com/office/drawing/2014/main" id="{724C1586-051B-9E48-285D-7339259071E1}"/>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7" name="Marcador de texto 8">
            <a:extLst>
              <a:ext uri="{FF2B5EF4-FFF2-40B4-BE49-F238E27FC236}">
                <a16:creationId xmlns:a16="http://schemas.microsoft.com/office/drawing/2014/main" id="{60A4D13F-C80C-D13D-E04D-78694204BE2E}"/>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8" name="Marcador de texto 8">
            <a:extLst>
              <a:ext uri="{FF2B5EF4-FFF2-40B4-BE49-F238E27FC236}">
                <a16:creationId xmlns:a16="http://schemas.microsoft.com/office/drawing/2014/main" id="{4F390B13-FDDB-B1DE-B15C-580B8A7C5CAE}"/>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79130BF-F1F4-02C4-647A-D6D83BA55D8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7BCEBF76-E89C-7243-5B8F-DCC72294ADBF}"/>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18165133"/>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yellow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672301" y="2116183"/>
            <a:ext cx="23023722"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Marcador de texto 8">
            <a:extLst>
              <a:ext uri="{FF2B5EF4-FFF2-40B4-BE49-F238E27FC236}">
                <a16:creationId xmlns:a16="http://schemas.microsoft.com/office/drawing/2014/main" id="{787630F0-7B9C-AB8B-EE02-410A616E39A1}"/>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lvl1pPr>
          </a:lstStyle>
          <a:p>
            <a:pPr lvl="0"/>
            <a:r>
              <a:rPr lang="es-419"/>
              <a:t>Chapter XX</a:t>
            </a:r>
          </a:p>
        </p:txBody>
      </p:sp>
      <p:sp>
        <p:nvSpPr>
          <p:cNvPr id="11" name="Marcador de texto 8">
            <a:extLst>
              <a:ext uri="{FF2B5EF4-FFF2-40B4-BE49-F238E27FC236}">
                <a16:creationId xmlns:a16="http://schemas.microsoft.com/office/drawing/2014/main" id="{D59B6086-F1DF-9AC9-A749-76FA772C224D}"/>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67842D57-5670-E3AD-7730-4E339A7F1B81}"/>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780D2FF9-1FBE-6046-B69E-435847F76051}"/>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FA01793-6C53-56F2-1BE5-DDC276AF039B}"/>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19584510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25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0" y="5631366"/>
            <a:ext cx="22964939"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3363416293"/>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rgbClr val="4D4D4D"/>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rgbClr val="4D4D4D"/>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5DAE54D4-42AE-7A03-B5A6-D219B329BC52}"/>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54690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yellow - image">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43997819-B191-F042-7817-03434C2DD301}"/>
              </a:ext>
            </a:extLst>
          </p:cNvPr>
          <p:cNvSpPr/>
          <p:nvPr userDrawn="1"/>
        </p:nvSpPr>
        <p:spPr>
          <a:xfrm>
            <a:off x="672301" y="2116183"/>
            <a:ext cx="10587881"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C34DDE80-EE97-8E60-AC6C-7A3108F96F68}"/>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0E8C5193-BCA7-A8A8-9002-F067194C1A1E}"/>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7" name="Imatge" descr="Imatge">
            <a:extLst>
              <a:ext uri="{FF2B5EF4-FFF2-40B4-BE49-F238E27FC236}">
                <a16:creationId xmlns:a16="http://schemas.microsoft.com/office/drawing/2014/main" id="{1029E6A2-BD8B-7D39-8C97-DAAA4CC06F4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8" name="Marcador de posición de imagen 8">
            <a:extLst>
              <a:ext uri="{FF2B5EF4-FFF2-40B4-BE49-F238E27FC236}">
                <a16:creationId xmlns:a16="http://schemas.microsoft.com/office/drawing/2014/main" id="{FD079937-3EDB-F932-4037-0800E21AAE0C}"/>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sp>
        <p:nvSpPr>
          <p:cNvPr id="9" name="Marcador de pie de página 8">
            <a:extLst>
              <a:ext uri="{FF2B5EF4-FFF2-40B4-BE49-F238E27FC236}">
                <a16:creationId xmlns:a16="http://schemas.microsoft.com/office/drawing/2014/main" id="{BE45D74F-5DF6-6CDB-C59B-769E845474F7}"/>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758531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cyan - image">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6172637" cy="9562011"/>
          </a:xfrm>
          <a:prstGeom prst="roundRect">
            <a:avLst>
              <a:gd name="adj" fmla="val 3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1E0E857B-6880-1F8C-21BA-8A1F3434E98F}"/>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9" name="Imatge" descr="Imatge">
            <a:extLst>
              <a:ext uri="{FF2B5EF4-FFF2-40B4-BE49-F238E27FC236}">
                <a16:creationId xmlns:a16="http://schemas.microsoft.com/office/drawing/2014/main" id="{2167D3BB-E8C5-534C-6263-6AEAC51E72E3}"/>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0" name="Marcador de pie de página 9">
            <a:extLst>
              <a:ext uri="{FF2B5EF4-FFF2-40B4-BE49-F238E27FC236}">
                <a16:creationId xmlns:a16="http://schemas.microsoft.com/office/drawing/2014/main" id="{F192BFF7-54ED-D3BF-7BA2-73224BABD4A6}"/>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9545282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3" name="Marcador de texto 8">
            <a:extLst>
              <a:ext uri="{FF2B5EF4-FFF2-40B4-BE49-F238E27FC236}">
                <a16:creationId xmlns:a16="http://schemas.microsoft.com/office/drawing/2014/main" id="{7D27D1D5-92DC-536B-0E6D-2EBF2AE50A1F}"/>
              </a:ext>
            </a:extLst>
          </p:cNvPr>
          <p:cNvSpPr>
            <a:spLocks noGrp="1"/>
          </p:cNvSpPr>
          <p:nvPr>
            <p:ph type="body" sz="quarter" idx="12" hasCustomPrompt="1"/>
          </p:nvPr>
        </p:nvSpPr>
        <p:spPr>
          <a:xfrm>
            <a:off x="2078913" y="4063174"/>
            <a:ext cx="6699250" cy="720725"/>
          </a:xfrm>
          <a:prstGeom prst="rect">
            <a:avLst/>
          </a:prstGeom>
        </p:spPr>
        <p:txBody>
          <a:bodyPr/>
          <a:lstStyle>
            <a:lvl1pPr marL="0" indent="0">
              <a:buNone/>
              <a:defRPr sz="3200"/>
            </a:lvl1pPr>
          </a:lstStyle>
          <a:p>
            <a:pPr lvl="0"/>
            <a:r>
              <a:rPr lang="es-419"/>
              <a:t>Chapter XX</a:t>
            </a:r>
          </a:p>
        </p:txBody>
      </p:sp>
      <p:sp>
        <p:nvSpPr>
          <p:cNvPr id="8" name="Marcador de texto 8">
            <a:extLst>
              <a:ext uri="{FF2B5EF4-FFF2-40B4-BE49-F238E27FC236}">
                <a16:creationId xmlns:a16="http://schemas.microsoft.com/office/drawing/2014/main" id="{285A72BF-1857-B280-5084-5D836D494414}"/>
              </a:ext>
            </a:extLst>
          </p:cNvPr>
          <p:cNvSpPr>
            <a:spLocks noGrp="1"/>
          </p:cNvSpPr>
          <p:nvPr>
            <p:ph type="body" sz="quarter" idx="13" hasCustomPrompt="1"/>
          </p:nvPr>
        </p:nvSpPr>
        <p:spPr>
          <a:xfrm>
            <a:off x="2078913"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1" name="Marcador de texto 8">
            <a:extLst>
              <a:ext uri="{FF2B5EF4-FFF2-40B4-BE49-F238E27FC236}">
                <a16:creationId xmlns:a16="http://schemas.microsoft.com/office/drawing/2014/main" id="{FC3D0478-7D0B-F789-D859-F1CA1966AC29}"/>
              </a:ext>
            </a:extLst>
          </p:cNvPr>
          <p:cNvSpPr>
            <a:spLocks noGrp="1"/>
          </p:cNvSpPr>
          <p:nvPr>
            <p:ph type="body" sz="quarter" idx="16" hasCustomPrompt="1"/>
          </p:nvPr>
        </p:nvSpPr>
        <p:spPr>
          <a:xfrm>
            <a:off x="2078912"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BD458FAB-1417-0B0B-5282-4AF540B0AE0E}"/>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5" name="Marcador de pie de página 4">
            <a:extLst>
              <a:ext uri="{FF2B5EF4-FFF2-40B4-BE49-F238E27FC236}">
                <a16:creationId xmlns:a16="http://schemas.microsoft.com/office/drawing/2014/main" id="{5C97A7EA-7DCC-1474-45CE-8734FCEF7DA0}"/>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425061515"/>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yellow - block">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9B35FA50-E0A5-1D84-9436-A4EC793413B1}"/>
              </a:ext>
            </a:extLst>
          </p:cNvPr>
          <p:cNvSpPr/>
          <p:nvPr userDrawn="1"/>
        </p:nvSpPr>
        <p:spPr>
          <a:xfrm>
            <a:off x="93249" y="125807"/>
            <a:ext cx="24197502" cy="13464386"/>
          </a:xfrm>
          <a:prstGeom prst="rect">
            <a:avLst/>
          </a:prstGeom>
          <a:ln w="317500">
            <a:solidFill>
              <a:srgbClr val="EDDE66"/>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28DE7718-58C3-0DBC-B3F7-F71C64CA76FE}"/>
              </a:ext>
            </a:extLst>
          </p:cNvPr>
          <p:cNvSpPr>
            <a:spLocks noGrp="1"/>
          </p:cNvSpPr>
          <p:nvPr>
            <p:ph type="body" sz="quarter" idx="12" hasCustomPrompt="1"/>
          </p:nvPr>
        </p:nvSpPr>
        <p:spPr>
          <a:xfrm>
            <a:off x="2078913" y="3214219"/>
            <a:ext cx="6699250" cy="720725"/>
          </a:xfrm>
          <a:prstGeom prst="rect">
            <a:avLst/>
          </a:prstGeom>
        </p:spPr>
        <p:txBody>
          <a:bodyPr/>
          <a:lstStyle>
            <a:lvl1pPr marL="0" indent="0">
              <a:buNone/>
              <a:defRPr sz="3200"/>
            </a:lvl1pPr>
          </a:lstStyle>
          <a:p>
            <a:pPr lvl="0"/>
            <a:r>
              <a:rPr lang="es-419"/>
              <a:t>Chapter XX</a:t>
            </a:r>
          </a:p>
        </p:txBody>
      </p:sp>
      <p:sp>
        <p:nvSpPr>
          <p:cNvPr id="12" name="Marcador de texto 8">
            <a:extLst>
              <a:ext uri="{FF2B5EF4-FFF2-40B4-BE49-F238E27FC236}">
                <a16:creationId xmlns:a16="http://schemas.microsoft.com/office/drawing/2014/main" id="{8E661F3A-53AB-F451-9027-CFA831AA8A8D}"/>
              </a:ext>
            </a:extLst>
          </p:cNvPr>
          <p:cNvSpPr>
            <a:spLocks noGrp="1"/>
          </p:cNvSpPr>
          <p:nvPr>
            <p:ph type="body" sz="quarter" idx="13" hasCustomPrompt="1"/>
          </p:nvPr>
        </p:nvSpPr>
        <p:spPr>
          <a:xfrm>
            <a:off x="2078913"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13" name="Marcador de texto 8">
            <a:extLst>
              <a:ext uri="{FF2B5EF4-FFF2-40B4-BE49-F238E27FC236}">
                <a16:creationId xmlns:a16="http://schemas.microsoft.com/office/drawing/2014/main" id="{2B37ECF3-0C4E-BCBF-789E-AB61F2061B8C}"/>
              </a:ext>
            </a:extLst>
          </p:cNvPr>
          <p:cNvSpPr>
            <a:spLocks noGrp="1"/>
          </p:cNvSpPr>
          <p:nvPr>
            <p:ph type="body" sz="quarter" idx="17" hasCustomPrompt="1"/>
          </p:nvPr>
        </p:nvSpPr>
        <p:spPr>
          <a:xfrm>
            <a:off x="2078914"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4" name="Marcador de texto 8">
            <a:extLst>
              <a:ext uri="{FF2B5EF4-FFF2-40B4-BE49-F238E27FC236}">
                <a16:creationId xmlns:a16="http://schemas.microsoft.com/office/drawing/2014/main" id="{D3A57D10-B939-99FD-28ED-2A6C29A0FE53}"/>
              </a:ext>
            </a:extLst>
          </p:cNvPr>
          <p:cNvSpPr>
            <a:spLocks noGrp="1"/>
          </p:cNvSpPr>
          <p:nvPr>
            <p:ph type="body" sz="quarter" idx="18" hasCustomPrompt="1"/>
          </p:nvPr>
        </p:nvSpPr>
        <p:spPr>
          <a:xfrm>
            <a:off x="10177885"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3994009A-C37C-D19C-5CF3-67BFA36DFE5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Marcador de pie de página 2">
            <a:extLst>
              <a:ext uri="{FF2B5EF4-FFF2-40B4-BE49-F238E27FC236}">
                <a16:creationId xmlns:a16="http://schemas.microsoft.com/office/drawing/2014/main" id="{6C477245-0990-628D-A963-F85689195A69}"/>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590523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green - block">
    <p:spTree>
      <p:nvGrpSpPr>
        <p:cNvPr id="1" name=""/>
        <p:cNvGrpSpPr/>
        <p:nvPr/>
      </p:nvGrpSpPr>
      <p:grpSpPr>
        <a:xfrm>
          <a:off x="0" y="0"/>
          <a:ext cx="0" cy="0"/>
          <a:chOff x="0" y="0"/>
          <a:chExt cx="0" cy="0"/>
        </a:xfrm>
      </p:grpSpPr>
      <p:sp>
        <p:nvSpPr>
          <p:cNvPr id="2" name="Rectángulo redondeado 1">
            <a:extLst>
              <a:ext uri="{FF2B5EF4-FFF2-40B4-BE49-F238E27FC236}">
                <a16:creationId xmlns:a16="http://schemas.microsoft.com/office/drawing/2014/main" id="{DC566E76-578D-4CE4-2664-62CBC7F6B4CD}"/>
              </a:ext>
            </a:extLst>
          </p:cNvPr>
          <p:cNvSpPr/>
          <p:nvPr userDrawn="1"/>
        </p:nvSpPr>
        <p:spPr>
          <a:xfrm>
            <a:off x="836023" y="2116183"/>
            <a:ext cx="22860000"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Marcador de texto 8">
            <a:extLst>
              <a:ext uri="{FF2B5EF4-FFF2-40B4-BE49-F238E27FC236}">
                <a16:creationId xmlns:a16="http://schemas.microsoft.com/office/drawing/2014/main" id="{330745CC-4AD4-D0BE-9BD6-D810DF5514D9}"/>
              </a:ext>
            </a:extLst>
          </p:cNvPr>
          <p:cNvSpPr>
            <a:spLocks noGrp="1"/>
          </p:cNvSpPr>
          <p:nvPr>
            <p:ph type="body" sz="quarter" idx="12" hasCustomPrompt="1"/>
          </p:nvPr>
        </p:nvSpPr>
        <p:spPr>
          <a:xfrm>
            <a:off x="2078913" y="3936322"/>
            <a:ext cx="6699250" cy="720725"/>
          </a:xfrm>
          <a:prstGeom prst="rect">
            <a:avLst/>
          </a:prstGeom>
        </p:spPr>
        <p:txBody>
          <a:bodyPr/>
          <a:lstStyle>
            <a:lvl1pPr marL="0" indent="0">
              <a:buNone/>
              <a:defRPr sz="3200">
                <a:solidFill>
                  <a:schemeClr val="bg1"/>
                </a:solidFill>
              </a:defRPr>
            </a:lvl1pPr>
          </a:lstStyle>
          <a:p>
            <a:pPr lvl="0"/>
            <a:r>
              <a:rPr lang="es-419"/>
              <a:t>Chapter XX</a:t>
            </a:r>
          </a:p>
        </p:txBody>
      </p:sp>
      <p:sp>
        <p:nvSpPr>
          <p:cNvPr id="11" name="Marcador de texto 8">
            <a:extLst>
              <a:ext uri="{FF2B5EF4-FFF2-40B4-BE49-F238E27FC236}">
                <a16:creationId xmlns:a16="http://schemas.microsoft.com/office/drawing/2014/main" id="{1C63F7A7-512D-997F-3159-8500632C878C}"/>
              </a:ext>
            </a:extLst>
          </p:cNvPr>
          <p:cNvSpPr>
            <a:spLocks noGrp="1"/>
          </p:cNvSpPr>
          <p:nvPr>
            <p:ph type="body" sz="quarter" idx="13" hasCustomPrompt="1"/>
          </p:nvPr>
        </p:nvSpPr>
        <p:spPr>
          <a:xfrm>
            <a:off x="2078913" y="4982013"/>
            <a:ext cx="12290229" cy="1071134"/>
          </a:xfrm>
          <a:prstGeom prst="rect">
            <a:avLst/>
          </a:prstGeom>
        </p:spPr>
        <p:txBody>
          <a:bodyPr/>
          <a:lstStyle>
            <a:lvl1pPr marL="0" indent="0">
              <a:buNone/>
              <a:defRPr sz="8200" b="0" i="0">
                <a:solidFill>
                  <a:schemeClr val="bg1"/>
                </a:solidFill>
                <a:latin typeface="TITILLIUMMAPS29L-400WT" pitchFamily="2" charset="77"/>
              </a:defRPr>
            </a:lvl1pPr>
          </a:lstStyle>
          <a:p>
            <a:pPr lvl="0"/>
            <a:r>
              <a:rPr lang="es-419"/>
              <a:t>Presentation Title</a:t>
            </a:r>
          </a:p>
        </p:txBody>
      </p:sp>
      <p:sp>
        <p:nvSpPr>
          <p:cNvPr id="12" name="Marcador de texto 8">
            <a:extLst>
              <a:ext uri="{FF2B5EF4-FFF2-40B4-BE49-F238E27FC236}">
                <a16:creationId xmlns:a16="http://schemas.microsoft.com/office/drawing/2014/main" id="{ED511C54-ED72-9C67-418A-D243818E9C96}"/>
              </a:ext>
            </a:extLst>
          </p:cNvPr>
          <p:cNvSpPr>
            <a:spLocks noGrp="1"/>
          </p:cNvSpPr>
          <p:nvPr>
            <p:ph type="body" sz="quarter" idx="16" hasCustomPrompt="1"/>
          </p:nvPr>
        </p:nvSpPr>
        <p:spPr>
          <a:xfrm>
            <a:off x="2078912" y="6623304"/>
            <a:ext cx="15764951" cy="2873808"/>
          </a:xfrm>
          <a:prstGeom prst="rect">
            <a:avLst/>
          </a:prstGeom>
        </p:spPr>
        <p:txBody>
          <a:bodyPr/>
          <a:lstStyle>
            <a:lvl1pPr marL="0" indent="0">
              <a:lnSpc>
                <a:spcPts val="3600"/>
              </a:lnSpc>
              <a:spcBef>
                <a:spcPts val="0"/>
              </a:spcBef>
              <a:buNone/>
              <a:defRPr sz="3000">
                <a:solidFill>
                  <a:schemeClr val="bg1"/>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3" name="Imatge" descr="Imatge">
            <a:extLst>
              <a:ext uri="{FF2B5EF4-FFF2-40B4-BE49-F238E27FC236}">
                <a16:creationId xmlns:a16="http://schemas.microsoft.com/office/drawing/2014/main" id="{C9BB895D-7130-1215-3DF1-AD61C5A0C6A5}"/>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D02FC2BF-1F3E-BA04-4355-752DC9CC82A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3643899360"/>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3" name="Rectángulo redondeado 2">
            <a:extLst>
              <a:ext uri="{FF2B5EF4-FFF2-40B4-BE49-F238E27FC236}">
                <a16:creationId xmlns:a16="http://schemas.microsoft.com/office/drawing/2014/main" id="{7ED3E08B-A61A-16CD-B431-DA2D772FB084}"/>
              </a:ext>
            </a:extLst>
          </p:cNvPr>
          <p:cNvSpPr/>
          <p:nvPr userDrawn="1"/>
        </p:nvSpPr>
        <p:spPr>
          <a:xfrm>
            <a:off x="672301" y="2116183"/>
            <a:ext cx="14649475"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13429584"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marL="0" marR="0" lvl="0" indent="0" algn="l" defTabSz="914400" rtl="0" eaLnBrk="1" fontAlgn="auto" latinLnBrk="0" hangingPunct="1">
              <a:lnSpc>
                <a:spcPts val="3800"/>
              </a:lnSpc>
              <a:spcBef>
                <a:spcPts val="100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15978730" y="340895"/>
            <a:ext cx="8124825"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2" name="Marcador de pie de página 1">
            <a:extLst>
              <a:ext uri="{FF2B5EF4-FFF2-40B4-BE49-F238E27FC236}">
                <a16:creationId xmlns:a16="http://schemas.microsoft.com/office/drawing/2014/main" id="{936DEF6E-5E7E-A2D9-A719-650C85734EC5}"/>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77334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7" name="Rectángulo redondeado 16">
            <a:extLst>
              <a:ext uri="{FF2B5EF4-FFF2-40B4-BE49-F238E27FC236}">
                <a16:creationId xmlns:a16="http://schemas.microsoft.com/office/drawing/2014/main" id="{5A577A40-8D4C-7CFF-F576-CEBA8BD320C3}"/>
              </a:ext>
            </a:extLst>
          </p:cNvPr>
          <p:cNvSpPr/>
          <p:nvPr userDrawn="1"/>
        </p:nvSpPr>
        <p:spPr>
          <a:xfrm>
            <a:off x="672301" y="2116183"/>
            <a:ext cx="10568129" cy="9562011"/>
          </a:xfrm>
          <a:prstGeom prst="roundRect">
            <a:avLst>
              <a:gd name="adj" fmla="val 4172"/>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Marcador de texto 8">
            <a:extLst>
              <a:ext uri="{FF2B5EF4-FFF2-40B4-BE49-F238E27FC236}">
                <a16:creationId xmlns:a16="http://schemas.microsoft.com/office/drawing/2014/main" id="{69AF6AAA-DB1A-A019-2C5C-3D34430743F0}"/>
              </a:ext>
            </a:extLst>
          </p:cNvPr>
          <p:cNvSpPr>
            <a:spLocks noGrp="1"/>
          </p:cNvSpPr>
          <p:nvPr>
            <p:ph type="body" sz="quarter" idx="13" hasCustomPrompt="1"/>
          </p:nvPr>
        </p:nvSpPr>
        <p:spPr>
          <a:xfrm>
            <a:off x="1401624" y="2747355"/>
            <a:ext cx="7561474"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5" name="Marcador de texto 8">
            <a:extLst>
              <a:ext uri="{FF2B5EF4-FFF2-40B4-BE49-F238E27FC236}">
                <a16:creationId xmlns:a16="http://schemas.microsoft.com/office/drawing/2014/main" id="{5260C6E6-1948-251F-054F-14B8EB1C8E28}"/>
              </a:ext>
            </a:extLst>
          </p:cNvPr>
          <p:cNvSpPr>
            <a:spLocks noGrp="1"/>
          </p:cNvSpPr>
          <p:nvPr>
            <p:ph type="body" sz="quarter" idx="17" hasCustomPrompt="1"/>
          </p:nvPr>
        </p:nvSpPr>
        <p:spPr>
          <a:xfrm>
            <a:off x="1401624" y="6790959"/>
            <a:ext cx="9063176" cy="4177686"/>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7" name="Marcador de posición de imagen 8">
            <a:extLst>
              <a:ext uri="{FF2B5EF4-FFF2-40B4-BE49-F238E27FC236}">
                <a16:creationId xmlns:a16="http://schemas.microsoft.com/office/drawing/2014/main" id="{DE2E9639-5BA7-839D-14F6-8DF64F96D26E}"/>
              </a:ext>
            </a:extLst>
          </p:cNvPr>
          <p:cNvSpPr>
            <a:spLocks noGrp="1"/>
          </p:cNvSpPr>
          <p:nvPr>
            <p:ph type="pic" sz="quarter" idx="16"/>
          </p:nvPr>
        </p:nvSpPr>
        <p:spPr>
          <a:xfrm>
            <a:off x="11989506" y="340895"/>
            <a:ext cx="12074826" cy="13034209"/>
          </a:xfrm>
          <a:prstGeom prst="roundRect">
            <a:avLst>
              <a:gd name="adj" fmla="val 4871"/>
            </a:avLst>
          </a:prstGeom>
        </p:spPr>
        <p:txBody>
          <a:bodyPr/>
          <a:lstStyle/>
          <a:p>
            <a:endParaRPr lang="es-419"/>
          </a:p>
        </p:txBody>
      </p:sp>
      <p:pic>
        <p:nvPicPr>
          <p:cNvPr id="8" name="Imatge" descr="Imatge">
            <a:extLst>
              <a:ext uri="{FF2B5EF4-FFF2-40B4-BE49-F238E27FC236}">
                <a16:creationId xmlns:a16="http://schemas.microsoft.com/office/drawing/2014/main" id="{2AC56E62-21F2-7F82-4335-5CB990105E3A}"/>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6" name="Marcador de pie de página 15">
            <a:extLst>
              <a:ext uri="{FF2B5EF4-FFF2-40B4-BE49-F238E27FC236}">
                <a16:creationId xmlns:a16="http://schemas.microsoft.com/office/drawing/2014/main" id="{94F47E25-ADE8-AE08-4120-51E18CEBBBEA}"/>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775256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REC-GREEN!!">
    <p:spTree>
      <p:nvGrpSpPr>
        <p:cNvPr id="1" name=""/>
        <p:cNvGrpSpPr/>
        <p:nvPr/>
      </p:nvGrpSpPr>
      <p:grpSpPr>
        <a:xfrm>
          <a:off x="0" y="0"/>
          <a:ext cx="0" cy="0"/>
          <a:chOff x="0" y="0"/>
          <a:chExt cx="0" cy="0"/>
        </a:xfrm>
      </p:grpSpPr>
      <p:sp>
        <p:nvSpPr>
          <p:cNvPr id="10" name="Rectángulo redondeado 9">
            <a:extLst>
              <a:ext uri="{FF2B5EF4-FFF2-40B4-BE49-F238E27FC236}">
                <a16:creationId xmlns:a16="http://schemas.microsoft.com/office/drawing/2014/main" id="{E3D59629-D459-1786-5B6A-7396ADB29A94}"/>
              </a:ext>
            </a:extLst>
          </p:cNvPr>
          <p:cNvSpPr/>
          <p:nvPr userDrawn="1"/>
        </p:nvSpPr>
        <p:spPr>
          <a:xfrm>
            <a:off x="672301" y="2076994"/>
            <a:ext cx="5973826" cy="9562011"/>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1" name="Marcador de texto 8">
            <a:extLst>
              <a:ext uri="{FF2B5EF4-FFF2-40B4-BE49-F238E27FC236}">
                <a16:creationId xmlns:a16="http://schemas.microsoft.com/office/drawing/2014/main" id="{8EE046E4-924B-F24C-2827-293282982A4E}"/>
              </a:ext>
            </a:extLst>
          </p:cNvPr>
          <p:cNvSpPr>
            <a:spLocks noGrp="1"/>
          </p:cNvSpPr>
          <p:nvPr>
            <p:ph type="body" sz="quarter" idx="13" hasCustomPrompt="1"/>
          </p:nvPr>
        </p:nvSpPr>
        <p:spPr>
          <a:xfrm>
            <a:off x="1200816" y="2754834"/>
            <a:ext cx="4269636" cy="1071134"/>
          </a:xfrm>
          <a:prstGeom prst="rect">
            <a:avLst/>
          </a:prstGeom>
        </p:spPr>
        <p:txBody>
          <a:bodyPr/>
          <a:lstStyle>
            <a:lvl1pPr marL="0" indent="0">
              <a:buNone/>
              <a:defRPr sz="5000" b="0" i="0">
                <a:solidFill>
                  <a:schemeClr val="bg1"/>
                </a:solidFill>
                <a:latin typeface="TITILLIUMMAPS29L-400WT" pitchFamily="2" charset="77"/>
              </a:defRPr>
            </a:lvl1pPr>
          </a:lstStyle>
          <a:p>
            <a:pPr lvl="0"/>
            <a:r>
              <a:rPr lang="es-419"/>
              <a:t>Title</a:t>
            </a:r>
          </a:p>
        </p:txBody>
      </p:sp>
      <p:sp>
        <p:nvSpPr>
          <p:cNvPr id="12" name="Marcador de texto 8">
            <a:extLst>
              <a:ext uri="{FF2B5EF4-FFF2-40B4-BE49-F238E27FC236}">
                <a16:creationId xmlns:a16="http://schemas.microsoft.com/office/drawing/2014/main" id="{C6C1D0D4-64D2-37FF-250C-1F408EE3E0BF}"/>
              </a:ext>
            </a:extLst>
          </p:cNvPr>
          <p:cNvSpPr>
            <a:spLocks noGrp="1"/>
          </p:cNvSpPr>
          <p:nvPr>
            <p:ph type="body" sz="quarter" idx="17" hasCustomPrompt="1"/>
          </p:nvPr>
        </p:nvSpPr>
        <p:spPr>
          <a:xfrm>
            <a:off x="1200816" y="6606887"/>
            <a:ext cx="4572000" cy="4650852"/>
          </a:xfrm>
          <a:prstGeom prst="rect">
            <a:avLst/>
          </a:prstGeom>
        </p:spPr>
        <p:txBody>
          <a:bodyPr/>
          <a:lstStyle>
            <a:lvl1pPr marL="0" indent="0">
              <a:lnSpc>
                <a:spcPts val="3800"/>
              </a:lnSpc>
              <a:buNone/>
              <a:defRPr sz="3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a:t>
            </a:r>
          </a:p>
        </p:txBody>
      </p:sp>
      <p:sp>
        <p:nvSpPr>
          <p:cNvPr id="6" name="Marcador de posición de imagen 8">
            <a:extLst>
              <a:ext uri="{FF2B5EF4-FFF2-40B4-BE49-F238E27FC236}">
                <a16:creationId xmlns:a16="http://schemas.microsoft.com/office/drawing/2014/main" id="{D62C81C7-6606-007C-98C1-8AA6BB405784}"/>
              </a:ext>
            </a:extLst>
          </p:cNvPr>
          <p:cNvSpPr>
            <a:spLocks noGrp="1"/>
          </p:cNvSpPr>
          <p:nvPr>
            <p:ph type="pic" sz="quarter" idx="16"/>
          </p:nvPr>
        </p:nvSpPr>
        <p:spPr>
          <a:xfrm>
            <a:off x="7312362" y="340895"/>
            <a:ext cx="16791194" cy="13034209"/>
          </a:xfrm>
          <a:prstGeom prst="roundRect">
            <a:avLst>
              <a:gd name="adj" fmla="val 2807"/>
            </a:avLst>
          </a:prstGeom>
        </p:spPr>
        <p:txBody>
          <a:bodyPr/>
          <a:lstStyle/>
          <a:p>
            <a:endParaRPr lang="es-419"/>
          </a:p>
        </p:txBody>
      </p:sp>
      <p:pic>
        <p:nvPicPr>
          <p:cNvPr id="7" name="Imatge" descr="Imatge">
            <a:extLst>
              <a:ext uri="{FF2B5EF4-FFF2-40B4-BE49-F238E27FC236}">
                <a16:creationId xmlns:a16="http://schemas.microsoft.com/office/drawing/2014/main" id="{191F1AF3-90BF-5498-08F5-8F8213319AAF}"/>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14" name="Marcador de pie de página 13">
            <a:extLst>
              <a:ext uri="{FF2B5EF4-FFF2-40B4-BE49-F238E27FC236}">
                <a16:creationId xmlns:a16="http://schemas.microsoft.com/office/drawing/2014/main" id="{E6A7C9F2-2166-17E7-BF02-238EEC4E4D30}"/>
              </a:ext>
            </a:extLst>
          </p:cNvPr>
          <p:cNvSpPr>
            <a:spLocks noGrp="1"/>
          </p:cNvSpPr>
          <p:nvPr>
            <p:ph type="ftr" sz="quarter" idx="18"/>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3528588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p14:dur="250">
        <p159:morph option="byObject"/>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77469" y="4063174"/>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77469" y="5108865"/>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4" name="Marcador de texto 8">
            <a:extLst>
              <a:ext uri="{FF2B5EF4-FFF2-40B4-BE49-F238E27FC236}">
                <a16:creationId xmlns:a16="http://schemas.microsoft.com/office/drawing/2014/main" id="{5A23AE85-EF83-BA01-8934-D08105AA0867}"/>
              </a:ext>
            </a:extLst>
          </p:cNvPr>
          <p:cNvSpPr>
            <a:spLocks noGrp="1"/>
          </p:cNvSpPr>
          <p:nvPr>
            <p:ph type="body" sz="quarter" idx="16" hasCustomPrompt="1"/>
          </p:nvPr>
        </p:nvSpPr>
        <p:spPr>
          <a:xfrm>
            <a:off x="1677468" y="6654601"/>
            <a:ext cx="15764951" cy="2873808"/>
          </a:xfrm>
          <a:prstGeom prst="rect">
            <a:avLst/>
          </a:prstGeom>
        </p:spPr>
        <p:txBody>
          <a:bodyPr/>
          <a:lstStyle>
            <a:lvl1pPr marL="0" indent="0">
              <a:lnSpc>
                <a:spcPts val="3600"/>
              </a:lnSpc>
              <a:spcBef>
                <a:spcPts val="0"/>
              </a:spcBef>
              <a:buNone/>
              <a:defRPr sz="3000">
                <a:solidFill>
                  <a:schemeClr val="bg2">
                    <a:lumMod val="25000"/>
                  </a:schemeClr>
                </a:solidFill>
                <a:latin typeface="+mj-lt"/>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0E1FE1CB-17F0-E127-2E0B-7C5AB744DAA8}"/>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6" name="Marcador de pie de página 5">
            <a:extLst>
              <a:ext uri="{FF2B5EF4-FFF2-40B4-BE49-F238E27FC236}">
                <a16:creationId xmlns:a16="http://schemas.microsoft.com/office/drawing/2014/main" id="{12E7C7CA-FB54-9627-A76D-8772198D46C2}"/>
              </a:ext>
            </a:extLst>
          </p:cNvPr>
          <p:cNvSpPr>
            <a:spLocks noGrp="1"/>
          </p:cNvSpPr>
          <p:nvPr>
            <p:ph type="ftr" sz="quarter" idx="17"/>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279542289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6_Basic">
    <p:spTree>
      <p:nvGrpSpPr>
        <p:cNvPr id="1" name=""/>
        <p:cNvGrpSpPr/>
        <p:nvPr/>
      </p:nvGrpSpPr>
      <p:grpSpPr>
        <a:xfrm>
          <a:off x="0" y="0"/>
          <a:ext cx="0" cy="0"/>
          <a:chOff x="0" y="0"/>
          <a:chExt cx="0" cy="0"/>
        </a:xfrm>
      </p:grpSpPr>
      <p:pic>
        <p:nvPicPr>
          <p:cNvPr id="2" name="Imatge" descr="Imatge">
            <a:extLst>
              <a:ext uri="{FF2B5EF4-FFF2-40B4-BE49-F238E27FC236}">
                <a16:creationId xmlns:a16="http://schemas.microsoft.com/office/drawing/2014/main" id="{FE5AC35A-0C13-8619-49F7-F3F7D2C07EAB}"/>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3" name="Título 1">
            <a:extLst>
              <a:ext uri="{FF2B5EF4-FFF2-40B4-BE49-F238E27FC236}">
                <a16:creationId xmlns:a16="http://schemas.microsoft.com/office/drawing/2014/main" id="{1681E95E-CA43-B8A1-D7E1-E72ADA128E97}"/>
              </a:ext>
            </a:extLst>
          </p:cNvPr>
          <p:cNvSpPr>
            <a:spLocks noGrp="1"/>
          </p:cNvSpPr>
          <p:nvPr>
            <p:ph type="title" hasCustomPrompt="1"/>
          </p:nvPr>
        </p:nvSpPr>
        <p:spPr>
          <a:xfrm>
            <a:off x="672301" y="2618571"/>
            <a:ext cx="17281880" cy="1941218"/>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r>
              <a:rPr lang="ru-RU" dirty="0"/>
              <a:t> </a:t>
            </a:r>
            <a:r>
              <a:rPr lang="es-MX" dirty="0" err="1"/>
              <a:t>example</a:t>
            </a:r>
            <a:endParaRPr lang="es-419" dirty="0"/>
          </a:p>
        </p:txBody>
      </p:sp>
      <p:sp>
        <p:nvSpPr>
          <p:cNvPr id="4" name="Marcador de texto 8">
            <a:extLst>
              <a:ext uri="{FF2B5EF4-FFF2-40B4-BE49-F238E27FC236}">
                <a16:creationId xmlns:a16="http://schemas.microsoft.com/office/drawing/2014/main" id="{87D6F96B-8C04-F522-1C32-E14F97E62CB3}"/>
              </a:ext>
            </a:extLst>
          </p:cNvPr>
          <p:cNvSpPr>
            <a:spLocks noGrp="1"/>
          </p:cNvSpPr>
          <p:nvPr>
            <p:ph type="body" sz="quarter" idx="20" hasCustomPrompt="1"/>
          </p:nvPr>
        </p:nvSpPr>
        <p:spPr>
          <a:xfrm>
            <a:off x="672301"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
        <p:nvSpPr>
          <p:cNvPr id="5" name="Marcador de texto 8">
            <a:extLst>
              <a:ext uri="{FF2B5EF4-FFF2-40B4-BE49-F238E27FC236}">
                <a16:creationId xmlns:a16="http://schemas.microsoft.com/office/drawing/2014/main" id="{353ED575-E98C-8D29-F390-0CDEA53750A3}"/>
              </a:ext>
            </a:extLst>
          </p:cNvPr>
          <p:cNvSpPr>
            <a:spLocks noGrp="1"/>
          </p:cNvSpPr>
          <p:nvPr>
            <p:ph type="body" sz="quarter" idx="21" hasCustomPrompt="1"/>
          </p:nvPr>
        </p:nvSpPr>
        <p:spPr>
          <a:xfrm>
            <a:off x="12679679" y="5631366"/>
            <a:ext cx="11032020" cy="7330254"/>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spTree>
    <p:extLst>
      <p:ext uri="{BB962C8B-B14F-4D97-AF65-F5344CB8AC3E}">
        <p14:creationId xmlns:p14="http://schemas.microsoft.com/office/powerpoint/2010/main" val="1942009677"/>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green - block">
    <p:spTree>
      <p:nvGrpSpPr>
        <p:cNvPr id="1" name=""/>
        <p:cNvGrpSpPr/>
        <p:nvPr/>
      </p:nvGrpSpPr>
      <p:grpSpPr>
        <a:xfrm>
          <a:off x="0" y="0"/>
          <a:ext cx="0" cy="0"/>
          <a:chOff x="0" y="0"/>
          <a:chExt cx="0" cy="0"/>
        </a:xfrm>
      </p:grpSpPr>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655166" y="3214219"/>
            <a:ext cx="6699250" cy="720725"/>
          </a:xfrm>
          <a:prstGeom prst="rect">
            <a:avLst/>
          </a:prstGeom>
        </p:spPr>
        <p:txBody>
          <a:bodyPr/>
          <a:lstStyle>
            <a:lvl1pPr marL="0" indent="0">
              <a:buNone/>
              <a:defRPr sz="3200"/>
            </a:lvl1pPr>
          </a:lstStyle>
          <a:p>
            <a:pPr lvl="0"/>
            <a:r>
              <a:rPr lang="es-419"/>
              <a:t>Chapter 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655166" y="4259910"/>
            <a:ext cx="12290229" cy="1071134"/>
          </a:xfrm>
          <a:prstGeom prst="rect">
            <a:avLst/>
          </a:prstGeom>
        </p:spPr>
        <p:txBody>
          <a:bodyPr/>
          <a:lstStyle>
            <a:lvl1pPr marL="0" indent="0">
              <a:buNone/>
              <a:defRPr sz="8200" b="0" i="0">
                <a:latin typeface="TITILLIUMMAPS29L-400WT" pitchFamily="2" charset="77"/>
              </a:defRPr>
            </a:lvl1pPr>
          </a:lstStyle>
          <a:p>
            <a:pPr lvl="0"/>
            <a:r>
              <a:rPr lang="es-419"/>
              <a:t>Presentation Title</a:t>
            </a:r>
          </a:p>
        </p:txBody>
      </p:sp>
      <p:sp>
        <p:nvSpPr>
          <p:cNvPr id="3" name="Rectangle">
            <a:extLst>
              <a:ext uri="{FF2B5EF4-FFF2-40B4-BE49-F238E27FC236}">
                <a16:creationId xmlns:a16="http://schemas.microsoft.com/office/drawing/2014/main" id="{EA2DF046-E65F-79EE-3B5A-AD944F1B9A8F}"/>
              </a:ext>
            </a:extLst>
          </p:cNvPr>
          <p:cNvSpPr/>
          <p:nvPr userDrawn="1"/>
        </p:nvSpPr>
        <p:spPr>
          <a:xfrm>
            <a:off x="93249" y="125807"/>
            <a:ext cx="24197502" cy="13464386"/>
          </a:xfrm>
          <a:prstGeom prst="rect">
            <a:avLst/>
          </a:prstGeom>
          <a:ln w="317500">
            <a:solidFill>
              <a:srgbClr val="79C59F"/>
            </a:solidFill>
            <a:miter lim="400000"/>
          </a:ln>
        </p:spPr>
        <p:txBody>
          <a:bodyPr lIns="50800" tIns="50800" rIns="50800" bIns="50800" anchor="ctr"/>
          <a:lstStyle/>
          <a:p>
            <a:pPr algn="ctr" defTabSz="825500">
              <a:spcBef>
                <a:spcPts val="0"/>
              </a:spcBef>
              <a:defRPr sz="3200">
                <a:solidFill>
                  <a:srgbClr val="FFFFFF"/>
                </a:solidFill>
              </a:defRPr>
            </a:pPr>
            <a:endParaRPr/>
          </a:p>
        </p:txBody>
      </p:sp>
      <p:sp>
        <p:nvSpPr>
          <p:cNvPr id="11" name="Marcador de texto 8">
            <a:extLst>
              <a:ext uri="{FF2B5EF4-FFF2-40B4-BE49-F238E27FC236}">
                <a16:creationId xmlns:a16="http://schemas.microsoft.com/office/drawing/2014/main" id="{0A4CF0F6-9F35-49D0-4578-D5F45D9AB4F4}"/>
              </a:ext>
            </a:extLst>
          </p:cNvPr>
          <p:cNvSpPr>
            <a:spLocks noGrp="1"/>
          </p:cNvSpPr>
          <p:nvPr>
            <p:ph type="body" sz="quarter" idx="17" hasCustomPrompt="1"/>
          </p:nvPr>
        </p:nvSpPr>
        <p:spPr>
          <a:xfrm>
            <a:off x="1655167"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2" name="Marcador de texto 8">
            <a:extLst>
              <a:ext uri="{FF2B5EF4-FFF2-40B4-BE49-F238E27FC236}">
                <a16:creationId xmlns:a16="http://schemas.microsoft.com/office/drawing/2014/main" id="{B9FBF337-FE3B-AF8B-F429-3B6A7D6F19F0}"/>
              </a:ext>
            </a:extLst>
          </p:cNvPr>
          <p:cNvSpPr>
            <a:spLocks noGrp="1"/>
          </p:cNvSpPr>
          <p:nvPr>
            <p:ph type="body" sz="quarter" idx="18" hasCustomPrompt="1"/>
          </p:nvPr>
        </p:nvSpPr>
        <p:spPr>
          <a:xfrm>
            <a:off x="9754138" y="6035776"/>
            <a:ext cx="7561474" cy="5068388"/>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2" name="Imatge" descr="Imatge">
            <a:extLst>
              <a:ext uri="{FF2B5EF4-FFF2-40B4-BE49-F238E27FC236}">
                <a16:creationId xmlns:a16="http://schemas.microsoft.com/office/drawing/2014/main" id="{C946C874-B433-B39B-02CD-0BDF2F6F80AD}"/>
              </a:ext>
            </a:extLst>
          </p:cNvPr>
          <p:cNvPicPr>
            <a:picLocks noChangeAspect="1"/>
          </p:cNvPicPr>
          <p:nvPr userDrawn="1"/>
        </p:nvPicPr>
        <p:blipFill>
          <a:blip r:embed="rId2"/>
          <a:stretch>
            <a:fillRect/>
          </a:stretch>
        </p:blipFill>
        <p:spPr>
          <a:xfrm>
            <a:off x="672301" y="564088"/>
            <a:ext cx="3794738" cy="706937"/>
          </a:xfrm>
          <a:prstGeom prst="rect">
            <a:avLst/>
          </a:prstGeom>
          <a:ln w="12700">
            <a:miter lim="400000"/>
          </a:ln>
        </p:spPr>
      </p:pic>
      <p:sp>
        <p:nvSpPr>
          <p:cNvPr id="4" name="Marcador de pie de página 3">
            <a:extLst>
              <a:ext uri="{FF2B5EF4-FFF2-40B4-BE49-F238E27FC236}">
                <a16:creationId xmlns:a16="http://schemas.microsoft.com/office/drawing/2014/main" id="{BC5E6E0F-6DBE-74CA-650B-1D5B3EC43515}"/>
              </a:ext>
            </a:extLst>
          </p:cNvPr>
          <p:cNvSpPr>
            <a:spLocks noGrp="1"/>
          </p:cNvSpPr>
          <p:nvPr>
            <p:ph type="ftr" sz="quarter" idx="19"/>
          </p:nvPr>
        </p:nvSpPr>
        <p:spPr/>
        <p:txBody>
          <a:bodyPr/>
          <a:lstStyle/>
          <a:p>
            <a:r>
              <a:rPr lang="es-419" err="1"/>
              <a:t>Presentation</a:t>
            </a:r>
            <a:r>
              <a:rPr lang="es-419"/>
              <a:t> Name | Speaker | Date</a:t>
            </a:r>
          </a:p>
        </p:txBody>
      </p:sp>
    </p:spTree>
    <p:extLst>
      <p:ext uri="{BB962C8B-B14F-4D97-AF65-F5344CB8AC3E}">
        <p14:creationId xmlns:p14="http://schemas.microsoft.com/office/powerpoint/2010/main" val="178104212"/>
      </p:ext>
    </p:extLst>
  </p:cSld>
  <p:clrMapOvr>
    <a:masterClrMapping/>
  </p:clrMapOvr>
  <p:transition spd="med"/>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lose">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5A4E765F-EB06-226E-84AF-DCC1C17DD52A}"/>
              </a:ext>
            </a:extLst>
          </p:cNvPr>
          <p:cNvSpPr/>
          <p:nvPr userDrawn="1"/>
        </p:nvSpPr>
        <p:spPr>
          <a:xfrm>
            <a:off x="14236547" y="9346299"/>
            <a:ext cx="9245671" cy="3182927"/>
          </a:xfrm>
          <a:prstGeom prst="roundRect">
            <a:avLst>
              <a:gd name="adj" fmla="val 10947"/>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5" name="Rectángulo redondeado 4">
            <a:extLst>
              <a:ext uri="{FF2B5EF4-FFF2-40B4-BE49-F238E27FC236}">
                <a16:creationId xmlns:a16="http://schemas.microsoft.com/office/drawing/2014/main" id="{8F56F828-72EB-16EE-1728-C66A14C71CAA}"/>
              </a:ext>
            </a:extLst>
          </p:cNvPr>
          <p:cNvSpPr/>
          <p:nvPr userDrawn="1"/>
        </p:nvSpPr>
        <p:spPr>
          <a:xfrm>
            <a:off x="14236548" y="5680954"/>
            <a:ext cx="5860798" cy="3326859"/>
          </a:xfrm>
          <a:prstGeom prst="roundRect">
            <a:avLst>
              <a:gd name="adj" fmla="val 10947"/>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42FFFA45-BF8E-AB81-E5F3-2A627D836B82}"/>
              </a:ext>
            </a:extLst>
          </p:cNvPr>
          <p:cNvSpPr/>
          <p:nvPr userDrawn="1"/>
        </p:nvSpPr>
        <p:spPr>
          <a:xfrm>
            <a:off x="831833" y="5680955"/>
            <a:ext cx="13100201" cy="6848272"/>
          </a:xfrm>
          <a:prstGeom prst="roundRect">
            <a:avLst>
              <a:gd name="adj" fmla="val 509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pic>
        <p:nvPicPr>
          <p:cNvPr id="7" name="Imatge" descr="Imatge">
            <a:extLst>
              <a:ext uri="{FF2B5EF4-FFF2-40B4-BE49-F238E27FC236}">
                <a16:creationId xmlns:a16="http://schemas.microsoft.com/office/drawing/2014/main" id="{74ABD226-CA58-3900-F274-2AA850DDB84C}"/>
              </a:ext>
            </a:extLst>
          </p:cNvPr>
          <p:cNvPicPr>
            <a:picLocks noChangeAspect="1"/>
          </p:cNvPicPr>
          <p:nvPr userDrawn="1"/>
        </p:nvPicPr>
        <p:blipFill>
          <a:blip r:embed="rId2"/>
          <a:stretch>
            <a:fillRect/>
          </a:stretch>
        </p:blipFill>
        <p:spPr>
          <a:xfrm>
            <a:off x="831833" y="839089"/>
            <a:ext cx="8787704" cy="1637098"/>
          </a:xfrm>
          <a:prstGeom prst="rect">
            <a:avLst/>
          </a:prstGeom>
          <a:ln w="12700">
            <a:miter lim="400000"/>
          </a:ln>
        </p:spPr>
      </p:pic>
      <p:pic>
        <p:nvPicPr>
          <p:cNvPr id="8" name="1 -CBE+BIC+EU.png" descr="1 -CBE+BIC+EU.png">
            <a:extLst>
              <a:ext uri="{FF2B5EF4-FFF2-40B4-BE49-F238E27FC236}">
                <a16:creationId xmlns:a16="http://schemas.microsoft.com/office/drawing/2014/main" id="{4FC60845-ACFF-5DD9-C3A5-0B951C5E0E6D}"/>
              </a:ext>
            </a:extLst>
          </p:cNvPr>
          <p:cNvPicPr>
            <a:picLocks noChangeAspect="1"/>
          </p:cNvPicPr>
          <p:nvPr userDrawn="1"/>
        </p:nvPicPr>
        <p:blipFill>
          <a:blip r:embed="rId3"/>
          <a:stretch>
            <a:fillRect/>
          </a:stretch>
        </p:blipFill>
        <p:spPr>
          <a:xfrm>
            <a:off x="15217792" y="208555"/>
            <a:ext cx="8264426" cy="3770645"/>
          </a:xfrm>
          <a:prstGeom prst="rect">
            <a:avLst/>
          </a:prstGeom>
          <a:ln w="12700">
            <a:miter lim="400000"/>
          </a:ln>
        </p:spPr>
      </p:pic>
      <p:sp>
        <p:nvSpPr>
          <p:cNvPr id="17" name="Marcador de texto 16">
            <a:extLst>
              <a:ext uri="{FF2B5EF4-FFF2-40B4-BE49-F238E27FC236}">
                <a16:creationId xmlns:a16="http://schemas.microsoft.com/office/drawing/2014/main" id="{E591231B-FB65-5CF1-2785-1B90F4125A6A}"/>
              </a:ext>
            </a:extLst>
          </p:cNvPr>
          <p:cNvSpPr>
            <a:spLocks noGrp="1"/>
          </p:cNvSpPr>
          <p:nvPr>
            <p:ph type="body" sz="quarter" idx="10" hasCustomPrompt="1"/>
          </p:nvPr>
        </p:nvSpPr>
        <p:spPr>
          <a:xfrm>
            <a:off x="14865889" y="6572180"/>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Speaker</a:t>
            </a:r>
          </a:p>
        </p:txBody>
      </p:sp>
      <p:sp>
        <p:nvSpPr>
          <p:cNvPr id="18" name="Marcador de texto 16">
            <a:extLst>
              <a:ext uri="{FF2B5EF4-FFF2-40B4-BE49-F238E27FC236}">
                <a16:creationId xmlns:a16="http://schemas.microsoft.com/office/drawing/2014/main" id="{B11BE6E2-65B5-219B-7C8E-8FF3A0F57DF2}"/>
              </a:ext>
            </a:extLst>
          </p:cNvPr>
          <p:cNvSpPr>
            <a:spLocks noGrp="1"/>
          </p:cNvSpPr>
          <p:nvPr>
            <p:ph type="body" sz="quarter" idx="11" hasCustomPrompt="1"/>
          </p:nvPr>
        </p:nvSpPr>
        <p:spPr>
          <a:xfrm>
            <a:off x="14865889" y="7512706"/>
            <a:ext cx="4628341"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Date</a:t>
            </a:r>
          </a:p>
        </p:txBody>
      </p:sp>
      <p:sp>
        <p:nvSpPr>
          <p:cNvPr id="19" name="Marcador de texto 16">
            <a:extLst>
              <a:ext uri="{FF2B5EF4-FFF2-40B4-BE49-F238E27FC236}">
                <a16:creationId xmlns:a16="http://schemas.microsoft.com/office/drawing/2014/main" id="{CAAC04DC-55E1-79F2-A89B-73A60A0DEFEE}"/>
              </a:ext>
            </a:extLst>
          </p:cNvPr>
          <p:cNvSpPr>
            <a:spLocks noGrp="1"/>
          </p:cNvSpPr>
          <p:nvPr>
            <p:ph type="body" sz="quarter" idx="12" hasCustomPrompt="1"/>
          </p:nvPr>
        </p:nvSpPr>
        <p:spPr>
          <a:xfrm>
            <a:off x="14865889" y="1007352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Contact</a:t>
            </a:r>
          </a:p>
        </p:txBody>
      </p:sp>
      <p:sp>
        <p:nvSpPr>
          <p:cNvPr id="20" name="Marcador de texto 16">
            <a:extLst>
              <a:ext uri="{FF2B5EF4-FFF2-40B4-BE49-F238E27FC236}">
                <a16:creationId xmlns:a16="http://schemas.microsoft.com/office/drawing/2014/main" id="{D11253D7-07D3-427F-7EC0-468B5A699418}"/>
              </a:ext>
            </a:extLst>
          </p:cNvPr>
          <p:cNvSpPr>
            <a:spLocks noGrp="1"/>
          </p:cNvSpPr>
          <p:nvPr>
            <p:ph type="body" sz="quarter" idx="13" hasCustomPrompt="1"/>
          </p:nvPr>
        </p:nvSpPr>
        <p:spPr>
          <a:xfrm>
            <a:off x="14865889" y="11037186"/>
            <a:ext cx="6422028" cy="602040"/>
          </a:xfrm>
          <a:prstGeom prst="rect">
            <a:avLst/>
          </a:prstGeom>
        </p:spPr>
        <p:txBody>
          <a:bodyPr/>
          <a:lstStyle>
            <a:lvl1pPr marL="0" indent="0">
              <a:lnSpc>
                <a:spcPts val="4500"/>
              </a:lnSpc>
              <a:buNone/>
              <a:defRPr sz="3500" b="0" i="0">
                <a:latin typeface="TITILLIUMMAPS29L-400WT" pitchFamily="2" charset="77"/>
              </a:defRPr>
            </a:lvl1pPr>
          </a:lstStyle>
          <a:p>
            <a:pPr lvl="0"/>
            <a:r>
              <a:rPr lang="es-419"/>
              <a:t>Mail Adress</a:t>
            </a:r>
          </a:p>
        </p:txBody>
      </p:sp>
      <p:sp>
        <p:nvSpPr>
          <p:cNvPr id="3" name="Título 1">
            <a:extLst>
              <a:ext uri="{FF2B5EF4-FFF2-40B4-BE49-F238E27FC236}">
                <a16:creationId xmlns:a16="http://schemas.microsoft.com/office/drawing/2014/main" id="{0254DC49-E6F8-F47B-F35E-82A5DA0F5737}"/>
              </a:ext>
            </a:extLst>
          </p:cNvPr>
          <p:cNvSpPr>
            <a:spLocks noGrp="1"/>
          </p:cNvSpPr>
          <p:nvPr>
            <p:ph type="title" hasCustomPrompt="1"/>
          </p:nvPr>
        </p:nvSpPr>
        <p:spPr>
          <a:xfrm>
            <a:off x="1727866" y="7715733"/>
            <a:ext cx="8174891" cy="2974496"/>
          </a:xfrm>
          <a:prstGeom prst="rect">
            <a:avLst/>
          </a:prstGeom>
        </p:spPr>
        <p:txBody>
          <a:bodyPr/>
          <a:lstStyle>
            <a:lvl1pPr>
              <a:defRPr sz="10000" b="0" i="0">
                <a:solidFill>
                  <a:schemeClr val="bg2">
                    <a:lumMod val="25000"/>
                  </a:schemeClr>
                </a:solidFill>
                <a:latin typeface="TITILLIUMMAPS29L-400WT" pitchFamily="2" charset="77"/>
                <a:cs typeface="Calibri" panose="020F0502020204030204" pitchFamily="34" charset="0"/>
              </a:defRPr>
            </a:lvl1pPr>
          </a:lstStyle>
          <a:p>
            <a:r>
              <a:rPr lang="es-MX"/>
              <a:t>Thanks for your attention</a:t>
            </a:r>
            <a:endParaRPr lang="es-419"/>
          </a:p>
        </p:txBody>
      </p:sp>
    </p:spTree>
    <p:extLst>
      <p:ext uri="{BB962C8B-B14F-4D97-AF65-F5344CB8AC3E}">
        <p14:creationId xmlns:p14="http://schemas.microsoft.com/office/powerpoint/2010/main" val="159451580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Basic">
    <p:bg>
      <p:bgPr>
        <a:solidFill>
          <a:srgbClr val="4D4D4D"/>
        </a:solidFill>
        <a:effectLst/>
      </p:bgPr>
    </p:bg>
    <p:spTree>
      <p:nvGrpSpPr>
        <p:cNvPr id="1" name=""/>
        <p:cNvGrpSpPr/>
        <p:nvPr/>
      </p:nvGrpSpPr>
      <p:grpSpPr>
        <a:xfrm>
          <a:off x="0" y="0"/>
          <a:ext cx="0" cy="0"/>
          <a:chOff x="0" y="0"/>
          <a:chExt cx="0" cy="0"/>
        </a:xfrm>
      </p:grpSpPr>
      <p:sp>
        <p:nvSpPr>
          <p:cNvPr id="9" name="Rectángulo redondeado 8">
            <a:extLst>
              <a:ext uri="{FF2B5EF4-FFF2-40B4-BE49-F238E27FC236}">
                <a16:creationId xmlns:a16="http://schemas.microsoft.com/office/drawing/2014/main" id="{4B8563A8-570C-28BB-4873-2E0A9DA7BE96}"/>
              </a:ext>
            </a:extLst>
          </p:cNvPr>
          <p:cNvSpPr/>
          <p:nvPr userDrawn="1"/>
        </p:nvSpPr>
        <p:spPr>
          <a:xfrm>
            <a:off x="665653" y="2272145"/>
            <a:ext cx="14170681" cy="10058400"/>
          </a:xfrm>
          <a:prstGeom prst="roundRect">
            <a:avLst>
              <a:gd name="adj" fmla="val 534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3" name="Rectángulo redondeado 2">
            <a:extLst>
              <a:ext uri="{FF2B5EF4-FFF2-40B4-BE49-F238E27FC236}">
                <a16:creationId xmlns:a16="http://schemas.microsoft.com/office/drawing/2014/main" id="{D631F8D3-C367-E52E-7EA2-A392449083B9}"/>
              </a:ext>
            </a:extLst>
          </p:cNvPr>
          <p:cNvSpPr/>
          <p:nvPr userDrawn="1"/>
        </p:nvSpPr>
        <p:spPr>
          <a:xfrm>
            <a:off x="15296054" y="2272145"/>
            <a:ext cx="8195588" cy="7509163"/>
          </a:xfrm>
          <a:prstGeom prst="roundRect">
            <a:avLst>
              <a:gd name="adj" fmla="val 534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8" name="Título 1">
            <a:extLst>
              <a:ext uri="{FF2B5EF4-FFF2-40B4-BE49-F238E27FC236}">
                <a16:creationId xmlns:a16="http://schemas.microsoft.com/office/drawing/2014/main" id="{62C73EFF-0EA2-BCC2-C57A-FCE644F29B1F}"/>
              </a:ext>
            </a:extLst>
          </p:cNvPr>
          <p:cNvSpPr>
            <a:spLocks noGrp="1"/>
          </p:cNvSpPr>
          <p:nvPr>
            <p:ph type="title" hasCustomPrompt="1"/>
          </p:nvPr>
        </p:nvSpPr>
        <p:spPr>
          <a:xfrm>
            <a:off x="1189000" y="2882242"/>
            <a:ext cx="8206922" cy="4419103"/>
          </a:xfrm>
          <a:prstGeom prst="rect">
            <a:avLst/>
          </a:prstGeom>
        </p:spPr>
        <p:txBody>
          <a:bodyPr/>
          <a:lstStyle>
            <a:lvl1pPr>
              <a:defRPr sz="15000" b="0" i="0">
                <a:solidFill>
                  <a:srgbClr val="4D4D4D"/>
                </a:solidFill>
                <a:latin typeface="TITILLIUMMAPS29L-400WT" pitchFamily="2" charset="77"/>
                <a:cs typeface="Calibri" panose="020F0502020204030204" pitchFamily="34" charset="0"/>
              </a:defRPr>
            </a:lvl1pPr>
          </a:lstStyle>
          <a:p>
            <a:r>
              <a:rPr lang="es-MX" dirty="0" err="1"/>
              <a:t>Subtitle</a:t>
            </a:r>
            <a:br>
              <a:rPr lang="es-MX" dirty="0"/>
            </a:br>
            <a:r>
              <a:rPr lang="es-MX" dirty="0" err="1"/>
              <a:t>example</a:t>
            </a:r>
            <a:endParaRPr lang="es-419" dirty="0"/>
          </a:p>
        </p:txBody>
      </p:sp>
      <p:sp>
        <p:nvSpPr>
          <p:cNvPr id="8" name="Marcador de texto 8">
            <a:extLst>
              <a:ext uri="{FF2B5EF4-FFF2-40B4-BE49-F238E27FC236}">
                <a16:creationId xmlns:a16="http://schemas.microsoft.com/office/drawing/2014/main" id="{DC2F827E-8287-79B9-07EA-274759EAA441}"/>
              </a:ext>
            </a:extLst>
          </p:cNvPr>
          <p:cNvSpPr>
            <a:spLocks noGrp="1"/>
          </p:cNvSpPr>
          <p:nvPr>
            <p:ph type="body" sz="quarter" idx="17" hasCustomPrompt="1"/>
          </p:nvPr>
        </p:nvSpPr>
        <p:spPr>
          <a:xfrm>
            <a:off x="15955403" y="2984637"/>
            <a:ext cx="6417171" cy="5749142"/>
          </a:xfrm>
          <a:prstGeom prst="rect">
            <a:avLst/>
          </a:prstGeom>
        </p:spPr>
        <p:txBody>
          <a:bodyPr/>
          <a:lstStyle>
            <a:lvl1pPr marL="0" indent="0">
              <a:lnSpc>
                <a:spcPts val="3600"/>
              </a:lnSpc>
              <a:spcBef>
                <a:spcPts val="0"/>
              </a:spcBef>
              <a:buNone/>
              <a:defRPr sz="3000">
                <a:solidFill>
                  <a:schemeClr val="bg1"/>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Ut enim ad minim veniam, quis nostrud exercitation ullamco laboris nisi ut aliquip ex ea commodo consequat. </a:t>
            </a:r>
          </a:p>
          <a:p>
            <a:pPr lvl="0"/>
            <a:endParaRPr lang="es-419"/>
          </a:p>
        </p:txBody>
      </p:sp>
      <p:sp>
        <p:nvSpPr>
          <p:cNvPr id="5" name="Rectángulo redondeado 4">
            <a:extLst>
              <a:ext uri="{FF2B5EF4-FFF2-40B4-BE49-F238E27FC236}">
                <a16:creationId xmlns:a16="http://schemas.microsoft.com/office/drawing/2014/main" id="{579454E9-15FC-7081-7B2B-0713AB1AFC21}"/>
              </a:ext>
            </a:extLst>
          </p:cNvPr>
          <p:cNvSpPr/>
          <p:nvPr userDrawn="1"/>
        </p:nvSpPr>
        <p:spPr>
          <a:xfrm>
            <a:off x="15296054" y="10307782"/>
            <a:ext cx="8195588" cy="2022763"/>
          </a:xfrm>
          <a:prstGeom prst="roundRect">
            <a:avLst>
              <a:gd name="adj" fmla="val 13267"/>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6" name="Marcador de texto 8">
            <a:extLst>
              <a:ext uri="{FF2B5EF4-FFF2-40B4-BE49-F238E27FC236}">
                <a16:creationId xmlns:a16="http://schemas.microsoft.com/office/drawing/2014/main" id="{E046CB68-2D34-BFD1-7070-AAD74C4AFA02}"/>
              </a:ext>
            </a:extLst>
          </p:cNvPr>
          <p:cNvSpPr>
            <a:spLocks noGrp="1"/>
          </p:cNvSpPr>
          <p:nvPr>
            <p:ph type="body" sz="quarter" idx="18" hasCustomPrompt="1"/>
          </p:nvPr>
        </p:nvSpPr>
        <p:spPr>
          <a:xfrm>
            <a:off x="15955403" y="10731362"/>
            <a:ext cx="6417171" cy="1327507"/>
          </a:xfrm>
          <a:prstGeom prst="rect">
            <a:avLst/>
          </a:prstGeom>
        </p:spPr>
        <p:txBody>
          <a:bodyPr/>
          <a:lstStyle>
            <a:lvl1pPr marL="0" indent="0">
              <a:lnSpc>
                <a:spcPts val="3600"/>
              </a:lnSpc>
              <a:spcBef>
                <a:spcPts val="0"/>
              </a:spcBef>
              <a:buNone/>
              <a:defRPr sz="3000">
                <a:solidFill>
                  <a:srgbClr val="4D4D4D"/>
                </a:solidFill>
                <a:latin typeface="+mj-lt"/>
              </a:defRPr>
            </a:lvl1pPr>
          </a:lstStyle>
          <a:p>
            <a:pPr marL="0" marR="0" lvl="0" indent="0" algn="l" defTabSz="914400" rtl="0" eaLnBrk="1" fontAlgn="auto" latinLnBrk="0" hangingPunct="1">
              <a:lnSpc>
                <a:spcPts val="3600"/>
              </a:lnSpc>
              <a:spcBef>
                <a:spcPts val="0"/>
              </a:spcBef>
              <a:spcAft>
                <a:spcPts val="0"/>
              </a:spcAft>
              <a:buClrTx/>
              <a:buSzTx/>
              <a:buFont typeface="Arial" panose="020B0604020202020204" pitchFamily="34" charset="0"/>
              <a:buNone/>
              <a:tabLst/>
              <a:defRPr/>
            </a:pPr>
            <a:r>
              <a:rPr lang="es-419"/>
              <a:t>Lorem ipsum dolor sit amet, consectetur adipiscing elit, sed do eiusmod</a:t>
            </a:r>
          </a:p>
        </p:txBody>
      </p:sp>
      <p:pic>
        <p:nvPicPr>
          <p:cNvPr id="10" name="Imagen 9">
            <a:extLst>
              <a:ext uri="{FF2B5EF4-FFF2-40B4-BE49-F238E27FC236}">
                <a16:creationId xmlns:a16="http://schemas.microsoft.com/office/drawing/2014/main" id="{FCBEB71E-9E5E-2693-044B-F9DEFBEACC7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2" name="Marcador de pie de página 19">
            <a:extLst>
              <a:ext uri="{FF2B5EF4-FFF2-40B4-BE49-F238E27FC236}">
                <a16:creationId xmlns:a16="http://schemas.microsoft.com/office/drawing/2014/main" id="{C3492001-3DE8-293E-6301-A901936878C3}"/>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003436776"/>
      </p:ext>
    </p:extLst>
  </p:cSld>
  <p:clrMapOvr>
    <a:masterClrMapping/>
  </p:clrMapOvr>
  <p:transition spd="med"/>
  <p:extLst>
    <p:ext uri="{DCECCB84-F9BA-43D5-87BE-67443E8EF086}">
      <p15:sldGuideLst xmlns:p15="http://schemas.microsoft.com/office/powerpoint/2012/main">
        <p15:guide id="1" orient="horz" pos="4320" userDrawn="1">
          <p15:clr>
            <a:srgbClr val="FBAE40"/>
          </p15:clr>
        </p15:guide>
        <p15:guide id="2" pos="76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8037025" y="2850403"/>
            <a:ext cx="2387136" cy="207249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5247578"/>
            <a:ext cx="9751860" cy="7180613"/>
          </a:xfrm>
          <a:prstGeom prst="roundRect">
            <a:avLst>
              <a:gd name="adj" fmla="val 3006"/>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10914743" y="564088"/>
            <a:ext cx="12796956" cy="11864103"/>
          </a:xfrm>
          <a:prstGeom prst="roundRect">
            <a:avLst>
              <a:gd name="adj" fmla="val 3006"/>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8568672" y="3226179"/>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1485617" y="1133448"/>
            <a:ext cx="11619710" cy="5724552"/>
          </a:xfrm>
          <a:prstGeom prst="rect">
            <a:avLst/>
          </a:prstGeom>
        </p:spPr>
        <p:txBody>
          <a:bodyPr/>
          <a:lstStyle>
            <a:lvl1pPr marL="0" indent="0">
              <a:buNone/>
              <a:defRPr sz="15000" b="0" i="0">
                <a:solidFill>
                  <a:schemeClr val="bg1"/>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1131041" y="7734486"/>
            <a:ext cx="8860452" cy="4487251"/>
          </a:xfrm>
          <a:prstGeom prst="rect">
            <a:avLst/>
          </a:prstGeom>
        </p:spPr>
        <p:txBody>
          <a:bodyPr/>
          <a:lstStyle>
            <a:lvl1pPr marL="0" indent="0">
              <a:lnSpc>
                <a:spcPts val="3500"/>
              </a:lnSpc>
              <a:buNone/>
              <a:defRPr sz="3000" b="0" i="0">
                <a:solidFill>
                  <a:srgbClr val="4D4D4D"/>
                </a:solidFill>
                <a:latin typeface="+mj-lt"/>
                <a:cs typeface="Calibri" panose="020F0502020204030204" pitchFamily="34" charset="0"/>
              </a:defRPr>
            </a:lvl1pPr>
          </a:lstStyle>
          <a:p>
            <a:pPr lvl="0"/>
            <a:r>
              <a:rPr lang="es-419" dirty="0" err="1"/>
              <a:t>Lorem</a:t>
            </a:r>
            <a:r>
              <a:rPr lang="es-419" dirty="0"/>
              <a:t> </a:t>
            </a:r>
            <a:r>
              <a:rPr lang="es-419" dirty="0" err="1"/>
              <a:t>ipsum</a:t>
            </a:r>
            <a:r>
              <a:rPr lang="es-419" dirty="0"/>
              <a:t> dolor </a:t>
            </a:r>
            <a:r>
              <a:rPr lang="es-419" dirty="0" err="1"/>
              <a:t>sit</a:t>
            </a:r>
            <a:r>
              <a:rPr lang="es-419" dirty="0"/>
              <a:t> </a:t>
            </a:r>
            <a:r>
              <a:rPr lang="es-419" dirty="0" err="1"/>
              <a:t>amet</a:t>
            </a:r>
            <a:r>
              <a:rPr lang="es-419" dirty="0"/>
              <a:t>, </a:t>
            </a:r>
            <a:r>
              <a:rPr lang="es-419" dirty="0" err="1"/>
              <a:t>consectetur</a:t>
            </a:r>
            <a:r>
              <a:rPr lang="es-419" dirty="0"/>
              <a:t> </a:t>
            </a:r>
            <a:r>
              <a:rPr lang="es-419" dirty="0" err="1"/>
              <a:t>adipiscing</a:t>
            </a:r>
            <a:r>
              <a:rPr lang="es-419" dirty="0"/>
              <a:t> </a:t>
            </a:r>
            <a:r>
              <a:rPr lang="es-419" dirty="0" err="1"/>
              <a:t>elit</a:t>
            </a:r>
            <a:r>
              <a:rPr lang="es-419" dirty="0"/>
              <a:t>, sed do </a:t>
            </a:r>
            <a:r>
              <a:rPr lang="es-419" dirty="0" err="1"/>
              <a:t>eiusmod</a:t>
            </a:r>
            <a:r>
              <a:rPr lang="es-419" dirty="0"/>
              <a:t> </a:t>
            </a:r>
            <a:r>
              <a:rPr lang="es-419" dirty="0" err="1"/>
              <a:t>tempor</a:t>
            </a:r>
            <a:r>
              <a:rPr lang="es-419" dirty="0"/>
              <a:t> </a:t>
            </a:r>
            <a:r>
              <a:rPr lang="es-419" dirty="0" err="1"/>
              <a:t>incididunt</a:t>
            </a:r>
            <a:r>
              <a:rPr lang="es-419" dirty="0"/>
              <a:t> ut labore et </a:t>
            </a:r>
            <a:r>
              <a:rPr lang="es-419" dirty="0" err="1"/>
              <a:t>dolore</a:t>
            </a:r>
            <a:r>
              <a:rPr lang="es-419" dirty="0"/>
              <a:t> magna </a:t>
            </a:r>
            <a:r>
              <a:rPr lang="es-419" dirty="0" err="1"/>
              <a:t>aliqua</a:t>
            </a:r>
            <a:r>
              <a:rPr lang="es-419" dirty="0"/>
              <a:t>. Ut </a:t>
            </a:r>
            <a:r>
              <a:rPr lang="es-419" dirty="0" err="1"/>
              <a:t>enim</a:t>
            </a:r>
            <a:r>
              <a:rPr lang="es-419" dirty="0"/>
              <a:t> ad </a:t>
            </a:r>
            <a:r>
              <a:rPr lang="es-419" dirty="0" err="1"/>
              <a:t>minim</a:t>
            </a:r>
            <a:r>
              <a:rPr lang="es-419" dirty="0"/>
              <a:t> </a:t>
            </a:r>
            <a:r>
              <a:rPr lang="es-419" dirty="0" err="1"/>
              <a:t>veniam</a:t>
            </a:r>
            <a:r>
              <a:rPr lang="es-419" dirty="0"/>
              <a:t>, quis </a:t>
            </a:r>
            <a:r>
              <a:rPr lang="es-419" dirty="0" err="1"/>
              <a:t>nostrud</a:t>
            </a:r>
            <a:r>
              <a:rPr lang="es-419" dirty="0"/>
              <a:t> </a:t>
            </a:r>
            <a:r>
              <a:rPr lang="es-419" dirty="0" err="1"/>
              <a:t>exercitation</a:t>
            </a:r>
            <a:r>
              <a:rPr lang="es-419" dirty="0"/>
              <a:t> </a:t>
            </a:r>
            <a:r>
              <a:rPr lang="es-419" dirty="0" err="1"/>
              <a:t>ullamco</a:t>
            </a:r>
            <a:r>
              <a:rPr lang="es-419" dirty="0"/>
              <a:t> </a:t>
            </a:r>
            <a:r>
              <a:rPr lang="es-419" dirty="0" err="1"/>
              <a:t>laboris</a:t>
            </a:r>
            <a:r>
              <a:rPr lang="es-419" dirty="0"/>
              <a:t> </a:t>
            </a:r>
            <a:r>
              <a:rPr lang="es-419" dirty="0" err="1"/>
              <a:t>nisi</a:t>
            </a:r>
            <a:r>
              <a:rPr lang="es-419" dirty="0"/>
              <a:t> ut </a:t>
            </a:r>
            <a:r>
              <a:rPr lang="es-419" dirty="0" err="1"/>
              <a:t>aliquip</a:t>
            </a:r>
            <a:r>
              <a:rPr lang="es-419" dirty="0"/>
              <a:t> ex </a:t>
            </a:r>
            <a:r>
              <a:rPr lang="es-419" dirty="0" err="1"/>
              <a:t>ea</a:t>
            </a:r>
            <a:r>
              <a:rPr lang="es-419" dirty="0"/>
              <a:t> commodo </a:t>
            </a:r>
            <a:r>
              <a:rPr lang="es-419" dirty="0" err="1"/>
              <a:t>consequat</a:t>
            </a:r>
            <a:r>
              <a:rPr lang="es-419" dirty="0"/>
              <a:t>. </a:t>
            </a:r>
            <a:r>
              <a:rPr lang="es-419" dirty="0" err="1"/>
              <a:t>Duis</a:t>
            </a:r>
            <a:r>
              <a:rPr lang="es-419" dirty="0"/>
              <a:t> </a:t>
            </a:r>
            <a:r>
              <a:rPr lang="es-419" dirty="0" err="1"/>
              <a:t>aute</a:t>
            </a:r>
            <a:r>
              <a:rPr lang="es-419" dirty="0"/>
              <a:t> </a:t>
            </a:r>
            <a:r>
              <a:rPr lang="es-419" dirty="0" err="1"/>
              <a:t>irure</a:t>
            </a:r>
            <a:r>
              <a:rPr lang="es-419" dirty="0"/>
              <a:t> dolor in </a:t>
            </a:r>
            <a:r>
              <a:rPr lang="es-419" dirty="0" err="1"/>
              <a:t>reprehenderit</a:t>
            </a:r>
            <a:r>
              <a:rPr lang="es-419" dirty="0"/>
              <a:t> in </a:t>
            </a:r>
            <a:r>
              <a:rPr lang="es-419" dirty="0" err="1"/>
              <a:t>voluptate</a:t>
            </a:r>
            <a:r>
              <a:rPr lang="es-419" dirty="0"/>
              <a:t> </a:t>
            </a:r>
            <a:r>
              <a:rPr lang="es-419" dirty="0" err="1"/>
              <a:t>velit</a:t>
            </a:r>
            <a:r>
              <a:rPr lang="es-419" dirty="0"/>
              <a:t> </a:t>
            </a:r>
            <a:r>
              <a:rPr lang="es-419" dirty="0" err="1"/>
              <a:t>esse</a:t>
            </a:r>
            <a:r>
              <a:rPr lang="es-419" dirty="0"/>
              <a:t> </a:t>
            </a:r>
            <a:r>
              <a:rPr lang="es-419" dirty="0" err="1"/>
              <a:t>cillum</a:t>
            </a:r>
            <a:r>
              <a:rPr lang="es-419" dirty="0"/>
              <a:t> </a:t>
            </a:r>
            <a:r>
              <a:rPr lang="es-419" dirty="0" err="1"/>
              <a:t>dolore</a:t>
            </a:r>
            <a:r>
              <a:rPr lang="es-419" dirty="0"/>
              <a:t> </a:t>
            </a:r>
            <a:r>
              <a:rPr lang="es-419" dirty="0" err="1"/>
              <a:t>eu</a:t>
            </a:r>
            <a:r>
              <a:rPr lang="es-419" dirty="0"/>
              <a:t> </a:t>
            </a:r>
            <a:r>
              <a:rPr lang="es-419" dirty="0" err="1"/>
              <a:t>fugiat</a:t>
            </a:r>
            <a:r>
              <a:rPr lang="es-419" dirty="0"/>
              <a:t> </a:t>
            </a:r>
            <a:r>
              <a:rPr lang="es-419" dirty="0" err="1"/>
              <a:t>nulla</a:t>
            </a:r>
            <a:r>
              <a:rPr lang="es-419" dirty="0"/>
              <a:t> </a:t>
            </a:r>
            <a:r>
              <a:rPr lang="es-419" dirty="0" err="1"/>
              <a:t>pariatur</a:t>
            </a:r>
            <a:r>
              <a:rPr lang="es-419" dirty="0"/>
              <a:t>. </a:t>
            </a:r>
            <a:r>
              <a:rPr lang="es-419" dirty="0" err="1"/>
              <a:t>Excepteur</a:t>
            </a:r>
            <a:r>
              <a:rPr lang="es-419" dirty="0"/>
              <a:t> </a:t>
            </a:r>
            <a:r>
              <a:rPr lang="es-419" dirty="0" err="1"/>
              <a:t>sint</a:t>
            </a:r>
            <a:r>
              <a:rPr lang="es-419" dirty="0"/>
              <a:t> </a:t>
            </a:r>
            <a:r>
              <a:rPr lang="es-419" dirty="0" err="1"/>
              <a:t>occaecat</a:t>
            </a:r>
            <a:r>
              <a:rPr lang="es-419" dirty="0"/>
              <a:t> </a:t>
            </a:r>
            <a:r>
              <a:rPr lang="es-419" dirty="0" err="1"/>
              <a:t>cupidatat</a:t>
            </a:r>
            <a:r>
              <a:rPr lang="es-419" dirty="0"/>
              <a:t> non </a:t>
            </a:r>
            <a:r>
              <a:rPr lang="es-419" dirty="0" err="1"/>
              <a:t>proident</a:t>
            </a:r>
            <a:r>
              <a:rPr lang="es-419" dirty="0"/>
              <a:t>, sunt in culpa qui </a:t>
            </a:r>
            <a:r>
              <a:rPr lang="es-419" dirty="0" err="1"/>
              <a:t>officia</a:t>
            </a:r>
            <a:r>
              <a:rPr lang="es-419" dirty="0"/>
              <a:t> </a:t>
            </a:r>
            <a:r>
              <a:rPr lang="es-419" dirty="0" err="1"/>
              <a:t>deserunt</a:t>
            </a:r>
            <a:r>
              <a:rPr lang="es-419" dirty="0"/>
              <a:t> </a:t>
            </a:r>
            <a:r>
              <a:rPr lang="es-419" dirty="0" err="1"/>
              <a:t>mollit</a:t>
            </a:r>
            <a:r>
              <a:rPr lang="es-419" dirty="0"/>
              <a:t> </a:t>
            </a:r>
            <a:r>
              <a:rPr lang="es-419" dirty="0" err="1"/>
              <a:t>anim</a:t>
            </a:r>
            <a:r>
              <a:rPr lang="es-419" dirty="0"/>
              <a:t> id </a:t>
            </a:r>
            <a:r>
              <a:rPr lang="es-419" dirty="0" err="1"/>
              <a:t>est</a:t>
            </a:r>
            <a:r>
              <a:rPr lang="es-419" dirty="0"/>
              <a:t> </a:t>
            </a:r>
            <a:r>
              <a:rPr lang="es-419" dirty="0" err="1"/>
              <a:t>laborum</a:t>
            </a:r>
            <a:r>
              <a:rPr lang="es-419" dirty="0"/>
              <a:t>.</a:t>
            </a:r>
          </a:p>
        </p:txBody>
      </p:sp>
      <p:pic>
        <p:nvPicPr>
          <p:cNvPr id="12" name="Imagen 11">
            <a:extLst>
              <a:ext uri="{FF2B5EF4-FFF2-40B4-BE49-F238E27FC236}">
                <a16:creationId xmlns:a16="http://schemas.microsoft.com/office/drawing/2014/main" id="{B116131E-ED2D-3D06-687F-96178CEE7636}"/>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13" name="Marcador de pie de página 19">
            <a:extLst>
              <a:ext uri="{FF2B5EF4-FFF2-40B4-BE49-F238E27FC236}">
                <a16:creationId xmlns:a16="http://schemas.microsoft.com/office/drawing/2014/main" id="{F3231A96-A4DD-1910-2B47-E0E4F247E120}"/>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41674012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yan - block">
    <p:bg>
      <p:bgPr>
        <a:solidFill>
          <a:srgbClr val="4D4D4D"/>
        </a:solidFill>
        <a:effectLst/>
      </p:bgPr>
    </p:bg>
    <p:spTree>
      <p:nvGrpSpPr>
        <p:cNvPr id="1" name=""/>
        <p:cNvGrpSpPr/>
        <p:nvPr/>
      </p:nvGrpSpPr>
      <p:grpSpPr>
        <a:xfrm>
          <a:off x="0" y="0"/>
          <a:ext cx="0" cy="0"/>
          <a:chOff x="0" y="0"/>
          <a:chExt cx="0" cy="0"/>
        </a:xfrm>
      </p:grpSpPr>
      <p:sp>
        <p:nvSpPr>
          <p:cNvPr id="5" name="Rectángulo redondeado 4">
            <a:extLst>
              <a:ext uri="{FF2B5EF4-FFF2-40B4-BE49-F238E27FC236}">
                <a16:creationId xmlns:a16="http://schemas.microsoft.com/office/drawing/2014/main" id="{50F88918-1759-11DD-2A84-8398567A5B2E}"/>
              </a:ext>
            </a:extLst>
          </p:cNvPr>
          <p:cNvSpPr/>
          <p:nvPr userDrawn="1"/>
        </p:nvSpPr>
        <p:spPr>
          <a:xfrm>
            <a:off x="14714390" y="1813025"/>
            <a:ext cx="3261375" cy="5218769"/>
          </a:xfrm>
          <a:prstGeom prst="roundRect">
            <a:avLst>
              <a:gd name="adj" fmla="val 8006"/>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4" name="Rectángulo redondeado 3">
            <a:extLst>
              <a:ext uri="{FF2B5EF4-FFF2-40B4-BE49-F238E27FC236}">
                <a16:creationId xmlns:a16="http://schemas.microsoft.com/office/drawing/2014/main" id="{DBC3D8D1-00E6-E0DE-003B-3EF96FF5433D}"/>
              </a:ext>
            </a:extLst>
          </p:cNvPr>
          <p:cNvSpPr/>
          <p:nvPr userDrawn="1"/>
        </p:nvSpPr>
        <p:spPr>
          <a:xfrm>
            <a:off x="672301" y="1719654"/>
            <a:ext cx="13489748" cy="5394823"/>
          </a:xfrm>
          <a:prstGeom prst="roundRect">
            <a:avLst>
              <a:gd name="adj" fmla="val 5900"/>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2" name="Rectángulo redondeado 1">
            <a:extLst>
              <a:ext uri="{FF2B5EF4-FFF2-40B4-BE49-F238E27FC236}">
                <a16:creationId xmlns:a16="http://schemas.microsoft.com/office/drawing/2014/main" id="{DC566E76-578D-4CE4-2664-62CBC7F6B4CD}"/>
              </a:ext>
            </a:extLst>
          </p:cNvPr>
          <p:cNvSpPr/>
          <p:nvPr userDrawn="1"/>
        </p:nvSpPr>
        <p:spPr>
          <a:xfrm>
            <a:off x="6270213" y="7493620"/>
            <a:ext cx="17348070" cy="5218770"/>
          </a:xfrm>
          <a:prstGeom prst="roundRect">
            <a:avLst>
              <a:gd name="adj" fmla="val 8134"/>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Marcador de texto 8">
            <a:extLst>
              <a:ext uri="{FF2B5EF4-FFF2-40B4-BE49-F238E27FC236}">
                <a16:creationId xmlns:a16="http://schemas.microsoft.com/office/drawing/2014/main" id="{1790DC50-E4D6-D003-DE7D-D18568EFCB16}"/>
              </a:ext>
            </a:extLst>
          </p:cNvPr>
          <p:cNvSpPr>
            <a:spLocks noGrp="1"/>
          </p:cNvSpPr>
          <p:nvPr>
            <p:ph type="body" sz="quarter" idx="12" hasCustomPrompt="1"/>
          </p:nvPr>
        </p:nvSpPr>
        <p:spPr>
          <a:xfrm>
            <a:off x="15229162" y="2392502"/>
            <a:ext cx="2231830" cy="1320946"/>
          </a:xfrm>
          <a:prstGeom prst="rect">
            <a:avLst/>
          </a:prstGeom>
        </p:spPr>
        <p:txBody>
          <a:bodyPr/>
          <a:lstStyle>
            <a:lvl1pPr marL="0" indent="0">
              <a:buNone/>
              <a:defRPr sz="3200">
                <a:solidFill>
                  <a:schemeClr val="bg2">
                    <a:lumMod val="25000"/>
                  </a:schemeClr>
                </a:solidFill>
              </a:defRPr>
            </a:lvl1pPr>
          </a:lstStyle>
          <a:p>
            <a:pPr lvl="0"/>
            <a:r>
              <a:rPr lang="es-419"/>
              <a:t>Chapter </a:t>
            </a:r>
          </a:p>
          <a:p>
            <a:pPr lvl="0"/>
            <a:r>
              <a:rPr lang="es-419"/>
              <a:t>XX</a:t>
            </a:r>
          </a:p>
        </p:txBody>
      </p:sp>
      <p:sp>
        <p:nvSpPr>
          <p:cNvPr id="10" name="Marcador de texto 8">
            <a:extLst>
              <a:ext uri="{FF2B5EF4-FFF2-40B4-BE49-F238E27FC236}">
                <a16:creationId xmlns:a16="http://schemas.microsoft.com/office/drawing/2014/main" id="{A3AE725E-55EE-31E6-20CB-36CABDEBDF94}"/>
              </a:ext>
            </a:extLst>
          </p:cNvPr>
          <p:cNvSpPr>
            <a:spLocks noGrp="1"/>
          </p:cNvSpPr>
          <p:nvPr>
            <p:ph type="body" sz="quarter" idx="13" hasCustomPrompt="1"/>
          </p:nvPr>
        </p:nvSpPr>
        <p:spPr>
          <a:xfrm>
            <a:off x="1381736" y="2256087"/>
            <a:ext cx="7848857" cy="2914722"/>
          </a:xfrm>
          <a:prstGeom prst="rect">
            <a:avLst/>
          </a:prstGeom>
        </p:spPr>
        <p:txBody>
          <a:bodyPr/>
          <a:lstStyle>
            <a:lvl1pPr marL="0" indent="0">
              <a:buNone/>
              <a:defRPr sz="10000" b="0" i="0">
                <a:solidFill>
                  <a:schemeClr val="bg2">
                    <a:lumMod val="25000"/>
                  </a:schemeClr>
                </a:solidFill>
                <a:latin typeface="TITILLIUMMAPS29L-400WT" pitchFamily="2" charset="77"/>
              </a:defRPr>
            </a:lvl1pPr>
          </a:lstStyle>
          <a:p>
            <a:pPr lvl="0"/>
            <a:r>
              <a:rPr lang="es-419"/>
              <a:t>Presentation Title</a:t>
            </a:r>
          </a:p>
        </p:txBody>
      </p:sp>
      <p:sp>
        <p:nvSpPr>
          <p:cNvPr id="7" name="Marcador de texto 8">
            <a:extLst>
              <a:ext uri="{FF2B5EF4-FFF2-40B4-BE49-F238E27FC236}">
                <a16:creationId xmlns:a16="http://schemas.microsoft.com/office/drawing/2014/main" id="{C4910D0B-6845-A5C1-E96B-DCD17695CE4A}"/>
              </a:ext>
            </a:extLst>
          </p:cNvPr>
          <p:cNvSpPr>
            <a:spLocks noGrp="1"/>
          </p:cNvSpPr>
          <p:nvPr>
            <p:ph type="body" sz="quarter" idx="20" hasCustomPrompt="1"/>
          </p:nvPr>
        </p:nvSpPr>
        <p:spPr>
          <a:xfrm>
            <a:off x="6904665" y="8347488"/>
            <a:ext cx="15933032" cy="4188095"/>
          </a:xfrm>
          <a:prstGeom prst="rect">
            <a:avLst/>
          </a:prstGeom>
        </p:spPr>
        <p:txBody>
          <a:bodyPr/>
          <a:lstStyle>
            <a:lvl1pPr marL="0" indent="0">
              <a:lnSpc>
                <a:spcPts val="4500"/>
              </a:lnSpc>
              <a:buNone/>
              <a:defRPr sz="4000" b="0" i="0">
                <a:solidFill>
                  <a:schemeClr val="bg1"/>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pic>
        <p:nvPicPr>
          <p:cNvPr id="6" name="Imagen 5">
            <a:extLst>
              <a:ext uri="{FF2B5EF4-FFF2-40B4-BE49-F238E27FC236}">
                <a16:creationId xmlns:a16="http://schemas.microsoft.com/office/drawing/2014/main" id="{5F545696-E65A-72B4-EAD5-2055051E659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t="37138" b="37138"/>
          <a:stretch/>
        </p:blipFill>
        <p:spPr>
          <a:xfrm>
            <a:off x="-153122" y="212645"/>
            <a:ext cx="5445583" cy="1400783"/>
          </a:xfrm>
          <a:prstGeom prst="rect">
            <a:avLst/>
          </a:prstGeom>
        </p:spPr>
      </p:pic>
      <p:sp>
        <p:nvSpPr>
          <p:cNvPr id="8" name="Marcador de pie de página 19">
            <a:extLst>
              <a:ext uri="{FF2B5EF4-FFF2-40B4-BE49-F238E27FC236}">
                <a16:creationId xmlns:a16="http://schemas.microsoft.com/office/drawing/2014/main" id="{2F9F3E78-4243-5E5C-2685-0C3B1425EF04}"/>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3142544646"/>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p:spTree>
      <p:nvGrpSpPr>
        <p:cNvPr id="1" name=""/>
        <p:cNvGrpSpPr/>
        <p:nvPr/>
      </p:nvGrpSpPr>
      <p:grpSpPr>
        <a:xfrm>
          <a:off x="0" y="0"/>
          <a:ext cx="0" cy="0"/>
          <a:chOff x="0" y="0"/>
          <a:chExt cx="0" cy="0"/>
        </a:xfrm>
      </p:grpSpPr>
      <p:sp>
        <p:nvSpPr>
          <p:cNvPr id="4" name="Rectángulo redondeado 3">
            <a:extLst>
              <a:ext uri="{FF2B5EF4-FFF2-40B4-BE49-F238E27FC236}">
                <a16:creationId xmlns:a16="http://schemas.microsoft.com/office/drawing/2014/main" id="{11B26958-410C-928D-2272-26941F451BF0}"/>
              </a:ext>
            </a:extLst>
          </p:cNvPr>
          <p:cNvSpPr/>
          <p:nvPr userDrawn="1"/>
        </p:nvSpPr>
        <p:spPr>
          <a:xfrm>
            <a:off x="672301" y="1918447"/>
            <a:ext cx="7115175" cy="10506635"/>
          </a:xfrm>
          <a:prstGeom prst="roundRect">
            <a:avLst>
              <a:gd name="adj" fmla="val 6269"/>
            </a:avLst>
          </a:prstGeom>
          <a:solidFill>
            <a:srgbClr val="96D6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8" name="Rectángulo redondeado 7">
            <a:extLst>
              <a:ext uri="{FF2B5EF4-FFF2-40B4-BE49-F238E27FC236}">
                <a16:creationId xmlns:a16="http://schemas.microsoft.com/office/drawing/2014/main" id="{9DDD7C09-608C-8C80-B065-8B2FFBB56996}"/>
              </a:ext>
            </a:extLst>
          </p:cNvPr>
          <p:cNvSpPr/>
          <p:nvPr userDrawn="1"/>
        </p:nvSpPr>
        <p:spPr>
          <a:xfrm>
            <a:off x="8634412" y="1918447"/>
            <a:ext cx="7115175" cy="10506635"/>
          </a:xfrm>
          <a:prstGeom prst="roundRect">
            <a:avLst>
              <a:gd name="adj" fmla="val 6269"/>
            </a:avLst>
          </a:prstGeom>
          <a:solidFill>
            <a:srgbClr val="EEDE6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9" name="Rectángulo redondeado 8">
            <a:extLst>
              <a:ext uri="{FF2B5EF4-FFF2-40B4-BE49-F238E27FC236}">
                <a16:creationId xmlns:a16="http://schemas.microsoft.com/office/drawing/2014/main" id="{B9FE35CE-3579-B4B2-AF08-77658E2B867A}"/>
              </a:ext>
            </a:extLst>
          </p:cNvPr>
          <p:cNvSpPr/>
          <p:nvPr userDrawn="1"/>
        </p:nvSpPr>
        <p:spPr>
          <a:xfrm>
            <a:off x="16596524" y="1918447"/>
            <a:ext cx="7115175" cy="10506635"/>
          </a:xfrm>
          <a:prstGeom prst="roundRect">
            <a:avLst>
              <a:gd name="adj" fmla="val 6269"/>
            </a:avLst>
          </a:prstGeom>
          <a:solidFill>
            <a:srgbClr val="79C59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419"/>
          </a:p>
        </p:txBody>
      </p:sp>
      <p:sp>
        <p:nvSpPr>
          <p:cNvPr id="10" name="Marcador de texto 8">
            <a:extLst>
              <a:ext uri="{FF2B5EF4-FFF2-40B4-BE49-F238E27FC236}">
                <a16:creationId xmlns:a16="http://schemas.microsoft.com/office/drawing/2014/main" id="{3C448E6D-40CF-B7A3-DE75-A5B526573DD9}"/>
              </a:ext>
            </a:extLst>
          </p:cNvPr>
          <p:cNvSpPr>
            <a:spLocks noGrp="1"/>
          </p:cNvSpPr>
          <p:nvPr>
            <p:ph type="body" sz="quarter" idx="13" hasCustomPrompt="1"/>
          </p:nvPr>
        </p:nvSpPr>
        <p:spPr>
          <a:xfrm>
            <a:off x="1207525"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3" name="Marcador de texto 8">
            <a:extLst>
              <a:ext uri="{FF2B5EF4-FFF2-40B4-BE49-F238E27FC236}">
                <a16:creationId xmlns:a16="http://schemas.microsoft.com/office/drawing/2014/main" id="{74E65F4F-860E-FB02-17FC-428D5B8CE0C0}"/>
              </a:ext>
            </a:extLst>
          </p:cNvPr>
          <p:cNvSpPr>
            <a:spLocks noGrp="1"/>
          </p:cNvSpPr>
          <p:nvPr>
            <p:ph type="body" sz="quarter" idx="16" hasCustomPrompt="1"/>
          </p:nvPr>
        </p:nvSpPr>
        <p:spPr>
          <a:xfrm>
            <a:off x="9104193" y="251190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5" name="Marcador de texto 8">
            <a:extLst>
              <a:ext uri="{FF2B5EF4-FFF2-40B4-BE49-F238E27FC236}">
                <a16:creationId xmlns:a16="http://schemas.microsoft.com/office/drawing/2014/main" id="{C0DA4B3E-78E4-F41A-A554-33FC4A33FFC2}"/>
              </a:ext>
            </a:extLst>
          </p:cNvPr>
          <p:cNvSpPr>
            <a:spLocks noGrp="1"/>
          </p:cNvSpPr>
          <p:nvPr>
            <p:ph type="body" sz="quarter" idx="17" hasCustomPrompt="1"/>
          </p:nvPr>
        </p:nvSpPr>
        <p:spPr>
          <a:xfrm>
            <a:off x="17292199" y="2531628"/>
            <a:ext cx="6149509" cy="1071134"/>
          </a:xfrm>
          <a:prstGeom prst="rect">
            <a:avLst/>
          </a:prstGeom>
        </p:spPr>
        <p:txBody>
          <a:bodyPr/>
          <a:lstStyle>
            <a:lvl1pPr marL="0" indent="0">
              <a:buNone/>
              <a:defRPr sz="7000" b="0" i="0">
                <a:solidFill>
                  <a:schemeClr val="bg2">
                    <a:lumMod val="25000"/>
                  </a:schemeClr>
                </a:solidFill>
                <a:latin typeface="TITILLIUMMAPS29L-400WT" pitchFamily="2" charset="77"/>
              </a:defRPr>
            </a:lvl1pPr>
          </a:lstStyle>
          <a:p>
            <a:pPr lvl="0"/>
            <a:r>
              <a:rPr lang="es-419"/>
              <a:t>Title</a:t>
            </a:r>
          </a:p>
        </p:txBody>
      </p:sp>
      <p:sp>
        <p:nvSpPr>
          <p:cNvPr id="18" name="Marcador de texto 8">
            <a:extLst>
              <a:ext uri="{FF2B5EF4-FFF2-40B4-BE49-F238E27FC236}">
                <a16:creationId xmlns:a16="http://schemas.microsoft.com/office/drawing/2014/main" id="{E82940A0-3D4F-EB53-FCC7-2230ECBCBD0F}"/>
              </a:ext>
            </a:extLst>
          </p:cNvPr>
          <p:cNvSpPr>
            <a:spLocks noGrp="1"/>
          </p:cNvSpPr>
          <p:nvPr>
            <p:ph type="body" sz="quarter" idx="18" hasCustomPrompt="1"/>
          </p:nvPr>
        </p:nvSpPr>
        <p:spPr>
          <a:xfrm>
            <a:off x="1296150"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9" name="Marcador de texto 8">
            <a:extLst>
              <a:ext uri="{FF2B5EF4-FFF2-40B4-BE49-F238E27FC236}">
                <a16:creationId xmlns:a16="http://schemas.microsoft.com/office/drawing/2014/main" id="{EF29851C-4134-99AE-F05B-90BFC28D61EA}"/>
              </a:ext>
            </a:extLst>
          </p:cNvPr>
          <p:cNvSpPr>
            <a:spLocks noGrp="1"/>
          </p:cNvSpPr>
          <p:nvPr>
            <p:ph type="body" sz="quarter" idx="19" hasCustomPrompt="1"/>
          </p:nvPr>
        </p:nvSpPr>
        <p:spPr>
          <a:xfrm>
            <a:off x="9180524"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20" name="Marcador de texto 8">
            <a:extLst>
              <a:ext uri="{FF2B5EF4-FFF2-40B4-BE49-F238E27FC236}">
                <a16:creationId xmlns:a16="http://schemas.microsoft.com/office/drawing/2014/main" id="{5026DD43-DEAD-E314-B6E9-49BEC15E5378}"/>
              </a:ext>
            </a:extLst>
          </p:cNvPr>
          <p:cNvSpPr>
            <a:spLocks noGrp="1"/>
          </p:cNvSpPr>
          <p:nvPr>
            <p:ph type="body" sz="quarter" idx="20" hasCustomPrompt="1"/>
          </p:nvPr>
        </p:nvSpPr>
        <p:spPr>
          <a:xfrm>
            <a:off x="17286056" y="4637569"/>
            <a:ext cx="5706549" cy="7159983"/>
          </a:xfrm>
          <a:prstGeom prst="rect">
            <a:avLst/>
          </a:prstGeom>
        </p:spPr>
        <p:txBody>
          <a:bodyPr/>
          <a:lstStyle>
            <a:lvl1pPr marL="0" indent="0">
              <a:lnSpc>
                <a:spcPts val="3800"/>
              </a:lnSpc>
              <a:buNone/>
              <a:defRPr sz="3000" b="0" i="0">
                <a:solidFill>
                  <a:schemeClr val="bg2">
                    <a:lumMod val="25000"/>
                  </a:schemeClr>
                </a:solidFill>
                <a:latin typeface="+mj-lt"/>
                <a:cs typeface="Calibri" panose="020F0502020204030204" pitchFamily="34" charset="0"/>
              </a:defRPr>
            </a:lvl1pPr>
          </a:lstStyle>
          <a:p>
            <a:pPr lvl="0"/>
            <a:r>
              <a:rPr lang="es-419"/>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p:txBody>
      </p:sp>
      <p:sp>
        <p:nvSpPr>
          <p:cNvPr id="11" name="Marcador de pie de página 19">
            <a:extLst>
              <a:ext uri="{FF2B5EF4-FFF2-40B4-BE49-F238E27FC236}">
                <a16:creationId xmlns:a16="http://schemas.microsoft.com/office/drawing/2014/main" id="{C2E3020A-CC46-1BDC-FE56-FB7C0EFB26E7}"/>
              </a:ext>
            </a:extLst>
          </p:cNvPr>
          <p:cNvSpPr>
            <a:spLocks noGrp="1"/>
          </p:cNvSpPr>
          <p:nvPr>
            <p:ph type="ftr" sz="quarter" idx="3"/>
          </p:nvPr>
        </p:nvSpPr>
        <p:spPr>
          <a:xfrm>
            <a:off x="672301" y="12712700"/>
            <a:ext cx="8229600"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s-419" err="1"/>
              <a:t>Presentation</a:t>
            </a:r>
            <a:r>
              <a:rPr lang="es-419"/>
              <a:t> Name | Speaker | Date</a:t>
            </a:r>
          </a:p>
        </p:txBody>
      </p:sp>
    </p:spTree>
    <p:extLst>
      <p:ext uri="{BB962C8B-B14F-4D97-AF65-F5344CB8AC3E}">
        <p14:creationId xmlns:p14="http://schemas.microsoft.com/office/powerpoint/2010/main" val="2799254704"/>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Imatge" descr="Imatge">
            <a:extLst>
              <a:ext uri="{FF2B5EF4-FFF2-40B4-BE49-F238E27FC236}">
                <a16:creationId xmlns:a16="http://schemas.microsoft.com/office/drawing/2014/main" id="{88C9D5C0-F9DE-C5A7-18DB-22B64C4B18F8}"/>
              </a:ext>
            </a:extLst>
          </p:cNvPr>
          <p:cNvPicPr>
            <a:picLocks noChangeAspect="1"/>
          </p:cNvPicPr>
          <p:nvPr userDrawn="1"/>
        </p:nvPicPr>
        <p:blipFill>
          <a:blip r:embed="rId53"/>
          <a:stretch>
            <a:fillRect/>
          </a:stretch>
        </p:blipFill>
        <p:spPr>
          <a:xfrm>
            <a:off x="672301" y="564088"/>
            <a:ext cx="3794738" cy="706937"/>
          </a:xfrm>
          <a:prstGeom prst="rect">
            <a:avLst/>
          </a:prstGeom>
          <a:ln w="12700">
            <a:miter lim="400000"/>
          </a:ln>
        </p:spPr>
      </p:pic>
      <p:sp>
        <p:nvSpPr>
          <p:cNvPr id="20" name="Marcador de pie de página 19">
            <a:extLst>
              <a:ext uri="{FF2B5EF4-FFF2-40B4-BE49-F238E27FC236}">
                <a16:creationId xmlns:a16="http://schemas.microsoft.com/office/drawing/2014/main" id="{1892943A-5211-4DC5-CBEC-5C3E35A17268}"/>
              </a:ext>
            </a:extLst>
          </p:cNvPr>
          <p:cNvSpPr>
            <a:spLocks noGrp="1"/>
          </p:cNvSpPr>
          <p:nvPr>
            <p:ph type="ftr" sz="quarter" idx="3"/>
          </p:nvPr>
        </p:nvSpPr>
        <p:spPr>
          <a:xfrm>
            <a:off x="672300" y="12712700"/>
            <a:ext cx="18385721" cy="730250"/>
          </a:xfrm>
          <a:prstGeom prst="rect">
            <a:avLst/>
          </a:prstGeom>
        </p:spPr>
        <p:txBody>
          <a:bodyPr vert="horz" lIns="91440" tIns="45720" rIns="91440" bIns="45720" rtlCol="0" anchor="ctr"/>
          <a:lstStyle>
            <a:lvl1pPr algn="l">
              <a:defRPr sz="2000" baseline="0">
                <a:solidFill>
                  <a:schemeClr val="tx1">
                    <a:tint val="75000"/>
                  </a:schemeClr>
                </a:solidFill>
              </a:defRPr>
            </a:lvl1pPr>
          </a:lstStyle>
          <a:p>
            <a:r>
              <a:rPr lang="en-US"/>
              <a:t>A flagship initiative on skills for sustainable construction |</a:t>
            </a:r>
            <a:r>
              <a:rPr lang="es-419"/>
              <a:t> Florence KUIJL | 12 </a:t>
            </a:r>
            <a:r>
              <a:rPr lang="es-419" err="1"/>
              <a:t>September</a:t>
            </a:r>
            <a:r>
              <a:rPr lang="es-419"/>
              <a:t> 2024</a:t>
            </a:r>
          </a:p>
        </p:txBody>
      </p:sp>
    </p:spTree>
    <p:extLst>
      <p:ext uri="{BB962C8B-B14F-4D97-AF65-F5344CB8AC3E}">
        <p14:creationId xmlns:p14="http://schemas.microsoft.com/office/powerpoint/2010/main" val="309464254"/>
      </p:ext>
    </p:extLst>
  </p:cSld>
  <p:clrMap bg1="lt1" tx1="dk1" bg2="lt2" tx2="dk2" accent1="accent1" accent2="accent2" accent3="accent3" accent4="accent4" accent5="accent5" accent6="accent6" hlink="hlink" folHlink="folHlink"/>
  <p:sldLayoutIdLst>
    <p:sldLayoutId id="2147483748" r:id="rId1"/>
    <p:sldLayoutId id="2147483768" r:id="rId2"/>
    <p:sldLayoutId id="2147483769" r:id="rId3"/>
    <p:sldLayoutId id="2147483770" r:id="rId4"/>
    <p:sldLayoutId id="2147483771" r:id="rId5"/>
    <p:sldLayoutId id="2147483747" r:id="rId6"/>
    <p:sldLayoutId id="2147483732" r:id="rId7"/>
    <p:sldLayoutId id="2147483749" r:id="rId8"/>
    <p:sldLayoutId id="2147483728" r:id="rId9"/>
    <p:sldLayoutId id="2147483762" r:id="rId10"/>
    <p:sldLayoutId id="2147483739" r:id="rId11"/>
    <p:sldLayoutId id="2147483753" r:id="rId12"/>
    <p:sldLayoutId id="2147483761" r:id="rId13"/>
    <p:sldLayoutId id="2147483740" r:id="rId14"/>
    <p:sldLayoutId id="2147483716" r:id="rId15"/>
    <p:sldLayoutId id="2147483754" r:id="rId16"/>
    <p:sldLayoutId id="2147483720" r:id="rId17"/>
    <p:sldLayoutId id="2147483721" r:id="rId18"/>
    <p:sldLayoutId id="2147483722" r:id="rId19"/>
    <p:sldLayoutId id="2147483731" r:id="rId20"/>
    <p:sldLayoutId id="2147483744" r:id="rId21"/>
    <p:sldLayoutId id="2147483760" r:id="rId22"/>
    <p:sldLayoutId id="2147483735" r:id="rId23"/>
    <p:sldLayoutId id="2147483758" r:id="rId24"/>
    <p:sldLayoutId id="2147483730" r:id="rId25"/>
    <p:sldLayoutId id="2147483746" r:id="rId26"/>
    <p:sldLayoutId id="2147483733" r:id="rId27"/>
    <p:sldLayoutId id="2147483751" r:id="rId28"/>
    <p:sldLayoutId id="2147483729" r:id="rId29"/>
    <p:sldLayoutId id="2147483745" r:id="rId30"/>
    <p:sldLayoutId id="2147483734" r:id="rId31"/>
    <p:sldLayoutId id="2147483759" r:id="rId32"/>
    <p:sldLayoutId id="2147483710" r:id="rId33"/>
    <p:sldLayoutId id="2147483757" r:id="rId34"/>
    <p:sldLayoutId id="2147483725" r:id="rId35"/>
    <p:sldLayoutId id="2147483736" r:id="rId36"/>
    <p:sldLayoutId id="2147483715" r:id="rId37"/>
    <p:sldLayoutId id="2147483717" r:id="rId38"/>
    <p:sldLayoutId id="2147483711" r:id="rId39"/>
    <p:sldLayoutId id="2147483756" r:id="rId40"/>
    <p:sldLayoutId id="2147483727" r:id="rId41"/>
    <p:sldLayoutId id="2147483741" r:id="rId42"/>
    <p:sldLayoutId id="2147483713" r:id="rId43"/>
    <p:sldLayoutId id="2147483718" r:id="rId44"/>
    <p:sldLayoutId id="2147483712" r:id="rId45"/>
    <p:sldLayoutId id="2147483755" r:id="rId46"/>
    <p:sldLayoutId id="2147483726" r:id="rId47"/>
    <p:sldLayoutId id="2147483742" r:id="rId48"/>
    <p:sldLayoutId id="2147483714" r:id="rId49"/>
    <p:sldLayoutId id="2147483719" r:id="rId50"/>
    <p:sldLayoutId id="2147483709" r:id="rId5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hyperlink" Target="https://ukrainian-climate-office.org/wp-content/uploads/2024/06/%D0%93%D1%80%D0%B0%D0%B4%D0%B0%D1%86%D1%96%D1%97-%D0%B7%D0%B5%D0%BB%D0%B5%D0%BD%D0%BE%D0%B3%D0%BE-%D1%96%D0%BD%D0%B2%D0%B5%D1%81%D1%82%D0%B8%D1%86%D1%96%D1%97-%D1%83-%D0%B2%D1%96%D0%B4%D0%BD%D0%BE%D0%B2%D0%BB%D0%B5%D0%BD%D0%BD%D1%8F-%D0%A3%D0%BA%D1%80%D0%B0%D1%97%D0%BD%D0%B8.pdf?utm_source=chatgpt.com" TargetMode="External"/><Relationship Id="rId2" Type="http://schemas.openxmlformats.org/officeDocument/2006/relationships/hyperlink" Target="https://mindev.gov.ua/news/yak-otrymaty-koshty-na-modernizatsiiu-shkil-likaren-ta-dytiachykh-sadochkiv?utm_source=chatgpt.com" TargetMode="External"/><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hyperlink" Target="https://hmarochos.kiev.ua/2025/03/13/misto-na-mykolayivshhyni-rozbudovuye-kanalizaczijnu-merezhu-koshtom-evropejskogo-grantu-kejs/?utm_source=chatgpt.com" TargetMode="External"/><Relationship Id="rId2" Type="http://schemas.openxmlformats.org/officeDocument/2006/relationships/hyperlink" Target="https://ecoaction.org.ua/10-proiektiv-vidnovlennya.html" TargetMode="External"/><Relationship Id="rId1" Type="http://schemas.openxmlformats.org/officeDocument/2006/relationships/slideLayout" Target="../slideLayouts/slideLayout4.xml"/><Relationship Id="rId5" Type="http://schemas.openxmlformats.org/officeDocument/2006/relationships/hyperlink" Target="https://rubryka.com/article/rishennya-dlya-ekologichnoyi-vidbudovy/?utm_source=chatgpt.com" TargetMode="External"/><Relationship Id="rId4" Type="http://schemas.openxmlformats.org/officeDocument/2006/relationships/hyperlink" Target="https://novobuzka-gromada.gov.ua/koncepciya-proektu--rekonstrukciya-kanalizacijnoi-merezhi-u-misti-novij-bug-16-28-29-08-05-2024/?utm_source=chatgpt.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coaction.org.ua/zelena-vidbudova-ua.html" TargetMode="External"/><Relationship Id="rId1" Type="http://schemas.openxmlformats.org/officeDocument/2006/relationships/slideLayout" Target="../slideLayouts/slideLayout4.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16.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6.svg"/><Relationship Id="rId7" Type="http://schemas.openxmlformats.org/officeDocument/2006/relationships/image" Target="../media/image23.svg"/><Relationship Id="rId2" Type="http://schemas.openxmlformats.org/officeDocument/2006/relationships/image" Target="../media/image15.png"/><Relationship Id="rId1" Type="http://schemas.openxmlformats.org/officeDocument/2006/relationships/slideLayout" Target="../slideLayouts/slideLayout4.xml"/><Relationship Id="rId6" Type="http://schemas.openxmlformats.org/officeDocument/2006/relationships/image" Target="../media/image22.png"/><Relationship Id="rId11" Type="http://schemas.openxmlformats.org/officeDocument/2006/relationships/image" Target="../media/image14.svg"/><Relationship Id="rId5" Type="http://schemas.openxmlformats.org/officeDocument/2006/relationships/image" Target="../media/image21.svg"/><Relationship Id="rId10" Type="http://schemas.openxmlformats.org/officeDocument/2006/relationships/image" Target="../media/image13.png"/><Relationship Id="rId4" Type="http://schemas.openxmlformats.org/officeDocument/2006/relationships/image" Target="../media/image20.png"/><Relationship Id="rId9"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 close-up of a logo&#10;&#10;AI-generated content may be incorrect.">
            <a:extLst>
              <a:ext uri="{FF2B5EF4-FFF2-40B4-BE49-F238E27FC236}">
                <a16:creationId xmlns:a16="http://schemas.microsoft.com/office/drawing/2014/main" id="{EBB054AA-0312-F7ED-2AF2-EF3FEA5C2F60}"/>
              </a:ext>
            </a:extLst>
          </p:cNvPr>
          <p:cNvPicPr>
            <a:picLocks noChangeAspect="1"/>
          </p:cNvPicPr>
          <p:nvPr/>
        </p:nvPicPr>
        <p:blipFill>
          <a:blip r:embed="rId2"/>
          <a:stretch>
            <a:fillRect/>
          </a:stretch>
        </p:blipFill>
        <p:spPr>
          <a:xfrm>
            <a:off x="204506" y="8129493"/>
            <a:ext cx="11422841" cy="5211671"/>
          </a:xfrm>
          <a:prstGeom prst="rect">
            <a:avLst/>
          </a:prstGeom>
        </p:spPr>
      </p:pic>
      <p:pic>
        <p:nvPicPr>
          <p:cNvPr id="6" name="Picture 17" descr="A group of squares on a black background&#10;&#10;AI-generated content may be incorrect.">
            <a:extLst>
              <a:ext uri="{FF2B5EF4-FFF2-40B4-BE49-F238E27FC236}">
                <a16:creationId xmlns:a16="http://schemas.microsoft.com/office/drawing/2014/main" id="{2786DA5D-7210-6FC4-E126-60E8ADDC58A2}"/>
              </a:ext>
            </a:extLst>
          </p:cNvPr>
          <p:cNvPicPr>
            <a:picLocks noChangeAspect="1"/>
          </p:cNvPicPr>
          <p:nvPr/>
        </p:nvPicPr>
        <p:blipFill>
          <a:blip r:embed="rId3"/>
          <a:stretch>
            <a:fillRect/>
          </a:stretch>
        </p:blipFill>
        <p:spPr>
          <a:xfrm>
            <a:off x="11148140" y="2863331"/>
            <a:ext cx="12539297" cy="10272467"/>
          </a:xfrm>
          <a:prstGeom prst="rect">
            <a:avLst/>
          </a:prstGeom>
        </p:spPr>
      </p:pic>
      <p:sp>
        <p:nvSpPr>
          <p:cNvPr id="7" name="Rounded Rectangle 18">
            <a:extLst>
              <a:ext uri="{FF2B5EF4-FFF2-40B4-BE49-F238E27FC236}">
                <a16:creationId xmlns:a16="http://schemas.microsoft.com/office/drawing/2014/main" id="{64EE5E7F-5F9B-7EBD-2421-F08A79345CC3}"/>
              </a:ext>
            </a:extLst>
          </p:cNvPr>
          <p:cNvSpPr/>
          <p:nvPr/>
        </p:nvSpPr>
        <p:spPr>
          <a:xfrm>
            <a:off x="850900" y="2954948"/>
            <a:ext cx="9761682" cy="5211671"/>
          </a:xfrm>
          <a:prstGeom prst="roundRect">
            <a:avLst/>
          </a:prstGeom>
          <a:solidFill>
            <a:srgbClr val="79C49E"/>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3200" b="1" dirty="0" err="1">
                <a:latin typeface="Trebuchet MS"/>
              </a:rPr>
              <a:t>Екологічно</a:t>
            </a:r>
            <a:r>
              <a:rPr lang="en-GB" sz="3200" b="1" dirty="0">
                <a:latin typeface="Trebuchet MS"/>
              </a:rPr>
              <a:t> </a:t>
            </a:r>
            <a:r>
              <a:rPr lang="en-GB" sz="3200" b="1" dirty="0" err="1">
                <a:latin typeface="Trebuchet MS"/>
              </a:rPr>
              <a:t>чисті</a:t>
            </a:r>
            <a:r>
              <a:rPr lang="en-GB" sz="3200" b="1" dirty="0">
                <a:latin typeface="Trebuchet MS"/>
              </a:rPr>
              <a:t> </a:t>
            </a:r>
            <a:r>
              <a:rPr lang="en-GB" sz="3200" b="1" dirty="0" err="1">
                <a:latin typeface="Trebuchet MS"/>
              </a:rPr>
              <a:t>матеріали</a:t>
            </a:r>
            <a:r>
              <a:rPr lang="en-GB" sz="3200" b="1" dirty="0">
                <a:latin typeface="Trebuchet MS"/>
              </a:rPr>
              <a:t> </a:t>
            </a:r>
            <a:r>
              <a:rPr lang="en-GB" sz="3200" b="1" dirty="0" err="1">
                <a:latin typeface="Trebuchet MS"/>
              </a:rPr>
              <a:t>та</a:t>
            </a:r>
            <a:r>
              <a:rPr lang="en-GB" sz="3200" b="1" dirty="0">
                <a:latin typeface="Trebuchet MS"/>
              </a:rPr>
              <a:t> </a:t>
            </a:r>
            <a:r>
              <a:rPr lang="en-GB" sz="3200" b="1" dirty="0" err="1">
                <a:latin typeface="Trebuchet MS"/>
              </a:rPr>
              <a:t>інструменти</a:t>
            </a:r>
            <a:r>
              <a:rPr lang="en-GB" sz="3200" b="1" dirty="0">
                <a:latin typeface="Trebuchet MS"/>
              </a:rPr>
              <a:t> </a:t>
            </a:r>
            <a:r>
              <a:rPr lang="en-GB" sz="3200" b="1" dirty="0" err="1">
                <a:latin typeface="Trebuchet MS"/>
              </a:rPr>
              <a:t>енергоефективності</a:t>
            </a:r>
            <a:r>
              <a:rPr lang="en-GB" sz="3200" b="1" dirty="0">
                <a:latin typeface="Trebuchet MS"/>
              </a:rPr>
              <a:t> в </a:t>
            </a:r>
            <a:r>
              <a:rPr lang="en-GB" sz="3200" b="1" dirty="0" err="1">
                <a:latin typeface="Trebuchet MS"/>
              </a:rPr>
              <a:t>реконструкції</a:t>
            </a:r>
            <a:r>
              <a:rPr lang="en-GB" sz="3200" b="1" dirty="0">
                <a:latin typeface="Trebuchet MS"/>
              </a:rPr>
              <a:t> </a:t>
            </a:r>
            <a:r>
              <a:rPr lang="en-GB" sz="3200" b="1" dirty="0" err="1">
                <a:latin typeface="Trebuchet MS"/>
              </a:rPr>
              <a:t>муніципальних</a:t>
            </a:r>
            <a:r>
              <a:rPr lang="en-GB" sz="3200" b="1" dirty="0">
                <a:latin typeface="Trebuchet MS"/>
              </a:rPr>
              <a:t> </a:t>
            </a:r>
            <a:r>
              <a:rPr lang="en-GB" sz="3200" b="1" dirty="0" err="1">
                <a:latin typeface="Trebuchet MS"/>
              </a:rPr>
              <a:t>об'єктів</a:t>
            </a:r>
            <a:br>
              <a:rPr lang="en-GB" sz="3200" b="1" dirty="0">
                <a:latin typeface="Trebuchet MS"/>
              </a:rPr>
            </a:br>
            <a:endParaRPr lang="uk-UA" sz="3200">
              <a:solidFill>
                <a:srgbClr val="000000"/>
              </a:solidFill>
              <a:latin typeface="Calibri"/>
              <a:ea typeface="Calibri"/>
              <a:cs typeface="Calibri"/>
            </a:endParaRPr>
          </a:p>
          <a:p>
            <a:pPr algn="ctr"/>
            <a:r>
              <a:rPr lang="en-GB" sz="3200" err="1">
                <a:latin typeface="Trebuchet MS"/>
                <a:ea typeface="+mn-lt"/>
                <a:cs typeface="+mn-lt"/>
              </a:rPr>
              <a:t>Екоматеріали</a:t>
            </a:r>
            <a:r>
              <a:rPr lang="en-GB" sz="3200" dirty="0">
                <a:latin typeface="Trebuchet MS"/>
                <a:ea typeface="+mn-lt"/>
                <a:cs typeface="+mn-lt"/>
              </a:rPr>
              <a:t>: </a:t>
            </a:r>
            <a:r>
              <a:rPr lang="en-GB" sz="3200" err="1">
                <a:latin typeface="Trebuchet MS"/>
                <a:ea typeface="+mn-lt"/>
                <a:cs typeface="+mn-lt"/>
              </a:rPr>
              <a:t>вибір</a:t>
            </a:r>
            <a:r>
              <a:rPr lang="en-GB" sz="3200" dirty="0">
                <a:latin typeface="Trebuchet MS"/>
                <a:ea typeface="+mn-lt"/>
                <a:cs typeface="+mn-lt"/>
              </a:rPr>
              <a:t> і </a:t>
            </a:r>
            <a:r>
              <a:rPr lang="en-GB" sz="3200" err="1">
                <a:latin typeface="Trebuchet MS"/>
                <a:ea typeface="+mn-lt"/>
                <a:cs typeface="+mn-lt"/>
              </a:rPr>
              <a:t>сертифікація</a:t>
            </a:r>
            <a:br>
              <a:rPr lang="en-GB" sz="3200" dirty="0">
                <a:latin typeface="Trebuchet MS"/>
              </a:rPr>
            </a:br>
            <a:r>
              <a:rPr lang="en-GB" sz="3200" err="1">
                <a:solidFill>
                  <a:schemeClr val="tx1"/>
                </a:solidFill>
                <a:latin typeface="Trebuchet MS"/>
              </a:rPr>
              <a:t>Лекція</a:t>
            </a:r>
            <a:r>
              <a:rPr lang="en-GB" sz="3200" dirty="0">
                <a:solidFill>
                  <a:schemeClr val="tx1"/>
                </a:solidFill>
                <a:latin typeface="Trebuchet MS"/>
              </a:rPr>
              <a:t> 1: </a:t>
            </a:r>
            <a:r>
              <a:rPr lang="en-GB" sz="3200" err="1">
                <a:solidFill>
                  <a:schemeClr val="tx1"/>
                </a:solidFill>
                <a:latin typeface="Trebuchet MS"/>
              </a:rPr>
              <a:t>Як</a:t>
            </a:r>
            <a:r>
              <a:rPr lang="en-GB" sz="3200" dirty="0">
                <a:solidFill>
                  <a:schemeClr val="tx1"/>
                </a:solidFill>
                <a:latin typeface="Trebuchet MS"/>
              </a:rPr>
              <a:t> </a:t>
            </a:r>
            <a:r>
              <a:rPr lang="en-GB" sz="3200" err="1">
                <a:solidFill>
                  <a:schemeClr val="tx1"/>
                </a:solidFill>
                <a:latin typeface="Trebuchet MS"/>
              </a:rPr>
              <a:t>обирати</a:t>
            </a:r>
            <a:r>
              <a:rPr lang="en-GB" sz="3200" dirty="0">
                <a:solidFill>
                  <a:schemeClr val="tx1"/>
                </a:solidFill>
                <a:latin typeface="Trebuchet MS"/>
              </a:rPr>
              <a:t> </a:t>
            </a:r>
            <a:r>
              <a:rPr lang="en-GB" sz="3200" err="1">
                <a:solidFill>
                  <a:schemeClr val="tx1"/>
                </a:solidFill>
                <a:latin typeface="Trebuchet MS"/>
              </a:rPr>
              <a:t>матеріали</a:t>
            </a:r>
            <a:r>
              <a:rPr lang="en-GB" sz="3200" dirty="0">
                <a:solidFill>
                  <a:schemeClr val="tx1"/>
                </a:solidFill>
                <a:latin typeface="Trebuchet MS"/>
              </a:rPr>
              <a:t> </a:t>
            </a:r>
            <a:endParaRPr lang="en-GB" sz="2800" dirty="0">
              <a:solidFill>
                <a:schemeClr val="tx1"/>
              </a:solidFill>
              <a:latin typeface="+mn-ea"/>
            </a:endParaRPr>
          </a:p>
          <a:p>
            <a:pPr algn="ctr"/>
            <a:endParaRPr lang="en-GB" sz="3200" dirty="0">
              <a:solidFill>
                <a:srgbClr val="000000"/>
              </a:solidFill>
              <a:latin typeface="Trebuchet MS" panose="020B0603020202020204" pitchFamily="34" charset="0"/>
            </a:endParaRPr>
          </a:p>
          <a:p>
            <a:pPr algn="ctr"/>
            <a:r>
              <a:rPr lang="en-GB" sz="4800" err="1">
                <a:latin typeface="Trebuchet MS"/>
              </a:rPr>
              <a:t>Скок</a:t>
            </a:r>
            <a:r>
              <a:rPr lang="en-GB" sz="4800" dirty="0">
                <a:latin typeface="Trebuchet MS"/>
              </a:rPr>
              <a:t> </a:t>
            </a:r>
            <a:r>
              <a:rPr lang="en-GB" sz="4800" err="1">
                <a:latin typeface="Trebuchet MS"/>
              </a:rPr>
              <a:t>Анастасія</a:t>
            </a:r>
            <a:br>
              <a:rPr lang="en-GB" sz="4800" dirty="0">
                <a:latin typeface="Trebuchet MS"/>
              </a:rPr>
            </a:br>
            <a:r>
              <a:rPr lang="en-GB" sz="2000" i="1" err="1">
                <a:latin typeface="Trebuchet MS"/>
              </a:rPr>
              <a:t>керівниця</a:t>
            </a:r>
            <a:r>
              <a:rPr lang="en-GB" sz="2000" i="1" dirty="0">
                <a:latin typeface="Trebuchet MS"/>
              </a:rPr>
              <a:t> </a:t>
            </a:r>
            <a:r>
              <a:rPr lang="en-GB" sz="2000" i="1" err="1">
                <a:latin typeface="Trebuchet MS"/>
              </a:rPr>
              <a:t>відділу</a:t>
            </a:r>
            <a:r>
              <a:rPr lang="en-GB" sz="2000" i="1" dirty="0">
                <a:latin typeface="Trebuchet MS"/>
              </a:rPr>
              <a:t> ESG BDO in Ukraine</a:t>
            </a:r>
            <a:endParaRPr lang="en-GB" sz="2000" dirty="0"/>
          </a:p>
        </p:txBody>
      </p:sp>
      <p:pic>
        <p:nvPicPr>
          <p:cNvPr id="8" name="Picture 20" descr="A black background with white text&#10;&#10;AI-generated content may be incorrect.">
            <a:extLst>
              <a:ext uri="{FF2B5EF4-FFF2-40B4-BE49-F238E27FC236}">
                <a16:creationId xmlns:a16="http://schemas.microsoft.com/office/drawing/2014/main" id="{98F5AC2B-FF4E-337C-CDFD-950787D38E0A}"/>
              </a:ext>
            </a:extLst>
          </p:cNvPr>
          <p:cNvPicPr>
            <a:picLocks noChangeAspect="1"/>
          </p:cNvPicPr>
          <p:nvPr/>
        </p:nvPicPr>
        <p:blipFill>
          <a:blip r:embed="rId4"/>
          <a:stretch>
            <a:fillRect/>
          </a:stretch>
        </p:blipFill>
        <p:spPr>
          <a:xfrm>
            <a:off x="696563" y="-450243"/>
            <a:ext cx="22672451" cy="3199825"/>
          </a:xfrm>
          <a:prstGeom prst="rect">
            <a:avLst/>
          </a:prstGeom>
        </p:spPr>
      </p:pic>
    </p:spTree>
    <p:extLst>
      <p:ext uri="{BB962C8B-B14F-4D97-AF65-F5344CB8AC3E}">
        <p14:creationId xmlns:p14="http://schemas.microsoft.com/office/powerpoint/2010/main" val="29669457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59EB4-8090-78D4-27FE-F7CECDA330BE}"/>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1EDD288A-9C3F-AAF9-0C61-AC2E0594682E}"/>
              </a:ext>
            </a:extLst>
          </p:cNvPr>
          <p:cNvSpPr txBox="1">
            <a:spLocks/>
          </p:cNvSpPr>
          <p:nvPr/>
        </p:nvSpPr>
        <p:spPr>
          <a:xfrm>
            <a:off x="685010" y="1733142"/>
            <a:ext cx="20982294"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Фінансування для «зелених» матеріалів і рішень</a:t>
            </a:r>
          </a:p>
        </p:txBody>
      </p:sp>
      <p:sp>
        <p:nvSpPr>
          <p:cNvPr id="3" name="Прямокутник: округлені кути 2">
            <a:extLst>
              <a:ext uri="{FF2B5EF4-FFF2-40B4-BE49-F238E27FC236}">
                <a16:creationId xmlns:a16="http://schemas.microsoft.com/office/drawing/2014/main" id="{12B47BCF-65D5-A6BF-72A4-95816E969B68}"/>
              </a:ext>
            </a:extLst>
          </p:cNvPr>
          <p:cNvSpPr/>
          <p:nvPr/>
        </p:nvSpPr>
        <p:spPr>
          <a:xfrm>
            <a:off x="1272209" y="3836504"/>
            <a:ext cx="7533861" cy="1928191"/>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latin typeface="+mj-lt"/>
              </a:rPr>
              <a:t>Фінансова угода з ЄІБ «Енергоефективність громадських будівель в Україні»</a:t>
            </a:r>
          </a:p>
        </p:txBody>
      </p:sp>
      <p:sp>
        <p:nvSpPr>
          <p:cNvPr id="4" name="Прямокутник: округлені кути 3">
            <a:extLst>
              <a:ext uri="{FF2B5EF4-FFF2-40B4-BE49-F238E27FC236}">
                <a16:creationId xmlns:a16="http://schemas.microsoft.com/office/drawing/2014/main" id="{9974BA2C-14BA-FF05-12A1-6FD5ACF73438}"/>
              </a:ext>
            </a:extLst>
          </p:cNvPr>
          <p:cNvSpPr/>
          <p:nvPr/>
        </p:nvSpPr>
        <p:spPr>
          <a:xfrm>
            <a:off x="1272209" y="6370983"/>
            <a:ext cx="7533861" cy="1928191"/>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latin typeface="+mj-lt"/>
              </a:rPr>
              <a:t>Ринкові аргументи</a:t>
            </a:r>
          </a:p>
        </p:txBody>
      </p:sp>
      <p:sp>
        <p:nvSpPr>
          <p:cNvPr id="5" name="Прямокутник: округлені кути 4">
            <a:extLst>
              <a:ext uri="{FF2B5EF4-FFF2-40B4-BE49-F238E27FC236}">
                <a16:creationId xmlns:a16="http://schemas.microsoft.com/office/drawing/2014/main" id="{CC66A822-D08D-4645-6F68-FA327E5C3592}"/>
              </a:ext>
            </a:extLst>
          </p:cNvPr>
          <p:cNvSpPr/>
          <p:nvPr/>
        </p:nvSpPr>
        <p:spPr>
          <a:xfrm>
            <a:off x="1272209" y="8905462"/>
            <a:ext cx="7533861" cy="1928191"/>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latin typeface="+mj-lt"/>
              </a:rPr>
              <a:t>«Градації зеленого»</a:t>
            </a:r>
          </a:p>
        </p:txBody>
      </p:sp>
      <p:sp>
        <p:nvSpPr>
          <p:cNvPr id="6" name="TextBox 5">
            <a:extLst>
              <a:ext uri="{FF2B5EF4-FFF2-40B4-BE49-F238E27FC236}">
                <a16:creationId xmlns:a16="http://schemas.microsoft.com/office/drawing/2014/main" id="{7D01ECCB-5835-DCB4-7FC6-5360DA7AB781}"/>
              </a:ext>
            </a:extLst>
          </p:cNvPr>
          <p:cNvSpPr txBox="1"/>
          <p:nvPr/>
        </p:nvSpPr>
        <p:spPr>
          <a:xfrm>
            <a:off x="9940936" y="3836504"/>
            <a:ext cx="12282959" cy="1569660"/>
          </a:xfrm>
          <a:prstGeom prst="rect">
            <a:avLst/>
          </a:prstGeom>
          <a:noFill/>
        </p:spPr>
        <p:txBody>
          <a:bodyPr wrap="square" lIns="91440" tIns="45720" rIns="91440" bIns="45720" anchor="t">
            <a:spAutoFit/>
          </a:bodyPr>
          <a:lstStyle/>
          <a:p>
            <a:pPr algn="just"/>
            <a:r>
              <a:rPr lang="uk-UA" sz="3200" noProof="0" dirty="0">
                <a:solidFill>
                  <a:srgbClr val="000000"/>
                </a:solidFill>
                <a:latin typeface="+mj-lt"/>
              </a:rPr>
              <a:t>Для ОТГ це шанс </a:t>
            </a:r>
            <a:r>
              <a:rPr lang="uk-UA" sz="3200" b="1" noProof="0" dirty="0">
                <a:solidFill>
                  <a:srgbClr val="000000"/>
                </a:solidFill>
                <a:latin typeface="+mj-lt"/>
              </a:rPr>
              <a:t>модернізувати школи/садки/лікарні</a:t>
            </a:r>
            <a:r>
              <a:rPr lang="uk-UA" sz="3200" noProof="0" dirty="0">
                <a:solidFill>
                  <a:srgbClr val="000000"/>
                </a:solidFill>
                <a:latin typeface="+mj-lt"/>
              </a:rPr>
              <a:t>, роблячи </a:t>
            </a:r>
            <a:r>
              <a:rPr lang="uk-UA" sz="3200" b="1" noProof="0" dirty="0">
                <a:solidFill>
                  <a:srgbClr val="000000"/>
                </a:solidFill>
                <a:latin typeface="+mj-lt"/>
              </a:rPr>
              <a:t>клас А/NZEB</a:t>
            </a:r>
            <a:r>
              <a:rPr lang="uk-UA" sz="3200" noProof="0" dirty="0">
                <a:solidFill>
                  <a:srgbClr val="000000"/>
                </a:solidFill>
                <a:latin typeface="+mj-lt"/>
              </a:rPr>
              <a:t>, і одночасно задати </a:t>
            </a:r>
            <a:r>
              <a:rPr lang="uk-UA" sz="3200" b="1" noProof="0" dirty="0">
                <a:solidFill>
                  <a:srgbClr val="000000"/>
                </a:solidFill>
                <a:latin typeface="+mj-lt"/>
              </a:rPr>
              <a:t>екологічні критерії </a:t>
            </a:r>
            <a:r>
              <a:rPr lang="uk-UA" sz="3200" noProof="0" dirty="0">
                <a:solidFill>
                  <a:srgbClr val="000000"/>
                </a:solidFill>
                <a:latin typeface="+mj-lt"/>
              </a:rPr>
              <a:t>до матеріалів та вузлів.</a:t>
            </a:r>
            <a:br>
              <a:rPr lang="uk-UA" sz="3200" noProof="0" dirty="0">
                <a:solidFill>
                  <a:srgbClr val="000000"/>
                </a:solidFill>
                <a:latin typeface="+mj-lt"/>
              </a:rPr>
            </a:br>
            <a:r>
              <a:rPr lang="uk-UA" sz="3200" b="0" i="0" u="sng" strike="noStrike" noProof="0" dirty="0">
                <a:solidFill>
                  <a:srgbClr val="467886"/>
                </a:solidFill>
                <a:effectLst/>
                <a:latin typeface="+mj-lt"/>
                <a:hlinkClick r:id="rId2"/>
              </a:rPr>
              <a:t>mindev.gov.ua</a:t>
            </a:r>
            <a:endParaRPr lang="uk-UA" sz="3200" b="0" i="0" strike="noStrike" noProof="0">
              <a:solidFill>
                <a:srgbClr val="000000"/>
              </a:solidFill>
              <a:effectLst/>
              <a:latin typeface="+mj-lt"/>
              <a:ea typeface="Calibri Light" panose="020F0302020204030204"/>
              <a:cs typeface="Calibri Light" panose="020F0302020204030204"/>
            </a:endParaRPr>
          </a:p>
        </p:txBody>
      </p:sp>
      <p:sp>
        <p:nvSpPr>
          <p:cNvPr id="10" name="TextBox 9">
            <a:extLst>
              <a:ext uri="{FF2B5EF4-FFF2-40B4-BE49-F238E27FC236}">
                <a16:creationId xmlns:a16="http://schemas.microsoft.com/office/drawing/2014/main" id="{F3412D36-3DDA-8509-CACC-84373B8CA10F}"/>
              </a:ext>
            </a:extLst>
          </p:cNvPr>
          <p:cNvSpPr txBox="1"/>
          <p:nvPr/>
        </p:nvSpPr>
        <p:spPr>
          <a:xfrm>
            <a:off x="9940936" y="6660503"/>
            <a:ext cx="12195312" cy="2062103"/>
          </a:xfrm>
          <a:prstGeom prst="rect">
            <a:avLst/>
          </a:prstGeom>
          <a:noFill/>
        </p:spPr>
        <p:txBody>
          <a:bodyPr wrap="square">
            <a:spAutoFit/>
          </a:bodyPr>
          <a:lstStyle/>
          <a:p>
            <a:pPr algn="just"/>
            <a:r>
              <a:rPr lang="uk-UA" sz="3200" noProof="0" dirty="0">
                <a:solidFill>
                  <a:srgbClr val="000000"/>
                </a:solidFill>
                <a:latin typeface="+mj-lt"/>
              </a:rPr>
              <a:t>На тлі дефіциту </a:t>
            </a:r>
            <a:r>
              <a:rPr lang="uk-UA" sz="3200" noProof="0" dirty="0" err="1">
                <a:solidFill>
                  <a:srgbClr val="000000"/>
                </a:solidFill>
                <a:latin typeface="+mj-lt"/>
              </a:rPr>
              <a:t>потужностей</a:t>
            </a:r>
            <a:r>
              <a:rPr lang="uk-UA" sz="3200" noProof="0" dirty="0">
                <a:solidFill>
                  <a:srgbClr val="000000"/>
                </a:solidFill>
                <a:latin typeface="+mj-lt"/>
              </a:rPr>
              <a:t> традиційних матеріалів і </a:t>
            </a:r>
            <a:r>
              <a:rPr lang="uk-UA" sz="3200" noProof="0" dirty="0" err="1">
                <a:solidFill>
                  <a:srgbClr val="000000"/>
                </a:solidFill>
                <a:latin typeface="+mj-lt"/>
              </a:rPr>
              <a:t>імпортозалежності</a:t>
            </a:r>
            <a:r>
              <a:rPr lang="uk-UA" sz="3200" noProof="0" dirty="0">
                <a:solidFill>
                  <a:srgbClr val="000000"/>
                </a:solidFill>
                <a:latin typeface="+mj-lt"/>
              </a:rPr>
              <a:t>, перехід навіть </a:t>
            </a:r>
            <a:r>
              <a:rPr lang="uk-UA" sz="3200" b="1" noProof="0" dirty="0">
                <a:solidFill>
                  <a:srgbClr val="000000"/>
                </a:solidFill>
                <a:latin typeface="+mj-lt"/>
              </a:rPr>
              <a:t>на 12% </a:t>
            </a:r>
            <a:r>
              <a:rPr lang="uk-UA" sz="3200" b="1" noProof="0" dirty="0" err="1">
                <a:solidFill>
                  <a:srgbClr val="000000"/>
                </a:solidFill>
                <a:latin typeface="+mj-lt"/>
              </a:rPr>
              <a:t>біоматеріалів</a:t>
            </a:r>
            <a:r>
              <a:rPr lang="uk-UA" sz="3200" b="1" noProof="0" dirty="0">
                <a:solidFill>
                  <a:srgbClr val="000000"/>
                </a:solidFill>
                <a:latin typeface="+mj-lt"/>
              </a:rPr>
              <a:t> </a:t>
            </a:r>
            <a:r>
              <a:rPr lang="uk-UA" sz="3200" noProof="0" dirty="0">
                <a:solidFill>
                  <a:srgbClr val="000000"/>
                </a:solidFill>
                <a:latin typeface="+mj-lt"/>
              </a:rPr>
              <a:t>упродовж 10 років дає </a:t>
            </a:r>
            <a:r>
              <a:rPr lang="uk-UA" sz="3200" b="1" noProof="0" dirty="0">
                <a:solidFill>
                  <a:srgbClr val="000000"/>
                </a:solidFill>
                <a:latin typeface="+mj-lt"/>
              </a:rPr>
              <a:t>значну щорічну економію CO₂ </a:t>
            </a:r>
            <a:r>
              <a:rPr lang="uk-UA" sz="3200" noProof="0" dirty="0">
                <a:solidFill>
                  <a:srgbClr val="000000"/>
                </a:solidFill>
                <a:latin typeface="+mj-lt"/>
              </a:rPr>
              <a:t>та </a:t>
            </a:r>
            <a:r>
              <a:rPr lang="uk-UA" sz="3200" b="1" noProof="0" dirty="0">
                <a:solidFill>
                  <a:srgbClr val="000000"/>
                </a:solidFill>
                <a:latin typeface="+mj-lt"/>
              </a:rPr>
              <a:t>зменшення імпортних витрат</a:t>
            </a:r>
            <a:r>
              <a:rPr lang="uk-UA" sz="3200" noProof="0" dirty="0">
                <a:solidFill>
                  <a:srgbClr val="000000"/>
                </a:solidFill>
                <a:latin typeface="+mj-lt"/>
              </a:rPr>
              <a:t>.</a:t>
            </a:r>
          </a:p>
        </p:txBody>
      </p:sp>
      <p:sp>
        <p:nvSpPr>
          <p:cNvPr id="16" name="TextBox 15">
            <a:extLst>
              <a:ext uri="{FF2B5EF4-FFF2-40B4-BE49-F238E27FC236}">
                <a16:creationId xmlns:a16="http://schemas.microsoft.com/office/drawing/2014/main" id="{62E154D7-2C3A-213E-F379-1A236FB0A1BC}"/>
              </a:ext>
            </a:extLst>
          </p:cNvPr>
          <p:cNvSpPr txBox="1"/>
          <p:nvPr/>
        </p:nvSpPr>
        <p:spPr>
          <a:xfrm>
            <a:off x="9940936" y="8905462"/>
            <a:ext cx="12195312" cy="2554545"/>
          </a:xfrm>
          <a:prstGeom prst="rect">
            <a:avLst/>
          </a:prstGeom>
          <a:noFill/>
        </p:spPr>
        <p:txBody>
          <a:bodyPr wrap="square">
            <a:spAutoFit/>
          </a:bodyPr>
          <a:lstStyle/>
          <a:p>
            <a:pPr algn="just"/>
            <a:r>
              <a:rPr lang="uk-UA" sz="3200" noProof="0" dirty="0">
                <a:solidFill>
                  <a:srgbClr val="000000"/>
                </a:solidFill>
                <a:latin typeface="+mj-lt"/>
              </a:rPr>
              <a:t>Національний аналітичний звіт підкреслює, що зелені інвестиції </a:t>
            </a:r>
            <a:r>
              <a:rPr lang="uk-UA" sz="3200" b="1" noProof="0" dirty="0">
                <a:solidFill>
                  <a:srgbClr val="000000"/>
                </a:solidFill>
                <a:latin typeface="+mj-lt"/>
              </a:rPr>
              <a:t>стимулюють інновації, створюють робочі місця </a:t>
            </a:r>
            <a:r>
              <a:rPr lang="uk-UA" sz="3200" noProof="0" dirty="0">
                <a:solidFill>
                  <a:srgbClr val="000000"/>
                </a:solidFill>
                <a:latin typeface="+mj-lt"/>
              </a:rPr>
              <a:t>й </a:t>
            </a:r>
            <a:r>
              <a:rPr lang="uk-UA" sz="3200" b="1" noProof="0" dirty="0">
                <a:solidFill>
                  <a:srgbClr val="000000"/>
                </a:solidFill>
                <a:latin typeface="+mj-lt"/>
              </a:rPr>
              <a:t>генерують довгострокову економію</a:t>
            </a:r>
            <a:r>
              <a:rPr lang="uk-UA" sz="3200" noProof="0" dirty="0">
                <a:solidFill>
                  <a:srgbClr val="000000"/>
                </a:solidFill>
                <a:latin typeface="+mj-lt"/>
              </a:rPr>
              <a:t> (</a:t>
            </a:r>
            <a:r>
              <a:rPr lang="uk-UA" sz="3200" noProof="0" dirty="0" err="1">
                <a:solidFill>
                  <a:srgbClr val="000000"/>
                </a:solidFill>
                <a:latin typeface="+mj-lt"/>
              </a:rPr>
              <a:t>енерго</a:t>
            </a:r>
            <a:r>
              <a:rPr lang="uk-UA" sz="3200" noProof="0" dirty="0">
                <a:solidFill>
                  <a:srgbClr val="000000"/>
                </a:solidFill>
                <a:latin typeface="+mj-lt"/>
              </a:rPr>
              <a:t>‑ та </a:t>
            </a:r>
            <a:r>
              <a:rPr lang="uk-UA" sz="3200" noProof="0" dirty="0" err="1">
                <a:solidFill>
                  <a:srgbClr val="000000"/>
                </a:solidFill>
                <a:latin typeface="+mj-lt"/>
              </a:rPr>
              <a:t>водозбереження</a:t>
            </a:r>
            <a:r>
              <a:rPr lang="uk-UA" sz="3200" noProof="0" dirty="0">
                <a:solidFill>
                  <a:srgbClr val="000000"/>
                </a:solidFill>
                <a:latin typeface="+mj-lt"/>
              </a:rPr>
              <a:t>, </a:t>
            </a:r>
            <a:r>
              <a:rPr lang="uk-UA" sz="3200" noProof="0" dirty="0" err="1">
                <a:solidFill>
                  <a:srgbClr val="000000"/>
                </a:solidFill>
                <a:latin typeface="+mj-lt"/>
              </a:rPr>
              <a:t>ресурсоощадність</a:t>
            </a:r>
            <a:r>
              <a:rPr lang="uk-UA" sz="3200" noProof="0" dirty="0">
                <a:solidFill>
                  <a:srgbClr val="000000"/>
                </a:solidFill>
                <a:latin typeface="+mj-lt"/>
              </a:rPr>
              <a:t>).</a:t>
            </a:r>
          </a:p>
          <a:p>
            <a:pPr algn="just"/>
            <a:r>
              <a:rPr lang="uk-UA" sz="3200" b="0" i="0" u="sng" strike="noStrike" noProof="0" dirty="0" err="1">
                <a:solidFill>
                  <a:srgbClr val="467886"/>
                </a:solidFill>
                <a:effectLst/>
                <a:latin typeface="+mj-lt"/>
                <a:hlinkClick r:id="rId3"/>
              </a:rPr>
              <a:t>Ukrainian</a:t>
            </a:r>
            <a:r>
              <a:rPr lang="uk-UA" sz="3200" b="0" i="0" u="sng" strike="noStrike" noProof="0" dirty="0">
                <a:solidFill>
                  <a:srgbClr val="467886"/>
                </a:solidFill>
                <a:effectLst/>
                <a:latin typeface="+mj-lt"/>
                <a:hlinkClick r:id="rId3"/>
              </a:rPr>
              <a:t> </a:t>
            </a:r>
            <a:r>
              <a:rPr lang="uk-UA" sz="3200" b="0" i="0" u="sng" strike="noStrike" noProof="0" dirty="0" err="1">
                <a:solidFill>
                  <a:srgbClr val="467886"/>
                </a:solidFill>
                <a:effectLst/>
                <a:latin typeface="+mj-lt"/>
                <a:hlinkClick r:id="rId3"/>
              </a:rPr>
              <a:t>Climate</a:t>
            </a:r>
            <a:r>
              <a:rPr lang="uk-UA" sz="3200" b="0" i="0" u="sng" strike="noStrike" noProof="0" dirty="0">
                <a:solidFill>
                  <a:srgbClr val="467886"/>
                </a:solidFill>
                <a:effectLst/>
                <a:latin typeface="+mj-lt"/>
                <a:hlinkClick r:id="rId3"/>
              </a:rPr>
              <a:t> Office</a:t>
            </a:r>
            <a:endParaRPr lang="uk-UA" sz="3200" noProof="0" dirty="0">
              <a:solidFill>
                <a:srgbClr val="000000"/>
              </a:solidFill>
              <a:latin typeface="+mj-lt"/>
            </a:endParaRPr>
          </a:p>
        </p:txBody>
      </p:sp>
      <p:sp>
        <p:nvSpPr>
          <p:cNvPr id="7" name="Прямокутник: округлені кути 6">
            <a:extLst>
              <a:ext uri="{FF2B5EF4-FFF2-40B4-BE49-F238E27FC236}">
                <a16:creationId xmlns:a16="http://schemas.microsoft.com/office/drawing/2014/main" id="{755E51F6-2F25-3028-EDAC-379E3252AADD}"/>
              </a:ext>
            </a:extLst>
          </p:cNvPr>
          <p:cNvSpPr/>
          <p:nvPr/>
        </p:nvSpPr>
        <p:spPr>
          <a:xfrm>
            <a:off x="2459284" y="11439941"/>
            <a:ext cx="6346786" cy="93420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TextBox 7">
            <a:extLst>
              <a:ext uri="{FF2B5EF4-FFF2-40B4-BE49-F238E27FC236}">
                <a16:creationId xmlns:a16="http://schemas.microsoft.com/office/drawing/2014/main" id="{1D9AAEC0-B30A-0CC6-21B3-28DD2CD9AFC8}"/>
              </a:ext>
            </a:extLst>
          </p:cNvPr>
          <p:cNvSpPr txBox="1"/>
          <p:nvPr/>
        </p:nvSpPr>
        <p:spPr>
          <a:xfrm>
            <a:off x="2608928" y="11655334"/>
            <a:ext cx="6288960" cy="523220"/>
          </a:xfrm>
          <a:prstGeom prst="rect">
            <a:avLst/>
          </a:prstGeom>
          <a:noFill/>
          <a:ln>
            <a:noFill/>
          </a:ln>
        </p:spPr>
        <p:txBody>
          <a:bodyPr wrap="square" rtlCol="0">
            <a:spAutoFit/>
          </a:bodyPr>
          <a:lstStyle/>
          <a:p>
            <a:pPr>
              <a:buClr>
                <a:srgbClr val="4D4D4D"/>
              </a:buClr>
            </a:pPr>
            <a:r>
              <a:rPr lang="uk-UA" sz="2800" dirty="0">
                <a:solidFill>
                  <a:srgbClr val="4D4D4D"/>
                </a:solidFill>
                <a:latin typeface="+mj-lt"/>
              </a:rPr>
              <a:t>ЄІБ – Європейський інвестиційний банк. </a:t>
            </a:r>
            <a:endParaRPr lang="en-US" sz="2800" dirty="0">
              <a:solidFill>
                <a:srgbClr val="4D4D4D"/>
              </a:solidFill>
              <a:latin typeface="+mj-lt"/>
            </a:endParaRPr>
          </a:p>
        </p:txBody>
      </p:sp>
      <p:pic>
        <p:nvPicPr>
          <p:cNvPr id="9" name="Графіка 8" descr="Storytelling with solid fill">
            <a:extLst>
              <a:ext uri="{FF2B5EF4-FFF2-40B4-BE49-F238E27FC236}">
                <a16:creationId xmlns:a16="http://schemas.microsoft.com/office/drawing/2014/main" id="{791DE8BC-5091-8A9A-9C73-D06480F9F91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72209" y="11459744"/>
            <a:ext cx="914400" cy="914400"/>
          </a:xfrm>
          <a:prstGeom prst="rect">
            <a:avLst/>
          </a:prstGeom>
        </p:spPr>
      </p:pic>
    </p:spTree>
    <p:extLst>
      <p:ext uri="{BB962C8B-B14F-4D97-AF65-F5344CB8AC3E}">
        <p14:creationId xmlns:p14="http://schemas.microsoft.com/office/powerpoint/2010/main" val="383351035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C51E18-5AAA-9175-8AA1-52BFD3D8DC69}"/>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800F06F0-A188-5F82-CC4D-543892B98328}"/>
              </a:ext>
            </a:extLst>
          </p:cNvPr>
          <p:cNvSpPr txBox="1">
            <a:spLocks/>
          </p:cNvSpPr>
          <p:nvPr/>
        </p:nvSpPr>
        <p:spPr>
          <a:xfrm>
            <a:off x="685010" y="1733142"/>
            <a:ext cx="20982294"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Українські кейси, які можна наслідувати</a:t>
            </a:r>
          </a:p>
        </p:txBody>
      </p:sp>
      <p:grpSp>
        <p:nvGrpSpPr>
          <p:cNvPr id="19" name="Групувати 18">
            <a:extLst>
              <a:ext uri="{FF2B5EF4-FFF2-40B4-BE49-F238E27FC236}">
                <a16:creationId xmlns:a16="http://schemas.microsoft.com/office/drawing/2014/main" id="{64892133-B732-3A9C-8742-DD050DD154C9}"/>
              </a:ext>
            </a:extLst>
          </p:cNvPr>
          <p:cNvGrpSpPr/>
          <p:nvPr/>
        </p:nvGrpSpPr>
        <p:grpSpPr>
          <a:xfrm>
            <a:off x="1241602" y="3381931"/>
            <a:ext cx="11182312" cy="1646683"/>
            <a:chOff x="824158" y="3381931"/>
            <a:chExt cx="11182312" cy="1646683"/>
          </a:xfrm>
        </p:grpSpPr>
        <p:sp>
          <p:nvSpPr>
            <p:cNvPr id="3" name="Прямокутник: округлені кути 2">
              <a:extLst>
                <a:ext uri="{FF2B5EF4-FFF2-40B4-BE49-F238E27FC236}">
                  <a16:creationId xmlns:a16="http://schemas.microsoft.com/office/drawing/2014/main" id="{87B53238-F0FA-0596-752E-D0F22E32671C}"/>
                </a:ext>
              </a:extLst>
            </p:cNvPr>
            <p:cNvSpPr/>
            <p:nvPr/>
          </p:nvSpPr>
          <p:spPr>
            <a:xfrm>
              <a:off x="824158" y="3381931"/>
              <a:ext cx="11182312" cy="1646683"/>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5" name="Прямокутник 4">
              <a:extLst>
                <a:ext uri="{FF2B5EF4-FFF2-40B4-BE49-F238E27FC236}">
                  <a16:creationId xmlns:a16="http://schemas.microsoft.com/office/drawing/2014/main" id="{7C3D456A-A941-196C-BFB3-03D1774FACB9}"/>
                </a:ext>
              </a:extLst>
            </p:cNvPr>
            <p:cNvSpPr/>
            <p:nvPr/>
          </p:nvSpPr>
          <p:spPr>
            <a:xfrm>
              <a:off x="824158" y="3935896"/>
              <a:ext cx="11182312" cy="109271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dirty="0"/>
                <a:t>«Зелені» </a:t>
              </a:r>
              <a:r>
                <a:rPr lang="uk-UA" sz="3200" noProof="0" dirty="0" err="1"/>
                <a:t>проєктів</a:t>
              </a:r>
              <a:r>
                <a:rPr lang="uk-UA" sz="3200" noProof="0" dirty="0"/>
                <a:t> у громадах від </a:t>
              </a:r>
              <a:r>
                <a:rPr lang="uk-UA" sz="3200" noProof="0" dirty="0" err="1"/>
                <a:t>Екодії</a:t>
              </a:r>
              <a:r>
                <a:rPr lang="uk-UA" sz="3200" noProof="0" dirty="0"/>
                <a:t> — що ми можемо наслідувати в ОТГ: </a:t>
              </a:r>
            </a:p>
          </p:txBody>
        </p:sp>
      </p:grpSp>
      <p:sp>
        <p:nvSpPr>
          <p:cNvPr id="18" name="TextBox 17">
            <a:extLst>
              <a:ext uri="{FF2B5EF4-FFF2-40B4-BE49-F238E27FC236}">
                <a16:creationId xmlns:a16="http://schemas.microsoft.com/office/drawing/2014/main" id="{E9E37DFF-D4E2-716E-92FA-27FF828C5565}"/>
              </a:ext>
            </a:extLst>
          </p:cNvPr>
          <p:cNvSpPr txBox="1"/>
          <p:nvPr/>
        </p:nvSpPr>
        <p:spPr>
          <a:xfrm>
            <a:off x="1241602" y="5214001"/>
            <a:ext cx="10759108" cy="6432530"/>
          </a:xfrm>
          <a:prstGeom prst="rect">
            <a:avLst/>
          </a:prstGeom>
          <a:noFill/>
        </p:spPr>
        <p:txBody>
          <a:bodyPr wrap="square">
            <a:spAutoFit/>
          </a:bodyPr>
          <a:lstStyle/>
          <a:p>
            <a:pPr marL="285750" indent="-285750">
              <a:buFont typeface="Arial" panose="020B0604020202020204" pitchFamily="34" charset="0"/>
              <a:buChar char="•"/>
            </a:pPr>
            <a:r>
              <a:rPr lang="uk-UA" sz="3200" b="1" noProof="0" dirty="0"/>
              <a:t>Краснокутськ, Харківщина:</a:t>
            </a:r>
            <a:r>
              <a:rPr lang="uk-UA" sz="3200" noProof="0" dirty="0"/>
              <a:t> простори біорізноманіття і інструкції для тиражування. </a:t>
            </a:r>
          </a:p>
          <a:p>
            <a:pPr marL="285750" indent="-285750">
              <a:buFont typeface="Arial" panose="020B0604020202020204" pitchFamily="34" charset="0"/>
              <a:buChar char="•"/>
            </a:pPr>
            <a:r>
              <a:rPr lang="uk-UA" sz="3200" b="1" noProof="0" dirty="0"/>
              <a:t>Запоріжжя («</a:t>
            </a:r>
            <a:r>
              <a:rPr lang="uk-UA" sz="3200" b="1" noProof="0" dirty="0" err="1"/>
              <a:t>Екосенс</a:t>
            </a:r>
            <a:r>
              <a:rPr lang="uk-UA" sz="3200" b="1" noProof="0" dirty="0"/>
              <a:t>»): </a:t>
            </a:r>
            <a:r>
              <a:rPr lang="uk-UA" sz="3200" noProof="0" dirty="0"/>
              <a:t>навчання ОСББ/ЖКГ, демонстраційне озеленення із ПОР (</a:t>
            </a:r>
            <a:r>
              <a:rPr lang="uk-UA" sz="3200" noProof="0" dirty="0" err="1"/>
              <a:t>природоорієнтовані</a:t>
            </a:r>
            <a:r>
              <a:rPr lang="uk-UA" sz="3200" noProof="0" dirty="0"/>
              <a:t> рішення), інтеграція в плани міста. </a:t>
            </a:r>
          </a:p>
          <a:p>
            <a:pPr marL="285750" indent="-285750">
              <a:buFont typeface="Arial" panose="020B0604020202020204" pitchFamily="34" charset="0"/>
              <a:buChar char="•"/>
            </a:pPr>
            <a:r>
              <a:rPr lang="uk-UA" sz="3200" b="1" noProof="0" dirty="0"/>
              <a:t>Люботин:</a:t>
            </a:r>
            <a:r>
              <a:rPr lang="uk-UA" sz="3200" noProof="0" dirty="0"/>
              <a:t> моніторинг якості води та оцінка впливу компостування на скорочення викидів. </a:t>
            </a:r>
          </a:p>
          <a:p>
            <a:pPr marL="285750" indent="-285750">
              <a:buFont typeface="Arial" panose="020B0604020202020204" pitchFamily="34" charset="0"/>
              <a:buChar char="•"/>
            </a:pPr>
            <a:r>
              <a:rPr lang="uk-UA" sz="3200" b="1" noProof="0" dirty="0"/>
              <a:t>Теофіполь:</a:t>
            </a:r>
            <a:r>
              <a:rPr lang="uk-UA" sz="3200" noProof="0" dirty="0"/>
              <a:t> ПДСЕРК із ціллю –35% викидів до 2030 р. </a:t>
            </a:r>
          </a:p>
          <a:p>
            <a:pPr marL="285750" indent="-285750">
              <a:buFont typeface="Arial" panose="020B0604020202020204" pitchFamily="34" charset="0"/>
              <a:buChar char="•"/>
            </a:pPr>
            <a:r>
              <a:rPr lang="uk-UA" sz="3200" b="1" noProof="0" dirty="0"/>
              <a:t>Ірпінь: </a:t>
            </a:r>
            <a:r>
              <a:rPr lang="uk-UA" sz="3200" noProof="0" dirty="0"/>
              <a:t>збереження заплав як елемент кліматичної стійкості. </a:t>
            </a:r>
          </a:p>
          <a:p>
            <a:pPr marL="285750" indent="-285750">
              <a:buFont typeface="Arial" panose="020B0604020202020204" pitchFamily="34" charset="0"/>
              <a:buChar char="•"/>
            </a:pPr>
            <a:r>
              <a:rPr lang="uk-UA" sz="3200" b="1" noProof="0" dirty="0"/>
              <a:t>Буча: </a:t>
            </a:r>
            <a:r>
              <a:rPr lang="uk-UA" sz="3200" noProof="0" dirty="0"/>
              <a:t>рекомендації до «Програми комплексного відновлення» з урахуванням зелених принципів. </a:t>
            </a:r>
          </a:p>
          <a:p>
            <a:r>
              <a:rPr lang="uk-UA" sz="2800" b="0" i="0" u="sng" strike="noStrike" noProof="0" dirty="0" err="1">
                <a:solidFill>
                  <a:srgbClr val="467886"/>
                </a:solidFill>
                <a:effectLst/>
                <a:latin typeface="+mj-lt"/>
                <a:hlinkClick r:id="rId2"/>
              </a:rPr>
              <a:t>Екодія</a:t>
            </a:r>
            <a:endParaRPr lang="uk-UA" sz="2800" noProof="0" dirty="0">
              <a:latin typeface="+mj-lt"/>
            </a:endParaRPr>
          </a:p>
        </p:txBody>
      </p:sp>
      <p:sp>
        <p:nvSpPr>
          <p:cNvPr id="21" name="Прямокутник: округлені кути 20">
            <a:extLst>
              <a:ext uri="{FF2B5EF4-FFF2-40B4-BE49-F238E27FC236}">
                <a16:creationId xmlns:a16="http://schemas.microsoft.com/office/drawing/2014/main" id="{B2F0D2AD-C8C5-43FF-FA62-723709507D51}"/>
              </a:ext>
            </a:extLst>
          </p:cNvPr>
          <p:cNvSpPr/>
          <p:nvPr/>
        </p:nvSpPr>
        <p:spPr>
          <a:xfrm>
            <a:off x="14500925" y="3381931"/>
            <a:ext cx="8140415" cy="1646683"/>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2" name="Прямокутник 21">
            <a:extLst>
              <a:ext uri="{FF2B5EF4-FFF2-40B4-BE49-F238E27FC236}">
                <a16:creationId xmlns:a16="http://schemas.microsoft.com/office/drawing/2014/main" id="{D4966F1C-7268-0D41-D5A1-301C5554BBB4}"/>
              </a:ext>
            </a:extLst>
          </p:cNvPr>
          <p:cNvSpPr/>
          <p:nvPr/>
        </p:nvSpPr>
        <p:spPr>
          <a:xfrm>
            <a:off x="14500925" y="3935896"/>
            <a:ext cx="8140415" cy="109271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dirty="0"/>
              <a:t>Комунальна інфраструктура: Новий Буг (Миколаївщина) </a:t>
            </a:r>
          </a:p>
        </p:txBody>
      </p:sp>
      <p:sp>
        <p:nvSpPr>
          <p:cNvPr id="23" name="TextBox 22">
            <a:extLst>
              <a:ext uri="{FF2B5EF4-FFF2-40B4-BE49-F238E27FC236}">
                <a16:creationId xmlns:a16="http://schemas.microsoft.com/office/drawing/2014/main" id="{FF4218ED-3576-197D-F10B-923FD4DF7A33}"/>
              </a:ext>
            </a:extLst>
          </p:cNvPr>
          <p:cNvSpPr txBox="1"/>
          <p:nvPr/>
        </p:nvSpPr>
        <p:spPr>
          <a:xfrm>
            <a:off x="14500925" y="5214001"/>
            <a:ext cx="8140415" cy="2985433"/>
          </a:xfrm>
          <a:prstGeom prst="rect">
            <a:avLst/>
          </a:prstGeom>
          <a:noFill/>
        </p:spPr>
        <p:txBody>
          <a:bodyPr wrap="square">
            <a:spAutoFit/>
          </a:bodyPr>
          <a:lstStyle/>
          <a:p>
            <a:pPr marL="285750" indent="-285750">
              <a:buFont typeface="Arial" panose="020B0604020202020204" pitchFamily="34" charset="0"/>
              <a:buChar char="•"/>
            </a:pPr>
            <a:r>
              <a:rPr lang="uk-UA" sz="3200" noProof="0" dirty="0"/>
              <a:t>Разом із U‑LEAD з Європою місто підготувало </a:t>
            </a:r>
            <a:r>
              <a:rPr lang="uk-UA" sz="3200" noProof="0" dirty="0" err="1"/>
              <a:t>проєкт</a:t>
            </a:r>
            <a:r>
              <a:rPr lang="uk-UA" sz="3200" noProof="0" dirty="0"/>
              <a:t> реконструкції каналізаційної мережі, пошкодженої внаслідок атак; попередні оцінки — ~366 млн грн. </a:t>
            </a:r>
          </a:p>
          <a:p>
            <a:r>
              <a:rPr lang="uk-UA" sz="2800" b="0" i="0" u="sng" strike="noStrike" noProof="0" dirty="0">
                <a:solidFill>
                  <a:srgbClr val="467886"/>
                </a:solidFill>
                <a:effectLst/>
                <a:latin typeface="+mj-lt"/>
                <a:hlinkClick r:id="rId3"/>
              </a:rPr>
              <a:t>Хмарочос</a:t>
            </a:r>
            <a:r>
              <a:rPr lang="uk-UA" sz="2800" b="0" i="0" u="sng" strike="noStrike" noProof="0" dirty="0">
                <a:solidFill>
                  <a:srgbClr val="467886"/>
                </a:solidFill>
                <a:effectLst/>
                <a:latin typeface="+mj-lt"/>
                <a:hlinkClick r:id="rId4"/>
              </a:rPr>
              <a:t>novobuzka-gromada.gov.ua</a:t>
            </a:r>
            <a:endParaRPr lang="uk-UA" sz="2800" noProof="0" dirty="0">
              <a:latin typeface="+mj-lt"/>
            </a:endParaRPr>
          </a:p>
        </p:txBody>
      </p:sp>
      <p:sp>
        <p:nvSpPr>
          <p:cNvPr id="24" name="Прямокутник: округлені кути 23">
            <a:extLst>
              <a:ext uri="{FF2B5EF4-FFF2-40B4-BE49-F238E27FC236}">
                <a16:creationId xmlns:a16="http://schemas.microsoft.com/office/drawing/2014/main" id="{18BA785D-697A-767B-DD01-39F99C5BE99E}"/>
              </a:ext>
            </a:extLst>
          </p:cNvPr>
          <p:cNvSpPr/>
          <p:nvPr/>
        </p:nvSpPr>
        <p:spPr>
          <a:xfrm>
            <a:off x="14500924" y="8665806"/>
            <a:ext cx="8140415" cy="1646683"/>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25" name="Прямокутник 24">
            <a:extLst>
              <a:ext uri="{FF2B5EF4-FFF2-40B4-BE49-F238E27FC236}">
                <a16:creationId xmlns:a16="http://schemas.microsoft.com/office/drawing/2014/main" id="{F8D0545F-0BC0-3EAE-14C3-B55C6962EABB}"/>
              </a:ext>
            </a:extLst>
          </p:cNvPr>
          <p:cNvSpPr/>
          <p:nvPr/>
        </p:nvSpPr>
        <p:spPr>
          <a:xfrm>
            <a:off x="14500924" y="9219771"/>
            <a:ext cx="8140415" cy="1092718"/>
          </a:xfrm>
          <a:prstGeom prst="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noProof="0" dirty="0"/>
              <a:t>Міжнародний обмін рішень для </a:t>
            </a:r>
            <a:r>
              <a:rPr lang="uk-UA" sz="3200" noProof="0" dirty="0" err="1"/>
              <a:t>ековідбудови</a:t>
            </a:r>
            <a:endParaRPr lang="uk-UA" sz="3200" noProof="0" dirty="0"/>
          </a:p>
        </p:txBody>
      </p:sp>
      <p:sp>
        <p:nvSpPr>
          <p:cNvPr id="26" name="TextBox 25">
            <a:extLst>
              <a:ext uri="{FF2B5EF4-FFF2-40B4-BE49-F238E27FC236}">
                <a16:creationId xmlns:a16="http://schemas.microsoft.com/office/drawing/2014/main" id="{9DDEF3AB-0992-183E-C710-25E3387970AB}"/>
              </a:ext>
            </a:extLst>
          </p:cNvPr>
          <p:cNvSpPr txBox="1"/>
          <p:nvPr/>
        </p:nvSpPr>
        <p:spPr>
          <a:xfrm>
            <a:off x="14500924" y="10490141"/>
            <a:ext cx="8140415" cy="2062103"/>
          </a:xfrm>
          <a:prstGeom prst="rect">
            <a:avLst/>
          </a:prstGeom>
          <a:noFill/>
        </p:spPr>
        <p:txBody>
          <a:bodyPr wrap="square">
            <a:spAutoFit/>
          </a:bodyPr>
          <a:lstStyle/>
          <a:p>
            <a:pPr marL="285750" indent="-285750">
              <a:buFont typeface="Arial" panose="020B0604020202020204" pitchFamily="34" charset="0"/>
              <a:buChar char="•"/>
            </a:pPr>
            <a:r>
              <a:rPr lang="uk-UA" sz="3200" noProof="0" dirty="0"/>
              <a:t>Платформи та конференції фіксують рішення, що вже працюють у Європі — беріть як </a:t>
            </a:r>
            <a:r>
              <a:rPr lang="uk-UA" sz="3200" noProof="0" dirty="0" err="1"/>
              <a:t>референси</a:t>
            </a:r>
            <a:r>
              <a:rPr lang="uk-UA" sz="3200" noProof="0" dirty="0"/>
              <a:t> для технічних завдань.</a:t>
            </a:r>
          </a:p>
          <a:p>
            <a:r>
              <a:rPr lang="uk-UA" sz="3200" b="0" i="0" u="sng" strike="noStrike" noProof="0" dirty="0" err="1">
                <a:solidFill>
                  <a:srgbClr val="467886"/>
                </a:solidFill>
                <a:effectLst/>
                <a:latin typeface="+mj-lt"/>
                <a:hlinkClick r:id="rId5"/>
              </a:rPr>
              <a:t>Rubryka</a:t>
            </a:r>
            <a:endParaRPr lang="uk-UA" sz="3200" noProof="0" dirty="0">
              <a:latin typeface="+mj-lt"/>
            </a:endParaRPr>
          </a:p>
        </p:txBody>
      </p:sp>
    </p:spTree>
    <p:extLst>
      <p:ext uri="{BB962C8B-B14F-4D97-AF65-F5344CB8AC3E}">
        <p14:creationId xmlns:p14="http://schemas.microsoft.com/office/powerpoint/2010/main" val="267306192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10A52-8790-C98B-0AEB-143ACE87E9F4}"/>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D5AC5A78-1ACC-44FA-A714-504A4EDFB9ED}"/>
              </a:ext>
            </a:extLst>
          </p:cNvPr>
          <p:cNvSpPr txBox="1">
            <a:spLocks/>
          </p:cNvSpPr>
          <p:nvPr/>
        </p:nvSpPr>
        <p:spPr>
          <a:xfrm>
            <a:off x="685010" y="1733142"/>
            <a:ext cx="20982294"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Що покласти в тендер прямо зараз?</a:t>
            </a:r>
          </a:p>
        </p:txBody>
      </p:sp>
      <p:grpSp>
        <p:nvGrpSpPr>
          <p:cNvPr id="16" name="Групувати 15">
            <a:extLst>
              <a:ext uri="{FF2B5EF4-FFF2-40B4-BE49-F238E27FC236}">
                <a16:creationId xmlns:a16="http://schemas.microsoft.com/office/drawing/2014/main" id="{1096E6BB-659C-AF09-1909-A97F95F76D22}"/>
              </a:ext>
            </a:extLst>
          </p:cNvPr>
          <p:cNvGrpSpPr/>
          <p:nvPr/>
        </p:nvGrpSpPr>
        <p:grpSpPr>
          <a:xfrm>
            <a:off x="1391477" y="3230029"/>
            <a:ext cx="21601045" cy="6589831"/>
            <a:chOff x="1391477" y="3230029"/>
            <a:chExt cx="21601045" cy="8428387"/>
          </a:xfrm>
        </p:grpSpPr>
        <p:sp>
          <p:nvSpPr>
            <p:cNvPr id="4" name="Прямокутник: округлені кути 3">
              <a:extLst>
                <a:ext uri="{FF2B5EF4-FFF2-40B4-BE49-F238E27FC236}">
                  <a16:creationId xmlns:a16="http://schemas.microsoft.com/office/drawing/2014/main" id="{E95204A8-AFC6-63C7-E394-142588B5A76F}"/>
                </a:ext>
              </a:extLst>
            </p:cNvPr>
            <p:cNvSpPr/>
            <p:nvPr/>
          </p:nvSpPr>
          <p:spPr>
            <a:xfrm>
              <a:off x="1391478" y="3230030"/>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1</a:t>
              </a:r>
            </a:p>
          </p:txBody>
        </p:sp>
        <p:sp>
          <p:nvSpPr>
            <p:cNvPr id="5" name="Прямокутник: округлені кути 4">
              <a:extLst>
                <a:ext uri="{FF2B5EF4-FFF2-40B4-BE49-F238E27FC236}">
                  <a16:creationId xmlns:a16="http://schemas.microsoft.com/office/drawing/2014/main" id="{8DCAC15A-5729-3D55-0CDC-1EB40D91C693}"/>
                </a:ext>
              </a:extLst>
            </p:cNvPr>
            <p:cNvSpPr/>
            <p:nvPr/>
          </p:nvSpPr>
          <p:spPr>
            <a:xfrm>
              <a:off x="1391478" y="5496153"/>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2</a:t>
              </a:r>
            </a:p>
          </p:txBody>
        </p:sp>
        <p:sp>
          <p:nvSpPr>
            <p:cNvPr id="6" name="Прямокутник: округлені кути 5">
              <a:extLst>
                <a:ext uri="{FF2B5EF4-FFF2-40B4-BE49-F238E27FC236}">
                  <a16:creationId xmlns:a16="http://schemas.microsoft.com/office/drawing/2014/main" id="{326D3ED1-83BC-661F-7F58-D54C11478C7A}"/>
                </a:ext>
              </a:extLst>
            </p:cNvPr>
            <p:cNvSpPr/>
            <p:nvPr/>
          </p:nvSpPr>
          <p:spPr>
            <a:xfrm>
              <a:off x="1391478" y="7762276"/>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3</a:t>
              </a:r>
            </a:p>
          </p:txBody>
        </p:sp>
        <p:sp>
          <p:nvSpPr>
            <p:cNvPr id="7" name="Прямокутник: округлені кути 6">
              <a:extLst>
                <a:ext uri="{FF2B5EF4-FFF2-40B4-BE49-F238E27FC236}">
                  <a16:creationId xmlns:a16="http://schemas.microsoft.com/office/drawing/2014/main" id="{0A30FEDD-F91A-229C-E8D5-4657FE5D238A}"/>
                </a:ext>
              </a:extLst>
            </p:cNvPr>
            <p:cNvSpPr/>
            <p:nvPr/>
          </p:nvSpPr>
          <p:spPr>
            <a:xfrm>
              <a:off x="3829878" y="3230029"/>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Екологічні критерії</a:t>
              </a:r>
              <a:endParaRPr lang="uk-UA" sz="3200" b="1" noProof="0" dirty="0">
                <a:latin typeface="+mj-lt"/>
              </a:endParaRPr>
            </a:p>
          </p:txBody>
        </p:sp>
        <p:sp>
          <p:nvSpPr>
            <p:cNvPr id="8" name="Прямокутник: округлені кути 7">
              <a:extLst>
                <a:ext uri="{FF2B5EF4-FFF2-40B4-BE49-F238E27FC236}">
                  <a16:creationId xmlns:a16="http://schemas.microsoft.com/office/drawing/2014/main" id="{8F5051A4-42C0-0A87-2421-4CBC9FF10BED}"/>
                </a:ext>
              </a:extLst>
            </p:cNvPr>
            <p:cNvSpPr/>
            <p:nvPr/>
          </p:nvSpPr>
          <p:spPr>
            <a:xfrm>
              <a:off x="3829878" y="5496152"/>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Прозорість</a:t>
              </a:r>
              <a:endParaRPr lang="uk-UA" sz="3200" b="1" noProof="0" dirty="0">
                <a:latin typeface="+mj-lt"/>
              </a:endParaRPr>
            </a:p>
          </p:txBody>
        </p:sp>
        <p:sp>
          <p:nvSpPr>
            <p:cNvPr id="9" name="Прямокутник: округлені кути 8">
              <a:extLst>
                <a:ext uri="{FF2B5EF4-FFF2-40B4-BE49-F238E27FC236}">
                  <a16:creationId xmlns:a16="http://schemas.microsoft.com/office/drawing/2014/main" id="{0115DFED-5C96-80A1-3AC1-399C21BB8BFD}"/>
                </a:ext>
              </a:extLst>
            </p:cNvPr>
            <p:cNvSpPr/>
            <p:nvPr/>
          </p:nvSpPr>
          <p:spPr>
            <a:xfrm>
              <a:off x="3829878" y="7762275"/>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uk-UA" sz="3200" b="1" dirty="0"/>
                <a:t>ОВД</a:t>
              </a:r>
              <a:r>
                <a:rPr lang="uk-UA" sz="3200" b="1" noProof="0" dirty="0"/>
                <a:t>/СЕО</a:t>
              </a:r>
              <a:endParaRPr lang="uk-UA" sz="3200" b="1" noProof="0" dirty="0">
                <a:latin typeface="+mj-lt"/>
              </a:endParaRPr>
            </a:p>
          </p:txBody>
        </p:sp>
        <p:sp>
          <p:nvSpPr>
            <p:cNvPr id="10" name="Прямокутник: округлені кути 9">
              <a:extLst>
                <a:ext uri="{FF2B5EF4-FFF2-40B4-BE49-F238E27FC236}">
                  <a16:creationId xmlns:a16="http://schemas.microsoft.com/office/drawing/2014/main" id="{24D93097-2C3F-9F3E-C2FD-82D5962A312D}"/>
                </a:ext>
              </a:extLst>
            </p:cNvPr>
            <p:cNvSpPr/>
            <p:nvPr/>
          </p:nvSpPr>
          <p:spPr>
            <a:xfrm>
              <a:off x="1391477" y="10028399"/>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12000" b="1" noProof="0" dirty="0">
                  <a:latin typeface="+mj-lt"/>
                </a:rPr>
                <a:t>4</a:t>
              </a:r>
            </a:p>
          </p:txBody>
        </p:sp>
        <p:sp>
          <p:nvSpPr>
            <p:cNvPr id="11" name="Прямокутник: округлені кути 10">
              <a:extLst>
                <a:ext uri="{FF2B5EF4-FFF2-40B4-BE49-F238E27FC236}">
                  <a16:creationId xmlns:a16="http://schemas.microsoft.com/office/drawing/2014/main" id="{DA96978B-42D2-7575-EE86-5FA8ED163023}"/>
                </a:ext>
              </a:extLst>
            </p:cNvPr>
            <p:cNvSpPr/>
            <p:nvPr/>
          </p:nvSpPr>
          <p:spPr>
            <a:xfrm>
              <a:off x="3829878" y="10028398"/>
              <a:ext cx="6228521"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Навчання/кадри</a:t>
              </a:r>
              <a:endParaRPr lang="uk-UA" sz="3200" b="1" noProof="0" dirty="0">
                <a:latin typeface="+mj-lt"/>
              </a:endParaRPr>
            </a:p>
          </p:txBody>
        </p:sp>
        <p:sp>
          <p:nvSpPr>
            <p:cNvPr id="12" name="TextBox 11">
              <a:extLst>
                <a:ext uri="{FF2B5EF4-FFF2-40B4-BE49-F238E27FC236}">
                  <a16:creationId xmlns:a16="http://schemas.microsoft.com/office/drawing/2014/main" id="{E4EBDCCB-39F0-2BA8-AE30-2548035516E3}"/>
                </a:ext>
              </a:extLst>
            </p:cNvPr>
            <p:cNvSpPr txBox="1"/>
            <p:nvPr/>
          </p:nvSpPr>
          <p:spPr>
            <a:xfrm>
              <a:off x="10797210" y="3230029"/>
              <a:ext cx="12195312" cy="1569660"/>
            </a:xfrm>
            <a:prstGeom prst="rect">
              <a:avLst/>
            </a:prstGeom>
            <a:noFill/>
          </p:spPr>
          <p:txBody>
            <a:bodyPr wrap="square">
              <a:spAutoFit/>
            </a:bodyPr>
            <a:lstStyle/>
            <a:p>
              <a:pPr algn="just"/>
              <a:r>
                <a:rPr lang="uk-UA" sz="3200" noProof="0" dirty="0">
                  <a:solidFill>
                    <a:srgbClr val="000000"/>
                  </a:solidFill>
                  <a:latin typeface="+mj-lt"/>
                </a:rPr>
                <a:t>REI/</a:t>
              </a:r>
              <a:r>
                <a:rPr lang="uk-UA" sz="3200" noProof="0" dirty="0" err="1">
                  <a:solidFill>
                    <a:srgbClr val="000000"/>
                  </a:solidFill>
                  <a:latin typeface="+mj-lt"/>
                </a:rPr>
                <a:t>Euroclass</a:t>
              </a:r>
              <a:r>
                <a:rPr lang="uk-UA" sz="3200" noProof="0" dirty="0">
                  <a:solidFill>
                    <a:srgbClr val="000000"/>
                  </a:solidFill>
                  <a:latin typeface="+mj-lt"/>
                </a:rPr>
                <a:t> за національними та/або EN/ETA; низькі VOC; скорочений LCA із GWP; план </a:t>
              </a:r>
              <a:r>
                <a:rPr lang="uk-UA" sz="3200" noProof="0" dirty="0" err="1">
                  <a:solidFill>
                    <a:srgbClr val="000000"/>
                  </a:solidFill>
                  <a:latin typeface="+mj-lt"/>
                </a:rPr>
                <a:t>циркулярності</a:t>
              </a:r>
              <a:r>
                <a:rPr lang="uk-UA" sz="3200" noProof="0" dirty="0">
                  <a:solidFill>
                    <a:srgbClr val="000000"/>
                  </a:solidFill>
                  <a:latin typeface="+mj-lt"/>
                </a:rPr>
                <a:t>/відходів; перевага локальності (радіус постачання). </a:t>
              </a:r>
            </a:p>
          </p:txBody>
        </p:sp>
        <p:sp>
          <p:nvSpPr>
            <p:cNvPr id="13" name="TextBox 12">
              <a:extLst>
                <a:ext uri="{FF2B5EF4-FFF2-40B4-BE49-F238E27FC236}">
                  <a16:creationId xmlns:a16="http://schemas.microsoft.com/office/drawing/2014/main" id="{F4A2B9A2-0211-EAB0-5444-1D42E6225A53}"/>
                </a:ext>
              </a:extLst>
            </p:cNvPr>
            <p:cNvSpPr txBox="1"/>
            <p:nvPr/>
          </p:nvSpPr>
          <p:spPr>
            <a:xfrm>
              <a:off x="10797210" y="5470328"/>
              <a:ext cx="12195312" cy="1077218"/>
            </a:xfrm>
            <a:prstGeom prst="rect">
              <a:avLst/>
            </a:prstGeom>
            <a:noFill/>
          </p:spPr>
          <p:txBody>
            <a:bodyPr wrap="square">
              <a:spAutoFit/>
            </a:bodyPr>
            <a:lstStyle/>
            <a:p>
              <a:pPr algn="just"/>
              <a:r>
                <a:rPr lang="uk-UA" sz="3200" noProof="0" dirty="0">
                  <a:solidFill>
                    <a:srgbClr val="000000"/>
                  </a:solidFill>
                  <a:latin typeface="+mj-lt"/>
                </a:rPr>
                <a:t>Відкриті дані, </a:t>
              </a:r>
              <a:r>
                <a:rPr lang="uk-UA" sz="3200" noProof="0" dirty="0" err="1">
                  <a:solidFill>
                    <a:srgbClr val="000000"/>
                  </a:solidFill>
                  <a:latin typeface="+mj-lt"/>
                </a:rPr>
                <a:t>Prozorro</a:t>
              </a:r>
              <a:r>
                <a:rPr lang="uk-UA" sz="3200" noProof="0" dirty="0">
                  <a:solidFill>
                    <a:srgbClr val="000000"/>
                  </a:solidFill>
                  <a:latin typeface="+mj-lt"/>
                </a:rPr>
                <a:t>, участь громади; усунення компаній із </a:t>
              </a:r>
              <a:r>
                <a:rPr lang="uk-UA" sz="3200" noProof="0" dirty="0" err="1">
                  <a:solidFill>
                    <a:srgbClr val="000000"/>
                  </a:solidFill>
                  <a:latin typeface="+mj-lt"/>
                </a:rPr>
                <a:t>непрозорними</a:t>
              </a:r>
              <a:r>
                <a:rPr lang="uk-UA" sz="3200" noProof="0" dirty="0">
                  <a:solidFill>
                    <a:srgbClr val="000000"/>
                  </a:solidFill>
                  <a:latin typeface="+mj-lt"/>
                </a:rPr>
                <a:t> </a:t>
              </a:r>
              <a:r>
                <a:rPr lang="uk-UA" sz="3200" noProof="0" dirty="0" err="1">
                  <a:solidFill>
                    <a:srgbClr val="000000"/>
                  </a:solidFill>
                  <a:latin typeface="+mj-lt"/>
                </a:rPr>
                <a:t>бенефіціарами</a:t>
              </a:r>
              <a:r>
                <a:rPr lang="uk-UA" sz="3200" noProof="0" dirty="0">
                  <a:solidFill>
                    <a:srgbClr val="000000"/>
                  </a:solidFill>
                  <a:latin typeface="+mj-lt"/>
                </a:rPr>
                <a:t>.</a:t>
              </a:r>
            </a:p>
          </p:txBody>
        </p:sp>
        <p:sp>
          <p:nvSpPr>
            <p:cNvPr id="17" name="TextBox 16">
              <a:extLst>
                <a:ext uri="{FF2B5EF4-FFF2-40B4-BE49-F238E27FC236}">
                  <a16:creationId xmlns:a16="http://schemas.microsoft.com/office/drawing/2014/main" id="{A9F77E4E-9F24-D7C9-F5FF-C61B261829B8}"/>
                </a:ext>
              </a:extLst>
            </p:cNvPr>
            <p:cNvSpPr txBox="1"/>
            <p:nvPr/>
          </p:nvSpPr>
          <p:spPr>
            <a:xfrm>
              <a:off x="10797210" y="7762275"/>
              <a:ext cx="12195312" cy="1077218"/>
            </a:xfrm>
            <a:prstGeom prst="rect">
              <a:avLst/>
            </a:prstGeom>
            <a:noFill/>
          </p:spPr>
          <p:txBody>
            <a:bodyPr wrap="square">
              <a:spAutoFit/>
            </a:bodyPr>
            <a:lstStyle/>
            <a:p>
              <a:r>
                <a:rPr lang="uk-UA" sz="3200" noProof="0" dirty="0">
                  <a:solidFill>
                    <a:srgbClr val="000000"/>
                  </a:solidFill>
                  <a:latin typeface="+mj-lt"/>
                </a:rPr>
                <a:t>Обов’язкові для відповідних класів діяльності; план інформування та громадських слухань.</a:t>
              </a:r>
            </a:p>
          </p:txBody>
        </p:sp>
        <p:sp>
          <p:nvSpPr>
            <p:cNvPr id="18" name="TextBox 17">
              <a:extLst>
                <a:ext uri="{FF2B5EF4-FFF2-40B4-BE49-F238E27FC236}">
                  <a16:creationId xmlns:a16="http://schemas.microsoft.com/office/drawing/2014/main" id="{A4C30838-7FE3-9221-3825-327C4C4B2705}"/>
                </a:ext>
              </a:extLst>
            </p:cNvPr>
            <p:cNvSpPr txBox="1"/>
            <p:nvPr/>
          </p:nvSpPr>
          <p:spPr>
            <a:xfrm>
              <a:off x="10797210" y="10028398"/>
              <a:ext cx="12195312" cy="1077218"/>
            </a:xfrm>
            <a:prstGeom prst="rect">
              <a:avLst/>
            </a:prstGeom>
            <a:noFill/>
          </p:spPr>
          <p:txBody>
            <a:bodyPr wrap="square">
              <a:spAutoFit/>
            </a:bodyPr>
            <a:lstStyle/>
            <a:p>
              <a:r>
                <a:rPr lang="uk-UA" sz="3200" noProof="0" dirty="0">
                  <a:solidFill>
                    <a:srgbClr val="000000"/>
                  </a:solidFill>
                  <a:latin typeface="+mj-lt"/>
                </a:rPr>
                <a:t>Вимагайте сертифіковані компетенції (</a:t>
              </a:r>
              <a:r>
                <a:rPr lang="uk-UA" sz="3200" noProof="0" dirty="0" err="1">
                  <a:solidFill>
                    <a:srgbClr val="000000"/>
                  </a:solidFill>
                  <a:latin typeface="+mj-lt"/>
                </a:rPr>
                <a:t>енергоаудит</a:t>
              </a:r>
              <a:r>
                <a:rPr lang="uk-UA" sz="3200" noProof="0" dirty="0">
                  <a:solidFill>
                    <a:srgbClr val="000000"/>
                  </a:solidFill>
                  <a:latin typeface="+mj-lt"/>
                </a:rPr>
                <a:t>, LCA, IAQ), апелюючи до формування «зелених» професій.</a:t>
              </a:r>
            </a:p>
          </p:txBody>
        </p:sp>
      </p:grpSp>
      <p:sp>
        <p:nvSpPr>
          <p:cNvPr id="3" name="Прямокутник: округлені кути 2">
            <a:extLst>
              <a:ext uri="{FF2B5EF4-FFF2-40B4-BE49-F238E27FC236}">
                <a16:creationId xmlns:a16="http://schemas.microsoft.com/office/drawing/2014/main" id="{58F525B8-D51C-C54A-4A4F-934EED7928E1}"/>
              </a:ext>
            </a:extLst>
          </p:cNvPr>
          <p:cNvSpPr/>
          <p:nvPr/>
        </p:nvSpPr>
        <p:spPr>
          <a:xfrm>
            <a:off x="2688254" y="10755601"/>
            <a:ext cx="15510663" cy="107721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TextBox 13">
            <a:extLst>
              <a:ext uri="{FF2B5EF4-FFF2-40B4-BE49-F238E27FC236}">
                <a16:creationId xmlns:a16="http://schemas.microsoft.com/office/drawing/2014/main" id="{A60EE8A9-E593-570E-1437-154EA9455B28}"/>
              </a:ext>
            </a:extLst>
          </p:cNvPr>
          <p:cNvSpPr txBox="1"/>
          <p:nvPr/>
        </p:nvSpPr>
        <p:spPr>
          <a:xfrm>
            <a:off x="2837899" y="10775404"/>
            <a:ext cx="16931402" cy="954107"/>
          </a:xfrm>
          <a:prstGeom prst="rect">
            <a:avLst/>
          </a:prstGeom>
          <a:noFill/>
          <a:ln>
            <a:noFill/>
          </a:ln>
        </p:spPr>
        <p:txBody>
          <a:bodyPr wrap="square" rtlCol="0">
            <a:spAutoFit/>
          </a:bodyPr>
          <a:lstStyle/>
          <a:p>
            <a:pPr>
              <a:buClr>
                <a:srgbClr val="4D4D4D"/>
              </a:buClr>
            </a:pPr>
            <a:r>
              <a:rPr lang="en-US" sz="2800" dirty="0">
                <a:solidFill>
                  <a:srgbClr val="4D4D4D"/>
                </a:solidFill>
                <a:latin typeface="+mj-lt"/>
              </a:rPr>
              <a:t>EN </a:t>
            </a:r>
            <a:r>
              <a:rPr lang="uk-UA" sz="2800" dirty="0">
                <a:solidFill>
                  <a:srgbClr val="4D4D4D"/>
                </a:solidFill>
              </a:rPr>
              <a:t>–</a:t>
            </a:r>
            <a:r>
              <a:rPr lang="en-US" sz="2800" dirty="0">
                <a:solidFill>
                  <a:srgbClr val="4D4D4D"/>
                </a:solidFill>
              </a:rPr>
              <a:t> </a:t>
            </a:r>
            <a:r>
              <a:rPr lang="uk-UA" sz="2800" dirty="0">
                <a:solidFill>
                  <a:srgbClr val="4D4D4D"/>
                </a:solidFill>
              </a:rPr>
              <a:t>європейський стандарт</a:t>
            </a:r>
            <a:r>
              <a:rPr lang="en-US" sz="2800" dirty="0">
                <a:solidFill>
                  <a:srgbClr val="4D4D4D"/>
                </a:solidFill>
              </a:rPr>
              <a:t> </a:t>
            </a:r>
            <a:r>
              <a:rPr lang="uk-UA" sz="2800" dirty="0">
                <a:solidFill>
                  <a:srgbClr val="4D4D4D"/>
                </a:solidFill>
              </a:rPr>
              <a:t>(</a:t>
            </a:r>
            <a:r>
              <a:rPr lang="en-US" sz="2800" dirty="0">
                <a:solidFill>
                  <a:srgbClr val="4D4D4D"/>
                </a:solidFill>
              </a:rPr>
              <a:t>European Norm).</a:t>
            </a:r>
          </a:p>
          <a:p>
            <a:pPr>
              <a:buClr>
                <a:srgbClr val="4D4D4D"/>
              </a:buClr>
            </a:pPr>
            <a:r>
              <a:rPr lang="en-US" sz="2800" dirty="0">
                <a:solidFill>
                  <a:srgbClr val="4D4D4D"/>
                </a:solidFill>
                <a:latin typeface="+mj-lt"/>
              </a:rPr>
              <a:t>ETA </a:t>
            </a:r>
            <a:r>
              <a:rPr lang="uk-UA" sz="2800" dirty="0">
                <a:solidFill>
                  <a:srgbClr val="4D4D4D"/>
                </a:solidFill>
              </a:rPr>
              <a:t>–</a:t>
            </a:r>
            <a:r>
              <a:rPr lang="en-US" sz="2800" dirty="0">
                <a:solidFill>
                  <a:srgbClr val="4D4D4D"/>
                </a:solidFill>
              </a:rPr>
              <a:t> </a:t>
            </a:r>
            <a:r>
              <a:rPr lang="ru-RU" sz="2800" dirty="0" err="1">
                <a:solidFill>
                  <a:srgbClr val="4D4D4D"/>
                </a:solidFill>
              </a:rPr>
              <a:t>технічна</a:t>
            </a:r>
            <a:r>
              <a:rPr lang="ru-RU" sz="2800" dirty="0">
                <a:solidFill>
                  <a:srgbClr val="4D4D4D"/>
                </a:solidFill>
              </a:rPr>
              <a:t> </a:t>
            </a:r>
            <a:r>
              <a:rPr lang="ru-RU" sz="2800" dirty="0" err="1">
                <a:solidFill>
                  <a:srgbClr val="4D4D4D"/>
                </a:solidFill>
              </a:rPr>
              <a:t>оцінка</a:t>
            </a:r>
            <a:r>
              <a:rPr lang="ru-RU" sz="2800" dirty="0">
                <a:solidFill>
                  <a:srgbClr val="4D4D4D"/>
                </a:solidFill>
              </a:rPr>
              <a:t> </a:t>
            </a:r>
            <a:r>
              <a:rPr lang="ru-RU" sz="2800" dirty="0" err="1">
                <a:solidFill>
                  <a:srgbClr val="4D4D4D"/>
                </a:solidFill>
              </a:rPr>
              <a:t>продукції</a:t>
            </a:r>
            <a:r>
              <a:rPr lang="ru-RU" sz="2800" dirty="0">
                <a:solidFill>
                  <a:srgbClr val="4D4D4D"/>
                </a:solidFill>
              </a:rPr>
              <a:t> для </a:t>
            </a:r>
            <a:r>
              <a:rPr lang="ru-RU" sz="2800" dirty="0" err="1">
                <a:solidFill>
                  <a:srgbClr val="4D4D4D"/>
                </a:solidFill>
              </a:rPr>
              <a:t>використання</a:t>
            </a:r>
            <a:r>
              <a:rPr lang="ru-RU" sz="2800" dirty="0">
                <a:solidFill>
                  <a:srgbClr val="4D4D4D"/>
                </a:solidFill>
              </a:rPr>
              <a:t> в </a:t>
            </a:r>
            <a:r>
              <a:rPr lang="ru-RU" sz="2800" dirty="0" err="1">
                <a:solidFill>
                  <a:srgbClr val="4D4D4D"/>
                </a:solidFill>
              </a:rPr>
              <a:t>будівництві</a:t>
            </a:r>
            <a:r>
              <a:rPr lang="ru-RU" sz="2800" dirty="0">
                <a:solidFill>
                  <a:srgbClr val="4D4D4D"/>
                </a:solidFill>
              </a:rPr>
              <a:t> в ЄС</a:t>
            </a:r>
            <a:r>
              <a:rPr lang="en-US" sz="2800" dirty="0">
                <a:solidFill>
                  <a:srgbClr val="4D4D4D"/>
                </a:solidFill>
              </a:rPr>
              <a:t> (European Technical Assessment).</a:t>
            </a:r>
            <a:endParaRPr lang="en-US" sz="2800" dirty="0">
              <a:solidFill>
                <a:srgbClr val="4D4D4D"/>
              </a:solidFill>
              <a:latin typeface="+mj-lt"/>
            </a:endParaRPr>
          </a:p>
        </p:txBody>
      </p:sp>
      <p:pic>
        <p:nvPicPr>
          <p:cNvPr id="15" name="Графіка 14" descr="Storytelling with solid fill">
            <a:extLst>
              <a:ext uri="{FF2B5EF4-FFF2-40B4-BE49-F238E27FC236}">
                <a16:creationId xmlns:a16="http://schemas.microsoft.com/office/drawing/2014/main" id="{B0330770-8A3A-6919-C8C2-740503CD112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1477" y="10815111"/>
            <a:ext cx="914400" cy="914400"/>
          </a:xfrm>
          <a:prstGeom prst="rect">
            <a:avLst/>
          </a:prstGeom>
        </p:spPr>
      </p:pic>
    </p:spTree>
    <p:extLst>
      <p:ext uri="{BB962C8B-B14F-4D97-AF65-F5344CB8AC3E}">
        <p14:creationId xmlns:p14="http://schemas.microsoft.com/office/powerpoint/2010/main" val="135545364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E81ADF-0560-A533-16B3-9BDCB1B4633F}"/>
            </a:ext>
          </a:extLst>
        </p:cNvPr>
        <p:cNvGrpSpPr/>
        <p:nvPr/>
      </p:nvGrpSpPr>
      <p:grpSpPr>
        <a:xfrm>
          <a:off x="0" y="0"/>
          <a:ext cx="0" cy="0"/>
          <a:chOff x="0" y="0"/>
          <a:chExt cx="0" cy="0"/>
        </a:xfrm>
      </p:grpSpPr>
      <p:pic>
        <p:nvPicPr>
          <p:cNvPr id="2" name="Picture 6" descr="A close-up of a logo&#10;&#10;AI-generated content may be incorrect.">
            <a:extLst>
              <a:ext uri="{FF2B5EF4-FFF2-40B4-BE49-F238E27FC236}">
                <a16:creationId xmlns:a16="http://schemas.microsoft.com/office/drawing/2014/main" id="{2C4ACCDE-E051-8C54-5B7D-F1D0021E55B3}"/>
              </a:ext>
            </a:extLst>
          </p:cNvPr>
          <p:cNvPicPr>
            <a:picLocks noChangeAspect="1"/>
          </p:cNvPicPr>
          <p:nvPr/>
        </p:nvPicPr>
        <p:blipFill>
          <a:blip r:embed="rId2"/>
          <a:stretch>
            <a:fillRect/>
          </a:stretch>
        </p:blipFill>
        <p:spPr>
          <a:xfrm>
            <a:off x="8132619" y="2212745"/>
            <a:ext cx="16831566" cy="7679401"/>
          </a:xfrm>
          <a:prstGeom prst="rect">
            <a:avLst/>
          </a:prstGeom>
        </p:spPr>
      </p:pic>
      <p:pic>
        <p:nvPicPr>
          <p:cNvPr id="3" name="Picture 12">
            <a:extLst>
              <a:ext uri="{FF2B5EF4-FFF2-40B4-BE49-F238E27FC236}">
                <a16:creationId xmlns:a16="http://schemas.microsoft.com/office/drawing/2014/main" id="{E3FA40AC-0A9D-BCDF-89A4-AAE04E8EAA52}"/>
              </a:ext>
            </a:extLst>
          </p:cNvPr>
          <p:cNvPicPr>
            <a:picLocks noChangeAspect="1"/>
          </p:cNvPicPr>
          <p:nvPr/>
        </p:nvPicPr>
        <p:blipFill>
          <a:blip r:embed="rId3"/>
          <a:stretch>
            <a:fillRect/>
          </a:stretch>
        </p:blipFill>
        <p:spPr>
          <a:xfrm>
            <a:off x="1355629" y="820243"/>
            <a:ext cx="6776990" cy="10021058"/>
          </a:xfrm>
          <a:prstGeom prst="rect">
            <a:avLst/>
          </a:prstGeom>
        </p:spPr>
      </p:pic>
      <p:sp>
        <p:nvSpPr>
          <p:cNvPr id="4" name="TextBox 3">
            <a:extLst>
              <a:ext uri="{FF2B5EF4-FFF2-40B4-BE49-F238E27FC236}">
                <a16:creationId xmlns:a16="http://schemas.microsoft.com/office/drawing/2014/main" id="{54803ED4-A956-F4D6-1A2B-543FB5CE5EE3}"/>
              </a:ext>
            </a:extLst>
          </p:cNvPr>
          <p:cNvSpPr txBox="1"/>
          <p:nvPr/>
        </p:nvSpPr>
        <p:spPr>
          <a:xfrm>
            <a:off x="2179767" y="11460304"/>
            <a:ext cx="17360234" cy="553998"/>
          </a:xfrm>
          <a:prstGeom prst="rect">
            <a:avLst/>
          </a:prstGeom>
          <a:noFill/>
        </p:spPr>
        <p:txBody>
          <a:bodyPr wrap="square" rtlCol="0">
            <a:spAutoFit/>
          </a:bodyPr>
          <a:lstStyle/>
          <a:p>
            <a:pPr algn="ctr"/>
            <a:r>
              <a:rPr lang="en-GB" sz="3000" dirty="0"/>
              <a:t>The project is supported by the Circular Bio-based Europe Joint Undertaking and its members.</a:t>
            </a:r>
          </a:p>
        </p:txBody>
      </p:sp>
      <p:sp>
        <p:nvSpPr>
          <p:cNvPr id="10" name="TextBox 9">
            <a:extLst>
              <a:ext uri="{FF2B5EF4-FFF2-40B4-BE49-F238E27FC236}">
                <a16:creationId xmlns:a16="http://schemas.microsoft.com/office/drawing/2014/main" id="{0C5F8EA4-E444-DE8C-2A09-6E576A57F43C}"/>
              </a:ext>
            </a:extLst>
          </p:cNvPr>
          <p:cNvSpPr txBox="1"/>
          <p:nvPr/>
        </p:nvSpPr>
        <p:spPr>
          <a:xfrm>
            <a:off x="850900" y="12055888"/>
            <a:ext cx="22537738" cy="1015663"/>
          </a:xfrm>
          <a:prstGeom prst="rect">
            <a:avLst/>
          </a:prstGeom>
          <a:noFill/>
        </p:spPr>
        <p:txBody>
          <a:bodyPr wrap="square" rtlCol="0">
            <a:spAutoFit/>
          </a:bodyPr>
          <a:lstStyle/>
          <a:p>
            <a:r>
              <a:rPr lang="en-GB" sz="3000" dirty="0"/>
              <a:t>Funded by the European Union. Views and opinions expressed are however those of the author(s) only and do not necessarily reflect those of the European Union or CBE JU. Neither the European Union nor the CBE JU can be held responsible for them. </a:t>
            </a:r>
          </a:p>
        </p:txBody>
      </p:sp>
    </p:spTree>
    <p:extLst>
      <p:ext uri="{BB962C8B-B14F-4D97-AF65-F5344CB8AC3E}">
        <p14:creationId xmlns:p14="http://schemas.microsoft.com/office/powerpoint/2010/main" val="179698646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Місце для вмісту 2">
            <a:extLst>
              <a:ext uri="{FF2B5EF4-FFF2-40B4-BE49-F238E27FC236}">
                <a16:creationId xmlns:a16="http://schemas.microsoft.com/office/drawing/2014/main" id="{7B42D7C8-227F-E066-6268-8F71C993C4E9}"/>
              </a:ext>
            </a:extLst>
          </p:cNvPr>
          <p:cNvSpPr>
            <a:spLocks noGrp="1"/>
          </p:cNvSpPr>
          <p:nvPr/>
        </p:nvSpPr>
        <p:spPr>
          <a:xfrm>
            <a:off x="1845749" y="4667717"/>
            <a:ext cx="20686643" cy="4351338"/>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endParaRPr lang="uk-UA"/>
          </a:p>
          <a:p>
            <a:pPr algn="ctr">
              <a:buNone/>
            </a:pPr>
            <a:endParaRPr lang="uk-UA"/>
          </a:p>
          <a:p>
            <a:pPr marL="0" indent="0" algn="ctr">
              <a:buNone/>
            </a:pPr>
            <a:r>
              <a:rPr lang="uk-UA" sz="4000" dirty="0">
                <a:ea typeface="+mn-lt"/>
                <a:cs typeface="+mn-lt"/>
              </a:rPr>
              <a:t>Фінансується Європейським Союзом. Однак висловлені погляди та думки належать лише автору(</a:t>
            </a:r>
            <a:r>
              <a:rPr lang="uk-UA" sz="4000" dirty="0" err="1">
                <a:ea typeface="+mn-lt"/>
                <a:cs typeface="+mn-lt"/>
              </a:rPr>
              <a:t>ам</a:t>
            </a:r>
            <a:r>
              <a:rPr lang="uk-UA" sz="4000" dirty="0">
                <a:ea typeface="+mn-lt"/>
                <a:cs typeface="+mn-lt"/>
              </a:rPr>
              <a:t>) і не обов’язково відображають погляди Європейського Союзу чи CBE JU. Ні Європейський Союз, ні CBE JU не несуть за них відповідальності.</a:t>
            </a:r>
            <a:endParaRPr lang="uk-UA" dirty="0"/>
          </a:p>
          <a:p>
            <a:pPr algn="ctr"/>
            <a:endParaRPr lang="uk-UA" sz="4000"/>
          </a:p>
        </p:txBody>
      </p:sp>
    </p:spTree>
    <p:extLst>
      <p:ext uri="{BB962C8B-B14F-4D97-AF65-F5344CB8AC3E}">
        <p14:creationId xmlns:p14="http://schemas.microsoft.com/office/powerpoint/2010/main" val="212604865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83131-D587-B8F7-7C9B-113EBC2C0180}"/>
            </a:ext>
          </a:extLst>
        </p:cNvPr>
        <p:cNvGrpSpPr/>
        <p:nvPr/>
      </p:nvGrpSpPr>
      <p:grpSpPr>
        <a:xfrm>
          <a:off x="0" y="0"/>
          <a:ext cx="0" cy="0"/>
          <a:chOff x="0" y="0"/>
          <a:chExt cx="0" cy="0"/>
        </a:xfrm>
      </p:grpSpPr>
      <p:sp>
        <p:nvSpPr>
          <p:cNvPr id="2" name="Текст 1">
            <a:extLst>
              <a:ext uri="{FF2B5EF4-FFF2-40B4-BE49-F238E27FC236}">
                <a16:creationId xmlns:a16="http://schemas.microsoft.com/office/drawing/2014/main" id="{50126282-D208-50F5-0165-B740B754D674}"/>
              </a:ext>
            </a:extLst>
          </p:cNvPr>
          <p:cNvSpPr>
            <a:spLocks noGrp="1"/>
          </p:cNvSpPr>
          <p:nvPr>
            <p:ph type="body" sz="quarter" idx="12"/>
          </p:nvPr>
        </p:nvSpPr>
        <p:spPr>
          <a:xfrm>
            <a:off x="8807212" y="3166543"/>
            <a:ext cx="774111" cy="1320946"/>
          </a:xfrm>
        </p:spPr>
        <p:txBody>
          <a:bodyPr/>
          <a:lstStyle/>
          <a:p>
            <a:r>
              <a:rPr lang="uk-UA" sz="9600" noProof="0" dirty="0">
                <a:solidFill>
                  <a:schemeClr val="bg1"/>
                </a:solidFill>
              </a:rPr>
              <a:t>1</a:t>
            </a:r>
          </a:p>
        </p:txBody>
      </p:sp>
      <p:sp>
        <p:nvSpPr>
          <p:cNvPr id="3" name="Текст 2">
            <a:extLst>
              <a:ext uri="{FF2B5EF4-FFF2-40B4-BE49-F238E27FC236}">
                <a16:creationId xmlns:a16="http://schemas.microsoft.com/office/drawing/2014/main" id="{3FF5F2FB-68E4-06D9-CFFD-E344E9B58925}"/>
              </a:ext>
            </a:extLst>
          </p:cNvPr>
          <p:cNvSpPr>
            <a:spLocks noGrp="1"/>
          </p:cNvSpPr>
          <p:nvPr>
            <p:ph type="body" sz="quarter" idx="13"/>
          </p:nvPr>
        </p:nvSpPr>
        <p:spPr>
          <a:xfrm>
            <a:off x="11962695" y="2743587"/>
            <a:ext cx="11619710" cy="6937126"/>
          </a:xfrm>
        </p:spPr>
        <p:txBody>
          <a:bodyPr/>
          <a:lstStyle/>
          <a:p>
            <a:r>
              <a:rPr lang="uk-UA" sz="9600" noProof="0" dirty="0"/>
              <a:t>Як обирати матеріали для «зеленої» відбудови в постраждалих громадах </a:t>
            </a:r>
          </a:p>
        </p:txBody>
      </p:sp>
      <p:sp>
        <p:nvSpPr>
          <p:cNvPr id="4" name="Текст 3">
            <a:extLst>
              <a:ext uri="{FF2B5EF4-FFF2-40B4-BE49-F238E27FC236}">
                <a16:creationId xmlns:a16="http://schemas.microsoft.com/office/drawing/2014/main" id="{9AB010E7-8CD6-CA3A-AB9A-FEEBE741AD9B}"/>
              </a:ext>
            </a:extLst>
          </p:cNvPr>
          <p:cNvSpPr>
            <a:spLocks noGrp="1"/>
          </p:cNvSpPr>
          <p:nvPr>
            <p:ph type="body" sz="quarter" idx="20"/>
          </p:nvPr>
        </p:nvSpPr>
        <p:spPr>
          <a:xfrm>
            <a:off x="1210555" y="8527775"/>
            <a:ext cx="8860452" cy="2581556"/>
          </a:xfrm>
        </p:spPr>
        <p:txBody>
          <a:bodyPr/>
          <a:lstStyle/>
          <a:p>
            <a:pPr marL="571500" indent="-571500">
              <a:buFont typeface="Arial" panose="020B0604020202020204" pitchFamily="34" charset="0"/>
              <a:buChar char="•"/>
            </a:pPr>
            <a:r>
              <a:rPr lang="uk-UA" sz="3600" noProof="0" dirty="0"/>
              <a:t>Практичні кроки </a:t>
            </a:r>
          </a:p>
          <a:p>
            <a:pPr marL="571500" indent="-571500">
              <a:buFont typeface="Arial" panose="020B0604020202020204" pitchFamily="34" charset="0"/>
              <a:buChar char="•"/>
            </a:pPr>
            <a:r>
              <a:rPr lang="uk-UA" sz="3600" noProof="0" dirty="0"/>
              <a:t>Українські приклади</a:t>
            </a:r>
          </a:p>
          <a:p>
            <a:pPr marL="571500" indent="-571500">
              <a:buFont typeface="Arial" panose="020B0604020202020204" pitchFamily="34" charset="0"/>
              <a:buChar char="•"/>
            </a:pPr>
            <a:r>
              <a:rPr lang="uk-UA" sz="3600" noProof="0" dirty="0"/>
              <a:t>Політика</a:t>
            </a:r>
          </a:p>
          <a:p>
            <a:pPr marL="571500" indent="-571500">
              <a:buFont typeface="Arial" panose="020B0604020202020204" pitchFamily="34" charset="0"/>
              <a:buChar char="•"/>
            </a:pPr>
            <a:r>
              <a:rPr lang="uk-UA" sz="3600" noProof="0" dirty="0"/>
              <a:t>Фінансування</a:t>
            </a:r>
          </a:p>
          <a:p>
            <a:pPr marL="571500" indent="-571500">
              <a:buFont typeface="Arial" panose="020B0604020202020204" pitchFamily="34" charset="0"/>
              <a:buChar char="•"/>
            </a:pPr>
            <a:r>
              <a:rPr lang="uk-UA" sz="3600" noProof="0" dirty="0"/>
              <a:t>Кадри</a:t>
            </a:r>
          </a:p>
        </p:txBody>
      </p:sp>
      <p:grpSp>
        <p:nvGrpSpPr>
          <p:cNvPr id="8" name="Групувати 7">
            <a:extLst>
              <a:ext uri="{FF2B5EF4-FFF2-40B4-BE49-F238E27FC236}">
                <a16:creationId xmlns:a16="http://schemas.microsoft.com/office/drawing/2014/main" id="{15CE47D2-2BB2-8CC3-B189-F0E1508CFB32}"/>
              </a:ext>
            </a:extLst>
          </p:cNvPr>
          <p:cNvGrpSpPr/>
          <p:nvPr/>
        </p:nvGrpSpPr>
        <p:grpSpPr>
          <a:xfrm>
            <a:off x="1033670" y="5655462"/>
            <a:ext cx="2266121" cy="2405076"/>
            <a:chOff x="894522" y="5605863"/>
            <a:chExt cx="2266121" cy="2405076"/>
          </a:xfrm>
        </p:grpSpPr>
        <p:pic>
          <p:nvPicPr>
            <p:cNvPr id="6" name="Графіка 5" descr="Open hand with plant with solid fill">
              <a:extLst>
                <a:ext uri="{FF2B5EF4-FFF2-40B4-BE49-F238E27FC236}">
                  <a16:creationId xmlns:a16="http://schemas.microsoft.com/office/drawing/2014/main" id="{A4A4728C-E5A6-FCF2-2638-36F32A3134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1407" y="5907157"/>
              <a:ext cx="1901686" cy="1901686"/>
            </a:xfrm>
            <a:prstGeom prst="rect">
              <a:avLst/>
            </a:prstGeom>
          </p:spPr>
        </p:pic>
        <p:sp>
          <p:nvSpPr>
            <p:cNvPr id="7" name="Овал 6">
              <a:extLst>
                <a:ext uri="{FF2B5EF4-FFF2-40B4-BE49-F238E27FC236}">
                  <a16:creationId xmlns:a16="http://schemas.microsoft.com/office/drawing/2014/main" id="{47EC3898-0294-7A38-3362-D4DFD84F54A9}"/>
                </a:ext>
              </a:extLst>
            </p:cNvPr>
            <p:cNvSpPr/>
            <p:nvPr/>
          </p:nvSpPr>
          <p:spPr>
            <a:xfrm>
              <a:off x="894522" y="5605863"/>
              <a:ext cx="2266121" cy="2405076"/>
            </a:xfrm>
            <a:prstGeom prst="ellipse">
              <a:avLst/>
            </a:prstGeom>
            <a:noFill/>
            <a:ln w="76200">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spTree>
    <p:extLst>
      <p:ext uri="{BB962C8B-B14F-4D97-AF65-F5344CB8AC3E}">
        <p14:creationId xmlns:p14="http://schemas.microsoft.com/office/powerpoint/2010/main" val="11084153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C1E230-F2FD-B536-2A96-C60F33CC95AF}"/>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5CD8CAC9-772F-6635-9D10-551CED4BE1FC}"/>
              </a:ext>
            </a:extLst>
          </p:cNvPr>
          <p:cNvSpPr>
            <a:spLocks noGrp="1"/>
          </p:cNvSpPr>
          <p:nvPr>
            <p:ph type="title"/>
          </p:nvPr>
        </p:nvSpPr>
        <p:spPr>
          <a:xfrm>
            <a:off x="685010" y="1733142"/>
            <a:ext cx="14614082" cy="826248"/>
          </a:xfrm>
        </p:spPr>
        <p:txBody>
          <a:bodyPr/>
          <a:lstStyle/>
          <a:p>
            <a:r>
              <a:rPr lang="uk-UA" sz="6000" noProof="0" dirty="0"/>
              <a:t>Чому це важливо для громад?</a:t>
            </a:r>
          </a:p>
        </p:txBody>
      </p:sp>
      <p:grpSp>
        <p:nvGrpSpPr>
          <p:cNvPr id="3" name="Групувати 2">
            <a:extLst>
              <a:ext uri="{FF2B5EF4-FFF2-40B4-BE49-F238E27FC236}">
                <a16:creationId xmlns:a16="http://schemas.microsoft.com/office/drawing/2014/main" id="{880FAF0D-4E98-83E0-80AA-1A140A97E5B7}"/>
              </a:ext>
            </a:extLst>
          </p:cNvPr>
          <p:cNvGrpSpPr/>
          <p:nvPr/>
        </p:nvGrpSpPr>
        <p:grpSpPr>
          <a:xfrm>
            <a:off x="2561585" y="3442330"/>
            <a:ext cx="8519156" cy="7202669"/>
            <a:chOff x="1329133" y="5400148"/>
            <a:chExt cx="8519156" cy="7202669"/>
          </a:xfrm>
        </p:grpSpPr>
        <p:sp>
          <p:nvSpPr>
            <p:cNvPr id="4" name="Прямокутник 3">
              <a:extLst>
                <a:ext uri="{FF2B5EF4-FFF2-40B4-BE49-F238E27FC236}">
                  <a16:creationId xmlns:a16="http://schemas.microsoft.com/office/drawing/2014/main" id="{DB755982-B227-6AC7-DC69-871EF23B92FE}"/>
                </a:ext>
              </a:extLst>
            </p:cNvPr>
            <p:cNvSpPr/>
            <p:nvPr/>
          </p:nvSpPr>
          <p:spPr>
            <a:xfrm>
              <a:off x="1329133" y="6858000"/>
              <a:ext cx="8519156" cy="5744817"/>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nvGrpSpPr>
            <p:cNvPr id="5" name="Групувати 4">
              <a:extLst>
                <a:ext uri="{FF2B5EF4-FFF2-40B4-BE49-F238E27FC236}">
                  <a16:creationId xmlns:a16="http://schemas.microsoft.com/office/drawing/2014/main" id="{23654F21-ECC3-3DCF-999E-9EC58524B140}"/>
                </a:ext>
              </a:extLst>
            </p:cNvPr>
            <p:cNvGrpSpPr/>
            <p:nvPr/>
          </p:nvGrpSpPr>
          <p:grpSpPr>
            <a:xfrm>
              <a:off x="1329133" y="5400148"/>
              <a:ext cx="8519156" cy="1069379"/>
              <a:chOff x="1329133" y="5400148"/>
              <a:chExt cx="8519156" cy="1069379"/>
            </a:xfrm>
          </p:grpSpPr>
          <p:sp>
            <p:nvSpPr>
              <p:cNvPr id="7" name="Прямокутник: округлені кути 6">
                <a:extLst>
                  <a:ext uri="{FF2B5EF4-FFF2-40B4-BE49-F238E27FC236}">
                    <a16:creationId xmlns:a16="http://schemas.microsoft.com/office/drawing/2014/main" id="{4B1F3D30-862D-43DB-921E-4230E45BF6E5}"/>
                  </a:ext>
                </a:extLst>
              </p:cNvPr>
              <p:cNvSpPr/>
              <p:nvPr/>
            </p:nvSpPr>
            <p:spPr>
              <a:xfrm>
                <a:off x="1329133" y="5400149"/>
                <a:ext cx="1888435"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8" name="Прямокутник: округлені кути 7">
                <a:extLst>
                  <a:ext uri="{FF2B5EF4-FFF2-40B4-BE49-F238E27FC236}">
                    <a16:creationId xmlns:a16="http://schemas.microsoft.com/office/drawing/2014/main" id="{A1D4EA46-8658-CCA9-B93E-C37F70BE60C5}"/>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latin typeface="+mj-lt"/>
                  </a:rPr>
                  <a:t>Основні принципи «зеленої відбудови» для ОТГ </a:t>
                </a:r>
              </a:p>
            </p:txBody>
          </p:sp>
          <p:pic>
            <p:nvPicPr>
              <p:cNvPr id="9" name="Графіка 8" descr="Scribble with solid fill">
                <a:extLst>
                  <a:ext uri="{FF2B5EF4-FFF2-40B4-BE49-F238E27FC236}">
                    <a16:creationId xmlns:a16="http://schemas.microsoft.com/office/drawing/2014/main" id="{CEA7A12E-69F0-B9FF-9D69-93809779458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52594" y="5477637"/>
                <a:ext cx="914400" cy="914400"/>
              </a:xfrm>
              <a:prstGeom prst="rect">
                <a:avLst/>
              </a:prstGeom>
            </p:spPr>
          </p:pic>
        </p:grpSp>
        <p:sp>
          <p:nvSpPr>
            <p:cNvPr id="6" name="TextBox 5">
              <a:extLst>
                <a:ext uri="{FF2B5EF4-FFF2-40B4-BE49-F238E27FC236}">
                  <a16:creationId xmlns:a16="http://schemas.microsoft.com/office/drawing/2014/main" id="{15C7E1FC-C5BE-49DB-EEF4-19F93E9CE3FF}"/>
                </a:ext>
              </a:extLst>
            </p:cNvPr>
            <p:cNvSpPr txBox="1"/>
            <p:nvPr/>
          </p:nvSpPr>
          <p:spPr>
            <a:xfrm>
              <a:off x="2048063" y="7163816"/>
              <a:ext cx="7567657" cy="5324535"/>
            </a:xfrm>
            <a:prstGeom prst="rect">
              <a:avLst/>
            </a:prstGeom>
            <a:noFill/>
          </p:spPr>
          <p:txBody>
            <a:bodyPr wrap="square">
              <a:spAutoFit/>
            </a:bodyPr>
            <a:lstStyle/>
            <a:p>
              <a:pPr marL="457200" indent="-457200" algn="l">
                <a:spcBef>
                  <a:spcPts val="300"/>
                </a:spcBef>
                <a:spcAft>
                  <a:spcPts val="300"/>
                </a:spcAft>
                <a:buFont typeface="Arial" panose="020B0604020202020204" pitchFamily="34" charset="0"/>
                <a:buChar char="•"/>
              </a:pPr>
              <a:r>
                <a:rPr lang="uk-UA" sz="3200" noProof="0" dirty="0">
                  <a:latin typeface="+mj-lt"/>
                </a:rPr>
                <a:t>Сталі системні рішення замість «тимчасового надовго».</a:t>
              </a:r>
            </a:p>
            <a:p>
              <a:pPr marL="457200" indent="-457200" algn="l">
                <a:spcBef>
                  <a:spcPts val="300"/>
                </a:spcBef>
                <a:spcAft>
                  <a:spcPts val="300"/>
                </a:spcAft>
                <a:buFont typeface="Arial" panose="020B0604020202020204" pitchFamily="34" charset="0"/>
                <a:buChar char="•"/>
              </a:pPr>
              <a:r>
                <a:rPr lang="uk-UA" sz="3200" dirty="0">
                  <a:latin typeface="+mj-lt"/>
                </a:rPr>
                <a:t>П</a:t>
              </a:r>
              <a:r>
                <a:rPr lang="uk-UA" sz="3200" noProof="0" dirty="0" err="1">
                  <a:latin typeface="+mj-lt"/>
                </a:rPr>
                <a:t>розорість</a:t>
              </a:r>
              <a:r>
                <a:rPr lang="uk-UA" sz="3200" noProof="0" dirty="0">
                  <a:latin typeface="+mj-lt"/>
                </a:rPr>
                <a:t> та участь громади у рішеннях.</a:t>
              </a:r>
            </a:p>
            <a:p>
              <a:pPr marL="457200" indent="-457200" algn="l">
                <a:spcBef>
                  <a:spcPts val="300"/>
                </a:spcBef>
                <a:spcAft>
                  <a:spcPts val="300"/>
                </a:spcAft>
                <a:buFont typeface="Arial" panose="020B0604020202020204" pitchFamily="34" charset="0"/>
                <a:buChar char="•"/>
              </a:pPr>
              <a:r>
                <a:rPr lang="uk-UA" sz="3200" dirty="0">
                  <a:latin typeface="+mj-lt"/>
                </a:rPr>
                <a:t>Н</a:t>
              </a:r>
              <a:r>
                <a:rPr lang="uk-UA" sz="3200" noProof="0" dirty="0" err="1">
                  <a:latin typeface="+mj-lt"/>
                </a:rPr>
                <a:t>айкращі</a:t>
              </a:r>
              <a:r>
                <a:rPr lang="uk-UA" sz="3200" noProof="0" dirty="0">
                  <a:latin typeface="+mj-lt"/>
                </a:rPr>
                <a:t> доступні технології/практики (</a:t>
              </a:r>
              <a:r>
                <a:rPr lang="en-GB" sz="3200" noProof="0" dirty="0">
                  <a:latin typeface="+mj-lt"/>
                </a:rPr>
                <a:t>BAT/BEP)</a:t>
              </a:r>
              <a:r>
                <a:rPr lang="uk-UA" sz="3200" noProof="0" dirty="0">
                  <a:latin typeface="+mj-lt"/>
                </a:rPr>
                <a:t>.</a:t>
              </a:r>
            </a:p>
            <a:p>
              <a:pPr marL="457200" indent="-457200" algn="l">
                <a:spcBef>
                  <a:spcPts val="300"/>
                </a:spcBef>
                <a:spcAft>
                  <a:spcPts val="300"/>
                </a:spcAft>
                <a:buFont typeface="Arial" panose="020B0604020202020204" pitchFamily="34" charset="0"/>
                <a:buChar char="•"/>
              </a:pPr>
              <a:r>
                <a:rPr lang="uk-UA" sz="3200" dirty="0">
                  <a:latin typeface="+mj-lt"/>
                </a:rPr>
                <a:t>Д</a:t>
              </a:r>
              <a:r>
                <a:rPr lang="uk-UA" sz="3200" noProof="0" dirty="0" err="1">
                  <a:latin typeface="+mj-lt"/>
                </a:rPr>
                <a:t>екарбонізація</a:t>
              </a:r>
              <a:r>
                <a:rPr lang="uk-UA" sz="3200" noProof="0" dirty="0">
                  <a:latin typeface="+mj-lt"/>
                </a:rPr>
                <a:t> й децентралізація енергетики.</a:t>
              </a:r>
            </a:p>
            <a:p>
              <a:pPr marL="457200" indent="-457200" algn="l">
                <a:spcBef>
                  <a:spcPts val="300"/>
                </a:spcBef>
                <a:spcAft>
                  <a:spcPts val="300"/>
                </a:spcAft>
                <a:buFont typeface="Arial" panose="020B0604020202020204" pitchFamily="34" charset="0"/>
                <a:buChar char="•"/>
              </a:pPr>
              <a:r>
                <a:rPr lang="uk-UA" sz="3200" noProof="0" dirty="0">
                  <a:latin typeface="+mj-lt"/>
                </a:rPr>
                <a:t>Збереження екосистем та </a:t>
              </a:r>
              <a:r>
                <a:rPr lang="en-GB" sz="3200" noProof="0" dirty="0" err="1">
                  <a:latin typeface="+mj-lt"/>
                </a:rPr>
                <a:t>NbS</a:t>
              </a:r>
              <a:r>
                <a:rPr lang="en-GB" sz="3200" noProof="0" dirty="0">
                  <a:latin typeface="+mj-lt"/>
                </a:rPr>
                <a:t> (nature‑based solutions)</a:t>
              </a:r>
              <a:r>
                <a:rPr lang="uk-UA" sz="3200" noProof="0" dirty="0">
                  <a:latin typeface="+mj-lt"/>
                </a:rPr>
                <a:t>.</a:t>
              </a:r>
            </a:p>
          </p:txBody>
        </p:sp>
      </p:grpSp>
      <p:grpSp>
        <p:nvGrpSpPr>
          <p:cNvPr id="10" name="Групувати 9">
            <a:extLst>
              <a:ext uri="{FF2B5EF4-FFF2-40B4-BE49-F238E27FC236}">
                <a16:creationId xmlns:a16="http://schemas.microsoft.com/office/drawing/2014/main" id="{DD74056F-6128-ADA0-3EEA-350BE1DA8442}"/>
              </a:ext>
            </a:extLst>
          </p:cNvPr>
          <p:cNvGrpSpPr/>
          <p:nvPr/>
        </p:nvGrpSpPr>
        <p:grpSpPr>
          <a:xfrm>
            <a:off x="13278746" y="3411666"/>
            <a:ext cx="8519156" cy="7202669"/>
            <a:chOff x="1329133" y="5400148"/>
            <a:chExt cx="8519156" cy="7202669"/>
          </a:xfrm>
        </p:grpSpPr>
        <p:sp>
          <p:nvSpPr>
            <p:cNvPr id="11" name="Прямокутник 10">
              <a:extLst>
                <a:ext uri="{FF2B5EF4-FFF2-40B4-BE49-F238E27FC236}">
                  <a16:creationId xmlns:a16="http://schemas.microsoft.com/office/drawing/2014/main" id="{27FB42A8-B3DC-BD61-753E-3367CB8FC797}"/>
                </a:ext>
              </a:extLst>
            </p:cNvPr>
            <p:cNvSpPr/>
            <p:nvPr/>
          </p:nvSpPr>
          <p:spPr>
            <a:xfrm>
              <a:off x="1329133" y="6858000"/>
              <a:ext cx="8519156" cy="5744817"/>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grpSp>
          <p:nvGrpSpPr>
            <p:cNvPr id="12" name="Групувати 11">
              <a:extLst>
                <a:ext uri="{FF2B5EF4-FFF2-40B4-BE49-F238E27FC236}">
                  <a16:creationId xmlns:a16="http://schemas.microsoft.com/office/drawing/2014/main" id="{7C3758A6-24F4-5A05-4D75-E9B3D1D9D171}"/>
                </a:ext>
              </a:extLst>
            </p:cNvPr>
            <p:cNvGrpSpPr/>
            <p:nvPr/>
          </p:nvGrpSpPr>
          <p:grpSpPr>
            <a:xfrm>
              <a:off x="1329133" y="5400148"/>
              <a:ext cx="8519156" cy="1069379"/>
              <a:chOff x="1329133" y="5400148"/>
              <a:chExt cx="8519156" cy="1069379"/>
            </a:xfrm>
          </p:grpSpPr>
          <p:sp>
            <p:nvSpPr>
              <p:cNvPr id="16" name="Прямокутник: округлені кути 15">
                <a:extLst>
                  <a:ext uri="{FF2B5EF4-FFF2-40B4-BE49-F238E27FC236}">
                    <a16:creationId xmlns:a16="http://schemas.microsoft.com/office/drawing/2014/main" id="{C3B56476-572E-BEDE-B670-BED8419E79D9}"/>
                  </a:ext>
                </a:extLst>
              </p:cNvPr>
              <p:cNvSpPr/>
              <p:nvPr/>
            </p:nvSpPr>
            <p:spPr>
              <a:xfrm>
                <a:off x="1329133" y="5400149"/>
                <a:ext cx="1888435"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7" name="Прямокутник: округлені кути 16">
                <a:extLst>
                  <a:ext uri="{FF2B5EF4-FFF2-40B4-BE49-F238E27FC236}">
                    <a16:creationId xmlns:a16="http://schemas.microsoft.com/office/drawing/2014/main" id="{F10C9C9B-7C3B-6277-611E-DC1A724EC425}"/>
                  </a:ext>
                </a:extLst>
              </p:cNvPr>
              <p:cNvSpPr/>
              <p:nvPr/>
            </p:nvSpPr>
            <p:spPr>
              <a:xfrm>
                <a:off x="3619768" y="5400148"/>
                <a:ext cx="6228521" cy="1069379"/>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latin typeface="+mj-lt"/>
                  </a:rPr>
                  <a:t>Правова рамка</a:t>
                </a:r>
                <a:r>
                  <a:rPr lang="en-US" sz="3200" b="1" noProof="0" dirty="0">
                    <a:latin typeface="+mj-lt"/>
                  </a:rPr>
                  <a:t> 2025</a:t>
                </a:r>
                <a:endParaRPr lang="uk-UA" sz="3200" b="1" noProof="0" dirty="0">
                  <a:latin typeface="+mj-lt"/>
                </a:endParaRPr>
              </a:p>
            </p:txBody>
          </p:sp>
        </p:grpSp>
        <p:sp>
          <p:nvSpPr>
            <p:cNvPr id="13" name="TextBox 12">
              <a:extLst>
                <a:ext uri="{FF2B5EF4-FFF2-40B4-BE49-F238E27FC236}">
                  <a16:creationId xmlns:a16="http://schemas.microsoft.com/office/drawing/2014/main" id="{CC42A132-1670-D5AA-8EC5-8A2B7A0D46FD}"/>
                </a:ext>
              </a:extLst>
            </p:cNvPr>
            <p:cNvSpPr txBox="1"/>
            <p:nvPr/>
          </p:nvSpPr>
          <p:spPr>
            <a:xfrm>
              <a:off x="1804882" y="7498914"/>
              <a:ext cx="7567657" cy="4524315"/>
            </a:xfrm>
            <a:prstGeom prst="rect">
              <a:avLst/>
            </a:prstGeom>
            <a:noFill/>
          </p:spPr>
          <p:txBody>
            <a:bodyPr wrap="square">
              <a:spAutoFit/>
            </a:bodyPr>
            <a:lstStyle/>
            <a:p>
              <a:pPr algn="just">
                <a:spcBef>
                  <a:spcPts val="300"/>
                </a:spcBef>
                <a:spcAft>
                  <a:spcPts val="300"/>
                </a:spcAft>
              </a:pPr>
              <a:r>
                <a:rPr lang="uk-UA" sz="3200" b="1" noProof="0" dirty="0" err="1">
                  <a:latin typeface="+mj-lt"/>
                </a:rPr>
                <a:t>Міндовкілля</a:t>
              </a:r>
              <a:r>
                <a:rPr lang="uk-UA" sz="3200" noProof="0" dirty="0">
                  <a:latin typeface="+mj-lt"/>
                </a:rPr>
                <a:t> спільно з </a:t>
              </a:r>
              <a:r>
                <a:rPr lang="uk-UA" sz="3200" b="1" noProof="0" dirty="0">
                  <a:latin typeface="+mj-lt"/>
                </a:rPr>
                <a:t>ПРООН</a:t>
              </a:r>
              <a:r>
                <a:rPr lang="uk-UA" sz="3200" noProof="0" dirty="0">
                  <a:latin typeface="+mj-lt"/>
                </a:rPr>
                <a:t> презентували </a:t>
              </a:r>
              <a:r>
                <a:rPr lang="uk-UA" sz="3200" noProof="0" dirty="0" err="1">
                  <a:latin typeface="+mj-lt"/>
                </a:rPr>
                <a:t>проєкт</a:t>
              </a:r>
              <a:r>
                <a:rPr lang="uk-UA" sz="3200" noProof="0" dirty="0">
                  <a:latin typeface="+mj-lt"/>
                </a:rPr>
                <a:t> Закону </a:t>
              </a:r>
              <a:r>
                <a:rPr lang="uk-UA" sz="3200" b="1" noProof="0" dirty="0">
                  <a:latin typeface="+mj-lt"/>
                </a:rPr>
                <a:t>«Про засади зеленого відновлення України»</a:t>
              </a:r>
              <a:r>
                <a:rPr lang="en-US" sz="3200" noProof="0" dirty="0">
                  <a:latin typeface="+mj-lt"/>
                </a:rPr>
                <a:t>,</a:t>
              </a:r>
              <a:r>
                <a:rPr lang="en-US" sz="3200" b="1" noProof="0" dirty="0">
                  <a:latin typeface="+mj-lt"/>
                </a:rPr>
                <a:t> </a:t>
              </a:r>
              <a:r>
                <a:rPr lang="uk-UA" sz="3200" noProof="0" dirty="0">
                  <a:latin typeface="+mj-lt"/>
                </a:rPr>
                <a:t>який пропонує єдині правила й критерії для держави, бізнесу та інвесторів, у </a:t>
              </a:r>
              <a:r>
                <a:rPr lang="uk-UA" sz="3200" noProof="0" dirty="0" err="1">
                  <a:latin typeface="+mj-lt"/>
                </a:rPr>
                <a:t>т.ч</a:t>
              </a:r>
              <a:r>
                <a:rPr lang="uk-UA" sz="3200" noProof="0" dirty="0">
                  <a:latin typeface="+mj-lt"/>
                </a:rPr>
                <a:t>. фінансові інструменти (як‑от зелені облігації) і узгодження зі </a:t>
              </a:r>
              <a:r>
                <a:rPr lang="en-GB" sz="3200" noProof="0" dirty="0">
                  <a:latin typeface="+mj-lt"/>
                </a:rPr>
                <a:t>Ukraine Facility. </a:t>
              </a:r>
              <a:r>
                <a:rPr lang="uk-UA" sz="3200" noProof="0" dirty="0">
                  <a:latin typeface="+mj-lt"/>
                </a:rPr>
                <a:t>Це важливо для вимог до матеріалів та </a:t>
              </a:r>
              <a:r>
                <a:rPr lang="uk-UA" sz="3200" noProof="0" dirty="0" err="1">
                  <a:latin typeface="+mj-lt"/>
                </a:rPr>
                <a:t>закупівель</a:t>
              </a:r>
              <a:r>
                <a:rPr lang="uk-UA" sz="3200" noProof="0" dirty="0">
                  <a:latin typeface="+mj-lt"/>
                </a:rPr>
                <a:t> на місцевому рівні.</a:t>
              </a:r>
            </a:p>
          </p:txBody>
        </p:sp>
      </p:grpSp>
      <p:pic>
        <p:nvPicPr>
          <p:cNvPr id="20" name="Графіка 19" descr="Scales of justice with solid fill">
            <a:extLst>
              <a:ext uri="{FF2B5EF4-FFF2-40B4-BE49-F238E27FC236}">
                <a16:creationId xmlns:a16="http://schemas.microsoft.com/office/drawing/2014/main" id="{B74C8458-F971-548D-E050-245AAC1981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728971" y="3958127"/>
            <a:ext cx="987983" cy="987983"/>
          </a:xfrm>
          <a:prstGeom prst="rect">
            <a:avLst/>
          </a:prstGeom>
        </p:spPr>
      </p:pic>
      <p:sp>
        <p:nvSpPr>
          <p:cNvPr id="14" name="Прямокутник: округлені кути 13">
            <a:extLst>
              <a:ext uri="{FF2B5EF4-FFF2-40B4-BE49-F238E27FC236}">
                <a16:creationId xmlns:a16="http://schemas.microsoft.com/office/drawing/2014/main" id="{D9307F47-6B5C-BD9E-CE5F-7C87CCC28045}"/>
              </a:ext>
            </a:extLst>
          </p:cNvPr>
          <p:cNvSpPr/>
          <p:nvPr/>
        </p:nvSpPr>
        <p:spPr>
          <a:xfrm>
            <a:off x="3728782" y="11033472"/>
            <a:ext cx="18069119" cy="914400"/>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TextBox 14">
            <a:extLst>
              <a:ext uri="{FF2B5EF4-FFF2-40B4-BE49-F238E27FC236}">
                <a16:creationId xmlns:a16="http://schemas.microsoft.com/office/drawing/2014/main" id="{7BF467F0-EF36-5CAD-9842-1A3B8E07C51A}"/>
              </a:ext>
            </a:extLst>
          </p:cNvPr>
          <p:cNvSpPr txBox="1"/>
          <p:nvPr/>
        </p:nvSpPr>
        <p:spPr>
          <a:xfrm>
            <a:off x="3938060" y="11033472"/>
            <a:ext cx="17859841" cy="954107"/>
          </a:xfrm>
          <a:prstGeom prst="rect">
            <a:avLst/>
          </a:prstGeom>
          <a:noFill/>
          <a:ln>
            <a:noFill/>
          </a:ln>
        </p:spPr>
        <p:txBody>
          <a:bodyPr wrap="square" rtlCol="0">
            <a:spAutoFit/>
          </a:bodyPr>
          <a:lstStyle/>
          <a:p>
            <a:pPr>
              <a:buClr>
                <a:srgbClr val="4D4D4D"/>
              </a:buClr>
            </a:pPr>
            <a:r>
              <a:rPr lang="en-US" sz="2800" noProof="0" dirty="0">
                <a:solidFill>
                  <a:srgbClr val="4D4D4D"/>
                </a:solidFill>
                <a:latin typeface="+mj-lt"/>
              </a:rPr>
              <a:t>BAT (Best Available Techniques) </a:t>
            </a:r>
            <a:r>
              <a:rPr lang="uk-UA" sz="2800" noProof="0" dirty="0">
                <a:solidFill>
                  <a:srgbClr val="4D4D4D"/>
                </a:solidFill>
                <a:latin typeface="+mj-lt"/>
              </a:rPr>
              <a:t>та </a:t>
            </a:r>
            <a:r>
              <a:rPr lang="en-US" sz="2800" noProof="0" dirty="0">
                <a:solidFill>
                  <a:srgbClr val="4D4D4D"/>
                </a:solidFill>
                <a:latin typeface="+mj-lt"/>
              </a:rPr>
              <a:t>BEP (Best Environmental Practices) — </a:t>
            </a:r>
            <a:r>
              <a:rPr lang="uk-UA" sz="2800" noProof="0" dirty="0">
                <a:solidFill>
                  <a:srgbClr val="4D4D4D"/>
                </a:solidFill>
                <a:latin typeface="+mj-lt"/>
              </a:rPr>
              <a:t>це міжнародні стандарти, які використовуються для забезпечення сталого та екологічного підходу в </a:t>
            </a:r>
            <a:r>
              <a:rPr lang="uk-UA" sz="2800" noProof="0" dirty="0" err="1">
                <a:solidFill>
                  <a:srgbClr val="4D4D4D"/>
                </a:solidFill>
                <a:latin typeface="+mj-lt"/>
              </a:rPr>
              <a:t>проєктуванні</a:t>
            </a:r>
            <a:r>
              <a:rPr lang="uk-UA" sz="2800" noProof="0" dirty="0">
                <a:solidFill>
                  <a:srgbClr val="4D4D4D"/>
                </a:solidFill>
                <a:latin typeface="+mj-lt"/>
              </a:rPr>
              <a:t>, будівництві та управлінні ресурсами.</a:t>
            </a:r>
          </a:p>
        </p:txBody>
      </p:sp>
      <p:pic>
        <p:nvPicPr>
          <p:cNvPr id="18" name="Графіка 17" descr="Storytelling with solid fill">
            <a:extLst>
              <a:ext uri="{FF2B5EF4-FFF2-40B4-BE49-F238E27FC236}">
                <a16:creationId xmlns:a16="http://schemas.microsoft.com/office/drawing/2014/main" id="{34EC3A01-F024-6C98-582A-5069AB8414B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61585" y="11033472"/>
            <a:ext cx="914400" cy="914400"/>
          </a:xfrm>
          <a:prstGeom prst="rect">
            <a:avLst/>
          </a:prstGeom>
        </p:spPr>
      </p:pic>
    </p:spTree>
    <p:extLst>
      <p:ext uri="{BB962C8B-B14F-4D97-AF65-F5344CB8AC3E}">
        <p14:creationId xmlns:p14="http://schemas.microsoft.com/office/powerpoint/2010/main" val="39236496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0CF966-8C16-A748-8BB0-39CFED02D7C1}"/>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3FF3A681-9DA8-0565-0121-166B7F3C96C4}"/>
              </a:ext>
            </a:extLst>
          </p:cNvPr>
          <p:cNvSpPr>
            <a:spLocks noGrp="1"/>
          </p:cNvSpPr>
          <p:nvPr>
            <p:ph type="title"/>
          </p:nvPr>
        </p:nvSpPr>
        <p:spPr>
          <a:xfrm>
            <a:off x="685010" y="1733142"/>
            <a:ext cx="14614082" cy="826248"/>
          </a:xfrm>
        </p:spPr>
        <p:txBody>
          <a:bodyPr/>
          <a:lstStyle/>
          <a:p>
            <a:r>
              <a:rPr lang="uk-UA" sz="6000" noProof="0" dirty="0"/>
              <a:t>Алгоритм вибору матеріалів</a:t>
            </a:r>
          </a:p>
        </p:txBody>
      </p:sp>
      <p:graphicFrame>
        <p:nvGraphicFramePr>
          <p:cNvPr id="3" name="Схема 2">
            <a:extLst>
              <a:ext uri="{FF2B5EF4-FFF2-40B4-BE49-F238E27FC236}">
                <a16:creationId xmlns:a16="http://schemas.microsoft.com/office/drawing/2014/main" id="{E5F979FA-83F0-AC19-5E30-A6D010F3E69E}"/>
              </a:ext>
            </a:extLst>
          </p:cNvPr>
          <p:cNvGraphicFramePr/>
          <p:nvPr>
            <p:extLst>
              <p:ext uri="{D42A27DB-BD31-4B8C-83A1-F6EECF244321}">
                <p14:modId xmlns:p14="http://schemas.microsoft.com/office/powerpoint/2010/main" val="3842416402"/>
              </p:ext>
            </p:extLst>
          </p:nvPr>
        </p:nvGraphicFramePr>
        <p:xfrm>
          <a:off x="1636644" y="3844603"/>
          <a:ext cx="21110712" cy="30133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Прямокутник: округлені кути 3">
            <a:extLst>
              <a:ext uri="{FF2B5EF4-FFF2-40B4-BE49-F238E27FC236}">
                <a16:creationId xmlns:a16="http://schemas.microsoft.com/office/drawing/2014/main" id="{4C81CB2C-2626-7897-9C30-CFFBE2105603}"/>
              </a:ext>
            </a:extLst>
          </p:cNvPr>
          <p:cNvSpPr/>
          <p:nvPr/>
        </p:nvSpPr>
        <p:spPr>
          <a:xfrm>
            <a:off x="3192069" y="7566743"/>
            <a:ext cx="12531635" cy="224676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5" name="TextBox 4">
            <a:extLst>
              <a:ext uri="{FF2B5EF4-FFF2-40B4-BE49-F238E27FC236}">
                <a16:creationId xmlns:a16="http://schemas.microsoft.com/office/drawing/2014/main" id="{C311D1FA-4353-B316-515C-77087FBB8B6A}"/>
              </a:ext>
            </a:extLst>
          </p:cNvPr>
          <p:cNvSpPr txBox="1"/>
          <p:nvPr/>
        </p:nvSpPr>
        <p:spPr>
          <a:xfrm>
            <a:off x="3401347" y="7566744"/>
            <a:ext cx="17859841" cy="2246769"/>
          </a:xfrm>
          <a:prstGeom prst="rect">
            <a:avLst/>
          </a:prstGeom>
          <a:noFill/>
          <a:ln>
            <a:noFill/>
          </a:ln>
        </p:spPr>
        <p:txBody>
          <a:bodyPr wrap="square" rtlCol="0">
            <a:spAutoFit/>
          </a:bodyPr>
          <a:lstStyle/>
          <a:p>
            <a:pPr>
              <a:buClr>
                <a:srgbClr val="4D4D4D"/>
              </a:buClr>
            </a:pPr>
            <a:r>
              <a:rPr lang="uk-UA" sz="2800" dirty="0">
                <a:solidFill>
                  <a:srgbClr val="4D4D4D"/>
                </a:solidFill>
                <a:latin typeface="+mj-lt"/>
              </a:rPr>
              <a:t>ДБН </a:t>
            </a:r>
            <a:r>
              <a:rPr lang="en-US" sz="2800" dirty="0">
                <a:solidFill>
                  <a:srgbClr val="4D4D4D"/>
                </a:solidFill>
              </a:rPr>
              <a:t>—</a:t>
            </a:r>
            <a:r>
              <a:rPr lang="uk-UA" sz="2800" dirty="0">
                <a:solidFill>
                  <a:srgbClr val="4D4D4D"/>
                </a:solidFill>
              </a:rPr>
              <a:t> </a:t>
            </a:r>
            <a:r>
              <a:rPr lang="uk-UA" sz="2800" dirty="0">
                <a:solidFill>
                  <a:srgbClr val="4D4D4D"/>
                </a:solidFill>
                <a:latin typeface="+mj-lt"/>
              </a:rPr>
              <a:t>Державні будівельні норми.</a:t>
            </a:r>
          </a:p>
          <a:p>
            <a:pPr>
              <a:buClr>
                <a:srgbClr val="4D4D4D"/>
              </a:buClr>
            </a:pPr>
            <a:r>
              <a:rPr lang="en-US" sz="2800" noProof="0" dirty="0">
                <a:solidFill>
                  <a:srgbClr val="4D4D4D"/>
                </a:solidFill>
                <a:latin typeface="+mj-lt"/>
              </a:rPr>
              <a:t>LCA </a:t>
            </a:r>
            <a:r>
              <a:rPr lang="en-US" sz="2800" dirty="0">
                <a:solidFill>
                  <a:srgbClr val="4D4D4D"/>
                </a:solidFill>
              </a:rPr>
              <a:t>— </a:t>
            </a:r>
            <a:r>
              <a:rPr lang="uk-UA" sz="2800" dirty="0">
                <a:solidFill>
                  <a:srgbClr val="4D4D4D"/>
                </a:solidFill>
              </a:rPr>
              <a:t>оцінка життєвого циклу матеріалу або продукту (</a:t>
            </a:r>
            <a:r>
              <a:rPr lang="en-US" sz="2800" dirty="0">
                <a:solidFill>
                  <a:srgbClr val="4D4D4D"/>
                </a:solidFill>
              </a:rPr>
              <a:t>Life Cycle Assessment).</a:t>
            </a:r>
          </a:p>
          <a:p>
            <a:pPr>
              <a:buClr>
                <a:srgbClr val="4D4D4D"/>
              </a:buClr>
            </a:pPr>
            <a:r>
              <a:rPr lang="en-US" sz="2800" dirty="0">
                <a:solidFill>
                  <a:srgbClr val="4D4D4D"/>
                </a:solidFill>
                <a:latin typeface="+mj-lt"/>
              </a:rPr>
              <a:t>GWP </a:t>
            </a:r>
            <a:r>
              <a:rPr lang="en-US" sz="2800" dirty="0">
                <a:solidFill>
                  <a:srgbClr val="4D4D4D"/>
                </a:solidFill>
              </a:rPr>
              <a:t>— </a:t>
            </a:r>
            <a:r>
              <a:rPr lang="uk-UA" sz="2800" dirty="0">
                <a:solidFill>
                  <a:srgbClr val="4D4D4D"/>
                </a:solidFill>
              </a:rPr>
              <a:t>потенціал глобального потепління (</a:t>
            </a:r>
            <a:r>
              <a:rPr lang="en-GB" sz="2800" dirty="0">
                <a:solidFill>
                  <a:srgbClr val="4D4D4D"/>
                </a:solidFill>
              </a:rPr>
              <a:t>Global Warming Potential</a:t>
            </a:r>
            <a:r>
              <a:rPr lang="uk-UA" sz="2800" dirty="0">
                <a:solidFill>
                  <a:srgbClr val="4D4D4D"/>
                </a:solidFill>
              </a:rPr>
              <a:t>).</a:t>
            </a:r>
          </a:p>
          <a:p>
            <a:pPr>
              <a:buClr>
                <a:srgbClr val="4D4D4D"/>
              </a:buClr>
            </a:pPr>
            <a:r>
              <a:rPr lang="en-GB" sz="2800" noProof="0" dirty="0">
                <a:solidFill>
                  <a:srgbClr val="4D4D4D"/>
                </a:solidFill>
                <a:latin typeface="+mj-lt"/>
              </a:rPr>
              <a:t>IAQ</a:t>
            </a:r>
            <a:r>
              <a:rPr lang="uk-UA" sz="2800" noProof="0" dirty="0">
                <a:solidFill>
                  <a:srgbClr val="4D4D4D"/>
                </a:solidFill>
                <a:latin typeface="+mj-lt"/>
              </a:rPr>
              <a:t> </a:t>
            </a:r>
            <a:r>
              <a:rPr lang="en-US" sz="2800" dirty="0">
                <a:solidFill>
                  <a:srgbClr val="4D4D4D"/>
                </a:solidFill>
              </a:rPr>
              <a:t>—</a:t>
            </a:r>
            <a:r>
              <a:rPr lang="uk-UA" sz="2800" dirty="0">
                <a:solidFill>
                  <a:srgbClr val="4D4D4D"/>
                </a:solidFill>
              </a:rPr>
              <a:t> якість повітря в приміщенні (</a:t>
            </a:r>
            <a:r>
              <a:rPr lang="en-GB" sz="2800" dirty="0">
                <a:solidFill>
                  <a:srgbClr val="4D4D4D"/>
                </a:solidFill>
              </a:rPr>
              <a:t>Indoor Air Quality</a:t>
            </a:r>
            <a:r>
              <a:rPr lang="uk-UA" sz="2800" dirty="0">
                <a:solidFill>
                  <a:srgbClr val="4D4D4D"/>
                </a:solidFill>
              </a:rPr>
              <a:t>).</a:t>
            </a:r>
          </a:p>
          <a:p>
            <a:pPr>
              <a:buClr>
                <a:srgbClr val="4D4D4D"/>
              </a:buClr>
            </a:pPr>
            <a:r>
              <a:rPr lang="en-GB" sz="2800" noProof="0" dirty="0">
                <a:solidFill>
                  <a:srgbClr val="4D4D4D"/>
                </a:solidFill>
                <a:latin typeface="+mj-lt"/>
              </a:rPr>
              <a:t>VOC </a:t>
            </a:r>
            <a:r>
              <a:rPr lang="en-US" sz="2800" dirty="0">
                <a:solidFill>
                  <a:srgbClr val="4D4D4D"/>
                </a:solidFill>
              </a:rPr>
              <a:t>—</a:t>
            </a:r>
            <a:r>
              <a:rPr lang="uk-UA" sz="2800" dirty="0">
                <a:solidFill>
                  <a:srgbClr val="4D4D4D"/>
                </a:solidFill>
              </a:rPr>
              <a:t> леткі органічні сполуки (</a:t>
            </a:r>
            <a:r>
              <a:rPr lang="en-GB" sz="2800" dirty="0">
                <a:solidFill>
                  <a:srgbClr val="4D4D4D"/>
                </a:solidFill>
              </a:rPr>
              <a:t>Volatile Organic Compounds</a:t>
            </a:r>
            <a:r>
              <a:rPr lang="uk-UA" sz="2800" dirty="0">
                <a:solidFill>
                  <a:srgbClr val="4D4D4D"/>
                </a:solidFill>
              </a:rPr>
              <a:t>).</a:t>
            </a:r>
            <a:endParaRPr lang="uk-UA" sz="2800" noProof="0" dirty="0">
              <a:solidFill>
                <a:srgbClr val="4D4D4D"/>
              </a:solidFill>
              <a:latin typeface="+mj-lt"/>
            </a:endParaRPr>
          </a:p>
        </p:txBody>
      </p:sp>
      <p:pic>
        <p:nvPicPr>
          <p:cNvPr id="6" name="Графіка 5" descr="Storytelling with solid fill">
            <a:extLst>
              <a:ext uri="{FF2B5EF4-FFF2-40B4-BE49-F238E27FC236}">
                <a16:creationId xmlns:a16="http://schemas.microsoft.com/office/drawing/2014/main" id="{41EAB1B4-96F4-8407-F937-7695F8FD894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925108" y="8232927"/>
            <a:ext cx="914400" cy="914400"/>
          </a:xfrm>
          <a:prstGeom prst="rect">
            <a:avLst/>
          </a:prstGeom>
        </p:spPr>
      </p:pic>
    </p:spTree>
    <p:extLst>
      <p:ext uri="{BB962C8B-B14F-4D97-AF65-F5344CB8AC3E}">
        <p14:creationId xmlns:p14="http://schemas.microsoft.com/office/powerpoint/2010/main" val="228761689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1EC685-DE6D-2005-9EE8-5027BDE872AB}"/>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E88DDB7E-4AF0-9AFC-AAD6-5BBD7ECE2489}"/>
              </a:ext>
            </a:extLst>
          </p:cNvPr>
          <p:cNvSpPr>
            <a:spLocks noGrp="1"/>
          </p:cNvSpPr>
          <p:nvPr>
            <p:ph type="title"/>
          </p:nvPr>
        </p:nvSpPr>
        <p:spPr>
          <a:xfrm>
            <a:off x="685010" y="1733142"/>
            <a:ext cx="14614082" cy="826248"/>
          </a:xfrm>
        </p:spPr>
        <p:txBody>
          <a:bodyPr/>
          <a:lstStyle/>
          <a:p>
            <a:r>
              <a:rPr lang="uk-UA" sz="6000" noProof="0" dirty="0"/>
              <a:t>Алгоритм вибору матеріалів</a:t>
            </a:r>
          </a:p>
        </p:txBody>
      </p:sp>
      <p:sp>
        <p:nvSpPr>
          <p:cNvPr id="7" name="TextBox 6">
            <a:extLst>
              <a:ext uri="{FF2B5EF4-FFF2-40B4-BE49-F238E27FC236}">
                <a16:creationId xmlns:a16="http://schemas.microsoft.com/office/drawing/2014/main" id="{76EE1007-B2C5-B129-3CCA-682F4F761599}"/>
              </a:ext>
            </a:extLst>
          </p:cNvPr>
          <p:cNvSpPr txBox="1"/>
          <p:nvPr/>
        </p:nvSpPr>
        <p:spPr>
          <a:xfrm>
            <a:off x="1636644" y="5516809"/>
            <a:ext cx="7567657" cy="3046988"/>
          </a:xfrm>
          <a:prstGeom prst="rect">
            <a:avLst/>
          </a:prstGeom>
          <a:noFill/>
        </p:spPr>
        <p:txBody>
          <a:bodyPr wrap="square">
            <a:spAutoFit/>
          </a:bodyPr>
          <a:lstStyle/>
          <a:p>
            <a:pPr algn="just">
              <a:spcBef>
                <a:spcPts val="300"/>
              </a:spcBef>
              <a:spcAft>
                <a:spcPts val="300"/>
              </a:spcAft>
            </a:pPr>
            <a:r>
              <a:rPr lang="uk-UA" sz="3200" b="1" noProof="0" dirty="0">
                <a:latin typeface="+mj-lt"/>
              </a:rPr>
              <a:t>Публічні закупівлі: </a:t>
            </a:r>
            <a:r>
              <a:rPr lang="uk-UA" sz="3200" noProof="0" dirty="0">
                <a:latin typeface="+mj-lt"/>
              </a:rPr>
              <a:t>закладайте </a:t>
            </a:r>
            <a:r>
              <a:rPr lang="uk-UA" sz="3200" b="1" noProof="0" dirty="0">
                <a:latin typeface="+mj-lt"/>
              </a:rPr>
              <a:t>енергоефективність, екологічність і цифрові рішення </a:t>
            </a:r>
            <a:r>
              <a:rPr lang="uk-UA" sz="3200" noProof="0" dirty="0">
                <a:latin typeface="+mj-lt"/>
              </a:rPr>
              <a:t>в критеріях тендерів. Це вже просувають профільні асоціації та </a:t>
            </a:r>
            <a:r>
              <a:rPr lang="uk-UA" sz="3200" noProof="0" dirty="0" err="1">
                <a:latin typeface="+mj-lt"/>
              </a:rPr>
              <a:t>Міндовкілля</a:t>
            </a:r>
            <a:r>
              <a:rPr lang="uk-UA" sz="3200" noProof="0" dirty="0">
                <a:latin typeface="+mj-lt"/>
              </a:rPr>
              <a:t>, з прицілом на </a:t>
            </a:r>
            <a:r>
              <a:rPr lang="uk-UA" sz="3200" b="1" noProof="0" dirty="0" err="1">
                <a:latin typeface="+mj-lt"/>
              </a:rPr>
              <a:t>Build</a:t>
            </a:r>
            <a:r>
              <a:rPr lang="uk-UA" sz="3200" b="1" noProof="0" dirty="0">
                <a:latin typeface="+mj-lt"/>
              </a:rPr>
              <a:t> </a:t>
            </a:r>
            <a:r>
              <a:rPr lang="uk-UA" sz="3200" b="1" noProof="0" dirty="0" err="1">
                <a:latin typeface="+mj-lt"/>
              </a:rPr>
              <a:t>Back</a:t>
            </a:r>
            <a:r>
              <a:rPr lang="uk-UA" sz="3200" b="1" noProof="0" dirty="0">
                <a:latin typeface="+mj-lt"/>
              </a:rPr>
              <a:t> </a:t>
            </a:r>
            <a:r>
              <a:rPr lang="uk-UA" sz="3200" b="1" noProof="0" dirty="0" err="1">
                <a:latin typeface="+mj-lt"/>
              </a:rPr>
              <a:t>Better</a:t>
            </a:r>
            <a:r>
              <a:rPr lang="uk-UA" sz="3200" b="1" noProof="0" dirty="0">
                <a:latin typeface="+mj-lt"/>
              </a:rPr>
              <a:t> </a:t>
            </a:r>
            <a:r>
              <a:rPr lang="uk-UA" sz="3200" b="1" noProof="0" dirty="0" err="1">
                <a:latin typeface="+mj-lt"/>
              </a:rPr>
              <a:t>and</a:t>
            </a:r>
            <a:r>
              <a:rPr lang="uk-UA" sz="3200" b="1" noProof="0" dirty="0">
                <a:latin typeface="+mj-lt"/>
              </a:rPr>
              <a:t> </a:t>
            </a:r>
            <a:r>
              <a:rPr lang="uk-UA" sz="3200" b="1" noProof="0" dirty="0" err="1">
                <a:latin typeface="+mj-lt"/>
              </a:rPr>
              <a:t>Greener</a:t>
            </a:r>
            <a:r>
              <a:rPr lang="uk-UA" sz="3200" noProof="0" dirty="0">
                <a:latin typeface="+mj-lt"/>
              </a:rPr>
              <a:t>.</a:t>
            </a:r>
          </a:p>
        </p:txBody>
      </p:sp>
      <p:grpSp>
        <p:nvGrpSpPr>
          <p:cNvPr id="19" name="Групувати 18">
            <a:extLst>
              <a:ext uri="{FF2B5EF4-FFF2-40B4-BE49-F238E27FC236}">
                <a16:creationId xmlns:a16="http://schemas.microsoft.com/office/drawing/2014/main" id="{CEB89B83-E593-2894-05BA-C69AE4BA632B}"/>
              </a:ext>
            </a:extLst>
          </p:cNvPr>
          <p:cNvGrpSpPr/>
          <p:nvPr/>
        </p:nvGrpSpPr>
        <p:grpSpPr>
          <a:xfrm>
            <a:off x="7494104" y="2999791"/>
            <a:ext cx="9395791" cy="1262543"/>
            <a:chOff x="7282070" y="6418852"/>
            <a:chExt cx="9395791" cy="1262543"/>
          </a:xfrm>
        </p:grpSpPr>
        <p:sp>
          <p:nvSpPr>
            <p:cNvPr id="8" name="Прямокутник: округлені кути 7">
              <a:extLst>
                <a:ext uri="{FF2B5EF4-FFF2-40B4-BE49-F238E27FC236}">
                  <a16:creationId xmlns:a16="http://schemas.microsoft.com/office/drawing/2014/main" id="{B5EB9CA5-FEFF-73C9-DB2F-812C88335469}"/>
                </a:ext>
              </a:extLst>
            </p:cNvPr>
            <p:cNvSpPr/>
            <p:nvPr/>
          </p:nvSpPr>
          <p:spPr>
            <a:xfrm>
              <a:off x="7282070" y="6418853"/>
              <a:ext cx="2082758" cy="126254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9" name="Прямокутник: округлені кути 8">
              <a:extLst>
                <a:ext uri="{FF2B5EF4-FFF2-40B4-BE49-F238E27FC236}">
                  <a16:creationId xmlns:a16="http://schemas.microsoft.com/office/drawing/2014/main" id="{14B08BE9-6AB9-1075-D243-C5284AC3D293}"/>
                </a:ext>
              </a:extLst>
            </p:cNvPr>
            <p:cNvSpPr/>
            <p:nvPr/>
          </p:nvSpPr>
          <p:spPr>
            <a:xfrm>
              <a:off x="9808415" y="6418852"/>
              <a:ext cx="6869446" cy="1262543"/>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dirty="0">
                  <a:solidFill>
                    <a:srgbClr val="4D4D4D"/>
                  </a:solidFill>
                  <a:latin typeface="+mj-lt"/>
                </a:rPr>
                <a:t>Практичні рекомендації для ОТГ </a:t>
              </a:r>
            </a:p>
          </p:txBody>
        </p:sp>
        <p:pic>
          <p:nvPicPr>
            <p:cNvPr id="12" name="Графіка 11" descr="Checkmark with solid fill">
              <a:extLst>
                <a:ext uri="{FF2B5EF4-FFF2-40B4-BE49-F238E27FC236}">
                  <a16:creationId xmlns:a16="http://schemas.microsoft.com/office/drawing/2014/main" id="{3A021C35-B372-A86B-242C-06701C85B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6249" y="6592923"/>
              <a:ext cx="914400" cy="914400"/>
            </a:xfrm>
            <a:prstGeom prst="rect">
              <a:avLst/>
            </a:prstGeom>
          </p:spPr>
        </p:pic>
      </p:grpSp>
      <p:sp>
        <p:nvSpPr>
          <p:cNvPr id="13" name="TextBox 12">
            <a:extLst>
              <a:ext uri="{FF2B5EF4-FFF2-40B4-BE49-F238E27FC236}">
                <a16:creationId xmlns:a16="http://schemas.microsoft.com/office/drawing/2014/main" id="{4879C16F-27BF-86C5-0FF0-33F245035BB2}"/>
              </a:ext>
            </a:extLst>
          </p:cNvPr>
          <p:cNvSpPr txBox="1"/>
          <p:nvPr/>
        </p:nvSpPr>
        <p:spPr>
          <a:xfrm>
            <a:off x="12483548" y="5507462"/>
            <a:ext cx="9389499" cy="3046988"/>
          </a:xfrm>
          <a:prstGeom prst="rect">
            <a:avLst/>
          </a:prstGeom>
          <a:noFill/>
        </p:spPr>
        <p:txBody>
          <a:bodyPr wrap="square">
            <a:spAutoFit/>
          </a:bodyPr>
          <a:lstStyle/>
          <a:p>
            <a:pPr algn="just">
              <a:spcBef>
                <a:spcPts val="300"/>
              </a:spcBef>
              <a:spcAft>
                <a:spcPts val="300"/>
              </a:spcAft>
            </a:pPr>
            <a:r>
              <a:rPr lang="uk-UA" sz="3200" b="1" noProof="0" dirty="0">
                <a:latin typeface="+mj-lt"/>
              </a:rPr>
              <a:t>NZEB/ZEB і рейтинги</a:t>
            </a:r>
            <a:r>
              <a:rPr lang="uk-UA" sz="3200" noProof="0" dirty="0">
                <a:latin typeface="+mj-lt"/>
              </a:rPr>
              <a:t>: в Україні готується національний стандарт із </a:t>
            </a:r>
            <a:r>
              <a:rPr lang="uk-UA" sz="3200" b="1" noProof="0" dirty="0">
                <a:latin typeface="+mj-lt"/>
              </a:rPr>
              <a:t>екологічних критеріїв та LCA‑оцінювання громадських будівель </a:t>
            </a:r>
            <a:r>
              <a:rPr lang="uk-UA" sz="3200" noProof="0" dirty="0">
                <a:latin typeface="+mj-lt"/>
              </a:rPr>
              <a:t>(узгодження з міжнародними системами на кшталт LEED/BREEAM/DGNB та принципами NEB). Це прямо вплине на вибір матеріалів у школах/садках/амбулаторіях.</a:t>
            </a:r>
          </a:p>
        </p:txBody>
      </p:sp>
      <p:sp>
        <p:nvSpPr>
          <p:cNvPr id="16" name="Прямокутник: округлені кути 15">
            <a:extLst>
              <a:ext uri="{FF2B5EF4-FFF2-40B4-BE49-F238E27FC236}">
                <a16:creationId xmlns:a16="http://schemas.microsoft.com/office/drawing/2014/main" id="{3B08054F-6CB1-692B-31C7-37221DBBCCF1}"/>
              </a:ext>
            </a:extLst>
          </p:cNvPr>
          <p:cNvSpPr/>
          <p:nvPr/>
        </p:nvSpPr>
        <p:spPr>
          <a:xfrm>
            <a:off x="1636644" y="4995194"/>
            <a:ext cx="7567657" cy="286324"/>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8" name="Прямокутник: округлені кути 17">
            <a:extLst>
              <a:ext uri="{FF2B5EF4-FFF2-40B4-BE49-F238E27FC236}">
                <a16:creationId xmlns:a16="http://schemas.microsoft.com/office/drawing/2014/main" id="{3BBB200C-C25D-CF7F-F377-6DDBDE984D7C}"/>
              </a:ext>
            </a:extLst>
          </p:cNvPr>
          <p:cNvSpPr/>
          <p:nvPr/>
        </p:nvSpPr>
        <p:spPr>
          <a:xfrm>
            <a:off x="12483549" y="4985846"/>
            <a:ext cx="9389499" cy="31843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4" name="Прямокутник: округлені кути 3">
            <a:extLst>
              <a:ext uri="{FF2B5EF4-FFF2-40B4-BE49-F238E27FC236}">
                <a16:creationId xmlns:a16="http://schemas.microsoft.com/office/drawing/2014/main" id="{3EF3F91B-453F-7886-F145-5CB03C2B2639}"/>
              </a:ext>
            </a:extLst>
          </p:cNvPr>
          <p:cNvSpPr/>
          <p:nvPr/>
        </p:nvSpPr>
        <p:spPr>
          <a:xfrm>
            <a:off x="2903605" y="9037735"/>
            <a:ext cx="18969442" cy="2677656"/>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noProof="0" dirty="0"/>
          </a:p>
        </p:txBody>
      </p:sp>
      <p:sp>
        <p:nvSpPr>
          <p:cNvPr id="5" name="TextBox 4">
            <a:extLst>
              <a:ext uri="{FF2B5EF4-FFF2-40B4-BE49-F238E27FC236}">
                <a16:creationId xmlns:a16="http://schemas.microsoft.com/office/drawing/2014/main" id="{BB18E593-7A56-F935-846F-432B20854A33}"/>
              </a:ext>
            </a:extLst>
          </p:cNvPr>
          <p:cNvSpPr txBox="1"/>
          <p:nvPr/>
        </p:nvSpPr>
        <p:spPr>
          <a:xfrm>
            <a:off x="3112883" y="9037736"/>
            <a:ext cx="18367512" cy="2677656"/>
          </a:xfrm>
          <a:prstGeom prst="rect">
            <a:avLst/>
          </a:prstGeom>
          <a:noFill/>
          <a:ln>
            <a:noFill/>
          </a:ln>
        </p:spPr>
        <p:txBody>
          <a:bodyPr wrap="square" rtlCol="0">
            <a:spAutoFit/>
          </a:bodyPr>
          <a:lstStyle/>
          <a:p>
            <a:pPr>
              <a:buClr>
                <a:srgbClr val="4D4D4D"/>
              </a:buClr>
            </a:pPr>
            <a:r>
              <a:rPr lang="uk-UA" sz="2800" noProof="0" dirty="0">
                <a:solidFill>
                  <a:srgbClr val="4D4D4D"/>
                </a:solidFill>
                <a:latin typeface="+mj-lt"/>
              </a:rPr>
              <a:t>NZEB </a:t>
            </a:r>
            <a:r>
              <a:rPr lang="uk-UA" sz="2800" noProof="0" dirty="0">
                <a:solidFill>
                  <a:srgbClr val="4D4D4D"/>
                </a:solidFill>
              </a:rPr>
              <a:t>— </a:t>
            </a:r>
            <a:r>
              <a:rPr lang="uk-UA" sz="2800" noProof="0" dirty="0">
                <a:solidFill>
                  <a:srgbClr val="4D4D4D"/>
                </a:solidFill>
                <a:latin typeface="+mj-lt"/>
              </a:rPr>
              <a:t>будівля з майже нульовим споживанням енергії (</a:t>
            </a:r>
            <a:r>
              <a:rPr lang="uk-UA" sz="2800" noProof="0" dirty="0" err="1">
                <a:solidFill>
                  <a:srgbClr val="4D4D4D"/>
                </a:solidFill>
                <a:latin typeface="+mj-lt"/>
              </a:rPr>
              <a:t>Nearly</a:t>
            </a:r>
            <a:r>
              <a:rPr lang="uk-UA" sz="2800" noProof="0" dirty="0">
                <a:solidFill>
                  <a:srgbClr val="4D4D4D"/>
                </a:solidFill>
                <a:latin typeface="+mj-lt"/>
              </a:rPr>
              <a:t> </a:t>
            </a:r>
            <a:r>
              <a:rPr lang="uk-UA" sz="2800" noProof="0" dirty="0" err="1">
                <a:solidFill>
                  <a:srgbClr val="4D4D4D"/>
                </a:solidFill>
                <a:latin typeface="+mj-lt"/>
              </a:rPr>
              <a:t>Zero</a:t>
            </a:r>
            <a:r>
              <a:rPr lang="uk-UA" sz="2800" noProof="0" dirty="0">
                <a:solidFill>
                  <a:srgbClr val="4D4D4D"/>
                </a:solidFill>
                <a:latin typeface="+mj-lt"/>
              </a:rPr>
              <a:t> </a:t>
            </a:r>
            <a:r>
              <a:rPr lang="uk-UA" sz="2800" noProof="0" dirty="0" err="1">
                <a:solidFill>
                  <a:srgbClr val="4D4D4D"/>
                </a:solidFill>
                <a:latin typeface="+mj-lt"/>
              </a:rPr>
              <a:t>Energy</a:t>
            </a:r>
            <a:r>
              <a:rPr lang="uk-UA" sz="2800" noProof="0" dirty="0">
                <a:solidFill>
                  <a:srgbClr val="4D4D4D"/>
                </a:solidFill>
                <a:latin typeface="+mj-lt"/>
              </a:rPr>
              <a:t> </a:t>
            </a:r>
            <a:r>
              <a:rPr lang="uk-UA" sz="2800" noProof="0" dirty="0" err="1">
                <a:solidFill>
                  <a:srgbClr val="4D4D4D"/>
                </a:solidFill>
                <a:latin typeface="+mj-lt"/>
              </a:rPr>
              <a:t>Building</a:t>
            </a:r>
            <a:r>
              <a:rPr lang="uk-UA" sz="2800" noProof="0" dirty="0">
                <a:solidFill>
                  <a:srgbClr val="4D4D4D"/>
                </a:solidFill>
                <a:latin typeface="+mj-lt"/>
              </a:rPr>
              <a:t>).</a:t>
            </a:r>
          </a:p>
          <a:p>
            <a:pPr>
              <a:buClr>
                <a:srgbClr val="4D4D4D"/>
              </a:buClr>
            </a:pPr>
            <a:r>
              <a:rPr lang="uk-UA" sz="2800" noProof="0" dirty="0">
                <a:solidFill>
                  <a:srgbClr val="4D4D4D"/>
                </a:solidFill>
              </a:rPr>
              <a:t>ZEB — будівля з нульовим споживанням енергії (</a:t>
            </a:r>
            <a:r>
              <a:rPr lang="uk-UA" sz="2800" noProof="0" dirty="0" err="1">
                <a:solidFill>
                  <a:srgbClr val="4D4D4D"/>
                </a:solidFill>
              </a:rPr>
              <a:t>Zero</a:t>
            </a:r>
            <a:r>
              <a:rPr lang="uk-UA" sz="2800" noProof="0" dirty="0">
                <a:solidFill>
                  <a:srgbClr val="4D4D4D"/>
                </a:solidFill>
              </a:rPr>
              <a:t> </a:t>
            </a:r>
            <a:r>
              <a:rPr lang="uk-UA" sz="2800" noProof="0" dirty="0" err="1">
                <a:solidFill>
                  <a:srgbClr val="4D4D4D"/>
                </a:solidFill>
              </a:rPr>
              <a:t>Energy</a:t>
            </a:r>
            <a:r>
              <a:rPr lang="uk-UA" sz="2800" noProof="0" dirty="0">
                <a:solidFill>
                  <a:srgbClr val="4D4D4D"/>
                </a:solidFill>
              </a:rPr>
              <a:t> </a:t>
            </a:r>
            <a:r>
              <a:rPr lang="uk-UA" sz="2800" noProof="0" dirty="0" err="1">
                <a:solidFill>
                  <a:srgbClr val="4D4D4D"/>
                </a:solidFill>
              </a:rPr>
              <a:t>Building</a:t>
            </a:r>
            <a:r>
              <a:rPr lang="uk-UA" sz="2800" noProof="0" dirty="0">
                <a:solidFill>
                  <a:srgbClr val="4D4D4D"/>
                </a:solidFill>
              </a:rPr>
              <a:t>).</a:t>
            </a:r>
          </a:p>
          <a:p>
            <a:pPr>
              <a:buClr>
                <a:srgbClr val="4D4D4D"/>
              </a:buClr>
            </a:pPr>
            <a:r>
              <a:rPr lang="uk-UA" sz="2800" noProof="0" dirty="0">
                <a:solidFill>
                  <a:srgbClr val="4D4D4D"/>
                </a:solidFill>
                <a:latin typeface="+mj-lt"/>
              </a:rPr>
              <a:t>LEED </a:t>
            </a:r>
            <a:r>
              <a:rPr lang="uk-UA" sz="2800" noProof="0" dirty="0">
                <a:solidFill>
                  <a:srgbClr val="4D4D4D"/>
                </a:solidFill>
              </a:rPr>
              <a:t>— міжнародна система сертифікації сталих будівель (</a:t>
            </a:r>
            <a:r>
              <a:rPr lang="uk-UA" sz="2800" noProof="0" dirty="0" err="1">
                <a:solidFill>
                  <a:srgbClr val="4D4D4D"/>
                </a:solidFill>
              </a:rPr>
              <a:t>Leadership</a:t>
            </a:r>
            <a:r>
              <a:rPr lang="uk-UA" sz="2800" noProof="0" dirty="0">
                <a:solidFill>
                  <a:srgbClr val="4D4D4D"/>
                </a:solidFill>
              </a:rPr>
              <a:t> </a:t>
            </a:r>
            <a:r>
              <a:rPr lang="uk-UA" sz="2800" noProof="0" dirty="0" err="1">
                <a:solidFill>
                  <a:srgbClr val="4D4D4D"/>
                </a:solidFill>
              </a:rPr>
              <a:t>in</a:t>
            </a:r>
            <a:r>
              <a:rPr lang="uk-UA" sz="2800" noProof="0" dirty="0">
                <a:solidFill>
                  <a:srgbClr val="4D4D4D"/>
                </a:solidFill>
              </a:rPr>
              <a:t> </a:t>
            </a:r>
            <a:r>
              <a:rPr lang="uk-UA" sz="2800" noProof="0" dirty="0" err="1">
                <a:solidFill>
                  <a:srgbClr val="4D4D4D"/>
                </a:solidFill>
              </a:rPr>
              <a:t>Energy</a:t>
            </a:r>
            <a:r>
              <a:rPr lang="uk-UA" sz="2800" noProof="0" dirty="0">
                <a:solidFill>
                  <a:srgbClr val="4D4D4D"/>
                </a:solidFill>
              </a:rPr>
              <a:t> </a:t>
            </a:r>
            <a:r>
              <a:rPr lang="uk-UA" sz="2800" noProof="0" dirty="0" err="1">
                <a:solidFill>
                  <a:srgbClr val="4D4D4D"/>
                </a:solidFill>
              </a:rPr>
              <a:t>and</a:t>
            </a:r>
            <a:r>
              <a:rPr lang="uk-UA" sz="2800" noProof="0" dirty="0">
                <a:solidFill>
                  <a:srgbClr val="4D4D4D"/>
                </a:solidFill>
              </a:rPr>
              <a:t> </a:t>
            </a:r>
            <a:r>
              <a:rPr lang="uk-UA" sz="2800" noProof="0" dirty="0" err="1">
                <a:solidFill>
                  <a:srgbClr val="4D4D4D"/>
                </a:solidFill>
              </a:rPr>
              <a:t>Environmental</a:t>
            </a:r>
            <a:r>
              <a:rPr lang="uk-UA" sz="2800" noProof="0" dirty="0">
                <a:solidFill>
                  <a:srgbClr val="4D4D4D"/>
                </a:solidFill>
              </a:rPr>
              <a:t> </a:t>
            </a:r>
            <a:r>
              <a:rPr lang="uk-UA" sz="2800" noProof="0" dirty="0" err="1">
                <a:solidFill>
                  <a:srgbClr val="4D4D4D"/>
                </a:solidFill>
              </a:rPr>
              <a:t>Design</a:t>
            </a:r>
            <a:r>
              <a:rPr lang="uk-UA" sz="2800" noProof="0" dirty="0">
                <a:solidFill>
                  <a:srgbClr val="4D4D4D"/>
                </a:solidFill>
              </a:rPr>
              <a:t>).</a:t>
            </a:r>
          </a:p>
          <a:p>
            <a:pPr>
              <a:buClr>
                <a:srgbClr val="4D4D4D"/>
              </a:buClr>
            </a:pPr>
            <a:r>
              <a:rPr lang="uk-UA" sz="2800" noProof="0" dirty="0">
                <a:solidFill>
                  <a:srgbClr val="4D4D4D"/>
                </a:solidFill>
                <a:latin typeface="+mj-lt"/>
              </a:rPr>
              <a:t>BREEAM </a:t>
            </a:r>
            <a:r>
              <a:rPr lang="uk-UA" sz="2800" noProof="0" dirty="0">
                <a:solidFill>
                  <a:srgbClr val="4D4D4D"/>
                </a:solidFill>
              </a:rPr>
              <a:t>— британська система оцінки екологічності будівель  (</a:t>
            </a:r>
            <a:r>
              <a:rPr lang="uk-UA" sz="2800" noProof="0" dirty="0" err="1">
                <a:solidFill>
                  <a:srgbClr val="4D4D4D"/>
                </a:solidFill>
              </a:rPr>
              <a:t>Building</a:t>
            </a:r>
            <a:r>
              <a:rPr lang="uk-UA" sz="2800" noProof="0" dirty="0">
                <a:solidFill>
                  <a:srgbClr val="4D4D4D"/>
                </a:solidFill>
              </a:rPr>
              <a:t> </a:t>
            </a:r>
            <a:r>
              <a:rPr lang="uk-UA" sz="2800" noProof="0" dirty="0" err="1">
                <a:solidFill>
                  <a:srgbClr val="4D4D4D"/>
                </a:solidFill>
              </a:rPr>
              <a:t>Research</a:t>
            </a:r>
            <a:r>
              <a:rPr lang="uk-UA" sz="2800" noProof="0" dirty="0">
                <a:solidFill>
                  <a:srgbClr val="4D4D4D"/>
                </a:solidFill>
              </a:rPr>
              <a:t> </a:t>
            </a:r>
            <a:r>
              <a:rPr lang="uk-UA" sz="2800" noProof="0" dirty="0" err="1">
                <a:solidFill>
                  <a:srgbClr val="4D4D4D"/>
                </a:solidFill>
              </a:rPr>
              <a:t>Establishment</a:t>
            </a:r>
            <a:r>
              <a:rPr lang="uk-UA" sz="2800" noProof="0" dirty="0">
                <a:solidFill>
                  <a:srgbClr val="4D4D4D"/>
                </a:solidFill>
              </a:rPr>
              <a:t> </a:t>
            </a:r>
            <a:r>
              <a:rPr lang="uk-UA" sz="2800" noProof="0" dirty="0" err="1">
                <a:solidFill>
                  <a:srgbClr val="4D4D4D"/>
                </a:solidFill>
              </a:rPr>
              <a:t>Environmental</a:t>
            </a:r>
            <a:r>
              <a:rPr lang="uk-UA" sz="2800" noProof="0" dirty="0">
                <a:solidFill>
                  <a:srgbClr val="4D4D4D"/>
                </a:solidFill>
              </a:rPr>
              <a:t> </a:t>
            </a:r>
            <a:r>
              <a:rPr lang="uk-UA" sz="2800" noProof="0" dirty="0" err="1">
                <a:solidFill>
                  <a:srgbClr val="4D4D4D"/>
                </a:solidFill>
              </a:rPr>
              <a:t>Assessment</a:t>
            </a:r>
            <a:r>
              <a:rPr lang="uk-UA" sz="2800" noProof="0" dirty="0">
                <a:solidFill>
                  <a:srgbClr val="4D4D4D"/>
                </a:solidFill>
              </a:rPr>
              <a:t> </a:t>
            </a:r>
            <a:r>
              <a:rPr lang="uk-UA" sz="2800" noProof="0" dirty="0" err="1">
                <a:solidFill>
                  <a:srgbClr val="4D4D4D"/>
                </a:solidFill>
              </a:rPr>
              <a:t>Method</a:t>
            </a:r>
            <a:r>
              <a:rPr lang="uk-UA" sz="2800" noProof="0" dirty="0">
                <a:solidFill>
                  <a:srgbClr val="4D4D4D"/>
                </a:solidFill>
              </a:rPr>
              <a:t>).</a:t>
            </a:r>
          </a:p>
          <a:p>
            <a:pPr>
              <a:buClr>
                <a:srgbClr val="4D4D4D"/>
              </a:buClr>
            </a:pPr>
            <a:r>
              <a:rPr lang="uk-UA" sz="2800" noProof="0" dirty="0">
                <a:solidFill>
                  <a:srgbClr val="4D4D4D"/>
                </a:solidFill>
                <a:latin typeface="+mj-lt"/>
              </a:rPr>
              <a:t>DGNB </a:t>
            </a:r>
            <a:r>
              <a:rPr lang="uk-UA" sz="2800" noProof="0" dirty="0">
                <a:solidFill>
                  <a:srgbClr val="4D4D4D"/>
                </a:solidFill>
              </a:rPr>
              <a:t>— німецька система сертифікації сталого будівництва (</a:t>
            </a:r>
            <a:r>
              <a:rPr lang="uk-UA" sz="2800" noProof="0" dirty="0" err="1">
                <a:solidFill>
                  <a:srgbClr val="4D4D4D"/>
                </a:solidFill>
              </a:rPr>
              <a:t>Deutsche</a:t>
            </a:r>
            <a:r>
              <a:rPr lang="uk-UA" sz="2800" noProof="0" dirty="0">
                <a:solidFill>
                  <a:srgbClr val="4D4D4D"/>
                </a:solidFill>
              </a:rPr>
              <a:t> </a:t>
            </a:r>
            <a:r>
              <a:rPr lang="uk-UA" sz="2800" noProof="0" dirty="0" err="1">
                <a:solidFill>
                  <a:srgbClr val="4D4D4D"/>
                </a:solidFill>
              </a:rPr>
              <a:t>Gesellschaft</a:t>
            </a:r>
            <a:r>
              <a:rPr lang="uk-UA" sz="2800" noProof="0" dirty="0">
                <a:solidFill>
                  <a:srgbClr val="4D4D4D"/>
                </a:solidFill>
              </a:rPr>
              <a:t> </a:t>
            </a:r>
            <a:r>
              <a:rPr lang="uk-UA" sz="2800" noProof="0" dirty="0" err="1">
                <a:solidFill>
                  <a:srgbClr val="4D4D4D"/>
                </a:solidFill>
              </a:rPr>
              <a:t>für</a:t>
            </a:r>
            <a:r>
              <a:rPr lang="uk-UA" sz="2800" noProof="0" dirty="0">
                <a:solidFill>
                  <a:srgbClr val="4D4D4D"/>
                </a:solidFill>
              </a:rPr>
              <a:t> </a:t>
            </a:r>
            <a:r>
              <a:rPr lang="uk-UA" sz="2800" noProof="0" dirty="0" err="1">
                <a:solidFill>
                  <a:srgbClr val="4D4D4D"/>
                </a:solidFill>
              </a:rPr>
              <a:t>Nachhaltiges</a:t>
            </a:r>
            <a:r>
              <a:rPr lang="uk-UA" sz="2800" noProof="0" dirty="0">
                <a:solidFill>
                  <a:srgbClr val="4D4D4D"/>
                </a:solidFill>
              </a:rPr>
              <a:t> </a:t>
            </a:r>
            <a:r>
              <a:rPr lang="uk-UA" sz="2800" noProof="0" dirty="0" err="1">
                <a:solidFill>
                  <a:srgbClr val="4D4D4D"/>
                </a:solidFill>
              </a:rPr>
              <a:t>Bauen</a:t>
            </a:r>
            <a:r>
              <a:rPr lang="uk-UA" sz="2800" noProof="0" dirty="0">
                <a:solidFill>
                  <a:srgbClr val="4D4D4D"/>
                </a:solidFill>
              </a:rPr>
              <a:t>).</a:t>
            </a:r>
            <a:endParaRPr lang="uk-UA" sz="2800" noProof="0" dirty="0">
              <a:solidFill>
                <a:srgbClr val="4D4D4D"/>
              </a:solidFill>
              <a:latin typeface="+mj-lt"/>
            </a:endParaRPr>
          </a:p>
        </p:txBody>
      </p:sp>
      <p:pic>
        <p:nvPicPr>
          <p:cNvPr id="6" name="Графіка 5" descr="Storytelling with solid fill">
            <a:extLst>
              <a:ext uri="{FF2B5EF4-FFF2-40B4-BE49-F238E27FC236}">
                <a16:creationId xmlns:a16="http://schemas.microsoft.com/office/drawing/2014/main" id="{36E806C5-1625-EDC5-1D7F-2C0C5CF0DD7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36644" y="9919363"/>
            <a:ext cx="914400" cy="914400"/>
          </a:xfrm>
          <a:prstGeom prst="rect">
            <a:avLst/>
          </a:prstGeom>
        </p:spPr>
      </p:pic>
    </p:spTree>
    <p:extLst>
      <p:ext uri="{BB962C8B-B14F-4D97-AF65-F5344CB8AC3E}">
        <p14:creationId xmlns:p14="http://schemas.microsoft.com/office/powerpoint/2010/main" val="87655874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73F9B-9562-77DD-4ADE-0F69A8CF3BFF}"/>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08FA7A15-1E8C-7DFA-B848-41E2370909B6}"/>
              </a:ext>
            </a:extLst>
          </p:cNvPr>
          <p:cNvSpPr txBox="1">
            <a:spLocks/>
          </p:cNvSpPr>
          <p:nvPr/>
        </p:nvSpPr>
        <p:spPr>
          <a:xfrm>
            <a:off x="685010" y="1733142"/>
            <a:ext cx="14614082"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Сертифікація та відповідність нормам</a:t>
            </a:r>
          </a:p>
        </p:txBody>
      </p:sp>
      <p:sp>
        <p:nvSpPr>
          <p:cNvPr id="3" name="Прямокутник: округлені кути 2">
            <a:extLst>
              <a:ext uri="{FF2B5EF4-FFF2-40B4-BE49-F238E27FC236}">
                <a16:creationId xmlns:a16="http://schemas.microsoft.com/office/drawing/2014/main" id="{D2C320DD-B68E-09EA-7BFC-AF434EE5BC3B}"/>
              </a:ext>
            </a:extLst>
          </p:cNvPr>
          <p:cNvSpPr/>
          <p:nvPr/>
        </p:nvSpPr>
        <p:spPr>
          <a:xfrm>
            <a:off x="2504659" y="3471310"/>
            <a:ext cx="5685184" cy="260405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chemeClr val="bg1"/>
                </a:solidFill>
              </a:rPr>
              <a:t>ОВД і СЕО — не «гальмо», а захист від ризиків.</a:t>
            </a:r>
          </a:p>
        </p:txBody>
      </p:sp>
      <p:sp>
        <p:nvSpPr>
          <p:cNvPr id="4" name="Прямокутник: округлені кути 3">
            <a:extLst>
              <a:ext uri="{FF2B5EF4-FFF2-40B4-BE49-F238E27FC236}">
                <a16:creationId xmlns:a16="http://schemas.microsoft.com/office/drawing/2014/main" id="{EEC658D0-71E9-84CC-D03B-F978569CFF2A}"/>
              </a:ext>
            </a:extLst>
          </p:cNvPr>
          <p:cNvSpPr/>
          <p:nvPr/>
        </p:nvSpPr>
        <p:spPr>
          <a:xfrm>
            <a:off x="2504659" y="6578946"/>
            <a:ext cx="5685184" cy="2604052"/>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Вогнестійкість і реакція на вогонь для </a:t>
            </a:r>
            <a:r>
              <a:rPr lang="uk-UA" sz="3200" b="1" noProof="0" dirty="0" err="1"/>
              <a:t>біоматеріалів</a:t>
            </a:r>
            <a:r>
              <a:rPr lang="uk-UA" sz="3200" b="1" noProof="0" dirty="0"/>
              <a:t> — не бар’єр.</a:t>
            </a:r>
          </a:p>
        </p:txBody>
      </p:sp>
      <p:sp>
        <p:nvSpPr>
          <p:cNvPr id="6" name="TextBox 5">
            <a:extLst>
              <a:ext uri="{FF2B5EF4-FFF2-40B4-BE49-F238E27FC236}">
                <a16:creationId xmlns:a16="http://schemas.microsoft.com/office/drawing/2014/main" id="{B448DC49-E548-4824-83AB-6D3E7BFECDC1}"/>
              </a:ext>
            </a:extLst>
          </p:cNvPr>
          <p:cNvSpPr txBox="1"/>
          <p:nvPr/>
        </p:nvSpPr>
        <p:spPr>
          <a:xfrm>
            <a:off x="8781222" y="3471310"/>
            <a:ext cx="12195312" cy="2554545"/>
          </a:xfrm>
          <a:prstGeom prst="rect">
            <a:avLst/>
          </a:prstGeom>
          <a:noFill/>
        </p:spPr>
        <p:txBody>
          <a:bodyPr wrap="square">
            <a:spAutoFit/>
          </a:bodyPr>
          <a:lstStyle/>
          <a:p>
            <a:pPr algn="just"/>
            <a:r>
              <a:rPr lang="uk-UA" sz="3200" i="0" dirty="0">
                <a:solidFill>
                  <a:srgbClr val="000000"/>
                </a:solidFill>
                <a:effectLst/>
                <a:latin typeface="+mj-lt"/>
              </a:rPr>
              <a:t>«</a:t>
            </a:r>
            <a:r>
              <a:rPr lang="uk-UA" sz="3200" i="0" dirty="0" err="1">
                <a:solidFill>
                  <a:srgbClr val="000000"/>
                </a:solidFill>
                <a:effectLst/>
                <a:latin typeface="+mj-lt"/>
              </a:rPr>
              <a:t>Екодія</a:t>
            </a:r>
            <a:r>
              <a:rPr lang="uk-UA" sz="3200" i="0" dirty="0">
                <a:solidFill>
                  <a:srgbClr val="000000"/>
                </a:solidFill>
                <a:effectLst/>
                <a:latin typeface="+mj-lt"/>
              </a:rPr>
              <a:t>» прямо наполягає на повній реалізації процедур ОВД/СЕО у повоєнний період і на оновленні стандартів енергоефективності (клас А, </a:t>
            </a:r>
            <a:r>
              <a:rPr lang="en-GB" sz="3200" i="0" dirty="0">
                <a:solidFill>
                  <a:srgbClr val="000000"/>
                </a:solidFill>
                <a:effectLst/>
                <a:latin typeface="+mj-lt"/>
              </a:rPr>
              <a:t>NZEB). </a:t>
            </a:r>
            <a:r>
              <a:rPr lang="uk-UA" sz="3200" i="0" dirty="0">
                <a:solidFill>
                  <a:srgbClr val="000000"/>
                </a:solidFill>
                <a:effectLst/>
                <a:latin typeface="+mj-lt"/>
              </a:rPr>
              <a:t>Це важливо, бо чимало </a:t>
            </a:r>
            <a:r>
              <a:rPr lang="uk-UA" sz="3200" i="0" dirty="0" err="1">
                <a:solidFill>
                  <a:srgbClr val="000000"/>
                </a:solidFill>
                <a:effectLst/>
                <a:latin typeface="+mj-lt"/>
              </a:rPr>
              <a:t>закупівель</a:t>
            </a:r>
            <a:r>
              <a:rPr lang="uk-UA" sz="3200" i="0" dirty="0">
                <a:solidFill>
                  <a:srgbClr val="000000"/>
                </a:solidFill>
                <a:effectLst/>
                <a:latin typeface="+mj-lt"/>
              </a:rPr>
              <a:t> і грантів вимагають підтвердження дотримання процедур.</a:t>
            </a:r>
            <a:endParaRPr lang="en-US" sz="3200" i="0" dirty="0">
              <a:solidFill>
                <a:srgbClr val="000000"/>
              </a:solidFill>
              <a:effectLst/>
              <a:latin typeface="+mj-lt"/>
            </a:endParaRPr>
          </a:p>
          <a:p>
            <a:pPr algn="just"/>
            <a:r>
              <a:rPr lang="uk-UA" sz="3200" i="0" u="sng" strike="noStrike" dirty="0" err="1">
                <a:solidFill>
                  <a:srgbClr val="467886"/>
                </a:solidFill>
                <a:effectLst/>
                <a:latin typeface="+mj-lt"/>
                <a:hlinkClick r:id="rId2"/>
              </a:rPr>
              <a:t>Екодія</a:t>
            </a:r>
            <a:r>
              <a:rPr lang="uk-UA" sz="3200" i="0" dirty="0">
                <a:solidFill>
                  <a:srgbClr val="000000"/>
                </a:solidFill>
                <a:effectLst/>
                <a:latin typeface="+mj-lt"/>
              </a:rPr>
              <a:t> </a:t>
            </a:r>
            <a:endParaRPr lang="uk-UA" sz="3200" dirty="0">
              <a:latin typeface="+mj-lt"/>
            </a:endParaRPr>
          </a:p>
        </p:txBody>
      </p:sp>
      <p:sp>
        <p:nvSpPr>
          <p:cNvPr id="8" name="TextBox 7">
            <a:extLst>
              <a:ext uri="{FF2B5EF4-FFF2-40B4-BE49-F238E27FC236}">
                <a16:creationId xmlns:a16="http://schemas.microsoft.com/office/drawing/2014/main" id="{EFF6C21F-F1B5-7CD0-1077-02F7C323525A}"/>
              </a:ext>
            </a:extLst>
          </p:cNvPr>
          <p:cNvSpPr txBox="1"/>
          <p:nvPr/>
        </p:nvSpPr>
        <p:spPr>
          <a:xfrm>
            <a:off x="8781222" y="6578946"/>
            <a:ext cx="12195312" cy="2062103"/>
          </a:xfrm>
          <a:prstGeom prst="rect">
            <a:avLst/>
          </a:prstGeom>
          <a:noFill/>
        </p:spPr>
        <p:txBody>
          <a:bodyPr wrap="square">
            <a:spAutoFit/>
          </a:bodyPr>
          <a:lstStyle/>
          <a:p>
            <a:r>
              <a:rPr lang="uk-UA" sz="3200" dirty="0">
                <a:solidFill>
                  <a:srgbClr val="000000"/>
                </a:solidFill>
                <a:latin typeface="+mj-lt"/>
              </a:rPr>
              <a:t>Сучасні солом’яні системи мають </a:t>
            </a:r>
            <a:r>
              <a:rPr lang="en-GB" sz="3200" dirty="0">
                <a:solidFill>
                  <a:srgbClr val="000000"/>
                </a:solidFill>
                <a:latin typeface="+mj-lt"/>
              </a:rPr>
              <a:t>REI 120 </a:t>
            </a:r>
            <a:r>
              <a:rPr lang="uk-UA" sz="3200" dirty="0">
                <a:solidFill>
                  <a:srgbClr val="000000"/>
                </a:solidFill>
                <a:latin typeface="+mj-lt"/>
              </a:rPr>
              <a:t>та працюють у публічних будівлях ЄС (за умови інкапсуляції та вузлів), що показано в європейських кейсах і нормах (</a:t>
            </a:r>
            <a:r>
              <a:rPr lang="en-GB" sz="3200" dirty="0">
                <a:solidFill>
                  <a:srgbClr val="000000"/>
                </a:solidFill>
                <a:latin typeface="+mj-lt"/>
              </a:rPr>
              <a:t>EN 13501‑1; ISO 834‑1; </a:t>
            </a:r>
            <a:r>
              <a:rPr lang="uk-UA" sz="3200" dirty="0">
                <a:solidFill>
                  <a:srgbClr val="000000"/>
                </a:solidFill>
                <a:latin typeface="+mj-lt"/>
              </a:rPr>
              <a:t>є приклади шкіл). Це знімає «пожежні» побоювання в тендерах.  </a:t>
            </a:r>
          </a:p>
        </p:txBody>
      </p:sp>
      <p:sp>
        <p:nvSpPr>
          <p:cNvPr id="5" name="Прямокутник: округлені кути 4">
            <a:extLst>
              <a:ext uri="{FF2B5EF4-FFF2-40B4-BE49-F238E27FC236}">
                <a16:creationId xmlns:a16="http://schemas.microsoft.com/office/drawing/2014/main" id="{E794288E-8CD6-9E3C-15BB-B345A0924444}"/>
              </a:ext>
            </a:extLst>
          </p:cNvPr>
          <p:cNvSpPr/>
          <p:nvPr/>
        </p:nvSpPr>
        <p:spPr>
          <a:xfrm>
            <a:off x="3691734" y="9736089"/>
            <a:ext cx="17075521" cy="224676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TextBox 6">
            <a:extLst>
              <a:ext uri="{FF2B5EF4-FFF2-40B4-BE49-F238E27FC236}">
                <a16:creationId xmlns:a16="http://schemas.microsoft.com/office/drawing/2014/main" id="{FEAF14C3-1287-0FD1-EF36-967FDA923CBB}"/>
              </a:ext>
            </a:extLst>
          </p:cNvPr>
          <p:cNvSpPr txBox="1"/>
          <p:nvPr/>
        </p:nvSpPr>
        <p:spPr>
          <a:xfrm>
            <a:off x="3901012" y="9736089"/>
            <a:ext cx="17075521" cy="2246769"/>
          </a:xfrm>
          <a:prstGeom prst="rect">
            <a:avLst/>
          </a:prstGeom>
          <a:noFill/>
          <a:ln>
            <a:noFill/>
          </a:ln>
        </p:spPr>
        <p:txBody>
          <a:bodyPr wrap="square" rtlCol="0">
            <a:spAutoFit/>
          </a:bodyPr>
          <a:lstStyle/>
          <a:p>
            <a:pPr>
              <a:buClr>
                <a:srgbClr val="4D4D4D"/>
              </a:buClr>
            </a:pPr>
            <a:r>
              <a:rPr lang="uk-UA" sz="2800" dirty="0">
                <a:solidFill>
                  <a:srgbClr val="4D4D4D"/>
                </a:solidFill>
                <a:latin typeface="+mj-lt"/>
              </a:rPr>
              <a:t>ОВД – оцінка впливу на довкілля. </a:t>
            </a:r>
            <a:endParaRPr lang="en-US" sz="2800" dirty="0">
              <a:solidFill>
                <a:srgbClr val="4D4D4D"/>
              </a:solidFill>
              <a:latin typeface="+mj-lt"/>
            </a:endParaRPr>
          </a:p>
          <a:p>
            <a:pPr>
              <a:buClr>
                <a:srgbClr val="4D4D4D"/>
              </a:buClr>
            </a:pPr>
            <a:r>
              <a:rPr lang="uk-UA" sz="2800" dirty="0">
                <a:solidFill>
                  <a:srgbClr val="4D4D4D"/>
                </a:solidFill>
                <a:latin typeface="+mj-lt"/>
              </a:rPr>
              <a:t>СЕО – стратегічна екологічна оцінка.</a:t>
            </a:r>
          </a:p>
          <a:p>
            <a:pPr>
              <a:buClr>
                <a:srgbClr val="4D4D4D"/>
              </a:buClr>
            </a:pPr>
            <a:r>
              <a:rPr lang="en-GB" sz="2800" dirty="0">
                <a:solidFill>
                  <a:srgbClr val="4D4D4D"/>
                </a:solidFill>
                <a:latin typeface="+mj-lt"/>
              </a:rPr>
              <a:t>REI 120</a:t>
            </a:r>
            <a:r>
              <a:rPr lang="uk-UA" sz="2800" dirty="0">
                <a:solidFill>
                  <a:srgbClr val="4D4D4D"/>
                </a:solidFill>
                <a:latin typeface="+mj-lt"/>
              </a:rPr>
              <a:t> – показник вогнестійкості конструкції, означає, що конструкція витримає пожежу протягом 120 хвилин.</a:t>
            </a:r>
          </a:p>
          <a:p>
            <a:pPr>
              <a:buClr>
                <a:srgbClr val="4D4D4D"/>
              </a:buClr>
            </a:pPr>
            <a:r>
              <a:rPr lang="en-GB" sz="2800" dirty="0">
                <a:solidFill>
                  <a:srgbClr val="4D4D4D"/>
                </a:solidFill>
                <a:latin typeface="+mj-lt"/>
              </a:rPr>
              <a:t>EN 13501-1 — </a:t>
            </a:r>
            <a:r>
              <a:rPr lang="uk-UA" sz="2800" dirty="0">
                <a:solidFill>
                  <a:srgbClr val="4D4D4D"/>
                </a:solidFill>
                <a:latin typeface="+mj-lt"/>
              </a:rPr>
              <a:t>Європейський стандарт класифікації реакції на вогонь.</a:t>
            </a:r>
          </a:p>
          <a:p>
            <a:pPr>
              <a:buClr>
                <a:srgbClr val="4D4D4D"/>
              </a:buClr>
            </a:pPr>
            <a:r>
              <a:rPr lang="en-GB" sz="2800" dirty="0">
                <a:solidFill>
                  <a:srgbClr val="4D4D4D"/>
                </a:solidFill>
                <a:latin typeface="+mj-lt"/>
              </a:rPr>
              <a:t>ISO 834-1 — </a:t>
            </a:r>
            <a:r>
              <a:rPr lang="uk-UA" sz="2800" dirty="0">
                <a:solidFill>
                  <a:srgbClr val="4D4D4D"/>
                </a:solidFill>
                <a:latin typeface="+mj-lt"/>
              </a:rPr>
              <a:t>Міжнародний стандарт випробування на вогнестійкість.</a:t>
            </a:r>
          </a:p>
        </p:txBody>
      </p:sp>
      <p:pic>
        <p:nvPicPr>
          <p:cNvPr id="9" name="Графіка 8" descr="Storytelling with solid fill">
            <a:extLst>
              <a:ext uri="{FF2B5EF4-FFF2-40B4-BE49-F238E27FC236}">
                <a16:creationId xmlns:a16="http://schemas.microsoft.com/office/drawing/2014/main" id="{4F9B824C-A5D7-0D36-B3B4-4DD0903BA1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04659" y="10252923"/>
            <a:ext cx="914400" cy="914400"/>
          </a:xfrm>
          <a:prstGeom prst="rect">
            <a:avLst/>
          </a:prstGeom>
        </p:spPr>
      </p:pic>
    </p:spTree>
    <p:extLst>
      <p:ext uri="{BB962C8B-B14F-4D97-AF65-F5344CB8AC3E}">
        <p14:creationId xmlns:p14="http://schemas.microsoft.com/office/powerpoint/2010/main" val="27585335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D5E0FF-83D6-7026-2EA3-76E9DCED9342}"/>
            </a:ext>
          </a:extLst>
        </p:cNvPr>
        <p:cNvGrpSpPr/>
        <p:nvPr/>
      </p:nvGrpSpPr>
      <p:grpSpPr>
        <a:xfrm>
          <a:off x="0" y="0"/>
          <a:ext cx="0" cy="0"/>
          <a:chOff x="0" y="0"/>
          <a:chExt cx="0" cy="0"/>
        </a:xfrm>
      </p:grpSpPr>
      <p:pic>
        <p:nvPicPr>
          <p:cNvPr id="3" name="Місце для зображення 2" descr="Зображення, що містить просто неба, дерево, небо, хмара&#10;&#10;Вміст на основі ШІ може бути неправильним.">
            <a:extLst>
              <a:ext uri="{FF2B5EF4-FFF2-40B4-BE49-F238E27FC236}">
                <a16:creationId xmlns:a16="http://schemas.microsoft.com/office/drawing/2014/main" id="{B4114287-EA8B-6010-1972-CA893461FEC0}"/>
              </a:ext>
            </a:extLst>
          </p:cNvPr>
          <p:cNvPicPr>
            <a:picLocks noGrp="1" noChangeAspect="1"/>
          </p:cNvPicPr>
          <p:nvPr>
            <p:ph type="pic" sz="quarter" idx="18"/>
          </p:nvPr>
        </p:nvPicPr>
        <p:blipFill>
          <a:blip r:embed="rId2">
            <a:extLst>
              <a:ext uri="{28A0092B-C50C-407E-A947-70E740481C1C}">
                <a14:useLocalDpi xmlns:a14="http://schemas.microsoft.com/office/drawing/2010/main" val="0"/>
              </a:ext>
            </a:extLst>
          </a:blip>
          <a:srcRect l="20773" r="20773"/>
          <a:stretch>
            <a:fillRect/>
          </a:stretch>
        </p:blipFill>
        <p:spPr>
          <a:xfrm>
            <a:off x="2868036" y="3472327"/>
            <a:ext cx="3705225" cy="3565525"/>
          </a:xfrm>
        </p:spPr>
      </p:pic>
      <p:pic>
        <p:nvPicPr>
          <p:cNvPr id="13" name="Місце для зображення 12" descr="Зображення, що містить книга, дерев’яний, підлога, купа&#10;&#10;Вміст на основі ШІ може бути неправильним.">
            <a:extLst>
              <a:ext uri="{FF2B5EF4-FFF2-40B4-BE49-F238E27FC236}">
                <a16:creationId xmlns:a16="http://schemas.microsoft.com/office/drawing/2014/main" id="{E1DD719E-B101-B5A8-CD6D-778DCF3FE4B0}"/>
              </a:ext>
            </a:extLst>
          </p:cNvPr>
          <p:cNvPicPr>
            <a:picLocks noGrp="1" noChangeAspect="1"/>
          </p:cNvPicPr>
          <p:nvPr>
            <p:ph type="pic" sz="quarter" idx="19"/>
          </p:nvPr>
        </p:nvPicPr>
        <p:blipFill>
          <a:blip r:embed="rId3">
            <a:extLst>
              <a:ext uri="{28A0092B-C50C-407E-A947-70E740481C1C}">
                <a14:useLocalDpi xmlns:a14="http://schemas.microsoft.com/office/drawing/2010/main" val="0"/>
              </a:ext>
            </a:extLst>
          </a:blip>
          <a:srcRect l="9466" r="9466"/>
          <a:stretch>
            <a:fillRect/>
          </a:stretch>
        </p:blipFill>
        <p:spPr>
          <a:xfrm>
            <a:off x="17398704" y="3472325"/>
            <a:ext cx="3705225" cy="3565525"/>
          </a:xfrm>
        </p:spPr>
      </p:pic>
      <p:pic>
        <p:nvPicPr>
          <p:cNvPr id="11" name="Місце для зображення 10" descr="Зображення, що містить інструмент, просто неба, дерево, дерев’яний&#10;&#10;Вміст на основі ШІ може бути неправильним.">
            <a:extLst>
              <a:ext uri="{FF2B5EF4-FFF2-40B4-BE49-F238E27FC236}">
                <a16:creationId xmlns:a16="http://schemas.microsoft.com/office/drawing/2014/main" id="{AEF925A0-CB39-A4A2-8DA4-0799792C0A7C}"/>
              </a:ext>
            </a:extLst>
          </p:cNvPr>
          <p:cNvPicPr>
            <a:picLocks noGrp="1" noChangeAspect="1"/>
          </p:cNvPicPr>
          <p:nvPr>
            <p:ph type="pic" sz="quarter" idx="20"/>
          </p:nvPr>
        </p:nvPicPr>
        <p:blipFill>
          <a:blip r:embed="rId4">
            <a:extLst>
              <a:ext uri="{28A0092B-C50C-407E-A947-70E740481C1C}">
                <a14:useLocalDpi xmlns:a14="http://schemas.microsoft.com/office/drawing/2010/main" val="0"/>
              </a:ext>
            </a:extLst>
          </a:blip>
          <a:srcRect l="13590" r="13590"/>
          <a:stretch>
            <a:fillRect/>
          </a:stretch>
        </p:blipFill>
        <p:spPr>
          <a:xfrm>
            <a:off x="10193877" y="3472326"/>
            <a:ext cx="3705225" cy="3565525"/>
          </a:xfrm>
        </p:spPr>
      </p:pic>
      <p:sp>
        <p:nvSpPr>
          <p:cNvPr id="14" name="Заголовок 13">
            <a:extLst>
              <a:ext uri="{FF2B5EF4-FFF2-40B4-BE49-F238E27FC236}">
                <a16:creationId xmlns:a16="http://schemas.microsoft.com/office/drawing/2014/main" id="{C5358CC8-AA52-6D3F-CD21-979EC449F851}"/>
              </a:ext>
            </a:extLst>
          </p:cNvPr>
          <p:cNvSpPr txBox="1">
            <a:spLocks/>
          </p:cNvSpPr>
          <p:nvPr/>
        </p:nvSpPr>
        <p:spPr>
          <a:xfrm>
            <a:off x="685010" y="1733142"/>
            <a:ext cx="20982294"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Приклади матеріальних рішень</a:t>
            </a:r>
          </a:p>
        </p:txBody>
      </p:sp>
      <p:sp>
        <p:nvSpPr>
          <p:cNvPr id="15" name="Прямокутник: округлені кути 14">
            <a:extLst>
              <a:ext uri="{FF2B5EF4-FFF2-40B4-BE49-F238E27FC236}">
                <a16:creationId xmlns:a16="http://schemas.microsoft.com/office/drawing/2014/main" id="{DF74629E-A4B7-5D0A-AF2F-FB674C43D851}"/>
              </a:ext>
            </a:extLst>
          </p:cNvPr>
          <p:cNvSpPr/>
          <p:nvPr/>
        </p:nvSpPr>
        <p:spPr>
          <a:xfrm>
            <a:off x="1905687" y="7416100"/>
            <a:ext cx="5629921" cy="1069378"/>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latin typeface="+mj-lt"/>
              </a:rPr>
              <a:t>Солом’яні панелі</a:t>
            </a:r>
          </a:p>
        </p:txBody>
      </p:sp>
      <p:sp>
        <p:nvSpPr>
          <p:cNvPr id="16" name="Прямокутник: округлені кути 15">
            <a:extLst>
              <a:ext uri="{FF2B5EF4-FFF2-40B4-BE49-F238E27FC236}">
                <a16:creationId xmlns:a16="http://schemas.microsoft.com/office/drawing/2014/main" id="{ABD328CB-6449-835C-B55B-20EE6F7CF6E3}"/>
              </a:ext>
            </a:extLst>
          </p:cNvPr>
          <p:cNvSpPr/>
          <p:nvPr/>
        </p:nvSpPr>
        <p:spPr>
          <a:xfrm>
            <a:off x="9231528" y="7416098"/>
            <a:ext cx="5629921" cy="1069378"/>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latin typeface="+mj-lt"/>
              </a:rPr>
              <a:t>Конопля, очерет, </a:t>
            </a:r>
            <a:r>
              <a:rPr lang="uk-UA" sz="3200" b="1" noProof="0" dirty="0" err="1">
                <a:solidFill>
                  <a:srgbClr val="4D4D4D"/>
                </a:solidFill>
                <a:latin typeface="+mj-lt"/>
              </a:rPr>
              <a:t>мискантус</a:t>
            </a:r>
            <a:r>
              <a:rPr lang="uk-UA" sz="3200" b="1" noProof="0" dirty="0">
                <a:solidFill>
                  <a:srgbClr val="4D4D4D"/>
                </a:solidFill>
                <a:latin typeface="+mj-lt"/>
              </a:rPr>
              <a:t>, побічні продукти соняшнику</a:t>
            </a:r>
          </a:p>
        </p:txBody>
      </p:sp>
      <p:sp>
        <p:nvSpPr>
          <p:cNvPr id="17" name="Прямокутник: округлені кути 16">
            <a:extLst>
              <a:ext uri="{FF2B5EF4-FFF2-40B4-BE49-F238E27FC236}">
                <a16:creationId xmlns:a16="http://schemas.microsoft.com/office/drawing/2014/main" id="{B3960A56-BC94-77D7-8D7F-999433160202}"/>
              </a:ext>
            </a:extLst>
          </p:cNvPr>
          <p:cNvSpPr/>
          <p:nvPr/>
        </p:nvSpPr>
        <p:spPr>
          <a:xfrm>
            <a:off x="16436355" y="7416098"/>
            <a:ext cx="5629921" cy="1069378"/>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solidFill>
                  <a:srgbClr val="4D4D4D"/>
                </a:solidFill>
                <a:latin typeface="+mj-lt"/>
              </a:rPr>
              <a:t>Мінеральна вата</a:t>
            </a:r>
          </a:p>
        </p:txBody>
      </p:sp>
      <p:sp>
        <p:nvSpPr>
          <p:cNvPr id="18" name="Прямокутник 17">
            <a:extLst>
              <a:ext uri="{FF2B5EF4-FFF2-40B4-BE49-F238E27FC236}">
                <a16:creationId xmlns:a16="http://schemas.microsoft.com/office/drawing/2014/main" id="{E22775D1-9639-C9DD-F440-E68950FBC687}"/>
              </a:ext>
            </a:extLst>
          </p:cNvPr>
          <p:cNvSpPr/>
          <p:nvPr/>
        </p:nvSpPr>
        <p:spPr>
          <a:xfrm>
            <a:off x="1905687" y="8863726"/>
            <a:ext cx="5629921" cy="3480674"/>
          </a:xfrm>
          <a:prstGeom prst="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800" dirty="0">
                <a:solidFill>
                  <a:srgbClr val="4D4D4D"/>
                </a:solidFill>
              </a:rPr>
              <a:t>У</a:t>
            </a:r>
            <a:r>
              <a:rPr lang="uk-UA" sz="2800" noProof="0" dirty="0" err="1">
                <a:solidFill>
                  <a:srgbClr val="4D4D4D"/>
                </a:solidFill>
              </a:rPr>
              <a:t>країнські</a:t>
            </a:r>
            <a:r>
              <a:rPr lang="uk-UA" sz="2800" noProof="0" dirty="0">
                <a:solidFill>
                  <a:srgbClr val="4D4D4D"/>
                </a:solidFill>
              </a:rPr>
              <a:t> виробники, </a:t>
            </a:r>
            <a:r>
              <a:rPr lang="en-GB" sz="2800" noProof="0" dirty="0">
                <a:solidFill>
                  <a:srgbClr val="4D4D4D"/>
                </a:solidFill>
              </a:rPr>
              <a:t>REI 120, G1, </a:t>
            </a:r>
            <a:r>
              <a:rPr lang="el-GR" sz="2800" noProof="0" dirty="0">
                <a:solidFill>
                  <a:srgbClr val="4D4D4D"/>
                </a:solidFill>
              </a:rPr>
              <a:t>λ ~0,09 </a:t>
            </a:r>
            <a:r>
              <a:rPr lang="uk-UA" sz="2800" noProof="0" dirty="0">
                <a:solidFill>
                  <a:srgbClr val="4D4D4D"/>
                </a:solidFill>
              </a:rPr>
              <a:t>Вт/</a:t>
            </a:r>
            <a:r>
              <a:rPr lang="uk-UA" sz="2800" noProof="0" dirty="0" err="1">
                <a:solidFill>
                  <a:srgbClr val="4D4D4D"/>
                </a:solidFill>
              </a:rPr>
              <a:t>м·К</a:t>
            </a:r>
            <a:r>
              <a:rPr lang="uk-UA" sz="2800" noProof="0" dirty="0">
                <a:solidFill>
                  <a:srgbClr val="4D4D4D"/>
                </a:solidFill>
              </a:rPr>
              <a:t>, низький/від’ємний </a:t>
            </a:r>
            <a:r>
              <a:rPr lang="en-GB" sz="2800" noProof="0" dirty="0">
                <a:solidFill>
                  <a:srgbClr val="4D4D4D"/>
                </a:solidFill>
              </a:rPr>
              <a:t>GWP </a:t>
            </a:r>
            <a:r>
              <a:rPr lang="uk-UA" sz="2800" noProof="0" dirty="0">
                <a:solidFill>
                  <a:srgbClr val="4D4D4D"/>
                </a:solidFill>
              </a:rPr>
              <a:t>за рахунок біогенного вуглецю; протестована інкапсуляція. Добре для шкіл/садків, інтер’єрів і фасадів (за системним рішенням). </a:t>
            </a:r>
          </a:p>
        </p:txBody>
      </p:sp>
      <p:sp>
        <p:nvSpPr>
          <p:cNvPr id="19" name="Прямокутник 18">
            <a:extLst>
              <a:ext uri="{FF2B5EF4-FFF2-40B4-BE49-F238E27FC236}">
                <a16:creationId xmlns:a16="http://schemas.microsoft.com/office/drawing/2014/main" id="{3AA5EDDA-8A2F-6EE4-2C95-375B65CCE18D}"/>
              </a:ext>
            </a:extLst>
          </p:cNvPr>
          <p:cNvSpPr/>
          <p:nvPr/>
        </p:nvSpPr>
        <p:spPr>
          <a:xfrm>
            <a:off x="9231528" y="8863724"/>
            <a:ext cx="5629921" cy="3480674"/>
          </a:xfrm>
          <a:prstGeom prst="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800" dirty="0" err="1">
                <a:solidFill>
                  <a:srgbClr val="4D4D4D"/>
                </a:solidFill>
              </a:rPr>
              <a:t>Декоративно</a:t>
            </a:r>
            <a:r>
              <a:rPr lang="uk-UA" sz="2800" dirty="0">
                <a:solidFill>
                  <a:srgbClr val="4D4D4D"/>
                </a:solidFill>
              </a:rPr>
              <a:t>‑акустичні розчини, мати/плити, наповнювачі; низькі </a:t>
            </a:r>
            <a:r>
              <a:rPr lang="en-GB" sz="2800" dirty="0">
                <a:solidFill>
                  <a:srgbClr val="4D4D4D"/>
                </a:solidFill>
              </a:rPr>
              <a:t>VOC </a:t>
            </a:r>
            <a:r>
              <a:rPr lang="uk-UA" sz="2800" dirty="0">
                <a:solidFill>
                  <a:srgbClr val="4D4D4D"/>
                </a:solidFill>
              </a:rPr>
              <a:t>і гігротермічна стабілізація. Є локальні виробники (напр., </a:t>
            </a:r>
            <a:r>
              <a:rPr lang="en-GB" sz="2800" dirty="0" err="1">
                <a:solidFill>
                  <a:srgbClr val="4D4D4D"/>
                </a:solidFill>
              </a:rPr>
              <a:t>K.tex</a:t>
            </a:r>
            <a:r>
              <a:rPr lang="en-GB" sz="2800" dirty="0">
                <a:solidFill>
                  <a:srgbClr val="4D4D4D"/>
                </a:solidFill>
              </a:rPr>
              <a:t>). </a:t>
            </a:r>
            <a:endParaRPr lang="uk-UA" sz="2800" dirty="0">
              <a:solidFill>
                <a:srgbClr val="4D4D4D"/>
              </a:solidFill>
            </a:endParaRPr>
          </a:p>
        </p:txBody>
      </p:sp>
      <p:sp>
        <p:nvSpPr>
          <p:cNvPr id="20" name="Прямокутник 19">
            <a:extLst>
              <a:ext uri="{FF2B5EF4-FFF2-40B4-BE49-F238E27FC236}">
                <a16:creationId xmlns:a16="http://schemas.microsoft.com/office/drawing/2014/main" id="{105D8A3F-8B5B-49CA-5B3E-AAAE9B9000ED}"/>
              </a:ext>
            </a:extLst>
          </p:cNvPr>
          <p:cNvSpPr/>
          <p:nvPr/>
        </p:nvSpPr>
        <p:spPr>
          <a:xfrm>
            <a:off x="16436354" y="8863724"/>
            <a:ext cx="5629921" cy="3480674"/>
          </a:xfrm>
          <a:prstGeom prst="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2800" dirty="0">
                <a:solidFill>
                  <a:srgbClr val="4D4D4D"/>
                </a:solidFill>
              </a:rPr>
              <a:t>Виконує ДБН, але високий </a:t>
            </a:r>
            <a:r>
              <a:rPr lang="en-GB" sz="2800" dirty="0">
                <a:solidFill>
                  <a:srgbClr val="4D4D4D"/>
                </a:solidFill>
              </a:rPr>
              <a:t>GWP </a:t>
            </a:r>
            <a:r>
              <a:rPr lang="uk-UA" sz="2800" dirty="0">
                <a:solidFill>
                  <a:srgbClr val="4D4D4D"/>
                </a:solidFill>
              </a:rPr>
              <a:t>через енергоємність виробництва; у базовому порівнянні еквівалент 31,1 см мінеральної вати ≈ 40 см соломи. Для вати вимагайте доказів </a:t>
            </a:r>
            <a:r>
              <a:rPr lang="en-GB" sz="2800" dirty="0">
                <a:solidFill>
                  <a:srgbClr val="4D4D4D"/>
                </a:solidFill>
              </a:rPr>
              <a:t>VOC/LCA </a:t>
            </a:r>
            <a:r>
              <a:rPr lang="uk-UA" sz="2800" dirty="0">
                <a:solidFill>
                  <a:srgbClr val="4D4D4D"/>
                </a:solidFill>
              </a:rPr>
              <a:t>і прозорості ланцюгів постачання. </a:t>
            </a:r>
          </a:p>
        </p:txBody>
      </p:sp>
    </p:spTree>
    <p:extLst>
      <p:ext uri="{BB962C8B-B14F-4D97-AF65-F5344CB8AC3E}">
        <p14:creationId xmlns:p14="http://schemas.microsoft.com/office/powerpoint/2010/main" val="164778127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07D0C0-AED0-606A-3C3A-E2FBD5690067}"/>
            </a:ext>
          </a:extLst>
        </p:cNvPr>
        <p:cNvGrpSpPr/>
        <p:nvPr/>
      </p:nvGrpSpPr>
      <p:grpSpPr>
        <a:xfrm>
          <a:off x="0" y="0"/>
          <a:ext cx="0" cy="0"/>
          <a:chOff x="0" y="0"/>
          <a:chExt cx="0" cy="0"/>
        </a:xfrm>
      </p:grpSpPr>
      <p:sp>
        <p:nvSpPr>
          <p:cNvPr id="2" name="Заголовок 13">
            <a:extLst>
              <a:ext uri="{FF2B5EF4-FFF2-40B4-BE49-F238E27FC236}">
                <a16:creationId xmlns:a16="http://schemas.microsoft.com/office/drawing/2014/main" id="{BE5C2F06-2D3A-6A44-D28C-3E198BD58406}"/>
              </a:ext>
            </a:extLst>
          </p:cNvPr>
          <p:cNvSpPr txBox="1">
            <a:spLocks/>
          </p:cNvSpPr>
          <p:nvPr/>
        </p:nvSpPr>
        <p:spPr>
          <a:xfrm>
            <a:off x="685010" y="1733142"/>
            <a:ext cx="20982294" cy="826248"/>
          </a:xfrm>
          <a:prstGeom prst="rect">
            <a:avLst/>
          </a:prstGeom>
        </p:spPr>
        <p:txBody>
          <a:bodyPr/>
          <a:lstStyle>
            <a:lvl1pPr algn="l" defTabSz="914400" rtl="0" eaLnBrk="1" latinLnBrk="0" hangingPunct="1">
              <a:lnSpc>
                <a:spcPct val="90000"/>
              </a:lnSpc>
              <a:spcBef>
                <a:spcPct val="0"/>
              </a:spcBef>
              <a:buNone/>
              <a:defRPr sz="15000" b="0" i="0" kern="1200">
                <a:solidFill>
                  <a:srgbClr val="4D4D4D"/>
                </a:solidFill>
                <a:latin typeface="TITILLIUMMAPS29L-400WT" pitchFamily="2" charset="77"/>
                <a:ea typeface="+mj-ea"/>
                <a:cs typeface="Calibri" panose="020F0502020204030204" pitchFamily="34" charset="0"/>
              </a:defRPr>
            </a:lvl1pPr>
          </a:lstStyle>
          <a:p>
            <a:r>
              <a:rPr lang="uk-UA" sz="6000" noProof="0" dirty="0"/>
              <a:t>Кадрова спроможність і «зелені» робочі місця</a:t>
            </a:r>
          </a:p>
        </p:txBody>
      </p:sp>
      <p:sp>
        <p:nvSpPr>
          <p:cNvPr id="4" name="Прямокутник: округлені кути 3">
            <a:extLst>
              <a:ext uri="{FF2B5EF4-FFF2-40B4-BE49-F238E27FC236}">
                <a16:creationId xmlns:a16="http://schemas.microsoft.com/office/drawing/2014/main" id="{736181C4-6C62-6DA2-C373-05B74F6522D1}"/>
              </a:ext>
            </a:extLst>
          </p:cNvPr>
          <p:cNvSpPr/>
          <p:nvPr/>
        </p:nvSpPr>
        <p:spPr>
          <a:xfrm>
            <a:off x="1331844" y="3714593"/>
            <a:ext cx="1888435" cy="1630017"/>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5" name="Прямокутник: округлені кути 4">
            <a:extLst>
              <a:ext uri="{FF2B5EF4-FFF2-40B4-BE49-F238E27FC236}">
                <a16:creationId xmlns:a16="http://schemas.microsoft.com/office/drawing/2014/main" id="{49C939A3-AEE7-8E60-3F9E-0175DC4AE571}"/>
              </a:ext>
            </a:extLst>
          </p:cNvPr>
          <p:cNvSpPr/>
          <p:nvPr/>
        </p:nvSpPr>
        <p:spPr>
          <a:xfrm>
            <a:off x="1331844" y="5980716"/>
            <a:ext cx="1888435" cy="1630017"/>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6" name="Прямокутник: округлені кути 5">
            <a:extLst>
              <a:ext uri="{FF2B5EF4-FFF2-40B4-BE49-F238E27FC236}">
                <a16:creationId xmlns:a16="http://schemas.microsoft.com/office/drawing/2014/main" id="{F9270CE6-80ED-DD2F-4F0C-4CA84183C793}"/>
              </a:ext>
            </a:extLst>
          </p:cNvPr>
          <p:cNvSpPr/>
          <p:nvPr/>
        </p:nvSpPr>
        <p:spPr>
          <a:xfrm>
            <a:off x="1331844" y="8246839"/>
            <a:ext cx="1888435" cy="1630017"/>
          </a:xfrm>
          <a:prstGeom prst="roundRect">
            <a:avLst/>
          </a:prstGeom>
          <a:solidFill>
            <a:srgbClr val="79C59F"/>
          </a:solidFill>
          <a:ln>
            <a:solidFill>
              <a:srgbClr val="79C59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12000" b="1" noProof="0" dirty="0">
              <a:latin typeface="+mj-lt"/>
            </a:endParaRPr>
          </a:p>
        </p:txBody>
      </p:sp>
      <p:sp>
        <p:nvSpPr>
          <p:cNvPr id="7" name="Прямокутник: округлені кути 6">
            <a:extLst>
              <a:ext uri="{FF2B5EF4-FFF2-40B4-BE49-F238E27FC236}">
                <a16:creationId xmlns:a16="http://schemas.microsoft.com/office/drawing/2014/main" id="{2FA5604A-7C3A-B3A9-5AC3-11A2D6DD9ED6}"/>
              </a:ext>
            </a:extLst>
          </p:cNvPr>
          <p:cNvSpPr/>
          <p:nvPr/>
        </p:nvSpPr>
        <p:spPr>
          <a:xfrm>
            <a:off x="3770244" y="3714592"/>
            <a:ext cx="8401878"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Формується ринок «зелених» професій (будівництво, ВДЕ, управління відходами, </a:t>
            </a:r>
            <a:r>
              <a:rPr lang="uk-UA" sz="3200" b="1" noProof="0" dirty="0" err="1"/>
              <a:t>екомоніторинг</a:t>
            </a:r>
            <a:r>
              <a:rPr lang="uk-UA" sz="3200" b="1" noProof="0" dirty="0"/>
              <a:t>, LCA/сертифікація)</a:t>
            </a:r>
            <a:endParaRPr lang="uk-UA" sz="3200" b="1" noProof="0" dirty="0">
              <a:latin typeface="+mj-lt"/>
            </a:endParaRPr>
          </a:p>
        </p:txBody>
      </p:sp>
      <p:sp>
        <p:nvSpPr>
          <p:cNvPr id="8" name="Прямокутник: округлені кути 7">
            <a:extLst>
              <a:ext uri="{FF2B5EF4-FFF2-40B4-BE49-F238E27FC236}">
                <a16:creationId xmlns:a16="http://schemas.microsoft.com/office/drawing/2014/main" id="{7D42BA84-041C-1561-1F52-69DB9FA19087}"/>
              </a:ext>
            </a:extLst>
          </p:cNvPr>
          <p:cNvSpPr/>
          <p:nvPr/>
        </p:nvSpPr>
        <p:spPr>
          <a:xfrm>
            <a:off x="3770244" y="5980716"/>
            <a:ext cx="8401878"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Запущено переліки видів діяльності та професій з опорою на рекомендації UNEP, ILO і регламенти ЄС</a:t>
            </a:r>
            <a:endParaRPr lang="uk-UA" sz="3200" b="1" noProof="0" dirty="0">
              <a:latin typeface="+mj-lt"/>
            </a:endParaRPr>
          </a:p>
        </p:txBody>
      </p:sp>
      <p:sp>
        <p:nvSpPr>
          <p:cNvPr id="9" name="Прямокутник: округлені кути 8">
            <a:extLst>
              <a:ext uri="{FF2B5EF4-FFF2-40B4-BE49-F238E27FC236}">
                <a16:creationId xmlns:a16="http://schemas.microsoft.com/office/drawing/2014/main" id="{2FED9619-987D-9317-11DB-58A9B8063A02}"/>
              </a:ext>
            </a:extLst>
          </p:cNvPr>
          <p:cNvSpPr/>
          <p:nvPr/>
        </p:nvSpPr>
        <p:spPr>
          <a:xfrm>
            <a:off x="3770244" y="8246838"/>
            <a:ext cx="8401878" cy="1630017"/>
          </a:xfrm>
          <a:prstGeom prst="roundRect">
            <a:avLst/>
          </a:prstGeom>
          <a:solidFill>
            <a:srgbClr val="4D4D4D"/>
          </a:solidFill>
          <a:ln>
            <a:solidFill>
              <a:srgbClr val="4D4D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200" b="1" noProof="0" dirty="0"/>
              <a:t>Обговорюється національний стандарт із екологічного оцінювання будівель</a:t>
            </a:r>
            <a:endParaRPr lang="uk-UA" sz="3200" b="1" noProof="0" dirty="0">
              <a:latin typeface="+mj-lt"/>
            </a:endParaRPr>
          </a:p>
        </p:txBody>
      </p:sp>
      <p:grpSp>
        <p:nvGrpSpPr>
          <p:cNvPr id="10" name="Групувати 9">
            <a:extLst>
              <a:ext uri="{FF2B5EF4-FFF2-40B4-BE49-F238E27FC236}">
                <a16:creationId xmlns:a16="http://schemas.microsoft.com/office/drawing/2014/main" id="{97B9EEF0-6DB6-ACD5-BA24-D4329CC49AC1}"/>
              </a:ext>
            </a:extLst>
          </p:cNvPr>
          <p:cNvGrpSpPr/>
          <p:nvPr/>
        </p:nvGrpSpPr>
        <p:grpSpPr>
          <a:xfrm>
            <a:off x="13179287" y="3717276"/>
            <a:ext cx="9395791" cy="1282335"/>
            <a:chOff x="7282070" y="6418852"/>
            <a:chExt cx="9395791" cy="1262543"/>
          </a:xfrm>
        </p:grpSpPr>
        <p:sp>
          <p:nvSpPr>
            <p:cNvPr id="11" name="Прямокутник: округлені кути 10">
              <a:extLst>
                <a:ext uri="{FF2B5EF4-FFF2-40B4-BE49-F238E27FC236}">
                  <a16:creationId xmlns:a16="http://schemas.microsoft.com/office/drawing/2014/main" id="{62863174-20FE-9111-83D5-CD244844F659}"/>
                </a:ext>
              </a:extLst>
            </p:cNvPr>
            <p:cNvSpPr/>
            <p:nvPr/>
          </p:nvSpPr>
          <p:spPr>
            <a:xfrm>
              <a:off x="7282070" y="6418853"/>
              <a:ext cx="2082758" cy="1262542"/>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sz="9600" b="1" noProof="0" dirty="0">
                <a:latin typeface="+mj-lt"/>
              </a:endParaRPr>
            </a:p>
          </p:txBody>
        </p:sp>
        <p:sp>
          <p:nvSpPr>
            <p:cNvPr id="12" name="Прямокутник: округлені кути 11">
              <a:extLst>
                <a:ext uri="{FF2B5EF4-FFF2-40B4-BE49-F238E27FC236}">
                  <a16:creationId xmlns:a16="http://schemas.microsoft.com/office/drawing/2014/main" id="{2CDAA3EF-B00D-97EA-C325-E23FD49662D0}"/>
                </a:ext>
              </a:extLst>
            </p:cNvPr>
            <p:cNvSpPr/>
            <p:nvPr/>
          </p:nvSpPr>
          <p:spPr>
            <a:xfrm>
              <a:off x="9808415" y="6418852"/>
              <a:ext cx="6869446" cy="1262543"/>
            </a:xfrm>
            <a:prstGeom prst="roundRect">
              <a:avLst/>
            </a:prstGeom>
            <a:solidFill>
              <a:srgbClr val="96D6F3"/>
            </a:solidFill>
            <a:ln>
              <a:solidFill>
                <a:srgbClr val="96D6F3"/>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uk-UA" sz="3600" b="1" noProof="0" dirty="0">
                  <a:solidFill>
                    <a:srgbClr val="4D4D4D"/>
                  </a:solidFill>
                  <a:latin typeface="+mj-lt"/>
                </a:rPr>
                <a:t>Практичні рекомендації для ОТГ </a:t>
              </a:r>
            </a:p>
          </p:txBody>
        </p:sp>
        <p:pic>
          <p:nvPicPr>
            <p:cNvPr id="13" name="Графіка 12" descr="Checkmark with solid fill">
              <a:extLst>
                <a:ext uri="{FF2B5EF4-FFF2-40B4-BE49-F238E27FC236}">
                  <a16:creationId xmlns:a16="http://schemas.microsoft.com/office/drawing/2014/main" id="{D479624A-D028-2B11-A540-6134FAD2F7D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66249" y="6592923"/>
              <a:ext cx="914400" cy="914400"/>
            </a:xfrm>
            <a:prstGeom prst="rect">
              <a:avLst/>
            </a:prstGeom>
          </p:spPr>
        </p:pic>
      </p:grpSp>
      <p:sp>
        <p:nvSpPr>
          <p:cNvPr id="16" name="TextBox 15">
            <a:extLst>
              <a:ext uri="{FF2B5EF4-FFF2-40B4-BE49-F238E27FC236}">
                <a16:creationId xmlns:a16="http://schemas.microsoft.com/office/drawing/2014/main" id="{F070A4B1-D9BE-4D8C-A6C6-779061C4D7FA}"/>
              </a:ext>
            </a:extLst>
          </p:cNvPr>
          <p:cNvSpPr txBox="1"/>
          <p:nvPr/>
        </p:nvSpPr>
        <p:spPr>
          <a:xfrm>
            <a:off x="15705632" y="5407653"/>
            <a:ext cx="6869446" cy="1569660"/>
          </a:xfrm>
          <a:prstGeom prst="rect">
            <a:avLst/>
          </a:prstGeom>
          <a:noFill/>
        </p:spPr>
        <p:txBody>
          <a:bodyPr wrap="square">
            <a:spAutoFit/>
          </a:bodyPr>
          <a:lstStyle/>
          <a:p>
            <a:pPr algn="just"/>
            <a:r>
              <a:rPr lang="uk-UA" sz="3200" noProof="0" dirty="0">
                <a:solidFill>
                  <a:srgbClr val="000000"/>
                </a:solidFill>
                <a:latin typeface="+mj-lt"/>
              </a:rPr>
              <a:t>Закладайте в ТЗ вимоги до компетенцій підрядників (LCA, VOC, </a:t>
            </a:r>
            <a:r>
              <a:rPr lang="uk-UA" sz="3200" noProof="0" dirty="0" err="1">
                <a:solidFill>
                  <a:srgbClr val="000000"/>
                </a:solidFill>
                <a:latin typeface="+mj-lt"/>
              </a:rPr>
              <a:t>енергоаудит</a:t>
            </a:r>
            <a:r>
              <a:rPr lang="uk-UA" sz="3200" noProof="0" dirty="0">
                <a:solidFill>
                  <a:srgbClr val="000000"/>
                </a:solidFill>
                <a:latin typeface="+mj-lt"/>
              </a:rPr>
              <a:t>).</a:t>
            </a:r>
          </a:p>
        </p:txBody>
      </p:sp>
      <p:pic>
        <p:nvPicPr>
          <p:cNvPr id="18" name="Графіка 17" descr="Roller Paint Tool with solid fill">
            <a:extLst>
              <a:ext uri="{FF2B5EF4-FFF2-40B4-BE49-F238E27FC236}">
                <a16:creationId xmlns:a16="http://schemas.microsoft.com/office/drawing/2014/main" id="{470916F4-FB9F-51D9-A6EB-936A62E060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808922" y="4082527"/>
            <a:ext cx="914400" cy="914400"/>
          </a:xfrm>
          <a:prstGeom prst="rect">
            <a:avLst/>
          </a:prstGeom>
        </p:spPr>
      </p:pic>
      <p:pic>
        <p:nvPicPr>
          <p:cNvPr id="20" name="Графіка 19" descr="For Sale with solid fill">
            <a:extLst>
              <a:ext uri="{FF2B5EF4-FFF2-40B4-BE49-F238E27FC236}">
                <a16:creationId xmlns:a16="http://schemas.microsoft.com/office/drawing/2014/main" id="{9F2CBDFC-898E-472B-655B-0B6EAE316DD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808922" y="8604646"/>
            <a:ext cx="914400" cy="914400"/>
          </a:xfrm>
          <a:prstGeom prst="rect">
            <a:avLst/>
          </a:prstGeom>
        </p:spPr>
      </p:pic>
      <p:pic>
        <p:nvPicPr>
          <p:cNvPr id="22" name="Графіка 21" descr="List with solid fill">
            <a:extLst>
              <a:ext uri="{FF2B5EF4-FFF2-40B4-BE49-F238E27FC236}">
                <a16:creationId xmlns:a16="http://schemas.microsoft.com/office/drawing/2014/main" id="{FF589F10-7B6C-5588-F155-2A300D6B7AC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808922" y="6338523"/>
            <a:ext cx="914400" cy="914400"/>
          </a:xfrm>
          <a:prstGeom prst="rect">
            <a:avLst/>
          </a:prstGeom>
        </p:spPr>
      </p:pic>
      <p:sp>
        <p:nvSpPr>
          <p:cNvPr id="3" name="Прямокутник: округлені кути 2">
            <a:extLst>
              <a:ext uri="{FF2B5EF4-FFF2-40B4-BE49-F238E27FC236}">
                <a16:creationId xmlns:a16="http://schemas.microsoft.com/office/drawing/2014/main" id="{9274D8B4-5C58-BD0A-DC61-55AEB64751C0}"/>
              </a:ext>
            </a:extLst>
          </p:cNvPr>
          <p:cNvSpPr/>
          <p:nvPr/>
        </p:nvSpPr>
        <p:spPr>
          <a:xfrm>
            <a:off x="14361488" y="7981459"/>
            <a:ext cx="8213590" cy="2246769"/>
          </a:xfrm>
          <a:prstGeom prst="roundRect">
            <a:avLst/>
          </a:prstGeom>
          <a:solidFill>
            <a:srgbClr val="EEDE66"/>
          </a:solidFill>
          <a:ln>
            <a:solidFill>
              <a:srgbClr val="EEDE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4" name="TextBox 13">
            <a:extLst>
              <a:ext uri="{FF2B5EF4-FFF2-40B4-BE49-F238E27FC236}">
                <a16:creationId xmlns:a16="http://schemas.microsoft.com/office/drawing/2014/main" id="{E5F5B738-A161-79F0-6800-087866672FC8}"/>
              </a:ext>
            </a:extLst>
          </p:cNvPr>
          <p:cNvSpPr txBox="1"/>
          <p:nvPr/>
        </p:nvSpPr>
        <p:spPr>
          <a:xfrm>
            <a:off x="14570765" y="7981460"/>
            <a:ext cx="8004313" cy="2246769"/>
          </a:xfrm>
          <a:prstGeom prst="rect">
            <a:avLst/>
          </a:prstGeom>
          <a:noFill/>
          <a:ln>
            <a:noFill/>
          </a:ln>
        </p:spPr>
        <p:txBody>
          <a:bodyPr wrap="square" rtlCol="0">
            <a:spAutoFit/>
          </a:bodyPr>
          <a:lstStyle/>
          <a:p>
            <a:pPr algn="just">
              <a:buClr>
                <a:srgbClr val="4D4D4D"/>
              </a:buClr>
            </a:pPr>
            <a:r>
              <a:rPr lang="en-US" sz="2800" dirty="0">
                <a:solidFill>
                  <a:srgbClr val="4D4D4D"/>
                </a:solidFill>
                <a:latin typeface="+mj-lt"/>
              </a:rPr>
              <a:t>UNEP</a:t>
            </a:r>
            <a:r>
              <a:rPr lang="uk-UA" sz="2800" dirty="0">
                <a:solidFill>
                  <a:srgbClr val="4D4D4D"/>
                </a:solidFill>
                <a:latin typeface="+mj-lt"/>
              </a:rPr>
              <a:t> – </a:t>
            </a:r>
            <a:r>
              <a:rPr lang="ru-RU" sz="2800" dirty="0" err="1">
                <a:solidFill>
                  <a:srgbClr val="4D4D4D"/>
                </a:solidFill>
                <a:latin typeface="+mj-lt"/>
              </a:rPr>
              <a:t>Програма</a:t>
            </a:r>
            <a:r>
              <a:rPr lang="ru-RU" sz="2800" dirty="0">
                <a:solidFill>
                  <a:srgbClr val="4D4D4D"/>
                </a:solidFill>
                <a:latin typeface="+mj-lt"/>
              </a:rPr>
              <a:t> ООН з </a:t>
            </a:r>
            <a:r>
              <a:rPr lang="ru-RU" sz="2800" dirty="0" err="1">
                <a:solidFill>
                  <a:srgbClr val="4D4D4D"/>
                </a:solidFill>
                <a:latin typeface="+mj-lt"/>
              </a:rPr>
              <a:t>навколишнього</a:t>
            </a:r>
            <a:r>
              <a:rPr lang="ru-RU" sz="2800" dirty="0">
                <a:solidFill>
                  <a:srgbClr val="4D4D4D"/>
                </a:solidFill>
                <a:latin typeface="+mj-lt"/>
              </a:rPr>
              <a:t> </a:t>
            </a:r>
            <a:r>
              <a:rPr lang="ru-RU" sz="2800" dirty="0" err="1">
                <a:solidFill>
                  <a:srgbClr val="4D4D4D"/>
                </a:solidFill>
                <a:latin typeface="+mj-lt"/>
              </a:rPr>
              <a:t>середовища</a:t>
            </a:r>
            <a:r>
              <a:rPr lang="en-US" sz="2800" dirty="0">
                <a:solidFill>
                  <a:srgbClr val="4D4D4D"/>
                </a:solidFill>
                <a:latin typeface="+mj-lt"/>
              </a:rPr>
              <a:t> </a:t>
            </a:r>
            <a:r>
              <a:rPr lang="uk-UA" sz="2800" dirty="0">
                <a:solidFill>
                  <a:srgbClr val="4D4D4D"/>
                </a:solidFill>
                <a:latin typeface="+mj-lt"/>
              </a:rPr>
              <a:t>(</a:t>
            </a:r>
            <a:r>
              <a:rPr lang="en-GB" sz="2800" dirty="0">
                <a:solidFill>
                  <a:srgbClr val="4D4D4D"/>
                </a:solidFill>
                <a:latin typeface="+mj-lt"/>
              </a:rPr>
              <a:t>United Nations Environment Programme</a:t>
            </a:r>
            <a:r>
              <a:rPr lang="uk-UA" sz="2800" dirty="0">
                <a:solidFill>
                  <a:srgbClr val="4D4D4D"/>
                </a:solidFill>
                <a:latin typeface="+mj-lt"/>
              </a:rPr>
              <a:t>). </a:t>
            </a:r>
            <a:endParaRPr lang="en-US" sz="2800" dirty="0">
              <a:solidFill>
                <a:srgbClr val="4D4D4D"/>
              </a:solidFill>
              <a:latin typeface="+mj-lt"/>
            </a:endParaRPr>
          </a:p>
          <a:p>
            <a:pPr algn="just">
              <a:buClr>
                <a:srgbClr val="4D4D4D"/>
              </a:buClr>
            </a:pPr>
            <a:r>
              <a:rPr lang="en-GB" sz="2800" dirty="0">
                <a:solidFill>
                  <a:srgbClr val="4D4D4D"/>
                </a:solidFill>
                <a:latin typeface="+mj-lt"/>
              </a:rPr>
              <a:t>ILO</a:t>
            </a:r>
            <a:r>
              <a:rPr lang="uk-UA" sz="2800" dirty="0">
                <a:solidFill>
                  <a:srgbClr val="4D4D4D"/>
                </a:solidFill>
                <a:latin typeface="+mj-lt"/>
              </a:rPr>
              <a:t> – Міжнародна організація праці (</a:t>
            </a:r>
            <a:r>
              <a:rPr lang="en-GB" sz="2800" dirty="0">
                <a:solidFill>
                  <a:srgbClr val="4D4D4D"/>
                </a:solidFill>
                <a:latin typeface="+mj-lt"/>
              </a:rPr>
              <a:t>International Labour Organization</a:t>
            </a:r>
            <a:r>
              <a:rPr lang="uk-UA" sz="2800" dirty="0">
                <a:solidFill>
                  <a:srgbClr val="4D4D4D"/>
                </a:solidFill>
                <a:latin typeface="+mj-lt"/>
              </a:rPr>
              <a:t>).</a:t>
            </a:r>
          </a:p>
        </p:txBody>
      </p:sp>
      <p:pic>
        <p:nvPicPr>
          <p:cNvPr id="15" name="Графіка 14" descr="Storytelling with solid fill">
            <a:extLst>
              <a:ext uri="{FF2B5EF4-FFF2-40B4-BE49-F238E27FC236}">
                <a16:creationId xmlns:a16="http://schemas.microsoft.com/office/drawing/2014/main" id="{EB84C77B-D807-C3C3-FEF7-724BA3F162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3179287" y="8647643"/>
            <a:ext cx="914400" cy="914400"/>
          </a:xfrm>
          <a:prstGeom prst="rect">
            <a:avLst/>
          </a:prstGeom>
        </p:spPr>
      </p:pic>
    </p:spTree>
    <p:extLst>
      <p:ext uri="{BB962C8B-B14F-4D97-AF65-F5344CB8AC3E}">
        <p14:creationId xmlns:p14="http://schemas.microsoft.com/office/powerpoint/2010/main" val="949699353"/>
      </p:ext>
    </p:extLst>
  </p:cSld>
  <p:clrMapOvr>
    <a:masterClrMapping/>
  </p:clrMapOvr>
  <p:transition spd="med"/>
</p:sld>
</file>

<file path=ppt/theme/theme1.xml><?xml version="1.0" encoding="utf-8"?>
<a:theme xmlns:a="http://schemas.openxmlformats.org/drawingml/2006/main" name="Tit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8_MinimalistLight">
  <a:themeElements>
    <a:clrScheme name="38_MinimalistLight">
      <a:dk1>
        <a:srgbClr val="000000"/>
      </a:dk1>
      <a:lt1>
        <a:srgbClr val="FFFFFF"/>
      </a:lt1>
      <a:dk2>
        <a:srgbClr val="96D5F2"/>
      </a:dk2>
      <a:lt2>
        <a:srgbClr val="D5D5D5"/>
      </a:lt2>
      <a:accent1>
        <a:srgbClr val="9FAABA"/>
      </a:accent1>
      <a:accent2>
        <a:srgbClr val="88A7B2"/>
      </a:accent2>
      <a:accent3>
        <a:srgbClr val="94B9A3"/>
      </a:accent3>
      <a:accent4>
        <a:srgbClr val="F0BE5E"/>
      </a:accent4>
      <a:accent5>
        <a:srgbClr val="D5B7B7"/>
      </a:accent5>
      <a:accent6>
        <a:srgbClr val="B894B1"/>
      </a:accent6>
      <a:hlink>
        <a:srgbClr val="0000FF"/>
      </a:hlink>
      <a:folHlink>
        <a:srgbClr val="FF00FF"/>
      </a:folHlink>
    </a:clrScheme>
    <a:fontScheme name="38_MinimalistLight">
      <a:majorFont>
        <a:latin typeface="Produkt Extralight"/>
        <a:ea typeface="Produkt Extralight"/>
        <a:cs typeface="Produkt Extralight"/>
      </a:majorFont>
      <a:minorFont>
        <a:latin typeface="Produkt Extralight"/>
        <a:ea typeface="Produkt Extralight"/>
        <a:cs typeface="Produkt Extralight"/>
      </a:minorFont>
    </a:fontScheme>
    <a:fmtScheme name="38_Minimalist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9155"/>
            <a:lumOff val="-32673"/>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atOff val="-9155"/>
              <a:lumOff val="-32673"/>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355600" rtl="0" fontAlgn="auto" latinLnBrk="0" hangingPunct="0">
          <a:lnSpc>
            <a:spcPct val="100000"/>
          </a:lnSpc>
          <a:spcBef>
            <a:spcPts val="4700"/>
          </a:spcBef>
          <a:spcAft>
            <a:spcPts val="0"/>
          </a:spcAft>
          <a:buClrTx/>
          <a:buSzTx/>
          <a:buFontTx/>
          <a:buNone/>
          <a:tabLst/>
          <a:defRPr kumimoji="0" sz="4000" b="0" i="0" u="none" strike="noStrike" cap="none" spc="0" normalizeH="0" baseline="0">
            <a:ln>
              <a:noFill/>
            </a:ln>
            <a:solidFill>
              <a:schemeClr val="accent1">
                <a:satOff val="-9155"/>
                <a:lumOff val="-32673"/>
              </a:schemeClr>
            </a:solidFill>
            <a:effectLst/>
            <a:uFillTx/>
            <a:latin typeface="Graphik-Light"/>
            <a:ea typeface="Graphik-Light"/>
            <a:cs typeface="Graphik-Light"/>
            <a:sym typeface="Graphik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1E8AFFADC905D4BA34F672F97FA2090" ma:contentTypeVersion="14" ma:contentTypeDescription="Create a new document." ma:contentTypeScope="" ma:versionID="76e28ca9f2bb91e1f8dcacb7f979e5a0">
  <xsd:schema xmlns:xsd="http://www.w3.org/2001/XMLSchema" xmlns:xs="http://www.w3.org/2001/XMLSchema" xmlns:p="http://schemas.microsoft.com/office/2006/metadata/properties" xmlns:ns2="895e0921-fcab-4d31-9195-97c01b0ea55b" xmlns:ns3="7d00d6f7-ee89-4cc1-9a05-c30bb63bda15" targetNamespace="http://schemas.microsoft.com/office/2006/metadata/properties" ma:root="true" ma:fieldsID="0d752af178053fc90c931207e3cade11" ns2:_="" ns3:_="">
    <xsd:import namespace="895e0921-fcab-4d31-9195-97c01b0ea55b"/>
    <xsd:import namespace="7d00d6f7-ee89-4cc1-9a05-c30bb63bda1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5e0921-fcab-4d31-9195-97c01b0ea5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938a081-a76a-4171-adc7-1d45bc88625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d00d6f7-ee89-4cc1-9a05-c30bb63bda1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e9a73ce-a28b-45c5-82ed-c1b8c70fb965}" ma:internalName="TaxCatchAll" ma:showField="CatchAllData" ma:web="7d00d6f7-ee89-4cc1-9a05-c30bb63bda15">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95e0921-fcab-4d31-9195-97c01b0ea55b">
      <Terms xmlns="http://schemas.microsoft.com/office/infopath/2007/PartnerControls"/>
    </lcf76f155ced4ddcb4097134ff3c332f>
    <TaxCatchAll xmlns="7d00d6f7-ee89-4cc1-9a05-c30bb63bda15" xsi:nil="true"/>
  </documentManagement>
</p:properties>
</file>

<file path=customXml/itemProps1.xml><?xml version="1.0" encoding="utf-8"?>
<ds:datastoreItem xmlns:ds="http://schemas.openxmlformats.org/officeDocument/2006/customXml" ds:itemID="{B3BC7A3A-A679-488F-B3B3-5398433C51F2}">
  <ds:schemaRefs>
    <ds:schemaRef ds:uri="http://schemas.microsoft.com/sharepoint/v3/contenttype/forms"/>
  </ds:schemaRefs>
</ds:datastoreItem>
</file>

<file path=customXml/itemProps2.xml><?xml version="1.0" encoding="utf-8"?>
<ds:datastoreItem xmlns:ds="http://schemas.openxmlformats.org/officeDocument/2006/customXml" ds:itemID="{7156CE40-3DA3-4F74-A601-09B463231671}">
  <ds:schemaRefs>
    <ds:schemaRef ds:uri="7d00d6f7-ee89-4cc1-9a05-c30bb63bda15"/>
    <ds:schemaRef ds:uri="895e0921-fcab-4d31-9195-97c01b0ea55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B4A9C1-EAC9-4410-B7AC-76F80690E736}">
  <ds:schemaRefs>
    <ds:schemaRef ds:uri="http://schemas.microsoft.com/office/2006/metadata/properties"/>
    <ds:schemaRef ds:uri="http://schemas.microsoft.com/office/infopath/2007/PartnerControls"/>
    <ds:schemaRef ds:uri="http://purl.org/dc/dcmitype/"/>
    <ds:schemaRef ds:uri="http://purl.org/dc/elements/1.1/"/>
    <ds:schemaRef ds:uri="http://schemas.microsoft.com/office/2006/documentManagement/types"/>
    <ds:schemaRef ds:uri="http://www.w3.org/XML/1998/namespace"/>
    <ds:schemaRef ds:uri="895e0921-fcab-4d31-9195-97c01b0ea55b"/>
    <ds:schemaRef ds:uri="http://purl.org/dc/terms/"/>
    <ds:schemaRef ds:uri="http://schemas.openxmlformats.org/package/2006/metadata/core-properties"/>
    <ds:schemaRef ds:uri="7d00d6f7-ee89-4cc1-9a05-c30bb63bda15"/>
  </ds:schemaRefs>
</ds:datastoreItem>
</file>

<file path=docProps/app.xml><?xml version="1.0" encoding="utf-8"?>
<Properties xmlns="http://schemas.openxmlformats.org/officeDocument/2006/extended-properties" xmlns:vt="http://schemas.openxmlformats.org/officeDocument/2006/docPropsVTypes">
  <Template/>
  <TotalTime>648</TotalTime>
  <Words>1319</Words>
  <Application>Microsoft Office PowerPoint</Application>
  <PresentationFormat>Довільний</PresentationFormat>
  <Paragraphs>112</Paragraphs>
  <Slides>13</Slides>
  <Notes>0</Notes>
  <HiddenSlides>0</HiddenSlides>
  <MMClips>0</MMClips>
  <ScaleCrop>false</ScaleCrop>
  <HeadingPairs>
    <vt:vector size="6" baseType="variant">
      <vt:variant>
        <vt:lpstr>Використані шрифти</vt:lpstr>
      </vt:variant>
      <vt:variant>
        <vt:i4>8</vt:i4>
      </vt:variant>
      <vt:variant>
        <vt:lpstr>Тема</vt:lpstr>
      </vt:variant>
      <vt:variant>
        <vt:i4>1</vt:i4>
      </vt:variant>
      <vt:variant>
        <vt:lpstr>Заголовки слайдів</vt:lpstr>
      </vt:variant>
      <vt:variant>
        <vt:i4>13</vt:i4>
      </vt:variant>
    </vt:vector>
  </HeadingPairs>
  <TitlesOfParts>
    <vt:vector size="22" baseType="lpstr">
      <vt:lpstr>Aptos</vt:lpstr>
      <vt:lpstr>Arial</vt:lpstr>
      <vt:lpstr>Calibri</vt:lpstr>
      <vt:lpstr>Calibri Light</vt:lpstr>
      <vt:lpstr>Google Sans</vt:lpstr>
      <vt:lpstr>Helvetica Neue</vt:lpstr>
      <vt:lpstr>TITILLIUMMAPS29L-400WT</vt:lpstr>
      <vt:lpstr>Trebuchet MS</vt:lpstr>
      <vt:lpstr>Tittle</vt:lpstr>
      <vt:lpstr>Презентація PowerPoint</vt:lpstr>
      <vt:lpstr>Презентація PowerPoint</vt:lpstr>
      <vt:lpstr>Презентація PowerPoint</vt:lpstr>
      <vt:lpstr>Чому це важливо для громад?</vt:lpstr>
      <vt:lpstr>Алгоритм вибору матеріалів</vt:lpstr>
      <vt:lpstr>Алгоритм вибору матеріалів</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Florence Kuijl</dc:creator>
  <cp:lastModifiedBy>Tetiana Demchenko</cp:lastModifiedBy>
  <cp:revision>24</cp:revision>
  <dcterms:modified xsi:type="dcterms:W3CDTF">2025-10-01T07:28:12Z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0x01010081E8AFFADC905D4BA34F672F97FA2090</vt:lpwstr>
  </property>
  <property fmtid="{D5CDD505-2E9C-101B-9397-08002B2CF9AE}" pid="3" name="MediaServiceImageTags">
    <vt:lpwstr/>
  </property>
  <property fmtid="{D5CDD505-2E9C-101B-9397-08002B2CF9AE}" pid="4" name="MSIP_Label_680afd86-dcf7-4483-b9eb-5af1dcd104e1_Enabled">
    <vt:lpwstr>true</vt:lpwstr>
  </property>
  <property fmtid="{D5CDD505-2E9C-101B-9397-08002B2CF9AE}" pid="5" name="MSIP_Label_680afd86-dcf7-4483-b9eb-5af1dcd104e1_SetDate">
    <vt:lpwstr>2024-10-08T07:19:45Z</vt:lpwstr>
  </property>
  <property fmtid="{D5CDD505-2E9C-101B-9397-08002B2CF9AE}" pid="6" name="MSIP_Label_680afd86-dcf7-4483-b9eb-5af1dcd104e1_Method">
    <vt:lpwstr>Standard</vt:lpwstr>
  </property>
  <property fmtid="{D5CDD505-2E9C-101B-9397-08002B2CF9AE}" pid="7" name="MSIP_Label_680afd86-dcf7-4483-b9eb-5af1dcd104e1_Name">
    <vt:lpwstr>K2 Intern</vt:lpwstr>
  </property>
  <property fmtid="{D5CDD505-2E9C-101B-9397-08002B2CF9AE}" pid="8" name="MSIP_Label_680afd86-dcf7-4483-b9eb-5af1dcd104e1_SiteId">
    <vt:lpwstr>5a9809cf-0bcb-413a-838a-09ecc40cc9e8</vt:lpwstr>
  </property>
  <property fmtid="{D5CDD505-2E9C-101B-9397-08002B2CF9AE}" pid="9" name="MSIP_Label_680afd86-dcf7-4483-b9eb-5af1dcd104e1_ActionId">
    <vt:lpwstr>e33ff92a-b78a-4a5a-a430-83ffcdf43a97</vt:lpwstr>
  </property>
  <property fmtid="{D5CDD505-2E9C-101B-9397-08002B2CF9AE}" pid="10" name="MSIP_Label_680afd86-dcf7-4483-b9eb-5af1dcd104e1_ContentBits">
    <vt:lpwstr>0</vt:lpwstr>
  </property>
</Properties>
</file>