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705" r:id="rId4"/>
  </p:sldMasterIdLst>
  <p:notesMasterIdLst>
    <p:notesMasterId r:id="rId26"/>
  </p:notesMasterIdLst>
  <p:handoutMasterIdLst>
    <p:handoutMasterId r:id="rId27"/>
  </p:handoutMasterIdLst>
  <p:sldIdLst>
    <p:sldId id="335" r:id="rId5"/>
    <p:sldId id="400" r:id="rId6"/>
    <p:sldId id="378" r:id="rId7"/>
    <p:sldId id="379" r:id="rId8"/>
    <p:sldId id="369" r:id="rId9"/>
    <p:sldId id="377" r:id="rId10"/>
    <p:sldId id="341" r:id="rId11"/>
    <p:sldId id="380" r:id="rId12"/>
    <p:sldId id="355" r:id="rId13"/>
    <p:sldId id="381" r:id="rId14"/>
    <p:sldId id="382" r:id="rId15"/>
    <p:sldId id="383" r:id="rId16"/>
    <p:sldId id="384" r:id="rId17"/>
    <p:sldId id="385" r:id="rId18"/>
    <p:sldId id="386" r:id="rId19"/>
    <p:sldId id="387" r:id="rId20"/>
    <p:sldId id="388" r:id="rId21"/>
    <p:sldId id="389" r:id="rId22"/>
    <p:sldId id="390" r:id="rId23"/>
    <p:sldId id="391" r:id="rId24"/>
    <p:sldId id="336" r:id="rId25"/>
  </p:sldIdLst>
  <p:sldSz cx="24384000" cy="13716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A687278D-24A2-4F61-A694-A01028E61A51}">
          <p14:sldIdLst>
            <p14:sldId id="335"/>
            <p14:sldId id="400"/>
            <p14:sldId id="378"/>
            <p14:sldId id="379"/>
            <p14:sldId id="369"/>
            <p14:sldId id="377"/>
            <p14:sldId id="341"/>
            <p14:sldId id="380"/>
            <p14:sldId id="355"/>
            <p14:sldId id="381"/>
            <p14:sldId id="382"/>
            <p14:sldId id="383"/>
            <p14:sldId id="384"/>
            <p14:sldId id="385"/>
            <p14:sldId id="386"/>
            <p14:sldId id="387"/>
            <p14:sldId id="388"/>
            <p14:sldId id="389"/>
            <p14:sldId id="390"/>
            <p14:sldId id="391"/>
            <p14:sldId id="336"/>
          </p14:sldIdLst>
        </p14:section>
      </p14:sectionLst>
    </p:ext>
    <p:ext uri="{EFAFB233-063F-42B5-8137-9DF3F51BA10A}">
      <p15:sldGuideLst xmlns:p15="http://schemas.microsoft.com/office/powerpoint/2012/main">
        <p15:guide id="1" pos="400" userDrawn="1">
          <p15:clr>
            <a:srgbClr val="A4A3A4"/>
          </p15:clr>
        </p15:guide>
        <p15:guide id="2" pos="14824" userDrawn="1">
          <p15:clr>
            <a:srgbClr val="A4A3A4"/>
          </p15:clr>
        </p15:guide>
        <p15:guide id="3" orient="horz" pos="35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F10F09-45BB-CA30-4218-6F7A9E62366E}" name="Oliver Jancke" initials="OJ" userId="S::oliver.jancke@innovawood.eu::702b9ec0-9e93-4445-a19f-702e1f6debe6" providerId="AD"/>
  <p188:author id="{9705AC9D-4963-E556-098A-DA5CA06E148F}" name="Florence Kuijl" initials="FK" userId="S::florence.kuijl@innovawood.eu::a4b191bc-683d-4c4a-ba71-999535989cd3" providerId="AD"/>
  <p188:author id="{0C0131A1-F5DF-A503-665D-60CB441A9EF6}" name="Andreja Kutnar" initials="AK" userId="S::andreja.kutnar@innorenew.eu::8b80f2f5-0949-4421-86cb-688eb2093d7c" providerId="AD"/>
  <p188:author id="{028ABFB6-87A1-32D6-863F-89393F38B432}" name="Marlene A Johansson" initials="MJ" userId="S::marlene.a.johansson@ri.se::0aed1438-17ac-435a-b824-fa3e95418fb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96D6F3"/>
    <a:srgbClr val="79C59F"/>
    <a:srgbClr val="EEDE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D5D5D5"/>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Row>
  </a:tblStyle>
  <a:tblStyle styleId="{C7B018BB-80A7-4F77-B60F-C8B233D01FF8}"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D5D5D5"/>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Col>
    <a:lastRow>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2">
              <a:hueOff val="-357243"/>
              <a:satOff val="7293"/>
              <a:lumOff val="8906"/>
            </a:schemeClr>
          </a:solidFill>
        </a:fill>
      </a:tcStyle>
    </a:firstRow>
  </a:tblStyle>
  <a:tblStyle styleId="{EEE7283C-3CF3-47DC-8721-378D4A62B228}"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D5D5D5"/>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3">
              <a:satOff val="1412"/>
              <a:lumOff val="16412"/>
            </a:schemeClr>
          </a:solidFill>
        </a:fill>
      </a:tcStyle>
    </a:firstCol>
    <a:lastRow>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atOff val="1412"/>
                  <a:lumOff val="16412"/>
                </a:schemeClr>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6E937E"/>
          </a:solidFill>
        </a:fill>
      </a:tcStyle>
    </a:firstRow>
  </a:tblStyle>
  <a:tblStyle styleId="{CF821DB8-F4EB-4A41-A1BA-3FCAFE7338EE}"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AF7E9"/>
          </a:solidFill>
        </a:fill>
      </a:tcStyle>
    </a:wholeTbl>
    <a:band2H>
      <a:tcTxStyle/>
      <a:tcStyle>
        <a:tcBdr/>
        <a:fill>
          <a:solidFill>
            <a:srgbClr val="FFF171"/>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A51B"/>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E1A84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AF7E9"/>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4">
              <a:hueOff val="103425"/>
              <a:satOff val="-7243"/>
              <a:lumOff val="9921"/>
            </a:schemeClr>
          </a:solidFill>
        </a:fill>
      </a:tcStyle>
    </a:firstRow>
  </a:tblStyle>
  <a:tblStyle styleId="{33BA23B1-9221-436E-865A-0063620EA4FD}"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chemeClr val="accent5"/>
          </a:solidFill>
        </a:fill>
      </a:tcStyle>
    </a:band2H>
    <a:firstCol>
      <a:tcTxStyle b="on" i="off">
        <a:font>
          <a:latin typeface="Graphik Semibold"/>
          <a:ea typeface="Graphik Semibold"/>
          <a:cs typeface="Graphik Semi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5">
              <a:lumOff val="-14283"/>
            </a:schemeClr>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5">
                  <a:lumOff val="-14283"/>
                </a:schemeClr>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5">
              <a:satOff val="-6299"/>
              <a:lumOff val="-32309"/>
            </a:schemeClr>
          </a:solidFill>
        </a:fill>
      </a:tcStyle>
    </a:firstRow>
  </a:tblStyle>
  <a:tblStyle styleId="{2708684C-4D16-4618-839F-0558EEFCDFE6}"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EDEEEE"/>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5D5D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80" autoAdjust="0"/>
    <p:restoredTop sz="94658"/>
  </p:normalViewPr>
  <p:slideViewPr>
    <p:cSldViewPr snapToGrid="0">
      <p:cViewPr varScale="1">
        <p:scale>
          <a:sx n="35" d="100"/>
          <a:sy n="35" d="100"/>
        </p:scale>
        <p:origin x="1080" y="259"/>
      </p:cViewPr>
      <p:guideLst>
        <p:guide pos="400"/>
        <p:guide pos="14824"/>
        <p:guide orient="horz" pos="35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stasiia Skok" userId="S::askok@bdo.ua::4ef8d847-678c-4ccd-986b-7dd6811c6cfa" providerId="AD" clId="Web-{FACE61EB-062F-D401-02BC-95491AE6C46C}"/>
    <pc:docChg chg="modSld">
      <pc:chgData name="Anastasiia Skok" userId="S::askok@bdo.ua::4ef8d847-678c-4ccd-986b-7dd6811c6cfa" providerId="AD" clId="Web-{FACE61EB-062F-D401-02BC-95491AE6C46C}" dt="2025-09-25T05:33:02.361" v="4" actId="20577"/>
      <pc:docMkLst>
        <pc:docMk/>
      </pc:docMkLst>
      <pc:sldChg chg="addSp modSp">
        <pc:chgData name="Anastasiia Skok" userId="S::askok@bdo.ua::4ef8d847-678c-4ccd-986b-7dd6811c6cfa" providerId="AD" clId="Web-{FACE61EB-062F-D401-02BC-95491AE6C46C}" dt="2025-09-25T05:33:02.361" v="4" actId="20577"/>
        <pc:sldMkLst>
          <pc:docMk/>
          <pc:sldMk cId="296694578" sldId="335"/>
        </pc:sldMkLst>
        <pc:spChg chg="add mod">
          <ac:chgData name="Anastasiia Skok" userId="S::askok@bdo.ua::4ef8d847-678c-4ccd-986b-7dd6811c6cfa" providerId="AD" clId="Web-{FACE61EB-062F-D401-02BC-95491AE6C46C}" dt="2025-09-25T05:33:02.361" v="4" actId="20577"/>
          <ac:spMkLst>
            <pc:docMk/>
            <pc:sldMk cId="296694578" sldId="335"/>
            <ac:spMk id="2" creationId="{64EE5E7F-5F9B-7EBD-2421-F08A79345CC3}"/>
          </ac:spMkLst>
        </pc:spChg>
      </pc:sldChg>
    </pc:docChg>
  </pc:docChgLst>
  <pc:docChgLst>
    <pc:chgData name="Oleksandra Riabtseva" userId="ac59d86c-c601-444d-b209-b636cc57981d" providerId="ADAL" clId="{46431F58-0559-4468-A408-2B846DBBF4BD}"/>
    <pc:docChg chg="undo redo custSel addSld delSld modSld sldOrd modSection">
      <pc:chgData name="Oleksandra Riabtseva" userId="ac59d86c-c601-444d-b209-b636cc57981d" providerId="ADAL" clId="{46431F58-0559-4468-A408-2B846DBBF4BD}" dt="2025-09-01T09:31:02.941" v="3422" actId="47"/>
      <pc:docMkLst>
        <pc:docMk/>
      </pc:docMkLst>
      <pc:sldChg chg="modSp mod">
        <pc:chgData name="Oleksandra Riabtseva" userId="ac59d86c-c601-444d-b209-b636cc57981d" providerId="ADAL" clId="{46431F58-0559-4468-A408-2B846DBBF4BD}" dt="2025-09-01T09:04:51.554" v="2605" actId="790"/>
        <pc:sldMkLst>
          <pc:docMk/>
          <pc:sldMk cId="296694578" sldId="335"/>
        </pc:sldMkLst>
        <pc:spChg chg="mod">
          <ac:chgData name="Oleksandra Riabtseva" userId="ac59d86c-c601-444d-b209-b636cc57981d" providerId="ADAL" clId="{46431F58-0559-4468-A408-2B846DBBF4BD}" dt="2025-09-01T09:04:51.554" v="2605" actId="790"/>
          <ac:spMkLst>
            <pc:docMk/>
            <pc:sldMk cId="296694578" sldId="335"/>
            <ac:spMk id="7" creationId="{64EE5E7F-5F9B-7EBD-2421-F08A79345CC3}"/>
          </ac:spMkLst>
        </pc:spChg>
      </pc:sldChg>
      <pc:sldChg chg="addSp delSp modSp mod ord">
        <pc:chgData name="Oleksandra Riabtseva" userId="ac59d86c-c601-444d-b209-b636cc57981d" providerId="ADAL" clId="{46431F58-0559-4468-A408-2B846DBBF4BD}" dt="2025-09-01T09:04:51.554" v="2605" actId="790"/>
        <pc:sldMkLst>
          <pc:docMk/>
          <pc:sldMk cId="767763097" sldId="341"/>
        </pc:sldMkLst>
        <pc:spChg chg="mod">
          <ac:chgData name="Oleksandra Riabtseva" userId="ac59d86c-c601-444d-b209-b636cc57981d" providerId="ADAL" clId="{46431F58-0559-4468-A408-2B846DBBF4BD}" dt="2025-09-01T09:04:51.554" v="2605" actId="790"/>
          <ac:spMkLst>
            <pc:docMk/>
            <pc:sldMk cId="767763097" sldId="341"/>
            <ac:spMk id="5" creationId="{8DC8B698-6400-CF31-FA96-6456E154BC7D}"/>
          </ac:spMkLst>
        </pc:spChg>
        <pc:spChg chg="mod">
          <ac:chgData name="Oleksandra Riabtseva" userId="ac59d86c-c601-444d-b209-b636cc57981d" providerId="ADAL" clId="{46431F58-0559-4468-A408-2B846DBBF4BD}" dt="2025-09-01T09:04:51.554" v="2605" actId="790"/>
          <ac:spMkLst>
            <pc:docMk/>
            <pc:sldMk cId="767763097" sldId="341"/>
            <ac:spMk id="6" creationId="{C79CE059-EF40-F22B-7BF4-ABA68295222A}"/>
          </ac:spMkLst>
        </pc:spChg>
        <pc:spChg chg="add mod">
          <ac:chgData name="Oleksandra Riabtseva" userId="ac59d86c-c601-444d-b209-b636cc57981d" providerId="ADAL" clId="{46431F58-0559-4468-A408-2B846DBBF4BD}" dt="2025-09-01T09:04:51.554" v="2605" actId="790"/>
          <ac:spMkLst>
            <pc:docMk/>
            <pc:sldMk cId="767763097" sldId="341"/>
            <ac:spMk id="8" creationId="{50639AB2-13DD-3127-DB2D-BD67BDDB6AF6}"/>
          </ac:spMkLst>
        </pc:spChg>
        <pc:spChg chg="add mod">
          <ac:chgData name="Oleksandra Riabtseva" userId="ac59d86c-c601-444d-b209-b636cc57981d" providerId="ADAL" clId="{46431F58-0559-4468-A408-2B846DBBF4BD}" dt="2025-09-01T09:04:51.554" v="2605" actId="790"/>
          <ac:spMkLst>
            <pc:docMk/>
            <pc:sldMk cId="767763097" sldId="341"/>
            <ac:spMk id="10" creationId="{BB1579C5-F7CA-5BC0-62CD-D914AB0A7906}"/>
          </ac:spMkLst>
        </pc:spChg>
        <pc:picChg chg="add mod">
          <ac:chgData name="Oleksandra Riabtseva" userId="ac59d86c-c601-444d-b209-b636cc57981d" providerId="ADAL" clId="{46431F58-0559-4468-A408-2B846DBBF4BD}" dt="2025-09-01T08:11:45.893" v="1061" actId="1076"/>
          <ac:picMkLst>
            <pc:docMk/>
            <pc:sldMk cId="767763097" sldId="341"/>
            <ac:picMk id="4102" creationId="{9A8A025A-DEB9-6185-E903-1D46282AF30A}"/>
          </ac:picMkLst>
        </pc:picChg>
      </pc:sldChg>
      <pc:sldChg chg="addSp delSp modSp mod ord">
        <pc:chgData name="Oleksandra Riabtseva" userId="ac59d86c-c601-444d-b209-b636cc57981d" providerId="ADAL" clId="{46431F58-0559-4468-A408-2B846DBBF4BD}" dt="2025-09-01T09:04:51.554" v="2605" actId="790"/>
        <pc:sldMkLst>
          <pc:docMk/>
          <pc:sldMk cId="3668918409" sldId="355"/>
        </pc:sldMkLst>
        <pc:spChg chg="mod">
          <ac:chgData name="Oleksandra Riabtseva" userId="ac59d86c-c601-444d-b209-b636cc57981d" providerId="ADAL" clId="{46431F58-0559-4468-A408-2B846DBBF4BD}" dt="2025-09-01T09:04:51.554" v="2605" actId="790"/>
          <ac:spMkLst>
            <pc:docMk/>
            <pc:sldMk cId="3668918409" sldId="355"/>
            <ac:spMk id="2" creationId="{BB8A2D38-0693-E8B1-0C22-45BA285BA386}"/>
          </ac:spMkLst>
        </pc:spChg>
        <pc:spChg chg="mod">
          <ac:chgData name="Oleksandra Riabtseva" userId="ac59d86c-c601-444d-b209-b636cc57981d" providerId="ADAL" clId="{46431F58-0559-4468-A408-2B846DBBF4BD}" dt="2025-09-01T09:04:51.554" v="2605" actId="790"/>
          <ac:spMkLst>
            <pc:docMk/>
            <pc:sldMk cId="3668918409" sldId="355"/>
            <ac:spMk id="7" creationId="{327F2820-9E8E-8AE6-D688-B9230DFBA4A2}"/>
          </ac:spMkLst>
        </pc:spChg>
        <pc:picChg chg="add mod">
          <ac:chgData name="Oleksandra Riabtseva" userId="ac59d86c-c601-444d-b209-b636cc57981d" providerId="ADAL" clId="{46431F58-0559-4468-A408-2B846DBBF4BD}" dt="2025-09-01T08:19:50.499" v="1152" actId="14100"/>
          <ac:picMkLst>
            <pc:docMk/>
            <pc:sldMk cId="3668918409" sldId="355"/>
            <ac:picMk id="4" creationId="{63E66BF8-639A-803A-E74F-C2902A624863}"/>
          </ac:picMkLst>
        </pc:picChg>
      </pc:sldChg>
      <pc:sldChg chg="delSp modSp mod ord">
        <pc:chgData name="Oleksandra Riabtseva" userId="ac59d86c-c601-444d-b209-b636cc57981d" providerId="ADAL" clId="{46431F58-0559-4468-A408-2B846DBBF4BD}" dt="2025-09-01T09:04:51.554" v="2605" actId="790"/>
        <pc:sldMkLst>
          <pc:docMk/>
          <pc:sldMk cId="2675454547" sldId="369"/>
        </pc:sldMkLst>
        <pc:spChg chg="mod">
          <ac:chgData name="Oleksandra Riabtseva" userId="ac59d86c-c601-444d-b209-b636cc57981d" providerId="ADAL" clId="{46431F58-0559-4468-A408-2B846DBBF4BD}" dt="2025-09-01T09:04:51.554" v="2605" actId="790"/>
          <ac:spMkLst>
            <pc:docMk/>
            <pc:sldMk cId="2675454547" sldId="369"/>
            <ac:spMk id="2" creationId="{ECFFBE09-046A-8E27-303F-AEF908E81DC9}"/>
          </ac:spMkLst>
        </pc:spChg>
        <pc:spChg chg="mod">
          <ac:chgData name="Oleksandra Riabtseva" userId="ac59d86c-c601-444d-b209-b636cc57981d" providerId="ADAL" clId="{46431F58-0559-4468-A408-2B846DBBF4BD}" dt="2025-09-01T09:04:51.554" v="2605" actId="790"/>
          <ac:spMkLst>
            <pc:docMk/>
            <pc:sldMk cId="2675454547" sldId="369"/>
            <ac:spMk id="3" creationId="{16C0E3E5-155D-23CC-4291-220FA001E648}"/>
          </ac:spMkLst>
        </pc:spChg>
        <pc:spChg chg="mod">
          <ac:chgData name="Oleksandra Riabtseva" userId="ac59d86c-c601-444d-b209-b636cc57981d" providerId="ADAL" clId="{46431F58-0559-4468-A408-2B846DBBF4BD}" dt="2025-09-01T09:04:51.554" v="2605" actId="790"/>
          <ac:spMkLst>
            <pc:docMk/>
            <pc:sldMk cId="2675454547" sldId="369"/>
            <ac:spMk id="7" creationId="{C278E818-1FDF-E240-D45E-D33B8632468B}"/>
          </ac:spMkLst>
        </pc:spChg>
      </pc:sldChg>
      <pc:sldChg chg="addSp delSp modSp mod ord modTransition modClrScheme chgLayout">
        <pc:chgData name="Oleksandra Riabtseva" userId="ac59d86c-c601-444d-b209-b636cc57981d" providerId="ADAL" clId="{46431F58-0559-4468-A408-2B846DBBF4BD}" dt="2025-09-01T09:04:51.554" v="2605" actId="790"/>
        <pc:sldMkLst>
          <pc:docMk/>
          <pc:sldMk cId="4050777317" sldId="377"/>
        </pc:sldMkLst>
        <pc:spChg chg="add mod">
          <ac:chgData name="Oleksandra Riabtseva" userId="ac59d86c-c601-444d-b209-b636cc57981d" providerId="ADAL" clId="{46431F58-0559-4468-A408-2B846DBBF4BD}" dt="2025-09-01T09:04:51.554" v="2605" actId="790"/>
          <ac:spMkLst>
            <pc:docMk/>
            <pc:sldMk cId="4050777317" sldId="377"/>
            <ac:spMk id="6" creationId="{C50EB20F-2A39-F680-DF5D-CEB53136AAE6}"/>
          </ac:spMkLst>
        </pc:spChg>
        <pc:spChg chg="add mod">
          <ac:chgData name="Oleksandra Riabtseva" userId="ac59d86c-c601-444d-b209-b636cc57981d" providerId="ADAL" clId="{46431F58-0559-4468-A408-2B846DBBF4BD}" dt="2025-09-01T09:04:51.554" v="2605" actId="790"/>
          <ac:spMkLst>
            <pc:docMk/>
            <pc:sldMk cId="4050777317" sldId="377"/>
            <ac:spMk id="7" creationId="{10767C6C-7799-3682-5731-2E072F56ED8D}"/>
          </ac:spMkLst>
        </pc:spChg>
        <pc:spChg chg="add mod">
          <ac:chgData name="Oleksandra Riabtseva" userId="ac59d86c-c601-444d-b209-b636cc57981d" providerId="ADAL" clId="{46431F58-0559-4468-A408-2B846DBBF4BD}" dt="2025-09-01T09:04:51.554" v="2605" actId="790"/>
          <ac:spMkLst>
            <pc:docMk/>
            <pc:sldMk cId="4050777317" sldId="377"/>
            <ac:spMk id="12" creationId="{2AA4A9EC-A905-593C-FF58-D034AA1EC6B0}"/>
          </ac:spMkLst>
        </pc:spChg>
        <pc:spChg chg="add mod">
          <ac:chgData name="Oleksandra Riabtseva" userId="ac59d86c-c601-444d-b209-b636cc57981d" providerId="ADAL" clId="{46431F58-0559-4468-A408-2B846DBBF4BD}" dt="2025-09-01T09:04:51.554" v="2605" actId="790"/>
          <ac:spMkLst>
            <pc:docMk/>
            <pc:sldMk cId="4050777317" sldId="377"/>
            <ac:spMk id="14" creationId="{A784C332-E7E4-F34B-9B69-9004EF35CFB5}"/>
          </ac:spMkLst>
        </pc:spChg>
        <pc:picChg chg="add mod ord">
          <ac:chgData name="Oleksandra Riabtseva" userId="ac59d86c-c601-444d-b209-b636cc57981d" providerId="ADAL" clId="{46431F58-0559-4468-A408-2B846DBBF4BD}" dt="2025-09-01T07:45:07.693" v="833" actId="1076"/>
          <ac:picMkLst>
            <pc:docMk/>
            <pc:sldMk cId="4050777317" sldId="377"/>
            <ac:picMk id="5" creationId="{CE33C22E-197A-3F93-1B48-C694472A8889}"/>
          </ac:picMkLst>
        </pc:picChg>
      </pc:sldChg>
      <pc:sldChg chg="addSp delSp modSp add mod">
        <pc:chgData name="Oleksandra Riabtseva" userId="ac59d86c-c601-444d-b209-b636cc57981d" providerId="ADAL" clId="{46431F58-0559-4468-A408-2B846DBBF4BD}" dt="2025-09-01T09:04:51.554" v="2605" actId="790"/>
        <pc:sldMkLst>
          <pc:docMk/>
          <pc:sldMk cId="2535776707" sldId="378"/>
        </pc:sldMkLst>
        <pc:spChg chg="mod">
          <ac:chgData name="Oleksandra Riabtseva" userId="ac59d86c-c601-444d-b209-b636cc57981d" providerId="ADAL" clId="{46431F58-0559-4468-A408-2B846DBBF4BD}" dt="2025-09-01T09:04:51.554" v="2605" actId="790"/>
          <ac:spMkLst>
            <pc:docMk/>
            <pc:sldMk cId="2535776707" sldId="378"/>
            <ac:spMk id="2" creationId="{0D5874A5-8D2F-D198-5990-8C7E50F8E75F}"/>
          </ac:spMkLst>
        </pc:spChg>
        <pc:spChg chg="mod">
          <ac:chgData name="Oleksandra Riabtseva" userId="ac59d86c-c601-444d-b209-b636cc57981d" providerId="ADAL" clId="{46431F58-0559-4468-A408-2B846DBBF4BD}" dt="2025-09-01T09:04:51.554" v="2605" actId="790"/>
          <ac:spMkLst>
            <pc:docMk/>
            <pc:sldMk cId="2535776707" sldId="378"/>
            <ac:spMk id="4" creationId="{CA5E8BDB-D91E-5874-8FA0-1C565C57CE75}"/>
          </ac:spMkLst>
        </pc:spChg>
        <pc:spChg chg="mod">
          <ac:chgData name="Oleksandra Riabtseva" userId="ac59d86c-c601-444d-b209-b636cc57981d" providerId="ADAL" clId="{46431F58-0559-4468-A408-2B846DBBF4BD}" dt="2025-09-01T09:04:51.554" v="2605" actId="790"/>
          <ac:spMkLst>
            <pc:docMk/>
            <pc:sldMk cId="2535776707" sldId="378"/>
            <ac:spMk id="11" creationId="{48C5FDB2-D508-E25D-85C3-A1AEA48FA33A}"/>
          </ac:spMkLst>
        </pc:spChg>
        <pc:picChg chg="add mod">
          <ac:chgData name="Oleksandra Riabtseva" userId="ac59d86c-c601-444d-b209-b636cc57981d" providerId="ADAL" clId="{46431F58-0559-4468-A408-2B846DBBF4BD}" dt="2025-09-01T06:39:45.711" v="21" actId="1076"/>
          <ac:picMkLst>
            <pc:docMk/>
            <pc:sldMk cId="2535776707" sldId="378"/>
            <ac:picMk id="1026" creationId="{C632E9F4-CF8B-F0E2-FB18-84C4E8C34EB5}"/>
          </ac:picMkLst>
        </pc:picChg>
      </pc:sldChg>
      <pc:sldChg chg="addSp delSp modSp add mod ord">
        <pc:chgData name="Oleksandra Riabtseva" userId="ac59d86c-c601-444d-b209-b636cc57981d" providerId="ADAL" clId="{46431F58-0559-4468-A408-2B846DBBF4BD}" dt="2025-09-01T09:04:51.554" v="2605" actId="790"/>
        <pc:sldMkLst>
          <pc:docMk/>
          <pc:sldMk cId="2468267747" sldId="379"/>
        </pc:sldMkLst>
        <pc:spChg chg="mod">
          <ac:chgData name="Oleksandra Riabtseva" userId="ac59d86c-c601-444d-b209-b636cc57981d" providerId="ADAL" clId="{46431F58-0559-4468-A408-2B846DBBF4BD}" dt="2025-09-01T09:04:51.554" v="2605" actId="790"/>
          <ac:spMkLst>
            <pc:docMk/>
            <pc:sldMk cId="2468267747" sldId="379"/>
            <ac:spMk id="5" creationId="{4F8D45FE-C8BB-7976-2F9D-6AE001321E4D}"/>
          </ac:spMkLst>
        </pc:spChg>
        <pc:picChg chg="add mod">
          <ac:chgData name="Oleksandra Riabtseva" userId="ac59d86c-c601-444d-b209-b636cc57981d" providerId="ADAL" clId="{46431F58-0559-4468-A408-2B846DBBF4BD}" dt="2025-09-01T07:27:57.958" v="85" actId="14100"/>
          <ac:picMkLst>
            <pc:docMk/>
            <pc:sldMk cId="2468267747" sldId="379"/>
            <ac:picMk id="2050" creationId="{30BCC741-37AC-AB6B-483D-88A5D35E8F3F}"/>
          </ac:picMkLst>
        </pc:picChg>
        <pc:picChg chg="add mod">
          <ac:chgData name="Oleksandra Riabtseva" userId="ac59d86c-c601-444d-b209-b636cc57981d" providerId="ADAL" clId="{46431F58-0559-4468-A408-2B846DBBF4BD}" dt="2025-09-01T07:34:42.829" v="273" actId="1076"/>
          <ac:picMkLst>
            <pc:docMk/>
            <pc:sldMk cId="2468267747" sldId="379"/>
            <ac:picMk id="2052" creationId="{641304C1-8DD7-77A6-DC85-7969800E3234}"/>
          </ac:picMkLst>
        </pc:picChg>
        <pc:picChg chg="add mod">
          <ac:chgData name="Oleksandra Riabtseva" userId="ac59d86c-c601-444d-b209-b636cc57981d" providerId="ADAL" clId="{46431F58-0559-4468-A408-2B846DBBF4BD}" dt="2025-09-01T07:28:00.627" v="86" actId="14100"/>
          <ac:picMkLst>
            <pc:docMk/>
            <pc:sldMk cId="2468267747" sldId="379"/>
            <ac:picMk id="2054" creationId="{B3F0C4E2-F22F-7279-1257-EEEF5A1D49A0}"/>
          </ac:picMkLst>
        </pc:picChg>
      </pc:sldChg>
      <pc:sldChg chg="delSp modSp add mod ord">
        <pc:chgData name="Oleksandra Riabtseva" userId="ac59d86c-c601-444d-b209-b636cc57981d" providerId="ADAL" clId="{46431F58-0559-4468-A408-2B846DBBF4BD}" dt="2025-09-01T09:04:51.554" v="2605" actId="790"/>
        <pc:sldMkLst>
          <pc:docMk/>
          <pc:sldMk cId="1966869274" sldId="380"/>
        </pc:sldMkLst>
        <pc:spChg chg="mod">
          <ac:chgData name="Oleksandra Riabtseva" userId="ac59d86c-c601-444d-b209-b636cc57981d" providerId="ADAL" clId="{46431F58-0559-4468-A408-2B846DBBF4BD}" dt="2025-09-01T09:04:51.554" v="2605" actId="790"/>
          <ac:spMkLst>
            <pc:docMk/>
            <pc:sldMk cId="1966869274" sldId="380"/>
            <ac:spMk id="4" creationId="{3F51F8A9-C0A1-756C-6324-ED49BC612E4D}"/>
          </ac:spMkLst>
        </pc:spChg>
        <pc:spChg chg="mod">
          <ac:chgData name="Oleksandra Riabtseva" userId="ac59d86c-c601-444d-b209-b636cc57981d" providerId="ADAL" clId="{46431F58-0559-4468-A408-2B846DBBF4BD}" dt="2025-09-01T09:04:51.554" v="2605" actId="790"/>
          <ac:spMkLst>
            <pc:docMk/>
            <pc:sldMk cId="1966869274" sldId="380"/>
            <ac:spMk id="5" creationId="{DE57C0B3-7B41-7E77-D93C-81E914D64FD3}"/>
          </ac:spMkLst>
        </pc:spChg>
      </pc:sldChg>
      <pc:sldChg chg="addSp delSp modSp add mod ord">
        <pc:chgData name="Oleksandra Riabtseva" userId="ac59d86c-c601-444d-b209-b636cc57981d" providerId="ADAL" clId="{46431F58-0559-4468-A408-2B846DBBF4BD}" dt="2025-09-01T09:04:51.554" v="2605" actId="790"/>
        <pc:sldMkLst>
          <pc:docMk/>
          <pc:sldMk cId="150367432" sldId="381"/>
        </pc:sldMkLst>
        <pc:spChg chg="mod">
          <ac:chgData name="Oleksandra Riabtseva" userId="ac59d86c-c601-444d-b209-b636cc57981d" providerId="ADAL" clId="{46431F58-0559-4468-A408-2B846DBBF4BD}" dt="2025-09-01T09:04:51.554" v="2605" actId="790"/>
          <ac:spMkLst>
            <pc:docMk/>
            <pc:sldMk cId="150367432" sldId="381"/>
            <ac:spMk id="4" creationId="{411084B9-D1FD-700C-AEC4-7DA3E3389DB0}"/>
          </ac:spMkLst>
        </pc:spChg>
        <pc:spChg chg="mod">
          <ac:chgData name="Oleksandra Riabtseva" userId="ac59d86c-c601-444d-b209-b636cc57981d" providerId="ADAL" clId="{46431F58-0559-4468-A408-2B846DBBF4BD}" dt="2025-09-01T09:04:51.554" v="2605" actId="790"/>
          <ac:spMkLst>
            <pc:docMk/>
            <pc:sldMk cId="150367432" sldId="381"/>
            <ac:spMk id="6" creationId="{316A27BB-9986-CB01-268E-A90376B08627}"/>
          </ac:spMkLst>
        </pc:spChg>
        <pc:spChg chg="add mod">
          <ac:chgData name="Oleksandra Riabtseva" userId="ac59d86c-c601-444d-b209-b636cc57981d" providerId="ADAL" clId="{46431F58-0559-4468-A408-2B846DBBF4BD}" dt="2025-09-01T09:04:51.554" v="2605" actId="790"/>
          <ac:spMkLst>
            <pc:docMk/>
            <pc:sldMk cId="150367432" sldId="381"/>
            <ac:spMk id="19" creationId="{4CA0D16F-BFC2-A367-FAA4-CD3DCF062F3F}"/>
          </ac:spMkLst>
        </pc:spChg>
        <pc:spChg chg="add mod">
          <ac:chgData name="Oleksandra Riabtseva" userId="ac59d86c-c601-444d-b209-b636cc57981d" providerId="ADAL" clId="{46431F58-0559-4468-A408-2B846DBBF4BD}" dt="2025-09-01T09:04:51.554" v="2605" actId="790"/>
          <ac:spMkLst>
            <pc:docMk/>
            <pc:sldMk cId="150367432" sldId="381"/>
            <ac:spMk id="20" creationId="{B3B32816-9334-418A-8874-E42C617392E3}"/>
          </ac:spMkLst>
        </pc:spChg>
        <pc:spChg chg="add mod">
          <ac:chgData name="Oleksandra Riabtseva" userId="ac59d86c-c601-444d-b209-b636cc57981d" providerId="ADAL" clId="{46431F58-0559-4468-A408-2B846DBBF4BD}" dt="2025-09-01T09:04:51.554" v="2605" actId="790"/>
          <ac:spMkLst>
            <pc:docMk/>
            <pc:sldMk cId="150367432" sldId="381"/>
            <ac:spMk id="21" creationId="{BD7F26B7-52DC-664F-8F50-3DF0A25FEBE0}"/>
          </ac:spMkLst>
        </pc:spChg>
        <pc:picChg chg="add del mod">
          <ac:chgData name="Oleksandra Riabtseva" userId="ac59d86c-c601-444d-b209-b636cc57981d" providerId="ADAL" clId="{46431F58-0559-4468-A408-2B846DBBF4BD}" dt="2025-09-01T08:40:04.335" v="1542" actId="1076"/>
          <ac:picMkLst>
            <pc:docMk/>
            <pc:sldMk cId="150367432" sldId="381"/>
            <ac:picMk id="8" creationId="{0C49F0D6-C8FA-D6FB-C695-C823B00634FB}"/>
          </ac:picMkLst>
        </pc:picChg>
        <pc:picChg chg="add mod">
          <ac:chgData name="Oleksandra Riabtseva" userId="ac59d86c-c601-444d-b209-b636cc57981d" providerId="ADAL" clId="{46431F58-0559-4468-A408-2B846DBBF4BD}" dt="2025-09-01T08:40:04.335" v="1542" actId="1076"/>
          <ac:picMkLst>
            <pc:docMk/>
            <pc:sldMk cId="150367432" sldId="381"/>
            <ac:picMk id="18" creationId="{F3177C6A-83F7-0995-C087-8162043D2557}"/>
          </ac:picMkLst>
        </pc:picChg>
        <pc:picChg chg="add mod">
          <ac:chgData name="Oleksandra Riabtseva" userId="ac59d86c-c601-444d-b209-b636cc57981d" providerId="ADAL" clId="{46431F58-0559-4468-A408-2B846DBBF4BD}" dt="2025-09-01T08:43:32.256" v="1580" actId="1582"/>
          <ac:picMkLst>
            <pc:docMk/>
            <pc:sldMk cId="150367432" sldId="381"/>
            <ac:picMk id="26" creationId="{3917C11A-0B31-4AB4-DBA8-6B3C33F5C9E3}"/>
          </ac:picMkLst>
        </pc:picChg>
        <pc:picChg chg="add mod">
          <ac:chgData name="Oleksandra Riabtseva" userId="ac59d86c-c601-444d-b209-b636cc57981d" providerId="ADAL" clId="{46431F58-0559-4468-A408-2B846DBBF4BD}" dt="2025-09-01T08:41:22.779" v="1550" actId="1076"/>
          <ac:picMkLst>
            <pc:docMk/>
            <pc:sldMk cId="150367432" sldId="381"/>
            <ac:picMk id="7170" creationId="{353E1A98-8D46-7F28-9037-EDE646C70F6C}"/>
          </ac:picMkLst>
        </pc:picChg>
      </pc:sldChg>
      <pc:sldChg chg="addSp delSp modSp add mod">
        <pc:chgData name="Oleksandra Riabtseva" userId="ac59d86c-c601-444d-b209-b636cc57981d" providerId="ADAL" clId="{46431F58-0559-4468-A408-2B846DBBF4BD}" dt="2025-09-01T09:04:51.554" v="2605" actId="790"/>
        <pc:sldMkLst>
          <pc:docMk/>
          <pc:sldMk cId="3510410593" sldId="382"/>
        </pc:sldMkLst>
        <pc:spChg chg="mod">
          <ac:chgData name="Oleksandra Riabtseva" userId="ac59d86c-c601-444d-b209-b636cc57981d" providerId="ADAL" clId="{46431F58-0559-4468-A408-2B846DBBF4BD}" dt="2025-09-01T09:04:51.554" v="2605" actId="790"/>
          <ac:spMkLst>
            <pc:docMk/>
            <pc:sldMk cId="3510410593" sldId="382"/>
            <ac:spMk id="4" creationId="{810032AB-E4F7-83ED-86B3-37774F899104}"/>
          </ac:spMkLst>
        </pc:spChg>
        <pc:spChg chg="mod">
          <ac:chgData name="Oleksandra Riabtseva" userId="ac59d86c-c601-444d-b209-b636cc57981d" providerId="ADAL" clId="{46431F58-0559-4468-A408-2B846DBBF4BD}" dt="2025-09-01T09:04:51.554" v="2605" actId="790"/>
          <ac:spMkLst>
            <pc:docMk/>
            <pc:sldMk cId="3510410593" sldId="382"/>
            <ac:spMk id="6" creationId="{9419492B-BB0F-7850-025F-15EDA3BE5565}"/>
          </ac:spMkLst>
        </pc:spChg>
        <pc:picChg chg="add mod">
          <ac:chgData name="Oleksandra Riabtseva" userId="ac59d86c-c601-444d-b209-b636cc57981d" providerId="ADAL" clId="{46431F58-0559-4468-A408-2B846DBBF4BD}" dt="2025-09-01T08:47:15.450" v="1691" actId="1076"/>
          <ac:picMkLst>
            <pc:docMk/>
            <pc:sldMk cId="3510410593" sldId="382"/>
            <ac:picMk id="2" creationId="{3CC28EE4-51B1-E4D2-F803-F10ED6ACB405}"/>
          </ac:picMkLst>
        </pc:picChg>
        <pc:picChg chg="add mod">
          <ac:chgData name="Oleksandra Riabtseva" userId="ac59d86c-c601-444d-b209-b636cc57981d" providerId="ADAL" clId="{46431F58-0559-4468-A408-2B846DBBF4BD}" dt="2025-09-01T08:48:17.053" v="1706" actId="14100"/>
          <ac:picMkLst>
            <pc:docMk/>
            <pc:sldMk cId="3510410593" sldId="382"/>
            <ac:picMk id="8194" creationId="{12DCEA31-9DDF-9038-41AF-CCD7D6DCFDAC}"/>
          </ac:picMkLst>
        </pc:picChg>
      </pc:sldChg>
      <pc:sldChg chg="addSp delSp modSp add mod">
        <pc:chgData name="Oleksandra Riabtseva" userId="ac59d86c-c601-444d-b209-b636cc57981d" providerId="ADAL" clId="{46431F58-0559-4468-A408-2B846DBBF4BD}" dt="2025-09-01T09:04:51.554" v="2605" actId="790"/>
        <pc:sldMkLst>
          <pc:docMk/>
          <pc:sldMk cId="4149581491" sldId="383"/>
        </pc:sldMkLst>
        <pc:spChg chg="mod">
          <ac:chgData name="Oleksandra Riabtseva" userId="ac59d86c-c601-444d-b209-b636cc57981d" providerId="ADAL" clId="{46431F58-0559-4468-A408-2B846DBBF4BD}" dt="2025-09-01T09:04:51.554" v="2605" actId="790"/>
          <ac:spMkLst>
            <pc:docMk/>
            <pc:sldMk cId="4149581491" sldId="383"/>
            <ac:spMk id="4" creationId="{E9A35CED-A6E3-2E88-67CD-CA1020D82F0D}"/>
          </ac:spMkLst>
        </pc:spChg>
        <pc:spChg chg="mod">
          <ac:chgData name="Oleksandra Riabtseva" userId="ac59d86c-c601-444d-b209-b636cc57981d" providerId="ADAL" clId="{46431F58-0559-4468-A408-2B846DBBF4BD}" dt="2025-09-01T09:04:51.554" v="2605" actId="790"/>
          <ac:spMkLst>
            <pc:docMk/>
            <pc:sldMk cId="4149581491" sldId="383"/>
            <ac:spMk id="6" creationId="{173BD1D0-5958-B345-4ADF-7624282183D1}"/>
          </ac:spMkLst>
        </pc:spChg>
        <pc:spChg chg="add mod">
          <ac:chgData name="Oleksandra Riabtseva" userId="ac59d86c-c601-444d-b209-b636cc57981d" providerId="ADAL" clId="{46431F58-0559-4468-A408-2B846DBBF4BD}" dt="2025-09-01T09:04:51.554" v="2605" actId="790"/>
          <ac:spMkLst>
            <pc:docMk/>
            <pc:sldMk cId="4149581491" sldId="383"/>
            <ac:spMk id="8" creationId="{16AA04C8-0A50-654B-50B8-178A0D41DFFF}"/>
          </ac:spMkLst>
        </pc:spChg>
        <pc:picChg chg="add mod">
          <ac:chgData name="Oleksandra Riabtseva" userId="ac59d86c-c601-444d-b209-b636cc57981d" providerId="ADAL" clId="{46431F58-0559-4468-A408-2B846DBBF4BD}" dt="2025-09-01T08:54:15.387" v="1966" actId="1036"/>
          <ac:picMkLst>
            <pc:docMk/>
            <pc:sldMk cId="4149581491" sldId="383"/>
            <ac:picMk id="3" creationId="{363B5C65-818F-60E7-F877-53B69772927E}"/>
          </ac:picMkLst>
        </pc:picChg>
        <pc:picChg chg="add mod">
          <ac:chgData name="Oleksandra Riabtseva" userId="ac59d86c-c601-444d-b209-b636cc57981d" providerId="ADAL" clId="{46431F58-0559-4468-A408-2B846DBBF4BD}" dt="2025-09-01T08:51:04.942" v="1795" actId="1076"/>
          <ac:picMkLst>
            <pc:docMk/>
            <pc:sldMk cId="4149581491" sldId="383"/>
            <ac:picMk id="9218" creationId="{FAB5C7DD-B160-9BBF-6F40-B2E7D40C9BA8}"/>
          </ac:picMkLst>
        </pc:picChg>
      </pc:sldChg>
      <pc:sldChg chg="modSp add mod ord">
        <pc:chgData name="Oleksandra Riabtseva" userId="ac59d86c-c601-444d-b209-b636cc57981d" providerId="ADAL" clId="{46431F58-0559-4468-A408-2B846DBBF4BD}" dt="2025-09-01T09:04:51.554" v="2605" actId="790"/>
        <pc:sldMkLst>
          <pc:docMk/>
          <pc:sldMk cId="1455934081" sldId="384"/>
        </pc:sldMkLst>
        <pc:spChg chg="mod">
          <ac:chgData name="Oleksandra Riabtseva" userId="ac59d86c-c601-444d-b209-b636cc57981d" providerId="ADAL" clId="{46431F58-0559-4468-A408-2B846DBBF4BD}" dt="2025-09-01T09:04:51.554" v="2605" actId="790"/>
          <ac:spMkLst>
            <pc:docMk/>
            <pc:sldMk cId="1455934081" sldId="384"/>
            <ac:spMk id="2" creationId="{7BFF5405-07AF-07AB-6F48-90D56B77B0F7}"/>
          </ac:spMkLst>
        </pc:spChg>
        <pc:spChg chg="mod">
          <ac:chgData name="Oleksandra Riabtseva" userId="ac59d86c-c601-444d-b209-b636cc57981d" providerId="ADAL" clId="{46431F58-0559-4468-A408-2B846DBBF4BD}" dt="2025-09-01T09:04:51.554" v="2605" actId="790"/>
          <ac:spMkLst>
            <pc:docMk/>
            <pc:sldMk cId="1455934081" sldId="384"/>
            <ac:spMk id="3" creationId="{F1376567-0895-69D9-9FDB-064EED1BB205}"/>
          </ac:spMkLst>
        </pc:spChg>
        <pc:spChg chg="mod">
          <ac:chgData name="Oleksandra Riabtseva" userId="ac59d86c-c601-444d-b209-b636cc57981d" providerId="ADAL" clId="{46431F58-0559-4468-A408-2B846DBBF4BD}" dt="2025-09-01T09:04:51.554" v="2605" actId="790"/>
          <ac:spMkLst>
            <pc:docMk/>
            <pc:sldMk cId="1455934081" sldId="384"/>
            <ac:spMk id="7" creationId="{CCB7090C-485E-D1CD-4D02-E8D83B6A5FAE}"/>
          </ac:spMkLst>
        </pc:spChg>
      </pc:sldChg>
      <pc:sldChg chg="addSp delSp modSp add mod ord">
        <pc:chgData name="Oleksandra Riabtseva" userId="ac59d86c-c601-444d-b209-b636cc57981d" providerId="ADAL" clId="{46431F58-0559-4468-A408-2B846DBBF4BD}" dt="2025-09-01T09:04:51.554" v="2605" actId="790"/>
        <pc:sldMkLst>
          <pc:docMk/>
          <pc:sldMk cId="2002535676" sldId="385"/>
        </pc:sldMkLst>
        <pc:spChg chg="mod">
          <ac:chgData name="Oleksandra Riabtseva" userId="ac59d86c-c601-444d-b209-b636cc57981d" providerId="ADAL" clId="{46431F58-0559-4468-A408-2B846DBBF4BD}" dt="2025-09-01T09:04:51.554" v="2605" actId="790"/>
          <ac:spMkLst>
            <pc:docMk/>
            <pc:sldMk cId="2002535676" sldId="385"/>
            <ac:spMk id="5" creationId="{A65BDC2D-6293-401B-163E-766EEE7EE33B}"/>
          </ac:spMkLst>
        </pc:spChg>
        <pc:spChg chg="mod">
          <ac:chgData name="Oleksandra Riabtseva" userId="ac59d86c-c601-444d-b209-b636cc57981d" providerId="ADAL" clId="{46431F58-0559-4468-A408-2B846DBBF4BD}" dt="2025-09-01T09:04:51.554" v="2605" actId="790"/>
          <ac:spMkLst>
            <pc:docMk/>
            <pc:sldMk cId="2002535676" sldId="385"/>
            <ac:spMk id="6" creationId="{E2DA1DE6-00FB-668D-CA7D-40DE69BAF794}"/>
          </ac:spMkLst>
        </pc:spChg>
        <pc:spChg chg="mod">
          <ac:chgData name="Oleksandra Riabtseva" userId="ac59d86c-c601-444d-b209-b636cc57981d" providerId="ADAL" clId="{46431F58-0559-4468-A408-2B846DBBF4BD}" dt="2025-09-01T09:04:51.554" v="2605" actId="790"/>
          <ac:spMkLst>
            <pc:docMk/>
            <pc:sldMk cId="2002535676" sldId="385"/>
            <ac:spMk id="10" creationId="{D871AB39-6DBD-36D6-A743-D84442F76ED3}"/>
          </ac:spMkLst>
        </pc:spChg>
        <pc:picChg chg="add mod">
          <ac:chgData name="Oleksandra Riabtseva" userId="ac59d86c-c601-444d-b209-b636cc57981d" providerId="ADAL" clId="{46431F58-0559-4468-A408-2B846DBBF4BD}" dt="2025-09-01T09:01:56.244" v="2499" actId="1076"/>
          <ac:picMkLst>
            <pc:docMk/>
            <pc:sldMk cId="2002535676" sldId="385"/>
            <ac:picMk id="2" creationId="{5BCA1B58-48FD-C853-C53C-47789154AB1F}"/>
          </ac:picMkLst>
        </pc:picChg>
      </pc:sldChg>
      <pc:sldChg chg="modSp add del mod ord">
        <pc:chgData name="Oleksandra Riabtseva" userId="ac59d86c-c601-444d-b209-b636cc57981d" providerId="ADAL" clId="{46431F58-0559-4468-A408-2B846DBBF4BD}" dt="2025-09-01T09:30:57.508" v="3417" actId="47"/>
        <pc:sldMkLst>
          <pc:docMk/>
          <pc:sldMk cId="276279454" sldId="386"/>
        </pc:sldMkLst>
        <pc:spChg chg="mod">
          <ac:chgData name="Oleksandra Riabtseva" userId="ac59d86c-c601-444d-b209-b636cc57981d" providerId="ADAL" clId="{46431F58-0559-4468-A408-2B846DBBF4BD}" dt="2025-09-01T09:04:51.554" v="2605" actId="790"/>
          <ac:spMkLst>
            <pc:docMk/>
            <pc:sldMk cId="276279454" sldId="386"/>
            <ac:spMk id="4" creationId="{E45340F9-2D2D-76ED-7943-4808EDA2D733}"/>
          </ac:spMkLst>
        </pc:spChg>
        <pc:spChg chg="mod">
          <ac:chgData name="Oleksandra Riabtseva" userId="ac59d86c-c601-444d-b209-b636cc57981d" providerId="ADAL" clId="{46431F58-0559-4468-A408-2B846DBBF4BD}" dt="2025-09-01T09:04:51.554" v="2605" actId="790"/>
          <ac:spMkLst>
            <pc:docMk/>
            <pc:sldMk cId="276279454" sldId="386"/>
            <ac:spMk id="5" creationId="{056B66A9-19C5-D963-ED3F-F64AE2FD96BB}"/>
          </ac:spMkLst>
        </pc:spChg>
      </pc:sldChg>
      <pc:sldChg chg="addSp delSp modSp add del mod ord">
        <pc:chgData name="Oleksandra Riabtseva" userId="ac59d86c-c601-444d-b209-b636cc57981d" providerId="ADAL" clId="{46431F58-0559-4468-A408-2B846DBBF4BD}" dt="2025-09-01T09:30:58.279" v="3418" actId="47"/>
        <pc:sldMkLst>
          <pc:docMk/>
          <pc:sldMk cId="1133689437" sldId="387"/>
        </pc:sldMkLst>
        <pc:spChg chg="add mod">
          <ac:chgData name="Oleksandra Riabtseva" userId="ac59d86c-c601-444d-b209-b636cc57981d" providerId="ADAL" clId="{46431F58-0559-4468-A408-2B846DBBF4BD}" dt="2025-09-01T09:13:41.230" v="2918" actId="1035"/>
          <ac:spMkLst>
            <pc:docMk/>
            <pc:sldMk cId="1133689437" sldId="387"/>
            <ac:spMk id="2" creationId="{D5EB9F46-E4E7-78A9-9E74-E757865C0062}"/>
          </ac:spMkLst>
        </pc:spChg>
        <pc:spChg chg="mod">
          <ac:chgData name="Oleksandra Riabtseva" userId="ac59d86c-c601-444d-b209-b636cc57981d" providerId="ADAL" clId="{46431F58-0559-4468-A408-2B846DBBF4BD}" dt="2025-09-01T09:13:20.211" v="2908" actId="1076"/>
          <ac:spMkLst>
            <pc:docMk/>
            <pc:sldMk cId="1133689437" sldId="387"/>
            <ac:spMk id="5" creationId="{90FB34B5-8CE5-03D7-24D2-0881120BA856}"/>
          </ac:spMkLst>
        </pc:spChg>
        <pc:picChg chg="add mod">
          <ac:chgData name="Oleksandra Riabtseva" userId="ac59d86c-c601-444d-b209-b636cc57981d" providerId="ADAL" clId="{46431F58-0559-4468-A408-2B846DBBF4BD}" dt="2025-09-01T09:13:35.547" v="2916" actId="1076"/>
          <ac:picMkLst>
            <pc:docMk/>
            <pc:sldMk cId="1133689437" sldId="387"/>
            <ac:picMk id="11266" creationId="{B13AECD3-64B6-ED62-FB1C-DE96950149CB}"/>
          </ac:picMkLst>
        </pc:picChg>
      </pc:sldChg>
      <pc:sldChg chg="addSp delSp modSp add del mod">
        <pc:chgData name="Oleksandra Riabtseva" userId="ac59d86c-c601-444d-b209-b636cc57981d" providerId="ADAL" clId="{46431F58-0559-4468-A408-2B846DBBF4BD}" dt="2025-09-01T09:30:59.040" v="3419" actId="47"/>
        <pc:sldMkLst>
          <pc:docMk/>
          <pc:sldMk cId="1613196690" sldId="388"/>
        </pc:sldMkLst>
        <pc:spChg chg="mod">
          <ac:chgData name="Oleksandra Riabtseva" userId="ac59d86c-c601-444d-b209-b636cc57981d" providerId="ADAL" clId="{46431F58-0559-4468-A408-2B846DBBF4BD}" dt="2025-09-01T09:24:43.649" v="3274" actId="1076"/>
          <ac:spMkLst>
            <pc:docMk/>
            <pc:sldMk cId="1613196690" sldId="388"/>
            <ac:spMk id="5" creationId="{7A48DEF6-1EAD-7FE2-42EF-E207630D2270}"/>
          </ac:spMkLst>
        </pc:spChg>
        <pc:spChg chg="add mod">
          <ac:chgData name="Oleksandra Riabtseva" userId="ac59d86c-c601-444d-b209-b636cc57981d" providerId="ADAL" clId="{46431F58-0559-4468-A408-2B846DBBF4BD}" dt="2025-09-01T09:24:43.649" v="3274" actId="1076"/>
          <ac:spMkLst>
            <pc:docMk/>
            <pc:sldMk cId="1613196690" sldId="388"/>
            <ac:spMk id="8" creationId="{08DA5727-E046-1AF5-71D4-892D93A5C057}"/>
          </ac:spMkLst>
        </pc:spChg>
        <pc:spChg chg="add mod">
          <ac:chgData name="Oleksandra Riabtseva" userId="ac59d86c-c601-444d-b209-b636cc57981d" providerId="ADAL" clId="{46431F58-0559-4468-A408-2B846DBBF4BD}" dt="2025-09-01T09:24:43.649" v="3274" actId="1076"/>
          <ac:spMkLst>
            <pc:docMk/>
            <pc:sldMk cId="1613196690" sldId="388"/>
            <ac:spMk id="9" creationId="{ED40960F-952A-979F-22DD-C1AAD2EB738D}"/>
          </ac:spMkLst>
        </pc:spChg>
        <pc:spChg chg="add mod">
          <ac:chgData name="Oleksandra Riabtseva" userId="ac59d86c-c601-444d-b209-b636cc57981d" providerId="ADAL" clId="{46431F58-0559-4468-A408-2B846DBBF4BD}" dt="2025-09-01T09:24:43.649" v="3274" actId="1076"/>
          <ac:spMkLst>
            <pc:docMk/>
            <pc:sldMk cId="1613196690" sldId="388"/>
            <ac:spMk id="10" creationId="{5DDB778F-BB70-059D-1B07-850F1E26351F}"/>
          </ac:spMkLst>
        </pc:spChg>
        <pc:picChg chg="add mod">
          <ac:chgData name="Oleksandra Riabtseva" userId="ac59d86c-c601-444d-b209-b636cc57981d" providerId="ADAL" clId="{46431F58-0559-4468-A408-2B846DBBF4BD}" dt="2025-09-01T09:24:06.034" v="3265" actId="1076"/>
          <ac:picMkLst>
            <pc:docMk/>
            <pc:sldMk cId="1613196690" sldId="388"/>
            <ac:picMk id="12290" creationId="{304FAFFF-9AE3-2082-3439-8B835DF23F7E}"/>
          </ac:picMkLst>
        </pc:picChg>
      </pc:sldChg>
      <pc:sldChg chg="modSp add del mod ord">
        <pc:chgData name="Oleksandra Riabtseva" userId="ac59d86c-c601-444d-b209-b636cc57981d" providerId="ADAL" clId="{46431F58-0559-4468-A408-2B846DBBF4BD}" dt="2025-09-01T09:31:01.059" v="3420" actId="47"/>
        <pc:sldMkLst>
          <pc:docMk/>
          <pc:sldMk cId="1766901576" sldId="389"/>
        </pc:sldMkLst>
        <pc:spChg chg="mod">
          <ac:chgData name="Oleksandra Riabtseva" userId="ac59d86c-c601-444d-b209-b636cc57981d" providerId="ADAL" clId="{46431F58-0559-4468-A408-2B846DBBF4BD}" dt="2025-09-01T09:25:21.475" v="3281" actId="20577"/>
          <ac:spMkLst>
            <pc:docMk/>
            <pc:sldMk cId="1766901576" sldId="389"/>
            <ac:spMk id="2" creationId="{24BA43DA-98EC-2B88-746D-04776BC83A91}"/>
          </ac:spMkLst>
        </pc:spChg>
        <pc:spChg chg="mod">
          <ac:chgData name="Oleksandra Riabtseva" userId="ac59d86c-c601-444d-b209-b636cc57981d" providerId="ADAL" clId="{46431F58-0559-4468-A408-2B846DBBF4BD}" dt="2025-09-01T09:25:25.251" v="3289" actId="20577"/>
          <ac:spMkLst>
            <pc:docMk/>
            <pc:sldMk cId="1766901576" sldId="389"/>
            <ac:spMk id="3" creationId="{A544D675-D2E0-4E4C-DD0C-C188E8B95100}"/>
          </ac:spMkLst>
        </pc:spChg>
      </pc:sldChg>
      <pc:sldChg chg="addSp delSp modSp add del mod ord">
        <pc:chgData name="Oleksandra Riabtseva" userId="ac59d86c-c601-444d-b209-b636cc57981d" providerId="ADAL" clId="{46431F58-0559-4468-A408-2B846DBBF4BD}" dt="2025-09-01T09:31:01.900" v="3421" actId="47"/>
        <pc:sldMkLst>
          <pc:docMk/>
          <pc:sldMk cId="715500496" sldId="390"/>
        </pc:sldMkLst>
        <pc:spChg chg="mod">
          <ac:chgData name="Oleksandra Riabtseva" userId="ac59d86c-c601-444d-b209-b636cc57981d" providerId="ADAL" clId="{46431F58-0559-4468-A408-2B846DBBF4BD}" dt="2025-09-01T09:28:03.501" v="3355" actId="1076"/>
          <ac:spMkLst>
            <pc:docMk/>
            <pc:sldMk cId="715500496" sldId="390"/>
            <ac:spMk id="5" creationId="{E3335B4C-6070-F4B7-EE3D-CC8F6EFF0FB0}"/>
          </ac:spMkLst>
        </pc:spChg>
        <pc:picChg chg="mod">
          <ac:chgData name="Oleksandra Riabtseva" userId="ac59d86c-c601-444d-b209-b636cc57981d" providerId="ADAL" clId="{46431F58-0559-4468-A408-2B846DBBF4BD}" dt="2025-09-01T09:28:00.343" v="3354" actId="1076"/>
          <ac:picMkLst>
            <pc:docMk/>
            <pc:sldMk cId="715500496" sldId="390"/>
            <ac:picMk id="2" creationId="{92C9C4DE-96E4-5EF0-5FFC-4B3DFBA21CE8}"/>
          </ac:picMkLst>
        </pc:picChg>
      </pc:sldChg>
      <pc:sldChg chg="addSp delSp modSp add del mod">
        <pc:chgData name="Oleksandra Riabtseva" userId="ac59d86c-c601-444d-b209-b636cc57981d" providerId="ADAL" clId="{46431F58-0559-4468-A408-2B846DBBF4BD}" dt="2025-09-01T09:31:02.941" v="3422" actId="47"/>
        <pc:sldMkLst>
          <pc:docMk/>
          <pc:sldMk cId="252175437" sldId="391"/>
        </pc:sldMkLst>
        <pc:spChg chg="mod">
          <ac:chgData name="Oleksandra Riabtseva" userId="ac59d86c-c601-444d-b209-b636cc57981d" providerId="ADAL" clId="{46431F58-0559-4468-A408-2B846DBBF4BD}" dt="2025-09-01T09:30:04.752" v="3373" actId="1035"/>
          <ac:spMkLst>
            <pc:docMk/>
            <pc:sldMk cId="252175437" sldId="391"/>
            <ac:spMk id="10" creationId="{2328AF25-040A-DC7E-F086-AA02A98DF974}"/>
          </ac:spMkLst>
        </pc:spChg>
        <pc:picChg chg="add mod">
          <ac:chgData name="Oleksandra Riabtseva" userId="ac59d86c-c601-444d-b209-b636cc57981d" providerId="ADAL" clId="{46431F58-0559-4468-A408-2B846DBBF4BD}" dt="2025-09-01T09:30:04.752" v="3373" actId="1035"/>
          <ac:picMkLst>
            <pc:docMk/>
            <pc:sldMk cId="252175437" sldId="391"/>
            <ac:picMk id="7" creationId="{CE2EEA2B-3D0C-79D4-56CE-E1D4A278484A}"/>
          </ac:picMkLst>
        </pc:picChg>
      </pc:sldChg>
      <pc:sldMasterChg chg="delSldLayout">
        <pc:chgData name="Oleksandra Riabtseva" userId="ac59d86c-c601-444d-b209-b636cc57981d" providerId="ADAL" clId="{46431F58-0559-4468-A408-2B846DBBF4BD}" dt="2025-09-01T09:30:20.819" v="3408" actId="47"/>
        <pc:sldMasterMkLst>
          <pc:docMk/>
          <pc:sldMasterMk cId="309464254" sldId="2147483705"/>
        </pc:sldMasterMkLst>
      </pc:sldMasterChg>
    </pc:docChg>
  </pc:docChgLst>
  <pc:docChgLst>
    <pc:chgData name="Tetiana Demchenko" userId="a1258dcb-57bf-415f-8283-7a71d04fa34c" providerId="ADAL" clId="{3ED9B62F-2C73-4778-B525-65BB59ECA8CF}"/>
    <pc:docChg chg="custSel modSld">
      <pc:chgData name="Tetiana Demchenko" userId="a1258dcb-57bf-415f-8283-7a71d04fa34c" providerId="ADAL" clId="{3ED9B62F-2C73-4778-B525-65BB59ECA8CF}" dt="2025-10-01T07:27:51.881" v="0" actId="478"/>
      <pc:docMkLst>
        <pc:docMk/>
      </pc:docMkLst>
      <pc:sldChg chg="delSp mod">
        <pc:chgData name="Tetiana Demchenko" userId="a1258dcb-57bf-415f-8283-7a71d04fa34c" providerId="ADAL" clId="{3ED9B62F-2C73-4778-B525-65BB59ECA8CF}" dt="2025-10-01T07:27:51.881" v="0" actId="478"/>
        <pc:sldMkLst>
          <pc:docMk/>
          <pc:sldMk cId="296694578" sldId="335"/>
        </pc:sldMkLst>
        <pc:picChg chg="del">
          <ac:chgData name="Tetiana Demchenko" userId="a1258dcb-57bf-415f-8283-7a71d04fa34c" providerId="ADAL" clId="{3ED9B62F-2C73-4778-B525-65BB59ECA8CF}" dt="2025-10-01T07:27:51.881" v="0" actId="478"/>
          <ac:picMkLst>
            <pc:docMk/>
            <pc:sldMk cId="296694578" sldId="335"/>
            <ac:picMk id="9" creationId="{CA007388-734A-72C8-12B4-36B7255E0C76}"/>
          </ac:picMkLst>
        </pc:picChg>
      </pc:sldChg>
    </pc:docChg>
  </pc:docChgLst>
  <pc:docChgLst>
    <pc:chgData name="Anastasiia Skok" userId="S::askok@bdo.ua::4ef8d847-678c-4ccd-986b-7dd6811c6cfa" providerId="AD" clId="Web-{6F8E3605-76FA-FFD5-3333-4B74318E0FB3}"/>
    <pc:docChg chg="addSld modSld modSection">
      <pc:chgData name="Anastasiia Skok" userId="S::askok@bdo.ua::4ef8d847-678c-4ccd-986b-7dd6811c6cfa" providerId="AD" clId="Web-{6F8E3605-76FA-FFD5-3333-4B74318E0FB3}" dt="2025-09-30T01:30:51.133" v="15"/>
      <pc:docMkLst>
        <pc:docMk/>
      </pc:docMkLst>
      <pc:sldChg chg="modSp">
        <pc:chgData name="Anastasiia Skok" userId="S::askok@bdo.ua::4ef8d847-678c-4ccd-986b-7dd6811c6cfa" providerId="AD" clId="Web-{6F8E3605-76FA-FFD5-3333-4B74318E0FB3}" dt="2025-09-30T01:27:16.056" v="4" actId="20577"/>
        <pc:sldMkLst>
          <pc:docMk/>
          <pc:sldMk cId="296694578" sldId="335"/>
        </pc:sldMkLst>
        <pc:spChg chg="mod">
          <ac:chgData name="Anastasiia Skok" userId="S::askok@bdo.ua::4ef8d847-678c-4ccd-986b-7dd6811c6cfa" providerId="AD" clId="Web-{6F8E3605-76FA-FFD5-3333-4B74318E0FB3}" dt="2025-09-30T01:27:16.056" v="4" actId="20577"/>
          <ac:spMkLst>
            <pc:docMk/>
            <pc:sldMk cId="296694578" sldId="335"/>
            <ac:spMk id="2" creationId="{64EE5E7F-5F9B-7EBD-2421-F08A79345CC3}"/>
          </ac:spMkLst>
        </pc:spChg>
      </pc:sldChg>
      <pc:sldChg chg="add">
        <pc:chgData name="Anastasiia Skok" userId="S::askok@bdo.ua::4ef8d847-678c-4ccd-986b-7dd6811c6cfa" providerId="AD" clId="Web-{6F8E3605-76FA-FFD5-3333-4B74318E0FB3}" dt="2025-09-30T01:30:51.133" v="15"/>
        <pc:sldMkLst>
          <pc:docMk/>
          <pc:sldMk cId="1796986469" sldId="336"/>
        </pc:sldMkLst>
      </pc:sldChg>
      <pc:sldChg chg="modSp">
        <pc:chgData name="Anastasiia Skok" userId="S::askok@bdo.ua::4ef8d847-678c-4ccd-986b-7dd6811c6cfa" providerId="AD" clId="Web-{6F8E3605-76FA-FFD5-3333-4B74318E0FB3}" dt="2025-09-30T01:28:00.823" v="7" actId="1076"/>
        <pc:sldMkLst>
          <pc:docMk/>
          <pc:sldMk cId="767763097" sldId="341"/>
        </pc:sldMkLst>
        <pc:spChg chg="mod">
          <ac:chgData name="Anastasiia Skok" userId="S::askok@bdo.ua::4ef8d847-678c-4ccd-986b-7dd6811c6cfa" providerId="AD" clId="Web-{6F8E3605-76FA-FFD5-3333-4B74318E0FB3}" dt="2025-09-30T01:27:58.588" v="6" actId="1076"/>
          <ac:spMkLst>
            <pc:docMk/>
            <pc:sldMk cId="767763097" sldId="341"/>
            <ac:spMk id="6" creationId="{C79CE059-EF40-F22B-7BF4-ABA68295222A}"/>
          </ac:spMkLst>
        </pc:spChg>
        <pc:spChg chg="mod">
          <ac:chgData name="Anastasiia Skok" userId="S::askok@bdo.ua::4ef8d847-678c-4ccd-986b-7dd6811c6cfa" providerId="AD" clId="Web-{6F8E3605-76FA-FFD5-3333-4B74318E0FB3}" dt="2025-09-30T01:28:00.823" v="7" actId="1076"/>
          <ac:spMkLst>
            <pc:docMk/>
            <pc:sldMk cId="767763097" sldId="341"/>
            <ac:spMk id="10" creationId="{BB1579C5-F7CA-5BC0-62CD-D914AB0A7906}"/>
          </ac:spMkLst>
        </pc:spChg>
      </pc:sldChg>
      <pc:sldChg chg="modSp">
        <pc:chgData name="Anastasiia Skok" userId="S::askok@bdo.ua::4ef8d847-678c-4ccd-986b-7dd6811c6cfa" providerId="AD" clId="Web-{6F8E3605-76FA-FFD5-3333-4B74318E0FB3}" dt="2025-09-30T01:28:30.387" v="9" actId="20577"/>
        <pc:sldMkLst>
          <pc:docMk/>
          <pc:sldMk cId="3668918409" sldId="355"/>
        </pc:sldMkLst>
        <pc:spChg chg="mod">
          <ac:chgData name="Anastasiia Skok" userId="S::askok@bdo.ua::4ef8d847-678c-4ccd-986b-7dd6811c6cfa" providerId="AD" clId="Web-{6F8E3605-76FA-FFD5-3333-4B74318E0FB3}" dt="2025-09-30T01:28:30.387" v="9" actId="20577"/>
          <ac:spMkLst>
            <pc:docMk/>
            <pc:sldMk cId="3668918409" sldId="355"/>
            <ac:spMk id="2" creationId="{BB8A2D38-0693-E8B1-0C22-45BA285BA386}"/>
          </ac:spMkLst>
        </pc:spChg>
      </pc:sldChg>
      <pc:sldChg chg="modSp">
        <pc:chgData name="Anastasiia Skok" userId="S::askok@bdo.ua::4ef8d847-678c-4ccd-986b-7dd6811c6cfa" providerId="AD" clId="Web-{6F8E3605-76FA-FFD5-3333-4B74318E0FB3}" dt="2025-09-30T01:29:19.485" v="10" actId="1076"/>
        <pc:sldMkLst>
          <pc:docMk/>
          <pc:sldMk cId="1133689437" sldId="387"/>
        </pc:sldMkLst>
        <pc:spChg chg="mod">
          <ac:chgData name="Anastasiia Skok" userId="S::askok@bdo.ua::4ef8d847-678c-4ccd-986b-7dd6811c6cfa" providerId="AD" clId="Web-{6F8E3605-76FA-FFD5-3333-4B74318E0FB3}" dt="2025-09-30T01:29:19.485" v="10" actId="1076"/>
          <ac:spMkLst>
            <pc:docMk/>
            <pc:sldMk cId="1133689437" sldId="387"/>
            <ac:spMk id="2" creationId="{D5EB9F46-E4E7-78A9-9E74-E757865C0062}"/>
          </ac:spMkLst>
        </pc:spChg>
      </pc:sldChg>
      <pc:sldChg chg="modSp">
        <pc:chgData name="Anastasiia Skok" userId="S::askok@bdo.ua::4ef8d847-678c-4ccd-986b-7dd6811c6cfa" providerId="AD" clId="Web-{6F8E3605-76FA-FFD5-3333-4B74318E0FB3}" dt="2025-09-30T01:29:34.096" v="13" actId="1076"/>
        <pc:sldMkLst>
          <pc:docMk/>
          <pc:sldMk cId="1613196690" sldId="388"/>
        </pc:sldMkLst>
        <pc:spChg chg="mod">
          <ac:chgData name="Anastasiia Skok" userId="S::askok@bdo.ua::4ef8d847-678c-4ccd-986b-7dd6811c6cfa" providerId="AD" clId="Web-{6F8E3605-76FA-FFD5-3333-4B74318E0FB3}" dt="2025-09-30T01:29:34.080" v="11" actId="1076"/>
          <ac:spMkLst>
            <pc:docMk/>
            <pc:sldMk cId="1613196690" sldId="388"/>
            <ac:spMk id="8" creationId="{08DA5727-E046-1AF5-71D4-892D93A5C057}"/>
          </ac:spMkLst>
        </pc:spChg>
        <pc:spChg chg="mod">
          <ac:chgData name="Anastasiia Skok" userId="S::askok@bdo.ua::4ef8d847-678c-4ccd-986b-7dd6811c6cfa" providerId="AD" clId="Web-{6F8E3605-76FA-FFD5-3333-4B74318E0FB3}" dt="2025-09-30T01:29:34.096" v="12" actId="1076"/>
          <ac:spMkLst>
            <pc:docMk/>
            <pc:sldMk cId="1613196690" sldId="388"/>
            <ac:spMk id="9" creationId="{ED40960F-952A-979F-22DD-C1AAD2EB738D}"/>
          </ac:spMkLst>
        </pc:spChg>
        <pc:spChg chg="mod">
          <ac:chgData name="Anastasiia Skok" userId="S::askok@bdo.ua::4ef8d847-678c-4ccd-986b-7dd6811c6cfa" providerId="AD" clId="Web-{6F8E3605-76FA-FFD5-3333-4B74318E0FB3}" dt="2025-09-30T01:29:34.096" v="13" actId="1076"/>
          <ac:spMkLst>
            <pc:docMk/>
            <pc:sldMk cId="1613196690" sldId="388"/>
            <ac:spMk id="10" creationId="{5DDB778F-BB70-059D-1B07-850F1E26351F}"/>
          </ac:spMkLst>
        </pc:spChg>
      </pc:sldChg>
      <pc:sldChg chg="add">
        <pc:chgData name="Anastasiia Skok" userId="S::askok@bdo.ua::4ef8d847-678c-4ccd-986b-7dd6811c6cfa" providerId="AD" clId="Web-{6F8E3605-76FA-FFD5-3333-4B74318E0FB3}" dt="2025-09-30T01:30:23.975" v="14"/>
        <pc:sldMkLst>
          <pc:docMk/>
          <pc:sldMk cId="2126048656" sldId="40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1241F5C-756D-D3CC-63B3-43FB7D8A0C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029F8095-F2C3-D135-B725-98AD87268A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3762E1-9D42-4259-B438-FE50C692F378}" type="datetimeFigureOut">
              <a:rPr lang="fr-FR" smtClean="0"/>
              <a:t>01/10/2025</a:t>
            </a:fld>
            <a:endParaRPr lang="fr-FR"/>
          </a:p>
        </p:txBody>
      </p:sp>
      <p:sp>
        <p:nvSpPr>
          <p:cNvPr id="4" name="Espace réservé du pied de page 3">
            <a:extLst>
              <a:ext uri="{FF2B5EF4-FFF2-40B4-BE49-F238E27FC236}">
                <a16:creationId xmlns:a16="http://schemas.microsoft.com/office/drawing/2014/main" id="{230A0035-714C-FD55-7896-B015F958FA2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C844A786-78B4-153B-1EB0-23A7C6801CD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B698FC-D56E-4827-B570-1DEE6236057F}" type="slidenum">
              <a:rPr lang="fr-FR" smtClean="0"/>
              <a:t>‹№›</a:t>
            </a:fld>
            <a:endParaRPr lang="fr-FR"/>
          </a:p>
        </p:txBody>
      </p:sp>
    </p:spTree>
    <p:extLst>
      <p:ext uri="{BB962C8B-B14F-4D97-AF65-F5344CB8AC3E}">
        <p14:creationId xmlns:p14="http://schemas.microsoft.com/office/powerpoint/2010/main" val="1596570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1143000" y="685800"/>
            <a:ext cx="4572000" cy="3429000"/>
          </a:xfrm>
          <a:prstGeom prst="rect">
            <a:avLst/>
          </a:prstGeom>
        </p:spPr>
        <p:txBody>
          <a:bodyPr/>
          <a:lstStyle/>
          <a:p>
            <a:endParaRPr/>
          </a:p>
        </p:txBody>
      </p:sp>
      <p:sp>
        <p:nvSpPr>
          <p:cNvPr id="169" name="Shape 16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6_Basic">
    <p:spTree>
      <p:nvGrpSpPr>
        <p:cNvPr id="1" name=""/>
        <p:cNvGrpSpPr/>
        <p:nvPr/>
      </p:nvGrpSpPr>
      <p:grpSpPr>
        <a:xfrm>
          <a:off x="0" y="0"/>
          <a:ext cx="0" cy="0"/>
          <a:chOff x="0" y="0"/>
          <a:chExt cx="0" cy="0"/>
        </a:xfrm>
      </p:grpSpPr>
      <p:sp>
        <p:nvSpPr>
          <p:cNvPr id="2" name="Marcador de posición de imagen 8">
            <a:extLst>
              <a:ext uri="{FF2B5EF4-FFF2-40B4-BE49-F238E27FC236}">
                <a16:creationId xmlns:a16="http://schemas.microsoft.com/office/drawing/2014/main" id="{3F686C83-D228-FED8-0A4E-1768BF93AE16}"/>
              </a:ext>
            </a:extLst>
          </p:cNvPr>
          <p:cNvSpPr>
            <a:spLocks noGrp="1"/>
          </p:cNvSpPr>
          <p:nvPr>
            <p:ph type="pic" sz="quarter" idx="16"/>
          </p:nvPr>
        </p:nvSpPr>
        <p:spPr>
          <a:xfrm flipH="1">
            <a:off x="8207295" y="480269"/>
            <a:ext cx="15113619" cy="12767380"/>
          </a:xfrm>
          <a:prstGeom prst="parallelogram">
            <a:avLst>
              <a:gd name="adj" fmla="val 18169"/>
            </a:avLst>
          </a:prstGeom>
        </p:spPr>
        <p:txBody>
          <a:bodyPr/>
          <a:lstStyle/>
          <a:p>
            <a:endParaRPr lang="es-419"/>
          </a:p>
        </p:txBody>
      </p:sp>
      <p:pic>
        <p:nvPicPr>
          <p:cNvPr id="3" name="Imagen 2">
            <a:extLst>
              <a:ext uri="{FF2B5EF4-FFF2-40B4-BE49-F238E27FC236}">
                <a16:creationId xmlns:a16="http://schemas.microsoft.com/office/drawing/2014/main" id="{A318155C-1BCC-B809-2A4F-7926960749D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5"/>
            <a:ext cx="5445583" cy="1400783"/>
          </a:xfrm>
          <a:prstGeom prst="rect">
            <a:avLst/>
          </a:prstGeom>
        </p:spPr>
      </p:pic>
      <p:sp>
        <p:nvSpPr>
          <p:cNvPr id="6" name="Marcador de pie de página 19">
            <a:extLst>
              <a:ext uri="{FF2B5EF4-FFF2-40B4-BE49-F238E27FC236}">
                <a16:creationId xmlns:a16="http://schemas.microsoft.com/office/drawing/2014/main" id="{BD0FE0E0-226E-58E2-FE8B-67B6553DCFFF}"/>
              </a:ext>
            </a:extLst>
          </p:cNvPr>
          <p:cNvSpPr>
            <a:spLocks noGrp="1"/>
          </p:cNvSpPr>
          <p:nvPr>
            <p:ph type="ftr" sz="quarter" idx="3"/>
          </p:nvPr>
        </p:nvSpPr>
        <p:spPr>
          <a:xfrm>
            <a:off x="672301" y="12712700"/>
            <a:ext cx="8229600"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s-419" err="1"/>
              <a:t>Presentation</a:t>
            </a:r>
            <a:r>
              <a:rPr lang="es-419"/>
              <a:t> Name | Speaker | Date</a:t>
            </a:r>
          </a:p>
        </p:txBody>
      </p:sp>
    </p:spTree>
    <p:extLst>
      <p:ext uri="{BB962C8B-B14F-4D97-AF65-F5344CB8AC3E}">
        <p14:creationId xmlns:p14="http://schemas.microsoft.com/office/powerpoint/2010/main" val="76226584"/>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2_Basic">
    <p:spTree>
      <p:nvGrpSpPr>
        <p:cNvPr id="1" name=""/>
        <p:cNvGrpSpPr/>
        <p:nvPr/>
      </p:nvGrpSpPr>
      <p:grpSpPr>
        <a:xfrm>
          <a:off x="0" y="0"/>
          <a:ext cx="0" cy="0"/>
          <a:chOff x="0" y="0"/>
          <a:chExt cx="0" cy="0"/>
        </a:xfrm>
      </p:grpSpPr>
      <p:sp>
        <p:nvSpPr>
          <p:cNvPr id="2" name="Rectángulo redondeado 3">
            <a:extLst>
              <a:ext uri="{FF2B5EF4-FFF2-40B4-BE49-F238E27FC236}">
                <a16:creationId xmlns:a16="http://schemas.microsoft.com/office/drawing/2014/main" id="{82A04377-9AF4-3EF1-69B2-E363568A22E3}"/>
              </a:ext>
            </a:extLst>
          </p:cNvPr>
          <p:cNvSpPr/>
          <p:nvPr userDrawn="1"/>
        </p:nvSpPr>
        <p:spPr>
          <a:xfrm>
            <a:off x="11881002" y="1853083"/>
            <a:ext cx="11830697" cy="4896633"/>
          </a:xfrm>
          <a:prstGeom prst="roundRect">
            <a:avLst>
              <a:gd name="adj" fmla="val 626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Rectángulo redondeado 3">
            <a:extLst>
              <a:ext uri="{FF2B5EF4-FFF2-40B4-BE49-F238E27FC236}">
                <a16:creationId xmlns:a16="http://schemas.microsoft.com/office/drawing/2014/main" id="{11B26958-410C-928D-2272-26941F451BF0}"/>
              </a:ext>
            </a:extLst>
          </p:cNvPr>
          <p:cNvSpPr/>
          <p:nvPr userDrawn="1"/>
        </p:nvSpPr>
        <p:spPr>
          <a:xfrm>
            <a:off x="672301" y="1918447"/>
            <a:ext cx="10673478" cy="4831269"/>
          </a:xfrm>
          <a:prstGeom prst="roundRect">
            <a:avLst>
              <a:gd name="adj" fmla="val 6269"/>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8" name="Rectángulo redondeado 7">
            <a:extLst>
              <a:ext uri="{FF2B5EF4-FFF2-40B4-BE49-F238E27FC236}">
                <a16:creationId xmlns:a16="http://schemas.microsoft.com/office/drawing/2014/main" id="{9DDD7C09-608C-8C80-B065-8B2FFBB56996}"/>
              </a:ext>
            </a:extLst>
          </p:cNvPr>
          <p:cNvSpPr/>
          <p:nvPr userDrawn="1"/>
        </p:nvSpPr>
        <p:spPr>
          <a:xfrm>
            <a:off x="672301" y="7631560"/>
            <a:ext cx="10673478" cy="4676745"/>
          </a:xfrm>
          <a:prstGeom prst="roundRect">
            <a:avLst>
              <a:gd name="adj" fmla="val 6269"/>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Rectángulo redondeado 8">
            <a:extLst>
              <a:ext uri="{FF2B5EF4-FFF2-40B4-BE49-F238E27FC236}">
                <a16:creationId xmlns:a16="http://schemas.microsoft.com/office/drawing/2014/main" id="{B9FE35CE-3579-B4B2-AF08-77658E2B867A}"/>
              </a:ext>
            </a:extLst>
          </p:cNvPr>
          <p:cNvSpPr/>
          <p:nvPr userDrawn="1"/>
        </p:nvSpPr>
        <p:spPr>
          <a:xfrm>
            <a:off x="12007516" y="7631560"/>
            <a:ext cx="11704183" cy="4793522"/>
          </a:xfrm>
          <a:prstGeom prst="roundRect">
            <a:avLst>
              <a:gd name="adj" fmla="val 6269"/>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0" name="Marcador de texto 8">
            <a:extLst>
              <a:ext uri="{FF2B5EF4-FFF2-40B4-BE49-F238E27FC236}">
                <a16:creationId xmlns:a16="http://schemas.microsoft.com/office/drawing/2014/main" id="{3C448E6D-40CF-B7A3-DE75-A5B526573DD9}"/>
              </a:ext>
            </a:extLst>
          </p:cNvPr>
          <p:cNvSpPr>
            <a:spLocks noGrp="1"/>
          </p:cNvSpPr>
          <p:nvPr>
            <p:ph type="body" sz="quarter" idx="13" hasCustomPrompt="1"/>
          </p:nvPr>
        </p:nvSpPr>
        <p:spPr>
          <a:xfrm>
            <a:off x="1207525" y="2511908"/>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a:t>Title</a:t>
            </a:r>
          </a:p>
        </p:txBody>
      </p:sp>
      <p:sp>
        <p:nvSpPr>
          <p:cNvPr id="13" name="Marcador de texto 8">
            <a:extLst>
              <a:ext uri="{FF2B5EF4-FFF2-40B4-BE49-F238E27FC236}">
                <a16:creationId xmlns:a16="http://schemas.microsoft.com/office/drawing/2014/main" id="{74E65F4F-860E-FB02-17FC-428D5B8CE0C0}"/>
              </a:ext>
            </a:extLst>
          </p:cNvPr>
          <p:cNvSpPr>
            <a:spLocks noGrp="1"/>
          </p:cNvSpPr>
          <p:nvPr>
            <p:ph type="body" sz="quarter" idx="16" hasCustomPrompt="1"/>
          </p:nvPr>
        </p:nvSpPr>
        <p:spPr>
          <a:xfrm>
            <a:off x="1207524" y="7992125"/>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err="1"/>
              <a:t>Title</a:t>
            </a:r>
            <a:endParaRPr lang="es-419"/>
          </a:p>
        </p:txBody>
      </p:sp>
      <p:sp>
        <p:nvSpPr>
          <p:cNvPr id="15" name="Marcador de texto 8">
            <a:extLst>
              <a:ext uri="{FF2B5EF4-FFF2-40B4-BE49-F238E27FC236}">
                <a16:creationId xmlns:a16="http://schemas.microsoft.com/office/drawing/2014/main" id="{C0DA4B3E-78E4-F41A-A554-33FC4A33FFC2}"/>
              </a:ext>
            </a:extLst>
          </p:cNvPr>
          <p:cNvSpPr>
            <a:spLocks noGrp="1"/>
          </p:cNvSpPr>
          <p:nvPr>
            <p:ph type="body" sz="quarter" idx="17" hasCustomPrompt="1"/>
          </p:nvPr>
        </p:nvSpPr>
        <p:spPr>
          <a:xfrm>
            <a:off x="12479567" y="2511908"/>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err="1"/>
              <a:t>Title</a:t>
            </a:r>
            <a:endParaRPr lang="es-419"/>
          </a:p>
        </p:txBody>
      </p:sp>
      <p:sp>
        <p:nvSpPr>
          <p:cNvPr id="18" name="Marcador de texto 8">
            <a:extLst>
              <a:ext uri="{FF2B5EF4-FFF2-40B4-BE49-F238E27FC236}">
                <a16:creationId xmlns:a16="http://schemas.microsoft.com/office/drawing/2014/main" id="{E82940A0-3D4F-EB53-FCC7-2230ECBCBD0F}"/>
              </a:ext>
            </a:extLst>
          </p:cNvPr>
          <p:cNvSpPr>
            <a:spLocks noGrp="1"/>
          </p:cNvSpPr>
          <p:nvPr>
            <p:ph type="body" sz="quarter" idx="18" hasCustomPrompt="1"/>
          </p:nvPr>
        </p:nvSpPr>
        <p:spPr>
          <a:xfrm>
            <a:off x="1207524" y="3882890"/>
            <a:ext cx="9693086" cy="2533252"/>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err="1"/>
              <a:t>Lorem</a:t>
            </a:r>
            <a:r>
              <a:rPr lang="es-419"/>
              <a:t> </a:t>
            </a:r>
            <a:r>
              <a:rPr lang="es-419" err="1"/>
              <a:t>ipsum</a:t>
            </a:r>
            <a:r>
              <a:rPr lang="es-419"/>
              <a:t> dolor </a:t>
            </a:r>
            <a:r>
              <a:rPr lang="es-419" err="1"/>
              <a:t>sit</a:t>
            </a:r>
            <a:r>
              <a:rPr lang="es-419"/>
              <a:t> </a:t>
            </a:r>
            <a:r>
              <a:rPr lang="es-419" err="1"/>
              <a:t>amet</a:t>
            </a:r>
            <a:r>
              <a:rPr lang="es-419"/>
              <a:t>, </a:t>
            </a:r>
            <a:r>
              <a:rPr lang="es-419" err="1"/>
              <a:t>consectetur</a:t>
            </a:r>
            <a:r>
              <a:rPr lang="es-419"/>
              <a:t> </a:t>
            </a:r>
            <a:r>
              <a:rPr lang="es-419" err="1"/>
              <a:t>adipiscing</a:t>
            </a:r>
            <a:r>
              <a:rPr lang="es-419"/>
              <a:t> </a:t>
            </a:r>
            <a:r>
              <a:rPr lang="es-419" err="1"/>
              <a:t>elit</a:t>
            </a:r>
            <a:r>
              <a:rPr lang="es-419"/>
              <a:t>, sed do </a:t>
            </a:r>
            <a:r>
              <a:rPr lang="es-419" err="1"/>
              <a:t>eiusmod</a:t>
            </a:r>
            <a:r>
              <a:rPr lang="es-419"/>
              <a:t> </a:t>
            </a:r>
            <a:r>
              <a:rPr lang="es-419" err="1"/>
              <a:t>tempor</a:t>
            </a:r>
            <a:r>
              <a:rPr lang="es-419"/>
              <a:t> </a:t>
            </a:r>
            <a:r>
              <a:rPr lang="es-419" err="1"/>
              <a:t>incididunt</a:t>
            </a:r>
            <a:r>
              <a:rPr lang="es-419"/>
              <a:t> ut labore et </a:t>
            </a:r>
            <a:r>
              <a:rPr lang="es-419" err="1"/>
              <a:t>dolore</a:t>
            </a:r>
            <a:r>
              <a:rPr lang="es-419"/>
              <a:t> magna </a:t>
            </a:r>
            <a:r>
              <a:rPr lang="es-419" err="1"/>
              <a:t>aliqua</a:t>
            </a:r>
            <a:r>
              <a:rPr lang="es-419"/>
              <a:t>. Ut </a:t>
            </a:r>
            <a:r>
              <a:rPr lang="es-419" err="1"/>
              <a:t>enim</a:t>
            </a:r>
            <a:r>
              <a:rPr lang="es-419"/>
              <a:t> ad </a:t>
            </a:r>
            <a:r>
              <a:rPr lang="es-419" err="1"/>
              <a:t>minim</a:t>
            </a:r>
            <a:r>
              <a:rPr lang="es-419"/>
              <a:t> </a:t>
            </a:r>
            <a:r>
              <a:rPr lang="es-419" err="1"/>
              <a:t>veniam</a:t>
            </a:r>
            <a:r>
              <a:rPr lang="es-419"/>
              <a:t>, quis.</a:t>
            </a:r>
          </a:p>
        </p:txBody>
      </p:sp>
      <p:sp>
        <p:nvSpPr>
          <p:cNvPr id="19" name="Marcador de texto 8">
            <a:extLst>
              <a:ext uri="{FF2B5EF4-FFF2-40B4-BE49-F238E27FC236}">
                <a16:creationId xmlns:a16="http://schemas.microsoft.com/office/drawing/2014/main" id="{EF29851C-4134-99AE-F05B-90BFC28D61EA}"/>
              </a:ext>
            </a:extLst>
          </p:cNvPr>
          <p:cNvSpPr>
            <a:spLocks noGrp="1"/>
          </p:cNvSpPr>
          <p:nvPr>
            <p:ph type="body" sz="quarter" idx="19" hasCustomPrompt="1"/>
          </p:nvPr>
        </p:nvSpPr>
        <p:spPr>
          <a:xfrm>
            <a:off x="1207524" y="9363107"/>
            <a:ext cx="9909655" cy="2589596"/>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err="1"/>
              <a:t>Lorem</a:t>
            </a:r>
            <a:r>
              <a:rPr lang="es-419"/>
              <a:t> </a:t>
            </a:r>
            <a:r>
              <a:rPr lang="es-419" err="1"/>
              <a:t>ipsum</a:t>
            </a:r>
            <a:r>
              <a:rPr lang="es-419"/>
              <a:t> dolor </a:t>
            </a:r>
            <a:r>
              <a:rPr lang="es-419" err="1"/>
              <a:t>sit</a:t>
            </a:r>
            <a:r>
              <a:rPr lang="es-419"/>
              <a:t> </a:t>
            </a:r>
            <a:r>
              <a:rPr lang="es-419" err="1"/>
              <a:t>amet</a:t>
            </a:r>
            <a:r>
              <a:rPr lang="es-419"/>
              <a:t>, </a:t>
            </a:r>
            <a:r>
              <a:rPr lang="es-419" err="1"/>
              <a:t>consectetur</a:t>
            </a:r>
            <a:r>
              <a:rPr lang="es-419"/>
              <a:t> </a:t>
            </a:r>
            <a:r>
              <a:rPr lang="es-419" err="1"/>
              <a:t>adipiscing</a:t>
            </a:r>
            <a:r>
              <a:rPr lang="es-419"/>
              <a:t> </a:t>
            </a:r>
            <a:r>
              <a:rPr lang="es-419" err="1"/>
              <a:t>elit</a:t>
            </a:r>
            <a:r>
              <a:rPr lang="es-419"/>
              <a:t>, sed do </a:t>
            </a:r>
            <a:r>
              <a:rPr lang="es-419" err="1"/>
              <a:t>eiusmod</a:t>
            </a:r>
            <a:r>
              <a:rPr lang="es-419"/>
              <a:t> </a:t>
            </a:r>
            <a:r>
              <a:rPr lang="es-419" err="1"/>
              <a:t>tempor</a:t>
            </a:r>
            <a:r>
              <a:rPr lang="es-419"/>
              <a:t> </a:t>
            </a:r>
            <a:r>
              <a:rPr lang="es-419" err="1"/>
              <a:t>incididunt</a:t>
            </a:r>
            <a:r>
              <a:rPr lang="es-419"/>
              <a:t> ut labore et </a:t>
            </a:r>
            <a:r>
              <a:rPr lang="es-419" err="1"/>
              <a:t>dolore</a:t>
            </a:r>
            <a:r>
              <a:rPr lang="es-419"/>
              <a:t> magna </a:t>
            </a:r>
            <a:r>
              <a:rPr lang="es-419" err="1"/>
              <a:t>aliqua</a:t>
            </a:r>
            <a:r>
              <a:rPr lang="es-419"/>
              <a:t>. Ut </a:t>
            </a:r>
            <a:r>
              <a:rPr lang="es-419" err="1"/>
              <a:t>enim</a:t>
            </a:r>
            <a:r>
              <a:rPr lang="es-419"/>
              <a:t> ad </a:t>
            </a:r>
            <a:r>
              <a:rPr lang="es-419" err="1"/>
              <a:t>minim</a:t>
            </a:r>
            <a:r>
              <a:rPr lang="es-419"/>
              <a:t> </a:t>
            </a:r>
            <a:r>
              <a:rPr lang="es-419" err="1"/>
              <a:t>veniam</a:t>
            </a:r>
            <a:r>
              <a:rPr lang="es-419"/>
              <a:t>, quis</a:t>
            </a:r>
          </a:p>
        </p:txBody>
      </p:sp>
      <p:sp>
        <p:nvSpPr>
          <p:cNvPr id="20" name="Marcador de texto 8">
            <a:extLst>
              <a:ext uri="{FF2B5EF4-FFF2-40B4-BE49-F238E27FC236}">
                <a16:creationId xmlns:a16="http://schemas.microsoft.com/office/drawing/2014/main" id="{5026DD43-DEAD-E314-B6E9-49BEC15E5378}"/>
              </a:ext>
            </a:extLst>
          </p:cNvPr>
          <p:cNvSpPr>
            <a:spLocks noGrp="1"/>
          </p:cNvSpPr>
          <p:nvPr>
            <p:ph type="body" sz="quarter" idx="20" hasCustomPrompt="1"/>
          </p:nvPr>
        </p:nvSpPr>
        <p:spPr>
          <a:xfrm>
            <a:off x="12479567" y="3882890"/>
            <a:ext cx="9766822" cy="2328716"/>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err="1"/>
              <a:t>Lorem</a:t>
            </a:r>
            <a:r>
              <a:rPr lang="es-419"/>
              <a:t> </a:t>
            </a:r>
            <a:r>
              <a:rPr lang="es-419" err="1"/>
              <a:t>ipsum</a:t>
            </a:r>
            <a:r>
              <a:rPr lang="es-419"/>
              <a:t> dolor </a:t>
            </a:r>
            <a:r>
              <a:rPr lang="es-419" err="1"/>
              <a:t>sit</a:t>
            </a:r>
            <a:r>
              <a:rPr lang="es-419"/>
              <a:t> </a:t>
            </a:r>
            <a:r>
              <a:rPr lang="es-419" err="1"/>
              <a:t>amet</a:t>
            </a:r>
            <a:r>
              <a:rPr lang="es-419"/>
              <a:t>, </a:t>
            </a:r>
            <a:r>
              <a:rPr lang="es-419" err="1"/>
              <a:t>consectetur</a:t>
            </a:r>
            <a:r>
              <a:rPr lang="es-419"/>
              <a:t> </a:t>
            </a:r>
            <a:r>
              <a:rPr lang="es-419" err="1"/>
              <a:t>adipiscing</a:t>
            </a:r>
            <a:r>
              <a:rPr lang="es-419"/>
              <a:t> </a:t>
            </a:r>
            <a:r>
              <a:rPr lang="es-419" err="1"/>
              <a:t>elit</a:t>
            </a:r>
            <a:r>
              <a:rPr lang="es-419"/>
              <a:t>, sed do </a:t>
            </a:r>
            <a:r>
              <a:rPr lang="es-419" err="1"/>
              <a:t>eiusmod</a:t>
            </a:r>
            <a:r>
              <a:rPr lang="es-419"/>
              <a:t> </a:t>
            </a:r>
            <a:r>
              <a:rPr lang="es-419" err="1"/>
              <a:t>tempor</a:t>
            </a:r>
            <a:r>
              <a:rPr lang="es-419"/>
              <a:t> </a:t>
            </a:r>
            <a:r>
              <a:rPr lang="es-419" err="1"/>
              <a:t>incididunt</a:t>
            </a:r>
            <a:r>
              <a:rPr lang="es-419"/>
              <a:t> ut labore et </a:t>
            </a:r>
            <a:r>
              <a:rPr lang="es-419" err="1"/>
              <a:t>dolore</a:t>
            </a:r>
            <a:r>
              <a:rPr lang="es-419"/>
              <a:t> magna </a:t>
            </a:r>
            <a:r>
              <a:rPr lang="es-419" err="1"/>
              <a:t>aliqua</a:t>
            </a:r>
            <a:r>
              <a:rPr lang="es-419"/>
              <a:t>.</a:t>
            </a:r>
          </a:p>
        </p:txBody>
      </p:sp>
      <p:sp>
        <p:nvSpPr>
          <p:cNvPr id="11" name="Marcador de pie de página 19">
            <a:extLst>
              <a:ext uri="{FF2B5EF4-FFF2-40B4-BE49-F238E27FC236}">
                <a16:creationId xmlns:a16="http://schemas.microsoft.com/office/drawing/2014/main" id="{C2E3020A-CC46-1BDC-FE56-FB7C0EFB26E7}"/>
              </a:ext>
            </a:extLst>
          </p:cNvPr>
          <p:cNvSpPr>
            <a:spLocks noGrp="1"/>
          </p:cNvSpPr>
          <p:nvPr>
            <p:ph type="ftr" sz="quarter" idx="3"/>
          </p:nvPr>
        </p:nvSpPr>
        <p:spPr>
          <a:xfrm>
            <a:off x="672301" y="12712700"/>
            <a:ext cx="8229600"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s-419" err="1"/>
              <a:t>Presentation</a:t>
            </a:r>
            <a:r>
              <a:rPr lang="es-419"/>
              <a:t> Name | Speaker | Date</a:t>
            </a:r>
          </a:p>
        </p:txBody>
      </p:sp>
      <p:sp>
        <p:nvSpPr>
          <p:cNvPr id="3" name="Marcador de texto 8">
            <a:extLst>
              <a:ext uri="{FF2B5EF4-FFF2-40B4-BE49-F238E27FC236}">
                <a16:creationId xmlns:a16="http://schemas.microsoft.com/office/drawing/2014/main" id="{5BC06321-C0A1-5269-A818-D7EB02C9A2F0}"/>
              </a:ext>
            </a:extLst>
          </p:cNvPr>
          <p:cNvSpPr>
            <a:spLocks noGrp="1"/>
          </p:cNvSpPr>
          <p:nvPr>
            <p:ph type="body" sz="quarter" idx="21" hasCustomPrompt="1"/>
          </p:nvPr>
        </p:nvSpPr>
        <p:spPr>
          <a:xfrm>
            <a:off x="12607904" y="7992125"/>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err="1"/>
              <a:t>Title</a:t>
            </a:r>
            <a:endParaRPr lang="es-419"/>
          </a:p>
        </p:txBody>
      </p:sp>
      <p:sp>
        <p:nvSpPr>
          <p:cNvPr id="5" name="Marcador de texto 8">
            <a:extLst>
              <a:ext uri="{FF2B5EF4-FFF2-40B4-BE49-F238E27FC236}">
                <a16:creationId xmlns:a16="http://schemas.microsoft.com/office/drawing/2014/main" id="{54C96818-C3E3-68B6-E61F-6130A84962D2}"/>
              </a:ext>
            </a:extLst>
          </p:cNvPr>
          <p:cNvSpPr>
            <a:spLocks noGrp="1"/>
          </p:cNvSpPr>
          <p:nvPr>
            <p:ph type="body" sz="quarter" idx="22" hasCustomPrompt="1"/>
          </p:nvPr>
        </p:nvSpPr>
        <p:spPr>
          <a:xfrm>
            <a:off x="12645327" y="9341582"/>
            <a:ext cx="9766822" cy="2328716"/>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err="1"/>
              <a:t>Lorem</a:t>
            </a:r>
            <a:r>
              <a:rPr lang="es-419"/>
              <a:t> </a:t>
            </a:r>
            <a:r>
              <a:rPr lang="es-419" err="1"/>
              <a:t>ipsum</a:t>
            </a:r>
            <a:r>
              <a:rPr lang="es-419"/>
              <a:t> dolor </a:t>
            </a:r>
            <a:r>
              <a:rPr lang="es-419" err="1"/>
              <a:t>sit</a:t>
            </a:r>
            <a:r>
              <a:rPr lang="es-419"/>
              <a:t> </a:t>
            </a:r>
            <a:r>
              <a:rPr lang="es-419" err="1"/>
              <a:t>amet</a:t>
            </a:r>
            <a:r>
              <a:rPr lang="es-419"/>
              <a:t>, </a:t>
            </a:r>
            <a:r>
              <a:rPr lang="es-419" err="1"/>
              <a:t>consectetur</a:t>
            </a:r>
            <a:r>
              <a:rPr lang="es-419"/>
              <a:t> </a:t>
            </a:r>
            <a:r>
              <a:rPr lang="es-419" err="1"/>
              <a:t>adipiscing</a:t>
            </a:r>
            <a:r>
              <a:rPr lang="es-419"/>
              <a:t> </a:t>
            </a:r>
            <a:r>
              <a:rPr lang="es-419" err="1"/>
              <a:t>elit</a:t>
            </a:r>
            <a:r>
              <a:rPr lang="es-419"/>
              <a:t>, sed do </a:t>
            </a:r>
            <a:r>
              <a:rPr lang="es-419" err="1"/>
              <a:t>eiusmod</a:t>
            </a:r>
            <a:r>
              <a:rPr lang="es-419"/>
              <a:t> </a:t>
            </a:r>
            <a:r>
              <a:rPr lang="es-419" err="1"/>
              <a:t>tempor</a:t>
            </a:r>
            <a:r>
              <a:rPr lang="es-419"/>
              <a:t> </a:t>
            </a:r>
            <a:r>
              <a:rPr lang="es-419" err="1"/>
              <a:t>incididunt</a:t>
            </a:r>
            <a:r>
              <a:rPr lang="es-419"/>
              <a:t> ut labore et </a:t>
            </a:r>
            <a:r>
              <a:rPr lang="es-419" err="1"/>
              <a:t>dolore</a:t>
            </a:r>
            <a:r>
              <a:rPr lang="es-419"/>
              <a:t> magna </a:t>
            </a:r>
            <a:r>
              <a:rPr lang="es-419" err="1"/>
              <a:t>aliqua</a:t>
            </a:r>
            <a:r>
              <a:rPr lang="es-419"/>
              <a:t>.</a:t>
            </a:r>
          </a:p>
        </p:txBody>
      </p:sp>
    </p:spTree>
    <p:extLst>
      <p:ext uri="{BB962C8B-B14F-4D97-AF65-F5344CB8AC3E}">
        <p14:creationId xmlns:p14="http://schemas.microsoft.com/office/powerpoint/2010/main" val="323903254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yan - image">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81AEC1E5-B985-C1CF-3FC7-4B5EE8DD4F47}"/>
              </a:ext>
            </a:extLst>
          </p:cNvPr>
          <p:cNvSpPr/>
          <p:nvPr userDrawn="1"/>
        </p:nvSpPr>
        <p:spPr>
          <a:xfrm>
            <a:off x="672301" y="4643600"/>
            <a:ext cx="5535812" cy="6565509"/>
          </a:xfrm>
          <a:prstGeom prst="roundRect">
            <a:avLst>
              <a:gd name="adj" fmla="val 3006"/>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Rectángulo redondeado 3">
            <a:extLst>
              <a:ext uri="{FF2B5EF4-FFF2-40B4-BE49-F238E27FC236}">
                <a16:creationId xmlns:a16="http://schemas.microsoft.com/office/drawing/2014/main" id="{27571CA0-871C-9B2B-9FD0-F586D66734E4}"/>
              </a:ext>
            </a:extLst>
          </p:cNvPr>
          <p:cNvSpPr/>
          <p:nvPr userDrawn="1"/>
        </p:nvSpPr>
        <p:spPr>
          <a:xfrm>
            <a:off x="672301" y="11525764"/>
            <a:ext cx="5535812" cy="910551"/>
          </a:xfrm>
          <a:prstGeom prst="roundRect">
            <a:avLst>
              <a:gd name="adj" fmla="val 18555"/>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4"/>
            <a:ext cx="5535812" cy="2210762"/>
          </a:xfrm>
          <a:prstGeom prst="roundRect">
            <a:avLst>
              <a:gd name="adj" fmla="val 6551"/>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139725" y="2754834"/>
            <a:ext cx="4269636" cy="1071134"/>
          </a:xfrm>
          <a:prstGeom prst="rect">
            <a:avLst/>
          </a:prstGeom>
        </p:spPr>
        <p:txBody>
          <a:bodyPr/>
          <a:lstStyle>
            <a:lvl1pPr marL="0" indent="0">
              <a:buNone/>
              <a:defRPr sz="5000" b="0" i="0">
                <a:solidFill>
                  <a:srgbClr val="4D4D4D"/>
                </a:solidFill>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113599" y="6134713"/>
            <a:ext cx="4572000" cy="4650852"/>
          </a:xfrm>
          <a:prstGeom prst="rect">
            <a:avLst/>
          </a:prstGeom>
        </p:spPr>
        <p:txBody>
          <a:bodyPr/>
          <a:lstStyle>
            <a:lvl1pPr marL="0" indent="0">
              <a:lnSpc>
                <a:spcPts val="3800"/>
              </a:lnSpc>
              <a:buNone/>
              <a:defRPr sz="3000" b="0" i="0">
                <a:solidFill>
                  <a:schemeClr val="bg1"/>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p:txBody>
      </p:sp>
      <p:sp>
        <p:nvSpPr>
          <p:cNvPr id="13" name="Marcador de posición de imagen 8">
            <a:extLst>
              <a:ext uri="{FF2B5EF4-FFF2-40B4-BE49-F238E27FC236}">
                <a16:creationId xmlns:a16="http://schemas.microsoft.com/office/drawing/2014/main" id="{8F45B707-8CF9-86B3-904B-1D81B52013F1}"/>
              </a:ext>
            </a:extLst>
          </p:cNvPr>
          <p:cNvSpPr>
            <a:spLocks noGrp="1"/>
          </p:cNvSpPr>
          <p:nvPr>
            <p:ph type="pic" sz="quarter" idx="16"/>
          </p:nvPr>
        </p:nvSpPr>
        <p:spPr>
          <a:xfrm>
            <a:off x="6880466" y="532768"/>
            <a:ext cx="16831233" cy="12616275"/>
          </a:xfrm>
          <a:prstGeom prst="roundRect">
            <a:avLst>
              <a:gd name="adj" fmla="val 5203"/>
            </a:avLst>
          </a:prstGeom>
        </p:spPr>
        <p:txBody>
          <a:bodyPr/>
          <a:lstStyle/>
          <a:p>
            <a:endParaRPr lang="es-419"/>
          </a:p>
        </p:txBody>
      </p:sp>
      <p:sp>
        <p:nvSpPr>
          <p:cNvPr id="5" name="Marcador de texto 8">
            <a:extLst>
              <a:ext uri="{FF2B5EF4-FFF2-40B4-BE49-F238E27FC236}">
                <a16:creationId xmlns:a16="http://schemas.microsoft.com/office/drawing/2014/main" id="{8F65DC7E-9431-7E5A-7947-DF1510BFC4A9}"/>
              </a:ext>
            </a:extLst>
          </p:cNvPr>
          <p:cNvSpPr>
            <a:spLocks noGrp="1"/>
          </p:cNvSpPr>
          <p:nvPr>
            <p:ph type="body" sz="quarter" idx="18" hasCustomPrompt="1"/>
          </p:nvPr>
        </p:nvSpPr>
        <p:spPr>
          <a:xfrm>
            <a:off x="1113599" y="11704319"/>
            <a:ext cx="4572000" cy="584933"/>
          </a:xfrm>
          <a:prstGeom prst="rect">
            <a:avLst/>
          </a:prstGeom>
        </p:spPr>
        <p:txBody>
          <a:bodyPr/>
          <a:lstStyle>
            <a:lvl1pPr marL="0" indent="0">
              <a:lnSpc>
                <a:spcPts val="3800"/>
              </a:lnSpc>
              <a:buNone/>
              <a:defRPr sz="2000" b="0" i="0" baseline="0">
                <a:solidFill>
                  <a:schemeClr val="bg2">
                    <a:lumMod val="50000"/>
                  </a:schemeClr>
                </a:solidFill>
                <a:latin typeface="Calibri Light" panose="020F0302020204030204" pitchFamily="34" charset="0"/>
                <a:cs typeface="Calibri" panose="020F0502020204030204" pitchFamily="34" charset="0"/>
              </a:defRPr>
            </a:lvl1pPr>
          </a:lstStyle>
          <a:p>
            <a:pPr lvl="0"/>
            <a:r>
              <a:rPr lang="es-419" b="0" i="0">
                <a:solidFill>
                  <a:srgbClr val="040C28"/>
                </a:solidFill>
                <a:effectLst/>
                <a:latin typeface="Google Sans"/>
              </a:rPr>
              <a:t>© Photo credits</a:t>
            </a:r>
            <a:endParaRPr lang="es-419"/>
          </a:p>
        </p:txBody>
      </p:sp>
      <p:sp>
        <p:nvSpPr>
          <p:cNvPr id="9" name="Marcador de pie de página 8">
            <a:extLst>
              <a:ext uri="{FF2B5EF4-FFF2-40B4-BE49-F238E27FC236}">
                <a16:creationId xmlns:a16="http://schemas.microsoft.com/office/drawing/2014/main" id="{B40EA4FB-35FB-3A3B-EDE2-259ED680FE7A}"/>
              </a:ext>
            </a:extLst>
          </p:cNvPr>
          <p:cNvSpPr>
            <a:spLocks noGrp="1"/>
          </p:cNvSpPr>
          <p:nvPr>
            <p:ph type="ftr" sz="quarter" idx="19"/>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378095610"/>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cyan - image">
    <p:spTree>
      <p:nvGrpSpPr>
        <p:cNvPr id="1" name=""/>
        <p:cNvGrpSpPr/>
        <p:nvPr/>
      </p:nvGrpSpPr>
      <p:grpSpPr>
        <a:xfrm>
          <a:off x="0" y="0"/>
          <a:ext cx="0" cy="0"/>
          <a:chOff x="0" y="0"/>
          <a:chExt cx="0" cy="0"/>
        </a:xfrm>
      </p:grpSpPr>
      <p:sp>
        <p:nvSpPr>
          <p:cNvPr id="13" name="Marcador de posición de imagen 8">
            <a:extLst>
              <a:ext uri="{FF2B5EF4-FFF2-40B4-BE49-F238E27FC236}">
                <a16:creationId xmlns:a16="http://schemas.microsoft.com/office/drawing/2014/main" id="{8F45B707-8CF9-86B3-904B-1D81B52013F1}"/>
              </a:ext>
            </a:extLst>
          </p:cNvPr>
          <p:cNvSpPr>
            <a:spLocks noGrp="1"/>
          </p:cNvSpPr>
          <p:nvPr>
            <p:ph type="pic" sz="quarter" idx="16"/>
          </p:nvPr>
        </p:nvSpPr>
        <p:spPr>
          <a:xfrm>
            <a:off x="6675538" y="564088"/>
            <a:ext cx="7932560" cy="5845936"/>
          </a:xfrm>
          <a:prstGeom prst="roundRect">
            <a:avLst>
              <a:gd name="adj" fmla="val 5203"/>
            </a:avLst>
          </a:prstGeom>
        </p:spPr>
        <p:txBody>
          <a:bodyPr/>
          <a:lstStyle/>
          <a:p>
            <a:endParaRPr lang="es-419"/>
          </a:p>
        </p:txBody>
      </p:sp>
      <p:sp>
        <p:nvSpPr>
          <p:cNvPr id="6" name="Marcador de posición de imagen 8">
            <a:extLst>
              <a:ext uri="{FF2B5EF4-FFF2-40B4-BE49-F238E27FC236}">
                <a16:creationId xmlns:a16="http://schemas.microsoft.com/office/drawing/2014/main" id="{D3956099-0E35-4D38-EFF0-AD0B7BEB2994}"/>
              </a:ext>
            </a:extLst>
          </p:cNvPr>
          <p:cNvSpPr>
            <a:spLocks noGrp="1"/>
          </p:cNvSpPr>
          <p:nvPr>
            <p:ph type="pic" sz="quarter" idx="17"/>
          </p:nvPr>
        </p:nvSpPr>
        <p:spPr>
          <a:xfrm>
            <a:off x="15016649" y="564088"/>
            <a:ext cx="8695049" cy="11943236"/>
          </a:xfrm>
          <a:prstGeom prst="roundRect">
            <a:avLst>
              <a:gd name="adj" fmla="val 5203"/>
            </a:avLst>
          </a:prstGeom>
        </p:spPr>
        <p:txBody>
          <a:bodyPr/>
          <a:lstStyle/>
          <a:p>
            <a:endParaRPr lang="es-419"/>
          </a:p>
        </p:txBody>
      </p:sp>
      <p:sp>
        <p:nvSpPr>
          <p:cNvPr id="9" name="Marcador de posición de imagen 8">
            <a:extLst>
              <a:ext uri="{FF2B5EF4-FFF2-40B4-BE49-F238E27FC236}">
                <a16:creationId xmlns:a16="http://schemas.microsoft.com/office/drawing/2014/main" id="{67C8DBA5-64C4-3F8F-C706-31B75FA823FD}"/>
              </a:ext>
            </a:extLst>
          </p:cNvPr>
          <p:cNvSpPr>
            <a:spLocks noGrp="1"/>
          </p:cNvSpPr>
          <p:nvPr>
            <p:ph type="pic" sz="quarter" idx="18"/>
          </p:nvPr>
        </p:nvSpPr>
        <p:spPr>
          <a:xfrm>
            <a:off x="10210313" y="6858000"/>
            <a:ext cx="4397785" cy="5653668"/>
          </a:xfrm>
          <a:prstGeom prst="roundRect">
            <a:avLst>
              <a:gd name="adj" fmla="val 5203"/>
            </a:avLst>
          </a:prstGeom>
        </p:spPr>
        <p:txBody>
          <a:bodyPr/>
          <a:lstStyle/>
          <a:p>
            <a:endParaRPr lang="es-419"/>
          </a:p>
        </p:txBody>
      </p:sp>
      <p:sp>
        <p:nvSpPr>
          <p:cNvPr id="10" name="Rectángulo redondeado 9">
            <a:extLst>
              <a:ext uri="{FF2B5EF4-FFF2-40B4-BE49-F238E27FC236}">
                <a16:creationId xmlns:a16="http://schemas.microsoft.com/office/drawing/2014/main" id="{A2205E88-46B2-E4FD-0A73-0FFFEB844A16}"/>
              </a:ext>
            </a:extLst>
          </p:cNvPr>
          <p:cNvSpPr/>
          <p:nvPr userDrawn="1"/>
        </p:nvSpPr>
        <p:spPr>
          <a:xfrm>
            <a:off x="672301" y="6809596"/>
            <a:ext cx="9129461" cy="3293409"/>
          </a:xfrm>
          <a:prstGeom prst="roundRect">
            <a:avLst>
              <a:gd name="adj" fmla="val 7069"/>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 name="Marcador de texto 8">
            <a:extLst>
              <a:ext uri="{FF2B5EF4-FFF2-40B4-BE49-F238E27FC236}">
                <a16:creationId xmlns:a16="http://schemas.microsoft.com/office/drawing/2014/main" id="{4DB5F03F-4320-D5F5-F788-383CAD6FD516}"/>
              </a:ext>
            </a:extLst>
          </p:cNvPr>
          <p:cNvSpPr>
            <a:spLocks noGrp="1"/>
          </p:cNvSpPr>
          <p:nvPr>
            <p:ph type="body" sz="quarter" idx="19" hasCustomPrompt="1"/>
          </p:nvPr>
        </p:nvSpPr>
        <p:spPr>
          <a:xfrm>
            <a:off x="1027344" y="7163283"/>
            <a:ext cx="8295075" cy="2672093"/>
          </a:xfrm>
          <a:prstGeom prst="rect">
            <a:avLst/>
          </a:prstGeom>
        </p:spPr>
        <p:txBody>
          <a:bodyPr/>
          <a:lstStyle>
            <a:lvl1pPr marL="0" indent="0">
              <a:lnSpc>
                <a:spcPts val="3800"/>
              </a:lnSpc>
              <a:buNone/>
              <a:defRPr sz="3000" b="0" i="0">
                <a:solidFill>
                  <a:schemeClr val="bg1"/>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p:txBody>
      </p:sp>
      <p:sp>
        <p:nvSpPr>
          <p:cNvPr id="15" name="Rectángulo redondeado 14">
            <a:extLst>
              <a:ext uri="{FF2B5EF4-FFF2-40B4-BE49-F238E27FC236}">
                <a16:creationId xmlns:a16="http://schemas.microsoft.com/office/drawing/2014/main" id="{EE148415-73E5-B20E-4468-17313C338404}"/>
              </a:ext>
            </a:extLst>
          </p:cNvPr>
          <p:cNvSpPr/>
          <p:nvPr userDrawn="1"/>
        </p:nvSpPr>
        <p:spPr>
          <a:xfrm>
            <a:off x="672301" y="2116184"/>
            <a:ext cx="5535812" cy="4293840"/>
          </a:xfrm>
          <a:prstGeom prst="roundRect">
            <a:avLst>
              <a:gd name="adj" fmla="val 6551"/>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6" name="Marcador de texto 8">
            <a:extLst>
              <a:ext uri="{FF2B5EF4-FFF2-40B4-BE49-F238E27FC236}">
                <a16:creationId xmlns:a16="http://schemas.microsoft.com/office/drawing/2014/main" id="{0CD4E795-FC79-B416-5C98-75EC41B3ED39}"/>
              </a:ext>
            </a:extLst>
          </p:cNvPr>
          <p:cNvSpPr>
            <a:spLocks noGrp="1"/>
          </p:cNvSpPr>
          <p:nvPr>
            <p:ph type="body" sz="quarter" idx="13" hasCustomPrompt="1"/>
          </p:nvPr>
        </p:nvSpPr>
        <p:spPr>
          <a:xfrm>
            <a:off x="1027344" y="2578472"/>
            <a:ext cx="4257465" cy="3510093"/>
          </a:xfrm>
          <a:prstGeom prst="rect">
            <a:avLst/>
          </a:prstGeom>
        </p:spPr>
        <p:txBody>
          <a:bodyPr/>
          <a:lstStyle>
            <a:lvl1pPr marL="0" indent="0">
              <a:lnSpc>
                <a:spcPts val="8200"/>
              </a:lnSpc>
              <a:buNone/>
              <a:defRPr sz="8000" b="0" i="0">
                <a:solidFill>
                  <a:srgbClr val="4D4D4D"/>
                </a:solidFill>
                <a:latin typeface="TITILLIUMMAPS29L-400WT" pitchFamily="2" charset="77"/>
              </a:defRPr>
            </a:lvl1pPr>
          </a:lstStyle>
          <a:p>
            <a:pPr lvl="0"/>
            <a:r>
              <a:rPr lang="es-419"/>
              <a:t>Title</a:t>
            </a:r>
          </a:p>
          <a:p>
            <a:pPr lvl="0"/>
            <a:r>
              <a:rPr lang="es-419"/>
              <a:t>Lorem</a:t>
            </a:r>
          </a:p>
          <a:p>
            <a:pPr lvl="0"/>
            <a:r>
              <a:rPr lang="es-419"/>
              <a:t>ipsum</a:t>
            </a:r>
          </a:p>
        </p:txBody>
      </p:sp>
      <p:sp>
        <p:nvSpPr>
          <p:cNvPr id="17" name="Rectángulo redondeado 16">
            <a:extLst>
              <a:ext uri="{FF2B5EF4-FFF2-40B4-BE49-F238E27FC236}">
                <a16:creationId xmlns:a16="http://schemas.microsoft.com/office/drawing/2014/main" id="{82A969DB-7217-C85A-742A-A991C74D9452}"/>
              </a:ext>
            </a:extLst>
          </p:cNvPr>
          <p:cNvSpPr/>
          <p:nvPr userDrawn="1"/>
        </p:nvSpPr>
        <p:spPr>
          <a:xfrm>
            <a:off x="672301" y="10456692"/>
            <a:ext cx="9129461" cy="2077278"/>
          </a:xfrm>
          <a:prstGeom prst="roundRect">
            <a:avLst>
              <a:gd name="adj" fmla="val 10521"/>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Marcador de texto 8">
            <a:extLst>
              <a:ext uri="{FF2B5EF4-FFF2-40B4-BE49-F238E27FC236}">
                <a16:creationId xmlns:a16="http://schemas.microsoft.com/office/drawing/2014/main" id="{8472D728-4D17-9618-9FDA-7A5F432D842F}"/>
              </a:ext>
            </a:extLst>
          </p:cNvPr>
          <p:cNvSpPr>
            <a:spLocks noGrp="1"/>
          </p:cNvSpPr>
          <p:nvPr>
            <p:ph type="body" sz="quarter" idx="20" hasCustomPrompt="1"/>
          </p:nvPr>
        </p:nvSpPr>
        <p:spPr>
          <a:xfrm>
            <a:off x="1027344" y="10735902"/>
            <a:ext cx="8295075" cy="1597348"/>
          </a:xfrm>
          <a:prstGeom prst="rect">
            <a:avLst/>
          </a:prstGeom>
        </p:spPr>
        <p:txBody>
          <a:bodyPr/>
          <a:lstStyle>
            <a:lvl1pPr marL="0" indent="0">
              <a:lnSpc>
                <a:spcPts val="3800"/>
              </a:lnSpc>
              <a:buNone/>
              <a:defRPr sz="3000" b="0" i="0">
                <a:solidFill>
                  <a:srgbClr val="4D4D4D"/>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a:t>
            </a:r>
          </a:p>
        </p:txBody>
      </p:sp>
      <p:sp>
        <p:nvSpPr>
          <p:cNvPr id="20" name="Marcador de pie de página 19">
            <a:extLst>
              <a:ext uri="{FF2B5EF4-FFF2-40B4-BE49-F238E27FC236}">
                <a16:creationId xmlns:a16="http://schemas.microsoft.com/office/drawing/2014/main" id="{1AA63623-FA59-5448-8178-EDDE55F65ED6}"/>
              </a:ext>
            </a:extLst>
          </p:cNvPr>
          <p:cNvSpPr>
            <a:spLocks noGrp="1"/>
          </p:cNvSpPr>
          <p:nvPr>
            <p:ph type="ftr" sz="quarter" idx="21"/>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57705128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1_Basic">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sp>
        <p:nvSpPr>
          <p:cNvPr id="11" name="Rectángulo redondeado 10">
            <a:extLst>
              <a:ext uri="{FF2B5EF4-FFF2-40B4-BE49-F238E27FC236}">
                <a16:creationId xmlns:a16="http://schemas.microsoft.com/office/drawing/2014/main" id="{783DE469-6E35-C70F-4B26-27B0955939F3}"/>
              </a:ext>
            </a:extLst>
          </p:cNvPr>
          <p:cNvSpPr/>
          <p:nvPr userDrawn="1"/>
        </p:nvSpPr>
        <p:spPr>
          <a:xfrm>
            <a:off x="672301" y="3893122"/>
            <a:ext cx="10278197" cy="3091726"/>
          </a:xfrm>
          <a:prstGeom prst="roundRect">
            <a:avLst>
              <a:gd name="adj" fmla="val 8468"/>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2" name="Rectángulo redondeado 11">
            <a:extLst>
              <a:ext uri="{FF2B5EF4-FFF2-40B4-BE49-F238E27FC236}">
                <a16:creationId xmlns:a16="http://schemas.microsoft.com/office/drawing/2014/main" id="{4118C72A-8F6A-5900-A4F9-09AF2215AC1A}"/>
              </a:ext>
            </a:extLst>
          </p:cNvPr>
          <p:cNvSpPr/>
          <p:nvPr userDrawn="1"/>
        </p:nvSpPr>
        <p:spPr>
          <a:xfrm>
            <a:off x="672301" y="7278909"/>
            <a:ext cx="10278197" cy="5139730"/>
          </a:xfrm>
          <a:prstGeom prst="roundRect">
            <a:avLst>
              <a:gd name="adj" fmla="val 8468"/>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3" name="Marcador de texto 8">
            <a:extLst>
              <a:ext uri="{FF2B5EF4-FFF2-40B4-BE49-F238E27FC236}">
                <a16:creationId xmlns:a16="http://schemas.microsoft.com/office/drawing/2014/main" id="{1B0AC39A-0260-C14E-6976-0593088EF4BD}"/>
              </a:ext>
            </a:extLst>
          </p:cNvPr>
          <p:cNvSpPr>
            <a:spLocks noGrp="1"/>
          </p:cNvSpPr>
          <p:nvPr>
            <p:ph type="body" sz="quarter" idx="17" hasCustomPrompt="1"/>
          </p:nvPr>
        </p:nvSpPr>
        <p:spPr>
          <a:xfrm>
            <a:off x="1279934" y="7945729"/>
            <a:ext cx="9169580" cy="3945170"/>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4" name="Título 1">
            <a:extLst>
              <a:ext uri="{FF2B5EF4-FFF2-40B4-BE49-F238E27FC236}">
                <a16:creationId xmlns:a16="http://schemas.microsoft.com/office/drawing/2014/main" id="{9F8A0A09-A788-14E3-E2B6-B92685EF0820}"/>
              </a:ext>
            </a:extLst>
          </p:cNvPr>
          <p:cNvSpPr>
            <a:spLocks noGrp="1"/>
          </p:cNvSpPr>
          <p:nvPr>
            <p:ph type="title" hasCustomPrompt="1"/>
          </p:nvPr>
        </p:nvSpPr>
        <p:spPr>
          <a:xfrm>
            <a:off x="1279934" y="4627784"/>
            <a:ext cx="9169580" cy="2651125"/>
          </a:xfrm>
          <a:prstGeom prst="rect">
            <a:avLst/>
          </a:prstGeom>
        </p:spPr>
        <p:txBody>
          <a:bodyPr/>
          <a:lstStyle>
            <a:lvl1pPr>
              <a:defRPr sz="13000" b="0" i="0">
                <a:solidFill>
                  <a:schemeClr val="bg1"/>
                </a:solidFill>
                <a:latin typeface="TITILLIUMMAPS29L-400WT" pitchFamily="2" charset="77"/>
                <a:cs typeface="Calibri" panose="020F0502020204030204" pitchFamily="34" charset="0"/>
              </a:defRPr>
            </a:lvl1pPr>
          </a:lstStyle>
          <a:p>
            <a:r>
              <a:rPr lang="es-MX"/>
              <a:t>Subtitle</a:t>
            </a:r>
            <a:endParaRPr lang="es-419"/>
          </a:p>
        </p:txBody>
      </p:sp>
      <p:sp>
        <p:nvSpPr>
          <p:cNvPr id="15" name="Marcador de pie de página 14">
            <a:extLst>
              <a:ext uri="{FF2B5EF4-FFF2-40B4-BE49-F238E27FC236}">
                <a16:creationId xmlns:a16="http://schemas.microsoft.com/office/drawing/2014/main" id="{8E32F769-5CCB-8E0E-9DBD-7B935A1DCFC2}"/>
              </a:ext>
            </a:extLst>
          </p:cNvPr>
          <p:cNvSpPr>
            <a:spLocks noGrp="1"/>
          </p:cNvSpPr>
          <p:nvPr>
            <p:ph type="ftr" sz="quarter" idx="18"/>
          </p:nvPr>
        </p:nvSpPr>
        <p:spPr/>
        <p:txBody>
          <a:bodyPr/>
          <a:lstStyle/>
          <a:p>
            <a:r>
              <a:rPr lang="es-419" err="1"/>
              <a:t>Presentation</a:t>
            </a:r>
            <a:r>
              <a:rPr lang="es-419"/>
              <a:t> Name | Speaker | Date</a:t>
            </a:r>
          </a:p>
        </p:txBody>
      </p:sp>
      <p:sp>
        <p:nvSpPr>
          <p:cNvPr id="16" name="Rectángulo redondeado 15">
            <a:extLst>
              <a:ext uri="{FF2B5EF4-FFF2-40B4-BE49-F238E27FC236}">
                <a16:creationId xmlns:a16="http://schemas.microsoft.com/office/drawing/2014/main" id="{556A4243-B5B6-B650-093C-0D0D9C868111}"/>
              </a:ext>
            </a:extLst>
          </p:cNvPr>
          <p:cNvSpPr/>
          <p:nvPr userDrawn="1"/>
        </p:nvSpPr>
        <p:spPr>
          <a:xfrm>
            <a:off x="672301" y="1903359"/>
            <a:ext cx="10278197" cy="1762554"/>
          </a:xfrm>
          <a:prstGeom prst="roundRect">
            <a:avLst>
              <a:gd name="adj" fmla="val 17325"/>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rgbClr val="4D4D4D"/>
              </a:solidFill>
            </a:endParaRPr>
          </a:p>
        </p:txBody>
      </p:sp>
      <p:sp>
        <p:nvSpPr>
          <p:cNvPr id="17" name="Marcador de texto 8">
            <a:extLst>
              <a:ext uri="{FF2B5EF4-FFF2-40B4-BE49-F238E27FC236}">
                <a16:creationId xmlns:a16="http://schemas.microsoft.com/office/drawing/2014/main" id="{F5CD748A-53B9-4980-D50D-017F2B039919}"/>
              </a:ext>
            </a:extLst>
          </p:cNvPr>
          <p:cNvSpPr>
            <a:spLocks noGrp="1"/>
          </p:cNvSpPr>
          <p:nvPr>
            <p:ph type="body" sz="quarter" idx="19" hasCustomPrompt="1"/>
          </p:nvPr>
        </p:nvSpPr>
        <p:spPr>
          <a:xfrm>
            <a:off x="1279934" y="2258607"/>
            <a:ext cx="9169580" cy="1006367"/>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Chapter XX</a:t>
            </a:r>
          </a:p>
        </p:txBody>
      </p:sp>
    </p:spTree>
    <p:extLst>
      <p:ext uri="{BB962C8B-B14F-4D97-AF65-F5344CB8AC3E}">
        <p14:creationId xmlns:p14="http://schemas.microsoft.com/office/powerpoint/2010/main" val="83175587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yan - image">
    <p:spTree>
      <p:nvGrpSpPr>
        <p:cNvPr id="1" name=""/>
        <p:cNvGrpSpPr/>
        <p:nvPr/>
      </p:nvGrpSpPr>
      <p:grpSpPr>
        <a:xfrm>
          <a:off x="0" y="0"/>
          <a:ext cx="0" cy="0"/>
          <a:chOff x="0" y="0"/>
          <a:chExt cx="0" cy="0"/>
        </a:xfrm>
      </p:grpSpPr>
      <p:sp>
        <p:nvSpPr>
          <p:cNvPr id="13" name="Marcador de posición de imagen 8">
            <a:extLst>
              <a:ext uri="{FF2B5EF4-FFF2-40B4-BE49-F238E27FC236}">
                <a16:creationId xmlns:a16="http://schemas.microsoft.com/office/drawing/2014/main" id="{8F45B707-8CF9-86B3-904B-1D81B52013F1}"/>
              </a:ext>
            </a:extLst>
          </p:cNvPr>
          <p:cNvSpPr>
            <a:spLocks noGrp="1"/>
          </p:cNvSpPr>
          <p:nvPr>
            <p:ph type="pic" sz="quarter" idx="16"/>
          </p:nvPr>
        </p:nvSpPr>
        <p:spPr>
          <a:xfrm>
            <a:off x="0" y="0"/>
            <a:ext cx="24384000" cy="13715999"/>
          </a:xfrm>
          <a:prstGeom prst="rect">
            <a:avLst/>
          </a:prstGeom>
        </p:spPr>
        <p:txBody>
          <a:bodyPr/>
          <a:lstStyle/>
          <a:p>
            <a:endParaRPr lang="es-419"/>
          </a:p>
        </p:txBody>
      </p:sp>
      <p:sp>
        <p:nvSpPr>
          <p:cNvPr id="3" name="Marcador de pie de página 2">
            <a:extLst>
              <a:ext uri="{FF2B5EF4-FFF2-40B4-BE49-F238E27FC236}">
                <a16:creationId xmlns:a16="http://schemas.microsoft.com/office/drawing/2014/main" id="{B02BB92B-8139-DE02-D7F7-21BD069A302F}"/>
              </a:ext>
            </a:extLst>
          </p:cNvPr>
          <p:cNvSpPr>
            <a:spLocks noGrp="1"/>
          </p:cNvSpPr>
          <p:nvPr>
            <p:ph type="ftr" sz="quarter" idx="17"/>
          </p:nvPr>
        </p:nvSpPr>
        <p:spPr/>
        <p:txBody>
          <a:bodyPr/>
          <a:lstStyle/>
          <a:p>
            <a:r>
              <a:rPr lang="es-419" err="1"/>
              <a:t>Presentation</a:t>
            </a:r>
            <a:r>
              <a:rPr lang="es-419"/>
              <a:t> Name | Speaker | Date</a:t>
            </a:r>
          </a:p>
        </p:txBody>
      </p:sp>
      <p:pic>
        <p:nvPicPr>
          <p:cNvPr id="4" name="Imatge" descr="Imatge">
            <a:extLst>
              <a:ext uri="{FF2B5EF4-FFF2-40B4-BE49-F238E27FC236}">
                <a16:creationId xmlns:a16="http://schemas.microsoft.com/office/drawing/2014/main" id="{6CE7F1C7-3004-BD6A-AE0E-315D921438D1}"/>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Tree>
    <p:extLst>
      <p:ext uri="{BB962C8B-B14F-4D97-AF65-F5344CB8AC3E}">
        <p14:creationId xmlns:p14="http://schemas.microsoft.com/office/powerpoint/2010/main" val="106925735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asic">
    <p:spTree>
      <p:nvGrpSpPr>
        <p:cNvPr id="1" name=""/>
        <p:cNvGrpSpPr/>
        <p:nvPr/>
      </p:nvGrpSpPr>
      <p:grpSpPr>
        <a:xfrm>
          <a:off x="0" y="0"/>
          <a:ext cx="0" cy="0"/>
          <a:chOff x="0" y="0"/>
          <a:chExt cx="0" cy="0"/>
        </a:xfrm>
      </p:grpSpPr>
      <p:sp>
        <p:nvSpPr>
          <p:cNvPr id="8" name="Marcador de texto 8">
            <a:extLst>
              <a:ext uri="{FF2B5EF4-FFF2-40B4-BE49-F238E27FC236}">
                <a16:creationId xmlns:a16="http://schemas.microsoft.com/office/drawing/2014/main" id="{27DE553B-F79E-791B-43F3-8F7F4FBCFB40}"/>
              </a:ext>
            </a:extLst>
          </p:cNvPr>
          <p:cNvSpPr>
            <a:spLocks noGrp="1"/>
          </p:cNvSpPr>
          <p:nvPr>
            <p:ph type="body" sz="quarter" idx="12" hasCustomPrompt="1"/>
          </p:nvPr>
        </p:nvSpPr>
        <p:spPr>
          <a:xfrm>
            <a:off x="1699772" y="3936322"/>
            <a:ext cx="6699250" cy="720725"/>
          </a:xfrm>
          <a:prstGeom prst="rect">
            <a:avLst/>
          </a:prstGeom>
        </p:spPr>
        <p:txBody>
          <a:bodyPr/>
          <a:lstStyle>
            <a:lvl1pPr marL="0" indent="0">
              <a:buNone/>
              <a:defRPr sz="3200"/>
            </a:lvl1pPr>
          </a:lstStyle>
          <a:p>
            <a:pPr lvl="0"/>
            <a:r>
              <a:rPr lang="es-419"/>
              <a:t>Chapter XX</a:t>
            </a:r>
          </a:p>
        </p:txBody>
      </p:sp>
      <p:sp>
        <p:nvSpPr>
          <p:cNvPr id="9" name="Marcador de texto 8">
            <a:extLst>
              <a:ext uri="{FF2B5EF4-FFF2-40B4-BE49-F238E27FC236}">
                <a16:creationId xmlns:a16="http://schemas.microsoft.com/office/drawing/2014/main" id="{587E988A-13B3-BFB4-0571-B790D14E5705}"/>
              </a:ext>
            </a:extLst>
          </p:cNvPr>
          <p:cNvSpPr>
            <a:spLocks noGrp="1"/>
          </p:cNvSpPr>
          <p:nvPr>
            <p:ph type="body" sz="quarter" idx="13" hasCustomPrompt="1"/>
          </p:nvPr>
        </p:nvSpPr>
        <p:spPr>
          <a:xfrm>
            <a:off x="1699772" y="4982013"/>
            <a:ext cx="12290229" cy="1071134"/>
          </a:xfrm>
          <a:prstGeom prst="rect">
            <a:avLst/>
          </a:prstGeom>
        </p:spPr>
        <p:txBody>
          <a:bodyPr/>
          <a:lstStyle>
            <a:lvl1pPr marL="0" indent="0">
              <a:buNone/>
              <a:defRPr sz="8200" b="0" i="0">
                <a:latin typeface="TITILLIUMMAPS29L-400WT" pitchFamily="2" charset="77"/>
              </a:defRPr>
            </a:lvl1pPr>
          </a:lstStyle>
          <a:p>
            <a:pPr lvl="0"/>
            <a:r>
              <a:rPr lang="es-419" dirty="0" err="1"/>
              <a:t>Presentation</a:t>
            </a:r>
            <a:r>
              <a:rPr lang="es-419" dirty="0"/>
              <a:t> </a:t>
            </a:r>
            <a:r>
              <a:rPr lang="es-419" dirty="0" err="1"/>
              <a:t>Title</a:t>
            </a:r>
            <a:endParaRPr lang="es-419" dirty="0"/>
          </a:p>
        </p:txBody>
      </p:sp>
      <p:sp>
        <p:nvSpPr>
          <p:cNvPr id="10" name="Marcador de texto 8">
            <a:extLst>
              <a:ext uri="{FF2B5EF4-FFF2-40B4-BE49-F238E27FC236}">
                <a16:creationId xmlns:a16="http://schemas.microsoft.com/office/drawing/2014/main" id="{CC97AC21-1DA1-4B50-8775-85ABA9169DA1}"/>
              </a:ext>
            </a:extLst>
          </p:cNvPr>
          <p:cNvSpPr>
            <a:spLocks noGrp="1"/>
          </p:cNvSpPr>
          <p:nvPr>
            <p:ph type="body" sz="quarter" idx="16" hasCustomPrompt="1"/>
          </p:nvPr>
        </p:nvSpPr>
        <p:spPr>
          <a:xfrm>
            <a:off x="1699771" y="6623304"/>
            <a:ext cx="15764951" cy="2873808"/>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3" name="Marcador de pie de página 2">
            <a:extLst>
              <a:ext uri="{FF2B5EF4-FFF2-40B4-BE49-F238E27FC236}">
                <a16:creationId xmlns:a16="http://schemas.microsoft.com/office/drawing/2014/main" id="{D92C6131-4169-2580-7C4F-037DE2A58499}"/>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04704579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9_Basic">
    <p:spTree>
      <p:nvGrpSpPr>
        <p:cNvPr id="1" name=""/>
        <p:cNvGrpSpPr/>
        <p:nvPr/>
      </p:nvGrpSpPr>
      <p:grpSpPr>
        <a:xfrm>
          <a:off x="0" y="0"/>
          <a:ext cx="0" cy="0"/>
          <a:chOff x="0" y="0"/>
          <a:chExt cx="0" cy="0"/>
        </a:xfrm>
      </p:grpSpPr>
      <p:sp>
        <p:nvSpPr>
          <p:cNvPr id="8" name="Marcador de texto 8">
            <a:extLst>
              <a:ext uri="{FF2B5EF4-FFF2-40B4-BE49-F238E27FC236}">
                <a16:creationId xmlns:a16="http://schemas.microsoft.com/office/drawing/2014/main" id="{27DE553B-F79E-791B-43F3-8F7F4FBCFB40}"/>
              </a:ext>
            </a:extLst>
          </p:cNvPr>
          <p:cNvSpPr>
            <a:spLocks noGrp="1"/>
          </p:cNvSpPr>
          <p:nvPr>
            <p:ph type="body" sz="quarter" idx="12" hasCustomPrompt="1"/>
          </p:nvPr>
        </p:nvSpPr>
        <p:spPr>
          <a:xfrm>
            <a:off x="1588260" y="3936322"/>
            <a:ext cx="6699250" cy="720725"/>
          </a:xfrm>
          <a:prstGeom prst="rect">
            <a:avLst/>
          </a:prstGeom>
        </p:spPr>
        <p:txBody>
          <a:bodyPr/>
          <a:lstStyle>
            <a:lvl1pPr marL="0" indent="0">
              <a:buNone/>
              <a:defRPr sz="3200"/>
            </a:lvl1pPr>
          </a:lstStyle>
          <a:p>
            <a:pPr lvl="0"/>
            <a:r>
              <a:rPr lang="es-419"/>
              <a:t>Chapter XX</a:t>
            </a:r>
          </a:p>
        </p:txBody>
      </p:sp>
      <p:sp>
        <p:nvSpPr>
          <p:cNvPr id="9" name="Marcador de texto 8">
            <a:extLst>
              <a:ext uri="{FF2B5EF4-FFF2-40B4-BE49-F238E27FC236}">
                <a16:creationId xmlns:a16="http://schemas.microsoft.com/office/drawing/2014/main" id="{587E988A-13B3-BFB4-0571-B790D14E5705}"/>
              </a:ext>
            </a:extLst>
          </p:cNvPr>
          <p:cNvSpPr>
            <a:spLocks noGrp="1"/>
          </p:cNvSpPr>
          <p:nvPr>
            <p:ph type="body" sz="quarter" idx="13" hasCustomPrompt="1"/>
          </p:nvPr>
        </p:nvSpPr>
        <p:spPr>
          <a:xfrm>
            <a:off x="1588260" y="4982013"/>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0" name="Marcador de texto 8">
            <a:extLst>
              <a:ext uri="{FF2B5EF4-FFF2-40B4-BE49-F238E27FC236}">
                <a16:creationId xmlns:a16="http://schemas.microsoft.com/office/drawing/2014/main" id="{CC97AC21-1DA1-4B50-8775-85ABA9169DA1}"/>
              </a:ext>
            </a:extLst>
          </p:cNvPr>
          <p:cNvSpPr>
            <a:spLocks noGrp="1"/>
          </p:cNvSpPr>
          <p:nvPr>
            <p:ph type="body" sz="quarter" idx="16" hasCustomPrompt="1"/>
          </p:nvPr>
        </p:nvSpPr>
        <p:spPr>
          <a:xfrm>
            <a:off x="1588259" y="6623304"/>
            <a:ext cx="10767293" cy="3858842"/>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B88D17C5-E30C-6859-3FA6-00633E47C7B4}"/>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3" name="Marcador de posición de imagen 8">
            <a:extLst>
              <a:ext uri="{FF2B5EF4-FFF2-40B4-BE49-F238E27FC236}">
                <a16:creationId xmlns:a16="http://schemas.microsoft.com/office/drawing/2014/main" id="{6F9EA907-544E-FFAE-97A3-638E52467728}"/>
              </a:ext>
            </a:extLst>
          </p:cNvPr>
          <p:cNvSpPr>
            <a:spLocks noGrp="1"/>
          </p:cNvSpPr>
          <p:nvPr>
            <p:ph type="pic" sz="quarter" idx="18"/>
          </p:nvPr>
        </p:nvSpPr>
        <p:spPr>
          <a:xfrm>
            <a:off x="13366684" y="5517580"/>
            <a:ext cx="3706409" cy="3566425"/>
          </a:xfrm>
          <a:prstGeom prst="roundRect">
            <a:avLst>
              <a:gd name="adj" fmla="val 5203"/>
            </a:avLst>
          </a:prstGeom>
          <a:ln w="127000">
            <a:solidFill>
              <a:srgbClr val="EEDE66"/>
            </a:solidFill>
          </a:ln>
        </p:spPr>
        <p:txBody>
          <a:bodyPr/>
          <a:lstStyle/>
          <a:p>
            <a:endParaRPr lang="es-419"/>
          </a:p>
        </p:txBody>
      </p:sp>
      <p:sp>
        <p:nvSpPr>
          <p:cNvPr id="6" name="Marcador de posición de imagen 8">
            <a:extLst>
              <a:ext uri="{FF2B5EF4-FFF2-40B4-BE49-F238E27FC236}">
                <a16:creationId xmlns:a16="http://schemas.microsoft.com/office/drawing/2014/main" id="{A7757D9A-C3D2-86BF-03B2-83F2D82E01DA}"/>
              </a:ext>
            </a:extLst>
          </p:cNvPr>
          <p:cNvSpPr>
            <a:spLocks noGrp="1"/>
          </p:cNvSpPr>
          <p:nvPr>
            <p:ph type="pic" sz="quarter" idx="19"/>
          </p:nvPr>
        </p:nvSpPr>
        <p:spPr>
          <a:xfrm>
            <a:off x="17492636" y="1351355"/>
            <a:ext cx="5478876" cy="5271949"/>
          </a:xfrm>
          <a:prstGeom prst="roundRect">
            <a:avLst>
              <a:gd name="adj" fmla="val 5203"/>
            </a:avLst>
          </a:prstGeom>
          <a:ln w="127000">
            <a:solidFill>
              <a:srgbClr val="96D6F3"/>
            </a:solidFill>
          </a:ln>
        </p:spPr>
        <p:txBody>
          <a:bodyPr/>
          <a:lstStyle/>
          <a:p>
            <a:endParaRPr lang="es-419"/>
          </a:p>
        </p:txBody>
      </p:sp>
      <p:sp>
        <p:nvSpPr>
          <p:cNvPr id="7" name="Marcador de posición de imagen 8">
            <a:extLst>
              <a:ext uri="{FF2B5EF4-FFF2-40B4-BE49-F238E27FC236}">
                <a16:creationId xmlns:a16="http://schemas.microsoft.com/office/drawing/2014/main" id="{AB231EC0-88FD-7DCB-CCEC-DA710861F02A}"/>
              </a:ext>
            </a:extLst>
          </p:cNvPr>
          <p:cNvSpPr>
            <a:spLocks noGrp="1"/>
          </p:cNvSpPr>
          <p:nvPr>
            <p:ph type="pic" sz="quarter" idx="20"/>
          </p:nvPr>
        </p:nvSpPr>
        <p:spPr>
          <a:xfrm>
            <a:off x="17492636" y="7092697"/>
            <a:ext cx="4051520" cy="5370772"/>
          </a:xfrm>
          <a:prstGeom prst="roundRect">
            <a:avLst>
              <a:gd name="adj" fmla="val 5203"/>
            </a:avLst>
          </a:prstGeom>
          <a:ln w="127000">
            <a:solidFill>
              <a:srgbClr val="79C59F"/>
            </a:solidFill>
          </a:ln>
        </p:spPr>
        <p:txBody>
          <a:bodyPr/>
          <a:lstStyle/>
          <a:p>
            <a:endParaRPr lang="es-419"/>
          </a:p>
        </p:txBody>
      </p:sp>
      <p:sp>
        <p:nvSpPr>
          <p:cNvPr id="11" name="Marcador de pie de página 10">
            <a:extLst>
              <a:ext uri="{FF2B5EF4-FFF2-40B4-BE49-F238E27FC236}">
                <a16:creationId xmlns:a16="http://schemas.microsoft.com/office/drawing/2014/main" id="{ED03E41E-B760-C623-CD61-D017D3057490}"/>
              </a:ext>
            </a:extLst>
          </p:cNvPr>
          <p:cNvSpPr>
            <a:spLocks noGrp="1"/>
          </p:cNvSpPr>
          <p:nvPr>
            <p:ph type="ftr" sz="quarter" idx="21"/>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26589877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Basic">
    <p:spTree>
      <p:nvGrpSpPr>
        <p:cNvPr id="1" name=""/>
        <p:cNvGrpSpPr/>
        <p:nvPr/>
      </p:nvGrpSpPr>
      <p:grpSpPr>
        <a:xfrm>
          <a:off x="0" y="0"/>
          <a:ext cx="0" cy="0"/>
          <a:chOff x="0" y="0"/>
          <a:chExt cx="0" cy="0"/>
        </a:xfrm>
      </p:grpSpPr>
      <p:sp>
        <p:nvSpPr>
          <p:cNvPr id="11" name="Marcador de texto 8">
            <a:extLst>
              <a:ext uri="{FF2B5EF4-FFF2-40B4-BE49-F238E27FC236}">
                <a16:creationId xmlns:a16="http://schemas.microsoft.com/office/drawing/2014/main" id="{BA4EFA3B-03D5-8EB7-E1C4-08B32BAD9F86}"/>
              </a:ext>
            </a:extLst>
          </p:cNvPr>
          <p:cNvSpPr>
            <a:spLocks noGrp="1"/>
          </p:cNvSpPr>
          <p:nvPr>
            <p:ph type="body" sz="quarter" idx="12" hasCustomPrompt="1"/>
          </p:nvPr>
        </p:nvSpPr>
        <p:spPr>
          <a:xfrm>
            <a:off x="1521352" y="3214219"/>
            <a:ext cx="6699250" cy="720725"/>
          </a:xfrm>
          <a:prstGeom prst="rect">
            <a:avLst/>
          </a:prstGeom>
        </p:spPr>
        <p:txBody>
          <a:bodyPr/>
          <a:lstStyle>
            <a:lvl1pPr marL="0" indent="0">
              <a:buNone/>
              <a:defRPr sz="3200"/>
            </a:lvl1pPr>
          </a:lstStyle>
          <a:p>
            <a:pPr lvl="0"/>
            <a:r>
              <a:rPr lang="es-419"/>
              <a:t>Chapter XX</a:t>
            </a:r>
          </a:p>
        </p:txBody>
      </p:sp>
      <p:sp>
        <p:nvSpPr>
          <p:cNvPr id="12" name="Marcador de texto 8">
            <a:extLst>
              <a:ext uri="{FF2B5EF4-FFF2-40B4-BE49-F238E27FC236}">
                <a16:creationId xmlns:a16="http://schemas.microsoft.com/office/drawing/2014/main" id="{F98DFA96-889D-730B-C1C5-D858FEB8D1C1}"/>
              </a:ext>
            </a:extLst>
          </p:cNvPr>
          <p:cNvSpPr>
            <a:spLocks noGrp="1"/>
          </p:cNvSpPr>
          <p:nvPr>
            <p:ph type="body" sz="quarter" idx="13" hasCustomPrompt="1"/>
          </p:nvPr>
        </p:nvSpPr>
        <p:spPr>
          <a:xfrm>
            <a:off x="1521352" y="4259910"/>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3" name="Marcador de texto 8">
            <a:extLst>
              <a:ext uri="{FF2B5EF4-FFF2-40B4-BE49-F238E27FC236}">
                <a16:creationId xmlns:a16="http://schemas.microsoft.com/office/drawing/2014/main" id="{4C59F15A-68B1-D332-9206-A9E136AB6B47}"/>
              </a:ext>
            </a:extLst>
          </p:cNvPr>
          <p:cNvSpPr>
            <a:spLocks noGrp="1"/>
          </p:cNvSpPr>
          <p:nvPr>
            <p:ph type="body" sz="quarter" idx="17" hasCustomPrompt="1"/>
          </p:nvPr>
        </p:nvSpPr>
        <p:spPr>
          <a:xfrm>
            <a:off x="1521353"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4" name="Marcador de texto 8">
            <a:extLst>
              <a:ext uri="{FF2B5EF4-FFF2-40B4-BE49-F238E27FC236}">
                <a16:creationId xmlns:a16="http://schemas.microsoft.com/office/drawing/2014/main" id="{29DECB5B-C37F-F866-9E80-D07F43D577D4}"/>
              </a:ext>
            </a:extLst>
          </p:cNvPr>
          <p:cNvSpPr>
            <a:spLocks noGrp="1"/>
          </p:cNvSpPr>
          <p:nvPr>
            <p:ph type="body" sz="quarter" idx="18" hasCustomPrompt="1"/>
          </p:nvPr>
        </p:nvSpPr>
        <p:spPr>
          <a:xfrm>
            <a:off x="9620324"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9D914E70-46B4-A7A4-107D-2C2370E74C8F}"/>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3" name="Marcador de pie de página 2">
            <a:extLst>
              <a:ext uri="{FF2B5EF4-FFF2-40B4-BE49-F238E27FC236}">
                <a16:creationId xmlns:a16="http://schemas.microsoft.com/office/drawing/2014/main" id="{2CE1CC54-DBC1-D9FC-6A2B-06D30755B097}"/>
              </a:ext>
            </a:extLst>
          </p:cNvPr>
          <p:cNvSpPr>
            <a:spLocks noGrp="1"/>
          </p:cNvSpPr>
          <p:nvPr>
            <p:ph type="ftr" sz="quarter" idx="19"/>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316132180"/>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image">
    <p:spTree>
      <p:nvGrpSpPr>
        <p:cNvPr id="1" name=""/>
        <p:cNvGrpSpPr/>
        <p:nvPr/>
      </p:nvGrpSpPr>
      <p:grpSpPr>
        <a:xfrm>
          <a:off x="0" y="0"/>
          <a:ext cx="0" cy="0"/>
          <a:chOff x="0" y="0"/>
          <a:chExt cx="0" cy="0"/>
        </a:xfrm>
      </p:grpSpPr>
      <p:sp>
        <p:nvSpPr>
          <p:cNvPr id="11" name="Marcador de texto 8">
            <a:extLst>
              <a:ext uri="{FF2B5EF4-FFF2-40B4-BE49-F238E27FC236}">
                <a16:creationId xmlns:a16="http://schemas.microsoft.com/office/drawing/2014/main" id="{CE62B938-8827-EB03-DBB1-4D200D2B4E9B}"/>
              </a:ext>
            </a:extLst>
          </p:cNvPr>
          <p:cNvSpPr>
            <a:spLocks noGrp="1"/>
          </p:cNvSpPr>
          <p:nvPr>
            <p:ph type="body" sz="quarter" idx="13" hasCustomPrompt="1"/>
          </p:nvPr>
        </p:nvSpPr>
        <p:spPr>
          <a:xfrm>
            <a:off x="1699773" y="4078314"/>
            <a:ext cx="7561474" cy="1071134"/>
          </a:xfrm>
          <a:prstGeom prst="rect">
            <a:avLst/>
          </a:prstGeom>
        </p:spPr>
        <p:txBody>
          <a:bodyPr/>
          <a:lstStyle>
            <a:lvl1pPr marL="0" indent="0">
              <a:buNone/>
              <a:defRPr sz="5000" b="0" i="0">
                <a:latin typeface="TITILLIUMMAPS29L-400WT" pitchFamily="2" charset="77"/>
              </a:defRPr>
            </a:lvl1pPr>
          </a:lstStyle>
          <a:p>
            <a:pPr lvl="0"/>
            <a:r>
              <a:rPr lang="es-419"/>
              <a:t>Title</a:t>
            </a:r>
          </a:p>
        </p:txBody>
      </p:sp>
      <p:sp>
        <p:nvSpPr>
          <p:cNvPr id="4" name="Marcador de texto 8">
            <a:extLst>
              <a:ext uri="{FF2B5EF4-FFF2-40B4-BE49-F238E27FC236}">
                <a16:creationId xmlns:a16="http://schemas.microsoft.com/office/drawing/2014/main" id="{87190646-00E4-1884-3240-5886BA586AC4}"/>
              </a:ext>
            </a:extLst>
          </p:cNvPr>
          <p:cNvSpPr>
            <a:spLocks noGrp="1"/>
          </p:cNvSpPr>
          <p:nvPr>
            <p:ph type="body" sz="quarter" idx="17" hasCustomPrompt="1"/>
          </p:nvPr>
        </p:nvSpPr>
        <p:spPr>
          <a:xfrm>
            <a:off x="1699773" y="548713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5" name="Marcador de posición de imagen 8">
            <a:extLst>
              <a:ext uri="{FF2B5EF4-FFF2-40B4-BE49-F238E27FC236}">
                <a16:creationId xmlns:a16="http://schemas.microsoft.com/office/drawing/2014/main" id="{16DB3AD8-C233-12E5-4782-F04C2C55F50C}"/>
              </a:ext>
            </a:extLst>
          </p:cNvPr>
          <p:cNvSpPr>
            <a:spLocks noGrp="1"/>
          </p:cNvSpPr>
          <p:nvPr>
            <p:ph type="pic" sz="quarter" idx="16"/>
          </p:nvPr>
        </p:nvSpPr>
        <p:spPr>
          <a:xfrm>
            <a:off x="12192000" y="340895"/>
            <a:ext cx="11911556" cy="13034209"/>
          </a:xfrm>
          <a:prstGeom prst="roundRect">
            <a:avLst>
              <a:gd name="adj" fmla="val 4871"/>
            </a:avLst>
          </a:prstGeom>
        </p:spPr>
        <p:txBody>
          <a:bodyPr/>
          <a:lstStyle/>
          <a:p>
            <a:endParaRPr lang="es-419"/>
          </a:p>
        </p:txBody>
      </p:sp>
      <p:pic>
        <p:nvPicPr>
          <p:cNvPr id="2" name="Imatge" descr="Imatge">
            <a:extLst>
              <a:ext uri="{FF2B5EF4-FFF2-40B4-BE49-F238E27FC236}">
                <a16:creationId xmlns:a16="http://schemas.microsoft.com/office/drawing/2014/main" id="{2AFE932C-9B06-9B96-52B0-269435A4B5AE}"/>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3" name="Marcador de pie de página 2">
            <a:extLst>
              <a:ext uri="{FF2B5EF4-FFF2-40B4-BE49-F238E27FC236}">
                <a16:creationId xmlns:a16="http://schemas.microsoft.com/office/drawing/2014/main" id="{2D2F739F-4F1E-0CEC-DCA2-F7530CDE021E}"/>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361835562"/>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A12C7E26-962E-B614-43BA-0DB65F481D11}"/>
              </a:ext>
            </a:extLst>
          </p:cNvPr>
          <p:cNvSpPr>
            <a:spLocks noGrp="1"/>
          </p:cNvSpPr>
          <p:nvPr>
            <p:ph type="pic" sz="quarter" idx="16"/>
          </p:nvPr>
        </p:nvSpPr>
        <p:spPr>
          <a:xfrm>
            <a:off x="672302" y="1895708"/>
            <a:ext cx="12040088" cy="10043744"/>
          </a:xfrm>
          <a:prstGeom prst="roundRect">
            <a:avLst>
              <a:gd name="adj" fmla="val 2874"/>
            </a:avLst>
          </a:prstGeom>
        </p:spPr>
        <p:txBody>
          <a:bodyPr/>
          <a:lstStyle/>
          <a:p>
            <a:endParaRPr lang="es-419"/>
          </a:p>
        </p:txBody>
      </p:sp>
      <p:sp>
        <p:nvSpPr>
          <p:cNvPr id="6" name="Marcador de posición de imagen 8">
            <a:extLst>
              <a:ext uri="{FF2B5EF4-FFF2-40B4-BE49-F238E27FC236}">
                <a16:creationId xmlns:a16="http://schemas.microsoft.com/office/drawing/2014/main" id="{DC996BB8-12E7-5A27-6C69-5F33124D0F9D}"/>
              </a:ext>
            </a:extLst>
          </p:cNvPr>
          <p:cNvSpPr>
            <a:spLocks noGrp="1"/>
          </p:cNvSpPr>
          <p:nvPr>
            <p:ph type="pic" sz="quarter" idx="17"/>
          </p:nvPr>
        </p:nvSpPr>
        <p:spPr>
          <a:xfrm>
            <a:off x="13359160" y="6601522"/>
            <a:ext cx="10352537" cy="5337929"/>
          </a:xfrm>
          <a:prstGeom prst="roundRect">
            <a:avLst>
              <a:gd name="adj" fmla="val 3984"/>
            </a:avLst>
          </a:prstGeom>
        </p:spPr>
        <p:txBody>
          <a:bodyPr/>
          <a:lstStyle/>
          <a:p>
            <a:endParaRPr lang="es-419"/>
          </a:p>
        </p:txBody>
      </p:sp>
      <p:pic>
        <p:nvPicPr>
          <p:cNvPr id="7" name="Imatge" descr="Imatge">
            <a:extLst>
              <a:ext uri="{FF2B5EF4-FFF2-40B4-BE49-F238E27FC236}">
                <a16:creationId xmlns:a16="http://schemas.microsoft.com/office/drawing/2014/main" id="{C6BE3F3D-EB50-DEBC-4C09-11F6D9327713}"/>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8" name="Marcador de posición de imagen 8">
            <a:extLst>
              <a:ext uri="{FF2B5EF4-FFF2-40B4-BE49-F238E27FC236}">
                <a16:creationId xmlns:a16="http://schemas.microsoft.com/office/drawing/2014/main" id="{25A8B6E9-3B6D-B4BA-E451-A64E6A433FD3}"/>
              </a:ext>
            </a:extLst>
          </p:cNvPr>
          <p:cNvSpPr>
            <a:spLocks noGrp="1"/>
          </p:cNvSpPr>
          <p:nvPr>
            <p:ph type="pic" sz="quarter" idx="18"/>
          </p:nvPr>
        </p:nvSpPr>
        <p:spPr>
          <a:xfrm>
            <a:off x="13359161" y="1895708"/>
            <a:ext cx="4438185" cy="4148254"/>
          </a:xfrm>
          <a:prstGeom prst="roundRect">
            <a:avLst>
              <a:gd name="adj" fmla="val 3984"/>
            </a:avLst>
          </a:prstGeom>
        </p:spPr>
        <p:txBody>
          <a:bodyPr/>
          <a:lstStyle/>
          <a:p>
            <a:endParaRPr lang="es-419"/>
          </a:p>
        </p:txBody>
      </p:sp>
      <p:sp>
        <p:nvSpPr>
          <p:cNvPr id="10" name="Marcador de texto 8">
            <a:extLst>
              <a:ext uri="{FF2B5EF4-FFF2-40B4-BE49-F238E27FC236}">
                <a16:creationId xmlns:a16="http://schemas.microsoft.com/office/drawing/2014/main" id="{07E46148-6955-3C73-3B4A-F9E9CD89A860}"/>
              </a:ext>
            </a:extLst>
          </p:cNvPr>
          <p:cNvSpPr>
            <a:spLocks noGrp="1"/>
          </p:cNvSpPr>
          <p:nvPr>
            <p:ph type="body" sz="quarter" idx="13" hasCustomPrompt="1"/>
          </p:nvPr>
        </p:nvSpPr>
        <p:spPr>
          <a:xfrm>
            <a:off x="18136670" y="1895708"/>
            <a:ext cx="7561474" cy="602165"/>
          </a:xfrm>
          <a:prstGeom prst="rect">
            <a:avLst/>
          </a:prstGeom>
        </p:spPr>
        <p:txBody>
          <a:bodyPr/>
          <a:lstStyle>
            <a:lvl1pPr marL="0" indent="0">
              <a:buNone/>
              <a:defRPr sz="4000" b="0" i="0">
                <a:solidFill>
                  <a:srgbClr val="4D4D4D"/>
                </a:solidFill>
                <a:latin typeface="TITILLIUMMAPS29L-400WT" pitchFamily="2" charset="77"/>
              </a:defRPr>
            </a:lvl1pPr>
          </a:lstStyle>
          <a:p>
            <a:pPr lvl="0"/>
            <a:r>
              <a:rPr lang="es-419"/>
              <a:t>Title</a:t>
            </a:r>
          </a:p>
        </p:txBody>
      </p:sp>
      <p:sp>
        <p:nvSpPr>
          <p:cNvPr id="11" name="Marcador de texto 8">
            <a:extLst>
              <a:ext uri="{FF2B5EF4-FFF2-40B4-BE49-F238E27FC236}">
                <a16:creationId xmlns:a16="http://schemas.microsoft.com/office/drawing/2014/main" id="{599A35E0-CFFC-2361-F3AC-53341DF6F480}"/>
              </a:ext>
            </a:extLst>
          </p:cNvPr>
          <p:cNvSpPr>
            <a:spLocks noGrp="1"/>
          </p:cNvSpPr>
          <p:nvPr>
            <p:ph type="body" sz="quarter" idx="19" hasCustomPrompt="1"/>
          </p:nvPr>
        </p:nvSpPr>
        <p:spPr>
          <a:xfrm>
            <a:off x="18136670" y="3055433"/>
            <a:ext cx="5749242" cy="3073968"/>
          </a:xfrm>
          <a:prstGeom prst="rect">
            <a:avLst/>
          </a:prstGeom>
        </p:spPr>
        <p:txBody>
          <a:bodyPr/>
          <a:lstStyle>
            <a:lvl1pPr marL="0" indent="0">
              <a:lnSpc>
                <a:spcPts val="2700"/>
              </a:lnSpc>
              <a:buNone/>
              <a:defRPr sz="23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enimx ad minim veniam, quis nostrud exercitation ullamco laboris nisi ut aliquip ex ea commodo consequat. Duis aute irure dolor in reprehenderit in voluptate velit esse cillum dolore eu fugiat nulla pariatur. </a:t>
            </a:r>
          </a:p>
        </p:txBody>
      </p:sp>
      <p:sp>
        <p:nvSpPr>
          <p:cNvPr id="12" name="Marcador de pie de página 11">
            <a:extLst>
              <a:ext uri="{FF2B5EF4-FFF2-40B4-BE49-F238E27FC236}">
                <a16:creationId xmlns:a16="http://schemas.microsoft.com/office/drawing/2014/main" id="{1374FEDD-FC7D-01BD-9C0A-F16BA77A7A71}"/>
              </a:ext>
            </a:extLst>
          </p:cNvPr>
          <p:cNvSpPr>
            <a:spLocks noGrp="1"/>
          </p:cNvSpPr>
          <p:nvPr>
            <p:ph type="ftr" sz="quarter" idx="20"/>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97698872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3_Basic">
    <p:spTree>
      <p:nvGrpSpPr>
        <p:cNvPr id="1" name=""/>
        <p:cNvGrpSpPr/>
        <p:nvPr/>
      </p:nvGrpSpPr>
      <p:grpSpPr>
        <a:xfrm>
          <a:off x="0" y="0"/>
          <a:ext cx="0" cy="0"/>
          <a:chOff x="0" y="0"/>
          <a:chExt cx="0" cy="0"/>
        </a:xfrm>
      </p:grpSpPr>
      <p:sp>
        <p:nvSpPr>
          <p:cNvPr id="4" name="Marcador de título 1">
            <a:extLst>
              <a:ext uri="{FF2B5EF4-FFF2-40B4-BE49-F238E27FC236}">
                <a16:creationId xmlns:a16="http://schemas.microsoft.com/office/drawing/2014/main" id="{E211D543-6CC1-2DBE-327B-4787814125BE}"/>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lvl1pPr>
              <a:defRPr sz="6000">
                <a:latin typeface="TITILLIUMMAPS29L-400WT"/>
              </a:defRPr>
            </a:lvl1pPr>
          </a:lstStyle>
          <a:p>
            <a:r>
              <a:rPr lang="es-ES" dirty="0"/>
              <a:t>Haga clic para modificar el estilo de título del patrón</a:t>
            </a:r>
          </a:p>
        </p:txBody>
      </p:sp>
      <p:sp>
        <p:nvSpPr>
          <p:cNvPr id="5" name="Marcador de texto 2">
            <a:extLst>
              <a:ext uri="{FF2B5EF4-FFF2-40B4-BE49-F238E27FC236}">
                <a16:creationId xmlns:a16="http://schemas.microsoft.com/office/drawing/2014/main" id="{0E371362-0C9B-0876-83A0-46A568DF9695}"/>
              </a:ext>
            </a:extLst>
          </p:cNvPr>
          <p:cNvSpPr>
            <a:spLocks noGrp="1"/>
          </p:cNvSpPr>
          <p:nvPr>
            <p:ph idx="1"/>
          </p:nvPr>
        </p:nvSpPr>
        <p:spPr>
          <a:xfrm>
            <a:off x="1676400" y="3651250"/>
            <a:ext cx="21031200" cy="8702676"/>
          </a:xfrm>
          <a:prstGeom prst="rect">
            <a:avLst/>
          </a:prstGeom>
        </p:spPr>
        <p:txBody>
          <a:bodyPr vert="horz" lIns="91440" tIns="45720" rIns="91440" bIns="45720" rtlCol="0">
            <a:normAutofit/>
          </a:bodyPr>
          <a:lstStyle>
            <a:lvl1pPr marL="285750" indent="-285750">
              <a:buFont typeface="Arial" panose="020B0604020202020204" pitchFamily="34" charset="0"/>
              <a:buChar char="•"/>
              <a:defRPr sz="3600"/>
            </a:lvl1pPr>
            <a:lvl2pPr marL="742950" indent="-285750">
              <a:buFont typeface="Arial" panose="020B0604020202020204" pitchFamily="34" charset="0"/>
              <a:buChar char="•"/>
              <a:defRPr sz="3000"/>
            </a:lvl2pPr>
            <a:lvl3pPr marL="1200150" indent="-285750">
              <a:buFont typeface="Arial" panose="020B0604020202020204" pitchFamily="34" charset="0"/>
              <a:buChar char="•"/>
              <a:defRPr sz="2800"/>
            </a:lvl3pPr>
            <a:lvl4pPr marL="1657350" indent="-285750">
              <a:buFont typeface="Arial" panose="020B0604020202020204" pitchFamily="34" charset="0"/>
              <a:buChar char="•"/>
              <a:defRPr sz="2400"/>
            </a:lvl4pPr>
            <a:lvl5pPr marL="2114550" indent="-285750">
              <a:buFont typeface="Arial" panose="020B0604020202020204" pitchFamily="34" charset="0"/>
              <a:buChar char="•"/>
              <a:defRPr sz="2000"/>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2454461624"/>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Basic">
    <p:bg>
      <p:bgPr>
        <a:solidFill>
          <a:srgbClr val="96D6F3"/>
        </a:solidFill>
        <a:effectLst/>
      </p:bgPr>
    </p:bg>
    <p:spTree>
      <p:nvGrpSpPr>
        <p:cNvPr id="1" name=""/>
        <p:cNvGrpSpPr/>
        <p:nvPr/>
      </p:nvGrpSpPr>
      <p:grpSpPr>
        <a:xfrm>
          <a:off x="0" y="0"/>
          <a:ext cx="0" cy="0"/>
          <a:chOff x="0" y="0"/>
          <a:chExt cx="0" cy="0"/>
        </a:xfrm>
      </p:grpSpPr>
      <p:sp>
        <p:nvSpPr>
          <p:cNvPr id="4" name="Marcador de texto 8">
            <a:extLst>
              <a:ext uri="{FF2B5EF4-FFF2-40B4-BE49-F238E27FC236}">
                <a16:creationId xmlns:a16="http://schemas.microsoft.com/office/drawing/2014/main" id="{F42FA0AA-C3E1-6357-F949-7E5614453E88}"/>
              </a:ext>
            </a:extLst>
          </p:cNvPr>
          <p:cNvSpPr>
            <a:spLocks noGrp="1"/>
          </p:cNvSpPr>
          <p:nvPr>
            <p:ph type="body" sz="quarter" idx="17" hasCustomPrompt="1"/>
          </p:nvPr>
        </p:nvSpPr>
        <p:spPr>
          <a:xfrm>
            <a:off x="1496484" y="7415554"/>
            <a:ext cx="13088438" cy="3397633"/>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5" name="Título 1">
            <a:extLst>
              <a:ext uri="{FF2B5EF4-FFF2-40B4-BE49-F238E27FC236}">
                <a16:creationId xmlns:a16="http://schemas.microsoft.com/office/drawing/2014/main" id="{4A2027F7-EEDA-DAF9-C566-FCBC19DF7201}"/>
              </a:ext>
            </a:extLst>
          </p:cNvPr>
          <p:cNvSpPr>
            <a:spLocks noGrp="1"/>
          </p:cNvSpPr>
          <p:nvPr>
            <p:ph type="title" hasCustomPrompt="1"/>
          </p:nvPr>
        </p:nvSpPr>
        <p:spPr>
          <a:xfrm>
            <a:off x="1496483" y="3944684"/>
            <a:ext cx="10371364" cy="2651125"/>
          </a:xfrm>
          <a:prstGeom prst="rect">
            <a:avLst/>
          </a:prstGeom>
        </p:spPr>
        <p:txBody>
          <a:bodyPr/>
          <a:lstStyle>
            <a:lvl1pPr>
              <a:defRPr sz="20000" b="0" i="0">
                <a:solidFill>
                  <a:schemeClr val="bg2">
                    <a:lumMod val="25000"/>
                  </a:schemeClr>
                </a:solidFill>
                <a:latin typeface="TITILLIUMMAPS29L-400WT" pitchFamily="2" charset="77"/>
                <a:cs typeface="Calibri" panose="020F0502020204030204" pitchFamily="34" charset="0"/>
              </a:defRPr>
            </a:lvl1pPr>
          </a:lstStyle>
          <a:p>
            <a:r>
              <a:rPr lang="es-MX"/>
              <a:t>Subtitle</a:t>
            </a:r>
            <a:endParaRPr lang="es-419"/>
          </a:p>
        </p:txBody>
      </p:sp>
      <p:pic>
        <p:nvPicPr>
          <p:cNvPr id="2" name="Imagen 1">
            <a:extLst>
              <a:ext uri="{FF2B5EF4-FFF2-40B4-BE49-F238E27FC236}">
                <a16:creationId xmlns:a16="http://schemas.microsoft.com/office/drawing/2014/main" id="{866A6616-5ABE-D9ED-B192-FB919E452B8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1"/>
            <a:ext cx="5445583" cy="1400783"/>
          </a:xfrm>
          <a:prstGeom prst="rect">
            <a:avLst/>
          </a:prstGeom>
        </p:spPr>
      </p:pic>
      <p:sp>
        <p:nvSpPr>
          <p:cNvPr id="3" name="Marcador de pie de página 2">
            <a:extLst>
              <a:ext uri="{FF2B5EF4-FFF2-40B4-BE49-F238E27FC236}">
                <a16:creationId xmlns:a16="http://schemas.microsoft.com/office/drawing/2014/main" id="{29F15089-6427-854D-D6F8-1D6E8569728B}"/>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329369494"/>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Basic">
    <p:bg>
      <p:bgPr>
        <a:solidFill>
          <a:srgbClr val="4D4D4D"/>
        </a:solidFill>
        <a:effectLst/>
      </p:bgPr>
    </p:bg>
    <p:spTree>
      <p:nvGrpSpPr>
        <p:cNvPr id="1" name=""/>
        <p:cNvGrpSpPr/>
        <p:nvPr/>
      </p:nvGrpSpPr>
      <p:grpSpPr>
        <a:xfrm>
          <a:off x="0" y="0"/>
          <a:ext cx="0" cy="0"/>
          <a:chOff x="0" y="0"/>
          <a:chExt cx="0" cy="0"/>
        </a:xfrm>
      </p:grpSpPr>
      <p:sp>
        <p:nvSpPr>
          <p:cNvPr id="4" name="Paralelogramo 3">
            <a:extLst>
              <a:ext uri="{FF2B5EF4-FFF2-40B4-BE49-F238E27FC236}">
                <a16:creationId xmlns:a16="http://schemas.microsoft.com/office/drawing/2014/main" id="{CCFE221F-CB6F-81C5-C2B8-0C26D1FBD1B5}"/>
              </a:ext>
            </a:extLst>
          </p:cNvPr>
          <p:cNvSpPr/>
          <p:nvPr userDrawn="1"/>
        </p:nvSpPr>
        <p:spPr>
          <a:xfrm flipH="1">
            <a:off x="5292459" y="866889"/>
            <a:ext cx="18497344" cy="12037640"/>
          </a:xfrm>
          <a:prstGeom prst="parallelogram">
            <a:avLst>
              <a:gd name="adj" fmla="val 32329"/>
            </a:avLst>
          </a:prstGeom>
          <a:solidFill>
            <a:srgbClr val="96D6F3"/>
          </a:solidFill>
          <a:ln w="609600">
            <a:solidFill>
              <a:srgbClr val="96D6F3"/>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chemeClr val="bg1"/>
              </a:solidFill>
            </a:endParaRPr>
          </a:p>
        </p:txBody>
      </p:sp>
      <p:sp>
        <p:nvSpPr>
          <p:cNvPr id="18" name="Título 1">
            <a:extLst>
              <a:ext uri="{FF2B5EF4-FFF2-40B4-BE49-F238E27FC236}">
                <a16:creationId xmlns:a16="http://schemas.microsoft.com/office/drawing/2014/main" id="{62C73EFF-0EA2-BCC2-C57A-FCE644F29B1F}"/>
              </a:ext>
            </a:extLst>
          </p:cNvPr>
          <p:cNvSpPr>
            <a:spLocks noGrp="1"/>
          </p:cNvSpPr>
          <p:nvPr>
            <p:ph type="title" hasCustomPrompt="1"/>
          </p:nvPr>
        </p:nvSpPr>
        <p:spPr>
          <a:xfrm>
            <a:off x="6827775" y="839180"/>
            <a:ext cx="9160369" cy="3751558"/>
          </a:xfrm>
          <a:prstGeom prst="rect">
            <a:avLst/>
          </a:prstGeom>
        </p:spPr>
        <p:txBody>
          <a:bodyPr/>
          <a:lstStyle>
            <a:lvl1pPr>
              <a:defRPr sz="13000" b="0" i="0">
                <a:solidFill>
                  <a:srgbClr val="4D4D4D"/>
                </a:solidFill>
                <a:latin typeface="TITILLIUMMAPS29L-400WT" pitchFamily="2" charset="77"/>
                <a:cs typeface="Calibri" panose="020F0502020204030204" pitchFamily="34" charset="0"/>
              </a:defRPr>
            </a:lvl1pPr>
          </a:lstStyle>
          <a:p>
            <a:r>
              <a:rPr lang="es-MX"/>
              <a:t>Subtitle</a:t>
            </a:r>
            <a:br>
              <a:rPr lang="es-MX"/>
            </a:br>
            <a:r>
              <a:rPr lang="es-MX"/>
              <a:t>			example</a:t>
            </a:r>
            <a:endParaRPr lang="es-419"/>
          </a:p>
        </p:txBody>
      </p:sp>
      <p:sp>
        <p:nvSpPr>
          <p:cNvPr id="8" name="Marcador de texto 8">
            <a:extLst>
              <a:ext uri="{FF2B5EF4-FFF2-40B4-BE49-F238E27FC236}">
                <a16:creationId xmlns:a16="http://schemas.microsoft.com/office/drawing/2014/main" id="{DC2F827E-8287-79B9-07EA-274759EAA441}"/>
              </a:ext>
            </a:extLst>
          </p:cNvPr>
          <p:cNvSpPr>
            <a:spLocks noGrp="1"/>
          </p:cNvSpPr>
          <p:nvPr>
            <p:ph type="body" sz="quarter" idx="17" hasCustomPrompt="1"/>
          </p:nvPr>
        </p:nvSpPr>
        <p:spPr>
          <a:xfrm>
            <a:off x="9737230" y="10010543"/>
            <a:ext cx="12624006" cy="2652511"/>
          </a:xfrm>
          <a:prstGeom prst="rect">
            <a:avLst/>
          </a:prstGeom>
        </p:spPr>
        <p:txBody>
          <a:bodyPr/>
          <a:lstStyle>
            <a:lvl1pPr marL="0" indent="0">
              <a:lnSpc>
                <a:spcPts val="3600"/>
              </a:lnSpc>
              <a:spcBef>
                <a:spcPts val="0"/>
              </a:spcBef>
              <a:buNone/>
              <a:defRPr sz="3000">
                <a:solidFill>
                  <a:srgbClr val="4D4D4D"/>
                </a:solidFill>
                <a:latin typeface="+mj-lt"/>
              </a:defRPr>
            </a:lvl1p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3" name="Marcador de pie de página 2">
            <a:extLst>
              <a:ext uri="{FF2B5EF4-FFF2-40B4-BE49-F238E27FC236}">
                <a16:creationId xmlns:a16="http://schemas.microsoft.com/office/drawing/2014/main" id="{1B371A6C-EC52-1EFE-CEB3-8C9224D76A59}"/>
              </a:ext>
            </a:extLst>
          </p:cNvPr>
          <p:cNvSpPr>
            <a:spLocks noGrp="1"/>
          </p:cNvSpPr>
          <p:nvPr>
            <p:ph type="ftr" sz="quarter" idx="18"/>
          </p:nvPr>
        </p:nvSpPr>
        <p:spPr/>
        <p:txBody>
          <a:bodyPr/>
          <a:lstStyle/>
          <a:p>
            <a:r>
              <a:rPr lang="es-419" err="1"/>
              <a:t>Presentation</a:t>
            </a:r>
            <a:r>
              <a:rPr lang="es-419"/>
              <a:t> Name | Speaker | Date</a:t>
            </a:r>
          </a:p>
        </p:txBody>
      </p:sp>
      <p:pic>
        <p:nvPicPr>
          <p:cNvPr id="5" name="Imagen 4">
            <a:extLst>
              <a:ext uri="{FF2B5EF4-FFF2-40B4-BE49-F238E27FC236}">
                <a16:creationId xmlns:a16="http://schemas.microsoft.com/office/drawing/2014/main" id="{8CC089E4-12FB-B4D1-D8C8-97425A7CD51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842" t="37138" b="37138"/>
          <a:stretch/>
        </p:blipFill>
        <p:spPr>
          <a:xfrm>
            <a:off x="1471961" y="212645"/>
            <a:ext cx="3820500" cy="1400783"/>
          </a:xfrm>
          <a:prstGeom prst="rect">
            <a:avLst/>
          </a:prstGeom>
        </p:spPr>
      </p:pic>
    </p:spTree>
    <p:extLst>
      <p:ext uri="{BB962C8B-B14F-4D97-AF65-F5344CB8AC3E}">
        <p14:creationId xmlns:p14="http://schemas.microsoft.com/office/powerpoint/2010/main" val="42274843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Basic">
    <p:spTree>
      <p:nvGrpSpPr>
        <p:cNvPr id="1" name=""/>
        <p:cNvGrpSpPr/>
        <p:nvPr/>
      </p:nvGrpSpPr>
      <p:grpSpPr>
        <a:xfrm>
          <a:off x="0" y="0"/>
          <a:ext cx="0" cy="0"/>
          <a:chOff x="0" y="0"/>
          <a:chExt cx="0" cy="0"/>
        </a:xfrm>
      </p:grpSpPr>
      <p:sp>
        <p:nvSpPr>
          <p:cNvPr id="4" name="Paralelogramo 3">
            <a:extLst>
              <a:ext uri="{FF2B5EF4-FFF2-40B4-BE49-F238E27FC236}">
                <a16:creationId xmlns:a16="http://schemas.microsoft.com/office/drawing/2014/main" id="{CCFE221F-CB6F-81C5-C2B8-0C26D1FBD1B5}"/>
              </a:ext>
            </a:extLst>
          </p:cNvPr>
          <p:cNvSpPr/>
          <p:nvPr userDrawn="1"/>
        </p:nvSpPr>
        <p:spPr>
          <a:xfrm flipH="1">
            <a:off x="13069229" y="866889"/>
            <a:ext cx="10720574" cy="12037640"/>
          </a:xfrm>
          <a:prstGeom prst="parallelogram">
            <a:avLst>
              <a:gd name="adj" fmla="val 0"/>
            </a:avLst>
          </a:prstGeom>
          <a:solidFill>
            <a:srgbClr val="96D6F3"/>
          </a:solidFill>
          <a:ln w="609600">
            <a:solidFill>
              <a:srgbClr val="96D6F3"/>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chemeClr val="bg1"/>
              </a:solidFill>
            </a:endParaRPr>
          </a:p>
        </p:txBody>
      </p:sp>
      <p:sp>
        <p:nvSpPr>
          <p:cNvPr id="18" name="Título 1">
            <a:extLst>
              <a:ext uri="{FF2B5EF4-FFF2-40B4-BE49-F238E27FC236}">
                <a16:creationId xmlns:a16="http://schemas.microsoft.com/office/drawing/2014/main" id="{62C73EFF-0EA2-BCC2-C57A-FCE644F29B1F}"/>
              </a:ext>
            </a:extLst>
          </p:cNvPr>
          <p:cNvSpPr>
            <a:spLocks noGrp="1"/>
          </p:cNvSpPr>
          <p:nvPr>
            <p:ph type="title" hasCustomPrompt="1"/>
          </p:nvPr>
        </p:nvSpPr>
        <p:spPr>
          <a:xfrm>
            <a:off x="13595552" y="1052945"/>
            <a:ext cx="9160369" cy="3751558"/>
          </a:xfrm>
          <a:prstGeom prst="rect">
            <a:avLst/>
          </a:prstGeom>
        </p:spPr>
        <p:txBody>
          <a:bodyPr/>
          <a:lstStyle>
            <a:lvl1pPr>
              <a:defRPr sz="10000" b="0" i="0">
                <a:solidFill>
                  <a:srgbClr val="4D4D4D"/>
                </a:solidFill>
                <a:latin typeface="TITILLIUMMAPS29L-400WT" pitchFamily="2" charset="77"/>
                <a:cs typeface="Calibri" panose="020F0502020204030204" pitchFamily="34" charset="0"/>
              </a:defRPr>
            </a:lvl1pPr>
          </a:lstStyle>
          <a:p>
            <a:r>
              <a:rPr lang="es-MX"/>
              <a:t>Subtitle</a:t>
            </a:r>
            <a:br>
              <a:rPr lang="es-MX"/>
            </a:br>
            <a:r>
              <a:rPr lang="es-MX"/>
              <a:t>example</a:t>
            </a:r>
            <a:endParaRPr lang="es-419"/>
          </a:p>
        </p:txBody>
      </p:sp>
      <p:sp>
        <p:nvSpPr>
          <p:cNvPr id="8" name="Marcador de texto 8">
            <a:extLst>
              <a:ext uri="{FF2B5EF4-FFF2-40B4-BE49-F238E27FC236}">
                <a16:creationId xmlns:a16="http://schemas.microsoft.com/office/drawing/2014/main" id="{DC2F827E-8287-79B9-07EA-274759EAA441}"/>
              </a:ext>
            </a:extLst>
          </p:cNvPr>
          <p:cNvSpPr>
            <a:spLocks noGrp="1"/>
          </p:cNvSpPr>
          <p:nvPr>
            <p:ph type="body" sz="quarter" idx="17" hasCustomPrompt="1"/>
          </p:nvPr>
        </p:nvSpPr>
        <p:spPr>
          <a:xfrm>
            <a:off x="13595552" y="8318811"/>
            <a:ext cx="8952214" cy="4344244"/>
          </a:xfrm>
          <a:prstGeom prst="rect">
            <a:avLst/>
          </a:prstGeom>
        </p:spPr>
        <p:txBody>
          <a:bodyPr/>
          <a:lstStyle>
            <a:lvl1pPr marL="0" indent="0">
              <a:lnSpc>
                <a:spcPts val="3600"/>
              </a:lnSpc>
              <a:spcBef>
                <a:spcPts val="0"/>
              </a:spcBef>
              <a:buNone/>
              <a:defRPr sz="3000">
                <a:solidFill>
                  <a:srgbClr val="4D4D4D"/>
                </a:solidFill>
                <a:latin typeface="+mj-lt"/>
              </a:defRPr>
            </a:lvl1p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3" name="Marcador de pie de página 2">
            <a:extLst>
              <a:ext uri="{FF2B5EF4-FFF2-40B4-BE49-F238E27FC236}">
                <a16:creationId xmlns:a16="http://schemas.microsoft.com/office/drawing/2014/main" id="{1B371A6C-EC52-1EFE-CEB3-8C9224D76A59}"/>
              </a:ext>
            </a:extLst>
          </p:cNvPr>
          <p:cNvSpPr>
            <a:spLocks noGrp="1"/>
          </p:cNvSpPr>
          <p:nvPr>
            <p:ph type="ftr" sz="quarter" idx="18"/>
          </p:nvPr>
        </p:nvSpPr>
        <p:spPr/>
        <p:txBody>
          <a:bodyPr/>
          <a:lstStyle/>
          <a:p>
            <a:r>
              <a:rPr lang="es-419" err="1"/>
              <a:t>Presentation</a:t>
            </a:r>
            <a:r>
              <a:rPr lang="es-419"/>
              <a:t> Name | Speaker | Date</a:t>
            </a:r>
          </a:p>
        </p:txBody>
      </p:sp>
      <p:sp>
        <p:nvSpPr>
          <p:cNvPr id="2" name="Marcador de posición de imagen 8">
            <a:extLst>
              <a:ext uri="{FF2B5EF4-FFF2-40B4-BE49-F238E27FC236}">
                <a16:creationId xmlns:a16="http://schemas.microsoft.com/office/drawing/2014/main" id="{37D7F065-C2E2-7072-E224-70F126A13518}"/>
              </a:ext>
            </a:extLst>
          </p:cNvPr>
          <p:cNvSpPr>
            <a:spLocks noGrp="1"/>
          </p:cNvSpPr>
          <p:nvPr>
            <p:ph type="pic" sz="quarter" idx="16"/>
          </p:nvPr>
        </p:nvSpPr>
        <p:spPr>
          <a:xfrm>
            <a:off x="618830" y="1449659"/>
            <a:ext cx="11573170" cy="10988743"/>
          </a:xfrm>
          <a:prstGeom prst="roundRect">
            <a:avLst>
              <a:gd name="adj" fmla="val 2807"/>
            </a:avLst>
          </a:prstGeom>
        </p:spPr>
        <p:txBody>
          <a:bodyPr/>
          <a:lstStyle/>
          <a:p>
            <a:endParaRPr lang="es-419"/>
          </a:p>
        </p:txBody>
      </p:sp>
    </p:spTree>
    <p:extLst>
      <p:ext uri="{BB962C8B-B14F-4D97-AF65-F5344CB8AC3E}">
        <p14:creationId xmlns:p14="http://schemas.microsoft.com/office/powerpoint/2010/main" val="17856053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Basic">
    <p:bg>
      <p:bgPr>
        <a:solidFill>
          <a:srgbClr val="96D6F3"/>
        </a:solidFill>
        <a:effectLst/>
      </p:bgPr>
    </p:bg>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sp>
        <p:nvSpPr>
          <p:cNvPr id="4" name="Marcador de texto 8">
            <a:extLst>
              <a:ext uri="{FF2B5EF4-FFF2-40B4-BE49-F238E27FC236}">
                <a16:creationId xmlns:a16="http://schemas.microsoft.com/office/drawing/2014/main" id="{C9E683D2-AB64-AD79-E2E4-619E1313E3BE}"/>
              </a:ext>
            </a:extLst>
          </p:cNvPr>
          <p:cNvSpPr>
            <a:spLocks noGrp="1"/>
          </p:cNvSpPr>
          <p:nvPr>
            <p:ph type="body" sz="quarter" idx="17" hasCustomPrompt="1"/>
          </p:nvPr>
        </p:nvSpPr>
        <p:spPr>
          <a:xfrm>
            <a:off x="1123951" y="7692257"/>
            <a:ext cx="9169580" cy="3945170"/>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5" name="Título 1">
            <a:extLst>
              <a:ext uri="{FF2B5EF4-FFF2-40B4-BE49-F238E27FC236}">
                <a16:creationId xmlns:a16="http://schemas.microsoft.com/office/drawing/2014/main" id="{05F0C0D4-54BD-681E-6DE9-9544BF4BC254}"/>
              </a:ext>
            </a:extLst>
          </p:cNvPr>
          <p:cNvSpPr>
            <a:spLocks noGrp="1"/>
          </p:cNvSpPr>
          <p:nvPr>
            <p:ph type="title" hasCustomPrompt="1"/>
          </p:nvPr>
        </p:nvSpPr>
        <p:spPr>
          <a:xfrm>
            <a:off x="1123950" y="4206875"/>
            <a:ext cx="10371364" cy="2651125"/>
          </a:xfrm>
          <a:prstGeom prst="rect">
            <a:avLst/>
          </a:prstGeom>
        </p:spPr>
        <p:txBody>
          <a:bodyPr/>
          <a:lstStyle>
            <a:lvl1pPr>
              <a:defRPr sz="20000" b="0" i="0">
                <a:solidFill>
                  <a:schemeClr val="bg2">
                    <a:lumMod val="25000"/>
                  </a:schemeClr>
                </a:solidFill>
                <a:latin typeface="TITILLIUMMAPS29L-400WT" pitchFamily="2" charset="77"/>
                <a:cs typeface="Calibri" panose="020F0502020204030204" pitchFamily="34" charset="0"/>
              </a:defRPr>
            </a:lvl1pPr>
          </a:lstStyle>
          <a:p>
            <a:r>
              <a:rPr lang="es-MX"/>
              <a:t>Subtitle</a:t>
            </a:r>
            <a:endParaRPr lang="es-419"/>
          </a:p>
        </p:txBody>
      </p:sp>
      <p:pic>
        <p:nvPicPr>
          <p:cNvPr id="2" name="Imagen 1">
            <a:extLst>
              <a:ext uri="{FF2B5EF4-FFF2-40B4-BE49-F238E27FC236}">
                <a16:creationId xmlns:a16="http://schemas.microsoft.com/office/drawing/2014/main" id="{1B538E89-6806-7BE5-8E1A-02D9633416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1"/>
            <a:ext cx="5445583" cy="1400783"/>
          </a:xfrm>
          <a:prstGeom prst="rect">
            <a:avLst/>
          </a:prstGeom>
        </p:spPr>
      </p:pic>
      <p:sp>
        <p:nvSpPr>
          <p:cNvPr id="7" name="Marcador de pie de página 6">
            <a:extLst>
              <a:ext uri="{FF2B5EF4-FFF2-40B4-BE49-F238E27FC236}">
                <a16:creationId xmlns:a16="http://schemas.microsoft.com/office/drawing/2014/main" id="{58C3ECDA-1CE3-20EC-10A2-4EA6C5B84643}"/>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4227627953"/>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Basic">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pic>
        <p:nvPicPr>
          <p:cNvPr id="2" name="Imagen 1">
            <a:extLst>
              <a:ext uri="{FF2B5EF4-FFF2-40B4-BE49-F238E27FC236}">
                <a16:creationId xmlns:a16="http://schemas.microsoft.com/office/drawing/2014/main" id="{1B538E89-6806-7BE5-8E1A-02D9633416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1"/>
            <a:ext cx="5445583" cy="1400783"/>
          </a:xfrm>
          <a:prstGeom prst="rect">
            <a:avLst/>
          </a:prstGeom>
        </p:spPr>
      </p:pic>
      <p:sp>
        <p:nvSpPr>
          <p:cNvPr id="11" name="Rectángulo redondeado 10">
            <a:extLst>
              <a:ext uri="{FF2B5EF4-FFF2-40B4-BE49-F238E27FC236}">
                <a16:creationId xmlns:a16="http://schemas.microsoft.com/office/drawing/2014/main" id="{783DE469-6E35-C70F-4B26-27B0955939F3}"/>
              </a:ext>
            </a:extLst>
          </p:cNvPr>
          <p:cNvSpPr/>
          <p:nvPr userDrawn="1"/>
        </p:nvSpPr>
        <p:spPr>
          <a:xfrm>
            <a:off x="672301" y="3960964"/>
            <a:ext cx="10278197" cy="3091726"/>
          </a:xfrm>
          <a:prstGeom prst="roundRect">
            <a:avLst>
              <a:gd name="adj" fmla="val 8468"/>
            </a:avLst>
          </a:prstGeom>
          <a:solidFill>
            <a:srgbClr val="4D4D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2" name="Rectángulo redondeado 11">
            <a:extLst>
              <a:ext uri="{FF2B5EF4-FFF2-40B4-BE49-F238E27FC236}">
                <a16:creationId xmlns:a16="http://schemas.microsoft.com/office/drawing/2014/main" id="{4118C72A-8F6A-5900-A4F9-09AF2215AC1A}"/>
              </a:ext>
            </a:extLst>
          </p:cNvPr>
          <p:cNvSpPr/>
          <p:nvPr userDrawn="1"/>
        </p:nvSpPr>
        <p:spPr>
          <a:xfrm>
            <a:off x="672301" y="7278909"/>
            <a:ext cx="10278197" cy="5307980"/>
          </a:xfrm>
          <a:prstGeom prst="roundRect">
            <a:avLst>
              <a:gd name="adj" fmla="val 8468"/>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3" name="Marcador de texto 8">
            <a:extLst>
              <a:ext uri="{FF2B5EF4-FFF2-40B4-BE49-F238E27FC236}">
                <a16:creationId xmlns:a16="http://schemas.microsoft.com/office/drawing/2014/main" id="{1B0AC39A-0260-C14E-6976-0593088EF4BD}"/>
              </a:ext>
            </a:extLst>
          </p:cNvPr>
          <p:cNvSpPr>
            <a:spLocks noGrp="1"/>
          </p:cNvSpPr>
          <p:nvPr>
            <p:ph type="body" sz="quarter" idx="17" hasCustomPrompt="1"/>
          </p:nvPr>
        </p:nvSpPr>
        <p:spPr>
          <a:xfrm>
            <a:off x="1279934" y="7945729"/>
            <a:ext cx="9169580" cy="3945170"/>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4" name="Título 1">
            <a:extLst>
              <a:ext uri="{FF2B5EF4-FFF2-40B4-BE49-F238E27FC236}">
                <a16:creationId xmlns:a16="http://schemas.microsoft.com/office/drawing/2014/main" id="{9F8A0A09-A788-14E3-E2B6-B92685EF0820}"/>
              </a:ext>
            </a:extLst>
          </p:cNvPr>
          <p:cNvSpPr>
            <a:spLocks noGrp="1"/>
          </p:cNvSpPr>
          <p:nvPr>
            <p:ph type="title" hasCustomPrompt="1"/>
          </p:nvPr>
        </p:nvSpPr>
        <p:spPr>
          <a:xfrm>
            <a:off x="1279934" y="4627784"/>
            <a:ext cx="9169580" cy="2651125"/>
          </a:xfrm>
          <a:prstGeom prst="rect">
            <a:avLst/>
          </a:prstGeom>
        </p:spPr>
        <p:txBody>
          <a:bodyPr/>
          <a:lstStyle>
            <a:lvl1pPr>
              <a:defRPr sz="13000" b="0" i="0">
                <a:solidFill>
                  <a:schemeClr val="bg1"/>
                </a:solidFill>
                <a:latin typeface="TITILLIUMMAPS29L-400WT" pitchFamily="2" charset="77"/>
                <a:cs typeface="Calibri" panose="020F0502020204030204" pitchFamily="34" charset="0"/>
              </a:defRPr>
            </a:lvl1pPr>
          </a:lstStyle>
          <a:p>
            <a:r>
              <a:rPr lang="es-MX"/>
              <a:t>Subtitle</a:t>
            </a:r>
            <a:endParaRPr lang="es-419"/>
          </a:p>
        </p:txBody>
      </p:sp>
      <p:sp>
        <p:nvSpPr>
          <p:cNvPr id="15" name="Marcador de pie de página 14">
            <a:extLst>
              <a:ext uri="{FF2B5EF4-FFF2-40B4-BE49-F238E27FC236}">
                <a16:creationId xmlns:a16="http://schemas.microsoft.com/office/drawing/2014/main" id="{8E32F769-5CCB-8E0E-9DBD-7B935A1DCFC2}"/>
              </a:ext>
            </a:extLst>
          </p:cNvPr>
          <p:cNvSpPr>
            <a:spLocks noGrp="1"/>
          </p:cNvSpPr>
          <p:nvPr>
            <p:ph type="ftr" sz="quarter" idx="18"/>
          </p:nvPr>
        </p:nvSpPr>
        <p:spPr/>
        <p:txBody>
          <a:bodyPr/>
          <a:lstStyle/>
          <a:p>
            <a:r>
              <a:rPr lang="es-419" err="1"/>
              <a:t>Presentation</a:t>
            </a:r>
            <a:r>
              <a:rPr lang="es-419"/>
              <a:t> Name | Speaker | Date</a:t>
            </a:r>
          </a:p>
        </p:txBody>
      </p:sp>
      <p:sp>
        <p:nvSpPr>
          <p:cNvPr id="16" name="Rectángulo redondeado 15">
            <a:extLst>
              <a:ext uri="{FF2B5EF4-FFF2-40B4-BE49-F238E27FC236}">
                <a16:creationId xmlns:a16="http://schemas.microsoft.com/office/drawing/2014/main" id="{556A4243-B5B6-B650-093C-0D0D9C868111}"/>
              </a:ext>
            </a:extLst>
          </p:cNvPr>
          <p:cNvSpPr/>
          <p:nvPr userDrawn="1"/>
        </p:nvSpPr>
        <p:spPr>
          <a:xfrm>
            <a:off x="672301" y="1903359"/>
            <a:ext cx="10278197" cy="1762554"/>
          </a:xfrm>
          <a:prstGeom prst="roundRect">
            <a:avLst>
              <a:gd name="adj" fmla="val 8468"/>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rgbClr val="4D4D4D"/>
              </a:solidFill>
            </a:endParaRPr>
          </a:p>
        </p:txBody>
      </p:sp>
      <p:sp>
        <p:nvSpPr>
          <p:cNvPr id="17" name="Marcador de texto 8">
            <a:extLst>
              <a:ext uri="{FF2B5EF4-FFF2-40B4-BE49-F238E27FC236}">
                <a16:creationId xmlns:a16="http://schemas.microsoft.com/office/drawing/2014/main" id="{F5CD748A-53B9-4980-D50D-017F2B039919}"/>
              </a:ext>
            </a:extLst>
          </p:cNvPr>
          <p:cNvSpPr>
            <a:spLocks noGrp="1"/>
          </p:cNvSpPr>
          <p:nvPr>
            <p:ph type="body" sz="quarter" idx="19" hasCustomPrompt="1"/>
          </p:nvPr>
        </p:nvSpPr>
        <p:spPr>
          <a:xfrm>
            <a:off x="1279934" y="2258607"/>
            <a:ext cx="9169580" cy="1006367"/>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Chapter XX</a:t>
            </a:r>
          </a:p>
        </p:txBody>
      </p:sp>
    </p:spTree>
    <p:extLst>
      <p:ext uri="{BB962C8B-B14F-4D97-AF65-F5344CB8AC3E}">
        <p14:creationId xmlns:p14="http://schemas.microsoft.com/office/powerpoint/2010/main" val="3139917535"/>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Basic">
    <p:bg>
      <p:bgPr>
        <a:solidFill>
          <a:srgbClr val="EEDE66"/>
        </a:solidFill>
        <a:effectLst/>
      </p:bgPr>
    </p:bg>
    <p:spTree>
      <p:nvGrpSpPr>
        <p:cNvPr id="1" name=""/>
        <p:cNvGrpSpPr/>
        <p:nvPr/>
      </p:nvGrpSpPr>
      <p:grpSpPr>
        <a:xfrm>
          <a:off x="0" y="0"/>
          <a:ext cx="0" cy="0"/>
          <a:chOff x="0" y="0"/>
          <a:chExt cx="0" cy="0"/>
        </a:xfrm>
      </p:grpSpPr>
      <p:sp>
        <p:nvSpPr>
          <p:cNvPr id="5" name="Marcador de texto 8">
            <a:extLst>
              <a:ext uri="{FF2B5EF4-FFF2-40B4-BE49-F238E27FC236}">
                <a16:creationId xmlns:a16="http://schemas.microsoft.com/office/drawing/2014/main" id="{C62A4378-BF69-10FB-3916-E1208E713B38}"/>
              </a:ext>
            </a:extLst>
          </p:cNvPr>
          <p:cNvSpPr>
            <a:spLocks noGrp="1"/>
          </p:cNvSpPr>
          <p:nvPr>
            <p:ph type="body" sz="quarter" idx="17" hasCustomPrompt="1"/>
          </p:nvPr>
        </p:nvSpPr>
        <p:spPr>
          <a:xfrm>
            <a:off x="1496484" y="7415554"/>
            <a:ext cx="13088438" cy="3397633"/>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6" name="Título 1">
            <a:extLst>
              <a:ext uri="{FF2B5EF4-FFF2-40B4-BE49-F238E27FC236}">
                <a16:creationId xmlns:a16="http://schemas.microsoft.com/office/drawing/2014/main" id="{3D6980B0-7FB0-90F6-012C-B9793EB2012E}"/>
              </a:ext>
            </a:extLst>
          </p:cNvPr>
          <p:cNvSpPr>
            <a:spLocks noGrp="1"/>
          </p:cNvSpPr>
          <p:nvPr>
            <p:ph type="title" hasCustomPrompt="1"/>
          </p:nvPr>
        </p:nvSpPr>
        <p:spPr>
          <a:xfrm>
            <a:off x="1496483" y="3944684"/>
            <a:ext cx="10371364" cy="2651125"/>
          </a:xfrm>
          <a:prstGeom prst="rect">
            <a:avLst/>
          </a:prstGeom>
        </p:spPr>
        <p:txBody>
          <a:bodyPr/>
          <a:lstStyle>
            <a:lvl1pPr>
              <a:defRPr sz="20000" b="0" i="0">
                <a:solidFill>
                  <a:schemeClr val="bg2">
                    <a:lumMod val="25000"/>
                  </a:schemeClr>
                </a:solidFill>
                <a:latin typeface="TITILLIUMMAPS29L-400WT" pitchFamily="2" charset="77"/>
                <a:cs typeface="Calibri" panose="020F0502020204030204" pitchFamily="34" charset="0"/>
              </a:defRPr>
            </a:lvl1pPr>
          </a:lstStyle>
          <a:p>
            <a:r>
              <a:rPr lang="es-MX"/>
              <a:t>Subtitle</a:t>
            </a:r>
            <a:endParaRPr lang="es-419"/>
          </a:p>
        </p:txBody>
      </p:sp>
      <p:pic>
        <p:nvPicPr>
          <p:cNvPr id="2" name="Imagen 1">
            <a:extLst>
              <a:ext uri="{FF2B5EF4-FFF2-40B4-BE49-F238E27FC236}">
                <a16:creationId xmlns:a16="http://schemas.microsoft.com/office/drawing/2014/main" id="{7257A4C7-F253-B88A-3301-26404CF31CA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1"/>
            <a:ext cx="5445583" cy="1400783"/>
          </a:xfrm>
          <a:prstGeom prst="rect">
            <a:avLst/>
          </a:prstGeom>
        </p:spPr>
      </p:pic>
      <p:sp>
        <p:nvSpPr>
          <p:cNvPr id="3" name="Marcador de pie de página 2">
            <a:extLst>
              <a:ext uri="{FF2B5EF4-FFF2-40B4-BE49-F238E27FC236}">
                <a16:creationId xmlns:a16="http://schemas.microsoft.com/office/drawing/2014/main" id="{C99ECBBE-48DC-8D93-2D61-7CBC5D2DC0F1}"/>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068426397"/>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Basic">
    <p:bg>
      <p:bgPr>
        <a:solidFill>
          <a:srgbClr val="4D4D4D"/>
        </a:solidFill>
        <a:effectLst/>
      </p:bgPr>
    </p:bg>
    <p:spTree>
      <p:nvGrpSpPr>
        <p:cNvPr id="1" name=""/>
        <p:cNvGrpSpPr/>
        <p:nvPr/>
      </p:nvGrpSpPr>
      <p:grpSpPr>
        <a:xfrm>
          <a:off x="0" y="0"/>
          <a:ext cx="0" cy="0"/>
          <a:chOff x="0" y="0"/>
          <a:chExt cx="0" cy="0"/>
        </a:xfrm>
      </p:grpSpPr>
      <p:sp>
        <p:nvSpPr>
          <p:cNvPr id="4" name="Paralelogramo 3">
            <a:extLst>
              <a:ext uri="{FF2B5EF4-FFF2-40B4-BE49-F238E27FC236}">
                <a16:creationId xmlns:a16="http://schemas.microsoft.com/office/drawing/2014/main" id="{CCFE221F-CB6F-81C5-C2B8-0C26D1FBD1B5}"/>
              </a:ext>
            </a:extLst>
          </p:cNvPr>
          <p:cNvSpPr/>
          <p:nvPr userDrawn="1"/>
        </p:nvSpPr>
        <p:spPr>
          <a:xfrm flipH="1">
            <a:off x="5292459" y="866889"/>
            <a:ext cx="18497344" cy="12037640"/>
          </a:xfrm>
          <a:prstGeom prst="parallelogram">
            <a:avLst>
              <a:gd name="adj" fmla="val 32329"/>
            </a:avLst>
          </a:prstGeom>
          <a:solidFill>
            <a:srgbClr val="EEDE66"/>
          </a:solidFill>
          <a:ln w="609600">
            <a:solidFill>
              <a:srgbClr val="EEDE66"/>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chemeClr val="bg1"/>
              </a:solidFill>
            </a:endParaRPr>
          </a:p>
        </p:txBody>
      </p:sp>
      <p:sp>
        <p:nvSpPr>
          <p:cNvPr id="18" name="Título 1">
            <a:extLst>
              <a:ext uri="{FF2B5EF4-FFF2-40B4-BE49-F238E27FC236}">
                <a16:creationId xmlns:a16="http://schemas.microsoft.com/office/drawing/2014/main" id="{62C73EFF-0EA2-BCC2-C57A-FCE644F29B1F}"/>
              </a:ext>
            </a:extLst>
          </p:cNvPr>
          <p:cNvSpPr>
            <a:spLocks noGrp="1"/>
          </p:cNvSpPr>
          <p:nvPr>
            <p:ph type="title" hasCustomPrompt="1"/>
          </p:nvPr>
        </p:nvSpPr>
        <p:spPr>
          <a:xfrm>
            <a:off x="6827775" y="839180"/>
            <a:ext cx="9160369" cy="3751558"/>
          </a:xfrm>
          <a:prstGeom prst="rect">
            <a:avLst/>
          </a:prstGeom>
        </p:spPr>
        <p:txBody>
          <a:bodyPr/>
          <a:lstStyle>
            <a:lvl1pPr>
              <a:defRPr sz="13000" b="0" i="0">
                <a:solidFill>
                  <a:srgbClr val="4D4D4D"/>
                </a:solidFill>
                <a:latin typeface="TITILLIUMMAPS29L-400WT" pitchFamily="2" charset="77"/>
                <a:cs typeface="Calibri" panose="020F0502020204030204" pitchFamily="34" charset="0"/>
              </a:defRPr>
            </a:lvl1pPr>
          </a:lstStyle>
          <a:p>
            <a:r>
              <a:rPr lang="es-MX"/>
              <a:t>Subtitle</a:t>
            </a:r>
            <a:br>
              <a:rPr lang="es-MX"/>
            </a:br>
            <a:r>
              <a:rPr lang="es-MX"/>
              <a:t>			example</a:t>
            </a:r>
            <a:endParaRPr lang="es-419"/>
          </a:p>
        </p:txBody>
      </p:sp>
      <p:sp>
        <p:nvSpPr>
          <p:cNvPr id="8" name="Marcador de texto 8">
            <a:extLst>
              <a:ext uri="{FF2B5EF4-FFF2-40B4-BE49-F238E27FC236}">
                <a16:creationId xmlns:a16="http://schemas.microsoft.com/office/drawing/2014/main" id="{DC2F827E-8287-79B9-07EA-274759EAA441}"/>
              </a:ext>
            </a:extLst>
          </p:cNvPr>
          <p:cNvSpPr>
            <a:spLocks noGrp="1"/>
          </p:cNvSpPr>
          <p:nvPr>
            <p:ph type="body" sz="quarter" idx="17" hasCustomPrompt="1"/>
          </p:nvPr>
        </p:nvSpPr>
        <p:spPr>
          <a:xfrm>
            <a:off x="9737230" y="10010543"/>
            <a:ext cx="12624006" cy="2652511"/>
          </a:xfrm>
          <a:prstGeom prst="rect">
            <a:avLst/>
          </a:prstGeom>
        </p:spPr>
        <p:txBody>
          <a:bodyPr/>
          <a:lstStyle>
            <a:lvl1pPr marL="0" indent="0">
              <a:lnSpc>
                <a:spcPts val="3600"/>
              </a:lnSpc>
              <a:spcBef>
                <a:spcPts val="0"/>
              </a:spcBef>
              <a:buNone/>
              <a:defRPr sz="3000">
                <a:solidFill>
                  <a:srgbClr val="4D4D4D"/>
                </a:solidFill>
                <a:latin typeface="+mj-lt"/>
              </a:defRPr>
            </a:lvl1p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3" name="Marcador de pie de página 2">
            <a:extLst>
              <a:ext uri="{FF2B5EF4-FFF2-40B4-BE49-F238E27FC236}">
                <a16:creationId xmlns:a16="http://schemas.microsoft.com/office/drawing/2014/main" id="{1F60C665-D5F7-AD97-CD69-D340D2E53AE9}"/>
              </a:ext>
            </a:extLst>
          </p:cNvPr>
          <p:cNvSpPr>
            <a:spLocks noGrp="1"/>
          </p:cNvSpPr>
          <p:nvPr>
            <p:ph type="ftr" sz="quarter" idx="18"/>
          </p:nvPr>
        </p:nvSpPr>
        <p:spPr/>
        <p:txBody>
          <a:bodyPr/>
          <a:lstStyle/>
          <a:p>
            <a:r>
              <a:rPr lang="es-419" err="1"/>
              <a:t>Presentation</a:t>
            </a:r>
            <a:r>
              <a:rPr lang="es-419"/>
              <a:t> Name | Speaker | Date</a:t>
            </a:r>
          </a:p>
        </p:txBody>
      </p:sp>
      <p:pic>
        <p:nvPicPr>
          <p:cNvPr id="5" name="Imagen 4">
            <a:extLst>
              <a:ext uri="{FF2B5EF4-FFF2-40B4-BE49-F238E27FC236}">
                <a16:creationId xmlns:a16="http://schemas.microsoft.com/office/drawing/2014/main" id="{737BA883-31F0-B991-4DFA-664DE88C48F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842" t="37138" b="37138"/>
          <a:stretch/>
        </p:blipFill>
        <p:spPr>
          <a:xfrm>
            <a:off x="1471961" y="212645"/>
            <a:ext cx="3820500" cy="1400783"/>
          </a:xfrm>
          <a:prstGeom prst="rect">
            <a:avLst/>
          </a:prstGeom>
        </p:spPr>
      </p:pic>
    </p:spTree>
    <p:extLst>
      <p:ext uri="{BB962C8B-B14F-4D97-AF65-F5344CB8AC3E}">
        <p14:creationId xmlns:p14="http://schemas.microsoft.com/office/powerpoint/2010/main" val="973159354"/>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Basic">
    <p:bg>
      <p:bgPr>
        <a:solidFill>
          <a:srgbClr val="EEDE66"/>
        </a:solidFill>
        <a:effectLst/>
      </p:bgPr>
    </p:bg>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sp>
        <p:nvSpPr>
          <p:cNvPr id="6" name="Marcador de texto 8">
            <a:extLst>
              <a:ext uri="{FF2B5EF4-FFF2-40B4-BE49-F238E27FC236}">
                <a16:creationId xmlns:a16="http://schemas.microsoft.com/office/drawing/2014/main" id="{F1E72D97-10A5-BD54-8AAB-CDC2805A7507}"/>
              </a:ext>
            </a:extLst>
          </p:cNvPr>
          <p:cNvSpPr>
            <a:spLocks noGrp="1"/>
          </p:cNvSpPr>
          <p:nvPr>
            <p:ph type="body" sz="quarter" idx="17" hasCustomPrompt="1"/>
          </p:nvPr>
        </p:nvSpPr>
        <p:spPr>
          <a:xfrm>
            <a:off x="1279935" y="7149042"/>
            <a:ext cx="9169580" cy="3945170"/>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1" name="Título 1">
            <a:extLst>
              <a:ext uri="{FF2B5EF4-FFF2-40B4-BE49-F238E27FC236}">
                <a16:creationId xmlns:a16="http://schemas.microsoft.com/office/drawing/2014/main" id="{489BD5B0-A9C3-F0CF-213F-FEB15C94B2E8}"/>
              </a:ext>
            </a:extLst>
          </p:cNvPr>
          <p:cNvSpPr>
            <a:spLocks noGrp="1"/>
          </p:cNvSpPr>
          <p:nvPr>
            <p:ph type="title" hasCustomPrompt="1"/>
          </p:nvPr>
        </p:nvSpPr>
        <p:spPr>
          <a:xfrm>
            <a:off x="1279934" y="3663660"/>
            <a:ext cx="10371364" cy="2651125"/>
          </a:xfrm>
          <a:prstGeom prst="rect">
            <a:avLst/>
          </a:prstGeom>
        </p:spPr>
        <p:txBody>
          <a:bodyPr/>
          <a:lstStyle>
            <a:lvl1pPr>
              <a:defRPr sz="20000" b="0" i="0">
                <a:solidFill>
                  <a:schemeClr val="bg2">
                    <a:lumMod val="25000"/>
                  </a:schemeClr>
                </a:solidFill>
                <a:latin typeface="TITILLIUMMAPS29L-400WT" pitchFamily="2" charset="77"/>
                <a:cs typeface="Calibri" panose="020F0502020204030204" pitchFamily="34" charset="0"/>
              </a:defRPr>
            </a:lvl1pPr>
          </a:lstStyle>
          <a:p>
            <a:r>
              <a:rPr lang="es-MX"/>
              <a:t>Subtitle</a:t>
            </a:r>
            <a:endParaRPr lang="es-419"/>
          </a:p>
        </p:txBody>
      </p:sp>
      <p:pic>
        <p:nvPicPr>
          <p:cNvPr id="12" name="Imagen 11">
            <a:extLst>
              <a:ext uri="{FF2B5EF4-FFF2-40B4-BE49-F238E27FC236}">
                <a16:creationId xmlns:a16="http://schemas.microsoft.com/office/drawing/2014/main" id="{E4B88C05-BE8D-9D65-9272-AEB6136F80F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1"/>
            <a:ext cx="5445583" cy="1400783"/>
          </a:xfrm>
          <a:prstGeom prst="rect">
            <a:avLst/>
          </a:prstGeom>
        </p:spPr>
      </p:pic>
      <p:sp>
        <p:nvSpPr>
          <p:cNvPr id="4" name="Marcador de pie de página 3">
            <a:extLst>
              <a:ext uri="{FF2B5EF4-FFF2-40B4-BE49-F238E27FC236}">
                <a16:creationId xmlns:a16="http://schemas.microsoft.com/office/drawing/2014/main" id="{0177D8B5-CCD1-8913-CA3B-8D1B2FB3F95B}"/>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458310936"/>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7_Basic">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sp>
        <p:nvSpPr>
          <p:cNvPr id="10" name="Rectángulo redondeado 9">
            <a:extLst>
              <a:ext uri="{FF2B5EF4-FFF2-40B4-BE49-F238E27FC236}">
                <a16:creationId xmlns:a16="http://schemas.microsoft.com/office/drawing/2014/main" id="{A3B94FA9-7BA4-6EDF-7A8E-27C2E5B46A36}"/>
              </a:ext>
            </a:extLst>
          </p:cNvPr>
          <p:cNvSpPr/>
          <p:nvPr userDrawn="1"/>
        </p:nvSpPr>
        <p:spPr>
          <a:xfrm>
            <a:off x="672301" y="3960964"/>
            <a:ext cx="10278197" cy="3091726"/>
          </a:xfrm>
          <a:prstGeom prst="roundRect">
            <a:avLst>
              <a:gd name="adj" fmla="val 8468"/>
            </a:avLst>
          </a:prstGeom>
          <a:solidFill>
            <a:srgbClr val="4D4D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 name="Rectángulo redondeado 13">
            <a:extLst>
              <a:ext uri="{FF2B5EF4-FFF2-40B4-BE49-F238E27FC236}">
                <a16:creationId xmlns:a16="http://schemas.microsoft.com/office/drawing/2014/main" id="{13DAE41F-54C7-6A00-001C-218EDB8320B2}"/>
              </a:ext>
            </a:extLst>
          </p:cNvPr>
          <p:cNvSpPr/>
          <p:nvPr userDrawn="1"/>
        </p:nvSpPr>
        <p:spPr>
          <a:xfrm>
            <a:off x="672301" y="7278909"/>
            <a:ext cx="10278197" cy="5307980"/>
          </a:xfrm>
          <a:prstGeom prst="roundRect">
            <a:avLst>
              <a:gd name="adj" fmla="val 8468"/>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5" name="Marcador de texto 8">
            <a:extLst>
              <a:ext uri="{FF2B5EF4-FFF2-40B4-BE49-F238E27FC236}">
                <a16:creationId xmlns:a16="http://schemas.microsoft.com/office/drawing/2014/main" id="{C169941C-8030-EDD7-C59E-FE2C2D1F7B85}"/>
              </a:ext>
            </a:extLst>
          </p:cNvPr>
          <p:cNvSpPr>
            <a:spLocks noGrp="1"/>
          </p:cNvSpPr>
          <p:nvPr>
            <p:ph type="body" sz="quarter" idx="17" hasCustomPrompt="1"/>
          </p:nvPr>
        </p:nvSpPr>
        <p:spPr>
          <a:xfrm>
            <a:off x="1279934" y="7945729"/>
            <a:ext cx="9169580" cy="3945170"/>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6" name="Título 1">
            <a:extLst>
              <a:ext uri="{FF2B5EF4-FFF2-40B4-BE49-F238E27FC236}">
                <a16:creationId xmlns:a16="http://schemas.microsoft.com/office/drawing/2014/main" id="{D04FD543-6D7F-86AD-1316-8EFB4884C237}"/>
              </a:ext>
            </a:extLst>
          </p:cNvPr>
          <p:cNvSpPr>
            <a:spLocks noGrp="1"/>
          </p:cNvSpPr>
          <p:nvPr>
            <p:ph type="title" hasCustomPrompt="1"/>
          </p:nvPr>
        </p:nvSpPr>
        <p:spPr>
          <a:xfrm>
            <a:off x="1279934" y="4627784"/>
            <a:ext cx="9169580" cy="2651125"/>
          </a:xfrm>
          <a:prstGeom prst="rect">
            <a:avLst/>
          </a:prstGeom>
        </p:spPr>
        <p:txBody>
          <a:bodyPr/>
          <a:lstStyle>
            <a:lvl1pPr>
              <a:defRPr sz="13000" b="0" i="0">
                <a:solidFill>
                  <a:schemeClr val="bg1"/>
                </a:solidFill>
                <a:latin typeface="TITILLIUMMAPS29L-400WT" pitchFamily="2" charset="77"/>
                <a:cs typeface="Calibri" panose="020F0502020204030204" pitchFamily="34" charset="0"/>
              </a:defRPr>
            </a:lvl1pPr>
          </a:lstStyle>
          <a:p>
            <a:r>
              <a:rPr lang="es-MX"/>
              <a:t>Subtitle</a:t>
            </a:r>
            <a:endParaRPr lang="es-419"/>
          </a:p>
        </p:txBody>
      </p:sp>
      <p:sp>
        <p:nvSpPr>
          <p:cNvPr id="17" name="Marcador de pie de página 16">
            <a:extLst>
              <a:ext uri="{FF2B5EF4-FFF2-40B4-BE49-F238E27FC236}">
                <a16:creationId xmlns:a16="http://schemas.microsoft.com/office/drawing/2014/main" id="{854237D1-9CB8-C19F-8BAC-07921CCA3093}"/>
              </a:ext>
            </a:extLst>
          </p:cNvPr>
          <p:cNvSpPr>
            <a:spLocks noGrp="1"/>
          </p:cNvSpPr>
          <p:nvPr>
            <p:ph type="ftr" sz="quarter" idx="18"/>
          </p:nvPr>
        </p:nvSpPr>
        <p:spPr/>
        <p:txBody>
          <a:bodyPr/>
          <a:lstStyle/>
          <a:p>
            <a:r>
              <a:rPr lang="es-419" err="1"/>
              <a:t>Presentation</a:t>
            </a:r>
            <a:r>
              <a:rPr lang="es-419"/>
              <a:t> Name | Speaker | Date</a:t>
            </a:r>
          </a:p>
        </p:txBody>
      </p:sp>
      <p:sp>
        <p:nvSpPr>
          <p:cNvPr id="18" name="Rectángulo redondeado 17">
            <a:extLst>
              <a:ext uri="{FF2B5EF4-FFF2-40B4-BE49-F238E27FC236}">
                <a16:creationId xmlns:a16="http://schemas.microsoft.com/office/drawing/2014/main" id="{5219DCBF-4955-5B50-A6C3-8354B235EEC9}"/>
              </a:ext>
            </a:extLst>
          </p:cNvPr>
          <p:cNvSpPr/>
          <p:nvPr userDrawn="1"/>
        </p:nvSpPr>
        <p:spPr>
          <a:xfrm>
            <a:off x="672301" y="1903359"/>
            <a:ext cx="10278197" cy="1762554"/>
          </a:xfrm>
          <a:prstGeom prst="roundRect">
            <a:avLst>
              <a:gd name="adj" fmla="val 8468"/>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9" name="Marcador de texto 8">
            <a:extLst>
              <a:ext uri="{FF2B5EF4-FFF2-40B4-BE49-F238E27FC236}">
                <a16:creationId xmlns:a16="http://schemas.microsoft.com/office/drawing/2014/main" id="{200FE395-8642-53B2-BF28-619B98189F3A}"/>
              </a:ext>
            </a:extLst>
          </p:cNvPr>
          <p:cNvSpPr>
            <a:spLocks noGrp="1"/>
          </p:cNvSpPr>
          <p:nvPr>
            <p:ph type="body" sz="quarter" idx="19" hasCustomPrompt="1"/>
          </p:nvPr>
        </p:nvSpPr>
        <p:spPr>
          <a:xfrm>
            <a:off x="1279934" y="2258607"/>
            <a:ext cx="9169580" cy="1006367"/>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Chapter XX</a:t>
            </a:r>
          </a:p>
        </p:txBody>
      </p:sp>
    </p:spTree>
    <p:extLst>
      <p:ext uri="{BB962C8B-B14F-4D97-AF65-F5344CB8AC3E}">
        <p14:creationId xmlns:p14="http://schemas.microsoft.com/office/powerpoint/2010/main" val="2235210136"/>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Basic">
    <p:bg>
      <p:bgPr>
        <a:solidFill>
          <a:srgbClr val="EEDE66"/>
        </a:solidFill>
        <a:effectLst/>
      </p:bgPr>
    </p:bg>
    <p:spTree>
      <p:nvGrpSpPr>
        <p:cNvPr id="1" name=""/>
        <p:cNvGrpSpPr/>
        <p:nvPr/>
      </p:nvGrpSpPr>
      <p:grpSpPr>
        <a:xfrm>
          <a:off x="0" y="0"/>
          <a:ext cx="0" cy="0"/>
          <a:chOff x="0" y="0"/>
          <a:chExt cx="0" cy="0"/>
        </a:xfrm>
      </p:grpSpPr>
      <p:sp>
        <p:nvSpPr>
          <p:cNvPr id="17" name="Marcador de texto 8">
            <a:extLst>
              <a:ext uri="{FF2B5EF4-FFF2-40B4-BE49-F238E27FC236}">
                <a16:creationId xmlns:a16="http://schemas.microsoft.com/office/drawing/2014/main" id="{76DCBFDC-2E41-F424-9EDE-10F1279F008D}"/>
              </a:ext>
            </a:extLst>
          </p:cNvPr>
          <p:cNvSpPr>
            <a:spLocks noGrp="1"/>
          </p:cNvSpPr>
          <p:nvPr>
            <p:ph type="body" sz="quarter" idx="17" hasCustomPrompt="1"/>
          </p:nvPr>
        </p:nvSpPr>
        <p:spPr>
          <a:xfrm>
            <a:off x="1496484" y="7415554"/>
            <a:ext cx="13088438" cy="3397633"/>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8" name="Título 1">
            <a:extLst>
              <a:ext uri="{FF2B5EF4-FFF2-40B4-BE49-F238E27FC236}">
                <a16:creationId xmlns:a16="http://schemas.microsoft.com/office/drawing/2014/main" id="{62C73EFF-0EA2-BCC2-C57A-FCE644F29B1F}"/>
              </a:ext>
            </a:extLst>
          </p:cNvPr>
          <p:cNvSpPr>
            <a:spLocks noGrp="1"/>
          </p:cNvSpPr>
          <p:nvPr>
            <p:ph type="title" hasCustomPrompt="1"/>
          </p:nvPr>
        </p:nvSpPr>
        <p:spPr>
          <a:xfrm>
            <a:off x="1496483" y="3944684"/>
            <a:ext cx="10371364" cy="2651125"/>
          </a:xfrm>
          <a:prstGeom prst="rect">
            <a:avLst/>
          </a:prstGeom>
        </p:spPr>
        <p:txBody>
          <a:bodyPr/>
          <a:lstStyle>
            <a:lvl1pPr>
              <a:defRPr sz="20000" b="0" i="0">
                <a:solidFill>
                  <a:srgbClr val="4D4D4D"/>
                </a:solidFill>
                <a:latin typeface="TITILLIUMMAPS29L-400WT" pitchFamily="2" charset="77"/>
                <a:cs typeface="Calibri" panose="020F0502020204030204" pitchFamily="34" charset="0"/>
              </a:defRPr>
            </a:lvl1pPr>
          </a:lstStyle>
          <a:p>
            <a:r>
              <a:rPr lang="es-MX"/>
              <a:t>Subtitle</a:t>
            </a:r>
            <a:endParaRPr lang="es-419"/>
          </a:p>
        </p:txBody>
      </p:sp>
      <p:pic>
        <p:nvPicPr>
          <p:cNvPr id="2" name="Imagen 1">
            <a:extLst>
              <a:ext uri="{FF2B5EF4-FFF2-40B4-BE49-F238E27FC236}">
                <a16:creationId xmlns:a16="http://schemas.microsoft.com/office/drawing/2014/main" id="{953DD07F-F99F-3973-F972-19AFA8DAFA4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5"/>
            <a:ext cx="5445583" cy="1400783"/>
          </a:xfrm>
          <a:prstGeom prst="rect">
            <a:avLst/>
          </a:prstGeom>
        </p:spPr>
      </p:pic>
      <p:sp>
        <p:nvSpPr>
          <p:cNvPr id="3" name="Marcador de pie de página 2">
            <a:extLst>
              <a:ext uri="{FF2B5EF4-FFF2-40B4-BE49-F238E27FC236}">
                <a16:creationId xmlns:a16="http://schemas.microsoft.com/office/drawing/2014/main" id="{65F5D1A4-2F5A-EE2F-936A-9D7901C4C273}"/>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87909045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4_Basic">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6223906"/>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3_Basic">
    <p:bg>
      <p:bgPr>
        <a:solidFill>
          <a:srgbClr val="4D4D4D"/>
        </a:solidFill>
        <a:effectLst/>
      </p:bgPr>
    </p:bg>
    <p:spTree>
      <p:nvGrpSpPr>
        <p:cNvPr id="1" name=""/>
        <p:cNvGrpSpPr/>
        <p:nvPr/>
      </p:nvGrpSpPr>
      <p:grpSpPr>
        <a:xfrm>
          <a:off x="0" y="0"/>
          <a:ext cx="0" cy="0"/>
          <a:chOff x="0" y="0"/>
          <a:chExt cx="0" cy="0"/>
        </a:xfrm>
      </p:grpSpPr>
      <p:sp>
        <p:nvSpPr>
          <p:cNvPr id="4" name="Paralelogramo 3">
            <a:extLst>
              <a:ext uri="{FF2B5EF4-FFF2-40B4-BE49-F238E27FC236}">
                <a16:creationId xmlns:a16="http://schemas.microsoft.com/office/drawing/2014/main" id="{CCFE221F-CB6F-81C5-C2B8-0C26D1FBD1B5}"/>
              </a:ext>
            </a:extLst>
          </p:cNvPr>
          <p:cNvSpPr/>
          <p:nvPr userDrawn="1"/>
        </p:nvSpPr>
        <p:spPr>
          <a:xfrm flipH="1">
            <a:off x="5292459" y="866889"/>
            <a:ext cx="18497344" cy="12037640"/>
          </a:xfrm>
          <a:prstGeom prst="parallelogram">
            <a:avLst>
              <a:gd name="adj" fmla="val 32329"/>
            </a:avLst>
          </a:prstGeom>
          <a:solidFill>
            <a:srgbClr val="79C59F"/>
          </a:solidFill>
          <a:ln w="609600">
            <a:solidFill>
              <a:srgbClr val="79C59F"/>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chemeClr val="bg1"/>
              </a:solidFill>
            </a:endParaRPr>
          </a:p>
        </p:txBody>
      </p:sp>
      <p:sp>
        <p:nvSpPr>
          <p:cNvPr id="18" name="Título 1">
            <a:extLst>
              <a:ext uri="{FF2B5EF4-FFF2-40B4-BE49-F238E27FC236}">
                <a16:creationId xmlns:a16="http://schemas.microsoft.com/office/drawing/2014/main" id="{62C73EFF-0EA2-BCC2-C57A-FCE644F29B1F}"/>
              </a:ext>
            </a:extLst>
          </p:cNvPr>
          <p:cNvSpPr>
            <a:spLocks noGrp="1"/>
          </p:cNvSpPr>
          <p:nvPr>
            <p:ph type="title" hasCustomPrompt="1"/>
          </p:nvPr>
        </p:nvSpPr>
        <p:spPr>
          <a:xfrm>
            <a:off x="6827775" y="839180"/>
            <a:ext cx="9160369" cy="3751558"/>
          </a:xfrm>
          <a:prstGeom prst="rect">
            <a:avLst/>
          </a:prstGeom>
        </p:spPr>
        <p:txBody>
          <a:bodyPr/>
          <a:lstStyle>
            <a:lvl1pPr>
              <a:defRPr sz="13000" b="0" i="0">
                <a:solidFill>
                  <a:schemeClr val="bg1"/>
                </a:solidFill>
                <a:latin typeface="TITILLIUMMAPS29L-400WT" pitchFamily="2" charset="77"/>
                <a:cs typeface="Calibri" panose="020F0502020204030204" pitchFamily="34" charset="0"/>
              </a:defRPr>
            </a:lvl1pPr>
          </a:lstStyle>
          <a:p>
            <a:r>
              <a:rPr lang="es-MX"/>
              <a:t>Subtitle</a:t>
            </a:r>
            <a:br>
              <a:rPr lang="es-MX"/>
            </a:br>
            <a:r>
              <a:rPr lang="es-MX"/>
              <a:t>			example</a:t>
            </a:r>
            <a:endParaRPr lang="es-419"/>
          </a:p>
        </p:txBody>
      </p:sp>
      <p:sp>
        <p:nvSpPr>
          <p:cNvPr id="8" name="Marcador de texto 8">
            <a:extLst>
              <a:ext uri="{FF2B5EF4-FFF2-40B4-BE49-F238E27FC236}">
                <a16:creationId xmlns:a16="http://schemas.microsoft.com/office/drawing/2014/main" id="{DC2F827E-8287-79B9-07EA-274759EAA441}"/>
              </a:ext>
            </a:extLst>
          </p:cNvPr>
          <p:cNvSpPr>
            <a:spLocks noGrp="1"/>
          </p:cNvSpPr>
          <p:nvPr>
            <p:ph type="body" sz="quarter" idx="17" hasCustomPrompt="1"/>
          </p:nvPr>
        </p:nvSpPr>
        <p:spPr>
          <a:xfrm>
            <a:off x="9737230" y="10010543"/>
            <a:ext cx="12624006" cy="2652511"/>
          </a:xfrm>
          <a:prstGeom prst="rect">
            <a:avLst/>
          </a:prstGeom>
        </p:spPr>
        <p:txBody>
          <a:bodyPr/>
          <a:lstStyle>
            <a:lvl1pPr marL="0" indent="0">
              <a:lnSpc>
                <a:spcPts val="3600"/>
              </a:lnSpc>
              <a:spcBef>
                <a:spcPts val="0"/>
              </a:spcBef>
              <a:buNone/>
              <a:defRPr sz="3000">
                <a:solidFill>
                  <a:schemeClr val="bg1"/>
                </a:solidFill>
                <a:latin typeface="+mj-lt"/>
              </a:defRPr>
            </a:lvl1p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3" name="Marcador de pie de página 2">
            <a:extLst>
              <a:ext uri="{FF2B5EF4-FFF2-40B4-BE49-F238E27FC236}">
                <a16:creationId xmlns:a16="http://schemas.microsoft.com/office/drawing/2014/main" id="{5409E8AD-3A04-7715-0F29-FC9D1EB9BF60}"/>
              </a:ext>
            </a:extLst>
          </p:cNvPr>
          <p:cNvSpPr>
            <a:spLocks noGrp="1"/>
          </p:cNvSpPr>
          <p:nvPr>
            <p:ph type="ftr" sz="quarter" idx="18"/>
          </p:nvPr>
        </p:nvSpPr>
        <p:spPr/>
        <p:txBody>
          <a:bodyPr/>
          <a:lstStyle/>
          <a:p>
            <a:r>
              <a:rPr lang="es-419" err="1"/>
              <a:t>Presentation</a:t>
            </a:r>
            <a:r>
              <a:rPr lang="es-419"/>
              <a:t> Name | Speaker | Date</a:t>
            </a:r>
          </a:p>
        </p:txBody>
      </p:sp>
      <p:pic>
        <p:nvPicPr>
          <p:cNvPr id="6" name="Imagen 5">
            <a:extLst>
              <a:ext uri="{FF2B5EF4-FFF2-40B4-BE49-F238E27FC236}">
                <a16:creationId xmlns:a16="http://schemas.microsoft.com/office/drawing/2014/main" id="{6B534CE1-1201-321D-52C9-7B410318F5A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842" t="37138" b="37138"/>
          <a:stretch/>
        </p:blipFill>
        <p:spPr>
          <a:xfrm>
            <a:off x="1471961" y="212645"/>
            <a:ext cx="3820500" cy="1400783"/>
          </a:xfrm>
          <a:prstGeom prst="rect">
            <a:avLst/>
          </a:prstGeom>
        </p:spPr>
      </p:pic>
    </p:spTree>
    <p:extLst>
      <p:ext uri="{BB962C8B-B14F-4D97-AF65-F5344CB8AC3E}">
        <p14:creationId xmlns:p14="http://schemas.microsoft.com/office/powerpoint/2010/main" val="2824223890"/>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Basic">
    <p:bg>
      <p:bgPr>
        <a:solidFill>
          <a:srgbClr val="79C59F"/>
        </a:solidFill>
        <a:effectLst/>
      </p:bgPr>
    </p:bg>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sp>
        <p:nvSpPr>
          <p:cNvPr id="14" name="Marcador de texto 8">
            <a:extLst>
              <a:ext uri="{FF2B5EF4-FFF2-40B4-BE49-F238E27FC236}">
                <a16:creationId xmlns:a16="http://schemas.microsoft.com/office/drawing/2014/main" id="{A94B9B9A-328A-2851-922E-9F82F11FEFF9}"/>
              </a:ext>
            </a:extLst>
          </p:cNvPr>
          <p:cNvSpPr>
            <a:spLocks noGrp="1"/>
          </p:cNvSpPr>
          <p:nvPr>
            <p:ph type="body" sz="quarter" idx="17" hasCustomPrompt="1"/>
          </p:nvPr>
        </p:nvSpPr>
        <p:spPr>
          <a:xfrm>
            <a:off x="1279935" y="7149042"/>
            <a:ext cx="9169580" cy="3945170"/>
          </a:xfrm>
          <a:prstGeom prst="rect">
            <a:avLst/>
          </a:prstGeom>
        </p:spPr>
        <p:txBody>
          <a:bodyPr/>
          <a:lstStyle>
            <a:lvl1pPr marL="0" indent="0">
              <a:lnSpc>
                <a:spcPts val="3600"/>
              </a:lnSpc>
              <a:spcBef>
                <a:spcPts val="0"/>
              </a:spcBef>
              <a:buNone/>
              <a:defRPr sz="3000">
                <a:solidFill>
                  <a:schemeClr val="bg1"/>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5" name="Título 1">
            <a:extLst>
              <a:ext uri="{FF2B5EF4-FFF2-40B4-BE49-F238E27FC236}">
                <a16:creationId xmlns:a16="http://schemas.microsoft.com/office/drawing/2014/main" id="{4311D180-357D-7280-517D-EEF82F9BC727}"/>
              </a:ext>
            </a:extLst>
          </p:cNvPr>
          <p:cNvSpPr>
            <a:spLocks noGrp="1"/>
          </p:cNvSpPr>
          <p:nvPr>
            <p:ph type="title" hasCustomPrompt="1"/>
          </p:nvPr>
        </p:nvSpPr>
        <p:spPr>
          <a:xfrm>
            <a:off x="1279934" y="3663660"/>
            <a:ext cx="10371364" cy="2651125"/>
          </a:xfrm>
          <a:prstGeom prst="rect">
            <a:avLst/>
          </a:prstGeom>
        </p:spPr>
        <p:txBody>
          <a:bodyPr/>
          <a:lstStyle>
            <a:lvl1pPr>
              <a:defRPr sz="20000" b="0" i="0">
                <a:solidFill>
                  <a:schemeClr val="bg1"/>
                </a:solidFill>
                <a:latin typeface="TITILLIUMMAPS29L-400WT" pitchFamily="2" charset="77"/>
                <a:cs typeface="Calibri" panose="020F0502020204030204" pitchFamily="34" charset="0"/>
              </a:defRPr>
            </a:lvl1pPr>
          </a:lstStyle>
          <a:p>
            <a:r>
              <a:rPr lang="es-MX"/>
              <a:t>Subtitle</a:t>
            </a:r>
            <a:endParaRPr lang="es-419"/>
          </a:p>
        </p:txBody>
      </p:sp>
      <p:pic>
        <p:nvPicPr>
          <p:cNvPr id="17" name="Imagen 16">
            <a:extLst>
              <a:ext uri="{FF2B5EF4-FFF2-40B4-BE49-F238E27FC236}">
                <a16:creationId xmlns:a16="http://schemas.microsoft.com/office/drawing/2014/main" id="{67BA2111-07CF-D0AD-8F4F-C6E29F65C43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5"/>
            <a:ext cx="5445583" cy="1400783"/>
          </a:xfrm>
          <a:prstGeom prst="rect">
            <a:avLst/>
          </a:prstGeom>
        </p:spPr>
      </p:pic>
      <p:sp>
        <p:nvSpPr>
          <p:cNvPr id="4" name="Marcador de pie de página 3">
            <a:extLst>
              <a:ext uri="{FF2B5EF4-FFF2-40B4-BE49-F238E27FC236}">
                <a16:creationId xmlns:a16="http://schemas.microsoft.com/office/drawing/2014/main" id="{8CDE9AAD-6846-BEF8-32A1-B475C5B8CDE3}"/>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61518730"/>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Basic">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sp>
        <p:nvSpPr>
          <p:cNvPr id="16" name="Marcador de texto 4">
            <a:extLst>
              <a:ext uri="{FF2B5EF4-FFF2-40B4-BE49-F238E27FC236}">
                <a16:creationId xmlns:a16="http://schemas.microsoft.com/office/drawing/2014/main" id="{ACCA442E-AA52-5D80-993C-D9559CA36DAC}"/>
              </a:ext>
            </a:extLst>
          </p:cNvPr>
          <p:cNvSpPr>
            <a:spLocks noGrp="1"/>
          </p:cNvSpPr>
          <p:nvPr>
            <p:ph type="body" sz="quarter" idx="15" hasCustomPrompt="1"/>
          </p:nvPr>
        </p:nvSpPr>
        <p:spPr>
          <a:xfrm>
            <a:off x="594196" y="12876820"/>
            <a:ext cx="8124825" cy="549275"/>
          </a:xfrm>
          <a:prstGeom prst="rect">
            <a:avLst/>
          </a:prstGeom>
        </p:spPr>
        <p:txBody>
          <a:bodyPr/>
          <a:lstStyle>
            <a:lvl1pPr marL="0" indent="0">
              <a:buNone/>
              <a:defRPr sz="20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err="1"/>
              <a:t>Presentation</a:t>
            </a:r>
            <a:r>
              <a:rPr lang="es-ES"/>
              <a:t> </a:t>
            </a:r>
            <a:r>
              <a:rPr lang="es-ES" err="1"/>
              <a:t>name</a:t>
            </a:r>
            <a:r>
              <a:rPr lang="es-ES"/>
              <a:t> | Speaker | Date</a:t>
            </a:r>
          </a:p>
        </p:txBody>
      </p:sp>
      <p:sp>
        <p:nvSpPr>
          <p:cNvPr id="2" name="Rectángulo redondeado 1">
            <a:extLst>
              <a:ext uri="{FF2B5EF4-FFF2-40B4-BE49-F238E27FC236}">
                <a16:creationId xmlns:a16="http://schemas.microsoft.com/office/drawing/2014/main" id="{50888D35-BD79-344B-9AAF-C2F05D6E746E}"/>
              </a:ext>
            </a:extLst>
          </p:cNvPr>
          <p:cNvSpPr/>
          <p:nvPr userDrawn="1"/>
        </p:nvSpPr>
        <p:spPr>
          <a:xfrm>
            <a:off x="672301" y="3960964"/>
            <a:ext cx="10278197" cy="3091726"/>
          </a:xfrm>
          <a:prstGeom prst="roundRect">
            <a:avLst>
              <a:gd name="adj" fmla="val 8468"/>
            </a:avLst>
          </a:prstGeom>
          <a:solidFill>
            <a:srgbClr val="4D4D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chemeClr val="bg1"/>
              </a:solidFill>
            </a:endParaRPr>
          </a:p>
        </p:txBody>
      </p:sp>
      <p:sp>
        <p:nvSpPr>
          <p:cNvPr id="4" name="Rectángulo redondeado 3">
            <a:extLst>
              <a:ext uri="{FF2B5EF4-FFF2-40B4-BE49-F238E27FC236}">
                <a16:creationId xmlns:a16="http://schemas.microsoft.com/office/drawing/2014/main" id="{CACD1DB2-D6B1-36ED-5CF2-638B8CEF6755}"/>
              </a:ext>
            </a:extLst>
          </p:cNvPr>
          <p:cNvSpPr/>
          <p:nvPr userDrawn="1"/>
        </p:nvSpPr>
        <p:spPr>
          <a:xfrm>
            <a:off x="672301" y="7278909"/>
            <a:ext cx="10278197" cy="5307980"/>
          </a:xfrm>
          <a:prstGeom prst="roundRect">
            <a:avLst>
              <a:gd name="adj" fmla="val 8468"/>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Marcador de texto 8">
            <a:extLst>
              <a:ext uri="{FF2B5EF4-FFF2-40B4-BE49-F238E27FC236}">
                <a16:creationId xmlns:a16="http://schemas.microsoft.com/office/drawing/2014/main" id="{593B83E4-3758-AA77-955A-76D8EB71EFB5}"/>
              </a:ext>
            </a:extLst>
          </p:cNvPr>
          <p:cNvSpPr>
            <a:spLocks noGrp="1"/>
          </p:cNvSpPr>
          <p:nvPr>
            <p:ph type="body" sz="quarter" idx="17" hasCustomPrompt="1"/>
          </p:nvPr>
        </p:nvSpPr>
        <p:spPr>
          <a:xfrm>
            <a:off x="1279934" y="7945729"/>
            <a:ext cx="9169580" cy="3945170"/>
          </a:xfrm>
          <a:prstGeom prst="rect">
            <a:avLst/>
          </a:prstGeom>
        </p:spPr>
        <p:txBody>
          <a:bodyPr/>
          <a:lstStyle>
            <a:lvl1pPr marL="0" indent="0">
              <a:lnSpc>
                <a:spcPts val="3600"/>
              </a:lnSpc>
              <a:spcBef>
                <a:spcPts val="0"/>
              </a:spcBef>
              <a:buNone/>
              <a:defRPr sz="3000">
                <a:solidFill>
                  <a:schemeClr val="bg1"/>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6" name="Título 1">
            <a:extLst>
              <a:ext uri="{FF2B5EF4-FFF2-40B4-BE49-F238E27FC236}">
                <a16:creationId xmlns:a16="http://schemas.microsoft.com/office/drawing/2014/main" id="{0CF7E5C2-1B0C-0C74-B58E-323F285342F2}"/>
              </a:ext>
            </a:extLst>
          </p:cNvPr>
          <p:cNvSpPr>
            <a:spLocks noGrp="1"/>
          </p:cNvSpPr>
          <p:nvPr>
            <p:ph type="title" hasCustomPrompt="1"/>
          </p:nvPr>
        </p:nvSpPr>
        <p:spPr>
          <a:xfrm>
            <a:off x="1279934" y="4627784"/>
            <a:ext cx="9169580" cy="2651125"/>
          </a:xfrm>
          <a:prstGeom prst="rect">
            <a:avLst/>
          </a:prstGeom>
        </p:spPr>
        <p:txBody>
          <a:bodyPr/>
          <a:lstStyle>
            <a:lvl1pPr>
              <a:defRPr sz="13000" b="0" i="0">
                <a:solidFill>
                  <a:schemeClr val="bg1"/>
                </a:solidFill>
                <a:latin typeface="TITILLIUMMAPS29L-400WT" pitchFamily="2" charset="77"/>
                <a:cs typeface="Calibri" panose="020F0502020204030204" pitchFamily="34" charset="0"/>
              </a:defRPr>
            </a:lvl1pPr>
          </a:lstStyle>
          <a:p>
            <a:r>
              <a:rPr lang="es-MX"/>
              <a:t>Subtitle</a:t>
            </a:r>
            <a:endParaRPr lang="es-419"/>
          </a:p>
        </p:txBody>
      </p:sp>
      <p:sp>
        <p:nvSpPr>
          <p:cNvPr id="7" name="Marcador de pie de página 6">
            <a:extLst>
              <a:ext uri="{FF2B5EF4-FFF2-40B4-BE49-F238E27FC236}">
                <a16:creationId xmlns:a16="http://schemas.microsoft.com/office/drawing/2014/main" id="{F0D24E5D-21D6-E301-C4BF-956F7F06670B}"/>
              </a:ext>
            </a:extLst>
          </p:cNvPr>
          <p:cNvSpPr>
            <a:spLocks noGrp="1"/>
          </p:cNvSpPr>
          <p:nvPr>
            <p:ph type="ftr" sz="quarter" idx="18"/>
          </p:nvPr>
        </p:nvSpPr>
        <p:spPr/>
        <p:txBody>
          <a:bodyPr/>
          <a:lstStyle/>
          <a:p>
            <a:r>
              <a:rPr lang="es-419" err="1"/>
              <a:t>Presentation</a:t>
            </a:r>
            <a:r>
              <a:rPr lang="es-419"/>
              <a:t> Name | Speaker | Date</a:t>
            </a:r>
          </a:p>
        </p:txBody>
      </p:sp>
      <p:sp>
        <p:nvSpPr>
          <p:cNvPr id="8" name="Rectángulo redondeado 7">
            <a:extLst>
              <a:ext uri="{FF2B5EF4-FFF2-40B4-BE49-F238E27FC236}">
                <a16:creationId xmlns:a16="http://schemas.microsoft.com/office/drawing/2014/main" id="{F45FAD1A-655D-504C-0EDD-82AFCA1B4D88}"/>
              </a:ext>
            </a:extLst>
          </p:cNvPr>
          <p:cNvSpPr/>
          <p:nvPr userDrawn="1"/>
        </p:nvSpPr>
        <p:spPr>
          <a:xfrm>
            <a:off x="672301" y="1903359"/>
            <a:ext cx="10278197" cy="1762554"/>
          </a:xfrm>
          <a:prstGeom prst="roundRect">
            <a:avLst>
              <a:gd name="adj" fmla="val 8468"/>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0" name="Marcador de texto 8">
            <a:extLst>
              <a:ext uri="{FF2B5EF4-FFF2-40B4-BE49-F238E27FC236}">
                <a16:creationId xmlns:a16="http://schemas.microsoft.com/office/drawing/2014/main" id="{F6916AEA-72D3-2D32-8FFA-F83CE94EFCD9}"/>
              </a:ext>
            </a:extLst>
          </p:cNvPr>
          <p:cNvSpPr>
            <a:spLocks noGrp="1"/>
          </p:cNvSpPr>
          <p:nvPr>
            <p:ph type="body" sz="quarter" idx="19" hasCustomPrompt="1"/>
          </p:nvPr>
        </p:nvSpPr>
        <p:spPr>
          <a:xfrm>
            <a:off x="1279934" y="2258607"/>
            <a:ext cx="9169580" cy="1006367"/>
          </a:xfrm>
          <a:prstGeom prst="rect">
            <a:avLst/>
          </a:prstGeom>
        </p:spPr>
        <p:txBody>
          <a:bodyPr/>
          <a:lstStyle>
            <a:lvl1pPr marL="0" indent="0">
              <a:lnSpc>
                <a:spcPts val="3600"/>
              </a:lnSpc>
              <a:spcBef>
                <a:spcPts val="0"/>
              </a:spcBef>
              <a:buNone/>
              <a:defRPr sz="3000">
                <a:solidFill>
                  <a:schemeClr val="bg1"/>
                </a:solidFill>
                <a:latin typeface="+mj-lt"/>
              </a:defRPr>
            </a:lvl1pPr>
          </a:lstStyle>
          <a:p>
            <a:pPr lvl="0"/>
            <a:r>
              <a:rPr lang="es-419"/>
              <a:t>Chapter XX</a:t>
            </a:r>
          </a:p>
        </p:txBody>
      </p:sp>
    </p:spTree>
    <p:extLst>
      <p:ext uri="{BB962C8B-B14F-4D97-AF65-F5344CB8AC3E}">
        <p14:creationId xmlns:p14="http://schemas.microsoft.com/office/powerpoint/2010/main" val="4169611963"/>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yan - block">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DC566E76-578D-4CE4-2664-62CBC7F6B4CD}"/>
              </a:ext>
            </a:extLst>
          </p:cNvPr>
          <p:cNvSpPr/>
          <p:nvPr userDrawn="1"/>
        </p:nvSpPr>
        <p:spPr>
          <a:xfrm>
            <a:off x="672301" y="2116183"/>
            <a:ext cx="23023722" cy="9562011"/>
          </a:xfrm>
          <a:prstGeom prst="roundRect">
            <a:avLst>
              <a:gd name="adj" fmla="val 3006"/>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Marcador de texto 8">
            <a:extLst>
              <a:ext uri="{FF2B5EF4-FFF2-40B4-BE49-F238E27FC236}">
                <a16:creationId xmlns:a16="http://schemas.microsoft.com/office/drawing/2014/main" id="{1790DC50-E4D6-D003-DE7D-D18568EFCB16}"/>
              </a:ext>
            </a:extLst>
          </p:cNvPr>
          <p:cNvSpPr>
            <a:spLocks noGrp="1"/>
          </p:cNvSpPr>
          <p:nvPr>
            <p:ph type="body" sz="quarter" idx="12" hasCustomPrompt="1"/>
          </p:nvPr>
        </p:nvSpPr>
        <p:spPr>
          <a:xfrm>
            <a:off x="2078913" y="3936322"/>
            <a:ext cx="6699250" cy="720725"/>
          </a:xfrm>
          <a:prstGeom prst="rect">
            <a:avLst/>
          </a:prstGeom>
        </p:spPr>
        <p:txBody>
          <a:bodyPr/>
          <a:lstStyle>
            <a:lvl1pPr marL="0" indent="0">
              <a:buNone/>
              <a:defRPr sz="3200"/>
            </a:lvl1pPr>
          </a:lstStyle>
          <a:p>
            <a:pPr lvl="0"/>
            <a:r>
              <a:rPr lang="es-419"/>
              <a:t>Chapter XX</a:t>
            </a:r>
          </a:p>
        </p:txBody>
      </p:sp>
      <p:sp>
        <p:nvSpPr>
          <p:cNvPr id="10" name="Marcador de texto 8">
            <a:extLst>
              <a:ext uri="{FF2B5EF4-FFF2-40B4-BE49-F238E27FC236}">
                <a16:creationId xmlns:a16="http://schemas.microsoft.com/office/drawing/2014/main" id="{A3AE725E-55EE-31E6-20CB-36CABDEBDF94}"/>
              </a:ext>
            </a:extLst>
          </p:cNvPr>
          <p:cNvSpPr>
            <a:spLocks noGrp="1"/>
          </p:cNvSpPr>
          <p:nvPr>
            <p:ph type="body" sz="quarter" idx="13" hasCustomPrompt="1"/>
          </p:nvPr>
        </p:nvSpPr>
        <p:spPr>
          <a:xfrm>
            <a:off x="2078913" y="4982013"/>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5" name="Marcador de texto 8">
            <a:extLst>
              <a:ext uri="{FF2B5EF4-FFF2-40B4-BE49-F238E27FC236}">
                <a16:creationId xmlns:a16="http://schemas.microsoft.com/office/drawing/2014/main" id="{B586618D-DCC3-0291-FA8A-80A79324B199}"/>
              </a:ext>
            </a:extLst>
          </p:cNvPr>
          <p:cNvSpPr>
            <a:spLocks noGrp="1"/>
          </p:cNvSpPr>
          <p:nvPr>
            <p:ph type="body" sz="quarter" idx="16" hasCustomPrompt="1"/>
          </p:nvPr>
        </p:nvSpPr>
        <p:spPr>
          <a:xfrm>
            <a:off x="2078912" y="6623304"/>
            <a:ext cx="15764951" cy="2873808"/>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8" name="Marcador de texto 4">
            <a:extLst>
              <a:ext uri="{FF2B5EF4-FFF2-40B4-BE49-F238E27FC236}">
                <a16:creationId xmlns:a16="http://schemas.microsoft.com/office/drawing/2014/main" id="{620762EC-034F-64ED-563B-20B38FAA75D4}"/>
              </a:ext>
            </a:extLst>
          </p:cNvPr>
          <p:cNvSpPr>
            <a:spLocks noGrp="1"/>
          </p:cNvSpPr>
          <p:nvPr>
            <p:ph type="body" sz="quarter" idx="15" hasCustomPrompt="1"/>
          </p:nvPr>
        </p:nvSpPr>
        <p:spPr>
          <a:xfrm>
            <a:off x="672301" y="12876820"/>
            <a:ext cx="8124825" cy="549275"/>
          </a:xfrm>
          <a:prstGeom prst="rect">
            <a:avLst/>
          </a:prstGeom>
        </p:spPr>
        <p:txBody>
          <a:bodyPr/>
          <a:lstStyle>
            <a:lvl1pPr marL="0" indent="0">
              <a:buNone/>
              <a:defRPr sz="2000">
                <a:solidFill>
                  <a:schemeClr val="bg1">
                    <a:lumMod val="50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err="1"/>
              <a:t>Presentation</a:t>
            </a:r>
            <a:r>
              <a:rPr lang="es-ES"/>
              <a:t> </a:t>
            </a:r>
            <a:r>
              <a:rPr lang="es-ES" err="1"/>
              <a:t>name</a:t>
            </a:r>
            <a:r>
              <a:rPr lang="es-ES"/>
              <a:t> | Speaker | Date</a:t>
            </a:r>
          </a:p>
        </p:txBody>
      </p:sp>
      <p:pic>
        <p:nvPicPr>
          <p:cNvPr id="3" name="Imatge" descr="Imatge">
            <a:extLst>
              <a:ext uri="{FF2B5EF4-FFF2-40B4-BE49-F238E27FC236}">
                <a16:creationId xmlns:a16="http://schemas.microsoft.com/office/drawing/2014/main" id="{B697E368-5F56-03E4-4257-8DDE85E1DC14}"/>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4" name="Marcador de pie de página 3">
            <a:extLst>
              <a:ext uri="{FF2B5EF4-FFF2-40B4-BE49-F238E27FC236}">
                <a16:creationId xmlns:a16="http://schemas.microsoft.com/office/drawing/2014/main" id="{3A7ADD8D-4734-B96C-86C1-86113955FDE9}"/>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869100073"/>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cyan - image">
    <p:spTree>
      <p:nvGrpSpPr>
        <p:cNvPr id="1" name=""/>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3"/>
            <a:ext cx="14649475" cy="9562011"/>
          </a:xfrm>
          <a:prstGeom prst="roundRect">
            <a:avLst>
              <a:gd name="adj" fmla="val 3006"/>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200816" y="2754834"/>
            <a:ext cx="4269636" cy="1071134"/>
          </a:xfrm>
          <a:prstGeom prst="rect">
            <a:avLst/>
          </a:prstGeom>
        </p:spPr>
        <p:txBody>
          <a:bodyPr/>
          <a:lstStyle>
            <a:lvl1pPr marL="0" indent="0">
              <a:buNone/>
              <a:defRPr sz="5000" b="0" i="0">
                <a:solidFill>
                  <a:srgbClr val="4D4D4D"/>
                </a:solidFill>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200816" y="6606887"/>
            <a:ext cx="13429584" cy="4650852"/>
          </a:xfrm>
          <a:prstGeom prst="rect">
            <a:avLst/>
          </a:prstGeom>
        </p:spPr>
        <p:txBody>
          <a:bodyPr/>
          <a:lstStyle>
            <a:lvl1pPr marL="0" indent="0">
              <a:lnSpc>
                <a:spcPts val="3800"/>
              </a:lnSpc>
              <a:buNone/>
              <a:defRPr sz="3000" b="0" i="0">
                <a:solidFill>
                  <a:srgbClr val="4D4D4D"/>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a:p>
            <a:pPr marL="0" marR="0" lvl="0" indent="0" algn="l" defTabSz="914400" rtl="0" eaLnBrk="1" fontAlgn="auto" latinLnBrk="0" hangingPunct="1">
              <a:lnSpc>
                <a:spcPts val="3800"/>
              </a:lnSpc>
              <a:spcBef>
                <a:spcPts val="100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a:t>
            </a:r>
          </a:p>
          <a:p>
            <a:pPr marL="0" marR="0" lvl="0" indent="0" algn="l" defTabSz="914400" rtl="0" eaLnBrk="1" fontAlgn="auto" latinLnBrk="0" hangingPunct="1">
              <a:lnSpc>
                <a:spcPts val="3800"/>
              </a:lnSpc>
              <a:spcBef>
                <a:spcPts val="100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6" name="Marcador de posición de imagen 8">
            <a:extLst>
              <a:ext uri="{FF2B5EF4-FFF2-40B4-BE49-F238E27FC236}">
                <a16:creationId xmlns:a16="http://schemas.microsoft.com/office/drawing/2014/main" id="{D62C81C7-6606-007C-98C1-8AA6BB405784}"/>
              </a:ext>
            </a:extLst>
          </p:cNvPr>
          <p:cNvSpPr>
            <a:spLocks noGrp="1"/>
          </p:cNvSpPr>
          <p:nvPr>
            <p:ph type="pic" sz="quarter" idx="16"/>
          </p:nvPr>
        </p:nvSpPr>
        <p:spPr>
          <a:xfrm>
            <a:off x="15978730" y="340895"/>
            <a:ext cx="8124825" cy="13034209"/>
          </a:xfrm>
          <a:prstGeom prst="roundRect">
            <a:avLst>
              <a:gd name="adj" fmla="val 2807"/>
            </a:avLst>
          </a:prstGeom>
        </p:spPr>
        <p:txBody>
          <a:bodyPr/>
          <a:lstStyle/>
          <a:p>
            <a:endParaRPr lang="es-419"/>
          </a:p>
        </p:txBody>
      </p:sp>
      <p:pic>
        <p:nvPicPr>
          <p:cNvPr id="7" name="Imatge" descr="Imatge">
            <a:extLst>
              <a:ext uri="{FF2B5EF4-FFF2-40B4-BE49-F238E27FC236}">
                <a16:creationId xmlns:a16="http://schemas.microsoft.com/office/drawing/2014/main" id="{191F1AF3-90BF-5498-08F5-8F8213319AAF}"/>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2" name="Marcador de pie de página 1">
            <a:extLst>
              <a:ext uri="{FF2B5EF4-FFF2-40B4-BE49-F238E27FC236}">
                <a16:creationId xmlns:a16="http://schemas.microsoft.com/office/drawing/2014/main" id="{773B8664-827E-B53E-04B9-45ED9218A86E}"/>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5896126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yan - image">
    <p:spTree>
      <p:nvGrpSpPr>
        <p:cNvPr id="1" name=""/>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3"/>
            <a:ext cx="10587881" cy="9562011"/>
          </a:xfrm>
          <a:prstGeom prst="roundRect">
            <a:avLst>
              <a:gd name="adj" fmla="val 3006"/>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401624" y="2747355"/>
            <a:ext cx="7561474" cy="1071134"/>
          </a:xfrm>
          <a:prstGeom prst="rect">
            <a:avLst/>
          </a:prstGeom>
        </p:spPr>
        <p:txBody>
          <a:bodyPr/>
          <a:lstStyle>
            <a:lvl1pPr marL="0" indent="0">
              <a:buNone/>
              <a:defRPr sz="5000" b="0" i="0">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401624" y="6790959"/>
            <a:ext cx="9063176" cy="4177686"/>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5" name="Imatge" descr="Imatge">
            <a:extLst>
              <a:ext uri="{FF2B5EF4-FFF2-40B4-BE49-F238E27FC236}">
                <a16:creationId xmlns:a16="http://schemas.microsoft.com/office/drawing/2014/main" id="{22BE337A-FC42-2C7E-6D0B-EF59D9BABFF1}"/>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6" name="Marcador de posición de imagen 8">
            <a:extLst>
              <a:ext uri="{FF2B5EF4-FFF2-40B4-BE49-F238E27FC236}">
                <a16:creationId xmlns:a16="http://schemas.microsoft.com/office/drawing/2014/main" id="{FDDB0523-5123-12D0-1313-A935E1C7D722}"/>
              </a:ext>
            </a:extLst>
          </p:cNvPr>
          <p:cNvSpPr>
            <a:spLocks noGrp="1"/>
          </p:cNvSpPr>
          <p:nvPr>
            <p:ph type="pic" sz="quarter" idx="16"/>
          </p:nvPr>
        </p:nvSpPr>
        <p:spPr>
          <a:xfrm>
            <a:off x="11989506" y="340895"/>
            <a:ext cx="12074826" cy="13034209"/>
          </a:xfrm>
          <a:prstGeom prst="roundRect">
            <a:avLst>
              <a:gd name="adj" fmla="val 4871"/>
            </a:avLst>
          </a:prstGeom>
        </p:spPr>
        <p:txBody>
          <a:bodyPr/>
          <a:lstStyle/>
          <a:p>
            <a:endParaRPr lang="es-419"/>
          </a:p>
        </p:txBody>
      </p:sp>
      <p:sp>
        <p:nvSpPr>
          <p:cNvPr id="7" name="Marcador de pie de página 6">
            <a:extLst>
              <a:ext uri="{FF2B5EF4-FFF2-40B4-BE49-F238E27FC236}">
                <a16:creationId xmlns:a16="http://schemas.microsoft.com/office/drawing/2014/main" id="{91678981-631B-A862-1877-86A90FF88B9F}"/>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998891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yan - image">
    <p:spTree>
      <p:nvGrpSpPr>
        <p:cNvPr id="1" name=""/>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3"/>
            <a:ext cx="6172637" cy="9562011"/>
          </a:xfrm>
          <a:prstGeom prst="roundRect">
            <a:avLst>
              <a:gd name="adj" fmla="val 3006"/>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200816" y="2754834"/>
            <a:ext cx="4269636" cy="1071134"/>
          </a:xfrm>
          <a:prstGeom prst="rect">
            <a:avLst/>
          </a:prstGeom>
        </p:spPr>
        <p:txBody>
          <a:bodyPr/>
          <a:lstStyle>
            <a:lvl1pPr marL="0" indent="0">
              <a:buNone/>
              <a:defRPr sz="5000" b="0" i="0">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200816" y="6606887"/>
            <a:ext cx="4572000" cy="4650852"/>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p:txBody>
      </p:sp>
      <p:sp>
        <p:nvSpPr>
          <p:cNvPr id="13" name="Marcador de posición de imagen 8">
            <a:extLst>
              <a:ext uri="{FF2B5EF4-FFF2-40B4-BE49-F238E27FC236}">
                <a16:creationId xmlns:a16="http://schemas.microsoft.com/office/drawing/2014/main" id="{8F45B707-8CF9-86B3-904B-1D81B52013F1}"/>
              </a:ext>
            </a:extLst>
          </p:cNvPr>
          <p:cNvSpPr>
            <a:spLocks noGrp="1"/>
          </p:cNvSpPr>
          <p:nvPr>
            <p:ph type="pic" sz="quarter" idx="16"/>
          </p:nvPr>
        </p:nvSpPr>
        <p:spPr>
          <a:xfrm>
            <a:off x="7312362" y="340895"/>
            <a:ext cx="16791194" cy="13034209"/>
          </a:xfrm>
          <a:prstGeom prst="roundRect">
            <a:avLst>
              <a:gd name="adj" fmla="val 2807"/>
            </a:avLst>
          </a:prstGeom>
        </p:spPr>
        <p:txBody>
          <a:bodyPr/>
          <a:lstStyle/>
          <a:p>
            <a:endParaRPr lang="es-419"/>
          </a:p>
        </p:txBody>
      </p:sp>
      <p:pic>
        <p:nvPicPr>
          <p:cNvPr id="6" name="Imatge" descr="Imatge">
            <a:extLst>
              <a:ext uri="{FF2B5EF4-FFF2-40B4-BE49-F238E27FC236}">
                <a16:creationId xmlns:a16="http://schemas.microsoft.com/office/drawing/2014/main" id="{0EAB5948-7A0D-3075-CE56-1411D8F64D02}"/>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7" name="Marcador de pie de página 6">
            <a:extLst>
              <a:ext uri="{FF2B5EF4-FFF2-40B4-BE49-F238E27FC236}">
                <a16:creationId xmlns:a16="http://schemas.microsoft.com/office/drawing/2014/main" id="{64AE8CEA-805B-5457-164A-EC50FBA0A193}"/>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5919611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yan - block">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B8F8D116-DC9A-2503-9A69-F5996A5F1373}"/>
              </a:ext>
            </a:extLst>
          </p:cNvPr>
          <p:cNvSpPr/>
          <p:nvPr userDrawn="1"/>
        </p:nvSpPr>
        <p:spPr>
          <a:xfrm>
            <a:off x="93249" y="125807"/>
            <a:ext cx="24197502" cy="13464386"/>
          </a:xfrm>
          <a:prstGeom prst="rect">
            <a:avLst/>
          </a:prstGeom>
          <a:ln w="317500">
            <a:solidFill>
              <a:srgbClr val="96D6F3"/>
            </a:solidFill>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8" name="Marcador de texto 8">
            <a:extLst>
              <a:ext uri="{FF2B5EF4-FFF2-40B4-BE49-F238E27FC236}">
                <a16:creationId xmlns:a16="http://schemas.microsoft.com/office/drawing/2014/main" id="{D65AFC41-A111-3F9D-8FAB-DCC99EFBE42B}"/>
              </a:ext>
            </a:extLst>
          </p:cNvPr>
          <p:cNvSpPr>
            <a:spLocks noGrp="1"/>
          </p:cNvSpPr>
          <p:nvPr>
            <p:ph type="body" sz="quarter" idx="12" hasCustomPrompt="1"/>
          </p:nvPr>
        </p:nvSpPr>
        <p:spPr>
          <a:xfrm>
            <a:off x="2078913" y="4063174"/>
            <a:ext cx="6699250" cy="720725"/>
          </a:xfrm>
          <a:prstGeom prst="rect">
            <a:avLst/>
          </a:prstGeom>
        </p:spPr>
        <p:txBody>
          <a:bodyPr/>
          <a:lstStyle>
            <a:lvl1pPr marL="0" indent="0">
              <a:buNone/>
              <a:defRPr sz="3200"/>
            </a:lvl1pPr>
          </a:lstStyle>
          <a:p>
            <a:pPr lvl="0"/>
            <a:r>
              <a:rPr lang="es-419"/>
              <a:t>Chapter XX</a:t>
            </a:r>
          </a:p>
        </p:txBody>
      </p:sp>
      <p:sp>
        <p:nvSpPr>
          <p:cNvPr id="11" name="Marcador de texto 8">
            <a:extLst>
              <a:ext uri="{FF2B5EF4-FFF2-40B4-BE49-F238E27FC236}">
                <a16:creationId xmlns:a16="http://schemas.microsoft.com/office/drawing/2014/main" id="{702AD8CA-483D-0FF4-E265-AAD737A4AF12}"/>
              </a:ext>
            </a:extLst>
          </p:cNvPr>
          <p:cNvSpPr>
            <a:spLocks noGrp="1"/>
          </p:cNvSpPr>
          <p:nvPr>
            <p:ph type="body" sz="quarter" idx="13" hasCustomPrompt="1"/>
          </p:nvPr>
        </p:nvSpPr>
        <p:spPr>
          <a:xfrm>
            <a:off x="2078913" y="5108865"/>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2" name="Marcador de texto 8">
            <a:extLst>
              <a:ext uri="{FF2B5EF4-FFF2-40B4-BE49-F238E27FC236}">
                <a16:creationId xmlns:a16="http://schemas.microsoft.com/office/drawing/2014/main" id="{5C458215-A879-6E26-A2CE-9B0040D0B042}"/>
              </a:ext>
            </a:extLst>
          </p:cNvPr>
          <p:cNvSpPr>
            <a:spLocks noGrp="1"/>
          </p:cNvSpPr>
          <p:nvPr>
            <p:ph type="body" sz="quarter" idx="16" hasCustomPrompt="1"/>
          </p:nvPr>
        </p:nvSpPr>
        <p:spPr>
          <a:xfrm>
            <a:off x="2078912" y="6654601"/>
            <a:ext cx="15764951" cy="2873808"/>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5C0CF086-1355-B1B0-6500-2F2CCB74DF07}"/>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4" name="Marcador de pie de página 3">
            <a:extLst>
              <a:ext uri="{FF2B5EF4-FFF2-40B4-BE49-F238E27FC236}">
                <a16:creationId xmlns:a16="http://schemas.microsoft.com/office/drawing/2014/main" id="{1D31E11C-9826-8007-1AD6-83F373CEFB7D}"/>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527808203"/>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yan - block">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B8F8D116-DC9A-2503-9A69-F5996A5F1373}"/>
              </a:ext>
            </a:extLst>
          </p:cNvPr>
          <p:cNvSpPr/>
          <p:nvPr userDrawn="1"/>
        </p:nvSpPr>
        <p:spPr>
          <a:xfrm>
            <a:off x="93249" y="125807"/>
            <a:ext cx="24197502" cy="13464386"/>
          </a:xfrm>
          <a:prstGeom prst="rect">
            <a:avLst/>
          </a:prstGeom>
          <a:ln w="317500">
            <a:solidFill>
              <a:srgbClr val="96D6F3"/>
            </a:solidFill>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5" name="Marcador de texto 8">
            <a:extLst>
              <a:ext uri="{FF2B5EF4-FFF2-40B4-BE49-F238E27FC236}">
                <a16:creationId xmlns:a16="http://schemas.microsoft.com/office/drawing/2014/main" id="{EFB7B0AE-B365-77C7-4925-5BAF2E2ECD9B}"/>
              </a:ext>
            </a:extLst>
          </p:cNvPr>
          <p:cNvSpPr>
            <a:spLocks noGrp="1"/>
          </p:cNvSpPr>
          <p:nvPr>
            <p:ph type="body" sz="quarter" idx="12" hasCustomPrompt="1"/>
          </p:nvPr>
        </p:nvSpPr>
        <p:spPr>
          <a:xfrm>
            <a:off x="2078913" y="3214219"/>
            <a:ext cx="6699250" cy="720725"/>
          </a:xfrm>
          <a:prstGeom prst="rect">
            <a:avLst/>
          </a:prstGeom>
        </p:spPr>
        <p:txBody>
          <a:bodyPr/>
          <a:lstStyle>
            <a:lvl1pPr marL="0" indent="0">
              <a:buNone/>
              <a:defRPr sz="3200"/>
            </a:lvl1pPr>
          </a:lstStyle>
          <a:p>
            <a:pPr lvl="0"/>
            <a:r>
              <a:rPr lang="es-419"/>
              <a:t>Chapter XX</a:t>
            </a:r>
          </a:p>
        </p:txBody>
      </p:sp>
      <p:sp>
        <p:nvSpPr>
          <p:cNvPr id="16" name="Marcador de texto 8">
            <a:extLst>
              <a:ext uri="{FF2B5EF4-FFF2-40B4-BE49-F238E27FC236}">
                <a16:creationId xmlns:a16="http://schemas.microsoft.com/office/drawing/2014/main" id="{724C1586-051B-9E48-285D-7339259071E1}"/>
              </a:ext>
            </a:extLst>
          </p:cNvPr>
          <p:cNvSpPr>
            <a:spLocks noGrp="1"/>
          </p:cNvSpPr>
          <p:nvPr>
            <p:ph type="body" sz="quarter" idx="13" hasCustomPrompt="1"/>
          </p:nvPr>
        </p:nvSpPr>
        <p:spPr>
          <a:xfrm>
            <a:off x="2078913" y="4259910"/>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7" name="Marcador de texto 8">
            <a:extLst>
              <a:ext uri="{FF2B5EF4-FFF2-40B4-BE49-F238E27FC236}">
                <a16:creationId xmlns:a16="http://schemas.microsoft.com/office/drawing/2014/main" id="{60A4D13F-C80C-D13D-E04D-78694204BE2E}"/>
              </a:ext>
            </a:extLst>
          </p:cNvPr>
          <p:cNvSpPr>
            <a:spLocks noGrp="1"/>
          </p:cNvSpPr>
          <p:nvPr>
            <p:ph type="body" sz="quarter" idx="17" hasCustomPrompt="1"/>
          </p:nvPr>
        </p:nvSpPr>
        <p:spPr>
          <a:xfrm>
            <a:off x="2078914"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8" name="Marcador de texto 8">
            <a:extLst>
              <a:ext uri="{FF2B5EF4-FFF2-40B4-BE49-F238E27FC236}">
                <a16:creationId xmlns:a16="http://schemas.microsoft.com/office/drawing/2014/main" id="{4F390B13-FDDB-B1DE-B15C-580B8A7C5CAE}"/>
              </a:ext>
            </a:extLst>
          </p:cNvPr>
          <p:cNvSpPr>
            <a:spLocks noGrp="1"/>
          </p:cNvSpPr>
          <p:nvPr>
            <p:ph type="body" sz="quarter" idx="18" hasCustomPrompt="1"/>
          </p:nvPr>
        </p:nvSpPr>
        <p:spPr>
          <a:xfrm>
            <a:off x="10177885"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C79130BF-F1F4-02C4-647A-D6D83BA55D88}"/>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4" name="Marcador de pie de página 3">
            <a:extLst>
              <a:ext uri="{FF2B5EF4-FFF2-40B4-BE49-F238E27FC236}">
                <a16:creationId xmlns:a16="http://schemas.microsoft.com/office/drawing/2014/main" id="{7BCEBF76-E89C-7243-5B8F-DCC72294ADBF}"/>
              </a:ext>
            </a:extLst>
          </p:cNvPr>
          <p:cNvSpPr>
            <a:spLocks noGrp="1"/>
          </p:cNvSpPr>
          <p:nvPr>
            <p:ph type="ftr" sz="quarter" idx="19"/>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718165133"/>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yellow - block">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DC566E76-578D-4CE4-2664-62CBC7F6B4CD}"/>
              </a:ext>
            </a:extLst>
          </p:cNvPr>
          <p:cNvSpPr/>
          <p:nvPr userDrawn="1"/>
        </p:nvSpPr>
        <p:spPr>
          <a:xfrm>
            <a:off x="672301" y="2116183"/>
            <a:ext cx="23023722" cy="9562011"/>
          </a:xfrm>
          <a:prstGeom prst="roundRect">
            <a:avLst>
              <a:gd name="adj" fmla="val 3006"/>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8" name="Marcador de texto 8">
            <a:extLst>
              <a:ext uri="{FF2B5EF4-FFF2-40B4-BE49-F238E27FC236}">
                <a16:creationId xmlns:a16="http://schemas.microsoft.com/office/drawing/2014/main" id="{787630F0-7B9C-AB8B-EE02-410A616E39A1}"/>
              </a:ext>
            </a:extLst>
          </p:cNvPr>
          <p:cNvSpPr>
            <a:spLocks noGrp="1"/>
          </p:cNvSpPr>
          <p:nvPr>
            <p:ph type="body" sz="quarter" idx="12" hasCustomPrompt="1"/>
          </p:nvPr>
        </p:nvSpPr>
        <p:spPr>
          <a:xfrm>
            <a:off x="2078913" y="3936322"/>
            <a:ext cx="6699250" cy="720725"/>
          </a:xfrm>
          <a:prstGeom prst="rect">
            <a:avLst/>
          </a:prstGeom>
        </p:spPr>
        <p:txBody>
          <a:bodyPr/>
          <a:lstStyle>
            <a:lvl1pPr marL="0" indent="0">
              <a:buNone/>
              <a:defRPr sz="3200"/>
            </a:lvl1pPr>
          </a:lstStyle>
          <a:p>
            <a:pPr lvl="0"/>
            <a:r>
              <a:rPr lang="es-419"/>
              <a:t>Chapter XX</a:t>
            </a:r>
          </a:p>
        </p:txBody>
      </p:sp>
      <p:sp>
        <p:nvSpPr>
          <p:cNvPr id="11" name="Marcador de texto 8">
            <a:extLst>
              <a:ext uri="{FF2B5EF4-FFF2-40B4-BE49-F238E27FC236}">
                <a16:creationId xmlns:a16="http://schemas.microsoft.com/office/drawing/2014/main" id="{D59B6086-F1DF-9AC9-A749-76FA772C224D}"/>
              </a:ext>
            </a:extLst>
          </p:cNvPr>
          <p:cNvSpPr>
            <a:spLocks noGrp="1"/>
          </p:cNvSpPr>
          <p:nvPr>
            <p:ph type="body" sz="quarter" idx="13" hasCustomPrompt="1"/>
          </p:nvPr>
        </p:nvSpPr>
        <p:spPr>
          <a:xfrm>
            <a:off x="2078913" y="4982013"/>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2" name="Marcador de texto 8">
            <a:extLst>
              <a:ext uri="{FF2B5EF4-FFF2-40B4-BE49-F238E27FC236}">
                <a16:creationId xmlns:a16="http://schemas.microsoft.com/office/drawing/2014/main" id="{67842D57-5670-E3AD-7730-4E339A7F1B81}"/>
              </a:ext>
            </a:extLst>
          </p:cNvPr>
          <p:cNvSpPr>
            <a:spLocks noGrp="1"/>
          </p:cNvSpPr>
          <p:nvPr>
            <p:ph type="body" sz="quarter" idx="16" hasCustomPrompt="1"/>
          </p:nvPr>
        </p:nvSpPr>
        <p:spPr>
          <a:xfrm>
            <a:off x="2078912" y="6623304"/>
            <a:ext cx="15764951" cy="2873808"/>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3" name="Imatge" descr="Imatge">
            <a:extLst>
              <a:ext uri="{FF2B5EF4-FFF2-40B4-BE49-F238E27FC236}">
                <a16:creationId xmlns:a16="http://schemas.microsoft.com/office/drawing/2014/main" id="{780D2FF9-1FBE-6046-B69E-435847F76051}"/>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4" name="Marcador de pie de página 3">
            <a:extLst>
              <a:ext uri="{FF2B5EF4-FFF2-40B4-BE49-F238E27FC236}">
                <a16:creationId xmlns:a16="http://schemas.microsoft.com/office/drawing/2014/main" id="{DFA01793-6C53-56F2-1BE5-DDC276AF039B}"/>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19584510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5_Basic">
    <p:spTree>
      <p:nvGrpSpPr>
        <p:cNvPr id="1" name=""/>
        <p:cNvGrpSpPr/>
        <p:nvPr/>
      </p:nvGrpSpPr>
      <p:grpSpPr>
        <a:xfrm>
          <a:off x="0" y="0"/>
          <a:ext cx="0" cy="0"/>
          <a:chOff x="0" y="0"/>
          <a:chExt cx="0" cy="0"/>
        </a:xfrm>
      </p:grpSpPr>
      <p:pic>
        <p:nvPicPr>
          <p:cNvPr id="2" name="Imatge" descr="Imatge">
            <a:extLst>
              <a:ext uri="{FF2B5EF4-FFF2-40B4-BE49-F238E27FC236}">
                <a16:creationId xmlns:a16="http://schemas.microsoft.com/office/drawing/2014/main" id="{FE5AC35A-0C13-8619-49F7-F3F7D2C07EAB}"/>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3" name="Título 1">
            <a:extLst>
              <a:ext uri="{FF2B5EF4-FFF2-40B4-BE49-F238E27FC236}">
                <a16:creationId xmlns:a16="http://schemas.microsoft.com/office/drawing/2014/main" id="{1681E95E-CA43-B8A1-D7E1-E72ADA128E97}"/>
              </a:ext>
            </a:extLst>
          </p:cNvPr>
          <p:cNvSpPr>
            <a:spLocks noGrp="1"/>
          </p:cNvSpPr>
          <p:nvPr>
            <p:ph type="title" hasCustomPrompt="1"/>
          </p:nvPr>
        </p:nvSpPr>
        <p:spPr>
          <a:xfrm>
            <a:off x="672301" y="2618571"/>
            <a:ext cx="17281880" cy="1941218"/>
          </a:xfrm>
          <a:prstGeom prst="rect">
            <a:avLst/>
          </a:prstGeom>
        </p:spPr>
        <p:txBody>
          <a:bodyPr/>
          <a:lstStyle>
            <a:lvl1pPr>
              <a:defRPr sz="15000" b="0" i="0">
                <a:solidFill>
                  <a:srgbClr val="4D4D4D"/>
                </a:solidFill>
                <a:latin typeface="TITILLIUMMAPS29L-400WT" pitchFamily="2" charset="77"/>
                <a:cs typeface="Calibri" panose="020F0502020204030204" pitchFamily="34" charset="0"/>
              </a:defRPr>
            </a:lvl1pPr>
          </a:lstStyle>
          <a:p>
            <a:r>
              <a:rPr lang="es-MX" dirty="0" err="1"/>
              <a:t>Subtitle</a:t>
            </a:r>
            <a:r>
              <a:rPr lang="ru-RU" dirty="0"/>
              <a:t> </a:t>
            </a:r>
            <a:r>
              <a:rPr lang="es-MX" dirty="0" err="1"/>
              <a:t>example</a:t>
            </a:r>
            <a:endParaRPr lang="es-419" dirty="0"/>
          </a:p>
        </p:txBody>
      </p:sp>
      <p:sp>
        <p:nvSpPr>
          <p:cNvPr id="4" name="Marcador de texto 8">
            <a:extLst>
              <a:ext uri="{FF2B5EF4-FFF2-40B4-BE49-F238E27FC236}">
                <a16:creationId xmlns:a16="http://schemas.microsoft.com/office/drawing/2014/main" id="{87D6F96B-8C04-F522-1C32-E14F97E62CB3}"/>
              </a:ext>
            </a:extLst>
          </p:cNvPr>
          <p:cNvSpPr>
            <a:spLocks noGrp="1"/>
          </p:cNvSpPr>
          <p:nvPr>
            <p:ph type="body" sz="quarter" idx="20" hasCustomPrompt="1"/>
          </p:nvPr>
        </p:nvSpPr>
        <p:spPr>
          <a:xfrm>
            <a:off x="672300" y="5631366"/>
            <a:ext cx="22964939" cy="7330254"/>
          </a:xfrm>
          <a:prstGeom prst="rect">
            <a:avLst/>
          </a:prstGeom>
        </p:spPr>
        <p:txBody>
          <a:bodyPr/>
          <a:lstStyle>
            <a:lvl1pPr marL="0" indent="0">
              <a:lnSpc>
                <a:spcPts val="3500"/>
              </a:lnSpc>
              <a:buNone/>
              <a:defRPr sz="3000" b="0" i="0">
                <a:solidFill>
                  <a:srgbClr val="4D4D4D"/>
                </a:solidFill>
                <a:latin typeface="+mj-lt"/>
                <a:cs typeface="Calibri" panose="020F0502020204030204" pitchFamily="34" charset="0"/>
              </a:defRPr>
            </a:lvl1pPr>
          </a:lstStyle>
          <a:p>
            <a:pPr lvl="0"/>
            <a:r>
              <a:rPr lang="es-419" dirty="0" err="1"/>
              <a:t>Lorem</a:t>
            </a:r>
            <a:r>
              <a:rPr lang="es-419" dirty="0"/>
              <a:t> </a:t>
            </a:r>
            <a:r>
              <a:rPr lang="es-419" dirty="0" err="1"/>
              <a:t>ipsum</a:t>
            </a:r>
            <a:r>
              <a:rPr lang="es-419" dirty="0"/>
              <a:t> dolor </a:t>
            </a:r>
            <a:r>
              <a:rPr lang="es-419" dirty="0" err="1"/>
              <a:t>sit</a:t>
            </a:r>
            <a:r>
              <a:rPr lang="es-419" dirty="0"/>
              <a:t> </a:t>
            </a:r>
            <a:r>
              <a:rPr lang="es-419" dirty="0" err="1"/>
              <a:t>amet</a:t>
            </a:r>
            <a:r>
              <a:rPr lang="es-419" dirty="0"/>
              <a:t>, </a:t>
            </a:r>
            <a:r>
              <a:rPr lang="es-419" dirty="0" err="1"/>
              <a:t>consectetur</a:t>
            </a:r>
            <a:r>
              <a:rPr lang="es-419" dirty="0"/>
              <a:t> </a:t>
            </a:r>
            <a:r>
              <a:rPr lang="es-419" dirty="0" err="1"/>
              <a:t>adipiscing</a:t>
            </a:r>
            <a:r>
              <a:rPr lang="es-419" dirty="0"/>
              <a:t> </a:t>
            </a:r>
            <a:r>
              <a:rPr lang="es-419" dirty="0" err="1"/>
              <a:t>elit</a:t>
            </a:r>
            <a:r>
              <a:rPr lang="es-419" dirty="0"/>
              <a:t>, sed do </a:t>
            </a:r>
            <a:r>
              <a:rPr lang="es-419" dirty="0" err="1"/>
              <a:t>eiusmod</a:t>
            </a:r>
            <a:r>
              <a:rPr lang="es-419" dirty="0"/>
              <a:t> </a:t>
            </a:r>
            <a:r>
              <a:rPr lang="es-419" dirty="0" err="1"/>
              <a:t>tempor</a:t>
            </a:r>
            <a:r>
              <a:rPr lang="es-419" dirty="0"/>
              <a:t> </a:t>
            </a:r>
            <a:r>
              <a:rPr lang="es-419" dirty="0" err="1"/>
              <a:t>incididunt</a:t>
            </a:r>
            <a:r>
              <a:rPr lang="es-419" dirty="0"/>
              <a:t> ut labore et </a:t>
            </a:r>
            <a:r>
              <a:rPr lang="es-419" dirty="0" err="1"/>
              <a:t>dolore</a:t>
            </a:r>
            <a:r>
              <a:rPr lang="es-419" dirty="0"/>
              <a:t> magna </a:t>
            </a:r>
            <a:r>
              <a:rPr lang="es-419" dirty="0" err="1"/>
              <a:t>aliqua</a:t>
            </a:r>
            <a:r>
              <a:rPr lang="es-419" dirty="0"/>
              <a:t>. Ut </a:t>
            </a:r>
            <a:r>
              <a:rPr lang="es-419" dirty="0" err="1"/>
              <a:t>enim</a:t>
            </a:r>
            <a:r>
              <a:rPr lang="es-419" dirty="0"/>
              <a:t> ad </a:t>
            </a:r>
            <a:r>
              <a:rPr lang="es-419" dirty="0" err="1"/>
              <a:t>minim</a:t>
            </a:r>
            <a:r>
              <a:rPr lang="es-419" dirty="0"/>
              <a:t> </a:t>
            </a:r>
            <a:r>
              <a:rPr lang="es-419" dirty="0" err="1"/>
              <a:t>veniam</a:t>
            </a:r>
            <a:r>
              <a:rPr lang="es-419" dirty="0"/>
              <a:t>, quis </a:t>
            </a:r>
            <a:r>
              <a:rPr lang="es-419" dirty="0" err="1"/>
              <a:t>nostrud</a:t>
            </a:r>
            <a:r>
              <a:rPr lang="es-419" dirty="0"/>
              <a:t> </a:t>
            </a:r>
            <a:r>
              <a:rPr lang="es-419" dirty="0" err="1"/>
              <a:t>exercitation</a:t>
            </a:r>
            <a:r>
              <a:rPr lang="es-419" dirty="0"/>
              <a:t> </a:t>
            </a:r>
            <a:r>
              <a:rPr lang="es-419" dirty="0" err="1"/>
              <a:t>ullamco</a:t>
            </a:r>
            <a:r>
              <a:rPr lang="es-419" dirty="0"/>
              <a:t> </a:t>
            </a:r>
            <a:r>
              <a:rPr lang="es-419" dirty="0" err="1"/>
              <a:t>laboris</a:t>
            </a:r>
            <a:r>
              <a:rPr lang="es-419" dirty="0"/>
              <a:t> </a:t>
            </a:r>
            <a:r>
              <a:rPr lang="es-419" dirty="0" err="1"/>
              <a:t>nisi</a:t>
            </a:r>
            <a:r>
              <a:rPr lang="es-419" dirty="0"/>
              <a:t> ut </a:t>
            </a:r>
            <a:r>
              <a:rPr lang="es-419" dirty="0" err="1"/>
              <a:t>aliquip</a:t>
            </a:r>
            <a:r>
              <a:rPr lang="es-419" dirty="0"/>
              <a:t> ex </a:t>
            </a:r>
            <a:r>
              <a:rPr lang="es-419" dirty="0" err="1"/>
              <a:t>ea</a:t>
            </a:r>
            <a:r>
              <a:rPr lang="es-419" dirty="0"/>
              <a:t> commodo </a:t>
            </a:r>
            <a:r>
              <a:rPr lang="es-419" dirty="0" err="1"/>
              <a:t>consequat</a:t>
            </a:r>
            <a:r>
              <a:rPr lang="es-419" dirty="0"/>
              <a:t>. </a:t>
            </a:r>
            <a:r>
              <a:rPr lang="es-419" dirty="0" err="1"/>
              <a:t>Duis</a:t>
            </a:r>
            <a:r>
              <a:rPr lang="es-419" dirty="0"/>
              <a:t> </a:t>
            </a:r>
            <a:r>
              <a:rPr lang="es-419" dirty="0" err="1"/>
              <a:t>aute</a:t>
            </a:r>
            <a:r>
              <a:rPr lang="es-419" dirty="0"/>
              <a:t> </a:t>
            </a:r>
            <a:r>
              <a:rPr lang="es-419" dirty="0" err="1"/>
              <a:t>irure</a:t>
            </a:r>
            <a:r>
              <a:rPr lang="es-419" dirty="0"/>
              <a:t> dolor in </a:t>
            </a:r>
            <a:r>
              <a:rPr lang="es-419" dirty="0" err="1"/>
              <a:t>reprehenderit</a:t>
            </a:r>
            <a:r>
              <a:rPr lang="es-419" dirty="0"/>
              <a:t> in </a:t>
            </a:r>
            <a:r>
              <a:rPr lang="es-419" dirty="0" err="1"/>
              <a:t>voluptate</a:t>
            </a:r>
            <a:r>
              <a:rPr lang="es-419" dirty="0"/>
              <a:t> </a:t>
            </a:r>
            <a:r>
              <a:rPr lang="es-419" dirty="0" err="1"/>
              <a:t>velit</a:t>
            </a:r>
            <a:r>
              <a:rPr lang="es-419" dirty="0"/>
              <a:t> </a:t>
            </a:r>
            <a:r>
              <a:rPr lang="es-419" dirty="0" err="1"/>
              <a:t>esse</a:t>
            </a:r>
            <a:r>
              <a:rPr lang="es-419" dirty="0"/>
              <a:t> </a:t>
            </a:r>
            <a:r>
              <a:rPr lang="es-419" dirty="0" err="1"/>
              <a:t>cillum</a:t>
            </a:r>
            <a:r>
              <a:rPr lang="es-419" dirty="0"/>
              <a:t> </a:t>
            </a:r>
            <a:r>
              <a:rPr lang="es-419" dirty="0" err="1"/>
              <a:t>dolore</a:t>
            </a:r>
            <a:r>
              <a:rPr lang="es-419" dirty="0"/>
              <a:t> </a:t>
            </a:r>
            <a:r>
              <a:rPr lang="es-419" dirty="0" err="1"/>
              <a:t>eu</a:t>
            </a:r>
            <a:r>
              <a:rPr lang="es-419" dirty="0"/>
              <a:t> </a:t>
            </a:r>
            <a:r>
              <a:rPr lang="es-419" dirty="0" err="1"/>
              <a:t>fugiat</a:t>
            </a:r>
            <a:r>
              <a:rPr lang="es-419" dirty="0"/>
              <a:t> </a:t>
            </a:r>
            <a:r>
              <a:rPr lang="es-419" dirty="0" err="1"/>
              <a:t>nulla</a:t>
            </a:r>
            <a:r>
              <a:rPr lang="es-419" dirty="0"/>
              <a:t> </a:t>
            </a:r>
            <a:r>
              <a:rPr lang="es-419" dirty="0" err="1"/>
              <a:t>pariatur</a:t>
            </a:r>
            <a:r>
              <a:rPr lang="es-419" dirty="0"/>
              <a:t>. </a:t>
            </a:r>
            <a:r>
              <a:rPr lang="es-419" dirty="0" err="1"/>
              <a:t>Excepteur</a:t>
            </a:r>
            <a:r>
              <a:rPr lang="es-419" dirty="0"/>
              <a:t> </a:t>
            </a:r>
            <a:r>
              <a:rPr lang="es-419" dirty="0" err="1"/>
              <a:t>sint</a:t>
            </a:r>
            <a:r>
              <a:rPr lang="es-419" dirty="0"/>
              <a:t> </a:t>
            </a:r>
            <a:r>
              <a:rPr lang="es-419" dirty="0" err="1"/>
              <a:t>occaecat</a:t>
            </a:r>
            <a:r>
              <a:rPr lang="es-419" dirty="0"/>
              <a:t> </a:t>
            </a:r>
            <a:r>
              <a:rPr lang="es-419" dirty="0" err="1"/>
              <a:t>cupidatat</a:t>
            </a:r>
            <a:r>
              <a:rPr lang="es-419" dirty="0"/>
              <a:t> non </a:t>
            </a:r>
            <a:r>
              <a:rPr lang="es-419" dirty="0" err="1"/>
              <a:t>proident</a:t>
            </a:r>
            <a:r>
              <a:rPr lang="es-419" dirty="0"/>
              <a:t>, sunt in culpa qui </a:t>
            </a:r>
            <a:r>
              <a:rPr lang="es-419" dirty="0" err="1"/>
              <a:t>officia</a:t>
            </a:r>
            <a:r>
              <a:rPr lang="es-419" dirty="0"/>
              <a:t> </a:t>
            </a:r>
            <a:r>
              <a:rPr lang="es-419" dirty="0" err="1"/>
              <a:t>deserunt</a:t>
            </a:r>
            <a:r>
              <a:rPr lang="es-419" dirty="0"/>
              <a:t> </a:t>
            </a:r>
            <a:r>
              <a:rPr lang="es-419" dirty="0" err="1"/>
              <a:t>mollit</a:t>
            </a:r>
            <a:r>
              <a:rPr lang="es-419" dirty="0"/>
              <a:t> </a:t>
            </a:r>
            <a:r>
              <a:rPr lang="es-419" dirty="0" err="1"/>
              <a:t>anim</a:t>
            </a:r>
            <a:r>
              <a:rPr lang="es-419" dirty="0"/>
              <a:t> id </a:t>
            </a:r>
            <a:r>
              <a:rPr lang="es-419" dirty="0" err="1"/>
              <a:t>est</a:t>
            </a:r>
            <a:r>
              <a:rPr lang="es-419" dirty="0"/>
              <a:t> </a:t>
            </a:r>
            <a:r>
              <a:rPr lang="es-419" dirty="0" err="1"/>
              <a:t>laborum</a:t>
            </a:r>
            <a:r>
              <a:rPr lang="es-419" dirty="0"/>
              <a:t>.</a:t>
            </a:r>
          </a:p>
        </p:txBody>
      </p:sp>
    </p:spTree>
    <p:extLst>
      <p:ext uri="{BB962C8B-B14F-4D97-AF65-F5344CB8AC3E}">
        <p14:creationId xmlns:p14="http://schemas.microsoft.com/office/powerpoint/2010/main" val="3363416293"/>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cyan - image">
    <p:spTree>
      <p:nvGrpSpPr>
        <p:cNvPr id="1" name=""/>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3"/>
            <a:ext cx="14649475" cy="9562011"/>
          </a:xfrm>
          <a:prstGeom prst="roundRect">
            <a:avLst>
              <a:gd name="adj" fmla="val 3006"/>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200816" y="2754834"/>
            <a:ext cx="4269636" cy="1071134"/>
          </a:xfrm>
          <a:prstGeom prst="rect">
            <a:avLst/>
          </a:prstGeom>
        </p:spPr>
        <p:txBody>
          <a:bodyPr/>
          <a:lstStyle>
            <a:lvl1pPr marL="0" indent="0">
              <a:buNone/>
              <a:defRPr sz="5000" b="0" i="0">
                <a:solidFill>
                  <a:srgbClr val="4D4D4D"/>
                </a:solidFill>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200816" y="6606887"/>
            <a:ext cx="13429584" cy="4650852"/>
          </a:xfrm>
          <a:prstGeom prst="rect">
            <a:avLst/>
          </a:prstGeom>
        </p:spPr>
        <p:txBody>
          <a:bodyPr/>
          <a:lstStyle>
            <a:lvl1pPr marL="0" indent="0">
              <a:lnSpc>
                <a:spcPts val="3800"/>
              </a:lnSpc>
              <a:buNone/>
              <a:defRPr sz="3000" b="0" i="0">
                <a:solidFill>
                  <a:srgbClr val="4D4D4D"/>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a:p>
            <a:pPr marL="0" marR="0" lvl="0" indent="0" algn="l" defTabSz="914400" rtl="0" eaLnBrk="1" fontAlgn="auto" latinLnBrk="0" hangingPunct="1">
              <a:lnSpc>
                <a:spcPts val="3800"/>
              </a:lnSpc>
              <a:spcBef>
                <a:spcPts val="100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a:t>
            </a:r>
          </a:p>
          <a:p>
            <a:pPr marL="0" marR="0" lvl="0" indent="0" algn="l" defTabSz="914400" rtl="0" eaLnBrk="1" fontAlgn="auto" latinLnBrk="0" hangingPunct="1">
              <a:lnSpc>
                <a:spcPts val="3800"/>
              </a:lnSpc>
              <a:spcBef>
                <a:spcPts val="100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6" name="Marcador de posición de imagen 8">
            <a:extLst>
              <a:ext uri="{FF2B5EF4-FFF2-40B4-BE49-F238E27FC236}">
                <a16:creationId xmlns:a16="http://schemas.microsoft.com/office/drawing/2014/main" id="{D62C81C7-6606-007C-98C1-8AA6BB405784}"/>
              </a:ext>
            </a:extLst>
          </p:cNvPr>
          <p:cNvSpPr>
            <a:spLocks noGrp="1"/>
          </p:cNvSpPr>
          <p:nvPr>
            <p:ph type="pic" sz="quarter" idx="16"/>
          </p:nvPr>
        </p:nvSpPr>
        <p:spPr>
          <a:xfrm>
            <a:off x="15978730" y="340895"/>
            <a:ext cx="8124825" cy="13034209"/>
          </a:xfrm>
          <a:prstGeom prst="roundRect">
            <a:avLst>
              <a:gd name="adj" fmla="val 2807"/>
            </a:avLst>
          </a:prstGeom>
        </p:spPr>
        <p:txBody>
          <a:bodyPr/>
          <a:lstStyle/>
          <a:p>
            <a:endParaRPr lang="es-419"/>
          </a:p>
        </p:txBody>
      </p:sp>
      <p:pic>
        <p:nvPicPr>
          <p:cNvPr id="7" name="Imatge" descr="Imatge">
            <a:extLst>
              <a:ext uri="{FF2B5EF4-FFF2-40B4-BE49-F238E27FC236}">
                <a16:creationId xmlns:a16="http://schemas.microsoft.com/office/drawing/2014/main" id="{191F1AF3-90BF-5498-08F5-8F8213319AAF}"/>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2" name="Marcador de pie de página 1">
            <a:extLst>
              <a:ext uri="{FF2B5EF4-FFF2-40B4-BE49-F238E27FC236}">
                <a16:creationId xmlns:a16="http://schemas.microsoft.com/office/drawing/2014/main" id="{5DAE54D4-42AE-7A03-B5A6-D219B329BC52}"/>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6454690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yellow - image">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43997819-B191-F042-7817-03434C2DD301}"/>
              </a:ext>
            </a:extLst>
          </p:cNvPr>
          <p:cNvSpPr/>
          <p:nvPr userDrawn="1"/>
        </p:nvSpPr>
        <p:spPr>
          <a:xfrm>
            <a:off x="672301" y="2116183"/>
            <a:ext cx="10587881" cy="9562011"/>
          </a:xfrm>
          <a:prstGeom prst="roundRect">
            <a:avLst>
              <a:gd name="adj" fmla="val 3006"/>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Marcador de texto 8">
            <a:extLst>
              <a:ext uri="{FF2B5EF4-FFF2-40B4-BE49-F238E27FC236}">
                <a16:creationId xmlns:a16="http://schemas.microsoft.com/office/drawing/2014/main" id="{C34DDE80-EE97-8E60-AC6C-7A3108F96F68}"/>
              </a:ext>
            </a:extLst>
          </p:cNvPr>
          <p:cNvSpPr>
            <a:spLocks noGrp="1"/>
          </p:cNvSpPr>
          <p:nvPr>
            <p:ph type="body" sz="quarter" idx="13" hasCustomPrompt="1"/>
          </p:nvPr>
        </p:nvSpPr>
        <p:spPr>
          <a:xfrm>
            <a:off x="1401624" y="2747355"/>
            <a:ext cx="7561474" cy="1071134"/>
          </a:xfrm>
          <a:prstGeom prst="rect">
            <a:avLst/>
          </a:prstGeom>
        </p:spPr>
        <p:txBody>
          <a:bodyPr/>
          <a:lstStyle>
            <a:lvl1pPr marL="0" indent="0">
              <a:buNone/>
              <a:defRPr sz="5000" b="0" i="0">
                <a:latin typeface="TITILLIUMMAPS29L-400WT" pitchFamily="2" charset="77"/>
              </a:defRPr>
            </a:lvl1pPr>
          </a:lstStyle>
          <a:p>
            <a:pPr lvl="0"/>
            <a:r>
              <a:rPr lang="es-419"/>
              <a:t>Title</a:t>
            </a:r>
          </a:p>
        </p:txBody>
      </p:sp>
      <p:sp>
        <p:nvSpPr>
          <p:cNvPr id="5" name="Marcador de texto 8">
            <a:extLst>
              <a:ext uri="{FF2B5EF4-FFF2-40B4-BE49-F238E27FC236}">
                <a16:creationId xmlns:a16="http://schemas.microsoft.com/office/drawing/2014/main" id="{0E8C5193-BCA7-A8A8-9002-F067194C1A1E}"/>
              </a:ext>
            </a:extLst>
          </p:cNvPr>
          <p:cNvSpPr>
            <a:spLocks noGrp="1"/>
          </p:cNvSpPr>
          <p:nvPr>
            <p:ph type="body" sz="quarter" idx="17" hasCustomPrompt="1"/>
          </p:nvPr>
        </p:nvSpPr>
        <p:spPr>
          <a:xfrm>
            <a:off x="1401624" y="6790959"/>
            <a:ext cx="9063176" cy="4177686"/>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7" name="Imatge" descr="Imatge">
            <a:extLst>
              <a:ext uri="{FF2B5EF4-FFF2-40B4-BE49-F238E27FC236}">
                <a16:creationId xmlns:a16="http://schemas.microsoft.com/office/drawing/2014/main" id="{1029E6A2-BD8B-7D39-8C97-DAAA4CC06F4A}"/>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8" name="Marcador de posición de imagen 8">
            <a:extLst>
              <a:ext uri="{FF2B5EF4-FFF2-40B4-BE49-F238E27FC236}">
                <a16:creationId xmlns:a16="http://schemas.microsoft.com/office/drawing/2014/main" id="{FD079937-3EDB-F932-4037-0800E21AAE0C}"/>
              </a:ext>
            </a:extLst>
          </p:cNvPr>
          <p:cNvSpPr>
            <a:spLocks noGrp="1"/>
          </p:cNvSpPr>
          <p:nvPr>
            <p:ph type="pic" sz="quarter" idx="16"/>
          </p:nvPr>
        </p:nvSpPr>
        <p:spPr>
          <a:xfrm>
            <a:off x="11989506" y="340895"/>
            <a:ext cx="12074826" cy="13034209"/>
          </a:xfrm>
          <a:prstGeom prst="roundRect">
            <a:avLst>
              <a:gd name="adj" fmla="val 4871"/>
            </a:avLst>
          </a:prstGeom>
        </p:spPr>
        <p:txBody>
          <a:bodyPr/>
          <a:lstStyle/>
          <a:p>
            <a:endParaRPr lang="es-419"/>
          </a:p>
        </p:txBody>
      </p:sp>
      <p:sp>
        <p:nvSpPr>
          <p:cNvPr id="9" name="Marcador de pie de página 8">
            <a:extLst>
              <a:ext uri="{FF2B5EF4-FFF2-40B4-BE49-F238E27FC236}">
                <a16:creationId xmlns:a16="http://schemas.microsoft.com/office/drawing/2014/main" id="{BE45D74F-5DF6-6CDB-C59B-769E845474F7}"/>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7758531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cyan - image">
    <p:spTree>
      <p:nvGrpSpPr>
        <p:cNvPr id="1" name=""/>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3"/>
            <a:ext cx="6172637" cy="9562011"/>
          </a:xfrm>
          <a:prstGeom prst="roundRect">
            <a:avLst>
              <a:gd name="adj" fmla="val 3006"/>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200816" y="2754834"/>
            <a:ext cx="4269636" cy="1071134"/>
          </a:xfrm>
          <a:prstGeom prst="rect">
            <a:avLst/>
          </a:prstGeom>
        </p:spPr>
        <p:txBody>
          <a:bodyPr/>
          <a:lstStyle>
            <a:lvl1pPr marL="0" indent="0">
              <a:buNone/>
              <a:defRPr sz="5000" b="0" i="0">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200816" y="6606887"/>
            <a:ext cx="4572000" cy="4650852"/>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p:txBody>
      </p:sp>
      <p:sp>
        <p:nvSpPr>
          <p:cNvPr id="6" name="Marcador de posición de imagen 8">
            <a:extLst>
              <a:ext uri="{FF2B5EF4-FFF2-40B4-BE49-F238E27FC236}">
                <a16:creationId xmlns:a16="http://schemas.microsoft.com/office/drawing/2014/main" id="{1E0E857B-6880-1F8C-21BA-8A1F3434E98F}"/>
              </a:ext>
            </a:extLst>
          </p:cNvPr>
          <p:cNvSpPr>
            <a:spLocks noGrp="1"/>
          </p:cNvSpPr>
          <p:nvPr>
            <p:ph type="pic" sz="quarter" idx="16"/>
          </p:nvPr>
        </p:nvSpPr>
        <p:spPr>
          <a:xfrm>
            <a:off x="7312362" y="340895"/>
            <a:ext cx="16791194" cy="13034209"/>
          </a:xfrm>
          <a:prstGeom prst="roundRect">
            <a:avLst>
              <a:gd name="adj" fmla="val 2807"/>
            </a:avLst>
          </a:prstGeom>
        </p:spPr>
        <p:txBody>
          <a:bodyPr/>
          <a:lstStyle/>
          <a:p>
            <a:endParaRPr lang="es-419"/>
          </a:p>
        </p:txBody>
      </p:sp>
      <p:pic>
        <p:nvPicPr>
          <p:cNvPr id="9" name="Imatge" descr="Imatge">
            <a:extLst>
              <a:ext uri="{FF2B5EF4-FFF2-40B4-BE49-F238E27FC236}">
                <a16:creationId xmlns:a16="http://schemas.microsoft.com/office/drawing/2014/main" id="{2167D3BB-E8C5-534C-6263-6AEAC51E72E3}"/>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10" name="Marcador de pie de página 9">
            <a:extLst>
              <a:ext uri="{FF2B5EF4-FFF2-40B4-BE49-F238E27FC236}">
                <a16:creationId xmlns:a16="http://schemas.microsoft.com/office/drawing/2014/main" id="{F192BFF7-54ED-D3BF-7BA2-73224BABD4A6}"/>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9545282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yellow - block">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9B35FA50-E0A5-1D84-9436-A4EC793413B1}"/>
              </a:ext>
            </a:extLst>
          </p:cNvPr>
          <p:cNvSpPr/>
          <p:nvPr userDrawn="1"/>
        </p:nvSpPr>
        <p:spPr>
          <a:xfrm>
            <a:off x="93249" y="125807"/>
            <a:ext cx="24197502" cy="13464386"/>
          </a:xfrm>
          <a:prstGeom prst="rect">
            <a:avLst/>
          </a:prstGeom>
          <a:ln w="317500">
            <a:solidFill>
              <a:srgbClr val="EDDE66"/>
            </a:solidFill>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3" name="Marcador de texto 8">
            <a:extLst>
              <a:ext uri="{FF2B5EF4-FFF2-40B4-BE49-F238E27FC236}">
                <a16:creationId xmlns:a16="http://schemas.microsoft.com/office/drawing/2014/main" id="{7D27D1D5-92DC-536B-0E6D-2EBF2AE50A1F}"/>
              </a:ext>
            </a:extLst>
          </p:cNvPr>
          <p:cNvSpPr>
            <a:spLocks noGrp="1"/>
          </p:cNvSpPr>
          <p:nvPr>
            <p:ph type="body" sz="quarter" idx="12" hasCustomPrompt="1"/>
          </p:nvPr>
        </p:nvSpPr>
        <p:spPr>
          <a:xfrm>
            <a:off x="2078913" y="4063174"/>
            <a:ext cx="6699250" cy="720725"/>
          </a:xfrm>
          <a:prstGeom prst="rect">
            <a:avLst/>
          </a:prstGeom>
        </p:spPr>
        <p:txBody>
          <a:bodyPr/>
          <a:lstStyle>
            <a:lvl1pPr marL="0" indent="0">
              <a:buNone/>
              <a:defRPr sz="3200"/>
            </a:lvl1pPr>
          </a:lstStyle>
          <a:p>
            <a:pPr lvl="0"/>
            <a:r>
              <a:rPr lang="es-419"/>
              <a:t>Chapter XX</a:t>
            </a:r>
          </a:p>
        </p:txBody>
      </p:sp>
      <p:sp>
        <p:nvSpPr>
          <p:cNvPr id="8" name="Marcador de texto 8">
            <a:extLst>
              <a:ext uri="{FF2B5EF4-FFF2-40B4-BE49-F238E27FC236}">
                <a16:creationId xmlns:a16="http://schemas.microsoft.com/office/drawing/2014/main" id="{285A72BF-1857-B280-5084-5D836D494414}"/>
              </a:ext>
            </a:extLst>
          </p:cNvPr>
          <p:cNvSpPr>
            <a:spLocks noGrp="1"/>
          </p:cNvSpPr>
          <p:nvPr>
            <p:ph type="body" sz="quarter" idx="13" hasCustomPrompt="1"/>
          </p:nvPr>
        </p:nvSpPr>
        <p:spPr>
          <a:xfrm>
            <a:off x="2078913" y="5108865"/>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1" name="Marcador de texto 8">
            <a:extLst>
              <a:ext uri="{FF2B5EF4-FFF2-40B4-BE49-F238E27FC236}">
                <a16:creationId xmlns:a16="http://schemas.microsoft.com/office/drawing/2014/main" id="{FC3D0478-7D0B-F789-D859-F1CA1966AC29}"/>
              </a:ext>
            </a:extLst>
          </p:cNvPr>
          <p:cNvSpPr>
            <a:spLocks noGrp="1"/>
          </p:cNvSpPr>
          <p:nvPr>
            <p:ph type="body" sz="quarter" idx="16" hasCustomPrompt="1"/>
          </p:nvPr>
        </p:nvSpPr>
        <p:spPr>
          <a:xfrm>
            <a:off x="2078912" y="6654601"/>
            <a:ext cx="15764951" cy="2873808"/>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BD458FAB-1417-0B0B-5282-4AF540B0AE0E}"/>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5" name="Marcador de pie de página 4">
            <a:extLst>
              <a:ext uri="{FF2B5EF4-FFF2-40B4-BE49-F238E27FC236}">
                <a16:creationId xmlns:a16="http://schemas.microsoft.com/office/drawing/2014/main" id="{5C97A7EA-7DCC-1474-45CE-8734FCEF7DA0}"/>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425061515"/>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yellow - block">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9B35FA50-E0A5-1D84-9436-A4EC793413B1}"/>
              </a:ext>
            </a:extLst>
          </p:cNvPr>
          <p:cNvSpPr/>
          <p:nvPr userDrawn="1"/>
        </p:nvSpPr>
        <p:spPr>
          <a:xfrm>
            <a:off x="93249" y="125807"/>
            <a:ext cx="24197502" cy="13464386"/>
          </a:xfrm>
          <a:prstGeom prst="rect">
            <a:avLst/>
          </a:prstGeom>
          <a:ln w="317500">
            <a:solidFill>
              <a:srgbClr val="EDDE66"/>
            </a:solidFill>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1" name="Marcador de texto 8">
            <a:extLst>
              <a:ext uri="{FF2B5EF4-FFF2-40B4-BE49-F238E27FC236}">
                <a16:creationId xmlns:a16="http://schemas.microsoft.com/office/drawing/2014/main" id="{28DE7718-58C3-0DBC-B3F7-F71C64CA76FE}"/>
              </a:ext>
            </a:extLst>
          </p:cNvPr>
          <p:cNvSpPr>
            <a:spLocks noGrp="1"/>
          </p:cNvSpPr>
          <p:nvPr>
            <p:ph type="body" sz="quarter" idx="12" hasCustomPrompt="1"/>
          </p:nvPr>
        </p:nvSpPr>
        <p:spPr>
          <a:xfrm>
            <a:off x="2078913" y="3214219"/>
            <a:ext cx="6699250" cy="720725"/>
          </a:xfrm>
          <a:prstGeom prst="rect">
            <a:avLst/>
          </a:prstGeom>
        </p:spPr>
        <p:txBody>
          <a:bodyPr/>
          <a:lstStyle>
            <a:lvl1pPr marL="0" indent="0">
              <a:buNone/>
              <a:defRPr sz="3200"/>
            </a:lvl1pPr>
          </a:lstStyle>
          <a:p>
            <a:pPr lvl="0"/>
            <a:r>
              <a:rPr lang="es-419"/>
              <a:t>Chapter XX</a:t>
            </a:r>
          </a:p>
        </p:txBody>
      </p:sp>
      <p:sp>
        <p:nvSpPr>
          <p:cNvPr id="12" name="Marcador de texto 8">
            <a:extLst>
              <a:ext uri="{FF2B5EF4-FFF2-40B4-BE49-F238E27FC236}">
                <a16:creationId xmlns:a16="http://schemas.microsoft.com/office/drawing/2014/main" id="{8E661F3A-53AB-F451-9027-CFA831AA8A8D}"/>
              </a:ext>
            </a:extLst>
          </p:cNvPr>
          <p:cNvSpPr>
            <a:spLocks noGrp="1"/>
          </p:cNvSpPr>
          <p:nvPr>
            <p:ph type="body" sz="quarter" idx="13" hasCustomPrompt="1"/>
          </p:nvPr>
        </p:nvSpPr>
        <p:spPr>
          <a:xfrm>
            <a:off x="2078913" y="4259910"/>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3" name="Marcador de texto 8">
            <a:extLst>
              <a:ext uri="{FF2B5EF4-FFF2-40B4-BE49-F238E27FC236}">
                <a16:creationId xmlns:a16="http://schemas.microsoft.com/office/drawing/2014/main" id="{2B37ECF3-0C4E-BCBF-789E-AB61F2061B8C}"/>
              </a:ext>
            </a:extLst>
          </p:cNvPr>
          <p:cNvSpPr>
            <a:spLocks noGrp="1"/>
          </p:cNvSpPr>
          <p:nvPr>
            <p:ph type="body" sz="quarter" idx="17" hasCustomPrompt="1"/>
          </p:nvPr>
        </p:nvSpPr>
        <p:spPr>
          <a:xfrm>
            <a:off x="2078914"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4" name="Marcador de texto 8">
            <a:extLst>
              <a:ext uri="{FF2B5EF4-FFF2-40B4-BE49-F238E27FC236}">
                <a16:creationId xmlns:a16="http://schemas.microsoft.com/office/drawing/2014/main" id="{D3A57D10-B939-99FD-28ED-2A6C29A0FE53}"/>
              </a:ext>
            </a:extLst>
          </p:cNvPr>
          <p:cNvSpPr>
            <a:spLocks noGrp="1"/>
          </p:cNvSpPr>
          <p:nvPr>
            <p:ph type="body" sz="quarter" idx="18" hasCustomPrompt="1"/>
          </p:nvPr>
        </p:nvSpPr>
        <p:spPr>
          <a:xfrm>
            <a:off x="10177885"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3994009A-C37C-D19C-5CF3-67BFA36DFE55}"/>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3" name="Marcador de pie de página 2">
            <a:extLst>
              <a:ext uri="{FF2B5EF4-FFF2-40B4-BE49-F238E27FC236}">
                <a16:creationId xmlns:a16="http://schemas.microsoft.com/office/drawing/2014/main" id="{6C477245-0990-628D-A963-F85689195A69}"/>
              </a:ext>
            </a:extLst>
          </p:cNvPr>
          <p:cNvSpPr>
            <a:spLocks noGrp="1"/>
          </p:cNvSpPr>
          <p:nvPr>
            <p:ph type="ftr" sz="quarter" idx="19"/>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75905235"/>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reen - block">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DC566E76-578D-4CE4-2664-62CBC7F6B4CD}"/>
              </a:ext>
            </a:extLst>
          </p:cNvPr>
          <p:cNvSpPr/>
          <p:nvPr userDrawn="1"/>
        </p:nvSpPr>
        <p:spPr>
          <a:xfrm>
            <a:off x="836023" y="2116183"/>
            <a:ext cx="22860000" cy="9562011"/>
          </a:xfrm>
          <a:prstGeom prst="roundRect">
            <a:avLst>
              <a:gd name="adj" fmla="val 3006"/>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Marcador de texto 8">
            <a:extLst>
              <a:ext uri="{FF2B5EF4-FFF2-40B4-BE49-F238E27FC236}">
                <a16:creationId xmlns:a16="http://schemas.microsoft.com/office/drawing/2014/main" id="{330745CC-4AD4-D0BE-9BD6-D810DF5514D9}"/>
              </a:ext>
            </a:extLst>
          </p:cNvPr>
          <p:cNvSpPr>
            <a:spLocks noGrp="1"/>
          </p:cNvSpPr>
          <p:nvPr>
            <p:ph type="body" sz="quarter" idx="12" hasCustomPrompt="1"/>
          </p:nvPr>
        </p:nvSpPr>
        <p:spPr>
          <a:xfrm>
            <a:off x="2078913" y="3936322"/>
            <a:ext cx="6699250" cy="720725"/>
          </a:xfrm>
          <a:prstGeom prst="rect">
            <a:avLst/>
          </a:prstGeom>
        </p:spPr>
        <p:txBody>
          <a:bodyPr/>
          <a:lstStyle>
            <a:lvl1pPr marL="0" indent="0">
              <a:buNone/>
              <a:defRPr sz="3200">
                <a:solidFill>
                  <a:schemeClr val="bg1"/>
                </a:solidFill>
              </a:defRPr>
            </a:lvl1pPr>
          </a:lstStyle>
          <a:p>
            <a:pPr lvl="0"/>
            <a:r>
              <a:rPr lang="es-419"/>
              <a:t>Chapter XX</a:t>
            </a:r>
          </a:p>
        </p:txBody>
      </p:sp>
      <p:sp>
        <p:nvSpPr>
          <p:cNvPr id="11" name="Marcador de texto 8">
            <a:extLst>
              <a:ext uri="{FF2B5EF4-FFF2-40B4-BE49-F238E27FC236}">
                <a16:creationId xmlns:a16="http://schemas.microsoft.com/office/drawing/2014/main" id="{1C63F7A7-512D-997F-3159-8500632C878C}"/>
              </a:ext>
            </a:extLst>
          </p:cNvPr>
          <p:cNvSpPr>
            <a:spLocks noGrp="1"/>
          </p:cNvSpPr>
          <p:nvPr>
            <p:ph type="body" sz="quarter" idx="13" hasCustomPrompt="1"/>
          </p:nvPr>
        </p:nvSpPr>
        <p:spPr>
          <a:xfrm>
            <a:off x="2078913" y="4982013"/>
            <a:ext cx="12290229" cy="1071134"/>
          </a:xfrm>
          <a:prstGeom prst="rect">
            <a:avLst/>
          </a:prstGeom>
        </p:spPr>
        <p:txBody>
          <a:bodyPr/>
          <a:lstStyle>
            <a:lvl1pPr marL="0" indent="0">
              <a:buNone/>
              <a:defRPr sz="8200" b="0" i="0">
                <a:solidFill>
                  <a:schemeClr val="bg1"/>
                </a:solidFill>
                <a:latin typeface="TITILLIUMMAPS29L-400WT" pitchFamily="2" charset="77"/>
              </a:defRPr>
            </a:lvl1pPr>
          </a:lstStyle>
          <a:p>
            <a:pPr lvl="0"/>
            <a:r>
              <a:rPr lang="es-419"/>
              <a:t>Presentation Title</a:t>
            </a:r>
          </a:p>
        </p:txBody>
      </p:sp>
      <p:sp>
        <p:nvSpPr>
          <p:cNvPr id="12" name="Marcador de texto 8">
            <a:extLst>
              <a:ext uri="{FF2B5EF4-FFF2-40B4-BE49-F238E27FC236}">
                <a16:creationId xmlns:a16="http://schemas.microsoft.com/office/drawing/2014/main" id="{ED511C54-ED72-9C67-418A-D243818E9C96}"/>
              </a:ext>
            </a:extLst>
          </p:cNvPr>
          <p:cNvSpPr>
            <a:spLocks noGrp="1"/>
          </p:cNvSpPr>
          <p:nvPr>
            <p:ph type="body" sz="quarter" idx="16" hasCustomPrompt="1"/>
          </p:nvPr>
        </p:nvSpPr>
        <p:spPr>
          <a:xfrm>
            <a:off x="2078912" y="6623304"/>
            <a:ext cx="15764951" cy="2873808"/>
          </a:xfrm>
          <a:prstGeom prst="rect">
            <a:avLst/>
          </a:prstGeom>
        </p:spPr>
        <p:txBody>
          <a:bodyPr/>
          <a:lstStyle>
            <a:lvl1pPr marL="0" indent="0">
              <a:lnSpc>
                <a:spcPts val="3600"/>
              </a:lnSpc>
              <a:spcBef>
                <a:spcPts val="0"/>
              </a:spcBef>
              <a:buNone/>
              <a:defRPr sz="3000">
                <a:solidFill>
                  <a:schemeClr val="bg1"/>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3" name="Imatge" descr="Imatge">
            <a:extLst>
              <a:ext uri="{FF2B5EF4-FFF2-40B4-BE49-F238E27FC236}">
                <a16:creationId xmlns:a16="http://schemas.microsoft.com/office/drawing/2014/main" id="{C9BB895D-7130-1215-3DF1-AD61C5A0C6A5}"/>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4" name="Marcador de pie de página 3">
            <a:extLst>
              <a:ext uri="{FF2B5EF4-FFF2-40B4-BE49-F238E27FC236}">
                <a16:creationId xmlns:a16="http://schemas.microsoft.com/office/drawing/2014/main" id="{D02FC2BF-1F3E-BA04-4355-752DC9CC82A2}"/>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643899360"/>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EC-GREEN">
    <p:spTree>
      <p:nvGrpSpPr>
        <p:cNvPr id="1" name=""/>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3"/>
            <a:ext cx="14649475" cy="9562011"/>
          </a:xfrm>
          <a:prstGeom prst="roundRect">
            <a:avLst>
              <a:gd name="adj" fmla="val 3006"/>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200816" y="2754834"/>
            <a:ext cx="4269636" cy="1071134"/>
          </a:xfrm>
          <a:prstGeom prst="rect">
            <a:avLst/>
          </a:prstGeom>
        </p:spPr>
        <p:txBody>
          <a:bodyPr/>
          <a:lstStyle>
            <a:lvl1pPr marL="0" indent="0">
              <a:buNone/>
              <a:defRPr sz="5000" b="0" i="0">
                <a:solidFill>
                  <a:schemeClr val="bg1"/>
                </a:solidFill>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200816" y="6606887"/>
            <a:ext cx="13429584" cy="4650852"/>
          </a:xfrm>
          <a:prstGeom prst="rect">
            <a:avLst/>
          </a:prstGeom>
        </p:spPr>
        <p:txBody>
          <a:bodyPr/>
          <a:lstStyle>
            <a:lvl1pPr marL="0" indent="0">
              <a:lnSpc>
                <a:spcPts val="3800"/>
              </a:lnSpc>
              <a:buNone/>
              <a:defRPr sz="3000" b="0" i="0">
                <a:solidFill>
                  <a:schemeClr val="bg1"/>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a:p>
            <a:pPr marL="0" marR="0" lvl="0" indent="0" algn="l" defTabSz="914400" rtl="0" eaLnBrk="1" fontAlgn="auto" latinLnBrk="0" hangingPunct="1">
              <a:lnSpc>
                <a:spcPts val="3800"/>
              </a:lnSpc>
              <a:spcBef>
                <a:spcPts val="100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a:t>
            </a:r>
          </a:p>
          <a:p>
            <a:pPr marL="0" marR="0" lvl="0" indent="0" algn="l" defTabSz="914400" rtl="0" eaLnBrk="1" fontAlgn="auto" latinLnBrk="0" hangingPunct="1">
              <a:lnSpc>
                <a:spcPts val="3800"/>
              </a:lnSpc>
              <a:spcBef>
                <a:spcPts val="100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6" name="Marcador de posición de imagen 8">
            <a:extLst>
              <a:ext uri="{FF2B5EF4-FFF2-40B4-BE49-F238E27FC236}">
                <a16:creationId xmlns:a16="http://schemas.microsoft.com/office/drawing/2014/main" id="{D62C81C7-6606-007C-98C1-8AA6BB405784}"/>
              </a:ext>
            </a:extLst>
          </p:cNvPr>
          <p:cNvSpPr>
            <a:spLocks noGrp="1"/>
          </p:cNvSpPr>
          <p:nvPr>
            <p:ph type="pic" sz="quarter" idx="16"/>
          </p:nvPr>
        </p:nvSpPr>
        <p:spPr>
          <a:xfrm>
            <a:off x="15978730" y="340895"/>
            <a:ext cx="8124825" cy="13034209"/>
          </a:xfrm>
          <a:prstGeom prst="roundRect">
            <a:avLst>
              <a:gd name="adj" fmla="val 2807"/>
            </a:avLst>
          </a:prstGeom>
        </p:spPr>
        <p:txBody>
          <a:bodyPr/>
          <a:lstStyle/>
          <a:p>
            <a:endParaRPr lang="es-419"/>
          </a:p>
        </p:txBody>
      </p:sp>
      <p:pic>
        <p:nvPicPr>
          <p:cNvPr id="7" name="Imatge" descr="Imatge">
            <a:extLst>
              <a:ext uri="{FF2B5EF4-FFF2-40B4-BE49-F238E27FC236}">
                <a16:creationId xmlns:a16="http://schemas.microsoft.com/office/drawing/2014/main" id="{191F1AF3-90BF-5498-08F5-8F8213319AAF}"/>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2" name="Marcador de pie de página 1">
            <a:extLst>
              <a:ext uri="{FF2B5EF4-FFF2-40B4-BE49-F238E27FC236}">
                <a16:creationId xmlns:a16="http://schemas.microsoft.com/office/drawing/2014/main" id="{936DEF6E-5E7E-A2D9-A719-650C85734EC5}"/>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3577334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EC-GREEN!">
    <p:spTree>
      <p:nvGrpSpPr>
        <p:cNvPr id="1" name=""/>
        <p:cNvGrpSpPr/>
        <p:nvPr/>
      </p:nvGrpSpPr>
      <p:grpSpPr>
        <a:xfrm>
          <a:off x="0" y="0"/>
          <a:ext cx="0" cy="0"/>
          <a:chOff x="0" y="0"/>
          <a:chExt cx="0" cy="0"/>
        </a:xfrm>
      </p:grpSpPr>
      <p:sp>
        <p:nvSpPr>
          <p:cNvPr id="17" name="Rectángulo redondeado 16">
            <a:extLst>
              <a:ext uri="{FF2B5EF4-FFF2-40B4-BE49-F238E27FC236}">
                <a16:creationId xmlns:a16="http://schemas.microsoft.com/office/drawing/2014/main" id="{5A577A40-8D4C-7CFF-F576-CEBA8BD320C3}"/>
              </a:ext>
            </a:extLst>
          </p:cNvPr>
          <p:cNvSpPr/>
          <p:nvPr userDrawn="1"/>
        </p:nvSpPr>
        <p:spPr>
          <a:xfrm>
            <a:off x="672301" y="2116183"/>
            <a:ext cx="10568129" cy="9562011"/>
          </a:xfrm>
          <a:prstGeom prst="roundRect">
            <a:avLst>
              <a:gd name="adj" fmla="val 4172"/>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Marcador de texto 8">
            <a:extLst>
              <a:ext uri="{FF2B5EF4-FFF2-40B4-BE49-F238E27FC236}">
                <a16:creationId xmlns:a16="http://schemas.microsoft.com/office/drawing/2014/main" id="{69AF6AAA-DB1A-A019-2C5C-3D34430743F0}"/>
              </a:ext>
            </a:extLst>
          </p:cNvPr>
          <p:cNvSpPr>
            <a:spLocks noGrp="1"/>
          </p:cNvSpPr>
          <p:nvPr>
            <p:ph type="body" sz="quarter" idx="13" hasCustomPrompt="1"/>
          </p:nvPr>
        </p:nvSpPr>
        <p:spPr>
          <a:xfrm>
            <a:off x="1401624" y="2747355"/>
            <a:ext cx="7561474" cy="1071134"/>
          </a:xfrm>
          <a:prstGeom prst="rect">
            <a:avLst/>
          </a:prstGeom>
        </p:spPr>
        <p:txBody>
          <a:bodyPr/>
          <a:lstStyle>
            <a:lvl1pPr marL="0" indent="0">
              <a:buNone/>
              <a:defRPr sz="5000" b="0" i="0">
                <a:solidFill>
                  <a:schemeClr val="bg1"/>
                </a:solidFill>
                <a:latin typeface="TITILLIUMMAPS29L-400WT" pitchFamily="2" charset="77"/>
              </a:defRPr>
            </a:lvl1pPr>
          </a:lstStyle>
          <a:p>
            <a:pPr lvl="0"/>
            <a:r>
              <a:rPr lang="es-419"/>
              <a:t>Title</a:t>
            </a:r>
          </a:p>
        </p:txBody>
      </p:sp>
      <p:sp>
        <p:nvSpPr>
          <p:cNvPr id="5" name="Marcador de texto 8">
            <a:extLst>
              <a:ext uri="{FF2B5EF4-FFF2-40B4-BE49-F238E27FC236}">
                <a16:creationId xmlns:a16="http://schemas.microsoft.com/office/drawing/2014/main" id="{5260C6E6-1948-251F-054F-14B8EB1C8E28}"/>
              </a:ext>
            </a:extLst>
          </p:cNvPr>
          <p:cNvSpPr>
            <a:spLocks noGrp="1"/>
          </p:cNvSpPr>
          <p:nvPr>
            <p:ph type="body" sz="quarter" idx="17" hasCustomPrompt="1"/>
          </p:nvPr>
        </p:nvSpPr>
        <p:spPr>
          <a:xfrm>
            <a:off x="1401624" y="6790959"/>
            <a:ext cx="9063176" cy="4177686"/>
          </a:xfrm>
          <a:prstGeom prst="rect">
            <a:avLst/>
          </a:prstGeom>
        </p:spPr>
        <p:txBody>
          <a:bodyPr/>
          <a:lstStyle>
            <a:lvl1pPr marL="0" indent="0">
              <a:lnSpc>
                <a:spcPts val="3800"/>
              </a:lnSpc>
              <a:buNone/>
              <a:defRPr sz="3000" b="0" i="0">
                <a:solidFill>
                  <a:schemeClr val="bg1"/>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7" name="Marcador de posición de imagen 8">
            <a:extLst>
              <a:ext uri="{FF2B5EF4-FFF2-40B4-BE49-F238E27FC236}">
                <a16:creationId xmlns:a16="http://schemas.microsoft.com/office/drawing/2014/main" id="{DE2E9639-5BA7-839D-14F6-8DF64F96D26E}"/>
              </a:ext>
            </a:extLst>
          </p:cNvPr>
          <p:cNvSpPr>
            <a:spLocks noGrp="1"/>
          </p:cNvSpPr>
          <p:nvPr>
            <p:ph type="pic" sz="quarter" idx="16"/>
          </p:nvPr>
        </p:nvSpPr>
        <p:spPr>
          <a:xfrm>
            <a:off x="11989506" y="340895"/>
            <a:ext cx="12074826" cy="13034209"/>
          </a:xfrm>
          <a:prstGeom prst="roundRect">
            <a:avLst>
              <a:gd name="adj" fmla="val 4871"/>
            </a:avLst>
          </a:prstGeom>
        </p:spPr>
        <p:txBody>
          <a:bodyPr/>
          <a:lstStyle/>
          <a:p>
            <a:endParaRPr lang="es-419"/>
          </a:p>
        </p:txBody>
      </p:sp>
      <p:pic>
        <p:nvPicPr>
          <p:cNvPr id="8" name="Imatge" descr="Imatge">
            <a:extLst>
              <a:ext uri="{FF2B5EF4-FFF2-40B4-BE49-F238E27FC236}">
                <a16:creationId xmlns:a16="http://schemas.microsoft.com/office/drawing/2014/main" id="{2AC56E62-21F2-7F82-4335-5CB990105E3A}"/>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16" name="Marcador de pie de página 15">
            <a:extLst>
              <a:ext uri="{FF2B5EF4-FFF2-40B4-BE49-F238E27FC236}">
                <a16:creationId xmlns:a16="http://schemas.microsoft.com/office/drawing/2014/main" id="{94F47E25-ADE8-AE08-4120-51E18CEBBBEA}"/>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7775256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REC-GREEN!!">
    <p:spTree>
      <p:nvGrpSpPr>
        <p:cNvPr id="1" name=""/>
        <p:cNvGrpSpPr/>
        <p:nvPr/>
      </p:nvGrpSpPr>
      <p:grpSpPr>
        <a:xfrm>
          <a:off x="0" y="0"/>
          <a:ext cx="0" cy="0"/>
          <a:chOff x="0" y="0"/>
          <a:chExt cx="0" cy="0"/>
        </a:xfrm>
      </p:grpSpPr>
      <p:sp>
        <p:nvSpPr>
          <p:cNvPr id="10" name="Rectángulo redondeado 9">
            <a:extLst>
              <a:ext uri="{FF2B5EF4-FFF2-40B4-BE49-F238E27FC236}">
                <a16:creationId xmlns:a16="http://schemas.microsoft.com/office/drawing/2014/main" id="{E3D59629-D459-1786-5B6A-7396ADB29A94}"/>
              </a:ext>
            </a:extLst>
          </p:cNvPr>
          <p:cNvSpPr/>
          <p:nvPr userDrawn="1"/>
        </p:nvSpPr>
        <p:spPr>
          <a:xfrm>
            <a:off x="672301" y="2076994"/>
            <a:ext cx="5973826" cy="9562011"/>
          </a:xfrm>
          <a:prstGeom prst="roundRect">
            <a:avLst>
              <a:gd name="adj" fmla="val 3006"/>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200816" y="2754834"/>
            <a:ext cx="4269636" cy="1071134"/>
          </a:xfrm>
          <a:prstGeom prst="rect">
            <a:avLst/>
          </a:prstGeom>
        </p:spPr>
        <p:txBody>
          <a:bodyPr/>
          <a:lstStyle>
            <a:lvl1pPr marL="0" indent="0">
              <a:buNone/>
              <a:defRPr sz="5000" b="0" i="0">
                <a:solidFill>
                  <a:schemeClr val="bg1"/>
                </a:solidFill>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200816" y="6606887"/>
            <a:ext cx="4572000" cy="4650852"/>
          </a:xfrm>
          <a:prstGeom prst="rect">
            <a:avLst/>
          </a:prstGeom>
        </p:spPr>
        <p:txBody>
          <a:bodyPr/>
          <a:lstStyle>
            <a:lvl1pPr marL="0" indent="0">
              <a:lnSpc>
                <a:spcPts val="3800"/>
              </a:lnSpc>
              <a:buNone/>
              <a:defRPr sz="3000" b="0" i="0">
                <a:solidFill>
                  <a:schemeClr val="bg1"/>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p:txBody>
      </p:sp>
      <p:sp>
        <p:nvSpPr>
          <p:cNvPr id="6" name="Marcador de posición de imagen 8">
            <a:extLst>
              <a:ext uri="{FF2B5EF4-FFF2-40B4-BE49-F238E27FC236}">
                <a16:creationId xmlns:a16="http://schemas.microsoft.com/office/drawing/2014/main" id="{D62C81C7-6606-007C-98C1-8AA6BB405784}"/>
              </a:ext>
            </a:extLst>
          </p:cNvPr>
          <p:cNvSpPr>
            <a:spLocks noGrp="1"/>
          </p:cNvSpPr>
          <p:nvPr>
            <p:ph type="pic" sz="quarter" idx="16"/>
          </p:nvPr>
        </p:nvSpPr>
        <p:spPr>
          <a:xfrm>
            <a:off x="7312362" y="340895"/>
            <a:ext cx="16791194" cy="13034209"/>
          </a:xfrm>
          <a:prstGeom prst="roundRect">
            <a:avLst>
              <a:gd name="adj" fmla="val 2807"/>
            </a:avLst>
          </a:prstGeom>
        </p:spPr>
        <p:txBody>
          <a:bodyPr/>
          <a:lstStyle/>
          <a:p>
            <a:endParaRPr lang="es-419"/>
          </a:p>
        </p:txBody>
      </p:sp>
      <p:pic>
        <p:nvPicPr>
          <p:cNvPr id="7" name="Imatge" descr="Imatge">
            <a:extLst>
              <a:ext uri="{FF2B5EF4-FFF2-40B4-BE49-F238E27FC236}">
                <a16:creationId xmlns:a16="http://schemas.microsoft.com/office/drawing/2014/main" id="{191F1AF3-90BF-5498-08F5-8F8213319AAF}"/>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14" name="Marcador de pie de página 13">
            <a:extLst>
              <a:ext uri="{FF2B5EF4-FFF2-40B4-BE49-F238E27FC236}">
                <a16:creationId xmlns:a16="http://schemas.microsoft.com/office/drawing/2014/main" id="{E6A7C9F2-2166-17E7-BF02-238EEC4E4D30}"/>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3528588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green - block">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790DC50-E4D6-D003-DE7D-D18568EFCB16}"/>
              </a:ext>
            </a:extLst>
          </p:cNvPr>
          <p:cNvSpPr>
            <a:spLocks noGrp="1"/>
          </p:cNvSpPr>
          <p:nvPr>
            <p:ph type="body" sz="quarter" idx="12" hasCustomPrompt="1"/>
          </p:nvPr>
        </p:nvSpPr>
        <p:spPr>
          <a:xfrm>
            <a:off x="1677469" y="4063174"/>
            <a:ext cx="6699250" cy="720725"/>
          </a:xfrm>
          <a:prstGeom prst="rect">
            <a:avLst/>
          </a:prstGeom>
        </p:spPr>
        <p:txBody>
          <a:bodyPr/>
          <a:lstStyle>
            <a:lvl1pPr marL="0" indent="0">
              <a:buNone/>
              <a:defRPr sz="3200"/>
            </a:lvl1pPr>
          </a:lstStyle>
          <a:p>
            <a:pPr lvl="0"/>
            <a:r>
              <a:rPr lang="es-419"/>
              <a:t>Chapter XX</a:t>
            </a:r>
          </a:p>
        </p:txBody>
      </p:sp>
      <p:sp>
        <p:nvSpPr>
          <p:cNvPr id="10" name="Marcador de texto 8">
            <a:extLst>
              <a:ext uri="{FF2B5EF4-FFF2-40B4-BE49-F238E27FC236}">
                <a16:creationId xmlns:a16="http://schemas.microsoft.com/office/drawing/2014/main" id="{A3AE725E-55EE-31E6-20CB-36CABDEBDF94}"/>
              </a:ext>
            </a:extLst>
          </p:cNvPr>
          <p:cNvSpPr>
            <a:spLocks noGrp="1"/>
          </p:cNvSpPr>
          <p:nvPr>
            <p:ph type="body" sz="quarter" idx="13" hasCustomPrompt="1"/>
          </p:nvPr>
        </p:nvSpPr>
        <p:spPr>
          <a:xfrm>
            <a:off x="1677469" y="5108865"/>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3" name="Rectangle">
            <a:extLst>
              <a:ext uri="{FF2B5EF4-FFF2-40B4-BE49-F238E27FC236}">
                <a16:creationId xmlns:a16="http://schemas.microsoft.com/office/drawing/2014/main" id="{EA2DF046-E65F-79EE-3B5A-AD944F1B9A8F}"/>
              </a:ext>
            </a:extLst>
          </p:cNvPr>
          <p:cNvSpPr/>
          <p:nvPr userDrawn="1"/>
        </p:nvSpPr>
        <p:spPr>
          <a:xfrm>
            <a:off x="93249" y="125807"/>
            <a:ext cx="24197502" cy="13464386"/>
          </a:xfrm>
          <a:prstGeom prst="rect">
            <a:avLst/>
          </a:prstGeom>
          <a:ln w="317500">
            <a:solidFill>
              <a:srgbClr val="79C59F"/>
            </a:solidFill>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4" name="Marcador de texto 8">
            <a:extLst>
              <a:ext uri="{FF2B5EF4-FFF2-40B4-BE49-F238E27FC236}">
                <a16:creationId xmlns:a16="http://schemas.microsoft.com/office/drawing/2014/main" id="{5A23AE85-EF83-BA01-8934-D08105AA0867}"/>
              </a:ext>
            </a:extLst>
          </p:cNvPr>
          <p:cNvSpPr>
            <a:spLocks noGrp="1"/>
          </p:cNvSpPr>
          <p:nvPr>
            <p:ph type="body" sz="quarter" idx="16" hasCustomPrompt="1"/>
          </p:nvPr>
        </p:nvSpPr>
        <p:spPr>
          <a:xfrm>
            <a:off x="1677468" y="6654601"/>
            <a:ext cx="15764951" cy="2873808"/>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0E1FE1CB-17F0-E127-2E0B-7C5AB744DAA8}"/>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6" name="Marcador de pie de página 5">
            <a:extLst>
              <a:ext uri="{FF2B5EF4-FFF2-40B4-BE49-F238E27FC236}">
                <a16:creationId xmlns:a16="http://schemas.microsoft.com/office/drawing/2014/main" id="{12E7C7CA-FB54-9627-A76D-8772198D46C2}"/>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79542289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6_Basic">
    <p:spTree>
      <p:nvGrpSpPr>
        <p:cNvPr id="1" name=""/>
        <p:cNvGrpSpPr/>
        <p:nvPr/>
      </p:nvGrpSpPr>
      <p:grpSpPr>
        <a:xfrm>
          <a:off x="0" y="0"/>
          <a:ext cx="0" cy="0"/>
          <a:chOff x="0" y="0"/>
          <a:chExt cx="0" cy="0"/>
        </a:xfrm>
      </p:grpSpPr>
      <p:pic>
        <p:nvPicPr>
          <p:cNvPr id="2" name="Imatge" descr="Imatge">
            <a:extLst>
              <a:ext uri="{FF2B5EF4-FFF2-40B4-BE49-F238E27FC236}">
                <a16:creationId xmlns:a16="http://schemas.microsoft.com/office/drawing/2014/main" id="{FE5AC35A-0C13-8619-49F7-F3F7D2C07EAB}"/>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3" name="Título 1">
            <a:extLst>
              <a:ext uri="{FF2B5EF4-FFF2-40B4-BE49-F238E27FC236}">
                <a16:creationId xmlns:a16="http://schemas.microsoft.com/office/drawing/2014/main" id="{1681E95E-CA43-B8A1-D7E1-E72ADA128E97}"/>
              </a:ext>
            </a:extLst>
          </p:cNvPr>
          <p:cNvSpPr>
            <a:spLocks noGrp="1"/>
          </p:cNvSpPr>
          <p:nvPr>
            <p:ph type="title" hasCustomPrompt="1"/>
          </p:nvPr>
        </p:nvSpPr>
        <p:spPr>
          <a:xfrm>
            <a:off x="672301" y="2618571"/>
            <a:ext cx="17281880" cy="1941218"/>
          </a:xfrm>
          <a:prstGeom prst="rect">
            <a:avLst/>
          </a:prstGeom>
        </p:spPr>
        <p:txBody>
          <a:bodyPr/>
          <a:lstStyle>
            <a:lvl1pPr>
              <a:defRPr sz="15000" b="0" i="0">
                <a:solidFill>
                  <a:srgbClr val="4D4D4D"/>
                </a:solidFill>
                <a:latin typeface="TITILLIUMMAPS29L-400WT" pitchFamily="2" charset="77"/>
                <a:cs typeface="Calibri" panose="020F0502020204030204" pitchFamily="34" charset="0"/>
              </a:defRPr>
            </a:lvl1pPr>
          </a:lstStyle>
          <a:p>
            <a:r>
              <a:rPr lang="es-MX" dirty="0" err="1"/>
              <a:t>Subtitle</a:t>
            </a:r>
            <a:r>
              <a:rPr lang="ru-RU" dirty="0"/>
              <a:t> </a:t>
            </a:r>
            <a:r>
              <a:rPr lang="es-MX" dirty="0" err="1"/>
              <a:t>example</a:t>
            </a:r>
            <a:endParaRPr lang="es-419" dirty="0"/>
          </a:p>
        </p:txBody>
      </p:sp>
      <p:sp>
        <p:nvSpPr>
          <p:cNvPr id="4" name="Marcador de texto 8">
            <a:extLst>
              <a:ext uri="{FF2B5EF4-FFF2-40B4-BE49-F238E27FC236}">
                <a16:creationId xmlns:a16="http://schemas.microsoft.com/office/drawing/2014/main" id="{87D6F96B-8C04-F522-1C32-E14F97E62CB3}"/>
              </a:ext>
            </a:extLst>
          </p:cNvPr>
          <p:cNvSpPr>
            <a:spLocks noGrp="1"/>
          </p:cNvSpPr>
          <p:nvPr>
            <p:ph type="body" sz="quarter" idx="20" hasCustomPrompt="1"/>
          </p:nvPr>
        </p:nvSpPr>
        <p:spPr>
          <a:xfrm>
            <a:off x="672301" y="5631366"/>
            <a:ext cx="11032020" cy="7330254"/>
          </a:xfrm>
          <a:prstGeom prst="rect">
            <a:avLst/>
          </a:prstGeom>
        </p:spPr>
        <p:txBody>
          <a:bodyPr/>
          <a:lstStyle>
            <a:lvl1pPr marL="0" indent="0">
              <a:lnSpc>
                <a:spcPts val="3500"/>
              </a:lnSpc>
              <a:buNone/>
              <a:defRPr sz="3000" b="0" i="0">
                <a:solidFill>
                  <a:srgbClr val="4D4D4D"/>
                </a:solidFill>
                <a:latin typeface="+mj-lt"/>
                <a:cs typeface="Calibri" panose="020F0502020204030204" pitchFamily="34" charset="0"/>
              </a:defRPr>
            </a:lvl1pPr>
          </a:lstStyle>
          <a:p>
            <a:pPr lvl="0"/>
            <a:r>
              <a:rPr lang="es-419" dirty="0" err="1"/>
              <a:t>Lorem</a:t>
            </a:r>
            <a:r>
              <a:rPr lang="es-419" dirty="0"/>
              <a:t> </a:t>
            </a:r>
            <a:r>
              <a:rPr lang="es-419" dirty="0" err="1"/>
              <a:t>ipsum</a:t>
            </a:r>
            <a:r>
              <a:rPr lang="es-419" dirty="0"/>
              <a:t> dolor </a:t>
            </a:r>
            <a:r>
              <a:rPr lang="es-419" dirty="0" err="1"/>
              <a:t>sit</a:t>
            </a:r>
            <a:r>
              <a:rPr lang="es-419" dirty="0"/>
              <a:t> </a:t>
            </a:r>
            <a:r>
              <a:rPr lang="es-419" dirty="0" err="1"/>
              <a:t>amet</a:t>
            </a:r>
            <a:r>
              <a:rPr lang="es-419" dirty="0"/>
              <a:t>, </a:t>
            </a:r>
            <a:r>
              <a:rPr lang="es-419" dirty="0" err="1"/>
              <a:t>consectetur</a:t>
            </a:r>
            <a:r>
              <a:rPr lang="es-419" dirty="0"/>
              <a:t> </a:t>
            </a:r>
            <a:r>
              <a:rPr lang="es-419" dirty="0" err="1"/>
              <a:t>adipiscing</a:t>
            </a:r>
            <a:r>
              <a:rPr lang="es-419" dirty="0"/>
              <a:t> </a:t>
            </a:r>
            <a:r>
              <a:rPr lang="es-419" dirty="0" err="1"/>
              <a:t>elit</a:t>
            </a:r>
            <a:r>
              <a:rPr lang="es-419" dirty="0"/>
              <a:t>, sed do </a:t>
            </a:r>
            <a:r>
              <a:rPr lang="es-419" dirty="0" err="1"/>
              <a:t>eiusmod</a:t>
            </a:r>
            <a:r>
              <a:rPr lang="es-419" dirty="0"/>
              <a:t> </a:t>
            </a:r>
            <a:r>
              <a:rPr lang="es-419" dirty="0" err="1"/>
              <a:t>tempor</a:t>
            </a:r>
            <a:r>
              <a:rPr lang="es-419" dirty="0"/>
              <a:t> </a:t>
            </a:r>
            <a:r>
              <a:rPr lang="es-419" dirty="0" err="1"/>
              <a:t>incididunt</a:t>
            </a:r>
            <a:r>
              <a:rPr lang="es-419" dirty="0"/>
              <a:t> ut labore et </a:t>
            </a:r>
            <a:r>
              <a:rPr lang="es-419" dirty="0" err="1"/>
              <a:t>dolore</a:t>
            </a:r>
            <a:r>
              <a:rPr lang="es-419" dirty="0"/>
              <a:t> magna </a:t>
            </a:r>
            <a:r>
              <a:rPr lang="es-419" dirty="0" err="1"/>
              <a:t>aliqua</a:t>
            </a:r>
            <a:r>
              <a:rPr lang="es-419" dirty="0"/>
              <a:t>. Ut </a:t>
            </a:r>
            <a:r>
              <a:rPr lang="es-419" dirty="0" err="1"/>
              <a:t>enim</a:t>
            </a:r>
            <a:r>
              <a:rPr lang="es-419" dirty="0"/>
              <a:t> ad </a:t>
            </a:r>
            <a:r>
              <a:rPr lang="es-419" dirty="0" err="1"/>
              <a:t>minim</a:t>
            </a:r>
            <a:r>
              <a:rPr lang="es-419" dirty="0"/>
              <a:t> </a:t>
            </a:r>
            <a:r>
              <a:rPr lang="es-419" dirty="0" err="1"/>
              <a:t>veniam</a:t>
            </a:r>
            <a:r>
              <a:rPr lang="es-419" dirty="0"/>
              <a:t>, quis </a:t>
            </a:r>
            <a:r>
              <a:rPr lang="es-419" dirty="0" err="1"/>
              <a:t>nostrud</a:t>
            </a:r>
            <a:r>
              <a:rPr lang="es-419" dirty="0"/>
              <a:t> </a:t>
            </a:r>
            <a:r>
              <a:rPr lang="es-419" dirty="0" err="1"/>
              <a:t>exercitation</a:t>
            </a:r>
            <a:r>
              <a:rPr lang="es-419" dirty="0"/>
              <a:t> </a:t>
            </a:r>
            <a:r>
              <a:rPr lang="es-419" dirty="0" err="1"/>
              <a:t>ullamco</a:t>
            </a:r>
            <a:r>
              <a:rPr lang="es-419" dirty="0"/>
              <a:t> </a:t>
            </a:r>
            <a:r>
              <a:rPr lang="es-419" dirty="0" err="1"/>
              <a:t>laboris</a:t>
            </a:r>
            <a:r>
              <a:rPr lang="es-419" dirty="0"/>
              <a:t> </a:t>
            </a:r>
            <a:r>
              <a:rPr lang="es-419" dirty="0" err="1"/>
              <a:t>nisi</a:t>
            </a:r>
            <a:r>
              <a:rPr lang="es-419" dirty="0"/>
              <a:t> ut </a:t>
            </a:r>
            <a:r>
              <a:rPr lang="es-419" dirty="0" err="1"/>
              <a:t>aliquip</a:t>
            </a:r>
            <a:r>
              <a:rPr lang="es-419" dirty="0"/>
              <a:t> ex </a:t>
            </a:r>
            <a:r>
              <a:rPr lang="es-419" dirty="0" err="1"/>
              <a:t>ea</a:t>
            </a:r>
            <a:r>
              <a:rPr lang="es-419" dirty="0"/>
              <a:t> commodo </a:t>
            </a:r>
            <a:r>
              <a:rPr lang="es-419" dirty="0" err="1"/>
              <a:t>consequat</a:t>
            </a:r>
            <a:r>
              <a:rPr lang="es-419" dirty="0"/>
              <a:t>. </a:t>
            </a:r>
            <a:r>
              <a:rPr lang="es-419" dirty="0" err="1"/>
              <a:t>Duis</a:t>
            </a:r>
            <a:r>
              <a:rPr lang="es-419" dirty="0"/>
              <a:t> </a:t>
            </a:r>
            <a:r>
              <a:rPr lang="es-419" dirty="0" err="1"/>
              <a:t>aute</a:t>
            </a:r>
            <a:r>
              <a:rPr lang="es-419" dirty="0"/>
              <a:t> </a:t>
            </a:r>
            <a:r>
              <a:rPr lang="es-419" dirty="0" err="1"/>
              <a:t>irure</a:t>
            </a:r>
            <a:r>
              <a:rPr lang="es-419" dirty="0"/>
              <a:t> dolor in </a:t>
            </a:r>
            <a:r>
              <a:rPr lang="es-419" dirty="0" err="1"/>
              <a:t>reprehenderit</a:t>
            </a:r>
            <a:r>
              <a:rPr lang="es-419" dirty="0"/>
              <a:t> in </a:t>
            </a:r>
            <a:r>
              <a:rPr lang="es-419" dirty="0" err="1"/>
              <a:t>voluptate</a:t>
            </a:r>
            <a:r>
              <a:rPr lang="es-419" dirty="0"/>
              <a:t> </a:t>
            </a:r>
            <a:r>
              <a:rPr lang="es-419" dirty="0" err="1"/>
              <a:t>velit</a:t>
            </a:r>
            <a:r>
              <a:rPr lang="es-419" dirty="0"/>
              <a:t> </a:t>
            </a:r>
            <a:r>
              <a:rPr lang="es-419" dirty="0" err="1"/>
              <a:t>esse</a:t>
            </a:r>
            <a:r>
              <a:rPr lang="es-419" dirty="0"/>
              <a:t> </a:t>
            </a:r>
            <a:r>
              <a:rPr lang="es-419" dirty="0" err="1"/>
              <a:t>cillum</a:t>
            </a:r>
            <a:r>
              <a:rPr lang="es-419" dirty="0"/>
              <a:t> </a:t>
            </a:r>
            <a:r>
              <a:rPr lang="es-419" dirty="0" err="1"/>
              <a:t>dolore</a:t>
            </a:r>
            <a:r>
              <a:rPr lang="es-419" dirty="0"/>
              <a:t> </a:t>
            </a:r>
            <a:r>
              <a:rPr lang="es-419" dirty="0" err="1"/>
              <a:t>eu</a:t>
            </a:r>
            <a:r>
              <a:rPr lang="es-419" dirty="0"/>
              <a:t> </a:t>
            </a:r>
            <a:r>
              <a:rPr lang="es-419" dirty="0" err="1"/>
              <a:t>fugiat</a:t>
            </a:r>
            <a:r>
              <a:rPr lang="es-419" dirty="0"/>
              <a:t> </a:t>
            </a:r>
            <a:r>
              <a:rPr lang="es-419" dirty="0" err="1"/>
              <a:t>nulla</a:t>
            </a:r>
            <a:r>
              <a:rPr lang="es-419" dirty="0"/>
              <a:t> </a:t>
            </a:r>
            <a:r>
              <a:rPr lang="es-419" dirty="0" err="1"/>
              <a:t>pariatur</a:t>
            </a:r>
            <a:r>
              <a:rPr lang="es-419" dirty="0"/>
              <a:t>. </a:t>
            </a:r>
            <a:r>
              <a:rPr lang="es-419" dirty="0" err="1"/>
              <a:t>Excepteur</a:t>
            </a:r>
            <a:r>
              <a:rPr lang="es-419" dirty="0"/>
              <a:t> </a:t>
            </a:r>
            <a:r>
              <a:rPr lang="es-419" dirty="0" err="1"/>
              <a:t>sint</a:t>
            </a:r>
            <a:r>
              <a:rPr lang="es-419" dirty="0"/>
              <a:t> </a:t>
            </a:r>
            <a:r>
              <a:rPr lang="es-419" dirty="0" err="1"/>
              <a:t>occaecat</a:t>
            </a:r>
            <a:r>
              <a:rPr lang="es-419" dirty="0"/>
              <a:t> </a:t>
            </a:r>
            <a:r>
              <a:rPr lang="es-419" dirty="0" err="1"/>
              <a:t>cupidatat</a:t>
            </a:r>
            <a:r>
              <a:rPr lang="es-419" dirty="0"/>
              <a:t> non </a:t>
            </a:r>
            <a:r>
              <a:rPr lang="es-419" dirty="0" err="1"/>
              <a:t>proident</a:t>
            </a:r>
            <a:r>
              <a:rPr lang="es-419" dirty="0"/>
              <a:t>, sunt in culpa qui </a:t>
            </a:r>
            <a:r>
              <a:rPr lang="es-419" dirty="0" err="1"/>
              <a:t>officia</a:t>
            </a:r>
            <a:r>
              <a:rPr lang="es-419" dirty="0"/>
              <a:t> </a:t>
            </a:r>
            <a:r>
              <a:rPr lang="es-419" dirty="0" err="1"/>
              <a:t>deserunt</a:t>
            </a:r>
            <a:r>
              <a:rPr lang="es-419" dirty="0"/>
              <a:t> </a:t>
            </a:r>
            <a:r>
              <a:rPr lang="es-419" dirty="0" err="1"/>
              <a:t>mollit</a:t>
            </a:r>
            <a:r>
              <a:rPr lang="es-419" dirty="0"/>
              <a:t> </a:t>
            </a:r>
            <a:r>
              <a:rPr lang="es-419" dirty="0" err="1"/>
              <a:t>anim</a:t>
            </a:r>
            <a:r>
              <a:rPr lang="es-419" dirty="0"/>
              <a:t> id </a:t>
            </a:r>
            <a:r>
              <a:rPr lang="es-419" dirty="0" err="1"/>
              <a:t>est</a:t>
            </a:r>
            <a:r>
              <a:rPr lang="es-419" dirty="0"/>
              <a:t> </a:t>
            </a:r>
            <a:r>
              <a:rPr lang="es-419" dirty="0" err="1"/>
              <a:t>laborum</a:t>
            </a:r>
            <a:r>
              <a:rPr lang="es-419" dirty="0"/>
              <a:t>.</a:t>
            </a:r>
          </a:p>
        </p:txBody>
      </p:sp>
      <p:sp>
        <p:nvSpPr>
          <p:cNvPr id="5" name="Marcador de texto 8">
            <a:extLst>
              <a:ext uri="{FF2B5EF4-FFF2-40B4-BE49-F238E27FC236}">
                <a16:creationId xmlns:a16="http://schemas.microsoft.com/office/drawing/2014/main" id="{353ED575-E98C-8D29-F390-0CDEA53750A3}"/>
              </a:ext>
            </a:extLst>
          </p:cNvPr>
          <p:cNvSpPr>
            <a:spLocks noGrp="1"/>
          </p:cNvSpPr>
          <p:nvPr>
            <p:ph type="body" sz="quarter" idx="21" hasCustomPrompt="1"/>
          </p:nvPr>
        </p:nvSpPr>
        <p:spPr>
          <a:xfrm>
            <a:off x="12679679" y="5631366"/>
            <a:ext cx="11032020" cy="7330254"/>
          </a:xfrm>
          <a:prstGeom prst="rect">
            <a:avLst/>
          </a:prstGeom>
        </p:spPr>
        <p:txBody>
          <a:bodyPr/>
          <a:lstStyle>
            <a:lvl1pPr marL="0" indent="0">
              <a:lnSpc>
                <a:spcPts val="3500"/>
              </a:lnSpc>
              <a:buNone/>
              <a:defRPr sz="3000" b="0" i="0">
                <a:solidFill>
                  <a:srgbClr val="4D4D4D"/>
                </a:solidFill>
                <a:latin typeface="+mj-lt"/>
                <a:cs typeface="Calibri" panose="020F0502020204030204" pitchFamily="34" charset="0"/>
              </a:defRPr>
            </a:lvl1pPr>
          </a:lstStyle>
          <a:p>
            <a:pPr lvl="0"/>
            <a:r>
              <a:rPr lang="es-419" dirty="0" err="1"/>
              <a:t>Lorem</a:t>
            </a:r>
            <a:r>
              <a:rPr lang="es-419" dirty="0"/>
              <a:t> </a:t>
            </a:r>
            <a:r>
              <a:rPr lang="es-419" dirty="0" err="1"/>
              <a:t>ipsum</a:t>
            </a:r>
            <a:r>
              <a:rPr lang="es-419" dirty="0"/>
              <a:t> dolor </a:t>
            </a:r>
            <a:r>
              <a:rPr lang="es-419" dirty="0" err="1"/>
              <a:t>sit</a:t>
            </a:r>
            <a:r>
              <a:rPr lang="es-419" dirty="0"/>
              <a:t> </a:t>
            </a:r>
            <a:r>
              <a:rPr lang="es-419" dirty="0" err="1"/>
              <a:t>amet</a:t>
            </a:r>
            <a:r>
              <a:rPr lang="es-419" dirty="0"/>
              <a:t>, </a:t>
            </a:r>
            <a:r>
              <a:rPr lang="es-419" dirty="0" err="1"/>
              <a:t>consectetur</a:t>
            </a:r>
            <a:r>
              <a:rPr lang="es-419" dirty="0"/>
              <a:t> </a:t>
            </a:r>
            <a:r>
              <a:rPr lang="es-419" dirty="0" err="1"/>
              <a:t>adipiscing</a:t>
            </a:r>
            <a:r>
              <a:rPr lang="es-419" dirty="0"/>
              <a:t> </a:t>
            </a:r>
            <a:r>
              <a:rPr lang="es-419" dirty="0" err="1"/>
              <a:t>elit</a:t>
            </a:r>
            <a:r>
              <a:rPr lang="es-419" dirty="0"/>
              <a:t>, sed do </a:t>
            </a:r>
            <a:r>
              <a:rPr lang="es-419" dirty="0" err="1"/>
              <a:t>eiusmod</a:t>
            </a:r>
            <a:r>
              <a:rPr lang="es-419" dirty="0"/>
              <a:t> </a:t>
            </a:r>
            <a:r>
              <a:rPr lang="es-419" dirty="0" err="1"/>
              <a:t>tempor</a:t>
            </a:r>
            <a:r>
              <a:rPr lang="es-419" dirty="0"/>
              <a:t> </a:t>
            </a:r>
            <a:r>
              <a:rPr lang="es-419" dirty="0" err="1"/>
              <a:t>incididunt</a:t>
            </a:r>
            <a:r>
              <a:rPr lang="es-419" dirty="0"/>
              <a:t> ut labore et </a:t>
            </a:r>
            <a:r>
              <a:rPr lang="es-419" dirty="0" err="1"/>
              <a:t>dolore</a:t>
            </a:r>
            <a:r>
              <a:rPr lang="es-419" dirty="0"/>
              <a:t> magna </a:t>
            </a:r>
            <a:r>
              <a:rPr lang="es-419" dirty="0" err="1"/>
              <a:t>aliqua</a:t>
            </a:r>
            <a:r>
              <a:rPr lang="es-419" dirty="0"/>
              <a:t>. Ut </a:t>
            </a:r>
            <a:r>
              <a:rPr lang="es-419" dirty="0" err="1"/>
              <a:t>enim</a:t>
            </a:r>
            <a:r>
              <a:rPr lang="es-419" dirty="0"/>
              <a:t> ad </a:t>
            </a:r>
            <a:r>
              <a:rPr lang="es-419" dirty="0" err="1"/>
              <a:t>minim</a:t>
            </a:r>
            <a:r>
              <a:rPr lang="es-419" dirty="0"/>
              <a:t> </a:t>
            </a:r>
            <a:r>
              <a:rPr lang="es-419" dirty="0" err="1"/>
              <a:t>veniam</a:t>
            </a:r>
            <a:r>
              <a:rPr lang="es-419" dirty="0"/>
              <a:t>, quis </a:t>
            </a:r>
            <a:r>
              <a:rPr lang="es-419" dirty="0" err="1"/>
              <a:t>nostrud</a:t>
            </a:r>
            <a:r>
              <a:rPr lang="es-419" dirty="0"/>
              <a:t> </a:t>
            </a:r>
            <a:r>
              <a:rPr lang="es-419" dirty="0" err="1"/>
              <a:t>exercitation</a:t>
            </a:r>
            <a:r>
              <a:rPr lang="es-419" dirty="0"/>
              <a:t> </a:t>
            </a:r>
            <a:r>
              <a:rPr lang="es-419" dirty="0" err="1"/>
              <a:t>ullamco</a:t>
            </a:r>
            <a:r>
              <a:rPr lang="es-419" dirty="0"/>
              <a:t> </a:t>
            </a:r>
            <a:r>
              <a:rPr lang="es-419" dirty="0" err="1"/>
              <a:t>laboris</a:t>
            </a:r>
            <a:r>
              <a:rPr lang="es-419" dirty="0"/>
              <a:t> </a:t>
            </a:r>
            <a:r>
              <a:rPr lang="es-419" dirty="0" err="1"/>
              <a:t>nisi</a:t>
            </a:r>
            <a:r>
              <a:rPr lang="es-419" dirty="0"/>
              <a:t> ut </a:t>
            </a:r>
            <a:r>
              <a:rPr lang="es-419" dirty="0" err="1"/>
              <a:t>aliquip</a:t>
            </a:r>
            <a:r>
              <a:rPr lang="es-419" dirty="0"/>
              <a:t> ex </a:t>
            </a:r>
            <a:r>
              <a:rPr lang="es-419" dirty="0" err="1"/>
              <a:t>ea</a:t>
            </a:r>
            <a:r>
              <a:rPr lang="es-419" dirty="0"/>
              <a:t> commodo </a:t>
            </a:r>
            <a:r>
              <a:rPr lang="es-419" dirty="0" err="1"/>
              <a:t>consequat</a:t>
            </a:r>
            <a:r>
              <a:rPr lang="es-419" dirty="0"/>
              <a:t>. </a:t>
            </a:r>
            <a:r>
              <a:rPr lang="es-419" dirty="0" err="1"/>
              <a:t>Duis</a:t>
            </a:r>
            <a:r>
              <a:rPr lang="es-419" dirty="0"/>
              <a:t> </a:t>
            </a:r>
            <a:r>
              <a:rPr lang="es-419" dirty="0" err="1"/>
              <a:t>aute</a:t>
            </a:r>
            <a:r>
              <a:rPr lang="es-419" dirty="0"/>
              <a:t> </a:t>
            </a:r>
            <a:r>
              <a:rPr lang="es-419" dirty="0" err="1"/>
              <a:t>irure</a:t>
            </a:r>
            <a:r>
              <a:rPr lang="es-419" dirty="0"/>
              <a:t> dolor in </a:t>
            </a:r>
            <a:r>
              <a:rPr lang="es-419" dirty="0" err="1"/>
              <a:t>reprehenderit</a:t>
            </a:r>
            <a:r>
              <a:rPr lang="es-419" dirty="0"/>
              <a:t> in </a:t>
            </a:r>
            <a:r>
              <a:rPr lang="es-419" dirty="0" err="1"/>
              <a:t>voluptate</a:t>
            </a:r>
            <a:r>
              <a:rPr lang="es-419" dirty="0"/>
              <a:t> </a:t>
            </a:r>
            <a:r>
              <a:rPr lang="es-419" dirty="0" err="1"/>
              <a:t>velit</a:t>
            </a:r>
            <a:r>
              <a:rPr lang="es-419" dirty="0"/>
              <a:t> </a:t>
            </a:r>
            <a:r>
              <a:rPr lang="es-419" dirty="0" err="1"/>
              <a:t>esse</a:t>
            </a:r>
            <a:r>
              <a:rPr lang="es-419" dirty="0"/>
              <a:t> </a:t>
            </a:r>
            <a:r>
              <a:rPr lang="es-419" dirty="0" err="1"/>
              <a:t>cillum</a:t>
            </a:r>
            <a:r>
              <a:rPr lang="es-419" dirty="0"/>
              <a:t> </a:t>
            </a:r>
            <a:r>
              <a:rPr lang="es-419" dirty="0" err="1"/>
              <a:t>dolore</a:t>
            </a:r>
            <a:r>
              <a:rPr lang="es-419" dirty="0"/>
              <a:t> </a:t>
            </a:r>
            <a:r>
              <a:rPr lang="es-419" dirty="0" err="1"/>
              <a:t>eu</a:t>
            </a:r>
            <a:r>
              <a:rPr lang="es-419" dirty="0"/>
              <a:t> </a:t>
            </a:r>
            <a:r>
              <a:rPr lang="es-419" dirty="0" err="1"/>
              <a:t>fugiat</a:t>
            </a:r>
            <a:r>
              <a:rPr lang="es-419" dirty="0"/>
              <a:t> </a:t>
            </a:r>
            <a:r>
              <a:rPr lang="es-419" dirty="0" err="1"/>
              <a:t>nulla</a:t>
            </a:r>
            <a:r>
              <a:rPr lang="es-419" dirty="0"/>
              <a:t> </a:t>
            </a:r>
            <a:r>
              <a:rPr lang="es-419" dirty="0" err="1"/>
              <a:t>pariatur</a:t>
            </a:r>
            <a:r>
              <a:rPr lang="es-419" dirty="0"/>
              <a:t>. </a:t>
            </a:r>
            <a:r>
              <a:rPr lang="es-419" dirty="0" err="1"/>
              <a:t>Excepteur</a:t>
            </a:r>
            <a:r>
              <a:rPr lang="es-419" dirty="0"/>
              <a:t> </a:t>
            </a:r>
            <a:r>
              <a:rPr lang="es-419" dirty="0" err="1"/>
              <a:t>sint</a:t>
            </a:r>
            <a:r>
              <a:rPr lang="es-419" dirty="0"/>
              <a:t> </a:t>
            </a:r>
            <a:r>
              <a:rPr lang="es-419" dirty="0" err="1"/>
              <a:t>occaecat</a:t>
            </a:r>
            <a:r>
              <a:rPr lang="es-419" dirty="0"/>
              <a:t> </a:t>
            </a:r>
            <a:r>
              <a:rPr lang="es-419" dirty="0" err="1"/>
              <a:t>cupidatat</a:t>
            </a:r>
            <a:r>
              <a:rPr lang="es-419" dirty="0"/>
              <a:t> non </a:t>
            </a:r>
            <a:r>
              <a:rPr lang="es-419" dirty="0" err="1"/>
              <a:t>proident</a:t>
            </a:r>
            <a:r>
              <a:rPr lang="es-419" dirty="0"/>
              <a:t>, sunt in culpa qui </a:t>
            </a:r>
            <a:r>
              <a:rPr lang="es-419" dirty="0" err="1"/>
              <a:t>officia</a:t>
            </a:r>
            <a:r>
              <a:rPr lang="es-419" dirty="0"/>
              <a:t> </a:t>
            </a:r>
            <a:r>
              <a:rPr lang="es-419" dirty="0" err="1"/>
              <a:t>deserunt</a:t>
            </a:r>
            <a:r>
              <a:rPr lang="es-419" dirty="0"/>
              <a:t> </a:t>
            </a:r>
            <a:r>
              <a:rPr lang="es-419" dirty="0" err="1"/>
              <a:t>mollit</a:t>
            </a:r>
            <a:r>
              <a:rPr lang="es-419" dirty="0"/>
              <a:t> </a:t>
            </a:r>
            <a:r>
              <a:rPr lang="es-419" dirty="0" err="1"/>
              <a:t>anim</a:t>
            </a:r>
            <a:r>
              <a:rPr lang="es-419" dirty="0"/>
              <a:t> id </a:t>
            </a:r>
            <a:r>
              <a:rPr lang="es-419" dirty="0" err="1"/>
              <a:t>est</a:t>
            </a:r>
            <a:r>
              <a:rPr lang="es-419" dirty="0"/>
              <a:t> </a:t>
            </a:r>
            <a:r>
              <a:rPr lang="es-419" dirty="0" err="1"/>
              <a:t>laborum</a:t>
            </a:r>
            <a:r>
              <a:rPr lang="es-419" dirty="0"/>
              <a:t>.</a:t>
            </a:r>
          </a:p>
        </p:txBody>
      </p:sp>
    </p:spTree>
    <p:extLst>
      <p:ext uri="{BB962C8B-B14F-4D97-AF65-F5344CB8AC3E}">
        <p14:creationId xmlns:p14="http://schemas.microsoft.com/office/powerpoint/2010/main" val="1942009677"/>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green - block">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790DC50-E4D6-D003-DE7D-D18568EFCB16}"/>
              </a:ext>
            </a:extLst>
          </p:cNvPr>
          <p:cNvSpPr>
            <a:spLocks noGrp="1"/>
          </p:cNvSpPr>
          <p:nvPr>
            <p:ph type="body" sz="quarter" idx="12" hasCustomPrompt="1"/>
          </p:nvPr>
        </p:nvSpPr>
        <p:spPr>
          <a:xfrm>
            <a:off x="1655166" y="3214219"/>
            <a:ext cx="6699250" cy="720725"/>
          </a:xfrm>
          <a:prstGeom prst="rect">
            <a:avLst/>
          </a:prstGeom>
        </p:spPr>
        <p:txBody>
          <a:bodyPr/>
          <a:lstStyle>
            <a:lvl1pPr marL="0" indent="0">
              <a:buNone/>
              <a:defRPr sz="3200"/>
            </a:lvl1pPr>
          </a:lstStyle>
          <a:p>
            <a:pPr lvl="0"/>
            <a:r>
              <a:rPr lang="es-419"/>
              <a:t>Chapter XX</a:t>
            </a:r>
          </a:p>
        </p:txBody>
      </p:sp>
      <p:sp>
        <p:nvSpPr>
          <p:cNvPr id="10" name="Marcador de texto 8">
            <a:extLst>
              <a:ext uri="{FF2B5EF4-FFF2-40B4-BE49-F238E27FC236}">
                <a16:creationId xmlns:a16="http://schemas.microsoft.com/office/drawing/2014/main" id="{A3AE725E-55EE-31E6-20CB-36CABDEBDF94}"/>
              </a:ext>
            </a:extLst>
          </p:cNvPr>
          <p:cNvSpPr>
            <a:spLocks noGrp="1"/>
          </p:cNvSpPr>
          <p:nvPr>
            <p:ph type="body" sz="quarter" idx="13" hasCustomPrompt="1"/>
          </p:nvPr>
        </p:nvSpPr>
        <p:spPr>
          <a:xfrm>
            <a:off x="1655166" y="4259910"/>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3" name="Rectangle">
            <a:extLst>
              <a:ext uri="{FF2B5EF4-FFF2-40B4-BE49-F238E27FC236}">
                <a16:creationId xmlns:a16="http://schemas.microsoft.com/office/drawing/2014/main" id="{EA2DF046-E65F-79EE-3B5A-AD944F1B9A8F}"/>
              </a:ext>
            </a:extLst>
          </p:cNvPr>
          <p:cNvSpPr/>
          <p:nvPr userDrawn="1"/>
        </p:nvSpPr>
        <p:spPr>
          <a:xfrm>
            <a:off x="93249" y="125807"/>
            <a:ext cx="24197502" cy="13464386"/>
          </a:xfrm>
          <a:prstGeom prst="rect">
            <a:avLst/>
          </a:prstGeom>
          <a:ln w="317500">
            <a:solidFill>
              <a:srgbClr val="79C59F"/>
            </a:solidFill>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1" name="Marcador de texto 8">
            <a:extLst>
              <a:ext uri="{FF2B5EF4-FFF2-40B4-BE49-F238E27FC236}">
                <a16:creationId xmlns:a16="http://schemas.microsoft.com/office/drawing/2014/main" id="{0A4CF0F6-9F35-49D0-4578-D5F45D9AB4F4}"/>
              </a:ext>
            </a:extLst>
          </p:cNvPr>
          <p:cNvSpPr>
            <a:spLocks noGrp="1"/>
          </p:cNvSpPr>
          <p:nvPr>
            <p:ph type="body" sz="quarter" idx="17" hasCustomPrompt="1"/>
          </p:nvPr>
        </p:nvSpPr>
        <p:spPr>
          <a:xfrm>
            <a:off x="1655167"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2" name="Marcador de texto 8">
            <a:extLst>
              <a:ext uri="{FF2B5EF4-FFF2-40B4-BE49-F238E27FC236}">
                <a16:creationId xmlns:a16="http://schemas.microsoft.com/office/drawing/2014/main" id="{B9FBF337-FE3B-AF8B-F429-3B6A7D6F19F0}"/>
              </a:ext>
            </a:extLst>
          </p:cNvPr>
          <p:cNvSpPr>
            <a:spLocks noGrp="1"/>
          </p:cNvSpPr>
          <p:nvPr>
            <p:ph type="body" sz="quarter" idx="18" hasCustomPrompt="1"/>
          </p:nvPr>
        </p:nvSpPr>
        <p:spPr>
          <a:xfrm>
            <a:off x="9754138"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C946C874-B433-B39B-02CD-0BDF2F6F80AD}"/>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4" name="Marcador de pie de página 3">
            <a:extLst>
              <a:ext uri="{FF2B5EF4-FFF2-40B4-BE49-F238E27FC236}">
                <a16:creationId xmlns:a16="http://schemas.microsoft.com/office/drawing/2014/main" id="{BC5E6E0F-6DBE-74CA-650B-1D5B3EC43515}"/>
              </a:ext>
            </a:extLst>
          </p:cNvPr>
          <p:cNvSpPr>
            <a:spLocks noGrp="1"/>
          </p:cNvSpPr>
          <p:nvPr>
            <p:ph type="ftr" sz="quarter" idx="19"/>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78104212"/>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lose">
    <p:spTree>
      <p:nvGrpSpPr>
        <p:cNvPr id="1" name=""/>
        <p:cNvGrpSpPr/>
        <p:nvPr/>
      </p:nvGrpSpPr>
      <p:grpSpPr>
        <a:xfrm>
          <a:off x="0" y="0"/>
          <a:ext cx="0" cy="0"/>
          <a:chOff x="0" y="0"/>
          <a:chExt cx="0" cy="0"/>
        </a:xfrm>
      </p:grpSpPr>
      <p:sp>
        <p:nvSpPr>
          <p:cNvPr id="9" name="Rectángulo redondeado 8">
            <a:extLst>
              <a:ext uri="{FF2B5EF4-FFF2-40B4-BE49-F238E27FC236}">
                <a16:creationId xmlns:a16="http://schemas.microsoft.com/office/drawing/2014/main" id="{5A4E765F-EB06-226E-84AF-DCC1C17DD52A}"/>
              </a:ext>
            </a:extLst>
          </p:cNvPr>
          <p:cNvSpPr/>
          <p:nvPr userDrawn="1"/>
        </p:nvSpPr>
        <p:spPr>
          <a:xfrm>
            <a:off x="14236547" y="9346299"/>
            <a:ext cx="9245671" cy="3182927"/>
          </a:xfrm>
          <a:prstGeom prst="roundRect">
            <a:avLst>
              <a:gd name="adj" fmla="val 10947"/>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Rectángulo redondeado 4">
            <a:extLst>
              <a:ext uri="{FF2B5EF4-FFF2-40B4-BE49-F238E27FC236}">
                <a16:creationId xmlns:a16="http://schemas.microsoft.com/office/drawing/2014/main" id="{8F56F828-72EB-16EE-1728-C66A14C71CAA}"/>
              </a:ext>
            </a:extLst>
          </p:cNvPr>
          <p:cNvSpPr/>
          <p:nvPr userDrawn="1"/>
        </p:nvSpPr>
        <p:spPr>
          <a:xfrm>
            <a:off x="14236548" y="5680954"/>
            <a:ext cx="5860798" cy="3326859"/>
          </a:xfrm>
          <a:prstGeom prst="roundRect">
            <a:avLst>
              <a:gd name="adj" fmla="val 10947"/>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Rectángulo redondeado 3">
            <a:extLst>
              <a:ext uri="{FF2B5EF4-FFF2-40B4-BE49-F238E27FC236}">
                <a16:creationId xmlns:a16="http://schemas.microsoft.com/office/drawing/2014/main" id="{42FFFA45-BF8E-AB81-E5F3-2A627D836B82}"/>
              </a:ext>
            </a:extLst>
          </p:cNvPr>
          <p:cNvSpPr/>
          <p:nvPr userDrawn="1"/>
        </p:nvSpPr>
        <p:spPr>
          <a:xfrm>
            <a:off x="831833" y="5680955"/>
            <a:ext cx="13100201" cy="6848272"/>
          </a:xfrm>
          <a:prstGeom prst="roundRect">
            <a:avLst>
              <a:gd name="adj" fmla="val 5099"/>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7" name="Imatge" descr="Imatge">
            <a:extLst>
              <a:ext uri="{FF2B5EF4-FFF2-40B4-BE49-F238E27FC236}">
                <a16:creationId xmlns:a16="http://schemas.microsoft.com/office/drawing/2014/main" id="{74ABD226-CA58-3900-F274-2AA850DDB84C}"/>
              </a:ext>
            </a:extLst>
          </p:cNvPr>
          <p:cNvPicPr>
            <a:picLocks noChangeAspect="1"/>
          </p:cNvPicPr>
          <p:nvPr userDrawn="1"/>
        </p:nvPicPr>
        <p:blipFill>
          <a:blip r:embed="rId2"/>
          <a:stretch>
            <a:fillRect/>
          </a:stretch>
        </p:blipFill>
        <p:spPr>
          <a:xfrm>
            <a:off x="831833" y="839089"/>
            <a:ext cx="8787704" cy="1637098"/>
          </a:xfrm>
          <a:prstGeom prst="rect">
            <a:avLst/>
          </a:prstGeom>
          <a:ln w="12700">
            <a:miter lim="400000"/>
          </a:ln>
        </p:spPr>
      </p:pic>
      <p:pic>
        <p:nvPicPr>
          <p:cNvPr id="8" name="1 -CBE+BIC+EU.png" descr="1 -CBE+BIC+EU.png">
            <a:extLst>
              <a:ext uri="{FF2B5EF4-FFF2-40B4-BE49-F238E27FC236}">
                <a16:creationId xmlns:a16="http://schemas.microsoft.com/office/drawing/2014/main" id="{4FC60845-ACFF-5DD9-C3A5-0B951C5E0E6D}"/>
              </a:ext>
            </a:extLst>
          </p:cNvPr>
          <p:cNvPicPr>
            <a:picLocks noChangeAspect="1"/>
          </p:cNvPicPr>
          <p:nvPr userDrawn="1"/>
        </p:nvPicPr>
        <p:blipFill>
          <a:blip r:embed="rId3"/>
          <a:stretch>
            <a:fillRect/>
          </a:stretch>
        </p:blipFill>
        <p:spPr>
          <a:xfrm>
            <a:off x="15217792" y="208555"/>
            <a:ext cx="8264426" cy="3770645"/>
          </a:xfrm>
          <a:prstGeom prst="rect">
            <a:avLst/>
          </a:prstGeom>
          <a:ln w="12700">
            <a:miter lim="400000"/>
          </a:ln>
        </p:spPr>
      </p:pic>
      <p:sp>
        <p:nvSpPr>
          <p:cNvPr id="17" name="Marcador de texto 16">
            <a:extLst>
              <a:ext uri="{FF2B5EF4-FFF2-40B4-BE49-F238E27FC236}">
                <a16:creationId xmlns:a16="http://schemas.microsoft.com/office/drawing/2014/main" id="{E591231B-FB65-5CF1-2785-1B90F4125A6A}"/>
              </a:ext>
            </a:extLst>
          </p:cNvPr>
          <p:cNvSpPr>
            <a:spLocks noGrp="1"/>
          </p:cNvSpPr>
          <p:nvPr>
            <p:ph type="body" sz="quarter" idx="10" hasCustomPrompt="1"/>
          </p:nvPr>
        </p:nvSpPr>
        <p:spPr>
          <a:xfrm>
            <a:off x="14865889" y="6572180"/>
            <a:ext cx="4628341" cy="602040"/>
          </a:xfrm>
          <a:prstGeom prst="rect">
            <a:avLst/>
          </a:prstGeom>
        </p:spPr>
        <p:txBody>
          <a:bodyPr/>
          <a:lstStyle>
            <a:lvl1pPr marL="0" indent="0">
              <a:lnSpc>
                <a:spcPts val="4500"/>
              </a:lnSpc>
              <a:buNone/>
              <a:defRPr sz="3500" b="0" i="0">
                <a:latin typeface="TITILLIUMMAPS29L-400WT" pitchFamily="2" charset="77"/>
              </a:defRPr>
            </a:lvl1pPr>
          </a:lstStyle>
          <a:p>
            <a:pPr lvl="0"/>
            <a:r>
              <a:rPr lang="es-419"/>
              <a:t>Speaker</a:t>
            </a:r>
          </a:p>
        </p:txBody>
      </p:sp>
      <p:sp>
        <p:nvSpPr>
          <p:cNvPr id="18" name="Marcador de texto 16">
            <a:extLst>
              <a:ext uri="{FF2B5EF4-FFF2-40B4-BE49-F238E27FC236}">
                <a16:creationId xmlns:a16="http://schemas.microsoft.com/office/drawing/2014/main" id="{B11BE6E2-65B5-219B-7C8E-8FF3A0F57DF2}"/>
              </a:ext>
            </a:extLst>
          </p:cNvPr>
          <p:cNvSpPr>
            <a:spLocks noGrp="1"/>
          </p:cNvSpPr>
          <p:nvPr>
            <p:ph type="body" sz="quarter" idx="11" hasCustomPrompt="1"/>
          </p:nvPr>
        </p:nvSpPr>
        <p:spPr>
          <a:xfrm>
            <a:off x="14865889" y="7512706"/>
            <a:ext cx="4628341" cy="602040"/>
          </a:xfrm>
          <a:prstGeom prst="rect">
            <a:avLst/>
          </a:prstGeom>
        </p:spPr>
        <p:txBody>
          <a:bodyPr/>
          <a:lstStyle>
            <a:lvl1pPr marL="0" indent="0">
              <a:lnSpc>
                <a:spcPts val="4500"/>
              </a:lnSpc>
              <a:buNone/>
              <a:defRPr sz="3500" b="0" i="0">
                <a:latin typeface="TITILLIUMMAPS29L-400WT" pitchFamily="2" charset="77"/>
              </a:defRPr>
            </a:lvl1pPr>
          </a:lstStyle>
          <a:p>
            <a:pPr lvl="0"/>
            <a:r>
              <a:rPr lang="es-419"/>
              <a:t>Date</a:t>
            </a:r>
          </a:p>
        </p:txBody>
      </p:sp>
      <p:sp>
        <p:nvSpPr>
          <p:cNvPr id="19" name="Marcador de texto 16">
            <a:extLst>
              <a:ext uri="{FF2B5EF4-FFF2-40B4-BE49-F238E27FC236}">
                <a16:creationId xmlns:a16="http://schemas.microsoft.com/office/drawing/2014/main" id="{CAAC04DC-55E1-79F2-A89B-73A60A0DEFEE}"/>
              </a:ext>
            </a:extLst>
          </p:cNvPr>
          <p:cNvSpPr>
            <a:spLocks noGrp="1"/>
          </p:cNvSpPr>
          <p:nvPr>
            <p:ph type="body" sz="quarter" idx="12" hasCustomPrompt="1"/>
          </p:nvPr>
        </p:nvSpPr>
        <p:spPr>
          <a:xfrm>
            <a:off x="14865889" y="10073526"/>
            <a:ext cx="6422028" cy="602040"/>
          </a:xfrm>
          <a:prstGeom prst="rect">
            <a:avLst/>
          </a:prstGeom>
        </p:spPr>
        <p:txBody>
          <a:bodyPr/>
          <a:lstStyle>
            <a:lvl1pPr marL="0" indent="0">
              <a:lnSpc>
                <a:spcPts val="4500"/>
              </a:lnSpc>
              <a:buNone/>
              <a:defRPr sz="3500" b="0" i="0">
                <a:latin typeface="TITILLIUMMAPS29L-400WT" pitchFamily="2" charset="77"/>
              </a:defRPr>
            </a:lvl1pPr>
          </a:lstStyle>
          <a:p>
            <a:pPr lvl="0"/>
            <a:r>
              <a:rPr lang="es-419"/>
              <a:t>Contact</a:t>
            </a:r>
          </a:p>
        </p:txBody>
      </p:sp>
      <p:sp>
        <p:nvSpPr>
          <p:cNvPr id="20" name="Marcador de texto 16">
            <a:extLst>
              <a:ext uri="{FF2B5EF4-FFF2-40B4-BE49-F238E27FC236}">
                <a16:creationId xmlns:a16="http://schemas.microsoft.com/office/drawing/2014/main" id="{D11253D7-07D3-427F-7EC0-468B5A699418}"/>
              </a:ext>
            </a:extLst>
          </p:cNvPr>
          <p:cNvSpPr>
            <a:spLocks noGrp="1"/>
          </p:cNvSpPr>
          <p:nvPr>
            <p:ph type="body" sz="quarter" idx="13" hasCustomPrompt="1"/>
          </p:nvPr>
        </p:nvSpPr>
        <p:spPr>
          <a:xfrm>
            <a:off x="14865889" y="11037186"/>
            <a:ext cx="6422028" cy="602040"/>
          </a:xfrm>
          <a:prstGeom prst="rect">
            <a:avLst/>
          </a:prstGeom>
        </p:spPr>
        <p:txBody>
          <a:bodyPr/>
          <a:lstStyle>
            <a:lvl1pPr marL="0" indent="0">
              <a:lnSpc>
                <a:spcPts val="4500"/>
              </a:lnSpc>
              <a:buNone/>
              <a:defRPr sz="3500" b="0" i="0">
                <a:latin typeface="TITILLIUMMAPS29L-400WT" pitchFamily="2" charset="77"/>
              </a:defRPr>
            </a:lvl1pPr>
          </a:lstStyle>
          <a:p>
            <a:pPr lvl="0"/>
            <a:r>
              <a:rPr lang="es-419"/>
              <a:t>Mail Adress</a:t>
            </a:r>
          </a:p>
        </p:txBody>
      </p:sp>
      <p:sp>
        <p:nvSpPr>
          <p:cNvPr id="3" name="Título 1">
            <a:extLst>
              <a:ext uri="{FF2B5EF4-FFF2-40B4-BE49-F238E27FC236}">
                <a16:creationId xmlns:a16="http://schemas.microsoft.com/office/drawing/2014/main" id="{0254DC49-E6F8-F47B-F35E-82A5DA0F5737}"/>
              </a:ext>
            </a:extLst>
          </p:cNvPr>
          <p:cNvSpPr>
            <a:spLocks noGrp="1"/>
          </p:cNvSpPr>
          <p:nvPr>
            <p:ph type="title" hasCustomPrompt="1"/>
          </p:nvPr>
        </p:nvSpPr>
        <p:spPr>
          <a:xfrm>
            <a:off x="1727866" y="7715733"/>
            <a:ext cx="8174891" cy="2974496"/>
          </a:xfrm>
          <a:prstGeom prst="rect">
            <a:avLst/>
          </a:prstGeom>
        </p:spPr>
        <p:txBody>
          <a:bodyPr/>
          <a:lstStyle>
            <a:lvl1pPr>
              <a:defRPr sz="10000" b="0" i="0">
                <a:solidFill>
                  <a:schemeClr val="bg2">
                    <a:lumMod val="25000"/>
                  </a:schemeClr>
                </a:solidFill>
                <a:latin typeface="TITILLIUMMAPS29L-400WT" pitchFamily="2" charset="77"/>
                <a:cs typeface="Calibri" panose="020F0502020204030204" pitchFamily="34" charset="0"/>
              </a:defRPr>
            </a:lvl1pPr>
          </a:lstStyle>
          <a:p>
            <a:r>
              <a:rPr lang="es-MX"/>
              <a:t>Thanks for your attention</a:t>
            </a:r>
            <a:endParaRPr lang="es-419"/>
          </a:p>
        </p:txBody>
      </p:sp>
    </p:spTree>
    <p:extLst>
      <p:ext uri="{BB962C8B-B14F-4D97-AF65-F5344CB8AC3E}">
        <p14:creationId xmlns:p14="http://schemas.microsoft.com/office/powerpoint/2010/main" val="159451580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Basic">
    <p:bg>
      <p:bgPr>
        <a:solidFill>
          <a:srgbClr val="4D4D4D"/>
        </a:solidFill>
        <a:effectLst/>
      </p:bgPr>
    </p:bg>
    <p:spTree>
      <p:nvGrpSpPr>
        <p:cNvPr id="1" name=""/>
        <p:cNvGrpSpPr/>
        <p:nvPr/>
      </p:nvGrpSpPr>
      <p:grpSpPr>
        <a:xfrm>
          <a:off x="0" y="0"/>
          <a:ext cx="0" cy="0"/>
          <a:chOff x="0" y="0"/>
          <a:chExt cx="0" cy="0"/>
        </a:xfrm>
      </p:grpSpPr>
      <p:sp>
        <p:nvSpPr>
          <p:cNvPr id="9" name="Rectángulo redondeado 8">
            <a:extLst>
              <a:ext uri="{FF2B5EF4-FFF2-40B4-BE49-F238E27FC236}">
                <a16:creationId xmlns:a16="http://schemas.microsoft.com/office/drawing/2014/main" id="{4B8563A8-570C-28BB-4873-2E0A9DA7BE96}"/>
              </a:ext>
            </a:extLst>
          </p:cNvPr>
          <p:cNvSpPr/>
          <p:nvPr userDrawn="1"/>
        </p:nvSpPr>
        <p:spPr>
          <a:xfrm>
            <a:off x="665653" y="2272145"/>
            <a:ext cx="14170681" cy="10058400"/>
          </a:xfrm>
          <a:prstGeom prst="roundRect">
            <a:avLst>
              <a:gd name="adj" fmla="val 5346"/>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3" name="Rectángulo redondeado 2">
            <a:extLst>
              <a:ext uri="{FF2B5EF4-FFF2-40B4-BE49-F238E27FC236}">
                <a16:creationId xmlns:a16="http://schemas.microsoft.com/office/drawing/2014/main" id="{D631F8D3-C367-E52E-7EA2-A392449083B9}"/>
              </a:ext>
            </a:extLst>
          </p:cNvPr>
          <p:cNvSpPr/>
          <p:nvPr userDrawn="1"/>
        </p:nvSpPr>
        <p:spPr>
          <a:xfrm>
            <a:off x="15296054" y="2272145"/>
            <a:ext cx="8195588" cy="7509163"/>
          </a:xfrm>
          <a:prstGeom prst="roundRect">
            <a:avLst>
              <a:gd name="adj" fmla="val 5346"/>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Título 1">
            <a:extLst>
              <a:ext uri="{FF2B5EF4-FFF2-40B4-BE49-F238E27FC236}">
                <a16:creationId xmlns:a16="http://schemas.microsoft.com/office/drawing/2014/main" id="{62C73EFF-0EA2-BCC2-C57A-FCE644F29B1F}"/>
              </a:ext>
            </a:extLst>
          </p:cNvPr>
          <p:cNvSpPr>
            <a:spLocks noGrp="1"/>
          </p:cNvSpPr>
          <p:nvPr>
            <p:ph type="title" hasCustomPrompt="1"/>
          </p:nvPr>
        </p:nvSpPr>
        <p:spPr>
          <a:xfrm>
            <a:off x="1189000" y="2882242"/>
            <a:ext cx="8206922" cy="4419103"/>
          </a:xfrm>
          <a:prstGeom prst="rect">
            <a:avLst/>
          </a:prstGeom>
        </p:spPr>
        <p:txBody>
          <a:bodyPr/>
          <a:lstStyle>
            <a:lvl1pPr>
              <a:defRPr sz="15000" b="0" i="0">
                <a:solidFill>
                  <a:srgbClr val="4D4D4D"/>
                </a:solidFill>
                <a:latin typeface="TITILLIUMMAPS29L-400WT" pitchFamily="2" charset="77"/>
                <a:cs typeface="Calibri" panose="020F0502020204030204" pitchFamily="34" charset="0"/>
              </a:defRPr>
            </a:lvl1pPr>
          </a:lstStyle>
          <a:p>
            <a:r>
              <a:rPr lang="es-MX" dirty="0" err="1"/>
              <a:t>Subtitle</a:t>
            </a:r>
            <a:br>
              <a:rPr lang="es-MX" dirty="0"/>
            </a:br>
            <a:r>
              <a:rPr lang="es-MX" dirty="0" err="1"/>
              <a:t>example</a:t>
            </a:r>
            <a:endParaRPr lang="es-419" dirty="0"/>
          </a:p>
        </p:txBody>
      </p:sp>
      <p:sp>
        <p:nvSpPr>
          <p:cNvPr id="8" name="Marcador de texto 8">
            <a:extLst>
              <a:ext uri="{FF2B5EF4-FFF2-40B4-BE49-F238E27FC236}">
                <a16:creationId xmlns:a16="http://schemas.microsoft.com/office/drawing/2014/main" id="{DC2F827E-8287-79B9-07EA-274759EAA441}"/>
              </a:ext>
            </a:extLst>
          </p:cNvPr>
          <p:cNvSpPr>
            <a:spLocks noGrp="1"/>
          </p:cNvSpPr>
          <p:nvPr>
            <p:ph type="body" sz="quarter" idx="17" hasCustomPrompt="1"/>
          </p:nvPr>
        </p:nvSpPr>
        <p:spPr>
          <a:xfrm>
            <a:off x="15955403" y="2984637"/>
            <a:ext cx="6417171" cy="5749142"/>
          </a:xfrm>
          <a:prstGeom prst="rect">
            <a:avLst/>
          </a:prstGeom>
        </p:spPr>
        <p:txBody>
          <a:bodyPr/>
          <a:lstStyle>
            <a:lvl1pPr marL="0" indent="0">
              <a:lnSpc>
                <a:spcPts val="3600"/>
              </a:lnSpc>
              <a:spcBef>
                <a:spcPts val="0"/>
              </a:spcBef>
              <a:buNone/>
              <a:defRPr sz="3000">
                <a:solidFill>
                  <a:schemeClr val="bg1"/>
                </a:solidFill>
                <a:latin typeface="+mj-lt"/>
              </a:defRPr>
            </a:lvl1p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5" name="Rectángulo redondeado 4">
            <a:extLst>
              <a:ext uri="{FF2B5EF4-FFF2-40B4-BE49-F238E27FC236}">
                <a16:creationId xmlns:a16="http://schemas.microsoft.com/office/drawing/2014/main" id="{579454E9-15FC-7081-7B2B-0713AB1AFC21}"/>
              </a:ext>
            </a:extLst>
          </p:cNvPr>
          <p:cNvSpPr/>
          <p:nvPr userDrawn="1"/>
        </p:nvSpPr>
        <p:spPr>
          <a:xfrm>
            <a:off x="15296054" y="10307782"/>
            <a:ext cx="8195588" cy="2022763"/>
          </a:xfrm>
          <a:prstGeom prst="roundRect">
            <a:avLst>
              <a:gd name="adj" fmla="val 13267"/>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6" name="Marcador de texto 8">
            <a:extLst>
              <a:ext uri="{FF2B5EF4-FFF2-40B4-BE49-F238E27FC236}">
                <a16:creationId xmlns:a16="http://schemas.microsoft.com/office/drawing/2014/main" id="{E046CB68-2D34-BFD1-7070-AAD74C4AFA02}"/>
              </a:ext>
            </a:extLst>
          </p:cNvPr>
          <p:cNvSpPr>
            <a:spLocks noGrp="1"/>
          </p:cNvSpPr>
          <p:nvPr>
            <p:ph type="body" sz="quarter" idx="18" hasCustomPrompt="1"/>
          </p:nvPr>
        </p:nvSpPr>
        <p:spPr>
          <a:xfrm>
            <a:off x="15955403" y="10731362"/>
            <a:ext cx="6417171" cy="1327507"/>
          </a:xfrm>
          <a:prstGeom prst="rect">
            <a:avLst/>
          </a:prstGeom>
        </p:spPr>
        <p:txBody>
          <a:bodyPr/>
          <a:lstStyle>
            <a:lvl1pPr marL="0" indent="0">
              <a:lnSpc>
                <a:spcPts val="3600"/>
              </a:lnSpc>
              <a:spcBef>
                <a:spcPts val="0"/>
              </a:spcBef>
              <a:buNone/>
              <a:defRPr sz="3000">
                <a:solidFill>
                  <a:srgbClr val="4D4D4D"/>
                </a:solidFill>
                <a:latin typeface="+mj-lt"/>
              </a:defRPr>
            </a:lvl1p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lang="es-419"/>
              <a:t>Lorem ipsum dolor sit amet, consectetur adipiscing elit, sed do eiusmod</a:t>
            </a:r>
          </a:p>
        </p:txBody>
      </p:sp>
      <p:pic>
        <p:nvPicPr>
          <p:cNvPr id="10" name="Imagen 9">
            <a:extLst>
              <a:ext uri="{FF2B5EF4-FFF2-40B4-BE49-F238E27FC236}">
                <a16:creationId xmlns:a16="http://schemas.microsoft.com/office/drawing/2014/main" id="{FCBEB71E-9E5E-2693-044B-F9DEFBEACC7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5"/>
            <a:ext cx="5445583" cy="1400783"/>
          </a:xfrm>
          <a:prstGeom prst="rect">
            <a:avLst/>
          </a:prstGeom>
        </p:spPr>
      </p:pic>
      <p:sp>
        <p:nvSpPr>
          <p:cNvPr id="12" name="Marcador de pie de página 19">
            <a:extLst>
              <a:ext uri="{FF2B5EF4-FFF2-40B4-BE49-F238E27FC236}">
                <a16:creationId xmlns:a16="http://schemas.microsoft.com/office/drawing/2014/main" id="{C3492001-3DE8-293E-6301-A901936878C3}"/>
              </a:ext>
            </a:extLst>
          </p:cNvPr>
          <p:cNvSpPr>
            <a:spLocks noGrp="1"/>
          </p:cNvSpPr>
          <p:nvPr>
            <p:ph type="ftr" sz="quarter" idx="3"/>
          </p:nvPr>
        </p:nvSpPr>
        <p:spPr>
          <a:xfrm>
            <a:off x="672301" y="12712700"/>
            <a:ext cx="8229600"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s-419" err="1"/>
              <a:t>Presentation</a:t>
            </a:r>
            <a:r>
              <a:rPr lang="es-419"/>
              <a:t> Name | Speaker | Date</a:t>
            </a:r>
          </a:p>
        </p:txBody>
      </p:sp>
    </p:spTree>
    <p:extLst>
      <p:ext uri="{BB962C8B-B14F-4D97-AF65-F5344CB8AC3E}">
        <p14:creationId xmlns:p14="http://schemas.microsoft.com/office/powerpoint/2010/main" val="3003436776"/>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yan - block">
    <p:bg>
      <p:bgPr>
        <a:solidFill>
          <a:srgbClr val="4D4D4D"/>
        </a:solidFill>
        <a:effectLst/>
      </p:bgPr>
    </p:bg>
    <p:spTree>
      <p:nvGrpSpPr>
        <p:cNvPr id="1" name=""/>
        <p:cNvGrpSpPr/>
        <p:nvPr/>
      </p:nvGrpSpPr>
      <p:grpSpPr>
        <a:xfrm>
          <a:off x="0" y="0"/>
          <a:ext cx="0" cy="0"/>
          <a:chOff x="0" y="0"/>
          <a:chExt cx="0" cy="0"/>
        </a:xfrm>
      </p:grpSpPr>
      <p:sp>
        <p:nvSpPr>
          <p:cNvPr id="5" name="Rectángulo redondeado 4">
            <a:extLst>
              <a:ext uri="{FF2B5EF4-FFF2-40B4-BE49-F238E27FC236}">
                <a16:creationId xmlns:a16="http://schemas.microsoft.com/office/drawing/2014/main" id="{50F88918-1759-11DD-2A84-8398567A5B2E}"/>
              </a:ext>
            </a:extLst>
          </p:cNvPr>
          <p:cNvSpPr/>
          <p:nvPr userDrawn="1"/>
        </p:nvSpPr>
        <p:spPr>
          <a:xfrm>
            <a:off x="8037025" y="2850403"/>
            <a:ext cx="2387136" cy="2072499"/>
          </a:xfrm>
          <a:prstGeom prst="roundRect">
            <a:avLst>
              <a:gd name="adj" fmla="val 8006"/>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Rectángulo redondeado 3">
            <a:extLst>
              <a:ext uri="{FF2B5EF4-FFF2-40B4-BE49-F238E27FC236}">
                <a16:creationId xmlns:a16="http://schemas.microsoft.com/office/drawing/2014/main" id="{DBC3D8D1-00E6-E0DE-003B-3EF96FF5433D}"/>
              </a:ext>
            </a:extLst>
          </p:cNvPr>
          <p:cNvSpPr/>
          <p:nvPr userDrawn="1"/>
        </p:nvSpPr>
        <p:spPr>
          <a:xfrm>
            <a:off x="672301" y="5247578"/>
            <a:ext cx="9751860" cy="7180613"/>
          </a:xfrm>
          <a:prstGeom prst="roundRect">
            <a:avLst>
              <a:gd name="adj" fmla="val 3006"/>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 name="Rectángulo redondeado 1">
            <a:extLst>
              <a:ext uri="{FF2B5EF4-FFF2-40B4-BE49-F238E27FC236}">
                <a16:creationId xmlns:a16="http://schemas.microsoft.com/office/drawing/2014/main" id="{DC566E76-578D-4CE4-2664-62CBC7F6B4CD}"/>
              </a:ext>
            </a:extLst>
          </p:cNvPr>
          <p:cNvSpPr/>
          <p:nvPr userDrawn="1"/>
        </p:nvSpPr>
        <p:spPr>
          <a:xfrm>
            <a:off x="10914743" y="564088"/>
            <a:ext cx="12796956" cy="11864103"/>
          </a:xfrm>
          <a:prstGeom prst="roundRect">
            <a:avLst>
              <a:gd name="adj" fmla="val 3006"/>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Marcador de texto 8">
            <a:extLst>
              <a:ext uri="{FF2B5EF4-FFF2-40B4-BE49-F238E27FC236}">
                <a16:creationId xmlns:a16="http://schemas.microsoft.com/office/drawing/2014/main" id="{1790DC50-E4D6-D003-DE7D-D18568EFCB16}"/>
              </a:ext>
            </a:extLst>
          </p:cNvPr>
          <p:cNvSpPr>
            <a:spLocks noGrp="1"/>
          </p:cNvSpPr>
          <p:nvPr>
            <p:ph type="body" sz="quarter" idx="12" hasCustomPrompt="1"/>
          </p:nvPr>
        </p:nvSpPr>
        <p:spPr>
          <a:xfrm>
            <a:off x="8568672" y="3226179"/>
            <a:ext cx="2231830" cy="1320946"/>
          </a:xfrm>
          <a:prstGeom prst="rect">
            <a:avLst/>
          </a:prstGeom>
        </p:spPr>
        <p:txBody>
          <a:bodyPr/>
          <a:lstStyle>
            <a:lvl1pPr marL="0" indent="0">
              <a:buNone/>
              <a:defRPr sz="3200">
                <a:solidFill>
                  <a:schemeClr val="bg2">
                    <a:lumMod val="25000"/>
                  </a:schemeClr>
                </a:solidFill>
              </a:defRPr>
            </a:lvl1pPr>
          </a:lstStyle>
          <a:p>
            <a:pPr lvl="0"/>
            <a:r>
              <a:rPr lang="es-419"/>
              <a:t>Chapter </a:t>
            </a:r>
          </a:p>
          <a:p>
            <a:pPr lvl="0"/>
            <a:r>
              <a:rPr lang="es-419"/>
              <a:t>XX</a:t>
            </a:r>
          </a:p>
        </p:txBody>
      </p:sp>
      <p:sp>
        <p:nvSpPr>
          <p:cNvPr id="10" name="Marcador de texto 8">
            <a:extLst>
              <a:ext uri="{FF2B5EF4-FFF2-40B4-BE49-F238E27FC236}">
                <a16:creationId xmlns:a16="http://schemas.microsoft.com/office/drawing/2014/main" id="{A3AE725E-55EE-31E6-20CB-36CABDEBDF94}"/>
              </a:ext>
            </a:extLst>
          </p:cNvPr>
          <p:cNvSpPr>
            <a:spLocks noGrp="1"/>
          </p:cNvSpPr>
          <p:nvPr>
            <p:ph type="body" sz="quarter" idx="13" hasCustomPrompt="1"/>
          </p:nvPr>
        </p:nvSpPr>
        <p:spPr>
          <a:xfrm>
            <a:off x="11485617" y="1133448"/>
            <a:ext cx="11619710" cy="5724552"/>
          </a:xfrm>
          <a:prstGeom prst="rect">
            <a:avLst/>
          </a:prstGeom>
        </p:spPr>
        <p:txBody>
          <a:bodyPr/>
          <a:lstStyle>
            <a:lvl1pPr marL="0" indent="0">
              <a:buNone/>
              <a:defRPr sz="15000" b="0" i="0">
                <a:solidFill>
                  <a:schemeClr val="bg1"/>
                </a:solidFill>
                <a:latin typeface="TITILLIUMMAPS29L-400WT" pitchFamily="2" charset="77"/>
              </a:defRPr>
            </a:lvl1pPr>
          </a:lstStyle>
          <a:p>
            <a:pPr lvl="0"/>
            <a:r>
              <a:rPr lang="es-419"/>
              <a:t>Presentation Title</a:t>
            </a:r>
          </a:p>
        </p:txBody>
      </p:sp>
      <p:sp>
        <p:nvSpPr>
          <p:cNvPr id="7" name="Marcador de texto 8">
            <a:extLst>
              <a:ext uri="{FF2B5EF4-FFF2-40B4-BE49-F238E27FC236}">
                <a16:creationId xmlns:a16="http://schemas.microsoft.com/office/drawing/2014/main" id="{C4910D0B-6845-A5C1-E96B-DCD17695CE4A}"/>
              </a:ext>
            </a:extLst>
          </p:cNvPr>
          <p:cNvSpPr>
            <a:spLocks noGrp="1"/>
          </p:cNvSpPr>
          <p:nvPr>
            <p:ph type="body" sz="quarter" idx="20" hasCustomPrompt="1"/>
          </p:nvPr>
        </p:nvSpPr>
        <p:spPr>
          <a:xfrm>
            <a:off x="1131041" y="7734486"/>
            <a:ext cx="8860452" cy="4487251"/>
          </a:xfrm>
          <a:prstGeom prst="rect">
            <a:avLst/>
          </a:prstGeom>
        </p:spPr>
        <p:txBody>
          <a:bodyPr/>
          <a:lstStyle>
            <a:lvl1pPr marL="0" indent="0">
              <a:lnSpc>
                <a:spcPts val="3500"/>
              </a:lnSpc>
              <a:buNone/>
              <a:defRPr sz="3000" b="0" i="0">
                <a:solidFill>
                  <a:srgbClr val="4D4D4D"/>
                </a:solidFill>
                <a:latin typeface="+mj-lt"/>
                <a:cs typeface="Calibri" panose="020F0502020204030204" pitchFamily="34" charset="0"/>
              </a:defRPr>
            </a:lvl1pPr>
          </a:lstStyle>
          <a:p>
            <a:pPr lvl="0"/>
            <a:r>
              <a:rPr lang="es-419" dirty="0" err="1"/>
              <a:t>Lorem</a:t>
            </a:r>
            <a:r>
              <a:rPr lang="es-419" dirty="0"/>
              <a:t> </a:t>
            </a:r>
            <a:r>
              <a:rPr lang="es-419" dirty="0" err="1"/>
              <a:t>ipsum</a:t>
            </a:r>
            <a:r>
              <a:rPr lang="es-419" dirty="0"/>
              <a:t> dolor </a:t>
            </a:r>
            <a:r>
              <a:rPr lang="es-419" dirty="0" err="1"/>
              <a:t>sit</a:t>
            </a:r>
            <a:r>
              <a:rPr lang="es-419" dirty="0"/>
              <a:t> </a:t>
            </a:r>
            <a:r>
              <a:rPr lang="es-419" dirty="0" err="1"/>
              <a:t>amet</a:t>
            </a:r>
            <a:r>
              <a:rPr lang="es-419" dirty="0"/>
              <a:t>, </a:t>
            </a:r>
            <a:r>
              <a:rPr lang="es-419" dirty="0" err="1"/>
              <a:t>consectetur</a:t>
            </a:r>
            <a:r>
              <a:rPr lang="es-419" dirty="0"/>
              <a:t> </a:t>
            </a:r>
            <a:r>
              <a:rPr lang="es-419" dirty="0" err="1"/>
              <a:t>adipiscing</a:t>
            </a:r>
            <a:r>
              <a:rPr lang="es-419" dirty="0"/>
              <a:t> </a:t>
            </a:r>
            <a:r>
              <a:rPr lang="es-419" dirty="0" err="1"/>
              <a:t>elit</a:t>
            </a:r>
            <a:r>
              <a:rPr lang="es-419" dirty="0"/>
              <a:t>, sed do </a:t>
            </a:r>
            <a:r>
              <a:rPr lang="es-419" dirty="0" err="1"/>
              <a:t>eiusmod</a:t>
            </a:r>
            <a:r>
              <a:rPr lang="es-419" dirty="0"/>
              <a:t> </a:t>
            </a:r>
            <a:r>
              <a:rPr lang="es-419" dirty="0" err="1"/>
              <a:t>tempor</a:t>
            </a:r>
            <a:r>
              <a:rPr lang="es-419" dirty="0"/>
              <a:t> </a:t>
            </a:r>
            <a:r>
              <a:rPr lang="es-419" dirty="0" err="1"/>
              <a:t>incididunt</a:t>
            </a:r>
            <a:r>
              <a:rPr lang="es-419" dirty="0"/>
              <a:t> ut labore et </a:t>
            </a:r>
            <a:r>
              <a:rPr lang="es-419" dirty="0" err="1"/>
              <a:t>dolore</a:t>
            </a:r>
            <a:r>
              <a:rPr lang="es-419" dirty="0"/>
              <a:t> magna </a:t>
            </a:r>
            <a:r>
              <a:rPr lang="es-419" dirty="0" err="1"/>
              <a:t>aliqua</a:t>
            </a:r>
            <a:r>
              <a:rPr lang="es-419" dirty="0"/>
              <a:t>. Ut </a:t>
            </a:r>
            <a:r>
              <a:rPr lang="es-419" dirty="0" err="1"/>
              <a:t>enim</a:t>
            </a:r>
            <a:r>
              <a:rPr lang="es-419" dirty="0"/>
              <a:t> ad </a:t>
            </a:r>
            <a:r>
              <a:rPr lang="es-419" dirty="0" err="1"/>
              <a:t>minim</a:t>
            </a:r>
            <a:r>
              <a:rPr lang="es-419" dirty="0"/>
              <a:t> </a:t>
            </a:r>
            <a:r>
              <a:rPr lang="es-419" dirty="0" err="1"/>
              <a:t>veniam</a:t>
            </a:r>
            <a:r>
              <a:rPr lang="es-419" dirty="0"/>
              <a:t>, quis </a:t>
            </a:r>
            <a:r>
              <a:rPr lang="es-419" dirty="0" err="1"/>
              <a:t>nostrud</a:t>
            </a:r>
            <a:r>
              <a:rPr lang="es-419" dirty="0"/>
              <a:t> </a:t>
            </a:r>
            <a:r>
              <a:rPr lang="es-419" dirty="0" err="1"/>
              <a:t>exercitation</a:t>
            </a:r>
            <a:r>
              <a:rPr lang="es-419" dirty="0"/>
              <a:t> </a:t>
            </a:r>
            <a:r>
              <a:rPr lang="es-419" dirty="0" err="1"/>
              <a:t>ullamco</a:t>
            </a:r>
            <a:r>
              <a:rPr lang="es-419" dirty="0"/>
              <a:t> </a:t>
            </a:r>
            <a:r>
              <a:rPr lang="es-419" dirty="0" err="1"/>
              <a:t>laboris</a:t>
            </a:r>
            <a:r>
              <a:rPr lang="es-419" dirty="0"/>
              <a:t> </a:t>
            </a:r>
            <a:r>
              <a:rPr lang="es-419" dirty="0" err="1"/>
              <a:t>nisi</a:t>
            </a:r>
            <a:r>
              <a:rPr lang="es-419" dirty="0"/>
              <a:t> ut </a:t>
            </a:r>
            <a:r>
              <a:rPr lang="es-419" dirty="0" err="1"/>
              <a:t>aliquip</a:t>
            </a:r>
            <a:r>
              <a:rPr lang="es-419" dirty="0"/>
              <a:t> ex </a:t>
            </a:r>
            <a:r>
              <a:rPr lang="es-419" dirty="0" err="1"/>
              <a:t>ea</a:t>
            </a:r>
            <a:r>
              <a:rPr lang="es-419" dirty="0"/>
              <a:t> commodo </a:t>
            </a:r>
            <a:r>
              <a:rPr lang="es-419" dirty="0" err="1"/>
              <a:t>consequat</a:t>
            </a:r>
            <a:r>
              <a:rPr lang="es-419" dirty="0"/>
              <a:t>. </a:t>
            </a:r>
            <a:r>
              <a:rPr lang="es-419" dirty="0" err="1"/>
              <a:t>Duis</a:t>
            </a:r>
            <a:r>
              <a:rPr lang="es-419" dirty="0"/>
              <a:t> </a:t>
            </a:r>
            <a:r>
              <a:rPr lang="es-419" dirty="0" err="1"/>
              <a:t>aute</a:t>
            </a:r>
            <a:r>
              <a:rPr lang="es-419" dirty="0"/>
              <a:t> </a:t>
            </a:r>
            <a:r>
              <a:rPr lang="es-419" dirty="0" err="1"/>
              <a:t>irure</a:t>
            </a:r>
            <a:r>
              <a:rPr lang="es-419" dirty="0"/>
              <a:t> dolor in </a:t>
            </a:r>
            <a:r>
              <a:rPr lang="es-419" dirty="0" err="1"/>
              <a:t>reprehenderit</a:t>
            </a:r>
            <a:r>
              <a:rPr lang="es-419" dirty="0"/>
              <a:t> in </a:t>
            </a:r>
            <a:r>
              <a:rPr lang="es-419" dirty="0" err="1"/>
              <a:t>voluptate</a:t>
            </a:r>
            <a:r>
              <a:rPr lang="es-419" dirty="0"/>
              <a:t> </a:t>
            </a:r>
            <a:r>
              <a:rPr lang="es-419" dirty="0" err="1"/>
              <a:t>velit</a:t>
            </a:r>
            <a:r>
              <a:rPr lang="es-419" dirty="0"/>
              <a:t> </a:t>
            </a:r>
            <a:r>
              <a:rPr lang="es-419" dirty="0" err="1"/>
              <a:t>esse</a:t>
            </a:r>
            <a:r>
              <a:rPr lang="es-419" dirty="0"/>
              <a:t> </a:t>
            </a:r>
            <a:r>
              <a:rPr lang="es-419" dirty="0" err="1"/>
              <a:t>cillum</a:t>
            </a:r>
            <a:r>
              <a:rPr lang="es-419" dirty="0"/>
              <a:t> </a:t>
            </a:r>
            <a:r>
              <a:rPr lang="es-419" dirty="0" err="1"/>
              <a:t>dolore</a:t>
            </a:r>
            <a:r>
              <a:rPr lang="es-419" dirty="0"/>
              <a:t> </a:t>
            </a:r>
            <a:r>
              <a:rPr lang="es-419" dirty="0" err="1"/>
              <a:t>eu</a:t>
            </a:r>
            <a:r>
              <a:rPr lang="es-419" dirty="0"/>
              <a:t> </a:t>
            </a:r>
            <a:r>
              <a:rPr lang="es-419" dirty="0" err="1"/>
              <a:t>fugiat</a:t>
            </a:r>
            <a:r>
              <a:rPr lang="es-419" dirty="0"/>
              <a:t> </a:t>
            </a:r>
            <a:r>
              <a:rPr lang="es-419" dirty="0" err="1"/>
              <a:t>nulla</a:t>
            </a:r>
            <a:r>
              <a:rPr lang="es-419" dirty="0"/>
              <a:t> </a:t>
            </a:r>
            <a:r>
              <a:rPr lang="es-419" dirty="0" err="1"/>
              <a:t>pariatur</a:t>
            </a:r>
            <a:r>
              <a:rPr lang="es-419" dirty="0"/>
              <a:t>. </a:t>
            </a:r>
            <a:r>
              <a:rPr lang="es-419" dirty="0" err="1"/>
              <a:t>Excepteur</a:t>
            </a:r>
            <a:r>
              <a:rPr lang="es-419" dirty="0"/>
              <a:t> </a:t>
            </a:r>
            <a:r>
              <a:rPr lang="es-419" dirty="0" err="1"/>
              <a:t>sint</a:t>
            </a:r>
            <a:r>
              <a:rPr lang="es-419" dirty="0"/>
              <a:t> </a:t>
            </a:r>
            <a:r>
              <a:rPr lang="es-419" dirty="0" err="1"/>
              <a:t>occaecat</a:t>
            </a:r>
            <a:r>
              <a:rPr lang="es-419" dirty="0"/>
              <a:t> </a:t>
            </a:r>
            <a:r>
              <a:rPr lang="es-419" dirty="0" err="1"/>
              <a:t>cupidatat</a:t>
            </a:r>
            <a:r>
              <a:rPr lang="es-419" dirty="0"/>
              <a:t> non </a:t>
            </a:r>
            <a:r>
              <a:rPr lang="es-419" dirty="0" err="1"/>
              <a:t>proident</a:t>
            </a:r>
            <a:r>
              <a:rPr lang="es-419" dirty="0"/>
              <a:t>, sunt in culpa qui </a:t>
            </a:r>
            <a:r>
              <a:rPr lang="es-419" dirty="0" err="1"/>
              <a:t>officia</a:t>
            </a:r>
            <a:r>
              <a:rPr lang="es-419" dirty="0"/>
              <a:t> </a:t>
            </a:r>
            <a:r>
              <a:rPr lang="es-419" dirty="0" err="1"/>
              <a:t>deserunt</a:t>
            </a:r>
            <a:r>
              <a:rPr lang="es-419" dirty="0"/>
              <a:t> </a:t>
            </a:r>
            <a:r>
              <a:rPr lang="es-419" dirty="0" err="1"/>
              <a:t>mollit</a:t>
            </a:r>
            <a:r>
              <a:rPr lang="es-419" dirty="0"/>
              <a:t> </a:t>
            </a:r>
            <a:r>
              <a:rPr lang="es-419" dirty="0" err="1"/>
              <a:t>anim</a:t>
            </a:r>
            <a:r>
              <a:rPr lang="es-419" dirty="0"/>
              <a:t> id </a:t>
            </a:r>
            <a:r>
              <a:rPr lang="es-419" dirty="0" err="1"/>
              <a:t>est</a:t>
            </a:r>
            <a:r>
              <a:rPr lang="es-419" dirty="0"/>
              <a:t> </a:t>
            </a:r>
            <a:r>
              <a:rPr lang="es-419" dirty="0" err="1"/>
              <a:t>laborum</a:t>
            </a:r>
            <a:r>
              <a:rPr lang="es-419" dirty="0"/>
              <a:t>.</a:t>
            </a:r>
          </a:p>
        </p:txBody>
      </p:sp>
      <p:pic>
        <p:nvPicPr>
          <p:cNvPr id="12" name="Imagen 11">
            <a:extLst>
              <a:ext uri="{FF2B5EF4-FFF2-40B4-BE49-F238E27FC236}">
                <a16:creationId xmlns:a16="http://schemas.microsoft.com/office/drawing/2014/main" id="{B116131E-ED2D-3D06-687F-96178CEE763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5"/>
            <a:ext cx="5445583" cy="1400783"/>
          </a:xfrm>
          <a:prstGeom prst="rect">
            <a:avLst/>
          </a:prstGeom>
        </p:spPr>
      </p:pic>
      <p:sp>
        <p:nvSpPr>
          <p:cNvPr id="13" name="Marcador de pie de página 19">
            <a:extLst>
              <a:ext uri="{FF2B5EF4-FFF2-40B4-BE49-F238E27FC236}">
                <a16:creationId xmlns:a16="http://schemas.microsoft.com/office/drawing/2014/main" id="{F3231A96-A4DD-1910-2B47-E0E4F247E120}"/>
              </a:ext>
            </a:extLst>
          </p:cNvPr>
          <p:cNvSpPr>
            <a:spLocks noGrp="1"/>
          </p:cNvSpPr>
          <p:nvPr>
            <p:ph type="ftr" sz="quarter" idx="3"/>
          </p:nvPr>
        </p:nvSpPr>
        <p:spPr>
          <a:xfrm>
            <a:off x="672301" y="12712700"/>
            <a:ext cx="8229600"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s-419" err="1"/>
              <a:t>Presentation</a:t>
            </a:r>
            <a:r>
              <a:rPr lang="es-419"/>
              <a:t> Name | Speaker | Date</a:t>
            </a:r>
          </a:p>
        </p:txBody>
      </p:sp>
    </p:spTree>
    <p:extLst>
      <p:ext uri="{BB962C8B-B14F-4D97-AF65-F5344CB8AC3E}">
        <p14:creationId xmlns:p14="http://schemas.microsoft.com/office/powerpoint/2010/main" val="416740128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yan - block">
    <p:bg>
      <p:bgPr>
        <a:solidFill>
          <a:srgbClr val="4D4D4D"/>
        </a:solidFill>
        <a:effectLst/>
      </p:bgPr>
    </p:bg>
    <p:spTree>
      <p:nvGrpSpPr>
        <p:cNvPr id="1" name=""/>
        <p:cNvGrpSpPr/>
        <p:nvPr/>
      </p:nvGrpSpPr>
      <p:grpSpPr>
        <a:xfrm>
          <a:off x="0" y="0"/>
          <a:ext cx="0" cy="0"/>
          <a:chOff x="0" y="0"/>
          <a:chExt cx="0" cy="0"/>
        </a:xfrm>
      </p:grpSpPr>
      <p:sp>
        <p:nvSpPr>
          <p:cNvPr id="5" name="Rectángulo redondeado 4">
            <a:extLst>
              <a:ext uri="{FF2B5EF4-FFF2-40B4-BE49-F238E27FC236}">
                <a16:creationId xmlns:a16="http://schemas.microsoft.com/office/drawing/2014/main" id="{50F88918-1759-11DD-2A84-8398567A5B2E}"/>
              </a:ext>
            </a:extLst>
          </p:cNvPr>
          <p:cNvSpPr/>
          <p:nvPr userDrawn="1"/>
        </p:nvSpPr>
        <p:spPr>
          <a:xfrm>
            <a:off x="14714390" y="1813025"/>
            <a:ext cx="3261375" cy="5218769"/>
          </a:xfrm>
          <a:prstGeom prst="roundRect">
            <a:avLst>
              <a:gd name="adj" fmla="val 8006"/>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Rectángulo redondeado 3">
            <a:extLst>
              <a:ext uri="{FF2B5EF4-FFF2-40B4-BE49-F238E27FC236}">
                <a16:creationId xmlns:a16="http://schemas.microsoft.com/office/drawing/2014/main" id="{DBC3D8D1-00E6-E0DE-003B-3EF96FF5433D}"/>
              </a:ext>
            </a:extLst>
          </p:cNvPr>
          <p:cNvSpPr/>
          <p:nvPr userDrawn="1"/>
        </p:nvSpPr>
        <p:spPr>
          <a:xfrm>
            <a:off x="672301" y="1719654"/>
            <a:ext cx="13489748" cy="5394823"/>
          </a:xfrm>
          <a:prstGeom prst="roundRect">
            <a:avLst>
              <a:gd name="adj" fmla="val 5900"/>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 name="Rectángulo redondeado 1">
            <a:extLst>
              <a:ext uri="{FF2B5EF4-FFF2-40B4-BE49-F238E27FC236}">
                <a16:creationId xmlns:a16="http://schemas.microsoft.com/office/drawing/2014/main" id="{DC566E76-578D-4CE4-2664-62CBC7F6B4CD}"/>
              </a:ext>
            </a:extLst>
          </p:cNvPr>
          <p:cNvSpPr/>
          <p:nvPr userDrawn="1"/>
        </p:nvSpPr>
        <p:spPr>
          <a:xfrm>
            <a:off x="6270213" y="7493620"/>
            <a:ext cx="17348070" cy="5218770"/>
          </a:xfrm>
          <a:prstGeom prst="roundRect">
            <a:avLst>
              <a:gd name="adj" fmla="val 8134"/>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Marcador de texto 8">
            <a:extLst>
              <a:ext uri="{FF2B5EF4-FFF2-40B4-BE49-F238E27FC236}">
                <a16:creationId xmlns:a16="http://schemas.microsoft.com/office/drawing/2014/main" id="{1790DC50-E4D6-D003-DE7D-D18568EFCB16}"/>
              </a:ext>
            </a:extLst>
          </p:cNvPr>
          <p:cNvSpPr>
            <a:spLocks noGrp="1"/>
          </p:cNvSpPr>
          <p:nvPr>
            <p:ph type="body" sz="quarter" idx="12" hasCustomPrompt="1"/>
          </p:nvPr>
        </p:nvSpPr>
        <p:spPr>
          <a:xfrm>
            <a:off x="15229162" y="2392502"/>
            <a:ext cx="2231830" cy="1320946"/>
          </a:xfrm>
          <a:prstGeom prst="rect">
            <a:avLst/>
          </a:prstGeom>
        </p:spPr>
        <p:txBody>
          <a:bodyPr/>
          <a:lstStyle>
            <a:lvl1pPr marL="0" indent="0">
              <a:buNone/>
              <a:defRPr sz="3200">
                <a:solidFill>
                  <a:schemeClr val="bg2">
                    <a:lumMod val="25000"/>
                  </a:schemeClr>
                </a:solidFill>
              </a:defRPr>
            </a:lvl1pPr>
          </a:lstStyle>
          <a:p>
            <a:pPr lvl="0"/>
            <a:r>
              <a:rPr lang="es-419"/>
              <a:t>Chapter </a:t>
            </a:r>
          </a:p>
          <a:p>
            <a:pPr lvl="0"/>
            <a:r>
              <a:rPr lang="es-419"/>
              <a:t>XX</a:t>
            </a:r>
          </a:p>
        </p:txBody>
      </p:sp>
      <p:sp>
        <p:nvSpPr>
          <p:cNvPr id="10" name="Marcador de texto 8">
            <a:extLst>
              <a:ext uri="{FF2B5EF4-FFF2-40B4-BE49-F238E27FC236}">
                <a16:creationId xmlns:a16="http://schemas.microsoft.com/office/drawing/2014/main" id="{A3AE725E-55EE-31E6-20CB-36CABDEBDF94}"/>
              </a:ext>
            </a:extLst>
          </p:cNvPr>
          <p:cNvSpPr>
            <a:spLocks noGrp="1"/>
          </p:cNvSpPr>
          <p:nvPr>
            <p:ph type="body" sz="quarter" idx="13" hasCustomPrompt="1"/>
          </p:nvPr>
        </p:nvSpPr>
        <p:spPr>
          <a:xfrm>
            <a:off x="1381736" y="2256087"/>
            <a:ext cx="7848857" cy="2914722"/>
          </a:xfrm>
          <a:prstGeom prst="rect">
            <a:avLst/>
          </a:prstGeom>
        </p:spPr>
        <p:txBody>
          <a:bodyPr/>
          <a:lstStyle>
            <a:lvl1pPr marL="0" indent="0">
              <a:buNone/>
              <a:defRPr sz="10000" b="0" i="0">
                <a:solidFill>
                  <a:schemeClr val="bg2">
                    <a:lumMod val="25000"/>
                  </a:schemeClr>
                </a:solidFill>
                <a:latin typeface="TITILLIUMMAPS29L-400WT" pitchFamily="2" charset="77"/>
              </a:defRPr>
            </a:lvl1pPr>
          </a:lstStyle>
          <a:p>
            <a:pPr lvl="0"/>
            <a:r>
              <a:rPr lang="es-419"/>
              <a:t>Presentation Title</a:t>
            </a:r>
          </a:p>
        </p:txBody>
      </p:sp>
      <p:sp>
        <p:nvSpPr>
          <p:cNvPr id="7" name="Marcador de texto 8">
            <a:extLst>
              <a:ext uri="{FF2B5EF4-FFF2-40B4-BE49-F238E27FC236}">
                <a16:creationId xmlns:a16="http://schemas.microsoft.com/office/drawing/2014/main" id="{C4910D0B-6845-A5C1-E96B-DCD17695CE4A}"/>
              </a:ext>
            </a:extLst>
          </p:cNvPr>
          <p:cNvSpPr>
            <a:spLocks noGrp="1"/>
          </p:cNvSpPr>
          <p:nvPr>
            <p:ph type="body" sz="quarter" idx="20" hasCustomPrompt="1"/>
          </p:nvPr>
        </p:nvSpPr>
        <p:spPr>
          <a:xfrm>
            <a:off x="6904665" y="8347488"/>
            <a:ext cx="15933032" cy="4188095"/>
          </a:xfrm>
          <a:prstGeom prst="rect">
            <a:avLst/>
          </a:prstGeom>
        </p:spPr>
        <p:txBody>
          <a:bodyPr/>
          <a:lstStyle>
            <a:lvl1pPr marL="0" indent="0">
              <a:lnSpc>
                <a:spcPts val="4500"/>
              </a:lnSpc>
              <a:buNone/>
              <a:defRPr sz="4000" b="0" i="0">
                <a:solidFill>
                  <a:schemeClr val="bg1"/>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6" name="Imagen 5">
            <a:extLst>
              <a:ext uri="{FF2B5EF4-FFF2-40B4-BE49-F238E27FC236}">
                <a16:creationId xmlns:a16="http://schemas.microsoft.com/office/drawing/2014/main" id="{5F545696-E65A-72B4-EAD5-2055051E659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5"/>
            <a:ext cx="5445583" cy="1400783"/>
          </a:xfrm>
          <a:prstGeom prst="rect">
            <a:avLst/>
          </a:prstGeom>
        </p:spPr>
      </p:pic>
      <p:sp>
        <p:nvSpPr>
          <p:cNvPr id="8" name="Marcador de pie de página 19">
            <a:extLst>
              <a:ext uri="{FF2B5EF4-FFF2-40B4-BE49-F238E27FC236}">
                <a16:creationId xmlns:a16="http://schemas.microsoft.com/office/drawing/2014/main" id="{2F9F3E78-4243-5E5C-2685-0C3B1425EF04}"/>
              </a:ext>
            </a:extLst>
          </p:cNvPr>
          <p:cNvSpPr>
            <a:spLocks noGrp="1"/>
          </p:cNvSpPr>
          <p:nvPr>
            <p:ph type="ftr" sz="quarter" idx="3"/>
          </p:nvPr>
        </p:nvSpPr>
        <p:spPr>
          <a:xfrm>
            <a:off x="672301" y="12712700"/>
            <a:ext cx="8229600"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s-419" err="1"/>
              <a:t>Presentation</a:t>
            </a:r>
            <a:r>
              <a:rPr lang="es-419"/>
              <a:t> Name | Speaker | Date</a:t>
            </a:r>
          </a:p>
        </p:txBody>
      </p:sp>
    </p:spTree>
    <p:extLst>
      <p:ext uri="{BB962C8B-B14F-4D97-AF65-F5344CB8AC3E}">
        <p14:creationId xmlns:p14="http://schemas.microsoft.com/office/powerpoint/2010/main" val="314254464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Basic">
    <p:spTree>
      <p:nvGrpSpPr>
        <p:cNvPr id="1" name=""/>
        <p:cNvGrpSpPr/>
        <p:nvPr/>
      </p:nvGrpSpPr>
      <p:grpSpPr>
        <a:xfrm>
          <a:off x="0" y="0"/>
          <a:ext cx="0" cy="0"/>
          <a:chOff x="0" y="0"/>
          <a:chExt cx="0" cy="0"/>
        </a:xfrm>
      </p:grpSpPr>
      <p:sp>
        <p:nvSpPr>
          <p:cNvPr id="4" name="Rectángulo redondeado 3">
            <a:extLst>
              <a:ext uri="{FF2B5EF4-FFF2-40B4-BE49-F238E27FC236}">
                <a16:creationId xmlns:a16="http://schemas.microsoft.com/office/drawing/2014/main" id="{11B26958-410C-928D-2272-26941F451BF0}"/>
              </a:ext>
            </a:extLst>
          </p:cNvPr>
          <p:cNvSpPr/>
          <p:nvPr userDrawn="1"/>
        </p:nvSpPr>
        <p:spPr>
          <a:xfrm>
            <a:off x="672301" y="1918447"/>
            <a:ext cx="7115175" cy="10506635"/>
          </a:xfrm>
          <a:prstGeom prst="roundRect">
            <a:avLst>
              <a:gd name="adj" fmla="val 6269"/>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8" name="Rectángulo redondeado 7">
            <a:extLst>
              <a:ext uri="{FF2B5EF4-FFF2-40B4-BE49-F238E27FC236}">
                <a16:creationId xmlns:a16="http://schemas.microsoft.com/office/drawing/2014/main" id="{9DDD7C09-608C-8C80-B065-8B2FFBB56996}"/>
              </a:ext>
            </a:extLst>
          </p:cNvPr>
          <p:cNvSpPr/>
          <p:nvPr userDrawn="1"/>
        </p:nvSpPr>
        <p:spPr>
          <a:xfrm>
            <a:off x="8634412" y="1918447"/>
            <a:ext cx="7115175" cy="10506635"/>
          </a:xfrm>
          <a:prstGeom prst="roundRect">
            <a:avLst>
              <a:gd name="adj" fmla="val 6269"/>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Rectángulo redondeado 8">
            <a:extLst>
              <a:ext uri="{FF2B5EF4-FFF2-40B4-BE49-F238E27FC236}">
                <a16:creationId xmlns:a16="http://schemas.microsoft.com/office/drawing/2014/main" id="{B9FE35CE-3579-B4B2-AF08-77658E2B867A}"/>
              </a:ext>
            </a:extLst>
          </p:cNvPr>
          <p:cNvSpPr/>
          <p:nvPr userDrawn="1"/>
        </p:nvSpPr>
        <p:spPr>
          <a:xfrm>
            <a:off x="16596524" y="1918447"/>
            <a:ext cx="7115175" cy="10506635"/>
          </a:xfrm>
          <a:prstGeom prst="roundRect">
            <a:avLst>
              <a:gd name="adj" fmla="val 6269"/>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0" name="Marcador de texto 8">
            <a:extLst>
              <a:ext uri="{FF2B5EF4-FFF2-40B4-BE49-F238E27FC236}">
                <a16:creationId xmlns:a16="http://schemas.microsoft.com/office/drawing/2014/main" id="{3C448E6D-40CF-B7A3-DE75-A5B526573DD9}"/>
              </a:ext>
            </a:extLst>
          </p:cNvPr>
          <p:cNvSpPr>
            <a:spLocks noGrp="1"/>
          </p:cNvSpPr>
          <p:nvPr>
            <p:ph type="body" sz="quarter" idx="13" hasCustomPrompt="1"/>
          </p:nvPr>
        </p:nvSpPr>
        <p:spPr>
          <a:xfrm>
            <a:off x="1207525" y="2511908"/>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a:t>Title</a:t>
            </a:r>
          </a:p>
        </p:txBody>
      </p:sp>
      <p:sp>
        <p:nvSpPr>
          <p:cNvPr id="13" name="Marcador de texto 8">
            <a:extLst>
              <a:ext uri="{FF2B5EF4-FFF2-40B4-BE49-F238E27FC236}">
                <a16:creationId xmlns:a16="http://schemas.microsoft.com/office/drawing/2014/main" id="{74E65F4F-860E-FB02-17FC-428D5B8CE0C0}"/>
              </a:ext>
            </a:extLst>
          </p:cNvPr>
          <p:cNvSpPr>
            <a:spLocks noGrp="1"/>
          </p:cNvSpPr>
          <p:nvPr>
            <p:ph type="body" sz="quarter" idx="16" hasCustomPrompt="1"/>
          </p:nvPr>
        </p:nvSpPr>
        <p:spPr>
          <a:xfrm>
            <a:off x="9104193" y="2511908"/>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a:t>Title</a:t>
            </a:r>
          </a:p>
        </p:txBody>
      </p:sp>
      <p:sp>
        <p:nvSpPr>
          <p:cNvPr id="15" name="Marcador de texto 8">
            <a:extLst>
              <a:ext uri="{FF2B5EF4-FFF2-40B4-BE49-F238E27FC236}">
                <a16:creationId xmlns:a16="http://schemas.microsoft.com/office/drawing/2014/main" id="{C0DA4B3E-78E4-F41A-A554-33FC4A33FFC2}"/>
              </a:ext>
            </a:extLst>
          </p:cNvPr>
          <p:cNvSpPr>
            <a:spLocks noGrp="1"/>
          </p:cNvSpPr>
          <p:nvPr>
            <p:ph type="body" sz="quarter" idx="17" hasCustomPrompt="1"/>
          </p:nvPr>
        </p:nvSpPr>
        <p:spPr>
          <a:xfrm>
            <a:off x="17292199" y="2531628"/>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a:t>Title</a:t>
            </a:r>
          </a:p>
        </p:txBody>
      </p:sp>
      <p:sp>
        <p:nvSpPr>
          <p:cNvPr id="18" name="Marcador de texto 8">
            <a:extLst>
              <a:ext uri="{FF2B5EF4-FFF2-40B4-BE49-F238E27FC236}">
                <a16:creationId xmlns:a16="http://schemas.microsoft.com/office/drawing/2014/main" id="{E82940A0-3D4F-EB53-FCC7-2230ECBCBD0F}"/>
              </a:ext>
            </a:extLst>
          </p:cNvPr>
          <p:cNvSpPr>
            <a:spLocks noGrp="1"/>
          </p:cNvSpPr>
          <p:nvPr>
            <p:ph type="body" sz="quarter" idx="18" hasCustomPrompt="1"/>
          </p:nvPr>
        </p:nvSpPr>
        <p:spPr>
          <a:xfrm>
            <a:off x="1296150" y="4637569"/>
            <a:ext cx="5706549" cy="7159983"/>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9" name="Marcador de texto 8">
            <a:extLst>
              <a:ext uri="{FF2B5EF4-FFF2-40B4-BE49-F238E27FC236}">
                <a16:creationId xmlns:a16="http://schemas.microsoft.com/office/drawing/2014/main" id="{EF29851C-4134-99AE-F05B-90BFC28D61EA}"/>
              </a:ext>
            </a:extLst>
          </p:cNvPr>
          <p:cNvSpPr>
            <a:spLocks noGrp="1"/>
          </p:cNvSpPr>
          <p:nvPr>
            <p:ph type="body" sz="quarter" idx="19" hasCustomPrompt="1"/>
          </p:nvPr>
        </p:nvSpPr>
        <p:spPr>
          <a:xfrm>
            <a:off x="9180524" y="4637569"/>
            <a:ext cx="5706549" cy="7159983"/>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20" name="Marcador de texto 8">
            <a:extLst>
              <a:ext uri="{FF2B5EF4-FFF2-40B4-BE49-F238E27FC236}">
                <a16:creationId xmlns:a16="http://schemas.microsoft.com/office/drawing/2014/main" id="{5026DD43-DEAD-E314-B6E9-49BEC15E5378}"/>
              </a:ext>
            </a:extLst>
          </p:cNvPr>
          <p:cNvSpPr>
            <a:spLocks noGrp="1"/>
          </p:cNvSpPr>
          <p:nvPr>
            <p:ph type="body" sz="quarter" idx="20" hasCustomPrompt="1"/>
          </p:nvPr>
        </p:nvSpPr>
        <p:spPr>
          <a:xfrm>
            <a:off x="17286056" y="4637569"/>
            <a:ext cx="5706549" cy="7159983"/>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1" name="Marcador de pie de página 19">
            <a:extLst>
              <a:ext uri="{FF2B5EF4-FFF2-40B4-BE49-F238E27FC236}">
                <a16:creationId xmlns:a16="http://schemas.microsoft.com/office/drawing/2014/main" id="{C2E3020A-CC46-1BDC-FE56-FB7C0EFB26E7}"/>
              </a:ext>
            </a:extLst>
          </p:cNvPr>
          <p:cNvSpPr>
            <a:spLocks noGrp="1"/>
          </p:cNvSpPr>
          <p:nvPr>
            <p:ph type="ftr" sz="quarter" idx="3"/>
          </p:nvPr>
        </p:nvSpPr>
        <p:spPr>
          <a:xfrm>
            <a:off x="672301" y="12712700"/>
            <a:ext cx="8229600"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s-419" err="1"/>
              <a:t>Presentation</a:t>
            </a:r>
            <a:r>
              <a:rPr lang="es-419"/>
              <a:t> Name | Speaker | Date</a:t>
            </a:r>
          </a:p>
        </p:txBody>
      </p:sp>
    </p:spTree>
    <p:extLst>
      <p:ext uri="{BB962C8B-B14F-4D97-AF65-F5344CB8AC3E}">
        <p14:creationId xmlns:p14="http://schemas.microsoft.com/office/powerpoint/2010/main" val="2799254704"/>
      </p:ext>
    </p:extLst>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Imatge" descr="Imatge">
            <a:extLst>
              <a:ext uri="{FF2B5EF4-FFF2-40B4-BE49-F238E27FC236}">
                <a16:creationId xmlns:a16="http://schemas.microsoft.com/office/drawing/2014/main" id="{88C9D5C0-F9DE-C5A7-18DB-22B64C4B18F8}"/>
              </a:ext>
            </a:extLst>
          </p:cNvPr>
          <p:cNvPicPr>
            <a:picLocks noChangeAspect="1"/>
          </p:cNvPicPr>
          <p:nvPr userDrawn="1"/>
        </p:nvPicPr>
        <p:blipFill>
          <a:blip r:embed="rId53"/>
          <a:stretch>
            <a:fillRect/>
          </a:stretch>
        </p:blipFill>
        <p:spPr>
          <a:xfrm>
            <a:off x="672301" y="564088"/>
            <a:ext cx="3794738" cy="706937"/>
          </a:xfrm>
          <a:prstGeom prst="rect">
            <a:avLst/>
          </a:prstGeom>
          <a:ln w="12700">
            <a:miter lim="400000"/>
          </a:ln>
        </p:spPr>
      </p:pic>
      <p:sp>
        <p:nvSpPr>
          <p:cNvPr id="20" name="Marcador de pie de página 19">
            <a:extLst>
              <a:ext uri="{FF2B5EF4-FFF2-40B4-BE49-F238E27FC236}">
                <a16:creationId xmlns:a16="http://schemas.microsoft.com/office/drawing/2014/main" id="{1892943A-5211-4DC5-CBEC-5C3E35A17268}"/>
              </a:ext>
            </a:extLst>
          </p:cNvPr>
          <p:cNvSpPr>
            <a:spLocks noGrp="1"/>
          </p:cNvSpPr>
          <p:nvPr>
            <p:ph type="ftr" sz="quarter" idx="3"/>
          </p:nvPr>
        </p:nvSpPr>
        <p:spPr>
          <a:xfrm>
            <a:off x="672300" y="12712700"/>
            <a:ext cx="18385721"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n-US"/>
              <a:t>A flagship initiative on skills for sustainable construction |</a:t>
            </a:r>
            <a:r>
              <a:rPr lang="es-419"/>
              <a:t> Florence KUIJL | 12 </a:t>
            </a:r>
            <a:r>
              <a:rPr lang="es-419" err="1"/>
              <a:t>September</a:t>
            </a:r>
            <a:r>
              <a:rPr lang="es-419"/>
              <a:t> 2024</a:t>
            </a:r>
          </a:p>
        </p:txBody>
      </p:sp>
    </p:spTree>
    <p:extLst>
      <p:ext uri="{BB962C8B-B14F-4D97-AF65-F5344CB8AC3E}">
        <p14:creationId xmlns:p14="http://schemas.microsoft.com/office/powerpoint/2010/main" val="309464254"/>
      </p:ext>
    </p:extLst>
  </p:cSld>
  <p:clrMap bg1="lt1" tx1="dk1" bg2="lt2" tx2="dk2" accent1="accent1" accent2="accent2" accent3="accent3" accent4="accent4" accent5="accent5" accent6="accent6" hlink="hlink" folHlink="folHlink"/>
  <p:sldLayoutIdLst>
    <p:sldLayoutId id="2147483748" r:id="rId1"/>
    <p:sldLayoutId id="2147483768" r:id="rId2"/>
    <p:sldLayoutId id="2147483769" r:id="rId3"/>
    <p:sldLayoutId id="2147483770" r:id="rId4"/>
    <p:sldLayoutId id="2147483771" r:id="rId5"/>
    <p:sldLayoutId id="2147483747" r:id="rId6"/>
    <p:sldLayoutId id="2147483732" r:id="rId7"/>
    <p:sldLayoutId id="2147483749" r:id="rId8"/>
    <p:sldLayoutId id="2147483728" r:id="rId9"/>
    <p:sldLayoutId id="2147483762" r:id="rId10"/>
    <p:sldLayoutId id="2147483739" r:id="rId11"/>
    <p:sldLayoutId id="2147483753" r:id="rId12"/>
    <p:sldLayoutId id="2147483761" r:id="rId13"/>
    <p:sldLayoutId id="2147483740" r:id="rId14"/>
    <p:sldLayoutId id="2147483716" r:id="rId15"/>
    <p:sldLayoutId id="2147483754" r:id="rId16"/>
    <p:sldLayoutId id="2147483720" r:id="rId17"/>
    <p:sldLayoutId id="2147483721" r:id="rId18"/>
    <p:sldLayoutId id="2147483722" r:id="rId19"/>
    <p:sldLayoutId id="2147483731" r:id="rId20"/>
    <p:sldLayoutId id="2147483744" r:id="rId21"/>
    <p:sldLayoutId id="2147483760" r:id="rId22"/>
    <p:sldLayoutId id="2147483735" r:id="rId23"/>
    <p:sldLayoutId id="2147483758" r:id="rId24"/>
    <p:sldLayoutId id="2147483730" r:id="rId25"/>
    <p:sldLayoutId id="2147483746" r:id="rId26"/>
    <p:sldLayoutId id="2147483733" r:id="rId27"/>
    <p:sldLayoutId id="2147483751" r:id="rId28"/>
    <p:sldLayoutId id="2147483729" r:id="rId29"/>
    <p:sldLayoutId id="2147483745" r:id="rId30"/>
    <p:sldLayoutId id="2147483734" r:id="rId31"/>
    <p:sldLayoutId id="2147483759" r:id="rId32"/>
    <p:sldLayoutId id="2147483710" r:id="rId33"/>
    <p:sldLayoutId id="2147483757" r:id="rId34"/>
    <p:sldLayoutId id="2147483725" r:id="rId35"/>
    <p:sldLayoutId id="2147483736" r:id="rId36"/>
    <p:sldLayoutId id="2147483715" r:id="rId37"/>
    <p:sldLayoutId id="2147483717" r:id="rId38"/>
    <p:sldLayoutId id="2147483711" r:id="rId39"/>
    <p:sldLayoutId id="2147483756" r:id="rId40"/>
    <p:sldLayoutId id="2147483727" r:id="rId41"/>
    <p:sldLayoutId id="2147483741" r:id="rId42"/>
    <p:sldLayoutId id="2147483713" r:id="rId43"/>
    <p:sldLayoutId id="2147483718" r:id="rId44"/>
    <p:sldLayoutId id="2147483712" r:id="rId45"/>
    <p:sldLayoutId id="2147483755" r:id="rId46"/>
    <p:sldLayoutId id="2147483726" r:id="rId47"/>
    <p:sldLayoutId id="2147483742" r:id="rId48"/>
    <p:sldLayoutId id="2147483714" r:id="rId49"/>
    <p:sldLayoutId id="2147483719" r:id="rId50"/>
    <p:sldLayoutId id="2147483709" r:id="rId5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76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sv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40.xml"/><Relationship Id="rId6" Type="http://schemas.openxmlformats.org/officeDocument/2006/relationships/image" Target="../media/image18.jpeg"/><Relationship Id="rId5" Type="http://schemas.openxmlformats.org/officeDocument/2006/relationships/image" Target="../media/image17.sv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40.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40.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5.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A close-up of a logo&#10;&#10;AI-generated content may be incorrect.">
            <a:extLst>
              <a:ext uri="{FF2B5EF4-FFF2-40B4-BE49-F238E27FC236}">
                <a16:creationId xmlns:a16="http://schemas.microsoft.com/office/drawing/2014/main" id="{EBB054AA-0312-F7ED-2AF2-EF3FEA5C2F60}"/>
              </a:ext>
            </a:extLst>
          </p:cNvPr>
          <p:cNvPicPr>
            <a:picLocks noChangeAspect="1"/>
          </p:cNvPicPr>
          <p:nvPr/>
        </p:nvPicPr>
        <p:blipFill>
          <a:blip r:embed="rId2"/>
          <a:stretch>
            <a:fillRect/>
          </a:stretch>
        </p:blipFill>
        <p:spPr>
          <a:xfrm>
            <a:off x="204506" y="8129493"/>
            <a:ext cx="11422841" cy="5211671"/>
          </a:xfrm>
          <a:prstGeom prst="rect">
            <a:avLst/>
          </a:prstGeom>
        </p:spPr>
      </p:pic>
      <p:pic>
        <p:nvPicPr>
          <p:cNvPr id="6" name="Picture 17" descr="A group of squares on a black background&#10;&#10;AI-generated content may be incorrect.">
            <a:extLst>
              <a:ext uri="{FF2B5EF4-FFF2-40B4-BE49-F238E27FC236}">
                <a16:creationId xmlns:a16="http://schemas.microsoft.com/office/drawing/2014/main" id="{2786DA5D-7210-6FC4-E126-60E8ADDC58A2}"/>
              </a:ext>
            </a:extLst>
          </p:cNvPr>
          <p:cNvPicPr>
            <a:picLocks noChangeAspect="1"/>
          </p:cNvPicPr>
          <p:nvPr/>
        </p:nvPicPr>
        <p:blipFill>
          <a:blip r:embed="rId3"/>
          <a:stretch>
            <a:fillRect/>
          </a:stretch>
        </p:blipFill>
        <p:spPr>
          <a:xfrm>
            <a:off x="11148140" y="2863331"/>
            <a:ext cx="12539297" cy="10272467"/>
          </a:xfrm>
          <a:prstGeom prst="rect">
            <a:avLst/>
          </a:prstGeom>
        </p:spPr>
      </p:pic>
      <p:sp>
        <p:nvSpPr>
          <p:cNvPr id="7" name="Rounded Rectangle 18">
            <a:extLst>
              <a:ext uri="{FF2B5EF4-FFF2-40B4-BE49-F238E27FC236}">
                <a16:creationId xmlns:a16="http://schemas.microsoft.com/office/drawing/2014/main" id="{64EE5E7F-5F9B-7EBD-2421-F08A79345CC3}"/>
              </a:ext>
            </a:extLst>
          </p:cNvPr>
          <p:cNvSpPr/>
          <p:nvPr/>
        </p:nvSpPr>
        <p:spPr>
          <a:xfrm>
            <a:off x="850900" y="2954948"/>
            <a:ext cx="9761682" cy="5211671"/>
          </a:xfrm>
          <a:prstGeom prst="roundRect">
            <a:avLst/>
          </a:prstGeom>
          <a:solidFill>
            <a:srgbClr val="79C4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4800" noProof="0" dirty="0" err="1">
                <a:latin typeface="Trebuchet MS" panose="020B0603020202020204" pitchFamily="34" charset="0"/>
              </a:rPr>
              <a:t>Course</a:t>
            </a:r>
            <a:r>
              <a:rPr lang="uk-UA" sz="4800" noProof="0" dirty="0">
                <a:latin typeface="Trebuchet MS" panose="020B0603020202020204" pitchFamily="34" charset="0"/>
              </a:rPr>
              <a:t> </a:t>
            </a:r>
            <a:r>
              <a:rPr lang="uk-UA" sz="4800" noProof="0" dirty="0" err="1">
                <a:latin typeface="Trebuchet MS" panose="020B0603020202020204" pitchFamily="34" charset="0"/>
              </a:rPr>
              <a:t>name</a:t>
            </a:r>
            <a:endParaRPr lang="uk-UA" sz="4800" noProof="0" dirty="0">
              <a:latin typeface="Trebuchet MS" panose="020B0603020202020204" pitchFamily="34" charset="0"/>
            </a:endParaRPr>
          </a:p>
          <a:p>
            <a:pPr algn="ctr"/>
            <a:endParaRPr lang="uk-UA" sz="4800" noProof="0" dirty="0">
              <a:latin typeface="Trebuchet MS" panose="020B0603020202020204" pitchFamily="34" charset="0"/>
            </a:endParaRPr>
          </a:p>
          <a:p>
            <a:pPr algn="ctr"/>
            <a:r>
              <a:rPr lang="uk-UA" sz="4800" noProof="0" dirty="0" err="1">
                <a:latin typeface="Trebuchet MS" panose="020B0603020202020204" pitchFamily="34" charset="0"/>
              </a:rPr>
              <a:t>Presenter</a:t>
            </a:r>
            <a:endParaRPr lang="uk-UA" sz="4800" noProof="0" dirty="0">
              <a:latin typeface="Trebuchet MS" panose="020B0603020202020204" pitchFamily="34" charset="0"/>
            </a:endParaRPr>
          </a:p>
        </p:txBody>
      </p:sp>
      <p:pic>
        <p:nvPicPr>
          <p:cNvPr id="8" name="Picture 20" descr="A black background with white text&#10;&#10;AI-generated content may be incorrect.">
            <a:extLst>
              <a:ext uri="{FF2B5EF4-FFF2-40B4-BE49-F238E27FC236}">
                <a16:creationId xmlns:a16="http://schemas.microsoft.com/office/drawing/2014/main" id="{98F5AC2B-FF4E-337C-CDFD-950787D38E0A}"/>
              </a:ext>
            </a:extLst>
          </p:cNvPr>
          <p:cNvPicPr>
            <a:picLocks noChangeAspect="1"/>
          </p:cNvPicPr>
          <p:nvPr/>
        </p:nvPicPr>
        <p:blipFill>
          <a:blip r:embed="rId4"/>
          <a:stretch>
            <a:fillRect/>
          </a:stretch>
        </p:blipFill>
        <p:spPr>
          <a:xfrm>
            <a:off x="696563" y="-450243"/>
            <a:ext cx="22672451" cy="3199825"/>
          </a:xfrm>
          <a:prstGeom prst="rect">
            <a:avLst/>
          </a:prstGeom>
        </p:spPr>
      </p:pic>
      <p:sp>
        <p:nvSpPr>
          <p:cNvPr id="2" name="Rounded Rectangle 18">
            <a:extLst>
              <a:ext uri="{FF2B5EF4-FFF2-40B4-BE49-F238E27FC236}">
                <a16:creationId xmlns:a16="http://schemas.microsoft.com/office/drawing/2014/main" id="{64EE5E7F-5F9B-7EBD-2421-F08A79345CC3}"/>
              </a:ext>
            </a:extLst>
          </p:cNvPr>
          <p:cNvSpPr/>
          <p:nvPr/>
        </p:nvSpPr>
        <p:spPr>
          <a:xfrm>
            <a:off x="850900" y="2954948"/>
            <a:ext cx="9761682" cy="5211671"/>
          </a:xfrm>
          <a:prstGeom prst="roundRect">
            <a:avLst/>
          </a:prstGeom>
          <a:solidFill>
            <a:srgbClr val="79C49E"/>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3200" b="1" dirty="0" err="1">
                <a:latin typeface="Trebuchet MS"/>
                <a:ea typeface="+mn-lt"/>
                <a:cs typeface="+mn-lt"/>
              </a:rPr>
              <a:t>Екологічно</a:t>
            </a:r>
            <a:r>
              <a:rPr lang="en-GB" sz="3200" b="1" dirty="0">
                <a:latin typeface="Trebuchet MS"/>
                <a:ea typeface="+mn-lt"/>
                <a:cs typeface="+mn-lt"/>
              </a:rPr>
              <a:t> </a:t>
            </a:r>
            <a:r>
              <a:rPr lang="en-GB" sz="3200" b="1" dirty="0" err="1">
                <a:latin typeface="Trebuchet MS"/>
                <a:ea typeface="+mn-lt"/>
                <a:cs typeface="+mn-lt"/>
              </a:rPr>
              <a:t>чисті</a:t>
            </a:r>
            <a:r>
              <a:rPr lang="en-GB" sz="3200" b="1" dirty="0">
                <a:latin typeface="Trebuchet MS"/>
                <a:ea typeface="+mn-lt"/>
                <a:cs typeface="+mn-lt"/>
              </a:rPr>
              <a:t> </a:t>
            </a:r>
            <a:r>
              <a:rPr lang="en-GB" sz="3200" b="1" dirty="0" err="1">
                <a:latin typeface="Trebuchet MS"/>
                <a:ea typeface="+mn-lt"/>
                <a:cs typeface="+mn-lt"/>
              </a:rPr>
              <a:t>матеріали</a:t>
            </a:r>
            <a:r>
              <a:rPr lang="en-GB" sz="3200" b="1" dirty="0">
                <a:latin typeface="Trebuchet MS"/>
                <a:ea typeface="+mn-lt"/>
                <a:cs typeface="+mn-lt"/>
              </a:rPr>
              <a:t> </a:t>
            </a:r>
            <a:r>
              <a:rPr lang="en-GB" sz="3200" b="1" dirty="0" err="1">
                <a:latin typeface="Trebuchet MS"/>
                <a:ea typeface="+mn-lt"/>
                <a:cs typeface="+mn-lt"/>
              </a:rPr>
              <a:t>та</a:t>
            </a:r>
            <a:r>
              <a:rPr lang="en-GB" sz="3200" b="1" dirty="0">
                <a:latin typeface="Trebuchet MS"/>
                <a:ea typeface="+mn-lt"/>
                <a:cs typeface="+mn-lt"/>
              </a:rPr>
              <a:t> </a:t>
            </a:r>
            <a:r>
              <a:rPr lang="en-GB" sz="3200" b="1" dirty="0" err="1">
                <a:latin typeface="Trebuchet MS"/>
                <a:ea typeface="+mn-lt"/>
                <a:cs typeface="+mn-lt"/>
              </a:rPr>
              <a:t>інструменти</a:t>
            </a:r>
            <a:r>
              <a:rPr lang="en-GB" sz="3200" b="1" dirty="0">
                <a:latin typeface="Trebuchet MS"/>
                <a:ea typeface="+mn-lt"/>
                <a:cs typeface="+mn-lt"/>
              </a:rPr>
              <a:t> </a:t>
            </a:r>
            <a:r>
              <a:rPr lang="en-GB" sz="3200" b="1" dirty="0" err="1">
                <a:latin typeface="Trebuchet MS"/>
                <a:ea typeface="+mn-lt"/>
                <a:cs typeface="+mn-lt"/>
              </a:rPr>
              <a:t>енергоефективності</a:t>
            </a:r>
            <a:r>
              <a:rPr lang="en-GB" sz="3200" b="1" dirty="0">
                <a:latin typeface="Trebuchet MS"/>
                <a:ea typeface="+mn-lt"/>
                <a:cs typeface="+mn-lt"/>
              </a:rPr>
              <a:t> в </a:t>
            </a:r>
            <a:r>
              <a:rPr lang="en-GB" sz="3200" b="1" dirty="0" err="1">
                <a:latin typeface="Trebuchet MS"/>
                <a:ea typeface="+mn-lt"/>
                <a:cs typeface="+mn-lt"/>
              </a:rPr>
              <a:t>реконструкції</a:t>
            </a:r>
            <a:r>
              <a:rPr lang="en-GB" sz="3200" b="1" dirty="0">
                <a:latin typeface="Trebuchet MS"/>
                <a:ea typeface="+mn-lt"/>
                <a:cs typeface="+mn-lt"/>
              </a:rPr>
              <a:t> </a:t>
            </a:r>
            <a:r>
              <a:rPr lang="en-GB" sz="3200" b="1" dirty="0" err="1">
                <a:latin typeface="Trebuchet MS"/>
                <a:ea typeface="+mn-lt"/>
                <a:cs typeface="+mn-lt"/>
              </a:rPr>
              <a:t>муніципальних</a:t>
            </a:r>
            <a:r>
              <a:rPr lang="en-GB" sz="3200" b="1" dirty="0">
                <a:latin typeface="Trebuchet MS"/>
                <a:ea typeface="+mn-lt"/>
                <a:cs typeface="+mn-lt"/>
              </a:rPr>
              <a:t> </a:t>
            </a:r>
            <a:r>
              <a:rPr lang="en-GB" sz="3200" b="1" dirty="0" err="1">
                <a:latin typeface="Trebuchet MS"/>
                <a:ea typeface="+mn-lt"/>
                <a:cs typeface="+mn-lt"/>
              </a:rPr>
              <a:t>об'єктів</a:t>
            </a:r>
            <a:br>
              <a:rPr lang="en-GB" sz="3200" b="1" dirty="0">
                <a:latin typeface="Trebuchet MS"/>
                <a:ea typeface="+mn-lt"/>
                <a:cs typeface="+mn-lt"/>
              </a:rPr>
            </a:br>
            <a:endParaRPr lang="uk-UA" sz="3200">
              <a:solidFill>
                <a:srgbClr val="000000"/>
              </a:solidFill>
              <a:latin typeface="Calibri"/>
              <a:ea typeface="+mn-lt"/>
              <a:cs typeface="+mn-lt"/>
            </a:endParaRPr>
          </a:p>
          <a:p>
            <a:pPr algn="ctr"/>
            <a:r>
              <a:rPr lang="en-GB" sz="3200" err="1">
                <a:latin typeface="Trebuchet MS"/>
                <a:ea typeface="+mn-lt"/>
                <a:cs typeface="+mn-lt"/>
              </a:rPr>
              <a:t>Вступ</a:t>
            </a:r>
            <a:r>
              <a:rPr lang="en-GB" sz="3200" dirty="0">
                <a:latin typeface="Trebuchet MS"/>
                <a:ea typeface="+mn-lt"/>
                <a:cs typeface="+mn-lt"/>
              </a:rPr>
              <a:t> </a:t>
            </a:r>
            <a:r>
              <a:rPr lang="en-GB" sz="3200" err="1">
                <a:latin typeface="Trebuchet MS"/>
                <a:ea typeface="+mn-lt"/>
                <a:cs typeface="+mn-lt"/>
              </a:rPr>
              <a:t>до</a:t>
            </a:r>
            <a:r>
              <a:rPr lang="en-GB" sz="3200" dirty="0">
                <a:latin typeface="Trebuchet MS"/>
                <a:ea typeface="+mn-lt"/>
                <a:cs typeface="+mn-lt"/>
              </a:rPr>
              <a:t> </a:t>
            </a:r>
            <a:r>
              <a:rPr lang="en-GB" sz="3200" err="1">
                <a:latin typeface="Trebuchet MS"/>
                <a:ea typeface="+mn-lt"/>
                <a:cs typeface="+mn-lt"/>
              </a:rPr>
              <a:t>сталого</a:t>
            </a:r>
            <a:r>
              <a:rPr lang="en-GB" sz="3200" dirty="0">
                <a:latin typeface="Trebuchet MS"/>
                <a:ea typeface="+mn-lt"/>
                <a:cs typeface="+mn-lt"/>
              </a:rPr>
              <a:t> </a:t>
            </a:r>
            <a:r>
              <a:rPr lang="en-GB" sz="3200" err="1">
                <a:latin typeface="Trebuchet MS"/>
                <a:ea typeface="+mn-lt"/>
                <a:cs typeface="+mn-lt"/>
              </a:rPr>
              <a:t>будівництва</a:t>
            </a:r>
            <a:r>
              <a:rPr lang="en-GB" sz="3200" dirty="0">
                <a:latin typeface="Trebuchet MS"/>
                <a:ea typeface="+mn-lt"/>
                <a:cs typeface="+mn-lt"/>
              </a:rPr>
              <a:t> </a:t>
            </a:r>
            <a:r>
              <a:rPr lang="en-GB" sz="3200" err="1">
                <a:latin typeface="Trebuchet MS"/>
                <a:ea typeface="+mn-lt"/>
                <a:cs typeface="+mn-lt"/>
              </a:rPr>
              <a:t>та</a:t>
            </a:r>
            <a:r>
              <a:rPr lang="en-GB" sz="3200" dirty="0">
                <a:latin typeface="Trebuchet MS"/>
                <a:ea typeface="+mn-lt"/>
                <a:cs typeface="+mn-lt"/>
              </a:rPr>
              <a:t> NEB</a:t>
            </a:r>
            <a:br>
              <a:rPr lang="en-GB" sz="3200" dirty="0">
                <a:latin typeface="Trebuchet MS"/>
                <a:ea typeface="+mn-lt"/>
                <a:cs typeface="+mn-lt"/>
              </a:rPr>
            </a:br>
            <a:r>
              <a:rPr lang="en-GB" sz="3200" b="1" err="1">
                <a:solidFill>
                  <a:schemeClr val="tx1"/>
                </a:solidFill>
                <a:latin typeface="Trebuchet MS"/>
                <a:ea typeface="+mn-lt"/>
                <a:cs typeface="+mn-lt"/>
              </a:rPr>
              <a:t>Лекція</a:t>
            </a:r>
            <a:r>
              <a:rPr lang="en-GB" sz="3200" b="1" dirty="0">
                <a:solidFill>
                  <a:schemeClr val="tx1"/>
                </a:solidFill>
                <a:latin typeface="Trebuchet MS"/>
                <a:ea typeface="+mn-lt"/>
                <a:cs typeface="+mn-lt"/>
              </a:rPr>
              <a:t> 4: </a:t>
            </a:r>
            <a:r>
              <a:rPr lang="en-GB" sz="3200" b="1" err="1">
                <a:solidFill>
                  <a:schemeClr val="tx1"/>
                </a:solidFill>
                <a:latin typeface="Trebuchet MS"/>
                <a:ea typeface="+mn-lt"/>
                <a:cs typeface="+mn-lt"/>
              </a:rPr>
              <a:t>кейс</a:t>
            </a:r>
            <a:r>
              <a:rPr lang="en-GB" sz="3200" b="1" dirty="0">
                <a:solidFill>
                  <a:schemeClr val="tx1"/>
                </a:solidFill>
                <a:latin typeface="Trebuchet MS"/>
                <a:ea typeface="+mn-lt"/>
                <a:cs typeface="+mn-lt"/>
              </a:rPr>
              <a:t> NEBA в </a:t>
            </a:r>
            <a:r>
              <a:rPr lang="en-GB" sz="3200" b="1" err="1">
                <a:solidFill>
                  <a:schemeClr val="tx1"/>
                </a:solidFill>
                <a:latin typeface="Trebuchet MS"/>
                <a:ea typeface="+mn-lt"/>
                <a:cs typeface="+mn-lt"/>
              </a:rPr>
              <a:t>Ізолі</a:t>
            </a:r>
            <a:endParaRPr lang="en-GB" sz="3200" b="1" err="1">
              <a:solidFill>
                <a:schemeClr val="tx1"/>
              </a:solidFill>
              <a:latin typeface="Calibri" panose="020F0502020204030204"/>
              <a:ea typeface="+mn-lt"/>
              <a:cs typeface="+mn-lt"/>
            </a:endParaRPr>
          </a:p>
          <a:p>
            <a:pPr algn="ctr"/>
            <a:endParaRPr lang="en-GB" sz="3200" dirty="0">
              <a:solidFill>
                <a:srgbClr val="000000"/>
              </a:solidFill>
              <a:latin typeface="Trebuchet MS"/>
            </a:endParaRPr>
          </a:p>
          <a:p>
            <a:pPr algn="ctr"/>
            <a:r>
              <a:rPr lang="en-GB" sz="4800" dirty="0" err="1">
                <a:latin typeface="Trebuchet MS"/>
                <a:ea typeface="+mn-lt"/>
                <a:cs typeface="+mn-lt"/>
              </a:rPr>
              <a:t>Скок</a:t>
            </a:r>
            <a:r>
              <a:rPr lang="en-GB" sz="4800" dirty="0">
                <a:latin typeface="Trebuchet MS"/>
                <a:ea typeface="+mn-lt"/>
                <a:cs typeface="+mn-lt"/>
              </a:rPr>
              <a:t> </a:t>
            </a:r>
            <a:r>
              <a:rPr lang="en-GB" sz="4800" dirty="0" err="1">
                <a:latin typeface="Trebuchet MS"/>
                <a:ea typeface="+mn-lt"/>
                <a:cs typeface="+mn-lt"/>
              </a:rPr>
              <a:t>Анастасія</a:t>
            </a:r>
            <a:br>
              <a:rPr lang="en-GB" sz="4800" dirty="0">
                <a:latin typeface="Trebuchet MS"/>
                <a:ea typeface="+mn-lt"/>
                <a:cs typeface="+mn-lt"/>
              </a:rPr>
            </a:br>
            <a:r>
              <a:rPr lang="en-GB" sz="2800" dirty="0" err="1">
                <a:latin typeface="Trebuchet MS"/>
                <a:ea typeface="+mn-lt"/>
                <a:cs typeface="+mn-lt"/>
              </a:rPr>
              <a:t>керівниця</a:t>
            </a:r>
            <a:r>
              <a:rPr lang="en-GB" sz="2800" i="1" dirty="0">
                <a:latin typeface="Trebuchet MS"/>
                <a:ea typeface="+mn-lt"/>
                <a:cs typeface="+mn-lt"/>
              </a:rPr>
              <a:t> </a:t>
            </a:r>
            <a:r>
              <a:rPr lang="en-GB" sz="2800" i="1" dirty="0" err="1">
                <a:latin typeface="Trebuchet MS"/>
                <a:ea typeface="+mn-lt"/>
                <a:cs typeface="+mn-lt"/>
              </a:rPr>
              <a:t>відділу</a:t>
            </a:r>
            <a:r>
              <a:rPr lang="en-GB" sz="2800" i="1" dirty="0">
                <a:latin typeface="Trebuchet MS"/>
                <a:ea typeface="+mn-lt"/>
                <a:cs typeface="+mn-lt"/>
              </a:rPr>
              <a:t> ESG BDO in Ukraine</a:t>
            </a:r>
            <a:endParaRPr lang="uk-UA" sz="2800">
              <a:ea typeface="Calibri"/>
              <a:cs typeface="Calibri"/>
            </a:endParaRPr>
          </a:p>
        </p:txBody>
      </p:sp>
    </p:spTree>
    <p:extLst>
      <p:ext uri="{BB962C8B-B14F-4D97-AF65-F5344CB8AC3E}">
        <p14:creationId xmlns:p14="http://schemas.microsoft.com/office/powerpoint/2010/main" val="29669457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55AEF-DE74-B4F5-5352-BC3035E1D77B}"/>
            </a:ext>
          </a:extLst>
        </p:cNvPr>
        <p:cNvGrpSpPr/>
        <p:nvPr/>
      </p:nvGrpSpPr>
      <p:grpSpPr>
        <a:xfrm>
          <a:off x="0" y="0"/>
          <a:ext cx="0" cy="0"/>
          <a:chOff x="0" y="0"/>
          <a:chExt cx="0" cy="0"/>
        </a:xfrm>
      </p:grpSpPr>
      <p:sp>
        <p:nvSpPr>
          <p:cNvPr id="4" name="Текст 3">
            <a:extLst>
              <a:ext uri="{FF2B5EF4-FFF2-40B4-BE49-F238E27FC236}">
                <a16:creationId xmlns:a16="http://schemas.microsoft.com/office/drawing/2014/main" id="{411084B9-D1FD-700C-AEC4-7DA3E3389DB0}"/>
              </a:ext>
            </a:extLst>
          </p:cNvPr>
          <p:cNvSpPr>
            <a:spLocks noGrp="1"/>
          </p:cNvSpPr>
          <p:nvPr>
            <p:ph type="body" sz="quarter" idx="13"/>
          </p:nvPr>
        </p:nvSpPr>
        <p:spPr>
          <a:xfrm>
            <a:off x="2078640" y="4049974"/>
            <a:ext cx="5730336" cy="828340"/>
          </a:xfrm>
        </p:spPr>
        <p:txBody>
          <a:bodyPr/>
          <a:lstStyle/>
          <a:p>
            <a:r>
              <a:rPr lang="uk-UA" sz="6000" b="1" noProof="0" dirty="0">
                <a:latin typeface="+mj-lt"/>
                <a:ea typeface="+mj-ea"/>
                <a:cs typeface="Calibri" panose="020F0502020204030204" pitchFamily="34" charset="0"/>
              </a:rPr>
              <a:t>Сталий розвиток</a:t>
            </a:r>
          </a:p>
        </p:txBody>
      </p:sp>
      <p:sp>
        <p:nvSpPr>
          <p:cNvPr id="6" name="Текст 5">
            <a:extLst>
              <a:ext uri="{FF2B5EF4-FFF2-40B4-BE49-F238E27FC236}">
                <a16:creationId xmlns:a16="http://schemas.microsoft.com/office/drawing/2014/main" id="{316A27BB-9986-CB01-268E-A90376B08627}"/>
              </a:ext>
            </a:extLst>
          </p:cNvPr>
          <p:cNvSpPr>
            <a:spLocks noGrp="1"/>
          </p:cNvSpPr>
          <p:nvPr>
            <p:ph type="body" sz="quarter" idx="17"/>
          </p:nvPr>
        </p:nvSpPr>
        <p:spPr>
          <a:xfrm>
            <a:off x="1164240" y="4980160"/>
            <a:ext cx="13429584" cy="1071134"/>
          </a:xfrm>
        </p:spPr>
        <p:txBody>
          <a:bodyPr/>
          <a:lstStyle/>
          <a:p>
            <a:r>
              <a:rPr lang="uk-UA" sz="3200" b="1" noProof="0" dirty="0"/>
              <a:t>Деревина</a:t>
            </a:r>
            <a:r>
              <a:rPr lang="uk-UA" noProof="0" dirty="0"/>
              <a:t>: вибір деревини </a:t>
            </a:r>
            <a:r>
              <a:rPr lang="uk-UA" i="1" noProof="0" dirty="0"/>
              <a:t>як основного матеріалу будівництва </a:t>
            </a:r>
            <a:r>
              <a:rPr lang="uk-UA" noProof="0" dirty="0"/>
              <a:t>зменшує вуглецевий слід будівлі, оскільки деревина є природним поглиначем CO2.</a:t>
            </a:r>
          </a:p>
        </p:txBody>
      </p:sp>
      <p:pic>
        <p:nvPicPr>
          <p:cNvPr id="8" name="Графіка 7" descr="Deciduous tree outline">
            <a:extLst>
              <a:ext uri="{FF2B5EF4-FFF2-40B4-BE49-F238E27FC236}">
                <a16:creationId xmlns:a16="http://schemas.microsoft.com/office/drawing/2014/main" id="{0C49F0D6-C8FA-D6FB-C695-C823B00634F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76336" y="7071087"/>
            <a:ext cx="914400" cy="914400"/>
          </a:xfrm>
          <a:prstGeom prst="rect">
            <a:avLst/>
          </a:prstGeom>
        </p:spPr>
      </p:pic>
      <p:pic>
        <p:nvPicPr>
          <p:cNvPr id="18" name="Графіка 17" descr="Tree Stump outline">
            <a:extLst>
              <a:ext uri="{FF2B5EF4-FFF2-40B4-BE49-F238E27FC236}">
                <a16:creationId xmlns:a16="http://schemas.microsoft.com/office/drawing/2014/main" id="{F3177C6A-83F7-0995-C087-8162043D25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4240" y="6145011"/>
            <a:ext cx="914400" cy="914400"/>
          </a:xfrm>
          <a:prstGeom prst="rect">
            <a:avLst/>
          </a:prstGeom>
        </p:spPr>
      </p:pic>
      <p:sp>
        <p:nvSpPr>
          <p:cNvPr id="19" name="Текст 5">
            <a:extLst>
              <a:ext uri="{FF2B5EF4-FFF2-40B4-BE49-F238E27FC236}">
                <a16:creationId xmlns:a16="http://schemas.microsoft.com/office/drawing/2014/main" id="{4CA0D16F-BFC2-A367-FAA4-CD3DCF062F3F}"/>
              </a:ext>
            </a:extLst>
          </p:cNvPr>
          <p:cNvSpPr txBox="1">
            <a:spLocks/>
          </p:cNvSpPr>
          <p:nvPr/>
        </p:nvSpPr>
        <p:spPr>
          <a:xfrm>
            <a:off x="2133504" y="6273027"/>
            <a:ext cx="8558880" cy="532896"/>
          </a:xfrm>
          <a:prstGeom prst="rect">
            <a:avLst/>
          </a:prstGeom>
        </p:spPr>
        <p:txBody>
          <a:bodyPr/>
          <a:lstStyle>
            <a:lvl1pPr marL="0" indent="0" algn="l" defTabSz="914400" rtl="0" eaLnBrk="1" latinLnBrk="0" hangingPunct="1">
              <a:lnSpc>
                <a:spcPts val="3800"/>
              </a:lnSpc>
              <a:spcBef>
                <a:spcPts val="1000"/>
              </a:spcBef>
              <a:buFont typeface="Arial" panose="020B0604020202020204" pitchFamily="34" charset="0"/>
              <a:buNone/>
              <a:defRPr sz="3000" b="0" i="0" kern="1200">
                <a:solidFill>
                  <a:srgbClr val="4D4D4D"/>
                </a:solidFill>
                <a:latin typeface="+mj-lt"/>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uk-UA" sz="2800" noProof="0" dirty="0"/>
              <a:t>Для проєкту було використано </a:t>
            </a:r>
            <a:r>
              <a:rPr lang="uk-UA" sz="2800" b="1" noProof="0" dirty="0"/>
              <a:t>1347м³</a:t>
            </a:r>
            <a:r>
              <a:rPr lang="uk-UA" sz="2800" noProof="0" dirty="0"/>
              <a:t> деревини.</a:t>
            </a:r>
          </a:p>
        </p:txBody>
      </p:sp>
      <p:sp>
        <p:nvSpPr>
          <p:cNvPr id="20" name="Текст 5">
            <a:extLst>
              <a:ext uri="{FF2B5EF4-FFF2-40B4-BE49-F238E27FC236}">
                <a16:creationId xmlns:a16="http://schemas.microsoft.com/office/drawing/2014/main" id="{B3B32816-9334-418A-8874-E42C617392E3}"/>
              </a:ext>
            </a:extLst>
          </p:cNvPr>
          <p:cNvSpPr txBox="1">
            <a:spLocks/>
          </p:cNvSpPr>
          <p:nvPr/>
        </p:nvSpPr>
        <p:spPr>
          <a:xfrm>
            <a:off x="2133504" y="7016223"/>
            <a:ext cx="12460320" cy="1024128"/>
          </a:xfrm>
          <a:prstGeom prst="rect">
            <a:avLst/>
          </a:prstGeom>
        </p:spPr>
        <p:txBody>
          <a:bodyPr/>
          <a:lstStyle>
            <a:lvl1pPr marL="0" indent="0" algn="l" defTabSz="914400" rtl="0" eaLnBrk="1" latinLnBrk="0" hangingPunct="1">
              <a:lnSpc>
                <a:spcPts val="3800"/>
              </a:lnSpc>
              <a:spcBef>
                <a:spcPts val="1000"/>
              </a:spcBef>
              <a:buFont typeface="Arial" panose="020B0604020202020204" pitchFamily="34" charset="0"/>
              <a:buNone/>
              <a:defRPr sz="3000" b="0" i="0" kern="1200">
                <a:solidFill>
                  <a:srgbClr val="4D4D4D"/>
                </a:solidFill>
                <a:latin typeface="+mj-lt"/>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uk-UA" sz="2800" noProof="0" dirty="0"/>
              <a:t>На території було висаджено </a:t>
            </a:r>
            <a:r>
              <a:rPr lang="uk-UA" sz="2800" b="1" noProof="0" dirty="0"/>
              <a:t>3000</a:t>
            </a:r>
            <a:r>
              <a:rPr lang="uk-UA" sz="2800" noProof="0" dirty="0"/>
              <a:t> дубів, що дозволить зберегти близько 2647 тонн CO2 протягом наступних 200 років.</a:t>
            </a:r>
          </a:p>
        </p:txBody>
      </p:sp>
      <p:sp>
        <p:nvSpPr>
          <p:cNvPr id="21" name="Текст 5">
            <a:extLst>
              <a:ext uri="{FF2B5EF4-FFF2-40B4-BE49-F238E27FC236}">
                <a16:creationId xmlns:a16="http://schemas.microsoft.com/office/drawing/2014/main" id="{BD7F26B7-52DC-664F-8F50-3DF0A25FEBE0}"/>
              </a:ext>
            </a:extLst>
          </p:cNvPr>
          <p:cNvSpPr txBox="1">
            <a:spLocks/>
          </p:cNvSpPr>
          <p:nvPr/>
        </p:nvSpPr>
        <p:spPr>
          <a:xfrm>
            <a:off x="1164240" y="8134068"/>
            <a:ext cx="13429584" cy="1071134"/>
          </a:xfrm>
          <a:prstGeom prst="rect">
            <a:avLst/>
          </a:prstGeom>
        </p:spPr>
        <p:txBody>
          <a:bodyPr/>
          <a:lstStyle>
            <a:lvl1pPr marL="0" indent="0" algn="l" defTabSz="914400" rtl="0" eaLnBrk="1" latinLnBrk="0" hangingPunct="1">
              <a:lnSpc>
                <a:spcPts val="3800"/>
              </a:lnSpc>
              <a:spcBef>
                <a:spcPts val="1000"/>
              </a:spcBef>
              <a:buFont typeface="Arial" panose="020B0604020202020204" pitchFamily="34" charset="0"/>
              <a:buNone/>
              <a:defRPr sz="3000" b="0" i="0" kern="1200">
                <a:solidFill>
                  <a:srgbClr val="4D4D4D"/>
                </a:solidFill>
                <a:latin typeface="+mj-lt"/>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uk-UA" sz="3200" b="1" noProof="0" dirty="0"/>
              <a:t>Моніторинг і аналіз: </a:t>
            </a:r>
            <a:r>
              <a:rPr lang="uk-UA" noProof="0" dirty="0"/>
              <a:t>в процесі будівництва було проведено </a:t>
            </a:r>
            <a:r>
              <a:rPr lang="uk-UA" i="1" noProof="0" dirty="0"/>
              <a:t>аналіз життєвого циклу</a:t>
            </a:r>
            <a:r>
              <a:rPr lang="uk-UA" noProof="0" dirty="0"/>
              <a:t>, що дозволяє оцінити екологічні витрати на всіх етапах будівництва. </a:t>
            </a:r>
          </a:p>
        </p:txBody>
      </p:sp>
      <p:pic>
        <p:nvPicPr>
          <p:cNvPr id="7170" name="Picture 2" descr="A picture containing indoor, seat, chair&#10;&#10;Description automatically generated">
            <a:extLst>
              <a:ext uri="{FF2B5EF4-FFF2-40B4-BE49-F238E27FC236}">
                <a16:creationId xmlns:a16="http://schemas.microsoft.com/office/drawing/2014/main" id="{353E1A98-8D46-7F28-9037-EDE646C70F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66936" y="831362"/>
            <a:ext cx="7955460" cy="11949122"/>
          </a:xfrm>
          <a:prstGeom prst="roundRect">
            <a:avLst>
              <a:gd name="adj" fmla="val 5388"/>
            </a:avLst>
          </a:prstGeom>
          <a:noFill/>
          <a:extLst>
            <a:ext uri="{909E8E84-426E-40DD-AFC4-6F175D3DCCD1}">
              <a14:hiddenFill xmlns:a14="http://schemas.microsoft.com/office/drawing/2010/main">
                <a:solidFill>
                  <a:srgbClr val="FFFFFF"/>
                </a:solidFill>
              </a14:hiddenFill>
            </a:ext>
          </a:extLst>
        </p:spPr>
      </p:pic>
      <p:pic>
        <p:nvPicPr>
          <p:cNvPr id="26" name="Графіка 25" descr="Arrow circle with solid fill">
            <a:extLst>
              <a:ext uri="{FF2B5EF4-FFF2-40B4-BE49-F238E27FC236}">
                <a16:creationId xmlns:a16="http://schemas.microsoft.com/office/drawing/2014/main" id="{3917C11A-0B31-4AB4-DBA8-6B3C33F5C9E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76336" y="3960367"/>
            <a:ext cx="1008117" cy="1008117"/>
          </a:xfrm>
          <a:prstGeom prst="rect">
            <a:avLst/>
          </a:prstGeom>
        </p:spPr>
      </p:pic>
    </p:spTree>
    <p:extLst>
      <p:ext uri="{BB962C8B-B14F-4D97-AF65-F5344CB8AC3E}">
        <p14:creationId xmlns:p14="http://schemas.microsoft.com/office/powerpoint/2010/main" val="1503674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16C90-FBB5-F7F9-9A1F-A97E1ECD5A10}"/>
            </a:ext>
          </a:extLst>
        </p:cNvPr>
        <p:cNvGrpSpPr/>
        <p:nvPr/>
      </p:nvGrpSpPr>
      <p:grpSpPr>
        <a:xfrm>
          <a:off x="0" y="0"/>
          <a:ext cx="0" cy="0"/>
          <a:chOff x="0" y="0"/>
          <a:chExt cx="0" cy="0"/>
        </a:xfrm>
      </p:grpSpPr>
      <p:sp>
        <p:nvSpPr>
          <p:cNvPr id="4" name="Текст 3">
            <a:extLst>
              <a:ext uri="{FF2B5EF4-FFF2-40B4-BE49-F238E27FC236}">
                <a16:creationId xmlns:a16="http://schemas.microsoft.com/office/drawing/2014/main" id="{810032AB-E4F7-83ED-86B3-37774F899104}"/>
              </a:ext>
            </a:extLst>
          </p:cNvPr>
          <p:cNvSpPr>
            <a:spLocks noGrp="1"/>
          </p:cNvSpPr>
          <p:nvPr>
            <p:ph type="body" sz="quarter" idx="13"/>
          </p:nvPr>
        </p:nvSpPr>
        <p:spPr>
          <a:xfrm>
            <a:off x="1987200" y="5619915"/>
            <a:ext cx="8613744" cy="828340"/>
          </a:xfrm>
        </p:spPr>
        <p:txBody>
          <a:bodyPr/>
          <a:lstStyle/>
          <a:p>
            <a:r>
              <a:rPr lang="uk-UA" sz="6000" b="1" noProof="0" dirty="0">
                <a:latin typeface="+mj-lt"/>
                <a:ea typeface="+mj-ea"/>
                <a:cs typeface="Calibri" panose="020F0502020204030204" pitchFamily="34" charset="0"/>
              </a:rPr>
              <a:t>Краса і якість досвіду</a:t>
            </a:r>
          </a:p>
        </p:txBody>
      </p:sp>
      <p:sp>
        <p:nvSpPr>
          <p:cNvPr id="6" name="Текст 5">
            <a:extLst>
              <a:ext uri="{FF2B5EF4-FFF2-40B4-BE49-F238E27FC236}">
                <a16:creationId xmlns:a16="http://schemas.microsoft.com/office/drawing/2014/main" id="{9419492B-BB0F-7850-025F-15EDA3BE5565}"/>
              </a:ext>
            </a:extLst>
          </p:cNvPr>
          <p:cNvSpPr>
            <a:spLocks noGrp="1"/>
          </p:cNvSpPr>
          <p:nvPr>
            <p:ph type="body" sz="quarter" idx="17"/>
          </p:nvPr>
        </p:nvSpPr>
        <p:spPr>
          <a:xfrm>
            <a:off x="1219104" y="6479776"/>
            <a:ext cx="13429584" cy="1493792"/>
          </a:xfrm>
        </p:spPr>
        <p:txBody>
          <a:bodyPr/>
          <a:lstStyle/>
          <a:p>
            <a:r>
              <a:rPr lang="uk-UA" sz="3200" b="1" noProof="0" dirty="0"/>
              <a:t>Комфортний і естетичний простір</a:t>
            </a:r>
            <a:r>
              <a:rPr lang="uk-UA" noProof="0" dirty="0"/>
              <a:t>: використання природного освітлення, відкритих просторів для соціальних взаємодій, акустичних елементів, а також створення зелених дахів і відпочинкових зон.</a:t>
            </a:r>
          </a:p>
        </p:txBody>
      </p:sp>
      <p:pic>
        <p:nvPicPr>
          <p:cNvPr id="2" name="Графіка 1" descr="Sunrise with solid fill">
            <a:extLst>
              <a:ext uri="{FF2B5EF4-FFF2-40B4-BE49-F238E27FC236}">
                <a16:creationId xmlns:a16="http://schemas.microsoft.com/office/drawing/2014/main" id="{3CC28EE4-51B1-E4D2-F803-F10ED6ACB40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23205" y="5669477"/>
            <a:ext cx="718859" cy="718859"/>
          </a:xfrm>
          <a:prstGeom prst="rect">
            <a:avLst/>
          </a:prstGeom>
        </p:spPr>
      </p:pic>
      <p:pic>
        <p:nvPicPr>
          <p:cNvPr id="8194" name="Picture 2" descr="A picture containing ceiling, indoor, wall, roof&#10;&#10;Description automatically generated">
            <a:extLst>
              <a:ext uri="{FF2B5EF4-FFF2-40B4-BE49-F238E27FC236}">
                <a16:creationId xmlns:a16="http://schemas.microsoft.com/office/drawing/2014/main" id="{12DCEA31-9DDF-9038-41AF-CCD7D6DCFDA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605" r="4827"/>
          <a:stretch>
            <a:fillRect/>
          </a:stretch>
        </p:blipFill>
        <p:spPr bwMode="auto">
          <a:xfrm>
            <a:off x="14155697" y="3082902"/>
            <a:ext cx="9825968" cy="7550195"/>
          </a:xfrm>
          <a:prstGeom prst="roundRect">
            <a:avLst>
              <a:gd name="adj" fmla="val 5674"/>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4105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8D8A4-EFE8-FD13-18CE-529450903551}"/>
            </a:ext>
          </a:extLst>
        </p:cNvPr>
        <p:cNvGrpSpPr/>
        <p:nvPr/>
      </p:nvGrpSpPr>
      <p:grpSpPr>
        <a:xfrm>
          <a:off x="0" y="0"/>
          <a:ext cx="0" cy="0"/>
          <a:chOff x="0" y="0"/>
          <a:chExt cx="0" cy="0"/>
        </a:xfrm>
      </p:grpSpPr>
      <p:sp>
        <p:nvSpPr>
          <p:cNvPr id="4" name="Текст 3">
            <a:extLst>
              <a:ext uri="{FF2B5EF4-FFF2-40B4-BE49-F238E27FC236}">
                <a16:creationId xmlns:a16="http://schemas.microsoft.com/office/drawing/2014/main" id="{E9A35CED-A6E3-2E88-67CD-CA1020D82F0D}"/>
              </a:ext>
            </a:extLst>
          </p:cNvPr>
          <p:cNvSpPr>
            <a:spLocks noGrp="1"/>
          </p:cNvSpPr>
          <p:nvPr>
            <p:ph type="body" sz="quarter" idx="13"/>
          </p:nvPr>
        </p:nvSpPr>
        <p:spPr>
          <a:xfrm>
            <a:off x="2016816" y="4919916"/>
            <a:ext cx="9077040" cy="828340"/>
          </a:xfrm>
        </p:spPr>
        <p:txBody>
          <a:bodyPr/>
          <a:lstStyle/>
          <a:p>
            <a:r>
              <a:rPr lang="uk-UA" sz="6000" b="1" noProof="0" dirty="0">
                <a:latin typeface="+mj-lt"/>
                <a:ea typeface="+mj-ea"/>
                <a:cs typeface="Calibri" panose="020F0502020204030204" pitchFamily="34" charset="0"/>
              </a:rPr>
              <a:t>Спільність і участь громади</a:t>
            </a:r>
          </a:p>
        </p:txBody>
      </p:sp>
      <p:sp>
        <p:nvSpPr>
          <p:cNvPr id="6" name="Текст 5">
            <a:extLst>
              <a:ext uri="{FF2B5EF4-FFF2-40B4-BE49-F238E27FC236}">
                <a16:creationId xmlns:a16="http://schemas.microsoft.com/office/drawing/2014/main" id="{173BD1D0-5958-B345-4ADF-7624282183D1}"/>
              </a:ext>
            </a:extLst>
          </p:cNvPr>
          <p:cNvSpPr>
            <a:spLocks noGrp="1"/>
          </p:cNvSpPr>
          <p:nvPr>
            <p:ph type="body" sz="quarter" idx="17"/>
          </p:nvPr>
        </p:nvSpPr>
        <p:spPr>
          <a:xfrm>
            <a:off x="1255680" y="5748256"/>
            <a:ext cx="12588336" cy="1914416"/>
          </a:xfrm>
        </p:spPr>
        <p:txBody>
          <a:bodyPr/>
          <a:lstStyle/>
          <a:p>
            <a:r>
              <a:rPr lang="uk-UA" sz="3200" b="1" noProof="0" dirty="0"/>
              <a:t>Залучення стейкходерів</a:t>
            </a:r>
            <a:r>
              <a:rPr lang="uk-UA" noProof="0" dirty="0"/>
              <a:t>: створення співпраці з муніципалітетом Ізоли, що дозволило місцевій громаді бути безпосередньо залученою до проекту, що сприяло підвищенню довіри до відновлюваних практик і нових будівельних технологій.</a:t>
            </a:r>
          </a:p>
        </p:txBody>
      </p:sp>
      <p:pic>
        <p:nvPicPr>
          <p:cNvPr id="3" name="Графіка 2" descr="Cheers with solid fill">
            <a:extLst>
              <a:ext uri="{FF2B5EF4-FFF2-40B4-BE49-F238E27FC236}">
                <a16:creationId xmlns:a16="http://schemas.microsoft.com/office/drawing/2014/main" id="{363B5C65-818F-60E7-F877-53B6977292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55680" y="4987120"/>
            <a:ext cx="761136" cy="761136"/>
          </a:xfrm>
          <a:prstGeom prst="rect">
            <a:avLst/>
          </a:prstGeom>
        </p:spPr>
      </p:pic>
      <p:pic>
        <p:nvPicPr>
          <p:cNvPr id="9218" name="Picture 2">
            <a:extLst>
              <a:ext uri="{FF2B5EF4-FFF2-40B4-BE49-F238E27FC236}">
                <a16:creationId xmlns:a16="http://schemas.microsoft.com/office/drawing/2014/main" id="{FAB5C7DD-B160-9BBF-6F40-B2E7D40C9B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48432" y="1912334"/>
            <a:ext cx="8341738" cy="9891332"/>
          </a:xfrm>
          <a:prstGeom prst="roundRect">
            <a:avLst>
              <a:gd name="adj" fmla="val 7667"/>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6AA04C8-0A50-654B-50B8-178A0D41DFFF}"/>
              </a:ext>
            </a:extLst>
          </p:cNvPr>
          <p:cNvSpPr txBox="1"/>
          <p:nvPr/>
        </p:nvSpPr>
        <p:spPr>
          <a:xfrm>
            <a:off x="1255680" y="7597961"/>
            <a:ext cx="12188952" cy="1046440"/>
          </a:xfrm>
          <a:prstGeom prst="rect">
            <a:avLst/>
          </a:prstGeom>
          <a:noFill/>
        </p:spPr>
        <p:txBody>
          <a:bodyPr wrap="square">
            <a:spAutoFit/>
          </a:bodyPr>
          <a:lstStyle/>
          <a:p>
            <a:r>
              <a:rPr lang="uk-UA" sz="3200" b="1" noProof="0" dirty="0">
                <a:solidFill>
                  <a:srgbClr val="4D4D4D"/>
                </a:solidFill>
                <a:latin typeface="+mj-lt"/>
                <a:cs typeface="Calibri" panose="020F0502020204030204" pitchFamily="34" charset="0"/>
              </a:rPr>
              <a:t>Мультидисциплінарний підхід: </a:t>
            </a:r>
            <a:r>
              <a:rPr lang="uk-UA" sz="3000" noProof="0" dirty="0">
                <a:solidFill>
                  <a:srgbClr val="4D4D4D"/>
                </a:solidFill>
                <a:latin typeface="+mj-lt"/>
                <a:cs typeface="Calibri" panose="020F0502020204030204" pitchFamily="34" charset="0"/>
              </a:rPr>
              <a:t>співпраця архітекторів, інженерів, науковців, митців, майстрів та представників громади.</a:t>
            </a:r>
          </a:p>
        </p:txBody>
      </p:sp>
    </p:spTree>
    <p:extLst>
      <p:ext uri="{BB962C8B-B14F-4D97-AF65-F5344CB8AC3E}">
        <p14:creationId xmlns:p14="http://schemas.microsoft.com/office/powerpoint/2010/main" val="41495814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EED4A-5978-0F2A-9539-EB10C66DFD20}"/>
            </a:ext>
          </a:extLst>
        </p:cNvPr>
        <p:cNvGrpSpPr/>
        <p:nvPr/>
      </p:nvGrpSpPr>
      <p:grpSpPr>
        <a:xfrm>
          <a:off x="0" y="0"/>
          <a:ext cx="0" cy="0"/>
          <a:chOff x="0" y="0"/>
          <a:chExt cx="0" cy="0"/>
        </a:xfrm>
      </p:grpSpPr>
      <p:sp>
        <p:nvSpPr>
          <p:cNvPr id="2" name="Текст 1">
            <a:extLst>
              <a:ext uri="{FF2B5EF4-FFF2-40B4-BE49-F238E27FC236}">
                <a16:creationId xmlns:a16="http://schemas.microsoft.com/office/drawing/2014/main" id="{7BFF5405-07AF-07AB-6F48-90D56B77B0F7}"/>
              </a:ext>
            </a:extLst>
          </p:cNvPr>
          <p:cNvSpPr>
            <a:spLocks noGrp="1"/>
          </p:cNvSpPr>
          <p:nvPr>
            <p:ph type="body" sz="quarter" idx="12"/>
          </p:nvPr>
        </p:nvSpPr>
        <p:spPr>
          <a:xfrm>
            <a:off x="2078913" y="5962070"/>
            <a:ext cx="6699250" cy="720725"/>
          </a:xfrm>
        </p:spPr>
        <p:txBody>
          <a:bodyPr/>
          <a:lstStyle/>
          <a:p>
            <a:r>
              <a:rPr lang="uk-UA" sz="3600" noProof="0" dirty="0">
                <a:solidFill>
                  <a:srgbClr val="4D4D4D"/>
                </a:solidFill>
              </a:rPr>
              <a:t>3.</a:t>
            </a:r>
          </a:p>
        </p:txBody>
      </p:sp>
      <p:sp>
        <p:nvSpPr>
          <p:cNvPr id="3" name="Текст 2">
            <a:extLst>
              <a:ext uri="{FF2B5EF4-FFF2-40B4-BE49-F238E27FC236}">
                <a16:creationId xmlns:a16="http://schemas.microsoft.com/office/drawing/2014/main" id="{F1376567-0895-69D9-9FDB-064EED1BB205}"/>
              </a:ext>
            </a:extLst>
          </p:cNvPr>
          <p:cNvSpPr>
            <a:spLocks noGrp="1"/>
          </p:cNvSpPr>
          <p:nvPr>
            <p:ph type="body" sz="quarter" idx="13"/>
          </p:nvPr>
        </p:nvSpPr>
        <p:spPr>
          <a:xfrm>
            <a:off x="2078913" y="6322433"/>
            <a:ext cx="12290229" cy="1071134"/>
          </a:xfrm>
        </p:spPr>
        <p:txBody>
          <a:bodyPr/>
          <a:lstStyle/>
          <a:p>
            <a:r>
              <a:rPr lang="uk-UA" noProof="0" dirty="0">
                <a:solidFill>
                  <a:srgbClr val="4D4D4D"/>
                </a:solidFill>
              </a:rPr>
              <a:t>Технічні аспекти процесу</a:t>
            </a:r>
          </a:p>
        </p:txBody>
      </p:sp>
      <p:sp>
        <p:nvSpPr>
          <p:cNvPr id="7" name="Текст 6">
            <a:extLst>
              <a:ext uri="{FF2B5EF4-FFF2-40B4-BE49-F238E27FC236}">
                <a16:creationId xmlns:a16="http://schemas.microsoft.com/office/drawing/2014/main" id="{CCB7090C-485E-D1CD-4D02-E8D83B6A5FAE}"/>
              </a:ext>
            </a:extLst>
          </p:cNvPr>
          <p:cNvSpPr>
            <a:spLocks noGrp="1"/>
          </p:cNvSpPr>
          <p:nvPr>
            <p:ph type="body" sz="quarter" idx="15"/>
          </p:nvPr>
        </p:nvSpPr>
        <p:spPr/>
        <p:txBody>
          <a:bodyPr/>
          <a:lstStyle/>
          <a:p>
            <a:endParaRPr lang="uk-UA" noProof="0" dirty="0"/>
          </a:p>
        </p:txBody>
      </p:sp>
    </p:spTree>
    <p:extLst>
      <p:ext uri="{BB962C8B-B14F-4D97-AF65-F5344CB8AC3E}">
        <p14:creationId xmlns:p14="http://schemas.microsoft.com/office/powerpoint/2010/main" val="145593408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AC4A4-CD7A-2534-9270-DD40B5C512C0}"/>
            </a:ext>
          </a:extLst>
        </p:cNvPr>
        <p:cNvGrpSpPr/>
        <p:nvPr/>
      </p:nvGrpSpPr>
      <p:grpSpPr>
        <a:xfrm>
          <a:off x="0" y="0"/>
          <a:ext cx="0" cy="0"/>
          <a:chOff x="0" y="0"/>
          <a:chExt cx="0" cy="0"/>
        </a:xfrm>
      </p:grpSpPr>
      <p:sp>
        <p:nvSpPr>
          <p:cNvPr id="6" name="Текст 5">
            <a:extLst>
              <a:ext uri="{FF2B5EF4-FFF2-40B4-BE49-F238E27FC236}">
                <a16:creationId xmlns:a16="http://schemas.microsoft.com/office/drawing/2014/main" id="{E2DA1DE6-00FB-668D-CA7D-40DE69BAF794}"/>
              </a:ext>
            </a:extLst>
          </p:cNvPr>
          <p:cNvSpPr>
            <a:spLocks noGrp="1"/>
          </p:cNvSpPr>
          <p:nvPr>
            <p:ph type="body" sz="quarter" idx="17"/>
          </p:nvPr>
        </p:nvSpPr>
        <p:spPr>
          <a:xfrm>
            <a:off x="690218" y="8088786"/>
            <a:ext cx="9989976" cy="1962990"/>
          </a:xfrm>
        </p:spPr>
        <p:txBody>
          <a:bodyPr/>
          <a:lstStyle/>
          <a:p>
            <a:r>
              <a:rPr lang="uk-UA" noProof="0" dirty="0"/>
              <a:t>- </a:t>
            </a:r>
            <a:r>
              <a:rPr lang="uk-UA" sz="3200" b="1" noProof="0" dirty="0">
                <a:ea typeface="+mj-ea"/>
                <a:cs typeface="Calibri" panose="020F0502020204030204" pitchFamily="34" charset="0"/>
              </a:rPr>
              <a:t>Енергозбереження </a:t>
            </a:r>
            <a:r>
              <a:rPr lang="uk-UA" sz="2800" noProof="0" dirty="0">
                <a:ea typeface="+mj-ea"/>
                <a:cs typeface="Calibri" panose="020F0502020204030204" pitchFamily="34" charset="0"/>
              </a:rPr>
              <a:t>(системи кондиціонування, вентиляції, що працюють на відновлювальних джерелах енергії) дозволяє зменшити витрати на енергію і зробити будівлю стійкішою до змін клімату.</a:t>
            </a:r>
          </a:p>
        </p:txBody>
      </p:sp>
      <p:sp>
        <p:nvSpPr>
          <p:cNvPr id="5" name="Заголовок 4">
            <a:extLst>
              <a:ext uri="{FF2B5EF4-FFF2-40B4-BE49-F238E27FC236}">
                <a16:creationId xmlns:a16="http://schemas.microsoft.com/office/drawing/2014/main" id="{A65BDC2D-6293-401B-163E-766EEE7EE33B}"/>
              </a:ext>
            </a:extLst>
          </p:cNvPr>
          <p:cNvSpPr>
            <a:spLocks noGrp="1"/>
          </p:cNvSpPr>
          <p:nvPr>
            <p:ph type="title"/>
          </p:nvPr>
        </p:nvSpPr>
        <p:spPr>
          <a:xfrm>
            <a:off x="690218" y="3660983"/>
            <a:ext cx="8947559" cy="951521"/>
          </a:xfrm>
        </p:spPr>
        <p:txBody>
          <a:bodyPr/>
          <a:lstStyle/>
          <a:p>
            <a:r>
              <a:rPr lang="uk-UA" sz="6600" b="1" noProof="0" dirty="0" err="1">
                <a:latin typeface="+mj-lt"/>
              </a:rPr>
              <a:t>InnoRenew</a:t>
            </a:r>
            <a:r>
              <a:rPr lang="uk-UA" sz="6600" b="1" noProof="0" dirty="0">
                <a:latin typeface="+mj-lt"/>
              </a:rPr>
              <a:t> </a:t>
            </a:r>
            <a:r>
              <a:rPr lang="uk-UA" sz="6600" b="1" noProof="0" dirty="0" err="1">
                <a:latin typeface="+mj-lt"/>
              </a:rPr>
              <a:t>CoE</a:t>
            </a:r>
            <a:r>
              <a:rPr lang="uk-UA" sz="6600" b="1" noProof="0" dirty="0">
                <a:latin typeface="+mj-lt"/>
              </a:rPr>
              <a:t> – високотехнологічний об’єкт: </a:t>
            </a:r>
            <a:br>
              <a:rPr lang="uk-UA" sz="6600" b="1" noProof="0" dirty="0">
                <a:latin typeface="+mj-lt"/>
              </a:rPr>
            </a:br>
            <a:endParaRPr lang="uk-UA" sz="6600" b="1" noProof="0" dirty="0">
              <a:latin typeface="+mj-lt"/>
            </a:endParaRPr>
          </a:p>
        </p:txBody>
      </p:sp>
      <p:sp>
        <p:nvSpPr>
          <p:cNvPr id="10" name="TextBox 9">
            <a:extLst>
              <a:ext uri="{FF2B5EF4-FFF2-40B4-BE49-F238E27FC236}">
                <a16:creationId xmlns:a16="http://schemas.microsoft.com/office/drawing/2014/main" id="{D871AB39-6DBD-36D6-A743-D84442F76ED3}"/>
              </a:ext>
            </a:extLst>
          </p:cNvPr>
          <p:cNvSpPr txBox="1"/>
          <p:nvPr/>
        </p:nvSpPr>
        <p:spPr>
          <a:xfrm>
            <a:off x="690220" y="6608865"/>
            <a:ext cx="9989975" cy="1446550"/>
          </a:xfrm>
          <a:prstGeom prst="rect">
            <a:avLst/>
          </a:prstGeom>
          <a:noFill/>
        </p:spPr>
        <p:txBody>
          <a:bodyPr wrap="square">
            <a:spAutoFit/>
          </a:bodyPr>
          <a:lstStyle/>
          <a:p>
            <a:pPr fontAlgn="base"/>
            <a:r>
              <a:rPr lang="uk-UA" sz="2800" noProof="0" dirty="0">
                <a:solidFill>
                  <a:schemeClr val="bg2">
                    <a:lumMod val="25000"/>
                  </a:schemeClr>
                </a:solidFill>
                <a:latin typeface="+mj-lt"/>
                <a:ea typeface="+mj-ea"/>
                <a:cs typeface="Calibri" panose="020F0502020204030204" pitchFamily="34" charset="0"/>
              </a:rPr>
              <a:t>- </a:t>
            </a:r>
            <a:r>
              <a:rPr lang="uk-UA" sz="3200" b="1" noProof="0" dirty="0">
                <a:solidFill>
                  <a:schemeClr val="bg2">
                    <a:lumMod val="25000"/>
                  </a:schemeClr>
                </a:solidFill>
                <a:latin typeface="+mj-lt"/>
                <a:ea typeface="+mj-ea"/>
                <a:cs typeface="Calibri" panose="020F0502020204030204" pitchFamily="34" charset="0"/>
              </a:rPr>
              <a:t>Моніторинг</a:t>
            </a:r>
            <a:r>
              <a:rPr lang="uk-UA" sz="2800" noProof="0" dirty="0">
                <a:solidFill>
                  <a:schemeClr val="bg2">
                    <a:lumMod val="25000"/>
                  </a:schemeClr>
                </a:solidFill>
                <a:latin typeface="+mj-lt"/>
                <a:ea typeface="+mj-ea"/>
                <a:cs typeface="Calibri" panose="020F0502020204030204" pitchFamily="34" charset="0"/>
              </a:rPr>
              <a:t> вологості, температури, якості повітря, стану конструкцій – дозволяє своєчасно реагувати на будь-які зміни і підтримувати оптимальні умови для експлуатації будівлі.</a:t>
            </a:r>
          </a:p>
        </p:txBody>
      </p:sp>
      <p:pic>
        <p:nvPicPr>
          <p:cNvPr id="2" name="Picture 4">
            <a:extLst>
              <a:ext uri="{FF2B5EF4-FFF2-40B4-BE49-F238E27FC236}">
                <a16:creationId xmlns:a16="http://schemas.microsoft.com/office/drawing/2014/main" id="{5BCA1B58-48FD-C853-C53C-47789154AB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0" y="3147693"/>
            <a:ext cx="10677989" cy="7420613"/>
          </a:xfrm>
          <a:prstGeom prst="roundRect">
            <a:avLst>
              <a:gd name="adj" fmla="val 9729"/>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53567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C65D4-08B9-B214-C826-168457946704}"/>
            </a:ext>
          </a:extLst>
        </p:cNvPr>
        <p:cNvGrpSpPr/>
        <p:nvPr/>
      </p:nvGrpSpPr>
      <p:grpSpPr>
        <a:xfrm>
          <a:off x="0" y="0"/>
          <a:ext cx="0" cy="0"/>
          <a:chOff x="0" y="0"/>
          <a:chExt cx="0" cy="0"/>
        </a:xfrm>
      </p:grpSpPr>
      <p:sp>
        <p:nvSpPr>
          <p:cNvPr id="4" name="Текст 3">
            <a:extLst>
              <a:ext uri="{FF2B5EF4-FFF2-40B4-BE49-F238E27FC236}">
                <a16:creationId xmlns:a16="http://schemas.microsoft.com/office/drawing/2014/main" id="{E45340F9-2D2D-76ED-7943-4808EDA2D733}"/>
              </a:ext>
            </a:extLst>
          </p:cNvPr>
          <p:cNvSpPr>
            <a:spLocks noGrp="1"/>
          </p:cNvSpPr>
          <p:nvPr>
            <p:ph type="body" sz="quarter" idx="12"/>
          </p:nvPr>
        </p:nvSpPr>
        <p:spPr>
          <a:xfrm>
            <a:off x="2152065" y="5601708"/>
            <a:ext cx="6699250" cy="720725"/>
          </a:xfrm>
        </p:spPr>
        <p:txBody>
          <a:bodyPr/>
          <a:lstStyle/>
          <a:p>
            <a:r>
              <a:rPr lang="uk-UA" sz="3600" noProof="0" dirty="0">
                <a:solidFill>
                  <a:srgbClr val="4D4D4D"/>
                </a:solidFill>
              </a:rPr>
              <a:t>4.</a:t>
            </a:r>
          </a:p>
        </p:txBody>
      </p:sp>
      <p:sp>
        <p:nvSpPr>
          <p:cNvPr id="5" name="Текст 4">
            <a:extLst>
              <a:ext uri="{FF2B5EF4-FFF2-40B4-BE49-F238E27FC236}">
                <a16:creationId xmlns:a16="http://schemas.microsoft.com/office/drawing/2014/main" id="{056B66A9-19C5-D963-ED3F-F64AE2FD96BB}"/>
              </a:ext>
            </a:extLst>
          </p:cNvPr>
          <p:cNvSpPr>
            <a:spLocks noGrp="1"/>
          </p:cNvSpPr>
          <p:nvPr>
            <p:ph type="body" sz="quarter" idx="13"/>
          </p:nvPr>
        </p:nvSpPr>
        <p:spPr>
          <a:xfrm>
            <a:off x="2078913" y="5962070"/>
            <a:ext cx="12290229" cy="1071134"/>
          </a:xfrm>
        </p:spPr>
        <p:txBody>
          <a:bodyPr/>
          <a:lstStyle/>
          <a:p>
            <a:r>
              <a:rPr lang="uk-UA" noProof="0" dirty="0">
                <a:solidFill>
                  <a:srgbClr val="4D4D4D"/>
                </a:solidFill>
              </a:rPr>
              <a:t>Вигоди для громад та застосування в Україні.</a:t>
            </a:r>
          </a:p>
        </p:txBody>
      </p:sp>
    </p:spTree>
    <p:extLst>
      <p:ext uri="{BB962C8B-B14F-4D97-AF65-F5344CB8AC3E}">
        <p14:creationId xmlns:p14="http://schemas.microsoft.com/office/powerpoint/2010/main" val="27627945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47135-B015-CF41-DB4E-8A854FA129D2}"/>
            </a:ext>
          </a:extLst>
        </p:cNvPr>
        <p:cNvGrpSpPr/>
        <p:nvPr/>
      </p:nvGrpSpPr>
      <p:grpSpPr>
        <a:xfrm>
          <a:off x="0" y="0"/>
          <a:ext cx="0" cy="0"/>
          <a:chOff x="0" y="0"/>
          <a:chExt cx="0" cy="0"/>
        </a:xfrm>
      </p:grpSpPr>
      <p:sp>
        <p:nvSpPr>
          <p:cNvPr id="5" name="Текст 4">
            <a:extLst>
              <a:ext uri="{FF2B5EF4-FFF2-40B4-BE49-F238E27FC236}">
                <a16:creationId xmlns:a16="http://schemas.microsoft.com/office/drawing/2014/main" id="{90FB34B5-8CE5-03D7-24D2-0881120BA856}"/>
              </a:ext>
            </a:extLst>
          </p:cNvPr>
          <p:cNvSpPr>
            <a:spLocks noGrp="1"/>
          </p:cNvSpPr>
          <p:nvPr>
            <p:ph type="body" sz="quarter" idx="17"/>
          </p:nvPr>
        </p:nvSpPr>
        <p:spPr>
          <a:xfrm>
            <a:off x="1329745" y="5649818"/>
            <a:ext cx="9713701" cy="1049730"/>
          </a:xfrm>
        </p:spPr>
        <p:txBody>
          <a:bodyPr/>
          <a:lstStyle/>
          <a:p>
            <a:r>
              <a:rPr lang="uk-UA" sz="4400" b="1" noProof="0" dirty="0">
                <a:solidFill>
                  <a:srgbClr val="4D4D4D"/>
                </a:solidFill>
                <a:ea typeface="+mj-ea"/>
                <a:cs typeface="Calibri" panose="020F0502020204030204" pitchFamily="34" charset="0"/>
              </a:rPr>
              <a:t>Вигоди для місцевої громади і сталий розвиток. </a:t>
            </a:r>
          </a:p>
        </p:txBody>
      </p:sp>
      <p:pic>
        <p:nvPicPr>
          <p:cNvPr id="11266" name="Picture 2">
            <a:extLst>
              <a:ext uri="{FF2B5EF4-FFF2-40B4-BE49-F238E27FC236}">
                <a16:creationId xmlns:a16="http://schemas.microsoft.com/office/drawing/2014/main" id="{B13AECD3-64B6-ED62-FB1C-DE96950149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7745" y="2220627"/>
            <a:ext cx="10374921" cy="9274745"/>
          </a:xfrm>
          <a:prstGeom prst="roundRect">
            <a:avLst>
              <a:gd name="adj" fmla="val 5976"/>
            </a:avLst>
          </a:prstGeom>
          <a:noFill/>
          <a:extLst>
            <a:ext uri="{909E8E84-426E-40DD-AFC4-6F175D3DCCD1}">
              <a14:hiddenFill xmlns:a14="http://schemas.microsoft.com/office/drawing/2010/main">
                <a:solidFill>
                  <a:srgbClr val="FFFFFF"/>
                </a:solidFill>
              </a14:hiddenFill>
            </a:ext>
          </a:extLst>
        </p:spPr>
      </p:pic>
      <p:sp>
        <p:nvSpPr>
          <p:cNvPr id="2" name="Текст 4">
            <a:extLst>
              <a:ext uri="{FF2B5EF4-FFF2-40B4-BE49-F238E27FC236}">
                <a16:creationId xmlns:a16="http://schemas.microsoft.com/office/drawing/2014/main" id="{D5EB9F46-E4E7-78A9-9E74-E757865C0062}"/>
              </a:ext>
            </a:extLst>
          </p:cNvPr>
          <p:cNvSpPr txBox="1">
            <a:spLocks/>
          </p:cNvSpPr>
          <p:nvPr/>
        </p:nvSpPr>
        <p:spPr>
          <a:xfrm>
            <a:off x="1214115" y="6595750"/>
            <a:ext cx="9713699" cy="1489860"/>
          </a:xfrm>
          <a:prstGeom prst="rect">
            <a:avLst/>
          </a:prstGeom>
          <a:ln>
            <a:noFill/>
          </a:ln>
        </p:spPr>
        <p:txBody>
          <a:bodyPr/>
          <a:lstStyle>
            <a:lvl1pPr marL="0" indent="0" algn="l" defTabSz="914400" rtl="0" eaLnBrk="1" latinLnBrk="0" hangingPunct="1">
              <a:lnSpc>
                <a:spcPts val="3600"/>
              </a:lnSpc>
              <a:spcBef>
                <a:spcPts val="0"/>
              </a:spcBef>
              <a:buFont typeface="Arial" panose="020B0604020202020204" pitchFamily="34" charset="0"/>
              <a:buNone/>
              <a:defRPr sz="3000" kern="1200">
                <a:solidFill>
                  <a:schemeClr val="bg2">
                    <a:lumMod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uk-UA" sz="3200" b="1" dirty="0">
                <a:solidFill>
                  <a:srgbClr val="4D4D4D"/>
                </a:solidFill>
                <a:ea typeface="+mj-ea"/>
                <a:cs typeface="Calibri" panose="020F0502020204030204" pitchFamily="34" charset="0"/>
              </a:rPr>
              <a:t>Будівля </a:t>
            </a:r>
            <a:r>
              <a:rPr lang="en-US" sz="3200" b="1" dirty="0">
                <a:solidFill>
                  <a:srgbClr val="4D4D4D"/>
                </a:solidFill>
                <a:ea typeface="+mj-ea"/>
                <a:cs typeface="Calibri" panose="020F0502020204030204" pitchFamily="34" charset="0"/>
              </a:rPr>
              <a:t>InnoRenew CoE </a:t>
            </a:r>
            <a:r>
              <a:rPr lang="en-US" sz="2800" dirty="0">
                <a:ea typeface="+mj-ea"/>
                <a:cs typeface="Calibri" panose="020F0502020204030204" pitchFamily="34" charset="0"/>
              </a:rPr>
              <a:t>– </a:t>
            </a:r>
            <a:r>
              <a:rPr lang="uk-UA" sz="2800" dirty="0">
                <a:ea typeface="+mj-ea"/>
                <a:cs typeface="Calibri" panose="020F0502020204030204" pitchFamily="34" charset="0"/>
              </a:rPr>
              <a:t>важливий культурний і науковий центр для громади, який залучає увагу до сталих технологій та екологічних рішень.</a:t>
            </a:r>
          </a:p>
        </p:txBody>
      </p:sp>
    </p:spTree>
    <p:extLst>
      <p:ext uri="{BB962C8B-B14F-4D97-AF65-F5344CB8AC3E}">
        <p14:creationId xmlns:p14="http://schemas.microsoft.com/office/powerpoint/2010/main" val="113368943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FBE9F-0D32-7B88-BC73-135924E8E97D}"/>
            </a:ext>
          </a:extLst>
        </p:cNvPr>
        <p:cNvGrpSpPr/>
        <p:nvPr/>
      </p:nvGrpSpPr>
      <p:grpSpPr>
        <a:xfrm>
          <a:off x="0" y="0"/>
          <a:ext cx="0" cy="0"/>
          <a:chOff x="0" y="0"/>
          <a:chExt cx="0" cy="0"/>
        </a:xfrm>
      </p:grpSpPr>
      <p:sp>
        <p:nvSpPr>
          <p:cNvPr id="5" name="Текст 4">
            <a:extLst>
              <a:ext uri="{FF2B5EF4-FFF2-40B4-BE49-F238E27FC236}">
                <a16:creationId xmlns:a16="http://schemas.microsoft.com/office/drawing/2014/main" id="{7A48DEF6-1EAD-7FE2-42EF-E207630D2270}"/>
              </a:ext>
            </a:extLst>
          </p:cNvPr>
          <p:cNvSpPr>
            <a:spLocks noGrp="1"/>
          </p:cNvSpPr>
          <p:nvPr>
            <p:ph type="body" sz="quarter" idx="17"/>
          </p:nvPr>
        </p:nvSpPr>
        <p:spPr>
          <a:xfrm>
            <a:off x="1348032" y="4751194"/>
            <a:ext cx="9713701" cy="1049730"/>
          </a:xfrm>
        </p:spPr>
        <p:txBody>
          <a:bodyPr/>
          <a:lstStyle/>
          <a:p>
            <a:r>
              <a:rPr lang="uk-UA" sz="4400" b="1" dirty="0">
                <a:solidFill>
                  <a:srgbClr val="4D4D4D"/>
                </a:solidFill>
                <a:ea typeface="+mj-ea"/>
                <a:cs typeface="Calibri" panose="020F0502020204030204" pitchFamily="34" charset="0"/>
              </a:rPr>
              <a:t>Як цей досвід можна застосувати в Україні</a:t>
            </a:r>
            <a:r>
              <a:rPr lang="en-US" sz="4400" b="1" dirty="0">
                <a:solidFill>
                  <a:srgbClr val="4D4D4D"/>
                </a:solidFill>
                <a:ea typeface="+mj-ea"/>
                <a:cs typeface="Calibri" panose="020F0502020204030204" pitchFamily="34" charset="0"/>
              </a:rPr>
              <a:t>?</a:t>
            </a:r>
            <a:r>
              <a:rPr lang="uk-UA" sz="4400" b="1" noProof="0" dirty="0">
                <a:solidFill>
                  <a:srgbClr val="4D4D4D"/>
                </a:solidFill>
                <a:ea typeface="+mj-ea"/>
                <a:cs typeface="Calibri" panose="020F0502020204030204" pitchFamily="34" charset="0"/>
              </a:rPr>
              <a:t> </a:t>
            </a:r>
          </a:p>
        </p:txBody>
      </p:sp>
      <p:sp>
        <p:nvSpPr>
          <p:cNvPr id="8" name="Текст 4">
            <a:extLst>
              <a:ext uri="{FF2B5EF4-FFF2-40B4-BE49-F238E27FC236}">
                <a16:creationId xmlns:a16="http://schemas.microsoft.com/office/drawing/2014/main" id="{08DA5727-E046-1AF5-71D4-892D93A5C057}"/>
              </a:ext>
            </a:extLst>
          </p:cNvPr>
          <p:cNvSpPr txBox="1">
            <a:spLocks/>
          </p:cNvSpPr>
          <p:nvPr/>
        </p:nvSpPr>
        <p:spPr>
          <a:xfrm>
            <a:off x="1996622" y="6846087"/>
            <a:ext cx="6678817" cy="748848"/>
          </a:xfrm>
          <a:prstGeom prst="roundRect">
            <a:avLst/>
          </a:prstGeom>
          <a:solidFill>
            <a:srgbClr val="96D6F3"/>
          </a:solidFill>
          <a:ln>
            <a:solidFill>
              <a:srgbClr val="4D4D4D"/>
            </a:solidFill>
          </a:ln>
        </p:spPr>
        <p:txBody>
          <a:bodyPr anchor="ctr"/>
          <a:lstStyle>
            <a:lvl1pPr marL="0" indent="0" algn="l" defTabSz="914400" rtl="0" eaLnBrk="1" latinLnBrk="0" hangingPunct="1">
              <a:lnSpc>
                <a:spcPts val="3600"/>
              </a:lnSpc>
              <a:spcBef>
                <a:spcPts val="0"/>
              </a:spcBef>
              <a:buFont typeface="Arial" panose="020B0604020202020204" pitchFamily="34" charset="0"/>
              <a:buNone/>
              <a:defRPr sz="3000" kern="1200">
                <a:solidFill>
                  <a:schemeClr val="bg2">
                    <a:lumMod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uk-UA" sz="3200" b="1" dirty="0">
                <a:solidFill>
                  <a:srgbClr val="4D4D4D"/>
                </a:solidFill>
                <a:ea typeface="+mj-ea"/>
                <a:cs typeface="Calibri" panose="020F0502020204030204" pitchFamily="34" charset="0"/>
              </a:rPr>
              <a:t>Мультидисциплінарний підхід</a:t>
            </a:r>
          </a:p>
        </p:txBody>
      </p:sp>
      <p:sp>
        <p:nvSpPr>
          <p:cNvPr id="9" name="Текст 4">
            <a:extLst>
              <a:ext uri="{FF2B5EF4-FFF2-40B4-BE49-F238E27FC236}">
                <a16:creationId xmlns:a16="http://schemas.microsoft.com/office/drawing/2014/main" id="{ED40960F-952A-979F-22DD-C1AAD2EB738D}"/>
              </a:ext>
            </a:extLst>
          </p:cNvPr>
          <p:cNvSpPr txBox="1">
            <a:spLocks/>
          </p:cNvSpPr>
          <p:nvPr/>
        </p:nvSpPr>
        <p:spPr>
          <a:xfrm>
            <a:off x="1996622" y="7614750"/>
            <a:ext cx="6678817" cy="748848"/>
          </a:xfrm>
          <a:prstGeom prst="roundRect">
            <a:avLst/>
          </a:prstGeom>
          <a:solidFill>
            <a:srgbClr val="96D6F3"/>
          </a:solidFill>
          <a:ln>
            <a:solidFill>
              <a:srgbClr val="4D4D4D"/>
            </a:solidFill>
          </a:ln>
        </p:spPr>
        <p:txBody>
          <a:bodyPr anchor="ctr"/>
          <a:lstStyle>
            <a:lvl1pPr marL="0" indent="0" algn="l" defTabSz="914400" rtl="0" eaLnBrk="1" latinLnBrk="0" hangingPunct="1">
              <a:lnSpc>
                <a:spcPts val="3600"/>
              </a:lnSpc>
              <a:spcBef>
                <a:spcPts val="0"/>
              </a:spcBef>
              <a:buFont typeface="Arial" panose="020B0604020202020204" pitchFamily="34" charset="0"/>
              <a:buNone/>
              <a:defRPr sz="3000" kern="1200">
                <a:solidFill>
                  <a:schemeClr val="bg2">
                    <a:lumMod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uk-UA" sz="3200" b="1" dirty="0">
                <a:solidFill>
                  <a:srgbClr val="4D4D4D"/>
                </a:solidFill>
                <a:ea typeface="+mj-ea"/>
                <a:cs typeface="Calibri" panose="020F0502020204030204" pitchFamily="34" charset="0"/>
              </a:rPr>
              <a:t>Залучення місцевих громад</a:t>
            </a:r>
          </a:p>
        </p:txBody>
      </p:sp>
      <p:sp>
        <p:nvSpPr>
          <p:cNvPr id="10" name="Текст 4">
            <a:extLst>
              <a:ext uri="{FF2B5EF4-FFF2-40B4-BE49-F238E27FC236}">
                <a16:creationId xmlns:a16="http://schemas.microsoft.com/office/drawing/2014/main" id="{5DDB778F-BB70-059D-1B07-850F1E26351F}"/>
              </a:ext>
            </a:extLst>
          </p:cNvPr>
          <p:cNvSpPr txBox="1">
            <a:spLocks/>
          </p:cNvSpPr>
          <p:nvPr/>
        </p:nvSpPr>
        <p:spPr>
          <a:xfrm>
            <a:off x="1982210" y="5810987"/>
            <a:ext cx="6694601" cy="1049730"/>
          </a:xfrm>
          <a:prstGeom prst="roundRect">
            <a:avLst/>
          </a:prstGeom>
          <a:solidFill>
            <a:srgbClr val="96D6F3"/>
          </a:solidFill>
          <a:ln>
            <a:solidFill>
              <a:srgbClr val="4D4D4D"/>
            </a:solidFill>
          </a:ln>
        </p:spPr>
        <p:txBody>
          <a:bodyPr/>
          <a:lstStyle>
            <a:lvl1pPr marL="0" indent="0" algn="l" defTabSz="914400" rtl="0" eaLnBrk="1" latinLnBrk="0" hangingPunct="1">
              <a:lnSpc>
                <a:spcPts val="3600"/>
              </a:lnSpc>
              <a:spcBef>
                <a:spcPts val="0"/>
              </a:spcBef>
              <a:buFont typeface="Arial" panose="020B0604020202020204" pitchFamily="34" charset="0"/>
              <a:buNone/>
              <a:defRPr sz="3000" kern="1200">
                <a:solidFill>
                  <a:schemeClr val="bg2">
                    <a:lumMod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uk-UA" sz="3200" b="1" dirty="0">
                <a:solidFill>
                  <a:srgbClr val="4D4D4D"/>
                </a:solidFill>
                <a:ea typeface="+mj-ea"/>
                <a:cs typeface="Calibri" panose="020F0502020204030204" pitchFamily="34" charset="0"/>
              </a:rPr>
              <a:t>Використання екологічних матеріалів і технологій</a:t>
            </a:r>
          </a:p>
        </p:txBody>
      </p:sp>
      <p:pic>
        <p:nvPicPr>
          <p:cNvPr id="12290" name="Picture 2" descr="A building with flags in front of it&#10;&#10;Description automatically generated with medium confidence">
            <a:extLst>
              <a:ext uri="{FF2B5EF4-FFF2-40B4-BE49-F238E27FC236}">
                <a16:creationId xmlns:a16="http://schemas.microsoft.com/office/drawing/2014/main" id="{304FAFFF-9AE3-2082-3439-8B835DF23F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0376" y="3345620"/>
            <a:ext cx="12649200" cy="6621868"/>
          </a:xfrm>
          <a:prstGeom prst="roundRect">
            <a:avLst>
              <a:gd name="adj" fmla="val 10341"/>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19669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1D120-0948-AC5B-3FD0-822B1A40DC7C}"/>
            </a:ext>
          </a:extLst>
        </p:cNvPr>
        <p:cNvGrpSpPr/>
        <p:nvPr/>
      </p:nvGrpSpPr>
      <p:grpSpPr>
        <a:xfrm>
          <a:off x="0" y="0"/>
          <a:ext cx="0" cy="0"/>
          <a:chOff x="0" y="0"/>
          <a:chExt cx="0" cy="0"/>
        </a:xfrm>
      </p:grpSpPr>
      <p:sp>
        <p:nvSpPr>
          <p:cNvPr id="2" name="Текст 1">
            <a:extLst>
              <a:ext uri="{FF2B5EF4-FFF2-40B4-BE49-F238E27FC236}">
                <a16:creationId xmlns:a16="http://schemas.microsoft.com/office/drawing/2014/main" id="{24BA43DA-98EC-2B88-746D-04776BC83A91}"/>
              </a:ext>
            </a:extLst>
          </p:cNvPr>
          <p:cNvSpPr>
            <a:spLocks noGrp="1"/>
          </p:cNvSpPr>
          <p:nvPr>
            <p:ph type="body" sz="quarter" idx="12"/>
          </p:nvPr>
        </p:nvSpPr>
        <p:spPr>
          <a:xfrm>
            <a:off x="2078913" y="5962070"/>
            <a:ext cx="6699250" cy="720725"/>
          </a:xfrm>
        </p:spPr>
        <p:txBody>
          <a:bodyPr/>
          <a:lstStyle/>
          <a:p>
            <a:r>
              <a:rPr lang="uk-UA" sz="3600" dirty="0">
                <a:solidFill>
                  <a:srgbClr val="4D4D4D"/>
                </a:solidFill>
              </a:rPr>
              <a:t>5</a:t>
            </a:r>
            <a:r>
              <a:rPr lang="uk-UA" sz="3600" noProof="0" dirty="0">
                <a:solidFill>
                  <a:srgbClr val="4D4D4D"/>
                </a:solidFill>
              </a:rPr>
              <a:t>.</a:t>
            </a:r>
          </a:p>
        </p:txBody>
      </p:sp>
      <p:sp>
        <p:nvSpPr>
          <p:cNvPr id="3" name="Текст 2">
            <a:extLst>
              <a:ext uri="{FF2B5EF4-FFF2-40B4-BE49-F238E27FC236}">
                <a16:creationId xmlns:a16="http://schemas.microsoft.com/office/drawing/2014/main" id="{A544D675-D2E0-4E4C-DD0C-C188E8B95100}"/>
              </a:ext>
            </a:extLst>
          </p:cNvPr>
          <p:cNvSpPr>
            <a:spLocks noGrp="1"/>
          </p:cNvSpPr>
          <p:nvPr>
            <p:ph type="body" sz="quarter" idx="13"/>
          </p:nvPr>
        </p:nvSpPr>
        <p:spPr>
          <a:xfrm>
            <a:off x="2078913" y="6322433"/>
            <a:ext cx="12290229" cy="1071134"/>
          </a:xfrm>
        </p:spPr>
        <p:txBody>
          <a:bodyPr/>
          <a:lstStyle/>
          <a:p>
            <a:r>
              <a:rPr lang="uk-UA" noProof="0" dirty="0">
                <a:solidFill>
                  <a:srgbClr val="4D4D4D"/>
                </a:solidFill>
              </a:rPr>
              <a:t>Підсумок</a:t>
            </a:r>
          </a:p>
        </p:txBody>
      </p:sp>
      <p:sp>
        <p:nvSpPr>
          <p:cNvPr id="7" name="Текст 6">
            <a:extLst>
              <a:ext uri="{FF2B5EF4-FFF2-40B4-BE49-F238E27FC236}">
                <a16:creationId xmlns:a16="http://schemas.microsoft.com/office/drawing/2014/main" id="{A17C633D-20E6-8152-922C-81FFA52B3D44}"/>
              </a:ext>
            </a:extLst>
          </p:cNvPr>
          <p:cNvSpPr>
            <a:spLocks noGrp="1"/>
          </p:cNvSpPr>
          <p:nvPr>
            <p:ph type="body" sz="quarter" idx="15"/>
          </p:nvPr>
        </p:nvSpPr>
        <p:spPr/>
        <p:txBody>
          <a:bodyPr/>
          <a:lstStyle/>
          <a:p>
            <a:endParaRPr lang="uk-UA" noProof="0" dirty="0"/>
          </a:p>
        </p:txBody>
      </p:sp>
    </p:spTree>
    <p:extLst>
      <p:ext uri="{BB962C8B-B14F-4D97-AF65-F5344CB8AC3E}">
        <p14:creationId xmlns:p14="http://schemas.microsoft.com/office/powerpoint/2010/main" val="176690157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BFFE-9D8E-3399-FF5D-C740D45C1112}"/>
            </a:ext>
          </a:extLst>
        </p:cNvPr>
        <p:cNvGrpSpPr/>
        <p:nvPr/>
      </p:nvGrpSpPr>
      <p:grpSpPr>
        <a:xfrm>
          <a:off x="0" y="0"/>
          <a:ext cx="0" cy="0"/>
          <a:chOff x="0" y="0"/>
          <a:chExt cx="0" cy="0"/>
        </a:xfrm>
      </p:grpSpPr>
      <p:sp>
        <p:nvSpPr>
          <p:cNvPr id="5" name="Заголовок 4">
            <a:extLst>
              <a:ext uri="{FF2B5EF4-FFF2-40B4-BE49-F238E27FC236}">
                <a16:creationId xmlns:a16="http://schemas.microsoft.com/office/drawing/2014/main" id="{E3335B4C-6070-F4B7-EE3D-CC8F6EFF0FB0}"/>
              </a:ext>
            </a:extLst>
          </p:cNvPr>
          <p:cNvSpPr>
            <a:spLocks noGrp="1"/>
          </p:cNvSpPr>
          <p:nvPr>
            <p:ph type="title"/>
          </p:nvPr>
        </p:nvSpPr>
        <p:spPr>
          <a:xfrm>
            <a:off x="1203115" y="5345512"/>
            <a:ext cx="8947559" cy="3024974"/>
          </a:xfrm>
        </p:spPr>
        <p:txBody>
          <a:bodyPr/>
          <a:lstStyle/>
          <a:p>
            <a:r>
              <a:rPr lang="en-US" sz="3600" dirty="0"/>
              <a:t>InnoRenew CoE </a:t>
            </a:r>
            <a:r>
              <a:rPr lang="uk-UA" sz="3600" dirty="0"/>
              <a:t>демонструє, як принципи </a:t>
            </a:r>
            <a:r>
              <a:rPr lang="en-US" sz="3600" dirty="0"/>
              <a:t>NEB </a:t>
            </a:r>
            <a:r>
              <a:rPr lang="uk-UA" sz="3600" dirty="0"/>
              <a:t>можуть бути реалізовані в реальних умовах. </a:t>
            </a:r>
            <a:br>
              <a:rPr lang="uk-UA" sz="3600" dirty="0"/>
            </a:br>
            <a:r>
              <a:rPr lang="uk-UA" sz="3600" dirty="0"/>
              <a:t>Цей досвід може стати основою для подальших ініціатив в Україні, зокрема в контексті відновлення після війни.</a:t>
            </a:r>
            <a:endParaRPr lang="uk-UA" sz="1100" b="1" noProof="0" dirty="0">
              <a:latin typeface="+mj-lt"/>
            </a:endParaRPr>
          </a:p>
        </p:txBody>
      </p:sp>
      <p:pic>
        <p:nvPicPr>
          <p:cNvPr id="2" name="Picture 4">
            <a:extLst>
              <a:ext uri="{FF2B5EF4-FFF2-40B4-BE49-F238E27FC236}">
                <a16:creationId xmlns:a16="http://schemas.microsoft.com/office/drawing/2014/main" id="{92C9C4DE-96E4-5EF0-5FFC-4B3DFBA21C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4064" y="3147693"/>
            <a:ext cx="10677989" cy="7420613"/>
          </a:xfrm>
          <a:prstGeom prst="roundRect">
            <a:avLst>
              <a:gd name="adj" fmla="val 9729"/>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50049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вмісту 2">
            <a:extLst>
              <a:ext uri="{FF2B5EF4-FFF2-40B4-BE49-F238E27FC236}">
                <a16:creationId xmlns:a16="http://schemas.microsoft.com/office/drawing/2014/main" id="{7B42D7C8-227F-E066-6268-8F71C993C4E9}"/>
              </a:ext>
            </a:extLst>
          </p:cNvPr>
          <p:cNvSpPr>
            <a:spLocks noGrp="1"/>
          </p:cNvSpPr>
          <p:nvPr/>
        </p:nvSpPr>
        <p:spPr>
          <a:xfrm>
            <a:off x="1845749" y="4667717"/>
            <a:ext cx="20686643" cy="435133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endParaRPr lang="uk-UA"/>
          </a:p>
          <a:p>
            <a:pPr algn="ctr">
              <a:buNone/>
            </a:pPr>
            <a:endParaRPr lang="uk-UA"/>
          </a:p>
          <a:p>
            <a:pPr marL="0" indent="0" algn="ctr">
              <a:buNone/>
            </a:pPr>
            <a:r>
              <a:rPr lang="uk-UA" sz="4000" dirty="0">
                <a:ea typeface="+mn-lt"/>
                <a:cs typeface="+mn-lt"/>
              </a:rPr>
              <a:t>Фінансується Європейським Союзом. Однак висловлені погляди та думки належать лише автору(</a:t>
            </a:r>
            <a:r>
              <a:rPr lang="uk-UA" sz="4000" dirty="0" err="1">
                <a:ea typeface="+mn-lt"/>
                <a:cs typeface="+mn-lt"/>
              </a:rPr>
              <a:t>ам</a:t>
            </a:r>
            <a:r>
              <a:rPr lang="uk-UA" sz="4000" dirty="0">
                <a:ea typeface="+mn-lt"/>
                <a:cs typeface="+mn-lt"/>
              </a:rPr>
              <a:t>) і не обов’язково відображають погляди Європейського Союзу чи CBE JU. Ні Європейський Союз, ні CBE JU не несуть за них відповідальності.</a:t>
            </a:r>
            <a:endParaRPr lang="uk-UA" dirty="0"/>
          </a:p>
          <a:p>
            <a:pPr algn="ctr"/>
            <a:endParaRPr lang="uk-UA" sz="4000"/>
          </a:p>
        </p:txBody>
      </p:sp>
    </p:spTree>
    <p:extLst>
      <p:ext uri="{BB962C8B-B14F-4D97-AF65-F5344CB8AC3E}">
        <p14:creationId xmlns:p14="http://schemas.microsoft.com/office/powerpoint/2010/main" val="212604865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2EDB5-C9C5-0291-B0A9-3D282C3690C5}"/>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2328AF25-040A-DC7E-F086-AA02A98DF974}"/>
              </a:ext>
            </a:extLst>
          </p:cNvPr>
          <p:cNvSpPr txBox="1"/>
          <p:nvPr/>
        </p:nvSpPr>
        <p:spPr>
          <a:xfrm>
            <a:off x="1863697" y="6711696"/>
            <a:ext cx="22520303" cy="1569660"/>
          </a:xfrm>
          <a:prstGeom prst="rect">
            <a:avLst/>
          </a:prstGeom>
          <a:noFill/>
        </p:spPr>
        <p:txBody>
          <a:bodyPr wrap="square">
            <a:spAutoFit/>
          </a:bodyPr>
          <a:lstStyle/>
          <a:p>
            <a:pPr fontAlgn="base"/>
            <a:r>
              <a:rPr lang="uk-UA" sz="3200" b="1" dirty="0">
                <a:solidFill>
                  <a:schemeClr val="bg2">
                    <a:lumMod val="25000"/>
                  </a:schemeClr>
                </a:solidFill>
                <a:ea typeface="+mj-ea"/>
                <a:cs typeface="Calibri" panose="020F0502020204030204" pitchFamily="34" charset="0"/>
              </a:rPr>
              <a:t>Запитання</a:t>
            </a:r>
            <a:r>
              <a:rPr lang="en-US" sz="3200" dirty="0">
                <a:solidFill>
                  <a:schemeClr val="bg2">
                    <a:lumMod val="25000"/>
                  </a:schemeClr>
                </a:solidFill>
                <a:latin typeface="TITILLIUMMAPS29L-400WT" pitchFamily="2" charset="77"/>
                <a:ea typeface="+mj-ea"/>
                <a:cs typeface="Calibri" panose="020F0502020204030204" pitchFamily="34" charset="0"/>
              </a:rPr>
              <a:t>:</a:t>
            </a:r>
          </a:p>
          <a:p>
            <a:pPr fontAlgn="base"/>
            <a:r>
              <a:rPr lang="uk-UA" sz="3200" dirty="0">
                <a:solidFill>
                  <a:schemeClr val="bg2">
                    <a:lumMod val="25000"/>
                  </a:schemeClr>
                </a:solidFill>
                <a:ea typeface="+mj-ea"/>
                <a:cs typeface="Calibri" panose="020F0502020204030204" pitchFamily="34" charset="0"/>
              </a:rPr>
              <a:t>Я</a:t>
            </a:r>
            <a:r>
              <a:rPr lang="ru-RU" sz="3200" dirty="0">
                <a:solidFill>
                  <a:schemeClr val="bg2">
                    <a:lumMod val="25000"/>
                  </a:schemeClr>
                </a:solidFill>
                <a:ea typeface="+mj-ea"/>
                <a:cs typeface="Calibri" panose="020F0502020204030204" pitchFamily="34" charset="0"/>
              </a:rPr>
              <a:t>к </a:t>
            </a:r>
            <a:r>
              <a:rPr lang="ru-RU" sz="3200" dirty="0" err="1">
                <a:solidFill>
                  <a:schemeClr val="bg2">
                    <a:lumMod val="25000"/>
                  </a:schemeClr>
                </a:solidFill>
                <a:ea typeface="+mj-ea"/>
                <a:cs typeface="Calibri" panose="020F0502020204030204" pitchFamily="34" charset="0"/>
              </a:rPr>
              <a:t>ви</a:t>
            </a:r>
            <a:r>
              <a:rPr lang="ru-RU" sz="3200" dirty="0">
                <a:solidFill>
                  <a:schemeClr val="bg2">
                    <a:lumMod val="25000"/>
                  </a:schemeClr>
                </a:solidFill>
                <a:ea typeface="+mj-ea"/>
                <a:cs typeface="Calibri" panose="020F0502020204030204" pitchFamily="34" charset="0"/>
              </a:rPr>
              <a:t> </a:t>
            </a:r>
            <a:r>
              <a:rPr lang="ru-RU" sz="3200" dirty="0" err="1">
                <a:solidFill>
                  <a:schemeClr val="bg2">
                    <a:lumMod val="25000"/>
                  </a:schemeClr>
                </a:solidFill>
                <a:ea typeface="+mj-ea"/>
                <a:cs typeface="Calibri" panose="020F0502020204030204" pitchFamily="34" charset="0"/>
              </a:rPr>
              <a:t>бачите</a:t>
            </a:r>
            <a:r>
              <a:rPr lang="ru-RU" sz="3200" dirty="0">
                <a:solidFill>
                  <a:schemeClr val="bg2">
                    <a:lumMod val="25000"/>
                  </a:schemeClr>
                </a:solidFill>
                <a:ea typeface="+mj-ea"/>
                <a:cs typeface="Calibri" panose="020F0502020204030204" pitchFamily="34" charset="0"/>
              </a:rPr>
              <a:t> </a:t>
            </a:r>
            <a:r>
              <a:rPr lang="ru-RU" sz="3200" dirty="0" err="1">
                <a:solidFill>
                  <a:schemeClr val="bg2">
                    <a:lumMod val="25000"/>
                  </a:schemeClr>
                </a:solidFill>
                <a:ea typeface="+mj-ea"/>
                <a:cs typeface="Calibri" panose="020F0502020204030204" pitchFamily="34" charset="0"/>
              </a:rPr>
              <a:t>можливість</a:t>
            </a:r>
            <a:r>
              <a:rPr lang="ru-RU" sz="3200" dirty="0">
                <a:solidFill>
                  <a:schemeClr val="bg2">
                    <a:lumMod val="25000"/>
                  </a:schemeClr>
                </a:solidFill>
                <a:ea typeface="+mj-ea"/>
                <a:cs typeface="Calibri" panose="020F0502020204030204" pitchFamily="34" charset="0"/>
              </a:rPr>
              <a:t> </a:t>
            </a:r>
            <a:r>
              <a:rPr lang="ru-RU" sz="3200" dirty="0" err="1">
                <a:solidFill>
                  <a:schemeClr val="bg2">
                    <a:lumMod val="25000"/>
                  </a:schemeClr>
                </a:solidFill>
                <a:ea typeface="+mj-ea"/>
                <a:cs typeface="Calibri" panose="020F0502020204030204" pitchFamily="34" charset="0"/>
              </a:rPr>
              <a:t>застосування</a:t>
            </a:r>
            <a:r>
              <a:rPr lang="ru-RU" sz="3200" dirty="0">
                <a:solidFill>
                  <a:schemeClr val="bg2">
                    <a:lumMod val="25000"/>
                  </a:schemeClr>
                </a:solidFill>
                <a:ea typeface="+mj-ea"/>
                <a:cs typeface="Calibri" panose="020F0502020204030204" pitchFamily="34" charset="0"/>
              </a:rPr>
              <a:t> таких </a:t>
            </a:r>
            <a:r>
              <a:rPr lang="ru-RU" sz="3200" dirty="0" err="1">
                <a:solidFill>
                  <a:schemeClr val="bg2">
                    <a:lumMod val="25000"/>
                  </a:schemeClr>
                </a:solidFill>
                <a:ea typeface="+mj-ea"/>
                <a:cs typeface="Calibri" panose="020F0502020204030204" pitchFamily="34" charset="0"/>
              </a:rPr>
              <a:t>принципів</a:t>
            </a:r>
            <a:r>
              <a:rPr lang="ru-RU" sz="3200" dirty="0">
                <a:solidFill>
                  <a:schemeClr val="bg2">
                    <a:lumMod val="25000"/>
                  </a:schemeClr>
                </a:solidFill>
                <a:ea typeface="+mj-ea"/>
                <a:cs typeface="Calibri" panose="020F0502020204030204" pitchFamily="34" charset="0"/>
              </a:rPr>
              <a:t> у </a:t>
            </a:r>
            <a:r>
              <a:rPr lang="ru-RU" sz="3200" dirty="0" err="1">
                <a:solidFill>
                  <a:schemeClr val="bg2">
                    <a:lumMod val="25000"/>
                  </a:schemeClr>
                </a:solidFill>
                <a:ea typeface="+mj-ea"/>
                <a:cs typeface="Calibri" panose="020F0502020204030204" pitchFamily="34" charset="0"/>
              </a:rPr>
              <a:t>своїх</a:t>
            </a:r>
            <a:r>
              <a:rPr lang="ru-RU" sz="3200" dirty="0">
                <a:solidFill>
                  <a:schemeClr val="bg2">
                    <a:lumMod val="25000"/>
                  </a:schemeClr>
                </a:solidFill>
                <a:ea typeface="+mj-ea"/>
                <a:cs typeface="Calibri" panose="020F0502020204030204" pitchFamily="34" charset="0"/>
              </a:rPr>
              <a:t> громадах? </a:t>
            </a:r>
          </a:p>
          <a:p>
            <a:pPr fontAlgn="base"/>
            <a:r>
              <a:rPr lang="ru-RU" sz="3200" dirty="0" err="1">
                <a:solidFill>
                  <a:schemeClr val="bg2">
                    <a:lumMod val="25000"/>
                  </a:schemeClr>
                </a:solidFill>
                <a:ea typeface="+mj-ea"/>
                <a:cs typeface="Calibri" panose="020F0502020204030204" pitchFamily="34" charset="0"/>
              </a:rPr>
              <a:t>Які</a:t>
            </a:r>
            <a:r>
              <a:rPr lang="ru-RU" sz="3200" dirty="0">
                <a:solidFill>
                  <a:schemeClr val="bg2">
                    <a:lumMod val="25000"/>
                  </a:schemeClr>
                </a:solidFill>
                <a:ea typeface="+mj-ea"/>
                <a:cs typeface="Calibri" panose="020F0502020204030204" pitchFamily="34" charset="0"/>
              </a:rPr>
              <a:t> </a:t>
            </a:r>
            <a:r>
              <a:rPr lang="ru-RU" sz="3200" dirty="0" err="1">
                <a:solidFill>
                  <a:schemeClr val="bg2">
                    <a:lumMod val="25000"/>
                  </a:schemeClr>
                </a:solidFill>
                <a:ea typeface="+mj-ea"/>
                <a:cs typeface="Calibri" panose="020F0502020204030204" pitchFamily="34" charset="0"/>
              </a:rPr>
              <a:t>конкретні</a:t>
            </a:r>
            <a:r>
              <a:rPr lang="ru-RU" sz="3200" dirty="0">
                <a:solidFill>
                  <a:schemeClr val="bg2">
                    <a:lumMod val="25000"/>
                  </a:schemeClr>
                </a:solidFill>
                <a:ea typeface="+mj-ea"/>
                <a:cs typeface="Calibri" panose="020F0502020204030204" pitchFamily="34" charset="0"/>
              </a:rPr>
              <a:t> кроки </a:t>
            </a:r>
            <a:r>
              <a:rPr lang="ru-RU" sz="3200" dirty="0" err="1">
                <a:solidFill>
                  <a:schemeClr val="bg2">
                    <a:lumMod val="25000"/>
                  </a:schemeClr>
                </a:solidFill>
                <a:ea typeface="+mj-ea"/>
                <a:cs typeface="Calibri" panose="020F0502020204030204" pitchFamily="34" charset="0"/>
              </a:rPr>
              <a:t>можна</a:t>
            </a:r>
            <a:r>
              <a:rPr lang="ru-RU" sz="3200" dirty="0">
                <a:solidFill>
                  <a:schemeClr val="bg2">
                    <a:lumMod val="25000"/>
                  </a:schemeClr>
                </a:solidFill>
                <a:ea typeface="+mj-ea"/>
                <a:cs typeface="Calibri" panose="020F0502020204030204" pitchFamily="34" charset="0"/>
              </a:rPr>
              <a:t> </a:t>
            </a:r>
            <a:r>
              <a:rPr lang="ru-RU" sz="3200" dirty="0" err="1">
                <a:solidFill>
                  <a:schemeClr val="bg2">
                    <a:lumMod val="25000"/>
                  </a:schemeClr>
                </a:solidFill>
                <a:ea typeface="+mj-ea"/>
                <a:cs typeface="Calibri" panose="020F0502020204030204" pitchFamily="34" charset="0"/>
              </a:rPr>
              <a:t>зробити</a:t>
            </a:r>
            <a:r>
              <a:rPr lang="ru-RU" sz="3200" dirty="0">
                <a:solidFill>
                  <a:schemeClr val="bg2">
                    <a:lumMod val="25000"/>
                  </a:schemeClr>
                </a:solidFill>
                <a:ea typeface="+mj-ea"/>
                <a:cs typeface="Calibri" panose="020F0502020204030204" pitchFamily="34" charset="0"/>
              </a:rPr>
              <a:t> для </a:t>
            </a:r>
            <a:r>
              <a:rPr lang="ru-RU" sz="3200" dirty="0" err="1">
                <a:solidFill>
                  <a:schemeClr val="bg2">
                    <a:lumMod val="25000"/>
                  </a:schemeClr>
                </a:solidFill>
                <a:ea typeface="+mj-ea"/>
                <a:cs typeface="Calibri" panose="020F0502020204030204" pitchFamily="34" charset="0"/>
              </a:rPr>
              <a:t>впровадження</a:t>
            </a:r>
            <a:r>
              <a:rPr lang="ru-RU" sz="3200" dirty="0">
                <a:solidFill>
                  <a:schemeClr val="bg2">
                    <a:lumMod val="25000"/>
                  </a:schemeClr>
                </a:solidFill>
                <a:ea typeface="+mj-ea"/>
                <a:cs typeface="Calibri" panose="020F0502020204030204" pitchFamily="34" charset="0"/>
              </a:rPr>
              <a:t> </a:t>
            </a:r>
            <a:r>
              <a:rPr lang="ru-RU" sz="3200" dirty="0" err="1">
                <a:solidFill>
                  <a:schemeClr val="bg2">
                    <a:lumMod val="25000"/>
                  </a:schemeClr>
                </a:solidFill>
                <a:ea typeface="+mj-ea"/>
                <a:cs typeface="Calibri" panose="020F0502020204030204" pitchFamily="34" charset="0"/>
              </a:rPr>
              <a:t>сталих</a:t>
            </a:r>
            <a:r>
              <a:rPr lang="ru-RU" sz="3200" dirty="0">
                <a:solidFill>
                  <a:schemeClr val="bg2">
                    <a:lumMod val="25000"/>
                  </a:schemeClr>
                </a:solidFill>
                <a:ea typeface="+mj-ea"/>
                <a:cs typeface="Calibri" panose="020F0502020204030204" pitchFamily="34" charset="0"/>
              </a:rPr>
              <a:t> </a:t>
            </a:r>
            <a:r>
              <a:rPr lang="ru-RU" sz="3200" dirty="0" err="1">
                <a:solidFill>
                  <a:schemeClr val="bg2">
                    <a:lumMod val="25000"/>
                  </a:schemeClr>
                </a:solidFill>
                <a:ea typeface="+mj-ea"/>
                <a:cs typeface="Calibri" panose="020F0502020204030204" pitchFamily="34" charset="0"/>
              </a:rPr>
              <a:t>технологій</a:t>
            </a:r>
            <a:r>
              <a:rPr lang="ru-RU" sz="3200" dirty="0">
                <a:solidFill>
                  <a:schemeClr val="bg2">
                    <a:lumMod val="25000"/>
                  </a:schemeClr>
                </a:solidFill>
                <a:ea typeface="+mj-ea"/>
                <a:cs typeface="Calibri" panose="020F0502020204030204" pitchFamily="34" charset="0"/>
              </a:rPr>
              <a:t> у </a:t>
            </a:r>
            <a:r>
              <a:rPr lang="ru-RU" sz="3200" dirty="0" err="1">
                <a:solidFill>
                  <a:schemeClr val="bg2">
                    <a:lumMod val="25000"/>
                  </a:schemeClr>
                </a:solidFill>
                <a:ea typeface="+mj-ea"/>
                <a:cs typeface="Calibri" panose="020F0502020204030204" pitchFamily="34" charset="0"/>
              </a:rPr>
              <a:t>відновлення</a:t>
            </a:r>
            <a:r>
              <a:rPr lang="ru-RU" sz="3200" dirty="0">
                <a:solidFill>
                  <a:schemeClr val="bg2">
                    <a:lumMod val="25000"/>
                  </a:schemeClr>
                </a:solidFill>
                <a:ea typeface="+mj-ea"/>
                <a:cs typeface="Calibri" panose="020F0502020204030204" pitchFamily="34" charset="0"/>
              </a:rPr>
              <a:t> </a:t>
            </a:r>
            <a:r>
              <a:rPr lang="ru-RU" sz="3200" dirty="0" err="1">
                <a:solidFill>
                  <a:schemeClr val="bg2">
                    <a:lumMod val="25000"/>
                  </a:schemeClr>
                </a:solidFill>
                <a:ea typeface="+mj-ea"/>
                <a:cs typeface="Calibri" panose="020F0502020204030204" pitchFamily="34" charset="0"/>
              </a:rPr>
              <a:t>постраждалих</a:t>
            </a:r>
            <a:r>
              <a:rPr lang="ru-RU" sz="3200" dirty="0">
                <a:solidFill>
                  <a:schemeClr val="bg2">
                    <a:lumMod val="25000"/>
                  </a:schemeClr>
                </a:solidFill>
                <a:ea typeface="+mj-ea"/>
                <a:cs typeface="Calibri" panose="020F0502020204030204" pitchFamily="34" charset="0"/>
              </a:rPr>
              <a:t> </a:t>
            </a:r>
            <a:r>
              <a:rPr lang="ru-RU" sz="3200" dirty="0" err="1">
                <a:solidFill>
                  <a:schemeClr val="bg2">
                    <a:lumMod val="25000"/>
                  </a:schemeClr>
                </a:solidFill>
                <a:ea typeface="+mj-ea"/>
                <a:cs typeface="Calibri" panose="020F0502020204030204" pitchFamily="34" charset="0"/>
              </a:rPr>
              <a:t>територій</a:t>
            </a:r>
            <a:r>
              <a:rPr lang="ru-RU" sz="3200" dirty="0">
                <a:solidFill>
                  <a:schemeClr val="bg2">
                    <a:lumMod val="25000"/>
                  </a:schemeClr>
                </a:solidFill>
                <a:ea typeface="+mj-ea"/>
                <a:cs typeface="Calibri" panose="020F0502020204030204" pitchFamily="34" charset="0"/>
              </a:rPr>
              <a:t>? </a:t>
            </a:r>
          </a:p>
        </p:txBody>
      </p:sp>
      <p:pic>
        <p:nvPicPr>
          <p:cNvPr id="7" name="Графіка 6" descr="Badge Question Mark with solid fill">
            <a:extLst>
              <a:ext uri="{FF2B5EF4-FFF2-40B4-BE49-F238E27FC236}">
                <a16:creationId xmlns:a16="http://schemas.microsoft.com/office/drawing/2014/main" id="{CE2EEA2B-3D0C-79D4-56CE-E1D4A278484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63697" y="5797296"/>
            <a:ext cx="914400" cy="914400"/>
          </a:xfrm>
          <a:prstGeom prst="rect">
            <a:avLst/>
          </a:prstGeom>
        </p:spPr>
      </p:pic>
    </p:spTree>
    <p:extLst>
      <p:ext uri="{BB962C8B-B14F-4D97-AF65-F5344CB8AC3E}">
        <p14:creationId xmlns:p14="http://schemas.microsoft.com/office/powerpoint/2010/main" val="25217543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81ADF-0560-A533-16B3-9BDCB1B4633F}"/>
            </a:ext>
          </a:extLst>
        </p:cNvPr>
        <p:cNvGrpSpPr/>
        <p:nvPr/>
      </p:nvGrpSpPr>
      <p:grpSpPr>
        <a:xfrm>
          <a:off x="0" y="0"/>
          <a:ext cx="0" cy="0"/>
          <a:chOff x="0" y="0"/>
          <a:chExt cx="0" cy="0"/>
        </a:xfrm>
      </p:grpSpPr>
      <p:pic>
        <p:nvPicPr>
          <p:cNvPr id="2" name="Picture 6" descr="A close-up of a logo&#10;&#10;AI-generated content may be incorrect.">
            <a:extLst>
              <a:ext uri="{FF2B5EF4-FFF2-40B4-BE49-F238E27FC236}">
                <a16:creationId xmlns:a16="http://schemas.microsoft.com/office/drawing/2014/main" id="{2C4ACCDE-E051-8C54-5B7D-F1D0021E55B3}"/>
              </a:ext>
            </a:extLst>
          </p:cNvPr>
          <p:cNvPicPr>
            <a:picLocks noChangeAspect="1"/>
          </p:cNvPicPr>
          <p:nvPr/>
        </p:nvPicPr>
        <p:blipFill>
          <a:blip r:embed="rId2"/>
          <a:stretch>
            <a:fillRect/>
          </a:stretch>
        </p:blipFill>
        <p:spPr>
          <a:xfrm>
            <a:off x="8116097" y="-595912"/>
            <a:ext cx="16831566" cy="7679401"/>
          </a:xfrm>
          <a:prstGeom prst="rect">
            <a:avLst/>
          </a:prstGeom>
        </p:spPr>
      </p:pic>
      <p:pic>
        <p:nvPicPr>
          <p:cNvPr id="3" name="Picture 12">
            <a:extLst>
              <a:ext uri="{FF2B5EF4-FFF2-40B4-BE49-F238E27FC236}">
                <a16:creationId xmlns:a16="http://schemas.microsoft.com/office/drawing/2014/main" id="{E3FA40AC-0A9D-BCDF-89A4-AAE04E8EAA52}"/>
              </a:ext>
            </a:extLst>
          </p:cNvPr>
          <p:cNvPicPr>
            <a:picLocks noChangeAspect="1"/>
          </p:cNvPicPr>
          <p:nvPr/>
        </p:nvPicPr>
        <p:blipFill>
          <a:blip r:embed="rId3"/>
          <a:stretch>
            <a:fillRect/>
          </a:stretch>
        </p:blipFill>
        <p:spPr>
          <a:xfrm>
            <a:off x="1355629" y="820243"/>
            <a:ext cx="6776990" cy="10021058"/>
          </a:xfrm>
          <a:prstGeom prst="rect">
            <a:avLst/>
          </a:prstGeom>
        </p:spPr>
      </p:pic>
      <p:sp>
        <p:nvSpPr>
          <p:cNvPr id="4" name="TextBox 3">
            <a:extLst>
              <a:ext uri="{FF2B5EF4-FFF2-40B4-BE49-F238E27FC236}">
                <a16:creationId xmlns:a16="http://schemas.microsoft.com/office/drawing/2014/main" id="{54803ED4-A956-F4D6-1A2B-543FB5CE5EE3}"/>
              </a:ext>
            </a:extLst>
          </p:cNvPr>
          <p:cNvSpPr txBox="1"/>
          <p:nvPr/>
        </p:nvSpPr>
        <p:spPr>
          <a:xfrm>
            <a:off x="2179767" y="11460304"/>
            <a:ext cx="17360234" cy="553998"/>
          </a:xfrm>
          <a:prstGeom prst="rect">
            <a:avLst/>
          </a:prstGeom>
          <a:noFill/>
        </p:spPr>
        <p:txBody>
          <a:bodyPr wrap="square" rtlCol="0">
            <a:spAutoFit/>
          </a:bodyPr>
          <a:lstStyle/>
          <a:p>
            <a:pPr algn="ctr"/>
            <a:r>
              <a:rPr lang="en-GB" sz="3000"/>
              <a:t>The project is supported by the Circular Bio-based Europe Joint Undertaking and its members.</a:t>
            </a:r>
          </a:p>
        </p:txBody>
      </p:sp>
      <p:sp>
        <p:nvSpPr>
          <p:cNvPr id="10" name="TextBox 9">
            <a:extLst>
              <a:ext uri="{FF2B5EF4-FFF2-40B4-BE49-F238E27FC236}">
                <a16:creationId xmlns:a16="http://schemas.microsoft.com/office/drawing/2014/main" id="{0C5F8EA4-E444-DE8C-2A09-6E576A57F43C}"/>
              </a:ext>
            </a:extLst>
          </p:cNvPr>
          <p:cNvSpPr txBox="1"/>
          <p:nvPr/>
        </p:nvSpPr>
        <p:spPr>
          <a:xfrm>
            <a:off x="850900" y="12055888"/>
            <a:ext cx="22537738" cy="1015663"/>
          </a:xfrm>
          <a:prstGeom prst="rect">
            <a:avLst/>
          </a:prstGeom>
          <a:noFill/>
        </p:spPr>
        <p:txBody>
          <a:bodyPr wrap="square" rtlCol="0">
            <a:spAutoFit/>
          </a:bodyPr>
          <a:lstStyle/>
          <a:p>
            <a:r>
              <a:rPr lang="en-GB" sz="3000"/>
              <a:t>Funded by the European Union. Views and opinions expressed are however those of the author(s) only and do not necessarily reflect those of the European Union or CBE JU. Neither the European Union nor the CBE JU can be held responsible for them. </a:t>
            </a:r>
          </a:p>
        </p:txBody>
      </p:sp>
      <p:pic>
        <p:nvPicPr>
          <p:cNvPr id="5" name="Рисунок 4" descr="Зображення, що містить текст, Шрифт, логотип, Графіка&#10;&#10;Вміст на основі ШІ може бути неправильним.">
            <a:extLst>
              <a:ext uri="{FF2B5EF4-FFF2-40B4-BE49-F238E27FC236}">
                <a16:creationId xmlns:a16="http://schemas.microsoft.com/office/drawing/2014/main" id="{E3918E7F-C530-218F-7752-7C795EC00E06}"/>
              </a:ext>
            </a:extLst>
          </p:cNvPr>
          <p:cNvPicPr>
            <a:picLocks noChangeAspect="1"/>
          </p:cNvPicPr>
          <p:nvPr/>
        </p:nvPicPr>
        <p:blipFill>
          <a:blip r:embed="rId4"/>
          <a:stretch>
            <a:fillRect/>
          </a:stretch>
        </p:blipFill>
        <p:spPr>
          <a:xfrm>
            <a:off x="19124698" y="6063394"/>
            <a:ext cx="4919870" cy="4936436"/>
          </a:xfrm>
          <a:prstGeom prst="rect">
            <a:avLst/>
          </a:prstGeom>
        </p:spPr>
      </p:pic>
      <p:pic>
        <p:nvPicPr>
          <p:cNvPr id="6" name="Рисунок 5" descr="Зображення, що містить Графіка, Шрифт, графічний дизайн, знімок екрана&#10;&#10;Вміст на основі ШІ може бути неправильним.">
            <a:extLst>
              <a:ext uri="{FF2B5EF4-FFF2-40B4-BE49-F238E27FC236}">
                <a16:creationId xmlns:a16="http://schemas.microsoft.com/office/drawing/2014/main" id="{FCF2B3DB-496F-3279-9F74-5817798996B6}"/>
              </a:ext>
            </a:extLst>
          </p:cNvPr>
          <p:cNvPicPr>
            <a:picLocks noChangeAspect="1"/>
          </p:cNvPicPr>
          <p:nvPr/>
        </p:nvPicPr>
        <p:blipFill>
          <a:blip r:embed="rId5"/>
          <a:stretch>
            <a:fillRect/>
          </a:stretch>
        </p:blipFill>
        <p:spPr>
          <a:xfrm>
            <a:off x="9022298" y="7674744"/>
            <a:ext cx="5477290" cy="2170871"/>
          </a:xfrm>
          <a:prstGeom prst="rect">
            <a:avLst/>
          </a:prstGeom>
        </p:spPr>
      </p:pic>
      <p:pic>
        <p:nvPicPr>
          <p:cNvPr id="7" name="Рисунок 6" descr="Зображення, що містить чорний, темрява&#10;&#10;Вміст на основі ШІ може бути неправильним.">
            <a:extLst>
              <a:ext uri="{FF2B5EF4-FFF2-40B4-BE49-F238E27FC236}">
                <a16:creationId xmlns:a16="http://schemas.microsoft.com/office/drawing/2014/main" id="{3B7F0CC4-72EE-BE0F-69B8-435ED42E1885}"/>
              </a:ext>
            </a:extLst>
          </p:cNvPr>
          <p:cNvPicPr>
            <a:picLocks noChangeAspect="1"/>
          </p:cNvPicPr>
          <p:nvPr/>
        </p:nvPicPr>
        <p:blipFill>
          <a:blip r:embed="rId6"/>
          <a:stretch>
            <a:fillRect/>
          </a:stretch>
        </p:blipFill>
        <p:spPr>
          <a:xfrm>
            <a:off x="15177063" y="7551335"/>
            <a:ext cx="4325178" cy="2423077"/>
          </a:xfrm>
          <a:prstGeom prst="rect">
            <a:avLst/>
          </a:prstGeom>
        </p:spPr>
      </p:pic>
    </p:spTree>
    <p:extLst>
      <p:ext uri="{BB962C8B-B14F-4D97-AF65-F5344CB8AC3E}">
        <p14:creationId xmlns:p14="http://schemas.microsoft.com/office/powerpoint/2010/main" val="179698646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DE99D-B9D4-C8EA-2FA2-A52D7FDBAA08}"/>
            </a:ext>
          </a:extLst>
        </p:cNvPr>
        <p:cNvGrpSpPr/>
        <p:nvPr/>
      </p:nvGrpSpPr>
      <p:grpSpPr>
        <a:xfrm>
          <a:off x="0" y="0"/>
          <a:ext cx="0" cy="0"/>
          <a:chOff x="0" y="0"/>
          <a:chExt cx="0" cy="0"/>
        </a:xfrm>
      </p:grpSpPr>
      <p:sp>
        <p:nvSpPr>
          <p:cNvPr id="2" name="Заголовок 3">
            <a:extLst>
              <a:ext uri="{FF2B5EF4-FFF2-40B4-BE49-F238E27FC236}">
                <a16:creationId xmlns:a16="http://schemas.microsoft.com/office/drawing/2014/main" id="{0D5874A5-8D2F-D198-5990-8C7E50F8E75F}"/>
              </a:ext>
            </a:extLst>
          </p:cNvPr>
          <p:cNvSpPr txBox="1">
            <a:spLocks/>
          </p:cNvSpPr>
          <p:nvPr/>
        </p:nvSpPr>
        <p:spPr>
          <a:xfrm>
            <a:off x="1279934" y="4487387"/>
            <a:ext cx="9169580" cy="3945170"/>
          </a:xfrm>
          <a:prstGeom prst="rect">
            <a:avLst/>
          </a:prstGeom>
        </p:spPr>
        <p:txBody>
          <a:bodyPr>
            <a:noAutofit/>
          </a:bodyPr>
          <a:lstStyle>
            <a:lvl1pPr>
              <a:lnSpc>
                <a:spcPct val="90000"/>
              </a:lnSpc>
              <a:spcBef>
                <a:spcPct val="0"/>
              </a:spcBef>
              <a:buNone/>
              <a:defRPr sz="18500" b="0" i="0">
                <a:solidFill>
                  <a:schemeClr val="bg2">
                    <a:lumMod val="25000"/>
                  </a:schemeClr>
                </a:solidFill>
                <a:latin typeface="TITILLIUMMAPS29L-400WT" pitchFamily="2" charset="77"/>
                <a:ea typeface="+mj-ea"/>
                <a:cs typeface="Calibri" panose="020F0502020204030204" pitchFamily="34" charset="0"/>
              </a:defRPr>
            </a:lvl1pPr>
          </a:lstStyle>
          <a:p>
            <a:r>
              <a:rPr lang="uk-UA" sz="8000" noProof="0" dirty="0">
                <a:solidFill>
                  <a:srgbClr val="4D4D4D"/>
                </a:solidFill>
              </a:rPr>
              <a:t>Кейс NEBA в Ізолі: інноваційний підхід до сталого будівництва.</a:t>
            </a:r>
          </a:p>
        </p:txBody>
      </p:sp>
      <p:sp>
        <p:nvSpPr>
          <p:cNvPr id="4" name="Заголовок 3">
            <a:extLst>
              <a:ext uri="{FF2B5EF4-FFF2-40B4-BE49-F238E27FC236}">
                <a16:creationId xmlns:a16="http://schemas.microsoft.com/office/drawing/2014/main" id="{CA5E8BDB-D91E-5874-8FA0-1C565C57CE75}"/>
              </a:ext>
            </a:extLst>
          </p:cNvPr>
          <p:cNvSpPr>
            <a:spLocks noGrp="1"/>
          </p:cNvSpPr>
          <p:nvPr>
            <p:ph type="title"/>
          </p:nvPr>
        </p:nvSpPr>
        <p:spPr>
          <a:xfrm>
            <a:off x="1279934" y="3434875"/>
            <a:ext cx="10371364" cy="1052512"/>
          </a:xfrm>
        </p:spPr>
        <p:txBody>
          <a:bodyPr>
            <a:noAutofit/>
          </a:bodyPr>
          <a:lstStyle/>
          <a:p>
            <a:r>
              <a:rPr lang="uk-UA" sz="6000" noProof="0" dirty="0">
                <a:solidFill>
                  <a:srgbClr val="4D4D4D"/>
                </a:solidFill>
              </a:rPr>
              <a:t>Лекція 4.</a:t>
            </a:r>
          </a:p>
        </p:txBody>
      </p:sp>
      <p:sp>
        <p:nvSpPr>
          <p:cNvPr id="11" name="Footer Placeholder 4">
            <a:extLst>
              <a:ext uri="{FF2B5EF4-FFF2-40B4-BE49-F238E27FC236}">
                <a16:creationId xmlns:a16="http://schemas.microsoft.com/office/drawing/2014/main" id="{48C5FDB2-D508-E25D-85C3-A1AEA48FA33A}"/>
              </a:ext>
            </a:extLst>
          </p:cNvPr>
          <p:cNvSpPr>
            <a:spLocks noGrp="1"/>
          </p:cNvSpPr>
          <p:nvPr>
            <p:ph type="ftr" sz="quarter" idx="18"/>
          </p:nvPr>
        </p:nvSpPr>
        <p:spPr>
          <a:xfrm>
            <a:off x="672300" y="12712700"/>
            <a:ext cx="18385721" cy="730250"/>
          </a:xfrm>
        </p:spPr>
        <p:txBody>
          <a:bodyPr/>
          <a:lstStyle/>
          <a:p>
            <a:pPr>
              <a:spcAft>
                <a:spcPts val="600"/>
              </a:spcAft>
            </a:pPr>
            <a:r>
              <a:rPr lang="uk-UA" noProof="0" dirty="0" err="1"/>
              <a:t>Presentation</a:t>
            </a:r>
            <a:r>
              <a:rPr lang="uk-UA" noProof="0" dirty="0"/>
              <a:t> </a:t>
            </a:r>
            <a:r>
              <a:rPr lang="uk-UA" noProof="0" dirty="0" err="1"/>
              <a:t>Name</a:t>
            </a:r>
            <a:r>
              <a:rPr lang="uk-UA" noProof="0" dirty="0"/>
              <a:t> | </a:t>
            </a:r>
            <a:r>
              <a:rPr lang="uk-UA" noProof="0" dirty="0" err="1"/>
              <a:t>Speaker</a:t>
            </a:r>
            <a:r>
              <a:rPr lang="uk-UA" noProof="0" dirty="0"/>
              <a:t> | </a:t>
            </a:r>
            <a:r>
              <a:rPr lang="uk-UA" noProof="0" dirty="0" err="1"/>
              <a:t>Date</a:t>
            </a:r>
            <a:endParaRPr lang="uk-UA" noProof="0" dirty="0"/>
          </a:p>
        </p:txBody>
      </p:sp>
      <p:pic>
        <p:nvPicPr>
          <p:cNvPr id="1026" name="Picture 2">
            <a:extLst>
              <a:ext uri="{FF2B5EF4-FFF2-40B4-BE49-F238E27FC236}">
                <a16:creationId xmlns:a16="http://schemas.microsoft.com/office/drawing/2014/main" id="{C632E9F4-CF8B-F0E2-FB18-84C4E8C34E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5692" y="2812246"/>
            <a:ext cx="12344180" cy="7735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77670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1096C-119E-2F59-3164-DF693361D248}"/>
            </a:ext>
          </a:extLst>
        </p:cNvPr>
        <p:cNvGrpSpPr/>
        <p:nvPr/>
      </p:nvGrpSpPr>
      <p:grpSpPr>
        <a:xfrm>
          <a:off x="0" y="0"/>
          <a:ext cx="0" cy="0"/>
          <a:chOff x="0" y="0"/>
          <a:chExt cx="0" cy="0"/>
        </a:xfrm>
      </p:grpSpPr>
      <p:sp>
        <p:nvSpPr>
          <p:cNvPr id="5" name="Текст 4">
            <a:extLst>
              <a:ext uri="{FF2B5EF4-FFF2-40B4-BE49-F238E27FC236}">
                <a16:creationId xmlns:a16="http://schemas.microsoft.com/office/drawing/2014/main" id="{4F8D45FE-C8BB-7976-2F9D-6AE001321E4D}"/>
              </a:ext>
            </a:extLst>
          </p:cNvPr>
          <p:cNvSpPr>
            <a:spLocks noGrp="1"/>
          </p:cNvSpPr>
          <p:nvPr>
            <p:ph type="body" sz="quarter" idx="17"/>
          </p:nvPr>
        </p:nvSpPr>
        <p:spPr>
          <a:xfrm>
            <a:off x="728746" y="2187246"/>
            <a:ext cx="10919451" cy="3397633"/>
          </a:xfrm>
        </p:spPr>
        <p:txBody>
          <a:bodyPr/>
          <a:lstStyle/>
          <a:p>
            <a:r>
              <a:rPr lang="uk-UA" sz="4800" b="1" noProof="0" dirty="0" err="1">
                <a:solidFill>
                  <a:srgbClr val="4D4D4D"/>
                </a:solidFill>
                <a:ea typeface="+mj-ea"/>
                <a:cs typeface="Calibri" panose="020F0502020204030204" pitchFamily="34" charset="0"/>
              </a:rPr>
              <a:t>InnoRenew</a:t>
            </a:r>
            <a:r>
              <a:rPr lang="uk-UA" sz="4800" b="1" noProof="0" dirty="0">
                <a:solidFill>
                  <a:srgbClr val="4D4D4D"/>
                </a:solidFill>
                <a:ea typeface="+mj-ea"/>
                <a:cs typeface="Calibri" panose="020F0502020204030204" pitchFamily="34" charset="0"/>
              </a:rPr>
              <a:t> </a:t>
            </a:r>
            <a:r>
              <a:rPr lang="uk-UA" sz="4800" b="1" noProof="0" dirty="0" err="1">
                <a:solidFill>
                  <a:srgbClr val="4D4D4D"/>
                </a:solidFill>
                <a:ea typeface="+mj-ea"/>
                <a:cs typeface="Calibri" panose="020F0502020204030204" pitchFamily="34" charset="0"/>
              </a:rPr>
              <a:t>CoE</a:t>
            </a:r>
            <a:r>
              <a:rPr lang="uk-UA" sz="4800" noProof="0" dirty="0">
                <a:solidFill>
                  <a:srgbClr val="4D4D4D"/>
                </a:solidFill>
                <a:ea typeface="+mj-ea"/>
                <a:cs typeface="Calibri" panose="020F0502020204030204" pitchFamily="34" charset="0"/>
              </a:rPr>
              <a:t> </a:t>
            </a:r>
            <a:r>
              <a:rPr lang="uk-UA" sz="4000" noProof="0" dirty="0">
                <a:solidFill>
                  <a:srgbClr val="4D4D4D"/>
                </a:solidFill>
                <a:ea typeface="+mj-ea"/>
                <a:cs typeface="Calibri" panose="020F0502020204030204" pitchFamily="34" charset="0"/>
              </a:rPr>
              <a:t>в Ізолі, Словенія.</a:t>
            </a:r>
          </a:p>
          <a:p>
            <a:r>
              <a:rPr lang="uk-UA" sz="2800" noProof="0" dirty="0">
                <a:solidFill>
                  <a:srgbClr val="4D4D4D"/>
                </a:solidFill>
                <a:ea typeface="+mj-ea"/>
                <a:cs typeface="Calibri" panose="020F0502020204030204" pitchFamily="34" charset="0"/>
              </a:rPr>
              <a:t>-один з найяскравіших прикладів застосування принципів Нового Європейського Баухауса;</a:t>
            </a:r>
          </a:p>
          <a:p>
            <a:r>
              <a:rPr lang="uk-UA" sz="2800" noProof="0" dirty="0">
                <a:solidFill>
                  <a:srgbClr val="4D4D4D"/>
                </a:solidFill>
                <a:ea typeface="+mj-ea"/>
                <a:cs typeface="Calibri" panose="020F0502020204030204" pitchFamily="34" charset="0"/>
              </a:rPr>
              <a:t>- демонструє як можна інтегрувати сталий розвиток, естетику і соціальну інклюзивність у процес будівництва, використовуючи інноваційні технології та місцеві ресурси.</a:t>
            </a:r>
          </a:p>
        </p:txBody>
      </p:sp>
      <p:pic>
        <p:nvPicPr>
          <p:cNvPr id="2050" name="Picture 2" descr="InnoRenew CoE begins construction - InnoRenew CoE InnoRenew CoE">
            <a:extLst>
              <a:ext uri="{FF2B5EF4-FFF2-40B4-BE49-F238E27FC236}">
                <a16:creationId xmlns:a16="http://schemas.microsoft.com/office/drawing/2014/main" id="{30BCC741-37AC-AB6B-483D-88A5D35E8F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14898" y="214008"/>
            <a:ext cx="9937682" cy="56012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641304C1-8DD7-77A6-DC85-7969800E32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608" y="6057643"/>
            <a:ext cx="10241726" cy="711743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 room with a table and chairs&#10;&#10;Description automatically generated with low confidence">
            <a:extLst>
              <a:ext uri="{FF2B5EF4-FFF2-40B4-BE49-F238E27FC236}">
                <a16:creationId xmlns:a16="http://schemas.microsoft.com/office/drawing/2014/main" id="{B3F0C4E2-F22F-7279-1257-EEEF5A1D49A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1840"/>
          <a:stretch>
            <a:fillRect/>
          </a:stretch>
        </p:blipFill>
        <p:spPr bwMode="auto">
          <a:xfrm>
            <a:off x="13514898" y="6057643"/>
            <a:ext cx="9937682" cy="7117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26774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90CD2-52F4-512D-12D1-EE9D55AAAFD1}"/>
            </a:ext>
          </a:extLst>
        </p:cNvPr>
        <p:cNvGrpSpPr/>
        <p:nvPr/>
      </p:nvGrpSpPr>
      <p:grpSpPr>
        <a:xfrm>
          <a:off x="0" y="0"/>
          <a:ext cx="0" cy="0"/>
          <a:chOff x="0" y="0"/>
          <a:chExt cx="0" cy="0"/>
        </a:xfrm>
      </p:grpSpPr>
      <p:sp>
        <p:nvSpPr>
          <p:cNvPr id="2" name="Текст 1">
            <a:extLst>
              <a:ext uri="{FF2B5EF4-FFF2-40B4-BE49-F238E27FC236}">
                <a16:creationId xmlns:a16="http://schemas.microsoft.com/office/drawing/2014/main" id="{ECFFBE09-046A-8E27-303F-AEF908E81DC9}"/>
              </a:ext>
            </a:extLst>
          </p:cNvPr>
          <p:cNvSpPr>
            <a:spLocks noGrp="1"/>
          </p:cNvSpPr>
          <p:nvPr>
            <p:ph type="body" sz="quarter" idx="12"/>
          </p:nvPr>
        </p:nvSpPr>
        <p:spPr>
          <a:xfrm>
            <a:off x="2078913" y="5962070"/>
            <a:ext cx="6699250" cy="720725"/>
          </a:xfrm>
        </p:spPr>
        <p:txBody>
          <a:bodyPr/>
          <a:lstStyle/>
          <a:p>
            <a:r>
              <a:rPr lang="uk-UA" sz="3600" noProof="0" dirty="0">
                <a:solidFill>
                  <a:srgbClr val="4D4D4D"/>
                </a:solidFill>
              </a:rPr>
              <a:t>1.</a:t>
            </a:r>
          </a:p>
        </p:txBody>
      </p:sp>
      <p:sp>
        <p:nvSpPr>
          <p:cNvPr id="3" name="Текст 2">
            <a:extLst>
              <a:ext uri="{FF2B5EF4-FFF2-40B4-BE49-F238E27FC236}">
                <a16:creationId xmlns:a16="http://schemas.microsoft.com/office/drawing/2014/main" id="{16C0E3E5-155D-23CC-4291-220FA001E648}"/>
              </a:ext>
            </a:extLst>
          </p:cNvPr>
          <p:cNvSpPr>
            <a:spLocks noGrp="1"/>
          </p:cNvSpPr>
          <p:nvPr>
            <p:ph type="body" sz="quarter" idx="13"/>
          </p:nvPr>
        </p:nvSpPr>
        <p:spPr>
          <a:xfrm>
            <a:off x="2078913" y="6322433"/>
            <a:ext cx="12290229" cy="1071134"/>
          </a:xfrm>
        </p:spPr>
        <p:txBody>
          <a:bodyPr/>
          <a:lstStyle/>
          <a:p>
            <a:r>
              <a:rPr lang="uk-UA" noProof="0" dirty="0">
                <a:solidFill>
                  <a:srgbClr val="4D4D4D"/>
                </a:solidFill>
              </a:rPr>
              <a:t>Історія і принципи NEB</a:t>
            </a:r>
          </a:p>
        </p:txBody>
      </p:sp>
      <p:sp>
        <p:nvSpPr>
          <p:cNvPr id="7" name="Текст 6">
            <a:extLst>
              <a:ext uri="{FF2B5EF4-FFF2-40B4-BE49-F238E27FC236}">
                <a16:creationId xmlns:a16="http://schemas.microsoft.com/office/drawing/2014/main" id="{C278E818-1FDF-E240-D45E-D33B8632468B}"/>
              </a:ext>
            </a:extLst>
          </p:cNvPr>
          <p:cNvSpPr>
            <a:spLocks noGrp="1"/>
          </p:cNvSpPr>
          <p:nvPr>
            <p:ph type="body" sz="quarter" idx="15"/>
          </p:nvPr>
        </p:nvSpPr>
        <p:spPr/>
        <p:txBody>
          <a:bodyPr/>
          <a:lstStyle/>
          <a:p>
            <a:endParaRPr lang="uk-UA" noProof="0" dirty="0"/>
          </a:p>
        </p:txBody>
      </p:sp>
    </p:spTree>
    <p:extLst>
      <p:ext uri="{BB962C8B-B14F-4D97-AF65-F5344CB8AC3E}">
        <p14:creationId xmlns:p14="http://schemas.microsoft.com/office/powerpoint/2010/main" val="267545454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0B208-618C-45C0-0A47-5572BFF81232}"/>
            </a:ext>
          </a:extLst>
        </p:cNvPr>
        <p:cNvGrpSpPr/>
        <p:nvPr/>
      </p:nvGrpSpPr>
      <p:grpSpPr>
        <a:xfrm>
          <a:off x="0" y="0"/>
          <a:ext cx="0" cy="0"/>
          <a:chOff x="0" y="0"/>
          <a:chExt cx="0" cy="0"/>
        </a:xfrm>
      </p:grpSpPr>
      <p:sp>
        <p:nvSpPr>
          <p:cNvPr id="12" name="Text Placeholder 1">
            <a:extLst>
              <a:ext uri="{FF2B5EF4-FFF2-40B4-BE49-F238E27FC236}">
                <a16:creationId xmlns:a16="http://schemas.microsoft.com/office/drawing/2014/main" id="{2AA4A9EC-A905-593C-FF58-D034AA1EC6B0}"/>
              </a:ext>
            </a:extLst>
          </p:cNvPr>
          <p:cNvSpPr>
            <a:spLocks noGrp="1"/>
          </p:cNvSpPr>
          <p:nvPr>
            <p:ph type="body" sz="quarter" idx="13"/>
          </p:nvPr>
        </p:nvSpPr>
        <p:spPr>
          <a:xfrm>
            <a:off x="1200816" y="2754834"/>
            <a:ext cx="4572000" cy="2310942"/>
          </a:xfrm>
        </p:spPr>
        <p:txBody>
          <a:bodyPr/>
          <a:lstStyle/>
          <a:p>
            <a:r>
              <a:rPr lang="uk-UA" sz="5400" b="1" noProof="0" dirty="0">
                <a:solidFill>
                  <a:schemeClr val="bg2">
                    <a:lumMod val="25000"/>
                  </a:schemeClr>
                </a:solidFill>
                <a:latin typeface="+mj-lt"/>
                <a:ea typeface="+mj-ea"/>
                <a:cs typeface="Calibri" panose="020F0502020204030204" pitchFamily="34" charset="0"/>
              </a:rPr>
              <a:t>Новий Європейський Баухаус (NEB) </a:t>
            </a:r>
          </a:p>
          <a:p>
            <a:endParaRPr lang="uk-UA" noProof="0" dirty="0"/>
          </a:p>
        </p:txBody>
      </p:sp>
      <p:sp>
        <p:nvSpPr>
          <p:cNvPr id="6" name="Текст 14">
            <a:extLst>
              <a:ext uri="{FF2B5EF4-FFF2-40B4-BE49-F238E27FC236}">
                <a16:creationId xmlns:a16="http://schemas.microsoft.com/office/drawing/2014/main" id="{C50EB20F-2A39-F680-DF5D-CEB53136AAE6}"/>
              </a:ext>
            </a:extLst>
          </p:cNvPr>
          <p:cNvSpPr txBox="1">
            <a:spLocks/>
          </p:cNvSpPr>
          <p:nvPr/>
        </p:nvSpPr>
        <p:spPr>
          <a:xfrm>
            <a:off x="1200816" y="5476305"/>
            <a:ext cx="4572000" cy="4650852"/>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800"/>
              </a:lnSpc>
              <a:spcAft>
                <a:spcPts val="600"/>
              </a:spcAft>
              <a:buNone/>
            </a:pPr>
            <a:r>
              <a:rPr lang="uk-UA" noProof="0" dirty="0">
                <a:solidFill>
                  <a:schemeClr val="bg2">
                    <a:lumMod val="25000"/>
                  </a:schemeClr>
                </a:solidFill>
                <a:latin typeface="+mj-lt"/>
                <a:ea typeface="+mj-ea"/>
                <a:cs typeface="Calibri" panose="020F0502020204030204" pitchFamily="34" charset="0"/>
              </a:rPr>
              <a:t>– ініціатива ЄС, що покликана об’єднати сталий розвиток, красу та інклюзивність через дизайн, технології та процеси;</a:t>
            </a:r>
          </a:p>
          <a:p>
            <a:pPr marL="0" indent="0">
              <a:lnSpc>
                <a:spcPts val="3800"/>
              </a:lnSpc>
              <a:spcAft>
                <a:spcPts val="600"/>
              </a:spcAft>
              <a:buNone/>
            </a:pPr>
            <a:r>
              <a:rPr lang="uk-UA" noProof="0" dirty="0">
                <a:solidFill>
                  <a:schemeClr val="bg2">
                    <a:lumMod val="25000"/>
                  </a:schemeClr>
                </a:solidFill>
                <a:latin typeface="+mj-lt"/>
                <a:ea typeface="+mj-ea"/>
                <a:cs typeface="Calibri" panose="020F0502020204030204" pitchFamily="34" charset="0"/>
              </a:rPr>
              <a:t>– комплексний підхід, що прагне зробити наше життєве середовище стійким, естетично приємним і доступним для всіх. </a:t>
            </a:r>
          </a:p>
        </p:txBody>
      </p:sp>
      <p:pic>
        <p:nvPicPr>
          <p:cNvPr id="5" name="Picture 2" descr="A building with lights on at night&#10;&#10;Description automatically generated with low confidence">
            <a:extLst>
              <a:ext uri="{FF2B5EF4-FFF2-40B4-BE49-F238E27FC236}">
                <a16:creationId xmlns:a16="http://schemas.microsoft.com/office/drawing/2014/main" id="{CE33C22E-197A-3F93-1B48-C694472A8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01" r="12731"/>
          <a:stretch>
            <a:fillRect/>
          </a:stretch>
        </p:blipFill>
        <p:spPr bwMode="auto">
          <a:xfrm>
            <a:off x="8687528" y="1374528"/>
            <a:ext cx="14128060" cy="10966944"/>
          </a:xfrm>
          <a:prstGeom prst="roundRect">
            <a:avLst>
              <a:gd name="adj" fmla="val 2807"/>
            </a:avLst>
          </a:prstGeom>
          <a:noFill/>
          <a:extLst>
            <a:ext uri="{909E8E84-426E-40DD-AFC4-6F175D3DCCD1}">
              <a14:hiddenFill xmlns:a14="http://schemas.microsoft.com/office/drawing/2010/main">
                <a:solidFill>
                  <a:srgbClr val="FFFFFF"/>
                </a:solidFill>
              </a14:hiddenFill>
            </a:ext>
          </a:extLst>
        </p:spPr>
      </p:pic>
      <p:sp>
        <p:nvSpPr>
          <p:cNvPr id="14" name="Footer Placeholder 4">
            <a:extLst>
              <a:ext uri="{FF2B5EF4-FFF2-40B4-BE49-F238E27FC236}">
                <a16:creationId xmlns:a16="http://schemas.microsoft.com/office/drawing/2014/main" id="{A784C332-E7E4-F34B-9B69-9004EF35CFB5}"/>
              </a:ext>
            </a:extLst>
          </p:cNvPr>
          <p:cNvSpPr>
            <a:spLocks noGrp="1"/>
          </p:cNvSpPr>
          <p:nvPr>
            <p:ph type="ftr" sz="quarter" idx="18"/>
          </p:nvPr>
        </p:nvSpPr>
        <p:spPr>
          <a:xfrm>
            <a:off x="672300" y="12712700"/>
            <a:ext cx="18385721" cy="730250"/>
          </a:xfrm>
        </p:spPr>
        <p:txBody>
          <a:bodyPr/>
          <a:lstStyle/>
          <a:p>
            <a:pPr>
              <a:spcAft>
                <a:spcPts val="600"/>
              </a:spcAft>
            </a:pPr>
            <a:r>
              <a:rPr lang="uk-UA" noProof="0" dirty="0" err="1"/>
              <a:t>Presentation</a:t>
            </a:r>
            <a:r>
              <a:rPr lang="uk-UA" noProof="0" dirty="0"/>
              <a:t> </a:t>
            </a:r>
            <a:r>
              <a:rPr lang="uk-UA" noProof="0" dirty="0" err="1"/>
              <a:t>Name</a:t>
            </a:r>
            <a:r>
              <a:rPr lang="uk-UA" noProof="0" dirty="0"/>
              <a:t> | </a:t>
            </a:r>
            <a:r>
              <a:rPr lang="uk-UA" noProof="0" dirty="0" err="1"/>
              <a:t>Speaker</a:t>
            </a:r>
            <a:r>
              <a:rPr lang="uk-UA" noProof="0" dirty="0"/>
              <a:t> | </a:t>
            </a:r>
            <a:r>
              <a:rPr lang="uk-UA" noProof="0" dirty="0" err="1"/>
              <a:t>Date</a:t>
            </a:r>
            <a:endParaRPr lang="uk-UA" noProof="0" dirty="0"/>
          </a:p>
        </p:txBody>
      </p:sp>
      <p:sp>
        <p:nvSpPr>
          <p:cNvPr id="7" name="Текст 5">
            <a:extLst>
              <a:ext uri="{FF2B5EF4-FFF2-40B4-BE49-F238E27FC236}">
                <a16:creationId xmlns:a16="http://schemas.microsoft.com/office/drawing/2014/main" id="{10767C6C-7799-3682-5731-2E072F56ED8D}"/>
              </a:ext>
            </a:extLst>
          </p:cNvPr>
          <p:cNvSpPr txBox="1">
            <a:spLocks/>
          </p:cNvSpPr>
          <p:nvPr/>
        </p:nvSpPr>
        <p:spPr>
          <a:xfrm>
            <a:off x="11717002" y="6629170"/>
            <a:ext cx="13088438" cy="33976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uk-UA" noProof="0" dirty="0"/>
          </a:p>
        </p:txBody>
      </p:sp>
    </p:spTree>
    <p:extLst>
      <p:ext uri="{BB962C8B-B14F-4D97-AF65-F5344CB8AC3E}">
        <p14:creationId xmlns:p14="http://schemas.microsoft.com/office/powerpoint/2010/main" val="40507773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A0019-4C2E-1D73-B288-BBD343F24A22}"/>
            </a:ext>
          </a:extLst>
        </p:cNvPr>
        <p:cNvGrpSpPr/>
        <p:nvPr/>
      </p:nvGrpSpPr>
      <p:grpSpPr>
        <a:xfrm>
          <a:off x="0" y="0"/>
          <a:ext cx="0" cy="0"/>
          <a:chOff x="0" y="0"/>
          <a:chExt cx="0" cy="0"/>
        </a:xfrm>
      </p:grpSpPr>
      <p:sp>
        <p:nvSpPr>
          <p:cNvPr id="6" name="Текст 5">
            <a:extLst>
              <a:ext uri="{FF2B5EF4-FFF2-40B4-BE49-F238E27FC236}">
                <a16:creationId xmlns:a16="http://schemas.microsoft.com/office/drawing/2014/main" id="{C79CE059-EF40-F22B-7BF4-ABA68295222A}"/>
              </a:ext>
            </a:extLst>
          </p:cNvPr>
          <p:cNvSpPr>
            <a:spLocks noGrp="1"/>
          </p:cNvSpPr>
          <p:nvPr>
            <p:ph type="body" sz="quarter" idx="17"/>
          </p:nvPr>
        </p:nvSpPr>
        <p:spPr>
          <a:xfrm>
            <a:off x="653643" y="8577605"/>
            <a:ext cx="9989976" cy="1516283"/>
          </a:xfrm>
        </p:spPr>
        <p:txBody>
          <a:bodyPr/>
          <a:lstStyle/>
          <a:p>
            <a:pPr fontAlgn="base"/>
            <a:r>
              <a:rPr lang="uk-UA" sz="3200" b="1" noProof="0" dirty="0"/>
              <a:t>Спільність</a:t>
            </a:r>
            <a:r>
              <a:rPr lang="uk-UA" noProof="0" dirty="0"/>
              <a:t> — </a:t>
            </a:r>
            <a:r>
              <a:rPr lang="uk-UA" sz="2800" noProof="0" dirty="0"/>
              <a:t>забезпечення доступу до якісного середовища для всіх, врахування потреб вразливих груп і залучення громади до процесів проектування та реалізації. </a:t>
            </a:r>
          </a:p>
          <a:p>
            <a:endParaRPr lang="uk-UA" noProof="0" dirty="0"/>
          </a:p>
        </p:txBody>
      </p:sp>
      <p:sp>
        <p:nvSpPr>
          <p:cNvPr id="5" name="Заголовок 4">
            <a:extLst>
              <a:ext uri="{FF2B5EF4-FFF2-40B4-BE49-F238E27FC236}">
                <a16:creationId xmlns:a16="http://schemas.microsoft.com/office/drawing/2014/main" id="{8DC8B698-6400-CF31-FA96-6456E154BC7D}"/>
              </a:ext>
            </a:extLst>
          </p:cNvPr>
          <p:cNvSpPr>
            <a:spLocks noGrp="1"/>
          </p:cNvSpPr>
          <p:nvPr>
            <p:ph type="title"/>
          </p:nvPr>
        </p:nvSpPr>
        <p:spPr>
          <a:xfrm>
            <a:off x="653640" y="3987919"/>
            <a:ext cx="8947559" cy="951521"/>
          </a:xfrm>
        </p:spPr>
        <p:txBody>
          <a:bodyPr/>
          <a:lstStyle/>
          <a:p>
            <a:r>
              <a:rPr lang="uk-UA" sz="6600" b="1" noProof="0" dirty="0">
                <a:latin typeface="+mj-lt"/>
              </a:rPr>
              <a:t>Основні принципи NEB: </a:t>
            </a:r>
            <a:br>
              <a:rPr lang="uk-UA" sz="6600" b="1" noProof="0" dirty="0">
                <a:latin typeface="+mj-lt"/>
              </a:rPr>
            </a:br>
            <a:endParaRPr lang="uk-UA" sz="6600" b="1" noProof="0" dirty="0">
              <a:latin typeface="+mj-lt"/>
            </a:endParaRPr>
          </a:p>
        </p:txBody>
      </p:sp>
      <p:sp>
        <p:nvSpPr>
          <p:cNvPr id="8" name="TextBox 7">
            <a:extLst>
              <a:ext uri="{FF2B5EF4-FFF2-40B4-BE49-F238E27FC236}">
                <a16:creationId xmlns:a16="http://schemas.microsoft.com/office/drawing/2014/main" id="{50639AB2-13DD-3127-DB2D-BD67BDDB6AF6}"/>
              </a:ext>
            </a:extLst>
          </p:cNvPr>
          <p:cNvSpPr txBox="1"/>
          <p:nvPr/>
        </p:nvSpPr>
        <p:spPr>
          <a:xfrm>
            <a:off x="653642" y="4851419"/>
            <a:ext cx="9989976" cy="1446550"/>
          </a:xfrm>
          <a:prstGeom prst="rect">
            <a:avLst/>
          </a:prstGeom>
          <a:noFill/>
        </p:spPr>
        <p:txBody>
          <a:bodyPr wrap="square">
            <a:spAutoFit/>
          </a:bodyPr>
          <a:lstStyle/>
          <a:p>
            <a:pPr fontAlgn="base"/>
            <a:r>
              <a:rPr lang="uk-UA" sz="3200" b="1" noProof="0" dirty="0">
                <a:solidFill>
                  <a:schemeClr val="bg2">
                    <a:lumMod val="25000"/>
                  </a:schemeClr>
                </a:solidFill>
                <a:latin typeface="+mj-lt"/>
                <a:ea typeface="+mj-ea"/>
                <a:cs typeface="Calibri" panose="020F0502020204030204" pitchFamily="34" charset="0"/>
              </a:rPr>
              <a:t>Сталий розвиток </a:t>
            </a:r>
            <a:r>
              <a:rPr lang="uk-UA" sz="2800" noProof="0" dirty="0">
                <a:solidFill>
                  <a:schemeClr val="bg2">
                    <a:lumMod val="25000"/>
                  </a:schemeClr>
                </a:solidFill>
                <a:latin typeface="+mj-lt"/>
                <a:ea typeface="+mj-ea"/>
                <a:cs typeface="Calibri" panose="020F0502020204030204" pitchFamily="34" charset="0"/>
              </a:rPr>
              <a:t>— використання екологічно чистих матеріалів, мінімізація викидів і раціональне використання ресурсів. </a:t>
            </a:r>
          </a:p>
        </p:txBody>
      </p:sp>
      <p:sp>
        <p:nvSpPr>
          <p:cNvPr id="10" name="TextBox 9">
            <a:extLst>
              <a:ext uri="{FF2B5EF4-FFF2-40B4-BE49-F238E27FC236}">
                <a16:creationId xmlns:a16="http://schemas.microsoft.com/office/drawing/2014/main" id="{BB1579C5-F7CA-5BC0-62CD-D914AB0A7906}"/>
              </a:ext>
            </a:extLst>
          </p:cNvPr>
          <p:cNvSpPr txBox="1"/>
          <p:nvPr/>
        </p:nvSpPr>
        <p:spPr>
          <a:xfrm>
            <a:off x="653643" y="6843802"/>
            <a:ext cx="9989975" cy="1446550"/>
          </a:xfrm>
          <a:prstGeom prst="rect">
            <a:avLst/>
          </a:prstGeom>
          <a:noFill/>
        </p:spPr>
        <p:txBody>
          <a:bodyPr wrap="square" lIns="91440" tIns="45720" rIns="91440" bIns="45720" anchor="t">
            <a:spAutoFit/>
          </a:bodyPr>
          <a:lstStyle/>
          <a:p>
            <a:pPr fontAlgn="base"/>
            <a:r>
              <a:rPr lang="uk-UA" sz="3200" b="1" dirty="0">
                <a:solidFill>
                  <a:schemeClr val="bg2">
                    <a:lumMod val="25000"/>
                  </a:schemeClr>
                </a:solidFill>
                <a:latin typeface="+mj-lt"/>
                <a:ea typeface="+mj-ea"/>
                <a:cs typeface="Calibri"/>
              </a:rPr>
              <a:t>Краса</a:t>
            </a:r>
            <a:r>
              <a:rPr lang="uk-UA" noProof="0" dirty="0"/>
              <a:t> </a:t>
            </a:r>
            <a:r>
              <a:rPr lang="uk-UA" sz="2800" noProof="0" dirty="0">
                <a:solidFill>
                  <a:schemeClr val="bg2">
                    <a:lumMod val="25000"/>
                  </a:schemeClr>
                </a:solidFill>
                <a:latin typeface="+mj-lt"/>
                <a:ea typeface="+mj-ea"/>
                <a:cs typeface="Calibri"/>
              </a:rPr>
              <a:t>— створення естетичних і комфортних просторів, що сприяють соціальним взаємодіям та психо-фізичному благополуччю. </a:t>
            </a:r>
          </a:p>
        </p:txBody>
      </p:sp>
      <p:pic>
        <p:nvPicPr>
          <p:cNvPr id="4102" name="Picture 6" descr="A picture containing floor, walkway, colonnade&#10;&#10;Description automatically generated">
            <a:extLst>
              <a:ext uri="{FF2B5EF4-FFF2-40B4-BE49-F238E27FC236}">
                <a16:creationId xmlns:a16="http://schemas.microsoft.com/office/drawing/2014/main" id="{9A8A025A-DEB9-6185-E903-1D46282AF3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8300"/>
          <a:stretch>
            <a:fillRect/>
          </a:stretch>
        </p:blipFill>
        <p:spPr bwMode="auto">
          <a:xfrm>
            <a:off x="11145299" y="846537"/>
            <a:ext cx="12959503" cy="12022926"/>
          </a:xfrm>
          <a:prstGeom prst="roundRect">
            <a:avLst>
              <a:gd name="adj" fmla="val 5231"/>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76309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D9A1D-E4AA-6BD9-7F19-4BA16B4CE7EA}"/>
            </a:ext>
          </a:extLst>
        </p:cNvPr>
        <p:cNvGrpSpPr/>
        <p:nvPr/>
      </p:nvGrpSpPr>
      <p:grpSpPr>
        <a:xfrm>
          <a:off x="0" y="0"/>
          <a:ext cx="0" cy="0"/>
          <a:chOff x="0" y="0"/>
          <a:chExt cx="0" cy="0"/>
        </a:xfrm>
      </p:grpSpPr>
      <p:sp>
        <p:nvSpPr>
          <p:cNvPr id="4" name="Текст 3">
            <a:extLst>
              <a:ext uri="{FF2B5EF4-FFF2-40B4-BE49-F238E27FC236}">
                <a16:creationId xmlns:a16="http://schemas.microsoft.com/office/drawing/2014/main" id="{3F51F8A9-C0A1-756C-6324-ED49BC612E4D}"/>
              </a:ext>
            </a:extLst>
          </p:cNvPr>
          <p:cNvSpPr>
            <a:spLocks noGrp="1"/>
          </p:cNvSpPr>
          <p:nvPr>
            <p:ph type="body" sz="quarter" idx="12"/>
          </p:nvPr>
        </p:nvSpPr>
        <p:spPr>
          <a:xfrm>
            <a:off x="2152065" y="5601708"/>
            <a:ext cx="6699250" cy="720725"/>
          </a:xfrm>
        </p:spPr>
        <p:txBody>
          <a:bodyPr/>
          <a:lstStyle/>
          <a:p>
            <a:r>
              <a:rPr lang="uk-UA" sz="3600" noProof="0" dirty="0">
                <a:solidFill>
                  <a:srgbClr val="4D4D4D"/>
                </a:solidFill>
              </a:rPr>
              <a:t>2.</a:t>
            </a:r>
          </a:p>
        </p:txBody>
      </p:sp>
      <p:sp>
        <p:nvSpPr>
          <p:cNvPr id="5" name="Текст 4">
            <a:extLst>
              <a:ext uri="{FF2B5EF4-FFF2-40B4-BE49-F238E27FC236}">
                <a16:creationId xmlns:a16="http://schemas.microsoft.com/office/drawing/2014/main" id="{DE57C0B3-7B41-7E77-D93C-81E914D64FD3}"/>
              </a:ext>
            </a:extLst>
          </p:cNvPr>
          <p:cNvSpPr>
            <a:spLocks noGrp="1"/>
          </p:cNvSpPr>
          <p:nvPr>
            <p:ph type="body" sz="quarter" idx="13"/>
          </p:nvPr>
        </p:nvSpPr>
        <p:spPr>
          <a:xfrm>
            <a:off x="2078913" y="5962070"/>
            <a:ext cx="12290229" cy="1071134"/>
          </a:xfrm>
        </p:spPr>
        <p:txBody>
          <a:bodyPr/>
          <a:lstStyle/>
          <a:p>
            <a:r>
              <a:rPr lang="uk-UA" noProof="0" dirty="0">
                <a:solidFill>
                  <a:srgbClr val="4D4D4D"/>
                </a:solidFill>
              </a:rPr>
              <a:t>Реалізація принципів NEB в </a:t>
            </a:r>
            <a:r>
              <a:rPr lang="uk-UA" noProof="0" dirty="0" err="1">
                <a:solidFill>
                  <a:srgbClr val="4D4D4D"/>
                </a:solidFill>
              </a:rPr>
              <a:t>InnoRenew</a:t>
            </a:r>
            <a:r>
              <a:rPr lang="uk-UA" noProof="0" dirty="0">
                <a:solidFill>
                  <a:srgbClr val="4D4D4D"/>
                </a:solidFill>
              </a:rPr>
              <a:t> </a:t>
            </a:r>
            <a:r>
              <a:rPr lang="uk-UA" noProof="0" dirty="0" err="1">
                <a:solidFill>
                  <a:srgbClr val="4D4D4D"/>
                </a:solidFill>
              </a:rPr>
              <a:t>CoE</a:t>
            </a:r>
            <a:r>
              <a:rPr lang="uk-UA" noProof="0" dirty="0">
                <a:solidFill>
                  <a:srgbClr val="4D4D4D"/>
                </a:solidFill>
              </a:rPr>
              <a:t> </a:t>
            </a:r>
          </a:p>
        </p:txBody>
      </p:sp>
    </p:spTree>
    <p:extLst>
      <p:ext uri="{BB962C8B-B14F-4D97-AF65-F5344CB8AC3E}">
        <p14:creationId xmlns:p14="http://schemas.microsoft.com/office/powerpoint/2010/main" val="196686927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56083-22A3-DB79-E613-4998AACF3984}"/>
            </a:ext>
          </a:extLst>
        </p:cNvPr>
        <p:cNvGrpSpPr/>
        <p:nvPr/>
      </p:nvGrpSpPr>
      <p:grpSpPr>
        <a:xfrm>
          <a:off x="0" y="0"/>
          <a:ext cx="0" cy="0"/>
          <a:chOff x="0" y="0"/>
          <a:chExt cx="0" cy="0"/>
        </a:xfrm>
      </p:grpSpPr>
      <p:sp>
        <p:nvSpPr>
          <p:cNvPr id="2" name="Текст 1">
            <a:extLst>
              <a:ext uri="{FF2B5EF4-FFF2-40B4-BE49-F238E27FC236}">
                <a16:creationId xmlns:a16="http://schemas.microsoft.com/office/drawing/2014/main" id="{BB8A2D38-0693-E8B1-0C22-45BA285BA386}"/>
              </a:ext>
            </a:extLst>
          </p:cNvPr>
          <p:cNvSpPr>
            <a:spLocks noGrp="1"/>
          </p:cNvSpPr>
          <p:nvPr>
            <p:ph type="body" sz="quarter" idx="13"/>
          </p:nvPr>
        </p:nvSpPr>
        <p:spPr>
          <a:xfrm>
            <a:off x="1365048" y="4649306"/>
            <a:ext cx="9063176" cy="2025814"/>
          </a:xfrm>
        </p:spPr>
        <p:txBody>
          <a:bodyPr lIns="91440" tIns="45720" rIns="91440" bIns="45720" anchor="t"/>
          <a:lstStyle/>
          <a:p>
            <a:r>
              <a:rPr lang="uk-UA" sz="4800" b="1" noProof="0" dirty="0">
                <a:solidFill>
                  <a:srgbClr val="4D4D4D"/>
                </a:solidFill>
                <a:latin typeface="+mj-lt"/>
                <a:ea typeface="+mj-ea"/>
                <a:cs typeface="Calibri"/>
              </a:rPr>
              <a:t>«</a:t>
            </a:r>
            <a:r>
              <a:rPr lang="uk-UA" sz="4800" b="1" noProof="0" dirty="0" err="1">
                <a:solidFill>
                  <a:srgbClr val="4D4D4D"/>
                </a:solidFill>
                <a:latin typeface="+mj-lt"/>
                <a:ea typeface="+mj-ea"/>
                <a:cs typeface="Calibri"/>
              </a:rPr>
              <a:t>Cимвол</a:t>
            </a:r>
            <a:r>
              <a:rPr lang="uk-UA" sz="4800" b="1" noProof="0" dirty="0">
                <a:solidFill>
                  <a:srgbClr val="4D4D4D"/>
                </a:solidFill>
                <a:latin typeface="+mj-lt"/>
                <a:ea typeface="+mj-ea"/>
                <a:cs typeface="Calibri"/>
              </a:rPr>
              <a:t> сталого та інклюзивного підходу до архітектури та будівництва</a:t>
            </a:r>
            <a:r>
              <a:rPr lang="uk-UA" sz="4800" b="1" dirty="0">
                <a:solidFill>
                  <a:srgbClr val="4D4D4D"/>
                </a:solidFill>
                <a:latin typeface="+mj-lt"/>
                <a:ea typeface="+mj-ea"/>
                <a:cs typeface="Calibri"/>
              </a:rPr>
              <a:t>»</a:t>
            </a:r>
            <a:endParaRPr lang="uk-UA" sz="4800" b="1" noProof="0" dirty="0">
              <a:solidFill>
                <a:srgbClr val="4D4D4D"/>
              </a:solidFill>
              <a:latin typeface="+mj-lt"/>
              <a:ea typeface="+mj-ea"/>
              <a:cs typeface="Calibri" panose="020F0502020204030204" pitchFamily="34" charset="0"/>
            </a:endParaRPr>
          </a:p>
        </p:txBody>
      </p:sp>
      <p:sp>
        <p:nvSpPr>
          <p:cNvPr id="7" name="Текст 6">
            <a:extLst>
              <a:ext uri="{FF2B5EF4-FFF2-40B4-BE49-F238E27FC236}">
                <a16:creationId xmlns:a16="http://schemas.microsoft.com/office/drawing/2014/main" id="{327F2820-9E8E-8AE6-D688-B9230DFBA4A2}"/>
              </a:ext>
            </a:extLst>
          </p:cNvPr>
          <p:cNvSpPr>
            <a:spLocks noGrp="1"/>
          </p:cNvSpPr>
          <p:nvPr>
            <p:ph type="body" sz="quarter" idx="17"/>
          </p:nvPr>
        </p:nvSpPr>
        <p:spPr>
          <a:xfrm>
            <a:off x="1365048" y="6748272"/>
            <a:ext cx="9063176" cy="2025814"/>
          </a:xfrm>
        </p:spPr>
        <p:txBody>
          <a:bodyPr/>
          <a:lstStyle/>
          <a:p>
            <a:r>
              <a:rPr lang="uk-UA" sz="2800" noProof="0" dirty="0">
                <a:cs typeface="+mn-cs"/>
              </a:rPr>
              <a:t>- найбільший дерев’яний будинок в країні, який використовує понад 1000 м³ деревини, зокрема крос-латеральної деревини (CLT)*, що є інноваційним матеріалом для будівництва. </a:t>
            </a:r>
          </a:p>
        </p:txBody>
      </p:sp>
      <p:pic>
        <p:nvPicPr>
          <p:cNvPr id="4" name="Picture 2" descr="Diagram&#10;&#10;Description automatically generated">
            <a:extLst>
              <a:ext uri="{FF2B5EF4-FFF2-40B4-BE49-F238E27FC236}">
                <a16:creationId xmlns:a16="http://schemas.microsoft.com/office/drawing/2014/main" id="{63E66BF8-639A-803A-E74F-C2902A624863}"/>
              </a:ext>
            </a:extLst>
          </p:cNvPr>
          <p:cNvPicPr>
            <a:picLocks noGrp="1" noChangeAspect="1" noChangeArrowheads="1"/>
          </p:cNvPicPr>
          <p:nvPr>
            <p:ph type="pic" sz="quarter" idx="16"/>
          </p:nvPr>
        </p:nvPicPr>
        <p:blipFill>
          <a:blip r:embed="rId2">
            <a:extLst>
              <a:ext uri="{28A0092B-C50C-407E-A947-70E740481C1C}">
                <a14:useLocalDpi xmlns:a14="http://schemas.microsoft.com/office/drawing/2010/main" val="0"/>
              </a:ext>
            </a:extLst>
          </a:blip>
          <a:srcRect l="19184" r="19184"/>
          <a:stretch>
            <a:fillRect/>
          </a:stretch>
        </p:blipFill>
        <p:spPr bwMode="auto">
          <a:xfrm>
            <a:off x="11949888" y="341312"/>
            <a:ext cx="12076113" cy="13033375"/>
          </a:xfrm>
          <a:prstGeom prst="roundRect">
            <a:avLst>
              <a:gd name="adj" fmla="val 4400"/>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9184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theme/theme1.xml><?xml version="1.0" encoding="utf-8"?>
<a:theme xmlns:a="http://schemas.openxmlformats.org/drawingml/2006/main" name="Tit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8_MinimalistLight">
  <a:themeElements>
    <a:clrScheme name="38_MinimalistLight">
      <a:dk1>
        <a:srgbClr val="000000"/>
      </a:dk1>
      <a:lt1>
        <a:srgbClr val="FFFFFF"/>
      </a:lt1>
      <a:dk2>
        <a:srgbClr val="96D5F2"/>
      </a:dk2>
      <a:lt2>
        <a:srgbClr val="D5D5D5"/>
      </a:lt2>
      <a:accent1>
        <a:srgbClr val="9FAABA"/>
      </a:accent1>
      <a:accent2>
        <a:srgbClr val="88A7B2"/>
      </a:accent2>
      <a:accent3>
        <a:srgbClr val="94B9A3"/>
      </a:accent3>
      <a:accent4>
        <a:srgbClr val="F0BE5E"/>
      </a:accent4>
      <a:accent5>
        <a:srgbClr val="D5B7B7"/>
      </a:accent5>
      <a:accent6>
        <a:srgbClr val="B894B1"/>
      </a:accent6>
      <a:hlink>
        <a:srgbClr val="0000FF"/>
      </a:hlink>
      <a:folHlink>
        <a:srgbClr val="FF00FF"/>
      </a:folHlink>
    </a:clrScheme>
    <a:fontScheme name="38_MinimalistLight">
      <a:majorFont>
        <a:latin typeface="Produkt Extralight"/>
        <a:ea typeface="Produkt Extralight"/>
        <a:cs typeface="Produkt Extralight"/>
      </a:majorFont>
      <a:minorFont>
        <a:latin typeface="Produkt Extralight"/>
        <a:ea typeface="Produkt Extralight"/>
        <a:cs typeface="Produkt Extralight"/>
      </a:minorFont>
    </a:fontScheme>
    <a:fmtScheme name="38_Minimalist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9155"/>
            <a:lumOff val="-32673"/>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raphik-Light"/>
            <a:ea typeface="Graphik-Light"/>
            <a:cs typeface="Graphik-Light"/>
            <a:sym typeface="Graphik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atOff val="-9155"/>
              <a:lumOff val="-32673"/>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355600" rtl="0" fontAlgn="auto" latinLnBrk="0" hangingPunct="0">
          <a:lnSpc>
            <a:spcPct val="100000"/>
          </a:lnSpc>
          <a:spcBef>
            <a:spcPts val="4700"/>
          </a:spcBef>
          <a:spcAft>
            <a:spcPts val="0"/>
          </a:spcAft>
          <a:buClrTx/>
          <a:buSzTx/>
          <a:buFontTx/>
          <a:buNone/>
          <a:tabLst/>
          <a:defRPr kumimoji="0" sz="4000" b="0" i="0" u="none" strike="noStrike" cap="none" spc="0" normalizeH="0" baseline="0">
            <a:ln>
              <a:noFill/>
            </a:ln>
            <a:solidFill>
              <a:schemeClr val="accent1">
                <a:satOff val="-9155"/>
                <a:lumOff val="-32673"/>
              </a:schemeClr>
            </a:solidFill>
            <a:effectLst/>
            <a:uFillTx/>
            <a:latin typeface="Graphik-Light"/>
            <a:ea typeface="Graphik-Light"/>
            <a:cs typeface="Graphik-Light"/>
            <a:sym typeface="Graphik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E8AFFADC905D4BA34F672F97FA2090" ma:contentTypeVersion="14" ma:contentTypeDescription="Create a new document." ma:contentTypeScope="" ma:versionID="76e28ca9f2bb91e1f8dcacb7f979e5a0">
  <xsd:schema xmlns:xsd="http://www.w3.org/2001/XMLSchema" xmlns:xs="http://www.w3.org/2001/XMLSchema" xmlns:p="http://schemas.microsoft.com/office/2006/metadata/properties" xmlns:ns2="895e0921-fcab-4d31-9195-97c01b0ea55b" xmlns:ns3="7d00d6f7-ee89-4cc1-9a05-c30bb63bda15" targetNamespace="http://schemas.microsoft.com/office/2006/metadata/properties" ma:root="true" ma:fieldsID="0d752af178053fc90c931207e3cade11" ns2:_="" ns3:_="">
    <xsd:import namespace="895e0921-fcab-4d31-9195-97c01b0ea55b"/>
    <xsd:import namespace="7d00d6f7-ee89-4cc1-9a05-c30bb63bda1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5e0921-fcab-4d31-9195-97c01b0ea5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938a081-a76a-4171-adc7-1d45bc88625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d00d6f7-ee89-4cc1-9a05-c30bb63bda1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e9a73ce-a28b-45c5-82ed-c1b8c70fb965}" ma:internalName="TaxCatchAll" ma:showField="CatchAllData" ma:web="7d00d6f7-ee89-4cc1-9a05-c30bb63bda1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95e0921-fcab-4d31-9195-97c01b0ea55b">
      <Terms xmlns="http://schemas.microsoft.com/office/infopath/2007/PartnerControls"/>
    </lcf76f155ced4ddcb4097134ff3c332f>
    <TaxCatchAll xmlns="7d00d6f7-ee89-4cc1-9a05-c30bb63bda1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56CE40-3DA3-4F74-A601-09B463231671}">
  <ds:schemaRefs>
    <ds:schemaRef ds:uri="7d00d6f7-ee89-4cc1-9a05-c30bb63bda15"/>
    <ds:schemaRef ds:uri="895e0921-fcab-4d31-9195-97c01b0ea55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0B4A9C1-EAC9-4410-B7AC-76F80690E736}">
  <ds:schemaRefs>
    <ds:schemaRef ds:uri="http://purl.org/dc/terms/"/>
    <ds:schemaRef ds:uri="http://schemas.microsoft.com/office/2006/documentManagement/types"/>
    <ds:schemaRef ds:uri="http://purl.org/dc/dcmitype/"/>
    <ds:schemaRef ds:uri="895e0921-fcab-4d31-9195-97c01b0ea55b"/>
    <ds:schemaRef ds:uri="7d00d6f7-ee89-4cc1-9a05-c30bb63bda15"/>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B3BC7A3A-A679-488F-B3B3-5398433C51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216</TotalTime>
  <Words>705</Words>
  <Application>Microsoft Office PowerPoint</Application>
  <PresentationFormat>Довільний</PresentationFormat>
  <Paragraphs>61</Paragraphs>
  <Slides>21</Slides>
  <Notes>0</Notes>
  <HiddenSlides>0</HiddenSlides>
  <MMClips>0</MMClips>
  <ScaleCrop>false</ScaleCrop>
  <HeadingPairs>
    <vt:vector size="6" baseType="variant">
      <vt:variant>
        <vt:lpstr>Використані шрифти</vt:lpstr>
      </vt:variant>
      <vt:variant>
        <vt:i4>8</vt:i4>
      </vt:variant>
      <vt:variant>
        <vt:lpstr>Тема</vt:lpstr>
      </vt:variant>
      <vt:variant>
        <vt:i4>1</vt:i4>
      </vt:variant>
      <vt:variant>
        <vt:lpstr>Заголовки слайдів</vt:lpstr>
      </vt:variant>
      <vt:variant>
        <vt:i4>21</vt:i4>
      </vt:variant>
    </vt:vector>
  </HeadingPairs>
  <TitlesOfParts>
    <vt:vector size="30" baseType="lpstr">
      <vt:lpstr>Aptos</vt:lpstr>
      <vt:lpstr>Arial</vt:lpstr>
      <vt:lpstr>Calibri</vt:lpstr>
      <vt:lpstr>Calibri Light</vt:lpstr>
      <vt:lpstr>Google Sans</vt:lpstr>
      <vt:lpstr>Helvetica Neue</vt:lpstr>
      <vt:lpstr>TITILLIUMMAPS29L-400WT</vt:lpstr>
      <vt:lpstr>Trebuchet MS</vt:lpstr>
      <vt:lpstr>Tittle</vt:lpstr>
      <vt:lpstr>Презентація PowerPoint</vt:lpstr>
      <vt:lpstr>Презентація PowerPoint</vt:lpstr>
      <vt:lpstr>Лекція 4.</vt:lpstr>
      <vt:lpstr>Презентація PowerPoint</vt:lpstr>
      <vt:lpstr>Презентація PowerPoint</vt:lpstr>
      <vt:lpstr>Презентація PowerPoint</vt:lpstr>
      <vt:lpstr>Основні принципи NEB: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InnoRenew CoE – високотехнологічний об’єкт:  </vt:lpstr>
      <vt:lpstr>Презентація PowerPoint</vt:lpstr>
      <vt:lpstr>Презентація PowerPoint</vt:lpstr>
      <vt:lpstr>Презентація PowerPoint</vt:lpstr>
      <vt:lpstr>Презентація PowerPoint</vt:lpstr>
      <vt:lpstr>InnoRenew CoE демонструє, як принципи NEB можуть бути реалізовані в реальних умовах.  Цей досвід може стати основою для подальших ініціатив в Україні, зокрема в контексті відновлення після війни.</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Florence Kuijl</dc:creator>
  <cp:lastModifiedBy>Tetiana Demchenko</cp:lastModifiedBy>
  <cp:revision>22</cp:revision>
  <dcterms:modified xsi:type="dcterms:W3CDTF">2025-10-01T07:27:53Z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0x01010081E8AFFADC905D4BA34F672F97FA2090</vt:lpwstr>
  </property>
  <property fmtid="{D5CDD505-2E9C-101B-9397-08002B2CF9AE}" pid="3" name="MediaServiceImageTags">
    <vt:lpwstr/>
  </property>
  <property fmtid="{D5CDD505-2E9C-101B-9397-08002B2CF9AE}" pid="4" name="MSIP_Label_680afd86-dcf7-4483-b9eb-5af1dcd104e1_Enabled">
    <vt:lpwstr>true</vt:lpwstr>
  </property>
  <property fmtid="{D5CDD505-2E9C-101B-9397-08002B2CF9AE}" pid="5" name="MSIP_Label_680afd86-dcf7-4483-b9eb-5af1dcd104e1_SetDate">
    <vt:lpwstr>2024-10-08T07:19:45Z</vt:lpwstr>
  </property>
  <property fmtid="{D5CDD505-2E9C-101B-9397-08002B2CF9AE}" pid="6" name="MSIP_Label_680afd86-dcf7-4483-b9eb-5af1dcd104e1_Method">
    <vt:lpwstr>Standard</vt:lpwstr>
  </property>
  <property fmtid="{D5CDD505-2E9C-101B-9397-08002B2CF9AE}" pid="7" name="MSIP_Label_680afd86-dcf7-4483-b9eb-5af1dcd104e1_Name">
    <vt:lpwstr>K2 Intern</vt:lpwstr>
  </property>
  <property fmtid="{D5CDD505-2E9C-101B-9397-08002B2CF9AE}" pid="8" name="MSIP_Label_680afd86-dcf7-4483-b9eb-5af1dcd104e1_SiteId">
    <vt:lpwstr>5a9809cf-0bcb-413a-838a-09ecc40cc9e8</vt:lpwstr>
  </property>
  <property fmtid="{D5CDD505-2E9C-101B-9397-08002B2CF9AE}" pid="9" name="MSIP_Label_680afd86-dcf7-4483-b9eb-5af1dcd104e1_ActionId">
    <vt:lpwstr>e33ff92a-b78a-4a5a-a430-83ffcdf43a97</vt:lpwstr>
  </property>
  <property fmtid="{D5CDD505-2E9C-101B-9397-08002B2CF9AE}" pid="10" name="MSIP_Label_680afd86-dcf7-4483-b9eb-5af1dcd104e1_ContentBits">
    <vt:lpwstr>0</vt:lpwstr>
  </property>
</Properties>
</file>