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17"/>
  </p:notesMasterIdLst>
  <p:handoutMasterIdLst>
    <p:handoutMasterId r:id="rId18"/>
  </p:handoutMasterIdLst>
  <p:sldIdLst>
    <p:sldId id="335" r:id="rId5"/>
    <p:sldId id="400" r:id="rId6"/>
    <p:sldId id="378" r:id="rId7"/>
    <p:sldId id="392" r:id="rId8"/>
    <p:sldId id="380" r:id="rId9"/>
    <p:sldId id="382" r:id="rId10"/>
    <p:sldId id="383" r:id="rId11"/>
    <p:sldId id="385" r:id="rId12"/>
    <p:sldId id="387" r:id="rId13"/>
    <p:sldId id="389" r:id="rId14"/>
    <p:sldId id="338" r:id="rId15"/>
    <p:sldId id="336" r:id="rId16"/>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35"/>
            <p14:sldId id="400"/>
            <p14:sldId id="378"/>
            <p14:sldId id="392"/>
            <p14:sldId id="380"/>
            <p14:sldId id="382"/>
            <p14:sldId id="383"/>
            <p14:sldId id="385"/>
            <p14:sldId id="387"/>
            <p14:sldId id="389"/>
            <p14:sldId id="338"/>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EDE66"/>
    <a:srgbClr val="79C59F"/>
    <a:srgbClr val="96D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49995-DE08-E203-DAB2-CD13CCCE0490}" v="48" dt="2025-09-30T01:22:31.46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58"/>
  </p:normalViewPr>
  <p:slideViewPr>
    <p:cSldViewPr snapToGrid="0">
      <p:cViewPr varScale="1">
        <p:scale>
          <a:sx n="39" d="100"/>
          <a:sy n="39" d="100"/>
        </p:scale>
        <p:origin x="826" y="82"/>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Skok" userId="S::askok@bdo.ua::4ef8d847-678c-4ccd-986b-7dd6811c6cfa" providerId="AD" clId="Web-{6DC49995-DE08-E203-DAB2-CD13CCCE0490}"/>
    <pc:docChg chg="delSld modSld sldOrd modSection">
      <pc:chgData name="Anastasiia Skok" userId="S::askok@bdo.ua::4ef8d847-678c-4ccd-986b-7dd6811c6cfa" providerId="AD" clId="Web-{6DC49995-DE08-E203-DAB2-CD13CCCE0490}" dt="2025-09-30T01:22:31.461" v="44"/>
      <pc:docMkLst>
        <pc:docMk/>
      </pc:docMkLst>
      <pc:sldChg chg="del">
        <pc:chgData name="Anastasiia Skok" userId="S::askok@bdo.ua::4ef8d847-678c-4ccd-986b-7dd6811c6cfa" providerId="AD" clId="Web-{6DC49995-DE08-E203-DAB2-CD13CCCE0490}" dt="2025-09-30T01:22:31.461" v="44"/>
        <pc:sldMkLst>
          <pc:docMk/>
          <pc:sldMk cId="3280377682" sldId="342"/>
        </pc:sldMkLst>
      </pc:sldChg>
      <pc:sldChg chg="del">
        <pc:chgData name="Anastasiia Skok" userId="S::askok@bdo.ua::4ef8d847-678c-4ccd-986b-7dd6811c6cfa" providerId="AD" clId="Web-{6DC49995-DE08-E203-DAB2-CD13CCCE0490}" dt="2025-09-30T01:17:46.849" v="5"/>
        <pc:sldMkLst>
          <pc:docMk/>
          <pc:sldMk cId="2281897469" sldId="384"/>
        </pc:sldMkLst>
      </pc:sldChg>
      <pc:sldChg chg="modSp">
        <pc:chgData name="Anastasiia Skok" userId="S::askok@bdo.ua::4ef8d847-678c-4ccd-986b-7dd6811c6cfa" providerId="AD" clId="Web-{6DC49995-DE08-E203-DAB2-CD13CCCE0490}" dt="2025-09-30T01:19:47.642" v="35"/>
        <pc:sldMkLst>
          <pc:docMk/>
          <pc:sldMk cId="2936018312" sldId="385"/>
        </pc:sldMkLst>
        <pc:graphicFrameChg chg="mod modGraphic">
          <ac:chgData name="Anastasiia Skok" userId="S::askok@bdo.ua::4ef8d847-678c-4ccd-986b-7dd6811c6cfa" providerId="AD" clId="Web-{6DC49995-DE08-E203-DAB2-CD13CCCE0490}" dt="2025-09-30T01:19:47.642" v="35"/>
          <ac:graphicFrameMkLst>
            <pc:docMk/>
            <pc:sldMk cId="2936018312" sldId="385"/>
            <ac:graphicFrameMk id="4" creationId="{AB146EF5-04B4-ACE3-AEAF-93D3538DD004}"/>
          </ac:graphicFrameMkLst>
        </pc:graphicFrameChg>
      </pc:sldChg>
      <pc:sldChg chg="del">
        <pc:chgData name="Anastasiia Skok" userId="S::askok@bdo.ua::4ef8d847-678c-4ccd-986b-7dd6811c6cfa" providerId="AD" clId="Web-{6DC49995-DE08-E203-DAB2-CD13CCCE0490}" dt="2025-09-30T01:20:06.596" v="36"/>
        <pc:sldMkLst>
          <pc:docMk/>
          <pc:sldMk cId="3473243265" sldId="386"/>
        </pc:sldMkLst>
      </pc:sldChg>
      <pc:sldChg chg="del">
        <pc:chgData name="Anastasiia Skok" userId="S::askok@bdo.ua::4ef8d847-678c-4ccd-986b-7dd6811c6cfa" providerId="AD" clId="Web-{6DC49995-DE08-E203-DAB2-CD13CCCE0490}" dt="2025-09-30T01:22:03.224" v="37"/>
        <pc:sldMkLst>
          <pc:docMk/>
          <pc:sldMk cId="3925294349" sldId="388"/>
        </pc:sldMkLst>
      </pc:sldChg>
      <pc:sldChg chg="modSp">
        <pc:chgData name="Anastasiia Skok" userId="S::askok@bdo.ua::4ef8d847-678c-4ccd-986b-7dd6811c6cfa" providerId="AD" clId="Web-{6DC49995-DE08-E203-DAB2-CD13CCCE0490}" dt="2025-09-30T01:22:21.351" v="42" actId="20577"/>
        <pc:sldMkLst>
          <pc:docMk/>
          <pc:sldMk cId="3730404097" sldId="389"/>
        </pc:sldMkLst>
        <pc:spChg chg="mod">
          <ac:chgData name="Anastasiia Skok" userId="S::askok@bdo.ua::4ef8d847-678c-4ccd-986b-7dd6811c6cfa" providerId="AD" clId="Web-{6DC49995-DE08-E203-DAB2-CD13CCCE0490}" dt="2025-09-30T01:22:21.351" v="42" actId="20577"/>
          <ac:spMkLst>
            <pc:docMk/>
            <pc:sldMk cId="3730404097" sldId="389"/>
            <ac:spMk id="2" creationId="{60D75D0C-42AC-7902-FE8A-3AE575912596}"/>
          </ac:spMkLst>
        </pc:spChg>
      </pc:sldChg>
      <pc:sldChg chg="del">
        <pc:chgData name="Anastasiia Skok" userId="S::askok@bdo.ua::4ef8d847-678c-4ccd-986b-7dd6811c6cfa" providerId="AD" clId="Web-{6DC49995-DE08-E203-DAB2-CD13CCCE0490}" dt="2025-09-30T01:22:11.897" v="38"/>
        <pc:sldMkLst>
          <pc:docMk/>
          <pc:sldMk cId="1808272589" sldId="390"/>
        </pc:sldMkLst>
      </pc:sldChg>
      <pc:sldChg chg="del">
        <pc:chgData name="Anastasiia Skok" userId="S::askok@bdo.ua::4ef8d847-678c-4ccd-986b-7dd6811c6cfa" providerId="AD" clId="Web-{6DC49995-DE08-E203-DAB2-CD13CCCE0490}" dt="2025-09-30T01:22:25.992" v="43"/>
        <pc:sldMkLst>
          <pc:docMk/>
          <pc:sldMk cId="1745560365" sldId="391"/>
        </pc:sldMkLst>
      </pc:sldChg>
      <pc:sldChg chg="modSp">
        <pc:chgData name="Anastasiia Skok" userId="S::askok@bdo.ua::4ef8d847-678c-4ccd-986b-7dd6811c6cfa" providerId="AD" clId="Web-{6DC49995-DE08-E203-DAB2-CD13CCCE0490}" dt="2025-09-30T01:15:00.639" v="3" actId="20577"/>
        <pc:sldMkLst>
          <pc:docMk/>
          <pc:sldMk cId="3763248997" sldId="392"/>
        </pc:sldMkLst>
        <pc:spChg chg="mod">
          <ac:chgData name="Anastasiia Skok" userId="S::askok@bdo.ua::4ef8d847-678c-4ccd-986b-7dd6811c6cfa" providerId="AD" clId="Web-{6DC49995-DE08-E203-DAB2-CD13CCCE0490}" dt="2025-09-30T01:15:00.639" v="3" actId="20577"/>
          <ac:spMkLst>
            <pc:docMk/>
            <pc:sldMk cId="3763248997" sldId="392"/>
            <ac:spMk id="26" creationId="{B279B9C9-A1B4-06F7-A48F-2EE2C7993650}"/>
          </ac:spMkLst>
        </pc:spChg>
      </pc:sldChg>
      <pc:sldChg chg="ord">
        <pc:chgData name="Anastasiia Skok" userId="S::askok@bdo.ua::4ef8d847-678c-4ccd-986b-7dd6811c6cfa" providerId="AD" clId="Web-{6DC49995-DE08-E203-DAB2-CD13CCCE0490}" dt="2025-09-30T01:15:31.578" v="4"/>
        <pc:sldMkLst>
          <pc:docMk/>
          <pc:sldMk cId="2126048656" sldId="400"/>
        </pc:sldMkLst>
      </pc:sldChg>
    </pc:docChg>
  </pc:docChgLst>
  <pc:docChgLst>
    <pc:chgData name="Yuliia Yanchuk" userId="da8c62c5-263a-4788-bb0f-2989127690b9" providerId="ADAL" clId="{7F2943F9-98F5-486F-ABD9-0B7AE6D419C8}"/>
    <pc:docChg chg="custSel modSld">
      <pc:chgData name="Yuliia Yanchuk" userId="da8c62c5-263a-4788-bb0f-2989127690b9" providerId="ADAL" clId="{7F2943F9-98F5-486F-ABD9-0B7AE6D419C8}" dt="2025-09-03T09:35:01.619" v="712" actId="207"/>
      <pc:docMkLst>
        <pc:docMk/>
      </pc:docMkLst>
      <pc:sldChg chg="modSp">
        <pc:chgData name="Yuliia Yanchuk" userId="da8c62c5-263a-4788-bb0f-2989127690b9" providerId="ADAL" clId="{7F2943F9-98F5-486F-ABD9-0B7AE6D419C8}" dt="2025-09-03T08:36:44.389" v="2" actId="255"/>
        <pc:sldMkLst>
          <pc:docMk/>
          <pc:sldMk cId="2980613305" sldId="380"/>
        </pc:sldMkLst>
        <pc:graphicFrameChg chg="mod">
          <ac:chgData name="Yuliia Yanchuk" userId="da8c62c5-263a-4788-bb0f-2989127690b9" providerId="ADAL" clId="{7F2943F9-98F5-486F-ABD9-0B7AE6D419C8}" dt="2025-09-03T08:36:44.389" v="2" actId="255"/>
          <ac:graphicFrameMkLst>
            <pc:docMk/>
            <pc:sldMk cId="2980613305" sldId="380"/>
            <ac:graphicFrameMk id="4" creationId="{7A5A84B5-776F-603C-C970-B7B38126165E}"/>
          </ac:graphicFrameMkLst>
        </pc:graphicFrameChg>
      </pc:sldChg>
      <pc:sldChg chg="addSp delSp modSp mod">
        <pc:chgData name="Yuliia Yanchuk" userId="da8c62c5-263a-4788-bb0f-2989127690b9" providerId="ADAL" clId="{7F2943F9-98F5-486F-ABD9-0B7AE6D419C8}" dt="2025-09-03T09:35:01.619" v="712" actId="207"/>
        <pc:sldMkLst>
          <pc:docMk/>
          <pc:sldMk cId="35588351" sldId="382"/>
        </pc:sldMkLst>
        <pc:spChg chg="mod topLvl">
          <ac:chgData name="Yuliia Yanchuk" userId="da8c62c5-263a-4788-bb0f-2989127690b9" providerId="ADAL" clId="{7F2943F9-98F5-486F-ABD9-0B7AE6D419C8}" dt="2025-09-03T09:05:07.849" v="403" actId="14100"/>
          <ac:spMkLst>
            <pc:docMk/>
            <pc:sldMk cId="35588351" sldId="382"/>
            <ac:spMk id="3" creationId="{E96953BA-BAB1-1113-BDC3-A83C735539EE}"/>
          </ac:spMkLst>
        </pc:spChg>
        <pc:spChg chg="mod topLvl">
          <ac:chgData name="Yuliia Yanchuk" userId="da8c62c5-263a-4788-bb0f-2989127690b9" providerId="ADAL" clId="{7F2943F9-98F5-486F-ABD9-0B7AE6D419C8}" dt="2025-09-03T08:51:08.876" v="137" actId="1076"/>
          <ac:spMkLst>
            <pc:docMk/>
            <pc:sldMk cId="35588351" sldId="382"/>
            <ac:spMk id="4" creationId="{071419AB-3E85-31BD-66F2-54CEDE99779B}"/>
          </ac:spMkLst>
        </pc:spChg>
        <pc:spChg chg="mod">
          <ac:chgData name="Yuliia Yanchuk" userId="da8c62c5-263a-4788-bb0f-2989127690b9" providerId="ADAL" clId="{7F2943F9-98F5-486F-ABD9-0B7AE6D419C8}" dt="2025-09-03T08:50:49.806" v="134" actId="165"/>
          <ac:spMkLst>
            <pc:docMk/>
            <pc:sldMk cId="35588351" sldId="382"/>
            <ac:spMk id="7" creationId="{01CBD7EC-D67C-3367-5EA1-8A66D7AFECC5}"/>
          </ac:spMkLst>
        </pc:spChg>
        <pc:spChg chg="mod topLvl">
          <ac:chgData name="Yuliia Yanchuk" userId="da8c62c5-263a-4788-bb0f-2989127690b9" providerId="ADAL" clId="{7F2943F9-98F5-486F-ABD9-0B7AE6D419C8}" dt="2025-09-03T08:52:29.635" v="169" actId="20577"/>
          <ac:spMkLst>
            <pc:docMk/>
            <pc:sldMk cId="35588351" sldId="382"/>
            <ac:spMk id="9" creationId="{5D1E7FF8-B9DC-0D18-8E73-F317397F0BDC}"/>
          </ac:spMkLst>
        </pc:spChg>
        <pc:spChg chg="add mod">
          <ac:chgData name="Yuliia Yanchuk" userId="da8c62c5-263a-4788-bb0f-2989127690b9" providerId="ADAL" clId="{7F2943F9-98F5-486F-ABD9-0B7AE6D419C8}" dt="2025-09-03T09:35:01.619" v="712" actId="207"/>
          <ac:spMkLst>
            <pc:docMk/>
            <pc:sldMk cId="35588351" sldId="382"/>
            <ac:spMk id="11" creationId="{545293ED-3C92-00D8-A4D8-2EE8B02810EB}"/>
          </ac:spMkLst>
        </pc:spChg>
        <pc:spChg chg="add mod ord">
          <ac:chgData name="Yuliia Yanchuk" userId="da8c62c5-263a-4788-bb0f-2989127690b9" providerId="ADAL" clId="{7F2943F9-98F5-486F-ABD9-0B7AE6D419C8}" dt="2025-09-03T09:34:43.262" v="707" actId="207"/>
          <ac:spMkLst>
            <pc:docMk/>
            <pc:sldMk cId="35588351" sldId="382"/>
            <ac:spMk id="15" creationId="{4D9A2F45-CAD9-8838-C44A-B5BC9E6D7057}"/>
          </ac:spMkLst>
        </pc:spChg>
        <pc:spChg chg="mod">
          <ac:chgData name="Yuliia Yanchuk" userId="da8c62c5-263a-4788-bb0f-2989127690b9" providerId="ADAL" clId="{7F2943F9-98F5-486F-ABD9-0B7AE6D419C8}" dt="2025-09-03T08:46:52.646" v="4" actId="14100"/>
          <ac:spMkLst>
            <pc:docMk/>
            <pc:sldMk cId="35588351" sldId="382"/>
            <ac:spMk id="23" creationId="{C1C1F8D9-0770-2479-293F-4F8677F7672F}"/>
          </ac:spMkLst>
        </pc:spChg>
        <pc:spChg chg="mod">
          <ac:chgData name="Yuliia Yanchuk" userId="da8c62c5-263a-4788-bb0f-2989127690b9" providerId="ADAL" clId="{7F2943F9-98F5-486F-ABD9-0B7AE6D419C8}" dt="2025-09-03T08:46:52.646" v="4" actId="14100"/>
          <ac:spMkLst>
            <pc:docMk/>
            <pc:sldMk cId="35588351" sldId="382"/>
            <ac:spMk id="28" creationId="{EDE64F94-AD18-EE5A-3C55-2880C98236BB}"/>
          </ac:spMkLst>
        </pc:spChg>
        <pc:spChg chg="mod">
          <ac:chgData name="Yuliia Yanchuk" userId="da8c62c5-263a-4788-bb0f-2989127690b9" providerId="ADAL" clId="{7F2943F9-98F5-486F-ABD9-0B7AE6D419C8}" dt="2025-09-03T08:46:52.646" v="4" actId="14100"/>
          <ac:spMkLst>
            <pc:docMk/>
            <pc:sldMk cId="35588351" sldId="382"/>
            <ac:spMk id="29" creationId="{5EF4EB3B-BE4F-BE38-48DD-F2C29210093A}"/>
          </ac:spMkLst>
        </pc:spChg>
        <pc:spChg chg="mod">
          <ac:chgData name="Yuliia Yanchuk" userId="da8c62c5-263a-4788-bb0f-2989127690b9" providerId="ADAL" clId="{7F2943F9-98F5-486F-ABD9-0B7AE6D419C8}" dt="2025-09-03T08:46:52.646" v="4" actId="14100"/>
          <ac:spMkLst>
            <pc:docMk/>
            <pc:sldMk cId="35588351" sldId="382"/>
            <ac:spMk id="30" creationId="{6D5AB671-251C-4D9E-9DFB-54C8BC2382E7}"/>
          </ac:spMkLst>
        </pc:spChg>
        <pc:grpChg chg="mod">
          <ac:chgData name="Yuliia Yanchuk" userId="da8c62c5-263a-4788-bb0f-2989127690b9" providerId="ADAL" clId="{7F2943F9-98F5-486F-ABD9-0B7AE6D419C8}" dt="2025-09-03T08:46:52.646" v="4" actId="14100"/>
          <ac:grpSpMkLst>
            <pc:docMk/>
            <pc:sldMk cId="35588351" sldId="382"/>
            <ac:grpSpMk id="5" creationId="{0C82C89A-6E63-92FD-6EA5-68A46EA500A2}"/>
          </ac:grpSpMkLst>
        </pc:grpChg>
        <pc:grpChg chg="mod topLvl">
          <ac:chgData name="Yuliia Yanchuk" userId="da8c62c5-263a-4788-bb0f-2989127690b9" providerId="ADAL" clId="{7F2943F9-98F5-486F-ABD9-0B7AE6D419C8}" dt="2025-09-03T08:51:03.467" v="136" actId="1076"/>
          <ac:grpSpMkLst>
            <pc:docMk/>
            <pc:sldMk cId="35588351" sldId="382"/>
            <ac:grpSpMk id="8" creationId="{412D5181-CE18-18EE-C1D0-66E27C0ECC3E}"/>
          </ac:grpSpMkLst>
        </pc:grpChg>
        <pc:picChg chg="mod">
          <ac:chgData name="Yuliia Yanchuk" userId="da8c62c5-263a-4788-bb0f-2989127690b9" providerId="ADAL" clId="{7F2943F9-98F5-486F-ABD9-0B7AE6D419C8}" dt="2025-09-03T08:50:49.806" v="134" actId="165"/>
          <ac:picMkLst>
            <pc:docMk/>
            <pc:sldMk cId="35588351" sldId="382"/>
            <ac:picMk id="6" creationId="{98748FC0-B9E0-9765-6E38-1670D85D5DCE}"/>
          </ac:picMkLst>
        </pc:picChg>
        <pc:picChg chg="add mod">
          <ac:chgData name="Yuliia Yanchuk" userId="da8c62c5-263a-4788-bb0f-2989127690b9" providerId="ADAL" clId="{7F2943F9-98F5-486F-ABD9-0B7AE6D419C8}" dt="2025-09-03T09:05:26.670" v="405" actId="1076"/>
          <ac:picMkLst>
            <pc:docMk/>
            <pc:sldMk cId="35588351" sldId="382"/>
            <ac:picMk id="14" creationId="{C3CE730F-2065-4128-D9E4-2EADC0B97CB1}"/>
          </ac:picMkLst>
        </pc:picChg>
      </pc:sldChg>
      <pc:sldChg chg="addSp modSp mod">
        <pc:chgData name="Yuliia Yanchuk" userId="da8c62c5-263a-4788-bb0f-2989127690b9" providerId="ADAL" clId="{7F2943F9-98F5-486F-ABD9-0B7AE6D419C8}" dt="2025-09-03T09:04:45.137" v="400" actId="1076"/>
        <pc:sldMkLst>
          <pc:docMk/>
          <pc:sldMk cId="2975507532" sldId="383"/>
        </pc:sldMkLst>
        <pc:spChg chg="add mod">
          <ac:chgData name="Yuliia Yanchuk" userId="da8c62c5-263a-4788-bb0f-2989127690b9" providerId="ADAL" clId="{7F2943F9-98F5-486F-ABD9-0B7AE6D419C8}" dt="2025-09-03T09:03:29.396" v="391" actId="1076"/>
          <ac:spMkLst>
            <pc:docMk/>
            <pc:sldMk cId="2975507532" sldId="383"/>
            <ac:spMk id="4" creationId="{1EFF9D90-C678-9923-EA6B-A27FC8F82728}"/>
          </ac:spMkLst>
        </pc:spChg>
        <pc:spChg chg="add mod">
          <ac:chgData name="Yuliia Yanchuk" userId="da8c62c5-263a-4788-bb0f-2989127690b9" providerId="ADAL" clId="{7F2943F9-98F5-486F-ABD9-0B7AE6D419C8}" dt="2025-09-03T09:03:29.396" v="391" actId="1076"/>
          <ac:spMkLst>
            <pc:docMk/>
            <pc:sldMk cId="2975507532" sldId="383"/>
            <ac:spMk id="5" creationId="{2662B1F6-3805-270D-1434-21B1CA1D4E66}"/>
          </ac:spMkLst>
        </pc:spChg>
        <pc:spChg chg="add mod ord">
          <ac:chgData name="Yuliia Yanchuk" userId="da8c62c5-263a-4788-bb0f-2989127690b9" providerId="ADAL" clId="{7F2943F9-98F5-486F-ABD9-0B7AE6D419C8}" dt="2025-09-03T09:04:32.372" v="399" actId="207"/>
          <ac:spMkLst>
            <pc:docMk/>
            <pc:sldMk cId="2975507532" sldId="383"/>
            <ac:spMk id="8" creationId="{8513E7A0-B555-8C3F-A140-B38B0B546982}"/>
          </ac:spMkLst>
        </pc:spChg>
        <pc:graphicFrameChg chg="mod modGraphic">
          <ac:chgData name="Yuliia Yanchuk" userId="da8c62c5-263a-4788-bb0f-2989127690b9" providerId="ADAL" clId="{7F2943F9-98F5-486F-ABD9-0B7AE6D419C8}" dt="2025-09-03T09:01:40.750" v="319" actId="20577"/>
          <ac:graphicFrameMkLst>
            <pc:docMk/>
            <pc:sldMk cId="2975507532" sldId="383"/>
            <ac:graphicFrameMk id="3" creationId="{9FE31FFC-3809-2620-1088-EB168C3A7570}"/>
          </ac:graphicFrameMkLst>
        </pc:graphicFrameChg>
        <pc:picChg chg="add mod">
          <ac:chgData name="Yuliia Yanchuk" userId="da8c62c5-263a-4788-bb0f-2989127690b9" providerId="ADAL" clId="{7F2943F9-98F5-486F-ABD9-0B7AE6D419C8}" dt="2025-09-03T09:04:45.137" v="400" actId="1076"/>
          <ac:picMkLst>
            <pc:docMk/>
            <pc:sldMk cId="2975507532" sldId="383"/>
            <ac:picMk id="7" creationId="{806E812C-2D79-3B85-E628-687E0A2E9F85}"/>
          </ac:picMkLst>
        </pc:picChg>
      </pc:sldChg>
      <pc:sldChg chg="addSp modSp mod">
        <pc:chgData name="Yuliia Yanchuk" userId="da8c62c5-263a-4788-bb0f-2989127690b9" providerId="ADAL" clId="{7F2943F9-98F5-486F-ABD9-0B7AE6D419C8}" dt="2025-09-03T09:23:07.505" v="506" actId="1076"/>
        <pc:sldMkLst>
          <pc:docMk/>
          <pc:sldMk cId="2936018312" sldId="385"/>
        </pc:sldMkLst>
        <pc:spChg chg="add mod">
          <ac:chgData name="Yuliia Yanchuk" userId="da8c62c5-263a-4788-bb0f-2989127690b9" providerId="ADAL" clId="{7F2943F9-98F5-486F-ABD9-0B7AE6D419C8}" dt="2025-09-03T09:23:07.505" v="506" actId="1076"/>
          <ac:spMkLst>
            <pc:docMk/>
            <pc:sldMk cId="2936018312" sldId="385"/>
            <ac:spMk id="3" creationId="{4C3501FD-6257-DAA1-E7DE-00D4E3CCCCE6}"/>
          </ac:spMkLst>
        </pc:spChg>
        <pc:spChg chg="add mod">
          <ac:chgData name="Yuliia Yanchuk" userId="da8c62c5-263a-4788-bb0f-2989127690b9" providerId="ADAL" clId="{7F2943F9-98F5-486F-ABD9-0B7AE6D419C8}" dt="2025-09-03T09:23:07.505" v="506" actId="1076"/>
          <ac:spMkLst>
            <pc:docMk/>
            <pc:sldMk cId="2936018312" sldId="385"/>
            <ac:spMk id="5" creationId="{9195B593-A61E-7FAE-D387-CC800FBB4551}"/>
          </ac:spMkLst>
        </pc:spChg>
        <pc:spChg chg="add mod ord">
          <ac:chgData name="Yuliia Yanchuk" userId="da8c62c5-263a-4788-bb0f-2989127690b9" providerId="ADAL" clId="{7F2943F9-98F5-486F-ABD9-0B7AE6D419C8}" dt="2025-09-03T09:22:53.093" v="505" actId="14100"/>
          <ac:spMkLst>
            <pc:docMk/>
            <pc:sldMk cId="2936018312" sldId="385"/>
            <ac:spMk id="7" creationId="{17F6EEC6-8027-B2A7-0CF4-75FD1F909584}"/>
          </ac:spMkLst>
        </pc:spChg>
        <pc:graphicFrameChg chg="mod modGraphic">
          <ac:chgData name="Yuliia Yanchuk" userId="da8c62c5-263a-4788-bb0f-2989127690b9" providerId="ADAL" clId="{7F2943F9-98F5-486F-ABD9-0B7AE6D419C8}" dt="2025-09-03T09:09:22.746" v="423" actId="14734"/>
          <ac:graphicFrameMkLst>
            <pc:docMk/>
            <pc:sldMk cId="2936018312" sldId="385"/>
            <ac:graphicFrameMk id="4" creationId="{AB146EF5-04B4-ACE3-AEAF-93D3538DD004}"/>
          </ac:graphicFrameMkLst>
        </pc:graphicFrameChg>
        <pc:picChg chg="add mod">
          <ac:chgData name="Yuliia Yanchuk" userId="da8c62c5-263a-4788-bb0f-2989127690b9" providerId="ADAL" clId="{7F2943F9-98F5-486F-ABD9-0B7AE6D419C8}" dt="2025-09-03T09:22:39.039" v="503" actId="1076"/>
          <ac:picMkLst>
            <pc:docMk/>
            <pc:sldMk cId="2936018312" sldId="385"/>
            <ac:picMk id="6" creationId="{CBFF21DD-928D-EE9A-FE0F-5CEA2778C07C}"/>
          </ac:picMkLst>
        </pc:picChg>
      </pc:sldChg>
      <pc:sldChg chg="addSp modSp mod">
        <pc:chgData name="Yuliia Yanchuk" userId="da8c62c5-263a-4788-bb0f-2989127690b9" providerId="ADAL" clId="{7F2943F9-98F5-486F-ABD9-0B7AE6D419C8}" dt="2025-09-03T09:31:45.882" v="662" actId="1076"/>
        <pc:sldMkLst>
          <pc:docMk/>
          <pc:sldMk cId="3994293517" sldId="387"/>
        </pc:sldMkLst>
        <pc:spChg chg="add mod">
          <ac:chgData name="Yuliia Yanchuk" userId="da8c62c5-263a-4788-bb0f-2989127690b9" providerId="ADAL" clId="{7F2943F9-98F5-486F-ABD9-0B7AE6D419C8}" dt="2025-09-03T09:31:32.024" v="661" actId="14100"/>
          <ac:spMkLst>
            <pc:docMk/>
            <pc:sldMk cId="3994293517" sldId="387"/>
            <ac:spMk id="3" creationId="{98F48C6F-9DA5-3150-0966-47E9CD856335}"/>
          </ac:spMkLst>
        </pc:spChg>
        <pc:spChg chg="add mod">
          <ac:chgData name="Yuliia Yanchuk" userId="da8c62c5-263a-4788-bb0f-2989127690b9" providerId="ADAL" clId="{7F2943F9-98F5-486F-ABD9-0B7AE6D419C8}" dt="2025-09-03T09:31:23.015" v="659" actId="14100"/>
          <ac:spMkLst>
            <pc:docMk/>
            <pc:sldMk cId="3994293517" sldId="387"/>
            <ac:spMk id="4" creationId="{78147181-0A32-30FD-7921-34C4E2932892}"/>
          </ac:spMkLst>
        </pc:spChg>
        <pc:picChg chg="add mod">
          <ac:chgData name="Yuliia Yanchuk" userId="da8c62c5-263a-4788-bb0f-2989127690b9" providerId="ADAL" clId="{7F2943F9-98F5-486F-ABD9-0B7AE6D419C8}" dt="2025-09-03T09:31:45.882" v="662" actId="1076"/>
          <ac:picMkLst>
            <pc:docMk/>
            <pc:sldMk cId="3994293517" sldId="387"/>
            <ac:picMk id="5" creationId="{E376377C-7BB6-5C61-D6DE-A0535E9851F0}"/>
          </ac:picMkLst>
        </pc:picChg>
      </pc:sldChg>
      <pc:sldChg chg="addSp modSp mod">
        <pc:chgData name="Yuliia Yanchuk" userId="da8c62c5-263a-4788-bb0f-2989127690b9" providerId="ADAL" clId="{7F2943F9-98F5-486F-ABD9-0B7AE6D419C8}" dt="2025-09-03T09:34:08.523" v="702" actId="1076"/>
        <pc:sldMkLst>
          <pc:docMk/>
          <pc:sldMk cId="1808272589" sldId="390"/>
        </pc:sldMkLst>
        <pc:spChg chg="add mod">
          <ac:chgData name="Yuliia Yanchuk" userId="da8c62c5-263a-4788-bb0f-2989127690b9" providerId="ADAL" clId="{7F2943F9-98F5-486F-ABD9-0B7AE6D419C8}" dt="2025-09-03T09:34:08.523" v="702" actId="1076"/>
          <ac:spMkLst>
            <pc:docMk/>
            <pc:sldMk cId="1808272589" sldId="390"/>
            <ac:spMk id="3" creationId="{FA15B869-8DB9-1955-D7C1-E1A843435035}"/>
          </ac:spMkLst>
        </pc:spChg>
        <pc:spChg chg="add mod">
          <ac:chgData name="Yuliia Yanchuk" userId="da8c62c5-263a-4788-bb0f-2989127690b9" providerId="ADAL" clId="{7F2943F9-98F5-486F-ABD9-0B7AE6D419C8}" dt="2025-09-03T09:34:08.523" v="702" actId="1076"/>
          <ac:spMkLst>
            <pc:docMk/>
            <pc:sldMk cId="1808272589" sldId="390"/>
            <ac:spMk id="4" creationId="{51109401-FAC3-FB61-48A8-019EE024CBCB}"/>
          </ac:spMkLst>
        </pc:spChg>
        <pc:graphicFrameChg chg="modGraphic">
          <ac:chgData name="Yuliia Yanchuk" userId="da8c62c5-263a-4788-bb0f-2989127690b9" providerId="ADAL" clId="{7F2943F9-98F5-486F-ABD9-0B7AE6D419C8}" dt="2025-09-03T09:32:46.165" v="666" actId="14100"/>
          <ac:graphicFrameMkLst>
            <pc:docMk/>
            <pc:sldMk cId="1808272589" sldId="390"/>
            <ac:graphicFrameMk id="7" creationId="{4D9D9004-8088-5047-A4B1-C6549B7311D8}"/>
          </ac:graphicFrameMkLst>
        </pc:graphicFrameChg>
        <pc:picChg chg="add mod">
          <ac:chgData name="Yuliia Yanchuk" userId="da8c62c5-263a-4788-bb0f-2989127690b9" providerId="ADAL" clId="{7F2943F9-98F5-486F-ABD9-0B7AE6D419C8}" dt="2025-09-03T09:34:08.523" v="702" actId="1076"/>
          <ac:picMkLst>
            <pc:docMk/>
            <pc:sldMk cId="1808272589" sldId="390"/>
            <ac:picMk id="5" creationId="{47E7E595-7282-D0B7-3C20-E7F179041FDD}"/>
          </ac:picMkLst>
        </pc:picChg>
      </pc:sldChg>
    </pc:docChg>
  </pc:docChgLst>
  <pc:docChgLst>
    <pc:chgData name="Anastasiia Skok" userId="S::askok@bdo.ua::4ef8d847-678c-4ccd-986b-7dd6811c6cfa" providerId="AD" clId="Web-{C0B1972B-CBD0-38BA-0971-4AA22724C043}"/>
    <pc:docChg chg="addSld delSld modSld modSection">
      <pc:chgData name="Anastasiia Skok" userId="S::askok@bdo.ua::4ef8d847-678c-4ccd-986b-7dd6811c6cfa" providerId="AD" clId="Web-{C0B1972B-CBD0-38BA-0971-4AA22724C043}" dt="2025-09-25T05:26:54.597" v="13"/>
      <pc:docMkLst>
        <pc:docMk/>
      </pc:docMkLst>
      <pc:sldChg chg="addSp delSp modSp">
        <pc:chgData name="Anastasiia Skok" userId="S::askok@bdo.ua::4ef8d847-678c-4ccd-986b-7dd6811c6cfa" providerId="AD" clId="Web-{C0B1972B-CBD0-38BA-0971-4AA22724C043}" dt="2025-09-25T05:26:54.597" v="13"/>
        <pc:sldMkLst>
          <pc:docMk/>
          <pc:sldMk cId="296694578" sldId="335"/>
        </pc:sldMkLst>
        <pc:spChg chg="add mod">
          <ac:chgData name="Anastasiia Skok" userId="S::askok@bdo.ua::4ef8d847-678c-4ccd-986b-7dd6811c6cfa" providerId="AD" clId="Web-{C0B1972B-CBD0-38BA-0971-4AA22724C043}" dt="2025-09-25T05:26:45.190" v="12" actId="20577"/>
          <ac:spMkLst>
            <pc:docMk/>
            <pc:sldMk cId="296694578" sldId="335"/>
            <ac:spMk id="2" creationId="{64EE5E7F-5F9B-7EBD-2421-F08A79345CC3}"/>
          </ac:spMkLst>
        </pc:spChg>
        <pc:spChg chg="add del">
          <ac:chgData name="Anastasiia Skok" userId="S::askok@bdo.ua::4ef8d847-678c-4ccd-986b-7dd6811c6cfa" providerId="AD" clId="Web-{C0B1972B-CBD0-38BA-0971-4AA22724C043}" dt="2025-09-25T05:26:15.892" v="4"/>
          <ac:spMkLst>
            <pc:docMk/>
            <pc:sldMk cId="296694578" sldId="335"/>
            <ac:spMk id="7" creationId="{64EE5E7F-5F9B-7EBD-2421-F08A79345CC3}"/>
          </ac:spMkLst>
        </pc:spChg>
      </pc:sldChg>
      <pc:sldChg chg="add del">
        <pc:chgData name="Anastasiia Skok" userId="S::askok@bdo.ua::4ef8d847-678c-4ccd-986b-7dd6811c6cfa" providerId="AD" clId="Web-{C0B1972B-CBD0-38BA-0971-4AA22724C043}" dt="2025-09-25T05:24:49.388" v="1"/>
        <pc:sldMkLst>
          <pc:docMk/>
          <pc:sldMk cId="1796986469" sldId="336"/>
        </pc:sldMkLst>
      </pc:sldChg>
      <pc:sldChg chg="add">
        <pc:chgData name="Anastasiia Skok" userId="S::askok@bdo.ua::4ef8d847-678c-4ccd-986b-7dd6811c6cfa" providerId="AD" clId="Web-{C0B1972B-CBD0-38BA-0971-4AA22724C043}" dt="2025-09-25T05:25:00.233" v="2"/>
        <pc:sldMkLst>
          <pc:docMk/>
          <pc:sldMk cId="2126048656" sldId="40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70EEC-BB88-4F45-83E9-25B606B513E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uk-UA"/>
        </a:p>
      </dgm:t>
    </dgm:pt>
    <dgm:pt modelId="{6A8BD6C9-5B4D-4F30-8DD0-F2A14348DC04}">
      <dgm:prSet phldrT="[Текст]"/>
      <dgm:spPr>
        <a:solidFill>
          <a:srgbClr val="79C59F"/>
        </a:solidFill>
        <a:ln>
          <a:solidFill>
            <a:srgbClr val="79C59F"/>
          </a:solidFill>
        </a:ln>
      </dgm:spPr>
      <dgm:t>
        <a:bodyPr/>
        <a:lstStyle/>
        <a:p>
          <a:pPr>
            <a:buNone/>
          </a:pPr>
          <a:r>
            <a:rPr lang="uk-UA" sz="3200" b="1" noProof="0" dirty="0">
              <a:latin typeface="+mj-lt"/>
            </a:rPr>
            <a:t>Голова та виконком</a:t>
          </a:r>
        </a:p>
      </dgm:t>
    </dgm:pt>
    <dgm:pt modelId="{811E11C9-D441-4F15-92AF-CE8134E835FF}" type="parTrans" cxnId="{B7AED4CB-609D-4BE8-91CF-1F0A6C050834}">
      <dgm:prSet/>
      <dgm:spPr/>
      <dgm:t>
        <a:bodyPr/>
        <a:lstStyle/>
        <a:p>
          <a:endParaRPr lang="uk-UA"/>
        </a:p>
      </dgm:t>
    </dgm:pt>
    <dgm:pt modelId="{53E44E75-A0A2-464B-8A45-CFF21C6E2E75}" type="sibTrans" cxnId="{B7AED4CB-609D-4BE8-91CF-1F0A6C050834}">
      <dgm:prSet/>
      <dgm:spPr/>
      <dgm:t>
        <a:bodyPr/>
        <a:lstStyle/>
        <a:p>
          <a:endParaRPr lang="uk-UA"/>
        </a:p>
      </dgm:t>
    </dgm:pt>
    <dgm:pt modelId="{25097BAC-4C3E-4DAD-B8A5-06EF9B8EA043}">
      <dgm:prSet phldrT="[Текст]" custT="1"/>
      <dgm:spPr>
        <a:solidFill>
          <a:srgbClr val="79C59F"/>
        </a:solidFill>
        <a:ln>
          <a:solidFill>
            <a:srgbClr val="79C59F"/>
          </a:solidFill>
        </a:ln>
      </dgm:spPr>
      <dgm:t>
        <a:bodyPr/>
        <a:lstStyle/>
        <a:p>
          <a:pPr>
            <a:buFont typeface="Arial" panose="020B0604020202020204" pitchFamily="34" charset="0"/>
            <a:buChar char="•"/>
          </a:pPr>
          <a:r>
            <a:rPr lang="uk-UA" sz="2800" b="1" i="0" noProof="0" dirty="0">
              <a:latin typeface="+mj-lt"/>
            </a:rPr>
            <a:t>Політичне рішення, затвердження пріоритетів, публічна комунікація. </a:t>
          </a:r>
          <a:endParaRPr lang="uk-UA" sz="2800" b="1" noProof="0" dirty="0">
            <a:latin typeface="+mj-lt"/>
          </a:endParaRPr>
        </a:p>
      </dgm:t>
    </dgm:pt>
    <dgm:pt modelId="{A51A4682-D4CC-4BC3-AB18-82FCC6CB98E3}" type="parTrans" cxnId="{4696244D-4B27-4C56-BAD7-5F4462528288}">
      <dgm:prSet/>
      <dgm:spPr/>
      <dgm:t>
        <a:bodyPr/>
        <a:lstStyle/>
        <a:p>
          <a:endParaRPr lang="uk-UA"/>
        </a:p>
      </dgm:t>
    </dgm:pt>
    <dgm:pt modelId="{4ED0430E-3F84-44FA-9278-0A8AC4764F61}" type="sibTrans" cxnId="{4696244D-4B27-4C56-BAD7-5F4462528288}">
      <dgm:prSet/>
      <dgm:spPr/>
      <dgm:t>
        <a:bodyPr/>
        <a:lstStyle/>
        <a:p>
          <a:endParaRPr lang="uk-UA"/>
        </a:p>
      </dgm:t>
    </dgm:pt>
    <dgm:pt modelId="{E3108807-1FCA-4409-A229-D95677E1B877}">
      <dgm:prSet phldrT="[Текст]"/>
      <dgm:spPr>
        <a:solidFill>
          <a:srgbClr val="4D4D4D"/>
        </a:solidFill>
        <a:ln>
          <a:solidFill>
            <a:srgbClr val="4D4D4D"/>
          </a:solidFill>
        </a:ln>
      </dgm:spPr>
      <dgm:t>
        <a:bodyPr/>
        <a:lstStyle/>
        <a:p>
          <a:pPr>
            <a:buNone/>
          </a:pPr>
          <a:r>
            <a:rPr lang="uk-UA" sz="3200" b="1" noProof="0" dirty="0">
              <a:latin typeface="+mj-lt"/>
            </a:rPr>
            <a:t>Підрядники і технагляд</a:t>
          </a:r>
        </a:p>
      </dgm:t>
    </dgm:pt>
    <dgm:pt modelId="{488DAA89-3024-4A7C-A711-0AC1977C991D}" type="parTrans" cxnId="{1FD16417-E0F3-4E2B-A290-7C686FDE627E}">
      <dgm:prSet/>
      <dgm:spPr/>
      <dgm:t>
        <a:bodyPr/>
        <a:lstStyle/>
        <a:p>
          <a:endParaRPr lang="uk-UA"/>
        </a:p>
      </dgm:t>
    </dgm:pt>
    <dgm:pt modelId="{230D370A-E9AF-4145-B41D-DBBB35000C67}" type="sibTrans" cxnId="{1FD16417-E0F3-4E2B-A290-7C686FDE627E}">
      <dgm:prSet/>
      <dgm:spPr/>
      <dgm:t>
        <a:bodyPr/>
        <a:lstStyle/>
        <a:p>
          <a:endParaRPr lang="uk-UA"/>
        </a:p>
      </dgm:t>
    </dgm:pt>
    <dgm:pt modelId="{42E0AEC5-5E86-49BD-BAC7-716E6F1A248C}">
      <dgm:prSet phldrT="[Текст]" custT="1"/>
      <dgm:spPr>
        <a:solidFill>
          <a:srgbClr val="4D4D4D"/>
        </a:solidFill>
        <a:ln>
          <a:solidFill>
            <a:srgbClr val="4D4D4D"/>
          </a:solidFill>
        </a:ln>
      </dgm:spPr>
      <dgm:t>
        <a:bodyPr/>
        <a:lstStyle/>
        <a:p>
          <a:pPr>
            <a:buFont typeface="Arial" panose="020B0604020202020204" pitchFamily="34" charset="0"/>
            <a:buChar char="•"/>
          </a:pPr>
          <a:r>
            <a:rPr lang="uk-UA" sz="2800" b="1" i="0" noProof="0" dirty="0">
              <a:latin typeface="+mj-lt"/>
            </a:rPr>
            <a:t>Виконання, дотримання планів Е&amp;S. </a:t>
          </a:r>
          <a:endParaRPr lang="uk-UA" sz="2800" b="1" noProof="0" dirty="0">
            <a:latin typeface="+mj-lt"/>
          </a:endParaRPr>
        </a:p>
      </dgm:t>
    </dgm:pt>
    <dgm:pt modelId="{763720E8-DC31-42E8-BB77-9410973700DE}" type="parTrans" cxnId="{334BFAF1-1C18-4AA7-A839-AEED74F91F0D}">
      <dgm:prSet/>
      <dgm:spPr/>
      <dgm:t>
        <a:bodyPr/>
        <a:lstStyle/>
        <a:p>
          <a:endParaRPr lang="uk-UA"/>
        </a:p>
      </dgm:t>
    </dgm:pt>
    <dgm:pt modelId="{2F111965-36C0-44F6-B15A-F83E7E98D3AC}" type="sibTrans" cxnId="{334BFAF1-1C18-4AA7-A839-AEED74F91F0D}">
      <dgm:prSet/>
      <dgm:spPr/>
      <dgm:t>
        <a:bodyPr/>
        <a:lstStyle/>
        <a:p>
          <a:endParaRPr lang="uk-UA"/>
        </a:p>
      </dgm:t>
    </dgm:pt>
    <dgm:pt modelId="{E158062C-F78A-4D1E-93DC-876FE40D1873}">
      <dgm:prSet phldrT="[Текст]"/>
      <dgm:spPr>
        <a:solidFill>
          <a:srgbClr val="79C59F"/>
        </a:solidFill>
        <a:ln>
          <a:solidFill>
            <a:srgbClr val="79C59F"/>
          </a:solidFill>
        </a:ln>
      </dgm:spPr>
      <dgm:t>
        <a:bodyPr/>
        <a:lstStyle/>
        <a:p>
          <a:pPr>
            <a:buNone/>
          </a:pPr>
          <a:r>
            <a:rPr lang="uk-UA" sz="3200" b="1" noProof="0" dirty="0">
              <a:latin typeface="+mj-lt"/>
            </a:rPr>
            <a:t>Громада</a:t>
          </a:r>
        </a:p>
      </dgm:t>
    </dgm:pt>
    <dgm:pt modelId="{8711FCC4-5A92-409E-B7A7-ABA61DE6ECC0}" type="parTrans" cxnId="{10C918CF-9601-40EC-B55A-1D5B67679508}">
      <dgm:prSet/>
      <dgm:spPr/>
      <dgm:t>
        <a:bodyPr/>
        <a:lstStyle/>
        <a:p>
          <a:endParaRPr lang="uk-UA"/>
        </a:p>
      </dgm:t>
    </dgm:pt>
    <dgm:pt modelId="{46F3A98D-BF2B-45B2-9FC3-B5AA1EFFDC10}" type="sibTrans" cxnId="{10C918CF-9601-40EC-B55A-1D5B67679508}">
      <dgm:prSet/>
      <dgm:spPr/>
      <dgm:t>
        <a:bodyPr/>
        <a:lstStyle/>
        <a:p>
          <a:endParaRPr lang="uk-UA"/>
        </a:p>
      </dgm:t>
    </dgm:pt>
    <dgm:pt modelId="{70092F7C-D5F8-49AC-81C3-707D1838AF3F}">
      <dgm:prSet phldrT="[Текст]" custT="1"/>
      <dgm:spPr>
        <a:solidFill>
          <a:srgbClr val="EEDE66"/>
        </a:solidFill>
        <a:ln>
          <a:solidFill>
            <a:srgbClr val="EEDE66"/>
          </a:solidFill>
        </a:ln>
      </dgm:spPr>
      <dgm:t>
        <a:bodyPr/>
        <a:lstStyle/>
        <a:p>
          <a:r>
            <a:rPr lang="uk-UA" sz="3200" b="1" noProof="0" dirty="0">
              <a:latin typeface="+mj-lt"/>
            </a:rPr>
            <a:t>Область/центральні органи та донори</a:t>
          </a:r>
        </a:p>
      </dgm:t>
    </dgm:pt>
    <dgm:pt modelId="{C37C3067-4651-46F6-9D5A-7F1F3A9D4937}" type="parTrans" cxnId="{42F5B0DF-7702-4C58-B24E-93BA39807697}">
      <dgm:prSet/>
      <dgm:spPr/>
      <dgm:t>
        <a:bodyPr/>
        <a:lstStyle/>
        <a:p>
          <a:endParaRPr lang="uk-UA"/>
        </a:p>
      </dgm:t>
    </dgm:pt>
    <dgm:pt modelId="{82613CF3-EE98-4C7C-979B-6BC64D2B857C}" type="sibTrans" cxnId="{42F5B0DF-7702-4C58-B24E-93BA39807697}">
      <dgm:prSet/>
      <dgm:spPr/>
      <dgm:t>
        <a:bodyPr/>
        <a:lstStyle/>
        <a:p>
          <a:endParaRPr lang="uk-UA"/>
        </a:p>
      </dgm:t>
    </dgm:pt>
    <dgm:pt modelId="{95512EC9-3377-44C3-B1AC-53244F352DBF}">
      <dgm:prSet phldrT="[Текст]" custT="1"/>
      <dgm:spPr>
        <a:solidFill>
          <a:srgbClr val="EEDE66"/>
        </a:solidFill>
        <a:ln>
          <a:solidFill>
            <a:srgbClr val="EEDE66"/>
          </a:solidFill>
        </a:ln>
      </dgm:spPr>
      <dgm:t>
        <a:bodyPr/>
        <a:lstStyle/>
        <a:p>
          <a:r>
            <a:rPr lang="uk-UA" sz="2800" b="1" noProof="0" dirty="0">
              <a:latin typeface="+mj-lt"/>
            </a:rPr>
            <a:t>Координація, фінансування, стандарти.</a:t>
          </a:r>
        </a:p>
      </dgm:t>
    </dgm:pt>
    <dgm:pt modelId="{6F4B280E-E086-4445-97C7-5255C0831415}" type="parTrans" cxnId="{D9025230-C2FA-4862-93E2-CB9ADD126411}">
      <dgm:prSet/>
      <dgm:spPr/>
      <dgm:t>
        <a:bodyPr/>
        <a:lstStyle/>
        <a:p>
          <a:endParaRPr lang="uk-UA"/>
        </a:p>
      </dgm:t>
    </dgm:pt>
    <dgm:pt modelId="{84554800-5577-48E5-B26B-9827F6128A28}" type="sibTrans" cxnId="{D9025230-C2FA-4862-93E2-CB9ADD126411}">
      <dgm:prSet/>
      <dgm:spPr/>
      <dgm:t>
        <a:bodyPr/>
        <a:lstStyle/>
        <a:p>
          <a:endParaRPr lang="uk-UA"/>
        </a:p>
      </dgm:t>
    </dgm:pt>
    <dgm:pt modelId="{0B891F92-B21D-462B-87D6-50FD3E11AB2E}">
      <dgm:prSet/>
      <dgm:spPr>
        <a:solidFill>
          <a:srgbClr val="EEDE66"/>
        </a:solidFill>
        <a:ln>
          <a:solidFill>
            <a:srgbClr val="EEDE66"/>
          </a:solidFill>
        </a:ln>
      </dgm:spPr>
      <dgm:t>
        <a:bodyPr/>
        <a:lstStyle/>
        <a:p>
          <a:pPr>
            <a:buNone/>
          </a:pPr>
          <a:r>
            <a:rPr lang="uk-UA" sz="3200" b="1" noProof="0" dirty="0">
              <a:latin typeface="+mj-lt"/>
            </a:rPr>
            <a:t>Профільні відділи</a:t>
          </a:r>
        </a:p>
      </dgm:t>
    </dgm:pt>
    <dgm:pt modelId="{D869314A-19A1-4712-A1BB-C16B13FD8948}" type="parTrans" cxnId="{2C930CAA-F5C0-47A0-B88D-DF4598713C3A}">
      <dgm:prSet/>
      <dgm:spPr/>
      <dgm:t>
        <a:bodyPr/>
        <a:lstStyle/>
        <a:p>
          <a:endParaRPr lang="uk-UA"/>
        </a:p>
      </dgm:t>
    </dgm:pt>
    <dgm:pt modelId="{9563A865-3D64-49A1-B0EA-186AFAB2CCFA}" type="sibTrans" cxnId="{2C930CAA-F5C0-47A0-B88D-DF4598713C3A}">
      <dgm:prSet/>
      <dgm:spPr/>
      <dgm:t>
        <a:bodyPr/>
        <a:lstStyle/>
        <a:p>
          <a:endParaRPr lang="uk-UA"/>
        </a:p>
      </dgm:t>
    </dgm:pt>
    <dgm:pt modelId="{27F45F29-4FBC-4320-9227-C62AD21E1698}">
      <dgm:prSet custT="1"/>
      <dgm:spPr>
        <a:solidFill>
          <a:srgbClr val="EEDE66"/>
        </a:solidFill>
        <a:ln>
          <a:solidFill>
            <a:srgbClr val="EEDE66"/>
          </a:solidFill>
        </a:ln>
      </dgm:spPr>
      <dgm:t>
        <a:bodyPr/>
        <a:lstStyle/>
        <a:p>
          <a:pPr>
            <a:buFont typeface="Arial" panose="020B0604020202020204" pitchFamily="34" charset="0"/>
            <a:buChar char="•"/>
          </a:pPr>
          <a:r>
            <a:rPr lang="uk-UA" sz="2800" b="1" i="0" noProof="0" dirty="0">
              <a:latin typeface="+mj-lt"/>
            </a:rPr>
            <a:t>ЖКГ, освіта, </a:t>
          </a:r>
          <a:r>
            <a:rPr lang="uk-UA" sz="2800" b="1" i="0" noProof="0" dirty="0" err="1">
              <a:latin typeface="+mj-lt"/>
            </a:rPr>
            <a:t>соцзахист</a:t>
          </a:r>
          <a:r>
            <a:rPr lang="uk-UA" sz="2800" b="1" i="0" noProof="0" dirty="0">
              <a:latin typeface="+mj-lt"/>
            </a:rPr>
            <a:t>, економіка.</a:t>
          </a:r>
          <a:endParaRPr lang="uk-UA" sz="2800" b="1" noProof="0" dirty="0">
            <a:latin typeface="+mj-lt"/>
          </a:endParaRPr>
        </a:p>
      </dgm:t>
    </dgm:pt>
    <dgm:pt modelId="{C3A6E8D4-FD29-4E28-A15B-627492E363AC}" type="parTrans" cxnId="{4C8ACD57-5827-4E17-B16B-AD18C2B4585B}">
      <dgm:prSet/>
      <dgm:spPr/>
      <dgm:t>
        <a:bodyPr/>
        <a:lstStyle/>
        <a:p>
          <a:endParaRPr lang="uk-UA"/>
        </a:p>
      </dgm:t>
    </dgm:pt>
    <dgm:pt modelId="{C1F6EB81-E807-4FD7-9A49-CC1A87ACE9F6}" type="sibTrans" cxnId="{4C8ACD57-5827-4E17-B16B-AD18C2B4585B}">
      <dgm:prSet/>
      <dgm:spPr/>
      <dgm:t>
        <a:bodyPr/>
        <a:lstStyle/>
        <a:p>
          <a:endParaRPr lang="uk-UA"/>
        </a:p>
      </dgm:t>
    </dgm:pt>
    <dgm:pt modelId="{3A067C07-E7D0-4D4B-B4B2-2BB241E976D8}">
      <dgm:prSet custT="1"/>
      <dgm:spPr>
        <a:solidFill>
          <a:srgbClr val="79C59F"/>
        </a:solidFill>
        <a:ln>
          <a:solidFill>
            <a:srgbClr val="79C59F"/>
          </a:solidFill>
        </a:ln>
      </dgm:spPr>
      <dgm:t>
        <a:bodyPr/>
        <a:lstStyle/>
        <a:p>
          <a:pPr>
            <a:buFont typeface="Arial" panose="020B0604020202020204" pitchFamily="34" charset="0"/>
            <a:buChar char="•"/>
          </a:pPr>
          <a:r>
            <a:rPr lang="uk-UA" sz="2800" b="1" i="0" noProof="0" dirty="0">
              <a:latin typeface="+mj-lt"/>
            </a:rPr>
            <a:t>Участь у визначенні потреб, подання скарг, контроль виконання.</a:t>
          </a:r>
          <a:endParaRPr lang="uk-UA" sz="2800" b="1" noProof="0" dirty="0">
            <a:latin typeface="+mj-lt"/>
          </a:endParaRPr>
        </a:p>
      </dgm:t>
    </dgm:pt>
    <dgm:pt modelId="{BDF65EB6-E879-4D17-A835-B936588E7F5E}" type="parTrans" cxnId="{56FCAF8C-ADBB-4F19-9284-5D71BDBA238C}">
      <dgm:prSet/>
      <dgm:spPr/>
      <dgm:t>
        <a:bodyPr/>
        <a:lstStyle/>
        <a:p>
          <a:endParaRPr lang="uk-UA"/>
        </a:p>
      </dgm:t>
    </dgm:pt>
    <dgm:pt modelId="{C10EFBF8-540C-4068-AF4E-C7D00D7DCB83}" type="sibTrans" cxnId="{56FCAF8C-ADBB-4F19-9284-5D71BDBA238C}">
      <dgm:prSet/>
      <dgm:spPr/>
      <dgm:t>
        <a:bodyPr/>
        <a:lstStyle/>
        <a:p>
          <a:endParaRPr lang="uk-UA"/>
        </a:p>
      </dgm:t>
    </dgm:pt>
    <dgm:pt modelId="{4ED007EA-99B5-45F7-9735-8392D08DF756}" type="pres">
      <dgm:prSet presAssocID="{C1070EEC-BB88-4F45-83E9-25B606B513EC}" presName="linear" presStyleCnt="0">
        <dgm:presLayoutVars>
          <dgm:dir/>
          <dgm:resizeHandles val="exact"/>
        </dgm:presLayoutVars>
      </dgm:prSet>
      <dgm:spPr/>
    </dgm:pt>
    <dgm:pt modelId="{587F0A27-BAE9-481A-85AB-9B02C4F9FDE4}" type="pres">
      <dgm:prSet presAssocID="{6A8BD6C9-5B4D-4F30-8DD0-F2A14348DC04}" presName="comp" presStyleCnt="0"/>
      <dgm:spPr/>
    </dgm:pt>
    <dgm:pt modelId="{AC69604E-CC62-46A4-893C-2D1A4A858744}" type="pres">
      <dgm:prSet presAssocID="{6A8BD6C9-5B4D-4F30-8DD0-F2A14348DC04}" presName="box" presStyleLbl="node1" presStyleIdx="0" presStyleCnt="5"/>
      <dgm:spPr/>
    </dgm:pt>
    <dgm:pt modelId="{2F33BB57-34A7-4FCE-9822-9D71EE470080}" type="pres">
      <dgm:prSet presAssocID="{6A8BD6C9-5B4D-4F30-8DD0-F2A14348DC04}" presName="img"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Male profile with solid fill"/>
        </a:ext>
      </dgm:extLst>
    </dgm:pt>
    <dgm:pt modelId="{10A2C6FE-150F-483B-86E2-4EBD83C0837C}" type="pres">
      <dgm:prSet presAssocID="{6A8BD6C9-5B4D-4F30-8DD0-F2A14348DC04}" presName="text" presStyleLbl="node1" presStyleIdx="0" presStyleCnt="5">
        <dgm:presLayoutVars>
          <dgm:bulletEnabled val="1"/>
        </dgm:presLayoutVars>
      </dgm:prSet>
      <dgm:spPr/>
    </dgm:pt>
    <dgm:pt modelId="{06143C98-C239-41D2-B3BB-C2D2069E1EA8}" type="pres">
      <dgm:prSet presAssocID="{53E44E75-A0A2-464B-8A45-CFF21C6E2E75}" presName="spacer" presStyleCnt="0"/>
      <dgm:spPr/>
    </dgm:pt>
    <dgm:pt modelId="{F26AF4C3-F70D-4C98-B45F-E6B27C454A7B}" type="pres">
      <dgm:prSet presAssocID="{0B891F92-B21D-462B-87D6-50FD3E11AB2E}" presName="comp" presStyleCnt="0"/>
      <dgm:spPr/>
    </dgm:pt>
    <dgm:pt modelId="{A1E9E2B9-E009-430D-A745-3733C6AFD72B}" type="pres">
      <dgm:prSet presAssocID="{0B891F92-B21D-462B-87D6-50FD3E11AB2E}" presName="box" presStyleLbl="node1" presStyleIdx="1" presStyleCnt="5"/>
      <dgm:spPr/>
    </dgm:pt>
    <dgm:pt modelId="{AF8A99D4-B87C-408A-BB94-1BF3548CAFE2}" type="pres">
      <dgm:prSet presAssocID="{0B891F92-B21D-462B-87D6-50FD3E11AB2E}" presName="img"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Court with solid fill"/>
        </a:ext>
      </dgm:extLst>
    </dgm:pt>
    <dgm:pt modelId="{7F180F54-7A4C-47A6-81C9-9B230D74B6A0}" type="pres">
      <dgm:prSet presAssocID="{0B891F92-B21D-462B-87D6-50FD3E11AB2E}" presName="text" presStyleLbl="node1" presStyleIdx="1" presStyleCnt="5">
        <dgm:presLayoutVars>
          <dgm:bulletEnabled val="1"/>
        </dgm:presLayoutVars>
      </dgm:prSet>
      <dgm:spPr/>
    </dgm:pt>
    <dgm:pt modelId="{6EFCD3C6-8F11-48EB-AF14-740583363387}" type="pres">
      <dgm:prSet presAssocID="{9563A865-3D64-49A1-B0EA-186AFAB2CCFA}" presName="spacer" presStyleCnt="0"/>
      <dgm:spPr/>
    </dgm:pt>
    <dgm:pt modelId="{40ADD693-0F2D-4E60-BC85-F25A7A3CAD0E}" type="pres">
      <dgm:prSet presAssocID="{E3108807-1FCA-4409-A229-D95677E1B877}" presName="comp" presStyleCnt="0"/>
      <dgm:spPr/>
    </dgm:pt>
    <dgm:pt modelId="{67F428A2-DB0E-469E-A2B9-A552AEC9116D}" type="pres">
      <dgm:prSet presAssocID="{E3108807-1FCA-4409-A229-D95677E1B877}" presName="box" presStyleLbl="node1" presStyleIdx="2" presStyleCnt="5"/>
      <dgm:spPr/>
    </dgm:pt>
    <dgm:pt modelId="{CC1826F6-5B58-4DDC-AA4C-5D07717E528D}" type="pres">
      <dgm:prSet presAssocID="{E3108807-1FCA-4409-A229-D95677E1B877}" presName="img"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Construction worker male with solid fill"/>
        </a:ext>
      </dgm:extLst>
    </dgm:pt>
    <dgm:pt modelId="{3F3A0498-792B-4159-8AD4-57BD3BB3DE13}" type="pres">
      <dgm:prSet presAssocID="{E3108807-1FCA-4409-A229-D95677E1B877}" presName="text" presStyleLbl="node1" presStyleIdx="2" presStyleCnt="5">
        <dgm:presLayoutVars>
          <dgm:bulletEnabled val="1"/>
        </dgm:presLayoutVars>
      </dgm:prSet>
      <dgm:spPr/>
    </dgm:pt>
    <dgm:pt modelId="{81A8EABA-CD1D-42A8-9604-EBE0F234C565}" type="pres">
      <dgm:prSet presAssocID="{230D370A-E9AF-4145-B41D-DBBB35000C67}" presName="spacer" presStyleCnt="0"/>
      <dgm:spPr/>
    </dgm:pt>
    <dgm:pt modelId="{0A50B5A4-D19E-402B-9563-6E959D20C48E}" type="pres">
      <dgm:prSet presAssocID="{E158062C-F78A-4D1E-93DC-876FE40D1873}" presName="comp" presStyleCnt="0"/>
      <dgm:spPr/>
    </dgm:pt>
    <dgm:pt modelId="{067D6377-4178-4C47-892E-4E881875DDE1}" type="pres">
      <dgm:prSet presAssocID="{E158062C-F78A-4D1E-93DC-876FE40D1873}" presName="box" presStyleLbl="node1" presStyleIdx="3" presStyleCnt="5"/>
      <dgm:spPr/>
    </dgm:pt>
    <dgm:pt modelId="{B05886C6-56F5-45A6-93D3-D82934CC5B87}" type="pres">
      <dgm:prSet presAssocID="{E158062C-F78A-4D1E-93DC-876FE40D1873}" presName="img"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dgm:spPr>
      <dgm:extLst>
        <a:ext uri="{E40237B7-FDA0-4F09-8148-C483321AD2D9}">
          <dgm14:cNvPr xmlns:dgm14="http://schemas.microsoft.com/office/drawing/2010/diagram" id="0" name="" descr="Users with solid fill"/>
        </a:ext>
      </dgm:extLst>
    </dgm:pt>
    <dgm:pt modelId="{FF865720-1A2B-46F0-8AD9-EC80650A1B18}" type="pres">
      <dgm:prSet presAssocID="{E158062C-F78A-4D1E-93DC-876FE40D1873}" presName="text" presStyleLbl="node1" presStyleIdx="3" presStyleCnt="5">
        <dgm:presLayoutVars>
          <dgm:bulletEnabled val="1"/>
        </dgm:presLayoutVars>
      </dgm:prSet>
      <dgm:spPr/>
    </dgm:pt>
    <dgm:pt modelId="{96ED0C43-A3FF-4F4B-A698-AB197899E02C}" type="pres">
      <dgm:prSet presAssocID="{46F3A98D-BF2B-45B2-9FC3-B5AA1EFFDC10}" presName="spacer" presStyleCnt="0"/>
      <dgm:spPr/>
    </dgm:pt>
    <dgm:pt modelId="{0A6280D8-3B00-425A-9760-0BE3A69DE5E3}" type="pres">
      <dgm:prSet presAssocID="{70092F7C-D5F8-49AC-81C3-707D1838AF3F}" presName="comp" presStyleCnt="0"/>
      <dgm:spPr/>
    </dgm:pt>
    <dgm:pt modelId="{F966C550-D480-489D-8B73-1C131534B97B}" type="pres">
      <dgm:prSet presAssocID="{70092F7C-D5F8-49AC-81C3-707D1838AF3F}" presName="box" presStyleLbl="node1" presStyleIdx="4" presStyleCnt="5"/>
      <dgm:spPr/>
    </dgm:pt>
    <dgm:pt modelId="{FE6FB22E-7F7F-4DBA-8FA4-80C1D66B7280}" type="pres">
      <dgm:prSet presAssocID="{70092F7C-D5F8-49AC-81C3-707D1838AF3F}" presName="img"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8000" b="-8000"/>
          </a:stretch>
        </a:blipFill>
      </dgm:spPr>
      <dgm:extLst>
        <a:ext uri="{E40237B7-FDA0-4F09-8148-C483321AD2D9}">
          <dgm14:cNvPr xmlns:dgm14="http://schemas.microsoft.com/office/drawing/2010/diagram" id="0" name="" descr="Register with solid fill"/>
        </a:ext>
      </dgm:extLst>
    </dgm:pt>
    <dgm:pt modelId="{E53440D1-1B42-4529-9C85-9CEB8E10CBBE}" type="pres">
      <dgm:prSet presAssocID="{70092F7C-D5F8-49AC-81C3-707D1838AF3F}" presName="text" presStyleLbl="node1" presStyleIdx="4" presStyleCnt="5">
        <dgm:presLayoutVars>
          <dgm:bulletEnabled val="1"/>
        </dgm:presLayoutVars>
      </dgm:prSet>
      <dgm:spPr/>
    </dgm:pt>
  </dgm:ptLst>
  <dgm:cxnLst>
    <dgm:cxn modelId="{85A14208-7D5B-40F0-9C74-CA84BB87E14F}" type="presOf" srcId="{E158062C-F78A-4D1E-93DC-876FE40D1873}" destId="{FF865720-1A2B-46F0-8AD9-EC80650A1B18}" srcOrd="1" destOrd="0" presId="urn:microsoft.com/office/officeart/2005/8/layout/vList4"/>
    <dgm:cxn modelId="{59D12A09-523C-4E0A-8004-92428DE528C2}" type="presOf" srcId="{25097BAC-4C3E-4DAD-B8A5-06EF9B8EA043}" destId="{10A2C6FE-150F-483B-86E2-4EBD83C0837C}" srcOrd="1" destOrd="1" presId="urn:microsoft.com/office/officeart/2005/8/layout/vList4"/>
    <dgm:cxn modelId="{1FD16417-E0F3-4E2B-A290-7C686FDE627E}" srcId="{C1070EEC-BB88-4F45-83E9-25B606B513EC}" destId="{E3108807-1FCA-4409-A229-D95677E1B877}" srcOrd="2" destOrd="0" parTransId="{488DAA89-3024-4A7C-A711-0AC1977C991D}" sibTransId="{230D370A-E9AF-4145-B41D-DBBB35000C67}"/>
    <dgm:cxn modelId="{C769B020-E7E4-4D9F-8750-E6CEAA81F3F1}" type="presOf" srcId="{E3108807-1FCA-4409-A229-D95677E1B877}" destId="{67F428A2-DB0E-469E-A2B9-A552AEC9116D}" srcOrd="0" destOrd="0" presId="urn:microsoft.com/office/officeart/2005/8/layout/vList4"/>
    <dgm:cxn modelId="{D9025230-C2FA-4862-93E2-CB9ADD126411}" srcId="{70092F7C-D5F8-49AC-81C3-707D1838AF3F}" destId="{95512EC9-3377-44C3-B1AC-53244F352DBF}" srcOrd="0" destOrd="0" parTransId="{6F4B280E-E086-4445-97C7-5255C0831415}" sibTransId="{84554800-5577-48E5-B26B-9827F6128A28}"/>
    <dgm:cxn modelId="{4D347E5B-BBDF-4673-B39E-63DFBB69D30E}" type="presOf" srcId="{70092F7C-D5F8-49AC-81C3-707D1838AF3F}" destId="{E53440D1-1B42-4529-9C85-9CEB8E10CBBE}" srcOrd="1" destOrd="0" presId="urn:microsoft.com/office/officeart/2005/8/layout/vList4"/>
    <dgm:cxn modelId="{05928F62-13B7-4A1E-AA01-76501DE60A19}" type="presOf" srcId="{27F45F29-4FBC-4320-9227-C62AD21E1698}" destId="{A1E9E2B9-E009-430D-A745-3733C6AFD72B}" srcOrd="0" destOrd="1" presId="urn:microsoft.com/office/officeart/2005/8/layout/vList4"/>
    <dgm:cxn modelId="{FA474244-60BD-4B83-9980-92F1DE0DD04C}" type="presOf" srcId="{95512EC9-3377-44C3-B1AC-53244F352DBF}" destId="{E53440D1-1B42-4529-9C85-9CEB8E10CBBE}" srcOrd="1" destOrd="1" presId="urn:microsoft.com/office/officeart/2005/8/layout/vList4"/>
    <dgm:cxn modelId="{4696244D-4B27-4C56-BAD7-5F4462528288}" srcId="{6A8BD6C9-5B4D-4F30-8DD0-F2A14348DC04}" destId="{25097BAC-4C3E-4DAD-B8A5-06EF9B8EA043}" srcOrd="0" destOrd="0" parTransId="{A51A4682-D4CC-4BC3-AB18-82FCC6CB98E3}" sibTransId="{4ED0430E-3F84-44FA-9278-0A8AC4764F61}"/>
    <dgm:cxn modelId="{78362D4F-41C7-413D-AE85-25AEBEC0727C}" type="presOf" srcId="{42E0AEC5-5E86-49BD-BAC7-716E6F1A248C}" destId="{67F428A2-DB0E-469E-A2B9-A552AEC9116D}" srcOrd="0" destOrd="1" presId="urn:microsoft.com/office/officeart/2005/8/layout/vList4"/>
    <dgm:cxn modelId="{78297F6F-9C34-4AC5-BDE3-FCEDF5A5506B}" type="presOf" srcId="{E158062C-F78A-4D1E-93DC-876FE40D1873}" destId="{067D6377-4178-4C47-892E-4E881875DDE1}" srcOrd="0" destOrd="0" presId="urn:microsoft.com/office/officeart/2005/8/layout/vList4"/>
    <dgm:cxn modelId="{4C8ACD57-5827-4E17-B16B-AD18C2B4585B}" srcId="{0B891F92-B21D-462B-87D6-50FD3E11AB2E}" destId="{27F45F29-4FBC-4320-9227-C62AD21E1698}" srcOrd="0" destOrd="0" parTransId="{C3A6E8D4-FD29-4E28-A15B-627492E363AC}" sibTransId="{C1F6EB81-E807-4FD7-9A49-CC1A87ACE9F6}"/>
    <dgm:cxn modelId="{6AEDED5A-977D-4F56-91FE-800D4587FF67}" type="presOf" srcId="{27F45F29-4FBC-4320-9227-C62AD21E1698}" destId="{7F180F54-7A4C-47A6-81C9-9B230D74B6A0}" srcOrd="1" destOrd="1" presId="urn:microsoft.com/office/officeart/2005/8/layout/vList4"/>
    <dgm:cxn modelId="{B38B618B-F433-41AB-AA70-51880B14621A}" type="presOf" srcId="{42E0AEC5-5E86-49BD-BAC7-716E6F1A248C}" destId="{3F3A0498-792B-4159-8AD4-57BD3BB3DE13}" srcOrd="1" destOrd="1" presId="urn:microsoft.com/office/officeart/2005/8/layout/vList4"/>
    <dgm:cxn modelId="{56FCAF8C-ADBB-4F19-9284-5D71BDBA238C}" srcId="{E158062C-F78A-4D1E-93DC-876FE40D1873}" destId="{3A067C07-E7D0-4D4B-B4B2-2BB241E976D8}" srcOrd="0" destOrd="0" parTransId="{BDF65EB6-E879-4D17-A835-B936588E7F5E}" sibTransId="{C10EFBF8-540C-4068-AF4E-C7D00D7DCB83}"/>
    <dgm:cxn modelId="{DEDFC197-66C3-4EF2-9513-29D34B56F48E}" type="presOf" srcId="{3A067C07-E7D0-4D4B-B4B2-2BB241E976D8}" destId="{067D6377-4178-4C47-892E-4E881875DDE1}" srcOrd="0" destOrd="1" presId="urn:microsoft.com/office/officeart/2005/8/layout/vList4"/>
    <dgm:cxn modelId="{29CEFC9D-3C74-457A-95C5-26119604BE68}" type="presOf" srcId="{0B891F92-B21D-462B-87D6-50FD3E11AB2E}" destId="{7F180F54-7A4C-47A6-81C9-9B230D74B6A0}" srcOrd="1" destOrd="0" presId="urn:microsoft.com/office/officeart/2005/8/layout/vList4"/>
    <dgm:cxn modelId="{2A862D9F-45B1-406E-A6DD-4EF726857F02}" type="presOf" srcId="{95512EC9-3377-44C3-B1AC-53244F352DBF}" destId="{F966C550-D480-489D-8B73-1C131534B97B}" srcOrd="0" destOrd="1" presId="urn:microsoft.com/office/officeart/2005/8/layout/vList4"/>
    <dgm:cxn modelId="{7B0770A8-CB63-448B-8157-17FDEB662275}" type="presOf" srcId="{70092F7C-D5F8-49AC-81C3-707D1838AF3F}" destId="{F966C550-D480-489D-8B73-1C131534B97B}" srcOrd="0" destOrd="0" presId="urn:microsoft.com/office/officeart/2005/8/layout/vList4"/>
    <dgm:cxn modelId="{2C930CAA-F5C0-47A0-B88D-DF4598713C3A}" srcId="{C1070EEC-BB88-4F45-83E9-25B606B513EC}" destId="{0B891F92-B21D-462B-87D6-50FD3E11AB2E}" srcOrd="1" destOrd="0" parTransId="{D869314A-19A1-4712-A1BB-C16B13FD8948}" sibTransId="{9563A865-3D64-49A1-B0EA-186AFAB2CCFA}"/>
    <dgm:cxn modelId="{8BA909BF-49AE-4FF6-BB2E-89A3AE76A1B6}" type="presOf" srcId="{25097BAC-4C3E-4DAD-B8A5-06EF9B8EA043}" destId="{AC69604E-CC62-46A4-893C-2D1A4A858744}" srcOrd="0" destOrd="1" presId="urn:microsoft.com/office/officeart/2005/8/layout/vList4"/>
    <dgm:cxn modelId="{C309FAC5-4EF5-4A02-86D6-9EFC5F11D7A5}" type="presOf" srcId="{6A8BD6C9-5B4D-4F30-8DD0-F2A14348DC04}" destId="{AC69604E-CC62-46A4-893C-2D1A4A858744}" srcOrd="0" destOrd="0" presId="urn:microsoft.com/office/officeart/2005/8/layout/vList4"/>
    <dgm:cxn modelId="{AEB98BC6-30EB-4FA2-9942-BC31905CEA7F}" type="presOf" srcId="{C1070EEC-BB88-4F45-83E9-25B606B513EC}" destId="{4ED007EA-99B5-45F7-9735-8392D08DF756}" srcOrd="0" destOrd="0" presId="urn:microsoft.com/office/officeart/2005/8/layout/vList4"/>
    <dgm:cxn modelId="{B7AED4CB-609D-4BE8-91CF-1F0A6C050834}" srcId="{C1070EEC-BB88-4F45-83E9-25B606B513EC}" destId="{6A8BD6C9-5B4D-4F30-8DD0-F2A14348DC04}" srcOrd="0" destOrd="0" parTransId="{811E11C9-D441-4F15-92AF-CE8134E835FF}" sibTransId="{53E44E75-A0A2-464B-8A45-CFF21C6E2E75}"/>
    <dgm:cxn modelId="{D9C917CE-DF6D-468A-8117-EF220A510E4A}" type="presOf" srcId="{6A8BD6C9-5B4D-4F30-8DD0-F2A14348DC04}" destId="{10A2C6FE-150F-483B-86E2-4EBD83C0837C}" srcOrd="1" destOrd="0" presId="urn:microsoft.com/office/officeart/2005/8/layout/vList4"/>
    <dgm:cxn modelId="{10C918CF-9601-40EC-B55A-1D5B67679508}" srcId="{C1070EEC-BB88-4F45-83E9-25B606B513EC}" destId="{E158062C-F78A-4D1E-93DC-876FE40D1873}" srcOrd="3" destOrd="0" parTransId="{8711FCC4-5A92-409E-B7A7-ABA61DE6ECC0}" sibTransId="{46F3A98D-BF2B-45B2-9FC3-B5AA1EFFDC10}"/>
    <dgm:cxn modelId="{49058BD3-3746-4884-86BA-E9D30FEFAD52}" type="presOf" srcId="{0B891F92-B21D-462B-87D6-50FD3E11AB2E}" destId="{A1E9E2B9-E009-430D-A745-3733C6AFD72B}" srcOrd="0" destOrd="0" presId="urn:microsoft.com/office/officeart/2005/8/layout/vList4"/>
    <dgm:cxn modelId="{5E69D6DA-C4B1-4CAA-99FB-957594B2AFD4}" type="presOf" srcId="{E3108807-1FCA-4409-A229-D95677E1B877}" destId="{3F3A0498-792B-4159-8AD4-57BD3BB3DE13}" srcOrd="1" destOrd="0" presId="urn:microsoft.com/office/officeart/2005/8/layout/vList4"/>
    <dgm:cxn modelId="{42F5B0DF-7702-4C58-B24E-93BA39807697}" srcId="{C1070EEC-BB88-4F45-83E9-25B606B513EC}" destId="{70092F7C-D5F8-49AC-81C3-707D1838AF3F}" srcOrd="4" destOrd="0" parTransId="{C37C3067-4651-46F6-9D5A-7F1F3A9D4937}" sibTransId="{82613CF3-EE98-4C7C-979B-6BC64D2B857C}"/>
    <dgm:cxn modelId="{FA29CCE3-8C8B-4F8A-B44A-D7437BA1ABF9}" type="presOf" srcId="{3A067C07-E7D0-4D4B-B4B2-2BB241E976D8}" destId="{FF865720-1A2B-46F0-8AD9-EC80650A1B18}" srcOrd="1" destOrd="1" presId="urn:microsoft.com/office/officeart/2005/8/layout/vList4"/>
    <dgm:cxn modelId="{334BFAF1-1C18-4AA7-A839-AEED74F91F0D}" srcId="{E3108807-1FCA-4409-A229-D95677E1B877}" destId="{42E0AEC5-5E86-49BD-BAC7-716E6F1A248C}" srcOrd="0" destOrd="0" parTransId="{763720E8-DC31-42E8-BB77-9410973700DE}" sibTransId="{2F111965-36C0-44F6-B15A-F83E7E98D3AC}"/>
    <dgm:cxn modelId="{68F033B5-D2BA-4807-85AE-AC54F72414DE}" type="presParOf" srcId="{4ED007EA-99B5-45F7-9735-8392D08DF756}" destId="{587F0A27-BAE9-481A-85AB-9B02C4F9FDE4}" srcOrd="0" destOrd="0" presId="urn:microsoft.com/office/officeart/2005/8/layout/vList4"/>
    <dgm:cxn modelId="{910DB358-BC19-4D9C-8DC1-C2CC2E87CECC}" type="presParOf" srcId="{587F0A27-BAE9-481A-85AB-9B02C4F9FDE4}" destId="{AC69604E-CC62-46A4-893C-2D1A4A858744}" srcOrd="0" destOrd="0" presId="urn:microsoft.com/office/officeart/2005/8/layout/vList4"/>
    <dgm:cxn modelId="{ED708382-4B29-4E41-912D-BD491DE1C78C}" type="presParOf" srcId="{587F0A27-BAE9-481A-85AB-9B02C4F9FDE4}" destId="{2F33BB57-34A7-4FCE-9822-9D71EE470080}" srcOrd="1" destOrd="0" presId="urn:microsoft.com/office/officeart/2005/8/layout/vList4"/>
    <dgm:cxn modelId="{EA6900B9-8AE0-4385-8B4F-79571724F78A}" type="presParOf" srcId="{587F0A27-BAE9-481A-85AB-9B02C4F9FDE4}" destId="{10A2C6FE-150F-483B-86E2-4EBD83C0837C}" srcOrd="2" destOrd="0" presId="urn:microsoft.com/office/officeart/2005/8/layout/vList4"/>
    <dgm:cxn modelId="{537FD8EA-9137-43DE-83E7-5BA0937510FD}" type="presParOf" srcId="{4ED007EA-99B5-45F7-9735-8392D08DF756}" destId="{06143C98-C239-41D2-B3BB-C2D2069E1EA8}" srcOrd="1" destOrd="0" presId="urn:microsoft.com/office/officeart/2005/8/layout/vList4"/>
    <dgm:cxn modelId="{BDE74C11-EA44-43D2-A8CB-73883D60C02E}" type="presParOf" srcId="{4ED007EA-99B5-45F7-9735-8392D08DF756}" destId="{F26AF4C3-F70D-4C98-B45F-E6B27C454A7B}" srcOrd="2" destOrd="0" presId="urn:microsoft.com/office/officeart/2005/8/layout/vList4"/>
    <dgm:cxn modelId="{40236CC2-8224-4789-9F93-72624EA31217}" type="presParOf" srcId="{F26AF4C3-F70D-4C98-B45F-E6B27C454A7B}" destId="{A1E9E2B9-E009-430D-A745-3733C6AFD72B}" srcOrd="0" destOrd="0" presId="urn:microsoft.com/office/officeart/2005/8/layout/vList4"/>
    <dgm:cxn modelId="{6B6486F8-182E-4B9E-A198-F2595BC5BC23}" type="presParOf" srcId="{F26AF4C3-F70D-4C98-B45F-E6B27C454A7B}" destId="{AF8A99D4-B87C-408A-BB94-1BF3548CAFE2}" srcOrd="1" destOrd="0" presId="urn:microsoft.com/office/officeart/2005/8/layout/vList4"/>
    <dgm:cxn modelId="{7EC92864-AB11-4986-B19C-A58926F18A4D}" type="presParOf" srcId="{F26AF4C3-F70D-4C98-B45F-E6B27C454A7B}" destId="{7F180F54-7A4C-47A6-81C9-9B230D74B6A0}" srcOrd="2" destOrd="0" presId="urn:microsoft.com/office/officeart/2005/8/layout/vList4"/>
    <dgm:cxn modelId="{39275233-C238-49E8-9AC1-C4577A05EB9A}" type="presParOf" srcId="{4ED007EA-99B5-45F7-9735-8392D08DF756}" destId="{6EFCD3C6-8F11-48EB-AF14-740583363387}" srcOrd="3" destOrd="0" presId="urn:microsoft.com/office/officeart/2005/8/layout/vList4"/>
    <dgm:cxn modelId="{44A6ABE8-0A8F-4251-99E6-0694D30C42DB}" type="presParOf" srcId="{4ED007EA-99B5-45F7-9735-8392D08DF756}" destId="{40ADD693-0F2D-4E60-BC85-F25A7A3CAD0E}" srcOrd="4" destOrd="0" presId="urn:microsoft.com/office/officeart/2005/8/layout/vList4"/>
    <dgm:cxn modelId="{A6BC245C-757A-4ECD-8659-B22481140133}" type="presParOf" srcId="{40ADD693-0F2D-4E60-BC85-F25A7A3CAD0E}" destId="{67F428A2-DB0E-469E-A2B9-A552AEC9116D}" srcOrd="0" destOrd="0" presId="urn:microsoft.com/office/officeart/2005/8/layout/vList4"/>
    <dgm:cxn modelId="{4B67ED5C-97E9-4D90-9020-7C8FA809261A}" type="presParOf" srcId="{40ADD693-0F2D-4E60-BC85-F25A7A3CAD0E}" destId="{CC1826F6-5B58-4DDC-AA4C-5D07717E528D}" srcOrd="1" destOrd="0" presId="urn:microsoft.com/office/officeart/2005/8/layout/vList4"/>
    <dgm:cxn modelId="{25B536F3-2C03-472D-9738-F3FEE6558D4F}" type="presParOf" srcId="{40ADD693-0F2D-4E60-BC85-F25A7A3CAD0E}" destId="{3F3A0498-792B-4159-8AD4-57BD3BB3DE13}" srcOrd="2" destOrd="0" presId="urn:microsoft.com/office/officeart/2005/8/layout/vList4"/>
    <dgm:cxn modelId="{D2D29BC3-2AC0-4C58-9E5A-6D35A7227049}" type="presParOf" srcId="{4ED007EA-99B5-45F7-9735-8392D08DF756}" destId="{81A8EABA-CD1D-42A8-9604-EBE0F234C565}" srcOrd="5" destOrd="0" presId="urn:microsoft.com/office/officeart/2005/8/layout/vList4"/>
    <dgm:cxn modelId="{69D1C7C8-2074-487B-9592-78A2B140977A}" type="presParOf" srcId="{4ED007EA-99B5-45F7-9735-8392D08DF756}" destId="{0A50B5A4-D19E-402B-9563-6E959D20C48E}" srcOrd="6" destOrd="0" presId="urn:microsoft.com/office/officeart/2005/8/layout/vList4"/>
    <dgm:cxn modelId="{5B38B4BE-E9B2-45E9-AFDD-F756958345CF}" type="presParOf" srcId="{0A50B5A4-D19E-402B-9563-6E959D20C48E}" destId="{067D6377-4178-4C47-892E-4E881875DDE1}" srcOrd="0" destOrd="0" presId="urn:microsoft.com/office/officeart/2005/8/layout/vList4"/>
    <dgm:cxn modelId="{E6AA5EC3-6503-4FB6-B2FC-2F00DD467737}" type="presParOf" srcId="{0A50B5A4-D19E-402B-9563-6E959D20C48E}" destId="{B05886C6-56F5-45A6-93D3-D82934CC5B87}" srcOrd="1" destOrd="0" presId="urn:microsoft.com/office/officeart/2005/8/layout/vList4"/>
    <dgm:cxn modelId="{C6F36CCD-FC98-4157-A625-C877CF83FEA7}" type="presParOf" srcId="{0A50B5A4-D19E-402B-9563-6E959D20C48E}" destId="{FF865720-1A2B-46F0-8AD9-EC80650A1B18}" srcOrd="2" destOrd="0" presId="urn:microsoft.com/office/officeart/2005/8/layout/vList4"/>
    <dgm:cxn modelId="{2C35B875-50B9-494E-9598-E892394AE356}" type="presParOf" srcId="{4ED007EA-99B5-45F7-9735-8392D08DF756}" destId="{96ED0C43-A3FF-4F4B-A698-AB197899E02C}" srcOrd="7" destOrd="0" presId="urn:microsoft.com/office/officeart/2005/8/layout/vList4"/>
    <dgm:cxn modelId="{21B69B83-FF8D-4BC1-BC3F-8919A115DA6F}" type="presParOf" srcId="{4ED007EA-99B5-45F7-9735-8392D08DF756}" destId="{0A6280D8-3B00-425A-9760-0BE3A69DE5E3}" srcOrd="8" destOrd="0" presId="urn:microsoft.com/office/officeart/2005/8/layout/vList4"/>
    <dgm:cxn modelId="{E18C4F32-15DE-4A46-AA2E-6F2809AFDA33}" type="presParOf" srcId="{0A6280D8-3B00-425A-9760-0BE3A69DE5E3}" destId="{F966C550-D480-489D-8B73-1C131534B97B}" srcOrd="0" destOrd="0" presId="urn:microsoft.com/office/officeart/2005/8/layout/vList4"/>
    <dgm:cxn modelId="{6686C946-C0B7-41B4-ABAF-802BB2BF1449}" type="presParOf" srcId="{0A6280D8-3B00-425A-9760-0BE3A69DE5E3}" destId="{FE6FB22E-7F7F-4DBA-8FA4-80C1D66B7280}" srcOrd="1" destOrd="0" presId="urn:microsoft.com/office/officeart/2005/8/layout/vList4"/>
    <dgm:cxn modelId="{F339D274-E0B8-444E-AD65-568E6CDBFDED}" type="presParOf" srcId="{0A6280D8-3B00-425A-9760-0BE3A69DE5E3}" destId="{E53440D1-1B42-4529-9C85-9CEB8E10CBB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9604E-CC62-46A4-893C-2D1A4A858744}">
      <dsp:nvSpPr>
        <dsp:cNvPr id="0" name=""/>
        <dsp:cNvSpPr/>
      </dsp:nvSpPr>
      <dsp:spPr>
        <a:xfrm>
          <a:off x="0" y="0"/>
          <a:ext cx="9731199" cy="1658318"/>
        </a:xfrm>
        <a:prstGeom prst="roundRect">
          <a:avLst>
            <a:gd name="adj" fmla="val 10000"/>
          </a:avLst>
        </a:prstGeom>
        <a:solidFill>
          <a:srgbClr val="79C59F"/>
        </a:solidFill>
        <a:ln w="12700" cap="flat" cmpd="sng" algn="ctr">
          <a:solidFill>
            <a:srgbClr val="79C5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422400">
            <a:lnSpc>
              <a:spcPct val="90000"/>
            </a:lnSpc>
            <a:spcBef>
              <a:spcPct val="0"/>
            </a:spcBef>
            <a:spcAft>
              <a:spcPct val="35000"/>
            </a:spcAft>
            <a:buNone/>
          </a:pPr>
          <a:r>
            <a:rPr lang="uk-UA" sz="3200" b="1" kern="1200" noProof="0" dirty="0">
              <a:latin typeface="+mj-lt"/>
            </a:rPr>
            <a:t>Голова та виконком</a:t>
          </a:r>
        </a:p>
        <a:p>
          <a:pPr marL="285750" lvl="1" indent="-285750" algn="l" defTabSz="1244600">
            <a:lnSpc>
              <a:spcPct val="90000"/>
            </a:lnSpc>
            <a:spcBef>
              <a:spcPct val="0"/>
            </a:spcBef>
            <a:spcAft>
              <a:spcPct val="15000"/>
            </a:spcAft>
            <a:buFont typeface="Arial" panose="020B0604020202020204" pitchFamily="34" charset="0"/>
            <a:buChar char="•"/>
          </a:pPr>
          <a:r>
            <a:rPr lang="uk-UA" sz="2800" b="1" i="0" kern="1200" noProof="0" dirty="0">
              <a:latin typeface="+mj-lt"/>
            </a:rPr>
            <a:t>Політичне рішення, затвердження пріоритетів, публічна комунікація. </a:t>
          </a:r>
          <a:endParaRPr lang="uk-UA" sz="2800" b="1" kern="1200" noProof="0" dirty="0">
            <a:latin typeface="+mj-lt"/>
          </a:endParaRPr>
        </a:p>
      </dsp:txBody>
      <dsp:txXfrm>
        <a:off x="2112071" y="0"/>
        <a:ext cx="7619127" cy="1658318"/>
      </dsp:txXfrm>
    </dsp:sp>
    <dsp:sp modelId="{2F33BB57-34A7-4FCE-9822-9D71EE470080}">
      <dsp:nvSpPr>
        <dsp:cNvPr id="0" name=""/>
        <dsp:cNvSpPr/>
      </dsp:nvSpPr>
      <dsp:spPr>
        <a:xfrm>
          <a:off x="165831" y="165831"/>
          <a:ext cx="1946239" cy="1326655"/>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9E2B9-E009-430D-A745-3733C6AFD72B}">
      <dsp:nvSpPr>
        <dsp:cNvPr id="0" name=""/>
        <dsp:cNvSpPr/>
      </dsp:nvSpPr>
      <dsp:spPr>
        <a:xfrm>
          <a:off x="0" y="1824150"/>
          <a:ext cx="9731199" cy="1658318"/>
        </a:xfrm>
        <a:prstGeom prst="roundRect">
          <a:avLst>
            <a:gd name="adj" fmla="val 10000"/>
          </a:avLst>
        </a:prstGeom>
        <a:solidFill>
          <a:srgbClr val="EEDE66"/>
        </a:solidFill>
        <a:ln w="12700" cap="flat" cmpd="sng" algn="ctr">
          <a:solidFill>
            <a:srgbClr val="EEDE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422400">
            <a:lnSpc>
              <a:spcPct val="90000"/>
            </a:lnSpc>
            <a:spcBef>
              <a:spcPct val="0"/>
            </a:spcBef>
            <a:spcAft>
              <a:spcPct val="35000"/>
            </a:spcAft>
            <a:buNone/>
          </a:pPr>
          <a:r>
            <a:rPr lang="uk-UA" sz="3200" b="1" kern="1200" noProof="0" dirty="0">
              <a:latin typeface="+mj-lt"/>
            </a:rPr>
            <a:t>Профільні відділи</a:t>
          </a:r>
        </a:p>
        <a:p>
          <a:pPr marL="285750" lvl="1" indent="-285750" algn="l" defTabSz="1244600">
            <a:lnSpc>
              <a:spcPct val="90000"/>
            </a:lnSpc>
            <a:spcBef>
              <a:spcPct val="0"/>
            </a:spcBef>
            <a:spcAft>
              <a:spcPct val="15000"/>
            </a:spcAft>
            <a:buFont typeface="Arial" panose="020B0604020202020204" pitchFamily="34" charset="0"/>
            <a:buChar char="•"/>
          </a:pPr>
          <a:r>
            <a:rPr lang="uk-UA" sz="2800" b="1" i="0" kern="1200" noProof="0" dirty="0">
              <a:latin typeface="+mj-lt"/>
            </a:rPr>
            <a:t>ЖКГ, освіта, </a:t>
          </a:r>
          <a:r>
            <a:rPr lang="uk-UA" sz="2800" b="1" i="0" kern="1200" noProof="0" dirty="0" err="1">
              <a:latin typeface="+mj-lt"/>
            </a:rPr>
            <a:t>соцзахист</a:t>
          </a:r>
          <a:r>
            <a:rPr lang="uk-UA" sz="2800" b="1" i="0" kern="1200" noProof="0" dirty="0">
              <a:latin typeface="+mj-lt"/>
            </a:rPr>
            <a:t>, економіка.</a:t>
          </a:r>
          <a:endParaRPr lang="uk-UA" sz="2800" b="1" kern="1200" noProof="0" dirty="0">
            <a:latin typeface="+mj-lt"/>
          </a:endParaRPr>
        </a:p>
      </dsp:txBody>
      <dsp:txXfrm>
        <a:off x="2112071" y="1824150"/>
        <a:ext cx="7619127" cy="1658318"/>
      </dsp:txXfrm>
    </dsp:sp>
    <dsp:sp modelId="{AF8A99D4-B87C-408A-BB94-1BF3548CAFE2}">
      <dsp:nvSpPr>
        <dsp:cNvPr id="0" name=""/>
        <dsp:cNvSpPr/>
      </dsp:nvSpPr>
      <dsp:spPr>
        <a:xfrm>
          <a:off x="165831" y="1989982"/>
          <a:ext cx="1946239" cy="1326655"/>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F428A2-DB0E-469E-A2B9-A552AEC9116D}">
      <dsp:nvSpPr>
        <dsp:cNvPr id="0" name=""/>
        <dsp:cNvSpPr/>
      </dsp:nvSpPr>
      <dsp:spPr>
        <a:xfrm>
          <a:off x="0" y="3648301"/>
          <a:ext cx="9731199" cy="1658318"/>
        </a:xfrm>
        <a:prstGeom prst="roundRect">
          <a:avLst>
            <a:gd name="adj" fmla="val 10000"/>
          </a:avLst>
        </a:prstGeom>
        <a:solidFill>
          <a:srgbClr val="4D4D4D"/>
        </a:solidFill>
        <a:ln w="12700" cap="flat" cmpd="sng" algn="ctr">
          <a:solidFill>
            <a:srgbClr val="4D4D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422400">
            <a:lnSpc>
              <a:spcPct val="90000"/>
            </a:lnSpc>
            <a:spcBef>
              <a:spcPct val="0"/>
            </a:spcBef>
            <a:spcAft>
              <a:spcPct val="35000"/>
            </a:spcAft>
            <a:buNone/>
          </a:pPr>
          <a:r>
            <a:rPr lang="uk-UA" sz="3200" b="1" kern="1200" noProof="0" dirty="0">
              <a:latin typeface="+mj-lt"/>
            </a:rPr>
            <a:t>Підрядники і технагляд</a:t>
          </a:r>
        </a:p>
        <a:p>
          <a:pPr marL="285750" lvl="1" indent="-285750" algn="l" defTabSz="1244600">
            <a:lnSpc>
              <a:spcPct val="90000"/>
            </a:lnSpc>
            <a:spcBef>
              <a:spcPct val="0"/>
            </a:spcBef>
            <a:spcAft>
              <a:spcPct val="15000"/>
            </a:spcAft>
            <a:buFont typeface="Arial" panose="020B0604020202020204" pitchFamily="34" charset="0"/>
            <a:buChar char="•"/>
          </a:pPr>
          <a:r>
            <a:rPr lang="uk-UA" sz="2800" b="1" i="0" kern="1200" noProof="0" dirty="0">
              <a:latin typeface="+mj-lt"/>
            </a:rPr>
            <a:t>Виконання, дотримання планів Е&amp;S. </a:t>
          </a:r>
          <a:endParaRPr lang="uk-UA" sz="2800" b="1" kern="1200" noProof="0" dirty="0">
            <a:latin typeface="+mj-lt"/>
          </a:endParaRPr>
        </a:p>
      </dsp:txBody>
      <dsp:txXfrm>
        <a:off x="2112071" y="3648301"/>
        <a:ext cx="7619127" cy="1658318"/>
      </dsp:txXfrm>
    </dsp:sp>
    <dsp:sp modelId="{CC1826F6-5B58-4DDC-AA4C-5D07717E528D}">
      <dsp:nvSpPr>
        <dsp:cNvPr id="0" name=""/>
        <dsp:cNvSpPr/>
      </dsp:nvSpPr>
      <dsp:spPr>
        <a:xfrm>
          <a:off x="165831" y="3814133"/>
          <a:ext cx="1946239" cy="1326655"/>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7D6377-4178-4C47-892E-4E881875DDE1}">
      <dsp:nvSpPr>
        <dsp:cNvPr id="0" name=""/>
        <dsp:cNvSpPr/>
      </dsp:nvSpPr>
      <dsp:spPr>
        <a:xfrm>
          <a:off x="0" y="5472451"/>
          <a:ext cx="9731199" cy="1658318"/>
        </a:xfrm>
        <a:prstGeom prst="roundRect">
          <a:avLst>
            <a:gd name="adj" fmla="val 10000"/>
          </a:avLst>
        </a:prstGeom>
        <a:solidFill>
          <a:srgbClr val="79C59F"/>
        </a:solidFill>
        <a:ln w="12700" cap="flat" cmpd="sng" algn="ctr">
          <a:solidFill>
            <a:srgbClr val="79C5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422400">
            <a:lnSpc>
              <a:spcPct val="90000"/>
            </a:lnSpc>
            <a:spcBef>
              <a:spcPct val="0"/>
            </a:spcBef>
            <a:spcAft>
              <a:spcPct val="35000"/>
            </a:spcAft>
            <a:buNone/>
          </a:pPr>
          <a:r>
            <a:rPr lang="uk-UA" sz="3200" b="1" kern="1200" noProof="0" dirty="0">
              <a:latin typeface="+mj-lt"/>
            </a:rPr>
            <a:t>Громада</a:t>
          </a:r>
        </a:p>
        <a:p>
          <a:pPr marL="285750" lvl="1" indent="-285750" algn="l" defTabSz="1244600">
            <a:lnSpc>
              <a:spcPct val="90000"/>
            </a:lnSpc>
            <a:spcBef>
              <a:spcPct val="0"/>
            </a:spcBef>
            <a:spcAft>
              <a:spcPct val="15000"/>
            </a:spcAft>
            <a:buFont typeface="Arial" panose="020B0604020202020204" pitchFamily="34" charset="0"/>
            <a:buChar char="•"/>
          </a:pPr>
          <a:r>
            <a:rPr lang="uk-UA" sz="2800" b="1" i="0" kern="1200" noProof="0" dirty="0">
              <a:latin typeface="+mj-lt"/>
            </a:rPr>
            <a:t>Участь у визначенні потреб, подання скарг, контроль виконання.</a:t>
          </a:r>
          <a:endParaRPr lang="uk-UA" sz="2800" b="1" kern="1200" noProof="0" dirty="0">
            <a:latin typeface="+mj-lt"/>
          </a:endParaRPr>
        </a:p>
      </dsp:txBody>
      <dsp:txXfrm>
        <a:off x="2112071" y="5472451"/>
        <a:ext cx="7619127" cy="1658318"/>
      </dsp:txXfrm>
    </dsp:sp>
    <dsp:sp modelId="{B05886C6-56F5-45A6-93D3-D82934CC5B87}">
      <dsp:nvSpPr>
        <dsp:cNvPr id="0" name=""/>
        <dsp:cNvSpPr/>
      </dsp:nvSpPr>
      <dsp:spPr>
        <a:xfrm>
          <a:off x="165831" y="5638283"/>
          <a:ext cx="1946239" cy="1326655"/>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6C550-D480-489D-8B73-1C131534B97B}">
      <dsp:nvSpPr>
        <dsp:cNvPr id="0" name=""/>
        <dsp:cNvSpPr/>
      </dsp:nvSpPr>
      <dsp:spPr>
        <a:xfrm>
          <a:off x="0" y="7296602"/>
          <a:ext cx="9731199" cy="1658318"/>
        </a:xfrm>
        <a:prstGeom prst="roundRect">
          <a:avLst>
            <a:gd name="adj" fmla="val 10000"/>
          </a:avLst>
        </a:prstGeom>
        <a:solidFill>
          <a:srgbClr val="EEDE66"/>
        </a:solidFill>
        <a:ln w="12700" cap="flat" cmpd="sng" algn="ctr">
          <a:solidFill>
            <a:srgbClr val="EEDE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b="1" kern="1200" noProof="0" dirty="0">
              <a:latin typeface="+mj-lt"/>
            </a:rPr>
            <a:t>Область/центральні органи та донори</a:t>
          </a:r>
        </a:p>
        <a:p>
          <a:pPr marL="285750" lvl="1" indent="-285750" algn="l" defTabSz="1244600">
            <a:lnSpc>
              <a:spcPct val="90000"/>
            </a:lnSpc>
            <a:spcBef>
              <a:spcPct val="0"/>
            </a:spcBef>
            <a:spcAft>
              <a:spcPct val="15000"/>
            </a:spcAft>
            <a:buChar char="•"/>
          </a:pPr>
          <a:r>
            <a:rPr lang="uk-UA" sz="2800" b="1" kern="1200" noProof="0" dirty="0">
              <a:latin typeface="+mj-lt"/>
            </a:rPr>
            <a:t>Координація, фінансування, стандарти.</a:t>
          </a:r>
        </a:p>
      </dsp:txBody>
      <dsp:txXfrm>
        <a:off x="2112071" y="7296602"/>
        <a:ext cx="7619127" cy="1658318"/>
      </dsp:txXfrm>
    </dsp:sp>
    <dsp:sp modelId="{FE6FB22E-7F7F-4DBA-8FA4-80C1D66B7280}">
      <dsp:nvSpPr>
        <dsp:cNvPr id="0" name=""/>
        <dsp:cNvSpPr/>
      </dsp:nvSpPr>
      <dsp:spPr>
        <a:xfrm>
          <a:off x="165831" y="7462434"/>
          <a:ext cx="1946239" cy="1326655"/>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29/09/2025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Trebuchet MS" panose="020B0603020202020204" pitchFamily="34" charset="0"/>
              </a:rPr>
              <a:t>Course name</a:t>
            </a:r>
          </a:p>
          <a:p>
            <a:pPr algn="ctr"/>
            <a:endParaRPr lang="en-GB" sz="4800" dirty="0">
              <a:latin typeface="Trebuchet MS" panose="020B0603020202020204" pitchFamily="34" charset="0"/>
            </a:endParaRPr>
          </a:p>
          <a:p>
            <a:pPr algn="ctr"/>
            <a:r>
              <a:rPr lang="en-GB" sz="4800" dirty="0">
                <a:latin typeface="Trebuchet MS" panose="020B0603020202020204" pitchFamily="34" charset="0"/>
              </a:rPr>
              <a:t>Presenter</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2"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err="1">
                <a:latin typeface="Trebuchet MS"/>
                <a:ea typeface="+mn-lt"/>
                <a:cs typeface="+mn-lt"/>
              </a:rPr>
              <a:t>Екологічно</a:t>
            </a:r>
            <a:r>
              <a:rPr lang="en-GB" sz="3200" b="1" dirty="0">
                <a:latin typeface="Trebuchet MS"/>
                <a:ea typeface="+mn-lt"/>
                <a:cs typeface="+mn-lt"/>
              </a:rPr>
              <a:t> </a:t>
            </a:r>
            <a:r>
              <a:rPr lang="en-GB" sz="3200" b="1" dirty="0" err="1">
                <a:latin typeface="Trebuchet MS"/>
                <a:ea typeface="+mn-lt"/>
                <a:cs typeface="+mn-lt"/>
              </a:rPr>
              <a:t>чисті</a:t>
            </a:r>
            <a:r>
              <a:rPr lang="en-GB" sz="3200" b="1" dirty="0">
                <a:latin typeface="Trebuchet MS"/>
                <a:ea typeface="+mn-lt"/>
                <a:cs typeface="+mn-lt"/>
              </a:rPr>
              <a:t> </a:t>
            </a:r>
            <a:r>
              <a:rPr lang="en-GB" sz="3200" b="1" dirty="0" err="1">
                <a:latin typeface="Trebuchet MS"/>
                <a:ea typeface="+mn-lt"/>
                <a:cs typeface="+mn-lt"/>
              </a:rPr>
              <a:t>матеріали</a:t>
            </a:r>
            <a:r>
              <a:rPr lang="en-GB" sz="3200" b="1" dirty="0">
                <a:latin typeface="Trebuchet MS"/>
                <a:ea typeface="+mn-lt"/>
                <a:cs typeface="+mn-lt"/>
              </a:rPr>
              <a:t> </a:t>
            </a:r>
            <a:r>
              <a:rPr lang="en-GB" sz="3200" b="1" dirty="0" err="1">
                <a:latin typeface="Trebuchet MS"/>
                <a:ea typeface="+mn-lt"/>
                <a:cs typeface="+mn-lt"/>
              </a:rPr>
              <a:t>та</a:t>
            </a:r>
            <a:r>
              <a:rPr lang="en-GB" sz="3200" b="1" dirty="0">
                <a:latin typeface="Trebuchet MS"/>
                <a:ea typeface="+mn-lt"/>
                <a:cs typeface="+mn-lt"/>
              </a:rPr>
              <a:t> </a:t>
            </a:r>
            <a:r>
              <a:rPr lang="en-GB" sz="3200" b="1" dirty="0" err="1">
                <a:latin typeface="Trebuchet MS"/>
                <a:ea typeface="+mn-lt"/>
                <a:cs typeface="+mn-lt"/>
              </a:rPr>
              <a:t>інструменти</a:t>
            </a:r>
            <a:r>
              <a:rPr lang="en-GB" sz="3200" b="1" dirty="0">
                <a:latin typeface="Trebuchet MS"/>
                <a:ea typeface="+mn-lt"/>
                <a:cs typeface="+mn-lt"/>
              </a:rPr>
              <a:t> </a:t>
            </a:r>
            <a:r>
              <a:rPr lang="en-GB" sz="3200" b="1" dirty="0" err="1">
                <a:latin typeface="Trebuchet MS"/>
                <a:ea typeface="+mn-lt"/>
                <a:cs typeface="+mn-lt"/>
              </a:rPr>
              <a:t>енергоефективності</a:t>
            </a:r>
            <a:r>
              <a:rPr lang="en-GB" sz="3200" b="1" dirty="0">
                <a:latin typeface="Trebuchet MS"/>
                <a:ea typeface="+mn-lt"/>
                <a:cs typeface="+mn-lt"/>
              </a:rPr>
              <a:t> в </a:t>
            </a:r>
            <a:r>
              <a:rPr lang="en-GB" sz="3200" b="1" dirty="0" err="1">
                <a:latin typeface="Trebuchet MS"/>
                <a:ea typeface="+mn-lt"/>
                <a:cs typeface="+mn-lt"/>
              </a:rPr>
              <a:t>реконструкції</a:t>
            </a:r>
            <a:r>
              <a:rPr lang="en-GB" sz="3200" b="1" dirty="0">
                <a:latin typeface="Trebuchet MS"/>
                <a:ea typeface="+mn-lt"/>
                <a:cs typeface="+mn-lt"/>
              </a:rPr>
              <a:t> </a:t>
            </a:r>
            <a:r>
              <a:rPr lang="en-GB" sz="3200" b="1" dirty="0" err="1">
                <a:latin typeface="Trebuchet MS"/>
                <a:ea typeface="+mn-lt"/>
                <a:cs typeface="+mn-lt"/>
              </a:rPr>
              <a:t>муніципальних</a:t>
            </a:r>
            <a:r>
              <a:rPr lang="en-GB" sz="3200" b="1" dirty="0">
                <a:latin typeface="Trebuchet MS"/>
                <a:ea typeface="+mn-lt"/>
                <a:cs typeface="+mn-lt"/>
              </a:rPr>
              <a:t> </a:t>
            </a:r>
            <a:r>
              <a:rPr lang="en-GB" sz="3200" b="1" dirty="0" err="1">
                <a:latin typeface="Trebuchet MS"/>
                <a:ea typeface="+mn-lt"/>
                <a:cs typeface="+mn-lt"/>
              </a:rPr>
              <a:t>об'єктів</a:t>
            </a:r>
            <a:br>
              <a:rPr lang="en-GB" sz="3200" b="1" dirty="0">
                <a:latin typeface="Trebuchet MS"/>
                <a:ea typeface="+mn-lt"/>
                <a:cs typeface="+mn-lt"/>
              </a:rPr>
            </a:br>
            <a:endParaRPr lang="uk-UA" sz="3200">
              <a:solidFill>
                <a:srgbClr val="000000"/>
              </a:solidFill>
              <a:latin typeface="Calibri"/>
              <a:ea typeface="+mn-lt"/>
              <a:cs typeface="+mn-lt"/>
            </a:endParaRPr>
          </a:p>
          <a:p>
            <a:pPr algn="ctr"/>
            <a:r>
              <a:rPr lang="en-GB" sz="3200" err="1">
                <a:latin typeface="Trebuchet MS"/>
                <a:ea typeface="+mn-lt"/>
                <a:cs typeface="+mn-lt"/>
              </a:rPr>
              <a:t>Вступ</a:t>
            </a:r>
            <a:r>
              <a:rPr lang="en-GB" sz="3200" dirty="0">
                <a:latin typeface="Trebuchet MS"/>
                <a:ea typeface="+mn-lt"/>
                <a:cs typeface="+mn-lt"/>
              </a:rPr>
              <a:t> </a:t>
            </a:r>
            <a:r>
              <a:rPr lang="en-GB" sz="3200" err="1">
                <a:latin typeface="Trebuchet MS"/>
                <a:ea typeface="+mn-lt"/>
                <a:cs typeface="+mn-lt"/>
              </a:rPr>
              <a:t>до</a:t>
            </a:r>
            <a:r>
              <a:rPr lang="en-GB" sz="3200" dirty="0">
                <a:latin typeface="Trebuchet MS"/>
                <a:ea typeface="+mn-lt"/>
                <a:cs typeface="+mn-lt"/>
              </a:rPr>
              <a:t> </a:t>
            </a:r>
            <a:r>
              <a:rPr lang="en-GB" sz="3200" err="1">
                <a:latin typeface="Trebuchet MS"/>
                <a:ea typeface="+mn-lt"/>
                <a:cs typeface="+mn-lt"/>
              </a:rPr>
              <a:t>сталого</a:t>
            </a:r>
            <a:r>
              <a:rPr lang="en-GB" sz="3200" dirty="0">
                <a:latin typeface="Trebuchet MS"/>
                <a:ea typeface="+mn-lt"/>
                <a:cs typeface="+mn-lt"/>
              </a:rPr>
              <a:t> </a:t>
            </a:r>
            <a:r>
              <a:rPr lang="en-GB" sz="3200" err="1">
                <a:latin typeface="Trebuchet MS"/>
                <a:ea typeface="+mn-lt"/>
                <a:cs typeface="+mn-lt"/>
              </a:rPr>
              <a:t>будівництва</a:t>
            </a:r>
            <a:r>
              <a:rPr lang="en-GB" sz="3200" dirty="0">
                <a:latin typeface="Trebuchet MS"/>
                <a:ea typeface="+mn-lt"/>
                <a:cs typeface="+mn-lt"/>
              </a:rPr>
              <a:t> </a:t>
            </a:r>
            <a:r>
              <a:rPr lang="en-GB" sz="3200" err="1">
                <a:latin typeface="Trebuchet MS"/>
                <a:ea typeface="+mn-lt"/>
                <a:cs typeface="+mn-lt"/>
              </a:rPr>
              <a:t>та</a:t>
            </a:r>
            <a:r>
              <a:rPr lang="en-GB" sz="3200" dirty="0">
                <a:latin typeface="Trebuchet MS"/>
                <a:ea typeface="+mn-lt"/>
                <a:cs typeface="+mn-lt"/>
              </a:rPr>
              <a:t> NEB</a:t>
            </a:r>
            <a:br>
              <a:rPr lang="en-GB" sz="3200" dirty="0">
                <a:latin typeface="Trebuchet MS"/>
                <a:ea typeface="+mn-lt"/>
                <a:cs typeface="+mn-lt"/>
              </a:rPr>
            </a:br>
            <a:r>
              <a:rPr lang="en-GB" sz="3200" b="1" err="1">
                <a:solidFill>
                  <a:schemeClr val="tx1"/>
                </a:solidFill>
                <a:latin typeface="Trebuchet MS"/>
                <a:ea typeface="+mn-lt"/>
                <a:cs typeface="+mn-lt"/>
              </a:rPr>
              <a:t>Лекція</a:t>
            </a:r>
            <a:r>
              <a:rPr lang="en-GB" sz="3200" b="1" dirty="0">
                <a:solidFill>
                  <a:schemeClr val="tx1"/>
                </a:solidFill>
                <a:latin typeface="Trebuchet MS"/>
                <a:ea typeface="+mn-lt"/>
                <a:cs typeface="+mn-lt"/>
              </a:rPr>
              <a:t> 3: </a:t>
            </a:r>
            <a:r>
              <a:rPr lang="en-GB" sz="3200" b="1" err="1">
                <a:solidFill>
                  <a:schemeClr val="tx1"/>
                </a:solidFill>
                <a:latin typeface="Trebuchet MS"/>
                <a:ea typeface="+mn-lt"/>
                <a:cs typeface="+mn-lt"/>
              </a:rPr>
              <a:t>Визначення</a:t>
            </a:r>
            <a:r>
              <a:rPr lang="en-GB" sz="3200" b="1" dirty="0">
                <a:solidFill>
                  <a:schemeClr val="tx1"/>
                </a:solidFill>
                <a:latin typeface="Trebuchet MS"/>
                <a:ea typeface="+mn-lt"/>
                <a:cs typeface="+mn-lt"/>
              </a:rPr>
              <a:t> </a:t>
            </a:r>
            <a:r>
              <a:rPr lang="en-GB" sz="3200" b="1" err="1">
                <a:solidFill>
                  <a:schemeClr val="tx1"/>
                </a:solidFill>
                <a:latin typeface="Trebuchet MS"/>
                <a:ea typeface="+mn-lt"/>
                <a:cs typeface="+mn-lt"/>
              </a:rPr>
              <a:t>потреб</a:t>
            </a:r>
            <a:r>
              <a:rPr lang="en-GB" sz="3200" b="1" dirty="0">
                <a:solidFill>
                  <a:schemeClr val="tx1"/>
                </a:solidFill>
                <a:latin typeface="Trebuchet MS"/>
                <a:ea typeface="+mn-lt"/>
                <a:cs typeface="+mn-lt"/>
              </a:rPr>
              <a:t> </a:t>
            </a:r>
            <a:r>
              <a:rPr lang="en-GB" sz="3200" b="1" err="1">
                <a:solidFill>
                  <a:schemeClr val="tx1"/>
                </a:solidFill>
                <a:latin typeface="Trebuchet MS"/>
                <a:ea typeface="+mn-lt"/>
                <a:cs typeface="+mn-lt"/>
              </a:rPr>
              <a:t>реконструкції</a:t>
            </a:r>
            <a:r>
              <a:rPr lang="en-GB" sz="3200" b="1" dirty="0">
                <a:solidFill>
                  <a:schemeClr val="tx1"/>
                </a:solidFill>
                <a:latin typeface="Trebuchet MS"/>
                <a:ea typeface="+mn-lt"/>
                <a:cs typeface="+mn-lt"/>
              </a:rPr>
              <a:t>: </a:t>
            </a:r>
            <a:r>
              <a:rPr lang="en-GB" sz="3200" b="1" err="1">
                <a:solidFill>
                  <a:schemeClr val="tx1"/>
                </a:solidFill>
                <a:latin typeface="Trebuchet MS"/>
                <a:ea typeface="+mn-lt"/>
                <a:cs typeface="+mn-lt"/>
              </a:rPr>
              <a:t>екологічні</a:t>
            </a:r>
            <a:r>
              <a:rPr lang="en-GB" sz="3200" b="1" dirty="0">
                <a:solidFill>
                  <a:schemeClr val="tx1"/>
                </a:solidFill>
                <a:latin typeface="Trebuchet MS"/>
                <a:ea typeface="+mn-lt"/>
                <a:cs typeface="+mn-lt"/>
              </a:rPr>
              <a:t> </a:t>
            </a:r>
            <a:r>
              <a:rPr lang="en-GB" sz="3200" b="1" err="1">
                <a:solidFill>
                  <a:schemeClr val="tx1"/>
                </a:solidFill>
                <a:latin typeface="Trebuchet MS"/>
                <a:ea typeface="+mn-lt"/>
                <a:cs typeface="+mn-lt"/>
              </a:rPr>
              <a:t>та</a:t>
            </a:r>
            <a:r>
              <a:rPr lang="en-GB" sz="3200" b="1" dirty="0">
                <a:solidFill>
                  <a:schemeClr val="tx1"/>
                </a:solidFill>
                <a:latin typeface="Trebuchet MS"/>
                <a:ea typeface="+mn-lt"/>
                <a:cs typeface="+mn-lt"/>
              </a:rPr>
              <a:t> </a:t>
            </a:r>
            <a:r>
              <a:rPr lang="en-GB" sz="3200" b="1" err="1">
                <a:solidFill>
                  <a:schemeClr val="tx1"/>
                </a:solidFill>
                <a:latin typeface="Trebuchet MS"/>
                <a:ea typeface="+mn-lt"/>
                <a:cs typeface="+mn-lt"/>
              </a:rPr>
              <a:t>соціальні</a:t>
            </a:r>
            <a:r>
              <a:rPr lang="en-GB" sz="3200" b="1" dirty="0">
                <a:solidFill>
                  <a:schemeClr val="tx1"/>
                </a:solidFill>
                <a:latin typeface="Trebuchet MS"/>
                <a:ea typeface="+mn-lt"/>
                <a:cs typeface="+mn-lt"/>
              </a:rPr>
              <a:t> </a:t>
            </a:r>
            <a:r>
              <a:rPr lang="en-GB" sz="3200" b="1" err="1">
                <a:solidFill>
                  <a:schemeClr val="tx1"/>
                </a:solidFill>
                <a:latin typeface="Trebuchet MS"/>
                <a:ea typeface="+mn-lt"/>
                <a:cs typeface="+mn-lt"/>
              </a:rPr>
              <a:t>аспекти</a:t>
            </a:r>
            <a:endParaRPr lang="en-GB" sz="3200" b="1" err="1">
              <a:solidFill>
                <a:schemeClr val="tx1"/>
              </a:solidFill>
              <a:latin typeface="Calibri" panose="020F0502020204030204"/>
              <a:ea typeface="+mn-lt"/>
              <a:cs typeface="+mn-lt"/>
            </a:endParaRPr>
          </a:p>
          <a:p>
            <a:pPr algn="ctr"/>
            <a:endParaRPr lang="en-GB" sz="3200" dirty="0">
              <a:solidFill>
                <a:srgbClr val="000000"/>
              </a:solidFill>
              <a:latin typeface="Trebuchet MS"/>
            </a:endParaRPr>
          </a:p>
          <a:p>
            <a:pPr algn="ctr"/>
            <a:r>
              <a:rPr lang="en-GB" sz="4800" err="1">
                <a:latin typeface="Trebuchet MS"/>
                <a:ea typeface="+mn-lt"/>
                <a:cs typeface="+mn-lt"/>
              </a:rPr>
              <a:t>Скок</a:t>
            </a:r>
            <a:r>
              <a:rPr lang="en-GB" sz="4800" dirty="0">
                <a:latin typeface="Trebuchet MS"/>
                <a:ea typeface="+mn-lt"/>
                <a:cs typeface="+mn-lt"/>
              </a:rPr>
              <a:t> </a:t>
            </a:r>
            <a:r>
              <a:rPr lang="en-GB" sz="4800" err="1">
                <a:latin typeface="Trebuchet MS"/>
                <a:ea typeface="+mn-lt"/>
                <a:cs typeface="+mn-lt"/>
              </a:rPr>
              <a:t>Анастасія</a:t>
            </a:r>
            <a:br>
              <a:rPr lang="en-GB" sz="4800" dirty="0">
                <a:latin typeface="Trebuchet MS"/>
                <a:ea typeface="+mn-lt"/>
                <a:cs typeface="+mn-lt"/>
              </a:rPr>
            </a:br>
            <a:r>
              <a:rPr lang="en-GB" sz="2800" err="1">
                <a:latin typeface="Trebuchet MS"/>
                <a:ea typeface="+mn-lt"/>
                <a:cs typeface="+mn-lt"/>
              </a:rPr>
              <a:t>керівниця</a:t>
            </a:r>
            <a:r>
              <a:rPr lang="en-GB" sz="2800" i="1" dirty="0">
                <a:latin typeface="Trebuchet MS"/>
                <a:ea typeface="+mn-lt"/>
                <a:cs typeface="+mn-lt"/>
              </a:rPr>
              <a:t> </a:t>
            </a:r>
            <a:r>
              <a:rPr lang="en-GB" sz="2800" i="1" err="1">
                <a:latin typeface="Trebuchet MS"/>
                <a:ea typeface="+mn-lt"/>
                <a:cs typeface="+mn-lt"/>
              </a:rPr>
              <a:t>відділу</a:t>
            </a:r>
            <a:r>
              <a:rPr lang="en-GB" sz="2800" i="1" dirty="0">
                <a:latin typeface="Trebuchet MS"/>
                <a:ea typeface="+mn-lt"/>
                <a:cs typeface="+mn-lt"/>
              </a:rPr>
              <a:t> ESG BDO in Ukraine</a:t>
            </a:r>
            <a:endParaRPr lang="uk-UA" sz="2800">
              <a:ea typeface="Calibri"/>
              <a:cs typeface="Calibri"/>
            </a:endParaRPr>
          </a:p>
        </p:txBody>
      </p:sp>
    </p:spTree>
    <p:extLst>
      <p:ext uri="{BB962C8B-B14F-4D97-AF65-F5344CB8AC3E}">
        <p14:creationId xmlns:p14="http://schemas.microsoft.com/office/powerpoint/2010/main" val="296694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351A-5CBC-C2CC-079D-1241FA744135}"/>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60D75D0C-42AC-7902-FE8A-3AE575912596}"/>
              </a:ext>
            </a:extLst>
          </p:cNvPr>
          <p:cNvSpPr txBox="1">
            <a:spLocks/>
          </p:cNvSpPr>
          <p:nvPr/>
        </p:nvSpPr>
        <p:spPr>
          <a:xfrm>
            <a:off x="685009" y="1733142"/>
            <a:ext cx="17881287" cy="826248"/>
          </a:xfrm>
          <a:prstGeom prst="rect">
            <a:avLst/>
          </a:prstGeom>
        </p:spPr>
        <p:txBody>
          <a:bodyPr lIns="91440" tIns="45720" rIns="91440" bIns="45720" anchor="t"/>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latin typeface="TITILLIUMMAPS29L-400WT"/>
                <a:cs typeface="Calibri"/>
              </a:rPr>
              <a:t>Додаток </a:t>
            </a:r>
            <a:r>
              <a:rPr lang="uk-UA" sz="6000">
                <a:latin typeface="TITILLIUMMAPS29L-400WT"/>
                <a:cs typeface="Calibri"/>
              </a:rPr>
              <a:t>1</a:t>
            </a:r>
            <a:r>
              <a:rPr lang="uk-UA" sz="6000" noProof="0">
                <a:latin typeface="TITILLIUMMAPS29L-400WT"/>
                <a:cs typeface="Calibri"/>
              </a:rPr>
              <a:t>. Шаблон скринінгу на 1 </a:t>
            </a:r>
            <a:r>
              <a:rPr lang="uk-UA" sz="6000">
                <a:latin typeface="TITILLIUMMAPS29L-400WT"/>
                <a:cs typeface="Calibri"/>
              </a:rPr>
              <a:t>сторінку</a:t>
            </a:r>
            <a:endParaRPr lang="uk-UA" sz="6000" noProof="0">
              <a:cs typeface="Calibri"/>
            </a:endParaRPr>
          </a:p>
        </p:txBody>
      </p:sp>
      <p:grpSp>
        <p:nvGrpSpPr>
          <p:cNvPr id="43" name="Групувати 42">
            <a:extLst>
              <a:ext uri="{FF2B5EF4-FFF2-40B4-BE49-F238E27FC236}">
                <a16:creationId xmlns:a16="http://schemas.microsoft.com/office/drawing/2014/main" id="{7CE1B91B-A946-103F-DF3C-ED0685CCF3AC}"/>
              </a:ext>
            </a:extLst>
          </p:cNvPr>
          <p:cNvGrpSpPr/>
          <p:nvPr/>
        </p:nvGrpSpPr>
        <p:grpSpPr>
          <a:xfrm>
            <a:off x="3126140" y="2813341"/>
            <a:ext cx="17881283" cy="1095076"/>
            <a:chOff x="1281357" y="3250663"/>
            <a:chExt cx="14720640" cy="1221946"/>
          </a:xfrm>
        </p:grpSpPr>
        <p:grpSp>
          <p:nvGrpSpPr>
            <p:cNvPr id="4" name="Групувати 3">
              <a:extLst>
                <a:ext uri="{FF2B5EF4-FFF2-40B4-BE49-F238E27FC236}">
                  <a16:creationId xmlns:a16="http://schemas.microsoft.com/office/drawing/2014/main" id="{F8B64A0D-1DD2-96BA-C838-BC2F1C5EAD1C}"/>
                </a:ext>
              </a:extLst>
            </p:cNvPr>
            <p:cNvGrpSpPr/>
            <p:nvPr/>
          </p:nvGrpSpPr>
          <p:grpSpPr>
            <a:xfrm>
              <a:off x="1281357" y="3250663"/>
              <a:ext cx="14720640" cy="1221946"/>
              <a:chOff x="12775541" y="4418366"/>
              <a:chExt cx="13155120" cy="1221946"/>
            </a:xfrm>
            <a:solidFill>
              <a:srgbClr val="EEDE66"/>
            </a:solidFill>
          </p:grpSpPr>
          <p:sp>
            <p:nvSpPr>
              <p:cNvPr id="6" name="Прямокутник: округлені кути 5">
                <a:extLst>
                  <a:ext uri="{FF2B5EF4-FFF2-40B4-BE49-F238E27FC236}">
                    <a16:creationId xmlns:a16="http://schemas.microsoft.com/office/drawing/2014/main" id="{5F1251B3-3665-1E5D-6BB8-3CC48BAE2436}"/>
                  </a:ext>
                </a:extLst>
              </p:cNvPr>
              <p:cNvSpPr/>
              <p:nvPr/>
            </p:nvSpPr>
            <p:spPr>
              <a:xfrm>
                <a:off x="12775541" y="4418366"/>
                <a:ext cx="13155120"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7" name="TextBox 6">
                <a:extLst>
                  <a:ext uri="{FF2B5EF4-FFF2-40B4-BE49-F238E27FC236}">
                    <a16:creationId xmlns:a16="http://schemas.microsoft.com/office/drawing/2014/main" id="{E58E2712-B86A-65B3-EB94-5185C42448AE}"/>
                  </a:ext>
                </a:extLst>
              </p:cNvPr>
              <p:cNvSpPr txBox="1"/>
              <p:nvPr/>
            </p:nvSpPr>
            <p:spPr>
              <a:xfrm>
                <a:off x="14559245" y="4487047"/>
                <a:ext cx="10777709" cy="1077218"/>
              </a:xfrm>
              <a:prstGeom prst="rect">
                <a:avLst/>
              </a:prstGeom>
              <a:grpFill/>
              <a:ln>
                <a:solidFill>
                  <a:srgbClr val="EEDE66"/>
                </a:solidFill>
              </a:ln>
            </p:spPr>
            <p:txBody>
              <a:bodyPr wrap="square" rtlCol="0">
                <a:spAutoFit/>
              </a:bodyPr>
              <a:lstStyle/>
              <a:p>
                <a:r>
                  <a:rPr lang="uk-UA" sz="3200" noProof="0" dirty="0">
                    <a:latin typeface="+mj-lt"/>
                  </a:rPr>
                  <a:t>Назва та короткий опис </a:t>
                </a:r>
                <a:r>
                  <a:rPr lang="uk-UA" sz="3200" noProof="0" dirty="0" err="1">
                    <a:latin typeface="+mj-lt"/>
                  </a:rPr>
                  <a:t>підпроєкту</a:t>
                </a:r>
                <a:r>
                  <a:rPr lang="uk-UA" sz="3200" noProof="0" dirty="0">
                    <a:latin typeface="+mj-lt"/>
                  </a:rPr>
                  <a:t>, місце, технологія, альтернативи (включно з «нульовою»). </a:t>
                </a:r>
              </a:p>
            </p:txBody>
          </p:sp>
        </p:grpSp>
        <p:sp>
          <p:nvSpPr>
            <p:cNvPr id="5" name="Прямокутник: округлені кути 4">
              <a:extLst>
                <a:ext uri="{FF2B5EF4-FFF2-40B4-BE49-F238E27FC236}">
                  <a16:creationId xmlns:a16="http://schemas.microsoft.com/office/drawing/2014/main" id="{70B760E6-DD01-A1F7-2D0D-2650A5F938C0}"/>
                </a:ext>
              </a:extLst>
            </p:cNvPr>
            <p:cNvSpPr/>
            <p:nvPr/>
          </p:nvSpPr>
          <p:spPr>
            <a:xfrm>
              <a:off x="1605267" y="3428645"/>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1</a:t>
              </a:r>
            </a:p>
          </p:txBody>
        </p:sp>
      </p:grpSp>
      <p:sp>
        <p:nvSpPr>
          <p:cNvPr id="11" name="Прямокутник: округлені кути 10">
            <a:extLst>
              <a:ext uri="{FF2B5EF4-FFF2-40B4-BE49-F238E27FC236}">
                <a16:creationId xmlns:a16="http://schemas.microsoft.com/office/drawing/2014/main" id="{94193DD0-9DA6-DA79-E85E-975BEEE959EC}"/>
              </a:ext>
            </a:extLst>
          </p:cNvPr>
          <p:cNvSpPr/>
          <p:nvPr/>
        </p:nvSpPr>
        <p:spPr>
          <a:xfrm>
            <a:off x="3126140" y="4094739"/>
            <a:ext cx="17881285" cy="1095076"/>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2" name="TextBox 11">
            <a:extLst>
              <a:ext uri="{FF2B5EF4-FFF2-40B4-BE49-F238E27FC236}">
                <a16:creationId xmlns:a16="http://schemas.microsoft.com/office/drawing/2014/main" id="{9D5E65D5-D07B-1AEF-38D7-DF77F460F037}"/>
              </a:ext>
            </a:extLst>
          </p:cNvPr>
          <p:cNvSpPr txBox="1"/>
          <p:nvPr/>
        </p:nvSpPr>
        <p:spPr>
          <a:xfrm>
            <a:off x="5572091" y="4349890"/>
            <a:ext cx="14649755" cy="584775"/>
          </a:xfrm>
          <a:prstGeom prst="rect">
            <a:avLst/>
          </a:prstGeom>
          <a:solidFill>
            <a:srgbClr val="EEDE66"/>
          </a:solidFill>
          <a:ln>
            <a:solidFill>
              <a:srgbClr val="EEDE66"/>
            </a:solidFill>
          </a:ln>
        </p:spPr>
        <p:txBody>
          <a:bodyPr wrap="square" rtlCol="0">
            <a:spAutoFit/>
          </a:bodyPr>
          <a:lstStyle/>
          <a:p>
            <a:r>
              <a:rPr lang="uk-UA" sz="3200" noProof="0" dirty="0">
                <a:latin typeface="+mj-lt"/>
              </a:rPr>
              <a:t>Вимоги відповідності: чи потрібна ОВД/СЕО; стан у реєстрі; інші дозволи.</a:t>
            </a:r>
          </a:p>
        </p:txBody>
      </p:sp>
      <p:sp>
        <p:nvSpPr>
          <p:cNvPr id="10" name="Прямокутник: округлені кути 9">
            <a:extLst>
              <a:ext uri="{FF2B5EF4-FFF2-40B4-BE49-F238E27FC236}">
                <a16:creationId xmlns:a16="http://schemas.microsoft.com/office/drawing/2014/main" id="{F6DB03B9-BD2C-E6D9-7CEC-E6E4BB66A511}"/>
              </a:ext>
            </a:extLst>
          </p:cNvPr>
          <p:cNvSpPr/>
          <p:nvPr/>
        </p:nvSpPr>
        <p:spPr>
          <a:xfrm>
            <a:off x="3519595" y="4290736"/>
            <a:ext cx="1769917" cy="70308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2</a:t>
            </a:r>
          </a:p>
        </p:txBody>
      </p:sp>
      <p:grpSp>
        <p:nvGrpSpPr>
          <p:cNvPr id="13" name="Групувати 12">
            <a:extLst>
              <a:ext uri="{FF2B5EF4-FFF2-40B4-BE49-F238E27FC236}">
                <a16:creationId xmlns:a16="http://schemas.microsoft.com/office/drawing/2014/main" id="{BDF8A051-C46A-6C4B-D48F-8FE39819156F}"/>
              </a:ext>
            </a:extLst>
          </p:cNvPr>
          <p:cNvGrpSpPr/>
          <p:nvPr/>
        </p:nvGrpSpPr>
        <p:grpSpPr>
          <a:xfrm>
            <a:off x="3126140" y="5376137"/>
            <a:ext cx="17881287" cy="1095076"/>
            <a:chOff x="12775541" y="3768012"/>
            <a:chExt cx="14720643" cy="1221946"/>
          </a:xfrm>
        </p:grpSpPr>
        <p:grpSp>
          <p:nvGrpSpPr>
            <p:cNvPr id="14" name="Групувати 13">
              <a:extLst>
                <a:ext uri="{FF2B5EF4-FFF2-40B4-BE49-F238E27FC236}">
                  <a16:creationId xmlns:a16="http://schemas.microsoft.com/office/drawing/2014/main" id="{9CDEE545-DE19-B40D-840C-33CCB4C0188B}"/>
                </a:ext>
              </a:extLst>
            </p:cNvPr>
            <p:cNvGrpSpPr/>
            <p:nvPr/>
          </p:nvGrpSpPr>
          <p:grpSpPr>
            <a:xfrm>
              <a:off x="12775541" y="3768012"/>
              <a:ext cx="14720643" cy="1221946"/>
              <a:chOff x="12775540" y="4418366"/>
              <a:chExt cx="15523939" cy="1221946"/>
            </a:xfrm>
            <a:solidFill>
              <a:srgbClr val="EEDE66"/>
            </a:solidFill>
          </p:grpSpPr>
          <p:sp>
            <p:nvSpPr>
              <p:cNvPr id="16" name="Прямокутник: округлені кути 15">
                <a:extLst>
                  <a:ext uri="{FF2B5EF4-FFF2-40B4-BE49-F238E27FC236}">
                    <a16:creationId xmlns:a16="http://schemas.microsoft.com/office/drawing/2014/main" id="{4BBFE65D-5293-B61C-E80A-8606D33B2793}"/>
                  </a:ext>
                </a:extLst>
              </p:cNvPr>
              <p:cNvSpPr/>
              <p:nvPr/>
            </p:nvSpPr>
            <p:spPr>
              <a:xfrm>
                <a:off x="12775540" y="4418366"/>
                <a:ext cx="15523939"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7" name="TextBox 16">
                <a:extLst>
                  <a:ext uri="{FF2B5EF4-FFF2-40B4-BE49-F238E27FC236}">
                    <a16:creationId xmlns:a16="http://schemas.microsoft.com/office/drawing/2014/main" id="{94AB97CB-A871-0BF4-EEA0-83C024821FCF}"/>
                  </a:ext>
                </a:extLst>
              </p:cNvPr>
              <p:cNvSpPr txBox="1"/>
              <p:nvPr/>
            </p:nvSpPr>
            <p:spPr>
              <a:xfrm>
                <a:off x="14880433" y="4444564"/>
                <a:ext cx="13155120" cy="1077218"/>
              </a:xfrm>
              <a:prstGeom prst="rect">
                <a:avLst/>
              </a:prstGeom>
              <a:grpFill/>
              <a:ln>
                <a:solidFill>
                  <a:srgbClr val="EEDE66"/>
                </a:solidFill>
              </a:ln>
            </p:spPr>
            <p:txBody>
              <a:bodyPr wrap="square" rtlCol="0">
                <a:spAutoFit/>
              </a:bodyPr>
              <a:lstStyle/>
              <a:p>
                <a:r>
                  <a:rPr lang="uk-UA" sz="3200" noProof="0" dirty="0">
                    <a:latin typeface="+mj-lt"/>
                  </a:rPr>
                  <a:t>Чутливі фактори: вода/ґрунти/повітря, культурна спадщина, небезпечні матеріали, близькість до житла/шкіл/лікарень, мінна небезпека. </a:t>
                </a:r>
              </a:p>
            </p:txBody>
          </p:sp>
        </p:grpSp>
        <p:sp>
          <p:nvSpPr>
            <p:cNvPr id="15" name="Прямокутник: округлені кути 14">
              <a:extLst>
                <a:ext uri="{FF2B5EF4-FFF2-40B4-BE49-F238E27FC236}">
                  <a16:creationId xmlns:a16="http://schemas.microsoft.com/office/drawing/2014/main" id="{0942E095-0CFD-201D-AF69-3DEF74F9AABD}"/>
                </a:ext>
              </a:extLst>
            </p:cNvPr>
            <p:cNvSpPr/>
            <p:nvPr/>
          </p:nvSpPr>
          <p:spPr>
            <a:xfrm>
              <a:off x="13099452" y="3945994"/>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3</a:t>
              </a:r>
            </a:p>
          </p:txBody>
        </p:sp>
      </p:grpSp>
      <p:grpSp>
        <p:nvGrpSpPr>
          <p:cNvPr id="18" name="Групувати 17">
            <a:extLst>
              <a:ext uri="{FF2B5EF4-FFF2-40B4-BE49-F238E27FC236}">
                <a16:creationId xmlns:a16="http://schemas.microsoft.com/office/drawing/2014/main" id="{E9BC4D8A-3E42-77F3-84D0-ED02051A2E07}"/>
              </a:ext>
            </a:extLst>
          </p:cNvPr>
          <p:cNvGrpSpPr/>
          <p:nvPr/>
        </p:nvGrpSpPr>
        <p:grpSpPr>
          <a:xfrm>
            <a:off x="3126140" y="6657535"/>
            <a:ext cx="17881287" cy="1095076"/>
            <a:chOff x="12775541" y="3768012"/>
            <a:chExt cx="14720643" cy="1221946"/>
          </a:xfrm>
        </p:grpSpPr>
        <p:grpSp>
          <p:nvGrpSpPr>
            <p:cNvPr id="19" name="Групувати 18">
              <a:extLst>
                <a:ext uri="{FF2B5EF4-FFF2-40B4-BE49-F238E27FC236}">
                  <a16:creationId xmlns:a16="http://schemas.microsoft.com/office/drawing/2014/main" id="{D5786EB5-8482-2E2E-89FC-EC75576FCE84}"/>
                </a:ext>
              </a:extLst>
            </p:cNvPr>
            <p:cNvGrpSpPr/>
            <p:nvPr/>
          </p:nvGrpSpPr>
          <p:grpSpPr>
            <a:xfrm>
              <a:off x="12775541" y="3768012"/>
              <a:ext cx="14720643" cy="1221946"/>
              <a:chOff x="12775540" y="4418366"/>
              <a:chExt cx="15523939" cy="1221946"/>
            </a:xfrm>
            <a:solidFill>
              <a:srgbClr val="EEDE66"/>
            </a:solidFill>
          </p:grpSpPr>
          <p:sp>
            <p:nvSpPr>
              <p:cNvPr id="21" name="Прямокутник: округлені кути 20">
                <a:extLst>
                  <a:ext uri="{FF2B5EF4-FFF2-40B4-BE49-F238E27FC236}">
                    <a16:creationId xmlns:a16="http://schemas.microsoft.com/office/drawing/2014/main" id="{5AC0B313-88C7-EB9A-2CA9-92CD1146B6D9}"/>
                  </a:ext>
                </a:extLst>
              </p:cNvPr>
              <p:cNvSpPr/>
              <p:nvPr/>
            </p:nvSpPr>
            <p:spPr>
              <a:xfrm>
                <a:off x="12775540" y="4418366"/>
                <a:ext cx="15523939"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2" name="TextBox 21">
                <a:extLst>
                  <a:ext uri="{FF2B5EF4-FFF2-40B4-BE49-F238E27FC236}">
                    <a16:creationId xmlns:a16="http://schemas.microsoft.com/office/drawing/2014/main" id="{3F765AF9-01FF-BE76-85E5-1C2BC19F2495}"/>
                  </a:ext>
                </a:extLst>
              </p:cNvPr>
              <p:cNvSpPr txBox="1"/>
              <p:nvPr/>
            </p:nvSpPr>
            <p:spPr>
              <a:xfrm>
                <a:off x="14880430" y="4662354"/>
                <a:ext cx="13155120" cy="652524"/>
              </a:xfrm>
              <a:prstGeom prst="rect">
                <a:avLst/>
              </a:prstGeom>
              <a:grpFill/>
              <a:ln>
                <a:solidFill>
                  <a:srgbClr val="EEDE66"/>
                </a:solidFill>
              </a:ln>
            </p:spPr>
            <p:txBody>
              <a:bodyPr wrap="square" rtlCol="0">
                <a:spAutoFit/>
              </a:bodyPr>
              <a:lstStyle/>
              <a:p>
                <a:r>
                  <a:rPr lang="uk-UA" sz="3200" noProof="0" dirty="0">
                    <a:latin typeface="+mj-lt"/>
                  </a:rPr>
                  <a:t>Соціальний контекст: ВПО, уразливі групи, доступність, ризики безпеки/GBV/SEA. </a:t>
                </a:r>
              </a:p>
            </p:txBody>
          </p:sp>
        </p:grpSp>
        <p:sp>
          <p:nvSpPr>
            <p:cNvPr id="20" name="Прямокутник: округлені кути 19">
              <a:extLst>
                <a:ext uri="{FF2B5EF4-FFF2-40B4-BE49-F238E27FC236}">
                  <a16:creationId xmlns:a16="http://schemas.microsoft.com/office/drawing/2014/main" id="{74D2FC0D-B8E7-A785-03B0-8DB522182021}"/>
                </a:ext>
              </a:extLst>
            </p:cNvPr>
            <p:cNvSpPr/>
            <p:nvPr/>
          </p:nvSpPr>
          <p:spPr>
            <a:xfrm>
              <a:off x="13099452" y="3945994"/>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4</a:t>
              </a:r>
            </a:p>
          </p:txBody>
        </p:sp>
      </p:grpSp>
      <p:grpSp>
        <p:nvGrpSpPr>
          <p:cNvPr id="23" name="Групувати 22">
            <a:extLst>
              <a:ext uri="{FF2B5EF4-FFF2-40B4-BE49-F238E27FC236}">
                <a16:creationId xmlns:a16="http://schemas.microsoft.com/office/drawing/2014/main" id="{A19634DF-1EBD-EC01-4D63-B98270492479}"/>
              </a:ext>
            </a:extLst>
          </p:cNvPr>
          <p:cNvGrpSpPr/>
          <p:nvPr/>
        </p:nvGrpSpPr>
        <p:grpSpPr>
          <a:xfrm>
            <a:off x="3126139" y="7959781"/>
            <a:ext cx="17881287" cy="1095076"/>
            <a:chOff x="12775541" y="3768012"/>
            <a:chExt cx="14720643" cy="1221946"/>
          </a:xfrm>
        </p:grpSpPr>
        <p:grpSp>
          <p:nvGrpSpPr>
            <p:cNvPr id="24" name="Групувати 23">
              <a:extLst>
                <a:ext uri="{FF2B5EF4-FFF2-40B4-BE49-F238E27FC236}">
                  <a16:creationId xmlns:a16="http://schemas.microsoft.com/office/drawing/2014/main" id="{D983C734-2B34-AF97-53A2-343FC6A3DD78}"/>
                </a:ext>
              </a:extLst>
            </p:cNvPr>
            <p:cNvGrpSpPr/>
            <p:nvPr/>
          </p:nvGrpSpPr>
          <p:grpSpPr>
            <a:xfrm>
              <a:off x="12775541" y="3768012"/>
              <a:ext cx="14720643" cy="1221946"/>
              <a:chOff x="12775540" y="4418366"/>
              <a:chExt cx="15523939" cy="1221946"/>
            </a:xfrm>
            <a:solidFill>
              <a:srgbClr val="EEDE66"/>
            </a:solidFill>
          </p:grpSpPr>
          <p:sp>
            <p:nvSpPr>
              <p:cNvPr id="26" name="Прямокутник: округлені кути 25">
                <a:extLst>
                  <a:ext uri="{FF2B5EF4-FFF2-40B4-BE49-F238E27FC236}">
                    <a16:creationId xmlns:a16="http://schemas.microsoft.com/office/drawing/2014/main" id="{B1A0C02A-9E28-CD27-EDA0-D4AD419C7D39}"/>
                  </a:ext>
                </a:extLst>
              </p:cNvPr>
              <p:cNvSpPr/>
              <p:nvPr/>
            </p:nvSpPr>
            <p:spPr>
              <a:xfrm>
                <a:off x="12775540" y="4418366"/>
                <a:ext cx="15523939"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7" name="TextBox 26">
                <a:extLst>
                  <a:ext uri="{FF2B5EF4-FFF2-40B4-BE49-F238E27FC236}">
                    <a16:creationId xmlns:a16="http://schemas.microsoft.com/office/drawing/2014/main" id="{C1E208D7-9F57-42B2-0500-DDB88B1D70B2}"/>
                  </a:ext>
                </a:extLst>
              </p:cNvPr>
              <p:cNvSpPr txBox="1"/>
              <p:nvPr/>
            </p:nvSpPr>
            <p:spPr>
              <a:xfrm>
                <a:off x="14880431" y="4662354"/>
                <a:ext cx="13155120" cy="652524"/>
              </a:xfrm>
              <a:prstGeom prst="rect">
                <a:avLst/>
              </a:prstGeom>
              <a:grpFill/>
              <a:ln>
                <a:solidFill>
                  <a:srgbClr val="EEDE66"/>
                </a:solidFill>
              </a:ln>
            </p:spPr>
            <p:txBody>
              <a:bodyPr wrap="square" rtlCol="0">
                <a:spAutoFit/>
              </a:bodyPr>
              <a:lstStyle/>
              <a:p>
                <a:r>
                  <a:rPr lang="uk-UA" sz="3200" noProof="0" dirty="0">
                    <a:latin typeface="+mj-lt"/>
                  </a:rPr>
                  <a:t>Категорія ризику (низький/середній/високий) і обґрунтування. </a:t>
                </a:r>
              </a:p>
            </p:txBody>
          </p:sp>
        </p:grpSp>
        <p:sp>
          <p:nvSpPr>
            <p:cNvPr id="25" name="Прямокутник: округлені кути 24">
              <a:extLst>
                <a:ext uri="{FF2B5EF4-FFF2-40B4-BE49-F238E27FC236}">
                  <a16:creationId xmlns:a16="http://schemas.microsoft.com/office/drawing/2014/main" id="{73CC70B6-6263-EF71-7143-05464C3A044F}"/>
                </a:ext>
              </a:extLst>
            </p:cNvPr>
            <p:cNvSpPr/>
            <p:nvPr/>
          </p:nvSpPr>
          <p:spPr>
            <a:xfrm>
              <a:off x="13099452" y="3945994"/>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5</a:t>
              </a:r>
            </a:p>
          </p:txBody>
        </p:sp>
      </p:grpSp>
      <p:grpSp>
        <p:nvGrpSpPr>
          <p:cNvPr id="28" name="Групувати 27">
            <a:extLst>
              <a:ext uri="{FF2B5EF4-FFF2-40B4-BE49-F238E27FC236}">
                <a16:creationId xmlns:a16="http://schemas.microsoft.com/office/drawing/2014/main" id="{4A3986BC-1B02-93F2-292A-E7D890BC9D5C}"/>
              </a:ext>
            </a:extLst>
          </p:cNvPr>
          <p:cNvGrpSpPr/>
          <p:nvPr/>
        </p:nvGrpSpPr>
        <p:grpSpPr>
          <a:xfrm>
            <a:off x="3126139" y="9262027"/>
            <a:ext cx="17881287" cy="1095076"/>
            <a:chOff x="12775541" y="3768012"/>
            <a:chExt cx="14720643" cy="1221946"/>
          </a:xfrm>
        </p:grpSpPr>
        <p:grpSp>
          <p:nvGrpSpPr>
            <p:cNvPr id="29" name="Групувати 28">
              <a:extLst>
                <a:ext uri="{FF2B5EF4-FFF2-40B4-BE49-F238E27FC236}">
                  <a16:creationId xmlns:a16="http://schemas.microsoft.com/office/drawing/2014/main" id="{751FE47B-5959-2D4E-6C17-80DA974DF5F1}"/>
                </a:ext>
              </a:extLst>
            </p:cNvPr>
            <p:cNvGrpSpPr/>
            <p:nvPr/>
          </p:nvGrpSpPr>
          <p:grpSpPr>
            <a:xfrm>
              <a:off x="12775541" y="3768012"/>
              <a:ext cx="14720643" cy="1221946"/>
              <a:chOff x="12775540" y="4418366"/>
              <a:chExt cx="15523939" cy="1221946"/>
            </a:xfrm>
            <a:solidFill>
              <a:srgbClr val="EEDE66"/>
            </a:solidFill>
          </p:grpSpPr>
          <p:sp>
            <p:nvSpPr>
              <p:cNvPr id="31" name="Прямокутник: округлені кути 30">
                <a:extLst>
                  <a:ext uri="{FF2B5EF4-FFF2-40B4-BE49-F238E27FC236}">
                    <a16:creationId xmlns:a16="http://schemas.microsoft.com/office/drawing/2014/main" id="{883A28BE-B769-7B9B-77B9-033DBB4D4885}"/>
                  </a:ext>
                </a:extLst>
              </p:cNvPr>
              <p:cNvSpPr/>
              <p:nvPr/>
            </p:nvSpPr>
            <p:spPr>
              <a:xfrm>
                <a:off x="12775540" y="4418366"/>
                <a:ext cx="15523939"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2" name="TextBox 31">
                <a:extLst>
                  <a:ext uri="{FF2B5EF4-FFF2-40B4-BE49-F238E27FC236}">
                    <a16:creationId xmlns:a16="http://schemas.microsoft.com/office/drawing/2014/main" id="{23C39FE1-DCB5-9436-BBFC-95461BF7F48A}"/>
                  </a:ext>
                </a:extLst>
              </p:cNvPr>
              <p:cNvSpPr txBox="1"/>
              <p:nvPr/>
            </p:nvSpPr>
            <p:spPr>
              <a:xfrm>
                <a:off x="14880432" y="4657775"/>
                <a:ext cx="13155120" cy="652524"/>
              </a:xfrm>
              <a:prstGeom prst="rect">
                <a:avLst/>
              </a:prstGeom>
              <a:grpFill/>
              <a:ln>
                <a:solidFill>
                  <a:srgbClr val="EEDE66"/>
                </a:solidFill>
              </a:ln>
            </p:spPr>
            <p:txBody>
              <a:bodyPr wrap="square" rtlCol="0">
                <a:spAutoFit/>
              </a:bodyPr>
              <a:lstStyle/>
              <a:p>
                <a:r>
                  <a:rPr lang="uk-UA" sz="3200" noProof="0" dirty="0">
                    <a:latin typeface="+mj-lt"/>
                  </a:rPr>
                  <a:t>Які документи Е&amp;S потрібні (ESMP/ESCP, SEP+GRM, LMP, RAP/CHMP, специфічні плани). </a:t>
                </a:r>
              </a:p>
            </p:txBody>
          </p:sp>
        </p:grpSp>
        <p:sp>
          <p:nvSpPr>
            <p:cNvPr id="30" name="Прямокутник: округлені кути 29">
              <a:extLst>
                <a:ext uri="{FF2B5EF4-FFF2-40B4-BE49-F238E27FC236}">
                  <a16:creationId xmlns:a16="http://schemas.microsoft.com/office/drawing/2014/main" id="{537B98AD-C3D6-FF0F-380F-2D2ACE94BF0F}"/>
                </a:ext>
              </a:extLst>
            </p:cNvPr>
            <p:cNvSpPr/>
            <p:nvPr/>
          </p:nvSpPr>
          <p:spPr>
            <a:xfrm>
              <a:off x="13099452" y="3945994"/>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6</a:t>
              </a:r>
            </a:p>
          </p:txBody>
        </p:sp>
      </p:grpSp>
      <p:grpSp>
        <p:nvGrpSpPr>
          <p:cNvPr id="33" name="Групувати 32">
            <a:extLst>
              <a:ext uri="{FF2B5EF4-FFF2-40B4-BE49-F238E27FC236}">
                <a16:creationId xmlns:a16="http://schemas.microsoft.com/office/drawing/2014/main" id="{947F4A0D-8650-A596-D086-E4E8376D8DA3}"/>
              </a:ext>
            </a:extLst>
          </p:cNvPr>
          <p:cNvGrpSpPr/>
          <p:nvPr/>
        </p:nvGrpSpPr>
        <p:grpSpPr>
          <a:xfrm>
            <a:off x="3126139" y="10564273"/>
            <a:ext cx="17881287" cy="1095076"/>
            <a:chOff x="12775541" y="3768012"/>
            <a:chExt cx="14720643" cy="1221946"/>
          </a:xfrm>
        </p:grpSpPr>
        <p:grpSp>
          <p:nvGrpSpPr>
            <p:cNvPr id="34" name="Групувати 33">
              <a:extLst>
                <a:ext uri="{FF2B5EF4-FFF2-40B4-BE49-F238E27FC236}">
                  <a16:creationId xmlns:a16="http://schemas.microsoft.com/office/drawing/2014/main" id="{361F5D72-C0B4-FCA4-3EA7-82FBD7E6C496}"/>
                </a:ext>
              </a:extLst>
            </p:cNvPr>
            <p:cNvGrpSpPr/>
            <p:nvPr/>
          </p:nvGrpSpPr>
          <p:grpSpPr>
            <a:xfrm>
              <a:off x="12775541" y="3768012"/>
              <a:ext cx="14720643" cy="1221946"/>
              <a:chOff x="12775540" y="4418366"/>
              <a:chExt cx="15523939" cy="1221946"/>
            </a:xfrm>
            <a:solidFill>
              <a:srgbClr val="EEDE66"/>
            </a:solidFill>
          </p:grpSpPr>
          <p:sp>
            <p:nvSpPr>
              <p:cNvPr id="36" name="Прямокутник: округлені кути 35">
                <a:extLst>
                  <a:ext uri="{FF2B5EF4-FFF2-40B4-BE49-F238E27FC236}">
                    <a16:creationId xmlns:a16="http://schemas.microsoft.com/office/drawing/2014/main" id="{BE5AF014-CE01-0E1A-FFB8-F596768738F4}"/>
                  </a:ext>
                </a:extLst>
              </p:cNvPr>
              <p:cNvSpPr/>
              <p:nvPr/>
            </p:nvSpPr>
            <p:spPr>
              <a:xfrm>
                <a:off x="12775540" y="4418366"/>
                <a:ext cx="15523939"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7" name="TextBox 36">
                <a:extLst>
                  <a:ext uri="{FF2B5EF4-FFF2-40B4-BE49-F238E27FC236}">
                    <a16:creationId xmlns:a16="http://schemas.microsoft.com/office/drawing/2014/main" id="{E89F4EB5-C861-E3A0-D2A0-670700B5665B}"/>
                  </a:ext>
                </a:extLst>
              </p:cNvPr>
              <p:cNvSpPr txBox="1"/>
              <p:nvPr/>
            </p:nvSpPr>
            <p:spPr>
              <a:xfrm>
                <a:off x="14880433" y="4676604"/>
                <a:ext cx="13155120" cy="652524"/>
              </a:xfrm>
              <a:prstGeom prst="rect">
                <a:avLst/>
              </a:prstGeom>
              <a:grpFill/>
              <a:ln>
                <a:solidFill>
                  <a:srgbClr val="EEDE66"/>
                </a:solidFill>
              </a:ln>
            </p:spPr>
            <p:txBody>
              <a:bodyPr wrap="square" rtlCol="0">
                <a:spAutoFit/>
              </a:bodyPr>
              <a:lstStyle/>
              <a:p>
                <a:r>
                  <a:rPr lang="uk-UA" sz="3200" noProof="0" dirty="0">
                    <a:latin typeface="+mj-lt"/>
                  </a:rPr>
                  <a:t>Попередні індикатори та графік моніторингу. </a:t>
                </a:r>
              </a:p>
            </p:txBody>
          </p:sp>
        </p:grpSp>
        <p:sp>
          <p:nvSpPr>
            <p:cNvPr id="35" name="Прямокутник: округлені кути 34">
              <a:extLst>
                <a:ext uri="{FF2B5EF4-FFF2-40B4-BE49-F238E27FC236}">
                  <a16:creationId xmlns:a16="http://schemas.microsoft.com/office/drawing/2014/main" id="{9D6754BB-0F0F-7FD6-6D8B-918BB4F00451}"/>
                </a:ext>
              </a:extLst>
            </p:cNvPr>
            <p:cNvSpPr/>
            <p:nvPr/>
          </p:nvSpPr>
          <p:spPr>
            <a:xfrm>
              <a:off x="13099452" y="3945994"/>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7</a:t>
              </a:r>
            </a:p>
          </p:txBody>
        </p:sp>
      </p:grpSp>
      <p:grpSp>
        <p:nvGrpSpPr>
          <p:cNvPr id="38" name="Групувати 37">
            <a:extLst>
              <a:ext uri="{FF2B5EF4-FFF2-40B4-BE49-F238E27FC236}">
                <a16:creationId xmlns:a16="http://schemas.microsoft.com/office/drawing/2014/main" id="{A55E3D72-3F81-4A99-4443-72EE8A51ABC8}"/>
              </a:ext>
            </a:extLst>
          </p:cNvPr>
          <p:cNvGrpSpPr/>
          <p:nvPr/>
        </p:nvGrpSpPr>
        <p:grpSpPr>
          <a:xfrm>
            <a:off x="3126139" y="11845671"/>
            <a:ext cx="17881287" cy="1095076"/>
            <a:chOff x="12775541" y="3768012"/>
            <a:chExt cx="14720643" cy="1221946"/>
          </a:xfrm>
        </p:grpSpPr>
        <p:grpSp>
          <p:nvGrpSpPr>
            <p:cNvPr id="39" name="Групувати 38">
              <a:extLst>
                <a:ext uri="{FF2B5EF4-FFF2-40B4-BE49-F238E27FC236}">
                  <a16:creationId xmlns:a16="http://schemas.microsoft.com/office/drawing/2014/main" id="{2CAE3819-D2F9-157D-685C-A665CEF35634}"/>
                </a:ext>
              </a:extLst>
            </p:cNvPr>
            <p:cNvGrpSpPr/>
            <p:nvPr/>
          </p:nvGrpSpPr>
          <p:grpSpPr>
            <a:xfrm>
              <a:off x="12775541" y="3768012"/>
              <a:ext cx="14720643" cy="1221946"/>
              <a:chOff x="12775540" y="4418366"/>
              <a:chExt cx="15523939" cy="1221946"/>
            </a:xfrm>
            <a:solidFill>
              <a:srgbClr val="EEDE66"/>
            </a:solidFill>
          </p:grpSpPr>
          <p:sp>
            <p:nvSpPr>
              <p:cNvPr id="41" name="Прямокутник: округлені кути 40">
                <a:extLst>
                  <a:ext uri="{FF2B5EF4-FFF2-40B4-BE49-F238E27FC236}">
                    <a16:creationId xmlns:a16="http://schemas.microsoft.com/office/drawing/2014/main" id="{97B1D825-DBC5-8AB9-33D0-BA0E5B9DE2F1}"/>
                  </a:ext>
                </a:extLst>
              </p:cNvPr>
              <p:cNvSpPr/>
              <p:nvPr/>
            </p:nvSpPr>
            <p:spPr>
              <a:xfrm>
                <a:off x="12775540" y="4418366"/>
                <a:ext cx="15523939"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42" name="TextBox 41">
                <a:extLst>
                  <a:ext uri="{FF2B5EF4-FFF2-40B4-BE49-F238E27FC236}">
                    <a16:creationId xmlns:a16="http://schemas.microsoft.com/office/drawing/2014/main" id="{A2FCDE6B-E36B-53CE-3FF6-C5F94C98A762}"/>
                  </a:ext>
                </a:extLst>
              </p:cNvPr>
              <p:cNvSpPr txBox="1"/>
              <p:nvPr/>
            </p:nvSpPr>
            <p:spPr>
              <a:xfrm>
                <a:off x="14899034" y="4662354"/>
                <a:ext cx="13155120" cy="652524"/>
              </a:xfrm>
              <a:prstGeom prst="rect">
                <a:avLst/>
              </a:prstGeom>
              <a:grpFill/>
              <a:ln>
                <a:solidFill>
                  <a:srgbClr val="EEDE66"/>
                </a:solidFill>
              </a:ln>
            </p:spPr>
            <p:txBody>
              <a:bodyPr wrap="square" rtlCol="0">
                <a:spAutoFit/>
              </a:bodyPr>
              <a:lstStyle/>
              <a:p>
                <a:r>
                  <a:rPr lang="uk-UA" sz="3200" noProof="0" dirty="0">
                    <a:latin typeface="+mj-lt"/>
                  </a:rPr>
                  <a:t>Відповідальні контакти. </a:t>
                </a:r>
              </a:p>
            </p:txBody>
          </p:sp>
        </p:grpSp>
        <p:sp>
          <p:nvSpPr>
            <p:cNvPr id="40" name="Прямокутник: округлені кути 39">
              <a:extLst>
                <a:ext uri="{FF2B5EF4-FFF2-40B4-BE49-F238E27FC236}">
                  <a16:creationId xmlns:a16="http://schemas.microsoft.com/office/drawing/2014/main" id="{724F54D2-D81D-AC0F-1BF3-3EC77287852E}"/>
                </a:ext>
              </a:extLst>
            </p:cNvPr>
            <p:cNvSpPr/>
            <p:nvPr/>
          </p:nvSpPr>
          <p:spPr>
            <a:xfrm>
              <a:off x="13099452" y="3945994"/>
              <a:ext cx="1457072" cy="78453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8</a:t>
              </a:r>
            </a:p>
          </p:txBody>
        </p:sp>
      </p:grpSp>
    </p:spTree>
    <p:extLst>
      <p:ext uri="{BB962C8B-B14F-4D97-AF65-F5344CB8AC3E}">
        <p14:creationId xmlns:p14="http://schemas.microsoft.com/office/powerpoint/2010/main" val="37304040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9AB010E7-8CD6-CA3A-AB9A-FEEBE741AD9B}"/>
              </a:ext>
            </a:extLst>
          </p:cNvPr>
          <p:cNvSpPr>
            <a:spLocks noGrp="1"/>
          </p:cNvSpPr>
          <p:nvPr>
            <p:ph type="body" sz="quarter" idx="20"/>
          </p:nvPr>
        </p:nvSpPr>
        <p:spPr>
          <a:xfrm>
            <a:off x="1179281" y="6641181"/>
            <a:ext cx="8860452" cy="4487251"/>
          </a:xfrm>
        </p:spPr>
        <p:txBody>
          <a:bodyPr/>
          <a:lstStyle/>
          <a:p>
            <a:r>
              <a:rPr lang="uk-UA" sz="3600" noProof="0" dirty="0"/>
              <a:t>Успішна реконструкція — це дисципліна даних, прозора </a:t>
            </a:r>
            <a:r>
              <a:rPr lang="uk-UA" sz="3600" noProof="0" dirty="0" err="1"/>
              <a:t>пріоритизація</a:t>
            </a:r>
            <a:r>
              <a:rPr lang="uk-UA" sz="3600" noProof="0" dirty="0"/>
              <a:t> і формальні, але прості для виконання правила екологічної та соціальної безпеки. Коли громада бачить, що її чують, а </a:t>
            </a:r>
            <a:r>
              <a:rPr lang="uk-UA" sz="3600" noProof="0" dirty="0" err="1"/>
              <a:t>будмайданчики</a:t>
            </a:r>
            <a:r>
              <a:rPr lang="uk-UA" sz="3600" noProof="0" dirty="0"/>
              <a:t> працюють безпечно, підтримка зростає, і кожна гривня працює сильніше. </a:t>
            </a:r>
          </a:p>
        </p:txBody>
      </p:sp>
      <p:sp>
        <p:nvSpPr>
          <p:cNvPr id="8" name="Заголовок 1">
            <a:extLst>
              <a:ext uri="{FF2B5EF4-FFF2-40B4-BE49-F238E27FC236}">
                <a16:creationId xmlns:a16="http://schemas.microsoft.com/office/drawing/2014/main" id="{9F155F2D-35B1-10C6-BE14-FD1CD35086F0}"/>
              </a:ext>
            </a:extLst>
          </p:cNvPr>
          <p:cNvSpPr txBox="1">
            <a:spLocks/>
          </p:cNvSpPr>
          <p:nvPr/>
        </p:nvSpPr>
        <p:spPr>
          <a:xfrm>
            <a:off x="14197791" y="5644410"/>
            <a:ext cx="6999664" cy="1993542"/>
          </a:xfrm>
          <a:prstGeom prst="rect">
            <a:avLst/>
          </a:prstGeom>
        </p:spPr>
        <p:txBody>
          <a:bodyPr/>
          <a:lstStyle>
            <a:lvl1pPr algn="l" defTabSz="914400" rtl="0" eaLnBrk="1" latinLnBrk="0" hangingPunct="1">
              <a:lnSpc>
                <a:spcPct val="90000"/>
              </a:lnSpc>
              <a:spcBef>
                <a:spcPct val="0"/>
              </a:spcBef>
              <a:buNone/>
              <a:defRPr sz="13000" b="0" i="0" kern="1200">
                <a:solidFill>
                  <a:srgbClr val="4D4D4D"/>
                </a:solidFill>
                <a:latin typeface="TITILLIUMMAPS29L-400WT" pitchFamily="2" charset="77"/>
                <a:ea typeface="+mj-ea"/>
                <a:cs typeface="Calibri" panose="020F0502020204030204" pitchFamily="34" charset="0"/>
              </a:defRPr>
            </a:lvl1pPr>
          </a:lstStyle>
          <a:p>
            <a:r>
              <a:rPr lang="uk-UA" dirty="0"/>
              <a:t>Підсумки</a:t>
            </a:r>
          </a:p>
        </p:txBody>
      </p:sp>
    </p:spTree>
    <p:extLst>
      <p:ext uri="{BB962C8B-B14F-4D97-AF65-F5344CB8AC3E}">
        <p14:creationId xmlns:p14="http://schemas.microsoft.com/office/powerpoint/2010/main" val="37459973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50126282-D208-50F5-0165-B740B754D674}"/>
              </a:ext>
            </a:extLst>
          </p:cNvPr>
          <p:cNvSpPr>
            <a:spLocks noGrp="1"/>
          </p:cNvSpPr>
          <p:nvPr>
            <p:ph type="body" sz="quarter" idx="12"/>
          </p:nvPr>
        </p:nvSpPr>
        <p:spPr>
          <a:xfrm>
            <a:off x="8807212" y="3166543"/>
            <a:ext cx="774111" cy="1320946"/>
          </a:xfrm>
        </p:spPr>
        <p:txBody>
          <a:bodyPr/>
          <a:lstStyle/>
          <a:p>
            <a:r>
              <a:rPr lang="uk-UA" sz="9600" noProof="0" dirty="0">
                <a:solidFill>
                  <a:schemeClr val="bg1"/>
                </a:solidFill>
              </a:rPr>
              <a:t>3</a:t>
            </a:r>
          </a:p>
        </p:txBody>
      </p:sp>
      <p:sp>
        <p:nvSpPr>
          <p:cNvPr id="3" name="Текст 2">
            <a:extLst>
              <a:ext uri="{FF2B5EF4-FFF2-40B4-BE49-F238E27FC236}">
                <a16:creationId xmlns:a16="http://schemas.microsoft.com/office/drawing/2014/main" id="{3FF5F2FB-68E4-06D9-CFFD-E344E9B58925}"/>
              </a:ext>
            </a:extLst>
          </p:cNvPr>
          <p:cNvSpPr>
            <a:spLocks noGrp="1"/>
          </p:cNvSpPr>
          <p:nvPr>
            <p:ph type="body" sz="quarter" idx="13"/>
          </p:nvPr>
        </p:nvSpPr>
        <p:spPr>
          <a:xfrm>
            <a:off x="11962695" y="2743587"/>
            <a:ext cx="11619710" cy="5724552"/>
          </a:xfrm>
        </p:spPr>
        <p:txBody>
          <a:bodyPr/>
          <a:lstStyle/>
          <a:p>
            <a:r>
              <a:rPr lang="uk-UA" sz="9600" noProof="0" dirty="0"/>
              <a:t>Визначення потреб реконструкції: екологічні та соціальні аспекти</a:t>
            </a:r>
          </a:p>
        </p:txBody>
      </p:sp>
      <p:sp>
        <p:nvSpPr>
          <p:cNvPr id="9" name="Місце для тексту 8">
            <a:extLst>
              <a:ext uri="{FF2B5EF4-FFF2-40B4-BE49-F238E27FC236}">
                <a16:creationId xmlns:a16="http://schemas.microsoft.com/office/drawing/2014/main" id="{9D3EA7D1-6FBB-75CB-1162-BA14FF60F65E}"/>
              </a:ext>
            </a:extLst>
          </p:cNvPr>
          <p:cNvSpPr>
            <a:spLocks noGrp="1"/>
          </p:cNvSpPr>
          <p:nvPr>
            <p:ph type="body" sz="quarter" idx="20"/>
          </p:nvPr>
        </p:nvSpPr>
        <p:spPr>
          <a:xfrm>
            <a:off x="1033670" y="8799155"/>
            <a:ext cx="8860452" cy="1320946"/>
          </a:xfrm>
        </p:spPr>
        <p:txBody>
          <a:bodyPr/>
          <a:lstStyle/>
          <a:p>
            <a:r>
              <a:rPr lang="uk-UA" sz="3600" noProof="0"/>
              <a:t>Стійкі рішення для нової якості життя в громадах</a:t>
            </a:r>
          </a:p>
        </p:txBody>
      </p:sp>
      <p:sp>
        <p:nvSpPr>
          <p:cNvPr id="12" name="Овал 11">
            <a:extLst>
              <a:ext uri="{FF2B5EF4-FFF2-40B4-BE49-F238E27FC236}">
                <a16:creationId xmlns:a16="http://schemas.microsoft.com/office/drawing/2014/main" id="{A9E7DF15-30FF-7565-C03B-127493AB1E31}"/>
              </a:ext>
            </a:extLst>
          </p:cNvPr>
          <p:cNvSpPr/>
          <p:nvPr/>
        </p:nvSpPr>
        <p:spPr>
          <a:xfrm>
            <a:off x="1033670" y="5655462"/>
            <a:ext cx="2266121" cy="2405076"/>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pic>
        <p:nvPicPr>
          <p:cNvPr id="14" name="Графіка 13" descr="Modern architecture with solid fill">
            <a:extLst>
              <a:ext uri="{FF2B5EF4-FFF2-40B4-BE49-F238E27FC236}">
                <a16:creationId xmlns:a16="http://schemas.microsoft.com/office/drawing/2014/main" id="{BE6F3C08-A6E7-FCAF-E540-07232ADBBE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1478" y="6102626"/>
            <a:ext cx="1510748" cy="1510748"/>
          </a:xfrm>
          <a:prstGeom prst="rect">
            <a:avLst/>
          </a:prstGeom>
        </p:spPr>
      </p:pic>
    </p:spTree>
    <p:extLst>
      <p:ext uri="{BB962C8B-B14F-4D97-AF65-F5344CB8AC3E}">
        <p14:creationId xmlns:p14="http://schemas.microsoft.com/office/powerpoint/2010/main" val="34521646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6D677-DDD5-A38C-86BB-26E062698A12}"/>
            </a:ext>
          </a:extLst>
        </p:cNvPr>
        <p:cNvGrpSpPr/>
        <p:nvPr/>
      </p:nvGrpSpPr>
      <p:grpSpPr>
        <a:xfrm>
          <a:off x="0" y="0"/>
          <a:ext cx="0" cy="0"/>
          <a:chOff x="0" y="0"/>
          <a:chExt cx="0" cy="0"/>
        </a:xfrm>
      </p:grpSpPr>
      <p:sp>
        <p:nvSpPr>
          <p:cNvPr id="17" name="Прямокутник: округлені кути 16">
            <a:extLst>
              <a:ext uri="{FF2B5EF4-FFF2-40B4-BE49-F238E27FC236}">
                <a16:creationId xmlns:a16="http://schemas.microsoft.com/office/drawing/2014/main" id="{478EDD22-7C55-ABB5-A018-9EAAF6D16015}"/>
              </a:ext>
            </a:extLst>
          </p:cNvPr>
          <p:cNvSpPr/>
          <p:nvPr/>
        </p:nvSpPr>
        <p:spPr>
          <a:xfrm>
            <a:off x="3217568" y="3253678"/>
            <a:ext cx="15607145" cy="145218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 name="Заголовок 13">
            <a:extLst>
              <a:ext uri="{FF2B5EF4-FFF2-40B4-BE49-F238E27FC236}">
                <a16:creationId xmlns:a16="http://schemas.microsoft.com/office/drawing/2014/main" id="{3D80BE4E-BE52-D7B2-1185-D877AC16CD69}"/>
              </a:ext>
            </a:extLst>
          </p:cNvPr>
          <p:cNvSpPr txBox="1">
            <a:spLocks/>
          </p:cNvSpPr>
          <p:nvPr/>
        </p:nvSpPr>
        <p:spPr>
          <a:xfrm>
            <a:off x="685010" y="1733142"/>
            <a:ext cx="14614082"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Вступ та очікування</a:t>
            </a:r>
          </a:p>
        </p:txBody>
      </p:sp>
      <p:pic>
        <p:nvPicPr>
          <p:cNvPr id="3" name="Графіка 2" descr="Bullseye with solid fill">
            <a:extLst>
              <a:ext uri="{FF2B5EF4-FFF2-40B4-BE49-F238E27FC236}">
                <a16:creationId xmlns:a16="http://schemas.microsoft.com/office/drawing/2014/main" id="{4A1D9136-927B-58A8-8CED-D9A5A71C47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9133" y="3267999"/>
            <a:ext cx="1437861" cy="1437861"/>
          </a:xfrm>
          <a:prstGeom prst="rect">
            <a:avLst/>
          </a:prstGeom>
        </p:spPr>
      </p:pic>
      <p:sp>
        <p:nvSpPr>
          <p:cNvPr id="4" name="TextBox 3">
            <a:extLst>
              <a:ext uri="{FF2B5EF4-FFF2-40B4-BE49-F238E27FC236}">
                <a16:creationId xmlns:a16="http://schemas.microsoft.com/office/drawing/2014/main" id="{BAB2162A-6384-9AAA-77DD-BF6CB1F7BF99}"/>
              </a:ext>
            </a:extLst>
          </p:cNvPr>
          <p:cNvSpPr txBox="1"/>
          <p:nvPr/>
        </p:nvSpPr>
        <p:spPr>
          <a:xfrm>
            <a:off x="3364807" y="3448320"/>
            <a:ext cx="15312666" cy="1077218"/>
          </a:xfrm>
          <a:prstGeom prst="rect">
            <a:avLst/>
          </a:prstGeom>
          <a:noFill/>
        </p:spPr>
        <p:txBody>
          <a:bodyPr wrap="square">
            <a:spAutoFit/>
          </a:bodyPr>
          <a:lstStyle/>
          <a:p>
            <a:pPr algn="just"/>
            <a:r>
              <a:rPr lang="uk-UA" sz="3200" noProof="0" dirty="0">
                <a:latin typeface="+mj-lt"/>
              </a:rPr>
              <a:t>Ціль лекції: навчитися приймати швидкі та захищені рішення щодо реконструкції, щоб не нашкодити довкіллю й людям, і щоб наші </a:t>
            </a:r>
            <a:r>
              <a:rPr lang="uk-UA" sz="3200" noProof="0" dirty="0" err="1">
                <a:latin typeface="+mj-lt"/>
              </a:rPr>
              <a:t>проєкти</a:t>
            </a:r>
            <a:r>
              <a:rPr lang="uk-UA" sz="3200" noProof="0" dirty="0">
                <a:latin typeface="+mj-lt"/>
              </a:rPr>
              <a:t> були фінансовані.</a:t>
            </a:r>
          </a:p>
        </p:txBody>
      </p:sp>
      <p:grpSp>
        <p:nvGrpSpPr>
          <p:cNvPr id="5" name="Групувати 4">
            <a:extLst>
              <a:ext uri="{FF2B5EF4-FFF2-40B4-BE49-F238E27FC236}">
                <a16:creationId xmlns:a16="http://schemas.microsoft.com/office/drawing/2014/main" id="{252DC599-6D47-CE00-EF90-234E5E0C5A55}"/>
              </a:ext>
            </a:extLst>
          </p:cNvPr>
          <p:cNvGrpSpPr/>
          <p:nvPr/>
        </p:nvGrpSpPr>
        <p:grpSpPr>
          <a:xfrm>
            <a:off x="1329133" y="5400148"/>
            <a:ext cx="8519156" cy="7202669"/>
            <a:chOff x="1329133" y="5400148"/>
            <a:chExt cx="8519156" cy="7202669"/>
          </a:xfrm>
        </p:grpSpPr>
        <p:sp>
          <p:nvSpPr>
            <p:cNvPr id="16" name="Прямокутник 15">
              <a:extLst>
                <a:ext uri="{FF2B5EF4-FFF2-40B4-BE49-F238E27FC236}">
                  <a16:creationId xmlns:a16="http://schemas.microsoft.com/office/drawing/2014/main" id="{A6971367-5D87-27BC-9553-17119BEE25D1}"/>
                </a:ext>
              </a:extLst>
            </p:cNvPr>
            <p:cNvSpPr/>
            <p:nvPr/>
          </p:nvSpPr>
          <p:spPr>
            <a:xfrm>
              <a:off x="1329133" y="6858000"/>
              <a:ext cx="8519156" cy="5744817"/>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nvGrpSpPr>
            <p:cNvPr id="18" name="Групувати 17">
              <a:extLst>
                <a:ext uri="{FF2B5EF4-FFF2-40B4-BE49-F238E27FC236}">
                  <a16:creationId xmlns:a16="http://schemas.microsoft.com/office/drawing/2014/main" id="{A1A04A95-E17B-12E6-DD0C-60302BF2CF6C}"/>
                </a:ext>
              </a:extLst>
            </p:cNvPr>
            <p:cNvGrpSpPr/>
            <p:nvPr/>
          </p:nvGrpSpPr>
          <p:grpSpPr>
            <a:xfrm>
              <a:off x="1329133" y="5400148"/>
              <a:ext cx="8519156" cy="1069379"/>
              <a:chOff x="1329133" y="5400148"/>
              <a:chExt cx="8519156" cy="1069379"/>
            </a:xfrm>
          </p:grpSpPr>
          <p:sp>
            <p:nvSpPr>
              <p:cNvPr id="6" name="Прямокутник: округлені кути 5">
                <a:extLst>
                  <a:ext uri="{FF2B5EF4-FFF2-40B4-BE49-F238E27FC236}">
                    <a16:creationId xmlns:a16="http://schemas.microsoft.com/office/drawing/2014/main" id="{EB75E75F-7F27-D707-BAB6-D428F7B56966}"/>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7" name="Прямокутник: округлені кути 6">
                <a:extLst>
                  <a:ext uri="{FF2B5EF4-FFF2-40B4-BE49-F238E27FC236}">
                    <a16:creationId xmlns:a16="http://schemas.microsoft.com/office/drawing/2014/main" id="{5B77E1D1-8988-546E-234B-3FAFDD4D7C8F}"/>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План</a:t>
                </a:r>
              </a:p>
            </p:txBody>
          </p:sp>
          <p:pic>
            <p:nvPicPr>
              <p:cNvPr id="10" name="Графіка 9" descr="Scribble with solid fill">
                <a:extLst>
                  <a:ext uri="{FF2B5EF4-FFF2-40B4-BE49-F238E27FC236}">
                    <a16:creationId xmlns:a16="http://schemas.microsoft.com/office/drawing/2014/main" id="{F833FB56-49F9-A718-F646-B5488FC3DC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2594" y="5477637"/>
                <a:ext cx="914400" cy="914400"/>
              </a:xfrm>
              <a:prstGeom prst="rect">
                <a:avLst/>
              </a:prstGeom>
            </p:spPr>
          </p:pic>
        </p:grpSp>
        <p:sp>
          <p:nvSpPr>
            <p:cNvPr id="12" name="TextBox 11">
              <a:extLst>
                <a:ext uri="{FF2B5EF4-FFF2-40B4-BE49-F238E27FC236}">
                  <a16:creationId xmlns:a16="http://schemas.microsoft.com/office/drawing/2014/main" id="{88F30AD1-0792-CFD7-8A69-0232F6A7926A}"/>
                </a:ext>
              </a:extLst>
            </p:cNvPr>
            <p:cNvSpPr txBox="1"/>
            <p:nvPr/>
          </p:nvSpPr>
          <p:spPr>
            <a:xfrm>
              <a:off x="2048063" y="7163816"/>
              <a:ext cx="7567657" cy="5139869"/>
            </a:xfrm>
            <a:prstGeom prst="rect">
              <a:avLst/>
            </a:prstGeom>
            <a:noFill/>
          </p:spPr>
          <p:txBody>
            <a:bodyPr wrap="square">
              <a:spAutoFit/>
            </a:bodyPr>
            <a:lstStyle/>
            <a:p>
              <a:pPr algn="l">
                <a:spcBef>
                  <a:spcPts val="300"/>
                </a:spcBef>
                <a:spcAft>
                  <a:spcPts val="300"/>
                </a:spcAft>
                <a:buFont typeface="+mj-lt"/>
                <a:buAutoNum type="arabicPeriod"/>
              </a:pPr>
              <a:r>
                <a:rPr lang="uk-UA" sz="3200" noProof="0" dirty="0">
                  <a:latin typeface="+mj-lt"/>
                </a:rPr>
                <a:t> Ролі та принципи.</a:t>
              </a:r>
            </a:p>
            <a:p>
              <a:pPr algn="l">
                <a:spcBef>
                  <a:spcPts val="300"/>
                </a:spcBef>
                <a:spcAft>
                  <a:spcPts val="300"/>
                </a:spcAft>
                <a:buFont typeface="+mj-lt"/>
                <a:buAutoNum type="arabicPeriod"/>
              </a:pPr>
              <a:r>
                <a:rPr lang="uk-UA" sz="3200" noProof="0" dirty="0">
                  <a:latin typeface="+mj-lt"/>
                </a:rPr>
                <a:t> Скринінг і категоризація.</a:t>
              </a:r>
            </a:p>
            <a:p>
              <a:pPr algn="l">
                <a:spcBef>
                  <a:spcPts val="300"/>
                </a:spcBef>
                <a:spcAft>
                  <a:spcPts val="300"/>
                </a:spcAft>
                <a:buFont typeface="+mj-lt"/>
                <a:buAutoNum type="arabicPeriod"/>
              </a:pPr>
              <a:r>
                <a:rPr lang="uk-UA" sz="3200" noProof="0" dirty="0">
                  <a:latin typeface="+mj-lt"/>
                </a:rPr>
                <a:t> Вихідна лінія: які дані зібрати.</a:t>
              </a:r>
            </a:p>
            <a:p>
              <a:pPr algn="l">
                <a:spcBef>
                  <a:spcPts val="300"/>
                </a:spcBef>
                <a:spcAft>
                  <a:spcPts val="300"/>
                </a:spcAft>
                <a:buFont typeface="+mj-lt"/>
                <a:buAutoNum type="arabicPeriod"/>
              </a:pPr>
              <a:r>
                <a:rPr lang="uk-UA" sz="3200" noProof="0" dirty="0">
                  <a:latin typeface="+mj-lt"/>
                </a:rPr>
                <a:t> Формулювання потреб і </a:t>
              </a:r>
              <a:r>
                <a:rPr lang="uk-UA" sz="3200" noProof="0" dirty="0" err="1">
                  <a:latin typeface="+mj-lt"/>
                </a:rPr>
                <a:t>пріоритизація</a:t>
              </a:r>
              <a:r>
                <a:rPr lang="uk-UA" sz="3200" noProof="0" dirty="0">
                  <a:latin typeface="+mj-lt"/>
                </a:rPr>
                <a:t>.</a:t>
              </a:r>
            </a:p>
            <a:p>
              <a:pPr algn="l">
                <a:spcBef>
                  <a:spcPts val="300"/>
                </a:spcBef>
                <a:spcAft>
                  <a:spcPts val="300"/>
                </a:spcAft>
                <a:buFont typeface="+mj-lt"/>
                <a:buAutoNum type="arabicPeriod"/>
              </a:pPr>
              <a:r>
                <a:rPr lang="uk-UA" sz="3200" noProof="0" dirty="0">
                  <a:latin typeface="+mj-lt"/>
                </a:rPr>
                <a:t> Документи до тендерів.</a:t>
              </a:r>
            </a:p>
            <a:p>
              <a:pPr algn="l">
                <a:spcBef>
                  <a:spcPts val="300"/>
                </a:spcBef>
                <a:spcAft>
                  <a:spcPts val="300"/>
                </a:spcAft>
                <a:buFont typeface="+mj-lt"/>
                <a:buAutoNum type="arabicPeriod"/>
              </a:pPr>
              <a:r>
                <a:rPr lang="uk-UA" sz="3200" noProof="0" dirty="0">
                  <a:latin typeface="+mj-lt"/>
                </a:rPr>
                <a:t> Моніторинг і комунікація.</a:t>
              </a:r>
            </a:p>
            <a:p>
              <a:pPr algn="l">
                <a:spcBef>
                  <a:spcPts val="300"/>
                </a:spcBef>
                <a:spcAft>
                  <a:spcPts val="300"/>
                </a:spcAft>
                <a:buFont typeface="+mj-lt"/>
                <a:buAutoNum type="arabicPeriod"/>
              </a:pPr>
              <a:r>
                <a:rPr lang="uk-UA" sz="3200" noProof="0" dirty="0">
                  <a:latin typeface="+mj-lt"/>
                </a:rPr>
                <a:t> Підсумок і найближчі кроки.</a:t>
              </a:r>
            </a:p>
            <a:p>
              <a:pPr algn="l">
                <a:spcBef>
                  <a:spcPts val="300"/>
                </a:spcBef>
                <a:spcAft>
                  <a:spcPts val="300"/>
                </a:spcAft>
                <a:buFont typeface="+mj-lt"/>
                <a:buAutoNum type="arabicPeriod"/>
              </a:pPr>
              <a:r>
                <a:rPr lang="uk-UA" sz="3200" noProof="0" dirty="0">
                  <a:latin typeface="+mj-lt"/>
                </a:rPr>
                <a:t> Додатки.</a:t>
              </a:r>
            </a:p>
            <a:p>
              <a:pPr algn="l">
                <a:spcBef>
                  <a:spcPts val="300"/>
                </a:spcBef>
                <a:spcAft>
                  <a:spcPts val="300"/>
                </a:spcAft>
                <a:buFont typeface="+mj-lt"/>
                <a:buAutoNum type="arabicPeriod"/>
              </a:pPr>
              <a:r>
                <a:rPr lang="uk-UA" sz="3200" noProof="0" dirty="0">
                  <a:latin typeface="+mj-lt"/>
                </a:rPr>
                <a:t> Питання і відповіді.</a:t>
              </a:r>
            </a:p>
          </p:txBody>
        </p:sp>
      </p:grpSp>
      <p:sp>
        <p:nvSpPr>
          <p:cNvPr id="20" name="Прямокутник: округлені кути 19">
            <a:extLst>
              <a:ext uri="{FF2B5EF4-FFF2-40B4-BE49-F238E27FC236}">
                <a16:creationId xmlns:a16="http://schemas.microsoft.com/office/drawing/2014/main" id="{98B8584E-8F72-30D4-8B90-176FE9C26D46}"/>
              </a:ext>
            </a:extLst>
          </p:cNvPr>
          <p:cNvSpPr/>
          <p:nvPr/>
        </p:nvSpPr>
        <p:spPr>
          <a:xfrm>
            <a:off x="12712750" y="5400149"/>
            <a:ext cx="1888435"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1" name="Прямокутник: округлені кути 20">
            <a:extLst>
              <a:ext uri="{FF2B5EF4-FFF2-40B4-BE49-F238E27FC236}">
                <a16:creationId xmlns:a16="http://schemas.microsoft.com/office/drawing/2014/main" id="{3911A522-31E6-BA6E-5CBE-A2E0E22EED6B}"/>
              </a:ext>
            </a:extLst>
          </p:cNvPr>
          <p:cNvSpPr/>
          <p:nvPr/>
        </p:nvSpPr>
        <p:spPr>
          <a:xfrm>
            <a:off x="15003385"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Очікувані результати</a:t>
            </a:r>
          </a:p>
        </p:txBody>
      </p:sp>
      <p:pic>
        <p:nvPicPr>
          <p:cNvPr id="24" name="Графіка 23" descr="Checkmark with solid fill">
            <a:extLst>
              <a:ext uri="{FF2B5EF4-FFF2-40B4-BE49-F238E27FC236}">
                <a16:creationId xmlns:a16="http://schemas.microsoft.com/office/drawing/2014/main" id="{46469933-665D-0914-3602-672EE63BC7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75459" y="5553329"/>
            <a:ext cx="763016" cy="763016"/>
          </a:xfrm>
          <a:prstGeom prst="rect">
            <a:avLst/>
          </a:prstGeom>
        </p:spPr>
      </p:pic>
      <p:sp>
        <p:nvSpPr>
          <p:cNvPr id="25" name="Прямокутник 24">
            <a:extLst>
              <a:ext uri="{FF2B5EF4-FFF2-40B4-BE49-F238E27FC236}">
                <a16:creationId xmlns:a16="http://schemas.microsoft.com/office/drawing/2014/main" id="{8271F04D-3B41-5743-E303-E494B05A61C8}"/>
              </a:ext>
            </a:extLst>
          </p:cNvPr>
          <p:cNvSpPr/>
          <p:nvPr/>
        </p:nvSpPr>
        <p:spPr>
          <a:xfrm>
            <a:off x="12712750" y="6857999"/>
            <a:ext cx="8519156" cy="5744817"/>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6" name="TextBox 25">
            <a:extLst>
              <a:ext uri="{FF2B5EF4-FFF2-40B4-BE49-F238E27FC236}">
                <a16:creationId xmlns:a16="http://schemas.microsoft.com/office/drawing/2014/main" id="{B279B9C9-A1B4-06F7-A48F-2EE2C7993650}"/>
              </a:ext>
            </a:extLst>
          </p:cNvPr>
          <p:cNvSpPr txBox="1"/>
          <p:nvPr/>
        </p:nvSpPr>
        <p:spPr>
          <a:xfrm>
            <a:off x="13275459" y="7160472"/>
            <a:ext cx="7567657" cy="3770263"/>
          </a:xfrm>
          <a:prstGeom prst="rect">
            <a:avLst/>
          </a:prstGeom>
          <a:noFill/>
        </p:spPr>
        <p:txBody>
          <a:bodyPr wrap="square" lIns="91440" tIns="45720" rIns="91440" bIns="45720" anchor="t">
            <a:spAutoFit/>
          </a:bodyPr>
          <a:lstStyle/>
          <a:p>
            <a:pPr marL="457200" indent="-457200" algn="l">
              <a:spcBef>
                <a:spcPts val="300"/>
              </a:spcBef>
              <a:spcAft>
                <a:spcPts val="300"/>
              </a:spcAft>
              <a:buFont typeface="Wingdings" panose="05000000000000000000" pitchFamily="2" charset="2"/>
              <a:buChar char="ü"/>
            </a:pPr>
            <a:r>
              <a:rPr lang="uk-UA" sz="3200" noProof="0" dirty="0">
                <a:latin typeface="+mj-lt"/>
              </a:rPr>
              <a:t>Вміння оцінити ризики та сформулювати потреби</a:t>
            </a:r>
          </a:p>
          <a:p>
            <a:pPr marL="457200" indent="-457200" algn="l">
              <a:spcBef>
                <a:spcPts val="300"/>
              </a:spcBef>
              <a:spcAft>
                <a:spcPts val="300"/>
              </a:spcAft>
              <a:buFont typeface="Wingdings" panose="05000000000000000000" pitchFamily="2" charset="2"/>
              <a:buChar char="ü"/>
            </a:pPr>
            <a:r>
              <a:rPr lang="uk-UA" sz="3200" noProof="0" dirty="0">
                <a:latin typeface="+mj-lt"/>
              </a:rPr>
              <a:t>Обізнаність з необхідними документами</a:t>
            </a:r>
          </a:p>
          <a:p>
            <a:pPr marL="457200" indent="-457200" algn="l">
              <a:spcBef>
                <a:spcPts val="300"/>
              </a:spcBef>
              <a:spcAft>
                <a:spcPts val="300"/>
              </a:spcAft>
              <a:buFont typeface="Wingdings" panose="05000000000000000000" pitchFamily="2" charset="2"/>
              <a:buChar char="ü"/>
            </a:pPr>
            <a:r>
              <a:rPr lang="uk-UA" sz="3200" noProof="0" dirty="0">
                <a:latin typeface="+mj-lt"/>
              </a:rPr>
              <a:t>Вміння виставити KPI для кожного </a:t>
            </a:r>
            <a:r>
              <a:rPr lang="uk-UA" sz="3200" noProof="0" dirty="0" err="1">
                <a:latin typeface="+mj-lt"/>
              </a:rPr>
              <a:t>проєкту</a:t>
            </a:r>
            <a:endParaRPr lang="uk-UA" sz="3200" noProof="0" dirty="0">
              <a:latin typeface="+mj-lt"/>
              <a:ea typeface="Calibri Light" panose="020F0302020204030204"/>
              <a:cs typeface="Calibri Light" panose="020F0302020204030204"/>
            </a:endParaRPr>
          </a:p>
          <a:p>
            <a:pPr algn="l">
              <a:spcBef>
                <a:spcPts val="300"/>
              </a:spcBef>
              <a:spcAft>
                <a:spcPts val="300"/>
              </a:spcAft>
            </a:pPr>
            <a:endParaRPr lang="uk-UA" sz="3200" noProof="0" dirty="0">
              <a:latin typeface="+mj-lt"/>
              <a:ea typeface="Calibri Light" panose="020F0302020204030204"/>
              <a:cs typeface="Calibri Light" panose="020F0302020204030204"/>
            </a:endParaRPr>
          </a:p>
        </p:txBody>
      </p:sp>
    </p:spTree>
    <p:extLst>
      <p:ext uri="{BB962C8B-B14F-4D97-AF65-F5344CB8AC3E}">
        <p14:creationId xmlns:p14="http://schemas.microsoft.com/office/powerpoint/2010/main" val="37632489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FEC25-AC9E-D27D-8E01-7B08A124BBBE}"/>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E1C73860-28D8-D7CF-4A7E-EFE9721EDA2E}"/>
              </a:ext>
            </a:extLst>
          </p:cNvPr>
          <p:cNvSpPr txBox="1">
            <a:spLocks/>
          </p:cNvSpPr>
          <p:nvPr/>
        </p:nvSpPr>
        <p:spPr>
          <a:xfrm>
            <a:off x="685010" y="1733142"/>
            <a:ext cx="14614082"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Ролі та принципи</a:t>
            </a:r>
          </a:p>
        </p:txBody>
      </p:sp>
      <p:graphicFrame>
        <p:nvGraphicFramePr>
          <p:cNvPr id="4" name="Схема 3">
            <a:extLst>
              <a:ext uri="{FF2B5EF4-FFF2-40B4-BE49-F238E27FC236}">
                <a16:creationId xmlns:a16="http://schemas.microsoft.com/office/drawing/2014/main" id="{7A5A84B5-776F-603C-C970-B7B38126165E}"/>
              </a:ext>
            </a:extLst>
          </p:cNvPr>
          <p:cNvGraphicFramePr/>
          <p:nvPr>
            <p:extLst>
              <p:ext uri="{D42A27DB-BD31-4B8C-83A1-F6EECF244321}">
                <p14:modId xmlns:p14="http://schemas.microsoft.com/office/powerpoint/2010/main" val="2559911682"/>
              </p:ext>
            </p:extLst>
          </p:nvPr>
        </p:nvGraphicFramePr>
        <p:xfrm>
          <a:off x="963305" y="3244204"/>
          <a:ext cx="9731199" cy="896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кутник: округлені кути 6">
            <a:extLst>
              <a:ext uri="{FF2B5EF4-FFF2-40B4-BE49-F238E27FC236}">
                <a16:creationId xmlns:a16="http://schemas.microsoft.com/office/drawing/2014/main" id="{1260C621-93D0-6B9D-EF96-2F695881460D}"/>
              </a:ext>
            </a:extLst>
          </p:cNvPr>
          <p:cNvSpPr/>
          <p:nvPr/>
        </p:nvSpPr>
        <p:spPr>
          <a:xfrm>
            <a:off x="13378069" y="6368050"/>
            <a:ext cx="1888435" cy="106937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600" b="1" noProof="0" dirty="0">
                <a:latin typeface="+mj-lt"/>
              </a:rPr>
              <a:t>2</a:t>
            </a:r>
          </a:p>
        </p:txBody>
      </p:sp>
      <p:sp>
        <p:nvSpPr>
          <p:cNvPr id="10" name="Прямокутник: округлені кути 9">
            <a:extLst>
              <a:ext uri="{FF2B5EF4-FFF2-40B4-BE49-F238E27FC236}">
                <a16:creationId xmlns:a16="http://schemas.microsoft.com/office/drawing/2014/main" id="{22DEB287-194F-489F-DAA9-EC2E867F0D7D}"/>
              </a:ext>
            </a:extLst>
          </p:cNvPr>
          <p:cNvSpPr/>
          <p:nvPr/>
        </p:nvSpPr>
        <p:spPr>
          <a:xfrm>
            <a:off x="15816469" y="6368049"/>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err="1">
                <a:latin typeface="+mj-lt"/>
              </a:rPr>
              <a:t>Інклюзивність</a:t>
            </a:r>
            <a:r>
              <a:rPr lang="uk-UA" sz="3200" b="1" noProof="0" dirty="0">
                <a:latin typeface="+mj-lt"/>
              </a:rPr>
              <a:t> і права людини</a:t>
            </a:r>
          </a:p>
        </p:txBody>
      </p:sp>
      <p:sp>
        <p:nvSpPr>
          <p:cNvPr id="8" name="Прямокутник: округлені кути 7">
            <a:extLst>
              <a:ext uri="{FF2B5EF4-FFF2-40B4-BE49-F238E27FC236}">
                <a16:creationId xmlns:a16="http://schemas.microsoft.com/office/drawing/2014/main" id="{2F3F3664-7C04-1F89-7369-C0EB01FD61FE}"/>
              </a:ext>
            </a:extLst>
          </p:cNvPr>
          <p:cNvSpPr/>
          <p:nvPr/>
        </p:nvSpPr>
        <p:spPr>
          <a:xfrm>
            <a:off x="13378068" y="9402415"/>
            <a:ext cx="1888435" cy="106937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600" b="1" noProof="0" dirty="0">
                <a:latin typeface="+mj-lt"/>
              </a:rPr>
              <a:t>3</a:t>
            </a:r>
          </a:p>
        </p:txBody>
      </p:sp>
      <p:sp>
        <p:nvSpPr>
          <p:cNvPr id="11" name="Прямокутник: округлені кути 10">
            <a:extLst>
              <a:ext uri="{FF2B5EF4-FFF2-40B4-BE49-F238E27FC236}">
                <a16:creationId xmlns:a16="http://schemas.microsoft.com/office/drawing/2014/main" id="{BC37C09D-E3CF-E22B-9444-88B1E698ED7B}"/>
              </a:ext>
            </a:extLst>
          </p:cNvPr>
          <p:cNvSpPr/>
          <p:nvPr/>
        </p:nvSpPr>
        <p:spPr>
          <a:xfrm>
            <a:off x="15816469" y="9402414"/>
            <a:ext cx="6228521" cy="1069380"/>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err="1">
                <a:latin typeface="+mj-lt"/>
              </a:rPr>
              <a:t>Build</a:t>
            </a:r>
            <a:r>
              <a:rPr lang="uk-UA" sz="3200" b="1" noProof="0" dirty="0">
                <a:latin typeface="+mj-lt"/>
              </a:rPr>
              <a:t> </a:t>
            </a:r>
            <a:r>
              <a:rPr lang="uk-UA" sz="3200" b="1" noProof="0" dirty="0" err="1">
                <a:latin typeface="+mj-lt"/>
              </a:rPr>
              <a:t>Back</a:t>
            </a:r>
            <a:r>
              <a:rPr lang="uk-UA" sz="3200" b="1" noProof="0" dirty="0">
                <a:latin typeface="+mj-lt"/>
              </a:rPr>
              <a:t> </a:t>
            </a:r>
            <a:r>
              <a:rPr lang="uk-UA" sz="3200" b="1" noProof="0" dirty="0" err="1">
                <a:latin typeface="+mj-lt"/>
              </a:rPr>
              <a:t>Better</a:t>
            </a:r>
            <a:endParaRPr lang="uk-UA" sz="3200" b="1" noProof="0" dirty="0">
              <a:latin typeface="+mj-lt"/>
            </a:endParaRPr>
          </a:p>
        </p:txBody>
      </p:sp>
      <p:grpSp>
        <p:nvGrpSpPr>
          <p:cNvPr id="20" name="Групувати 19">
            <a:extLst>
              <a:ext uri="{FF2B5EF4-FFF2-40B4-BE49-F238E27FC236}">
                <a16:creationId xmlns:a16="http://schemas.microsoft.com/office/drawing/2014/main" id="{BB3D3C02-8B3F-A738-7DCD-3199C4CC532A}"/>
              </a:ext>
            </a:extLst>
          </p:cNvPr>
          <p:cNvGrpSpPr/>
          <p:nvPr/>
        </p:nvGrpSpPr>
        <p:grpSpPr>
          <a:xfrm>
            <a:off x="13378069" y="3244204"/>
            <a:ext cx="9405486" cy="2323759"/>
            <a:chOff x="13378069" y="3244204"/>
            <a:chExt cx="9405486" cy="2323759"/>
          </a:xfrm>
        </p:grpSpPr>
        <p:grpSp>
          <p:nvGrpSpPr>
            <p:cNvPr id="12" name="Групувати 11">
              <a:extLst>
                <a:ext uri="{FF2B5EF4-FFF2-40B4-BE49-F238E27FC236}">
                  <a16:creationId xmlns:a16="http://schemas.microsoft.com/office/drawing/2014/main" id="{378232F7-40D9-0094-42BE-EC85E8D7993B}"/>
                </a:ext>
              </a:extLst>
            </p:cNvPr>
            <p:cNvGrpSpPr/>
            <p:nvPr/>
          </p:nvGrpSpPr>
          <p:grpSpPr>
            <a:xfrm>
              <a:off x="13378069" y="3244204"/>
              <a:ext cx="8666921" cy="1069380"/>
              <a:chOff x="13378069" y="3244204"/>
              <a:chExt cx="8666921" cy="1069380"/>
            </a:xfrm>
          </p:grpSpPr>
          <p:sp>
            <p:nvSpPr>
              <p:cNvPr id="6" name="Прямокутник: округлені кути 5">
                <a:extLst>
                  <a:ext uri="{FF2B5EF4-FFF2-40B4-BE49-F238E27FC236}">
                    <a16:creationId xmlns:a16="http://schemas.microsoft.com/office/drawing/2014/main" id="{B837A46E-C003-9108-D5DD-636A7E980EC1}"/>
                  </a:ext>
                </a:extLst>
              </p:cNvPr>
              <p:cNvSpPr/>
              <p:nvPr/>
            </p:nvSpPr>
            <p:spPr>
              <a:xfrm>
                <a:off x="13378069" y="3244206"/>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600" b="1" noProof="0" dirty="0">
                    <a:latin typeface="+mj-lt"/>
                  </a:rPr>
                  <a:t>1</a:t>
                </a:r>
              </a:p>
            </p:txBody>
          </p:sp>
          <p:sp>
            <p:nvSpPr>
              <p:cNvPr id="9" name="Прямокутник: округлені кути 8">
                <a:extLst>
                  <a:ext uri="{FF2B5EF4-FFF2-40B4-BE49-F238E27FC236}">
                    <a16:creationId xmlns:a16="http://schemas.microsoft.com/office/drawing/2014/main" id="{DE9212C9-A8BF-4506-5BF8-41E9DE536806}"/>
                  </a:ext>
                </a:extLst>
              </p:cNvPr>
              <p:cNvSpPr/>
              <p:nvPr/>
            </p:nvSpPr>
            <p:spPr>
              <a:xfrm>
                <a:off x="15816469" y="3244204"/>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Не нашкодь</a:t>
                </a:r>
              </a:p>
            </p:txBody>
          </p:sp>
        </p:grpSp>
        <p:sp>
          <p:nvSpPr>
            <p:cNvPr id="17" name="TextBox 16">
              <a:extLst>
                <a:ext uri="{FF2B5EF4-FFF2-40B4-BE49-F238E27FC236}">
                  <a16:creationId xmlns:a16="http://schemas.microsoft.com/office/drawing/2014/main" id="{DB2C4BF7-0F70-B5F9-E182-A76465C7B0CF}"/>
                </a:ext>
              </a:extLst>
            </p:cNvPr>
            <p:cNvSpPr txBox="1"/>
            <p:nvPr/>
          </p:nvSpPr>
          <p:spPr>
            <a:xfrm>
              <a:off x="13378069" y="4613856"/>
              <a:ext cx="9405486" cy="954107"/>
            </a:xfrm>
            <a:prstGeom prst="rect">
              <a:avLst/>
            </a:prstGeom>
            <a:noFill/>
          </p:spPr>
          <p:txBody>
            <a:bodyPr wrap="square" rtlCol="0">
              <a:spAutoFit/>
            </a:bodyPr>
            <a:lstStyle/>
            <a:p>
              <a:pPr marL="457200" indent="-457200" algn="just">
                <a:buFont typeface="Arial" panose="020B0604020202020204" pitchFamily="34" charset="0"/>
                <a:buChar char="•"/>
              </a:pPr>
              <a:r>
                <a:rPr lang="uk-UA" sz="2800" noProof="0" dirty="0">
                  <a:latin typeface="+mj-lt"/>
                </a:rPr>
                <a:t>Ієрархія пом’якшення — спочатку уникнути ризику, потім зменшити, відновити, і лише в кінці компенсувати.</a:t>
              </a:r>
            </a:p>
          </p:txBody>
        </p:sp>
      </p:grpSp>
      <p:sp>
        <p:nvSpPr>
          <p:cNvPr id="18" name="TextBox 17">
            <a:extLst>
              <a:ext uri="{FF2B5EF4-FFF2-40B4-BE49-F238E27FC236}">
                <a16:creationId xmlns:a16="http://schemas.microsoft.com/office/drawing/2014/main" id="{2FB00B3F-3C5A-5A56-F017-2DF6D1295FC5}"/>
              </a:ext>
            </a:extLst>
          </p:cNvPr>
          <p:cNvSpPr txBox="1"/>
          <p:nvPr/>
        </p:nvSpPr>
        <p:spPr>
          <a:xfrm>
            <a:off x="13378069" y="7750637"/>
            <a:ext cx="9405486" cy="954107"/>
          </a:xfrm>
          <a:prstGeom prst="rect">
            <a:avLst/>
          </a:prstGeom>
          <a:noFill/>
        </p:spPr>
        <p:txBody>
          <a:bodyPr wrap="square" rtlCol="0">
            <a:spAutoFit/>
          </a:bodyPr>
          <a:lstStyle/>
          <a:p>
            <a:pPr marL="457200" indent="-457200" algn="just">
              <a:buFont typeface="Arial" panose="020B0604020202020204" pitchFamily="34" charset="0"/>
              <a:buChar char="•"/>
            </a:pPr>
            <a:r>
              <a:rPr lang="uk-UA" sz="2800" noProof="0" dirty="0">
                <a:latin typeface="+mj-lt"/>
              </a:rPr>
              <a:t>Окрема увага вразливим групам — ВПО, люди з інвалідністю, діти, жінки, ветерани. </a:t>
            </a:r>
          </a:p>
        </p:txBody>
      </p:sp>
      <p:sp>
        <p:nvSpPr>
          <p:cNvPr id="19" name="TextBox 18">
            <a:extLst>
              <a:ext uri="{FF2B5EF4-FFF2-40B4-BE49-F238E27FC236}">
                <a16:creationId xmlns:a16="http://schemas.microsoft.com/office/drawing/2014/main" id="{C46E4C1E-50DA-BD92-D686-B6EAA9BA18E5}"/>
              </a:ext>
            </a:extLst>
          </p:cNvPr>
          <p:cNvSpPr txBox="1"/>
          <p:nvPr/>
        </p:nvSpPr>
        <p:spPr>
          <a:xfrm>
            <a:off x="13378068" y="10794826"/>
            <a:ext cx="9405486" cy="954107"/>
          </a:xfrm>
          <a:prstGeom prst="rect">
            <a:avLst/>
          </a:prstGeom>
          <a:noFill/>
        </p:spPr>
        <p:txBody>
          <a:bodyPr wrap="square" rtlCol="0">
            <a:spAutoFit/>
          </a:bodyPr>
          <a:lstStyle/>
          <a:p>
            <a:pPr marL="457200" indent="-457200" algn="just">
              <a:buFont typeface="Arial" panose="020B0604020202020204" pitchFamily="34" charset="0"/>
              <a:buChar char="•"/>
            </a:pPr>
            <a:r>
              <a:rPr lang="uk-UA" sz="2800" noProof="0" dirty="0">
                <a:latin typeface="+mj-lt"/>
              </a:rPr>
              <a:t>Стійкість до кліматичних ризиків, енергоефективність, безпечні відходи, циркулярні рішення.</a:t>
            </a:r>
          </a:p>
        </p:txBody>
      </p:sp>
    </p:spTree>
    <p:extLst>
      <p:ext uri="{BB962C8B-B14F-4D97-AF65-F5344CB8AC3E}">
        <p14:creationId xmlns:p14="http://schemas.microsoft.com/office/powerpoint/2010/main" val="29806133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AEAA-3A29-7592-E7FE-0B409F0BD95B}"/>
            </a:ext>
          </a:extLst>
        </p:cNvPr>
        <p:cNvGrpSpPr/>
        <p:nvPr/>
      </p:nvGrpSpPr>
      <p:grpSpPr>
        <a:xfrm>
          <a:off x="0" y="0"/>
          <a:ext cx="0" cy="0"/>
          <a:chOff x="0" y="0"/>
          <a:chExt cx="0" cy="0"/>
        </a:xfrm>
      </p:grpSpPr>
      <p:sp>
        <p:nvSpPr>
          <p:cNvPr id="15" name="Прямокутник: округлені кути 14">
            <a:extLst>
              <a:ext uri="{FF2B5EF4-FFF2-40B4-BE49-F238E27FC236}">
                <a16:creationId xmlns:a16="http://schemas.microsoft.com/office/drawing/2014/main" id="{4D9A2F45-CAD9-8838-C44A-B5BC9E6D7057}"/>
              </a:ext>
            </a:extLst>
          </p:cNvPr>
          <p:cNvSpPr/>
          <p:nvPr/>
        </p:nvSpPr>
        <p:spPr>
          <a:xfrm>
            <a:off x="2655977" y="11858822"/>
            <a:ext cx="6189849" cy="914400"/>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3">
            <a:extLst>
              <a:ext uri="{FF2B5EF4-FFF2-40B4-BE49-F238E27FC236}">
                <a16:creationId xmlns:a16="http://schemas.microsoft.com/office/drawing/2014/main" id="{91A8462B-2C55-106E-29BB-9D1E7168A31B}"/>
              </a:ext>
            </a:extLst>
          </p:cNvPr>
          <p:cNvSpPr>
            <a:spLocks noGrp="1"/>
          </p:cNvSpPr>
          <p:nvPr>
            <p:ph type="title"/>
          </p:nvPr>
        </p:nvSpPr>
        <p:spPr>
          <a:xfrm>
            <a:off x="685010" y="1733142"/>
            <a:ext cx="14614082" cy="826248"/>
          </a:xfrm>
        </p:spPr>
        <p:txBody>
          <a:bodyPr/>
          <a:lstStyle/>
          <a:p>
            <a:r>
              <a:rPr lang="uk-UA" sz="6000" noProof="0" dirty="0"/>
              <a:t>Скринінг і категоризація</a:t>
            </a:r>
          </a:p>
        </p:txBody>
      </p:sp>
      <p:sp>
        <p:nvSpPr>
          <p:cNvPr id="3" name="Прямокутник: округлені кути 2">
            <a:extLst>
              <a:ext uri="{FF2B5EF4-FFF2-40B4-BE49-F238E27FC236}">
                <a16:creationId xmlns:a16="http://schemas.microsoft.com/office/drawing/2014/main" id="{E96953BA-BAB1-1113-BDC3-A83C735539EE}"/>
              </a:ext>
            </a:extLst>
          </p:cNvPr>
          <p:cNvSpPr/>
          <p:nvPr/>
        </p:nvSpPr>
        <p:spPr>
          <a:xfrm>
            <a:off x="1292087" y="3120885"/>
            <a:ext cx="8627165" cy="8509300"/>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4" name="Прямокутник 3">
            <a:extLst>
              <a:ext uri="{FF2B5EF4-FFF2-40B4-BE49-F238E27FC236}">
                <a16:creationId xmlns:a16="http://schemas.microsoft.com/office/drawing/2014/main" id="{071419AB-3E85-31BD-66F2-54CEDE99779B}"/>
              </a:ext>
            </a:extLst>
          </p:cNvPr>
          <p:cNvSpPr/>
          <p:nvPr/>
        </p:nvSpPr>
        <p:spPr>
          <a:xfrm>
            <a:off x="1292087" y="5155470"/>
            <a:ext cx="8627165" cy="73687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Чек-лист</a:t>
            </a:r>
          </a:p>
        </p:txBody>
      </p:sp>
      <p:grpSp>
        <p:nvGrpSpPr>
          <p:cNvPr id="8" name="Групувати 7">
            <a:extLst>
              <a:ext uri="{FF2B5EF4-FFF2-40B4-BE49-F238E27FC236}">
                <a16:creationId xmlns:a16="http://schemas.microsoft.com/office/drawing/2014/main" id="{412D5181-CE18-18EE-C1D0-66E27C0ECC3E}"/>
              </a:ext>
            </a:extLst>
          </p:cNvPr>
          <p:cNvGrpSpPr/>
          <p:nvPr/>
        </p:nvGrpSpPr>
        <p:grpSpPr>
          <a:xfrm>
            <a:off x="4726829" y="3428067"/>
            <a:ext cx="1757677" cy="1560333"/>
            <a:chOff x="3997185" y="3551725"/>
            <a:chExt cx="1805610" cy="1749572"/>
          </a:xfrm>
        </p:grpSpPr>
        <p:pic>
          <p:nvPicPr>
            <p:cNvPr id="6" name="Графіка 5" descr="Clipboard Checked with solid fill">
              <a:extLst>
                <a:ext uri="{FF2B5EF4-FFF2-40B4-BE49-F238E27FC236}">
                  <a16:creationId xmlns:a16="http://schemas.microsoft.com/office/drawing/2014/main" id="{98748FC0-B9E0-9765-6E38-1670D85D5D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7747" y="3704268"/>
              <a:ext cx="1444487" cy="1444487"/>
            </a:xfrm>
            <a:prstGeom prst="rect">
              <a:avLst/>
            </a:prstGeom>
          </p:spPr>
        </p:pic>
        <p:sp>
          <p:nvSpPr>
            <p:cNvPr id="7" name="Овал 6">
              <a:extLst>
                <a:ext uri="{FF2B5EF4-FFF2-40B4-BE49-F238E27FC236}">
                  <a16:creationId xmlns:a16="http://schemas.microsoft.com/office/drawing/2014/main" id="{01CBD7EC-D67C-3367-5EA1-8A66D7AFECC5}"/>
                </a:ext>
              </a:extLst>
            </p:cNvPr>
            <p:cNvSpPr/>
            <p:nvPr/>
          </p:nvSpPr>
          <p:spPr>
            <a:xfrm>
              <a:off x="3997185" y="3551725"/>
              <a:ext cx="1805610" cy="1749572"/>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sp>
        <p:nvSpPr>
          <p:cNvPr id="9" name="TextBox 8">
            <a:extLst>
              <a:ext uri="{FF2B5EF4-FFF2-40B4-BE49-F238E27FC236}">
                <a16:creationId xmlns:a16="http://schemas.microsoft.com/office/drawing/2014/main" id="{5D1E7FF8-B9DC-0D18-8E73-F317397F0BDC}"/>
              </a:ext>
            </a:extLst>
          </p:cNvPr>
          <p:cNvSpPr txBox="1"/>
          <p:nvPr/>
        </p:nvSpPr>
        <p:spPr>
          <a:xfrm>
            <a:off x="1945980" y="6120985"/>
            <a:ext cx="7973272" cy="5509200"/>
          </a:xfrm>
          <a:prstGeom prst="rect">
            <a:avLst/>
          </a:prstGeom>
          <a:noFill/>
        </p:spPr>
        <p:txBody>
          <a:bodyPr wrap="square" rtlCol="0">
            <a:spAutoFit/>
          </a:bodyPr>
          <a:lstStyle/>
          <a:p>
            <a:pPr marL="285750" indent="-285750">
              <a:buClr>
                <a:srgbClr val="4D4D4D"/>
              </a:buClr>
              <a:buFont typeface="Wingdings" panose="05000000000000000000" pitchFamily="2" charset="2"/>
              <a:buChar char="ü"/>
            </a:pPr>
            <a:r>
              <a:rPr lang="uk-UA" sz="3200" noProof="0" dirty="0">
                <a:latin typeface="+mj-lt"/>
              </a:rPr>
              <a:t>  Що і де будуємо/ремонтуємо?</a:t>
            </a:r>
          </a:p>
          <a:p>
            <a:pPr marL="285750" indent="-285750">
              <a:buClr>
                <a:srgbClr val="4D4D4D"/>
              </a:buClr>
              <a:buFont typeface="Wingdings" panose="05000000000000000000" pitchFamily="2" charset="2"/>
              <a:buChar char="ü"/>
            </a:pPr>
            <a:r>
              <a:rPr lang="uk-UA" sz="3200" noProof="0" dirty="0">
                <a:latin typeface="+mj-lt"/>
              </a:rPr>
              <a:t>  Чи потрібна ОВД/СЕО? </a:t>
            </a:r>
          </a:p>
          <a:p>
            <a:pPr marL="285750" indent="-285750">
              <a:buClr>
                <a:srgbClr val="4D4D4D"/>
              </a:buClr>
              <a:buFont typeface="Wingdings" panose="05000000000000000000" pitchFamily="2" charset="2"/>
              <a:buChar char="ü"/>
            </a:pPr>
            <a:r>
              <a:rPr lang="uk-UA" sz="3200" noProof="0" dirty="0">
                <a:latin typeface="+mj-lt"/>
              </a:rPr>
              <a:t>  Чутливі фактори: вода, ґрунт, повітря, культурна спадщина, небезпечні матеріали, близькість до соціальних об’єктів, мінна небезпека. </a:t>
            </a:r>
          </a:p>
          <a:p>
            <a:pPr marL="285750" indent="-285750">
              <a:buClr>
                <a:srgbClr val="4D4D4D"/>
              </a:buClr>
              <a:buFont typeface="Wingdings" panose="05000000000000000000" pitchFamily="2" charset="2"/>
              <a:buChar char="ü"/>
            </a:pPr>
            <a:r>
              <a:rPr lang="uk-UA" sz="3200" noProof="0" dirty="0">
                <a:latin typeface="+mj-lt"/>
              </a:rPr>
              <a:t>  Соціальний контекст: ВПО, доступність, гендерні ризики.</a:t>
            </a:r>
          </a:p>
          <a:p>
            <a:pPr marL="285750" indent="-285750">
              <a:buClr>
                <a:srgbClr val="4D4D4D"/>
              </a:buClr>
              <a:buFont typeface="Wingdings" panose="05000000000000000000" pitchFamily="2" charset="2"/>
              <a:buChar char="ü"/>
            </a:pPr>
            <a:r>
              <a:rPr lang="uk-UA" sz="3200" noProof="0" dirty="0">
                <a:latin typeface="+mj-lt"/>
              </a:rPr>
              <a:t>  Попередня категорія ризику. </a:t>
            </a:r>
          </a:p>
          <a:p>
            <a:pPr marL="285750" indent="-285750">
              <a:buClr>
                <a:srgbClr val="4D4D4D"/>
              </a:buClr>
              <a:buFont typeface="Wingdings" panose="05000000000000000000" pitchFamily="2" charset="2"/>
              <a:buChar char="ü"/>
            </a:pPr>
            <a:r>
              <a:rPr lang="uk-UA" sz="3200" noProof="0" dirty="0">
                <a:latin typeface="+mj-lt"/>
              </a:rPr>
              <a:t>  Які плани Е&amp;S</a:t>
            </a:r>
            <a:r>
              <a:rPr lang="en-US" sz="3200" noProof="0" dirty="0">
                <a:latin typeface="+mj-lt"/>
              </a:rPr>
              <a:t> </a:t>
            </a:r>
            <a:r>
              <a:rPr lang="uk-UA" sz="3200" noProof="0" dirty="0">
                <a:latin typeface="+mj-lt"/>
              </a:rPr>
              <a:t>(екологічні і соціальні) потрібні. </a:t>
            </a:r>
          </a:p>
        </p:txBody>
      </p:sp>
      <p:sp>
        <p:nvSpPr>
          <p:cNvPr id="23" name="TextBox 22">
            <a:extLst>
              <a:ext uri="{FF2B5EF4-FFF2-40B4-BE49-F238E27FC236}">
                <a16:creationId xmlns:a16="http://schemas.microsoft.com/office/drawing/2014/main" id="{C1C1F8D9-0770-2479-293F-4F8677F7672F}"/>
              </a:ext>
            </a:extLst>
          </p:cNvPr>
          <p:cNvSpPr txBox="1"/>
          <p:nvPr/>
        </p:nvSpPr>
        <p:spPr>
          <a:xfrm>
            <a:off x="13378070" y="4613856"/>
            <a:ext cx="8627166" cy="6986528"/>
          </a:xfrm>
          <a:prstGeom prst="rect">
            <a:avLst/>
          </a:prstGeom>
          <a:noFill/>
        </p:spPr>
        <p:txBody>
          <a:bodyPr wrap="square" rtlCol="0">
            <a:spAutoFit/>
          </a:bodyPr>
          <a:lstStyle/>
          <a:p>
            <a:pPr marL="457200" indent="-457200" algn="just">
              <a:buFont typeface="Arial" panose="020B0604020202020204" pitchFamily="34" charset="0"/>
              <a:buChar char="•"/>
            </a:pPr>
            <a:r>
              <a:rPr lang="uk-UA" sz="3200" b="1" noProof="0" dirty="0">
                <a:latin typeface="+mj-lt"/>
              </a:rPr>
              <a:t>Низький ризик: </a:t>
            </a:r>
            <a:endParaRPr lang="en-US" sz="3200" b="1" noProof="0" dirty="0">
              <a:latin typeface="+mj-lt"/>
            </a:endParaRPr>
          </a:p>
          <a:p>
            <a:pPr algn="just"/>
            <a:r>
              <a:rPr lang="uk-UA" sz="3200" noProof="0" dirty="0">
                <a:latin typeface="+mj-lt"/>
              </a:rPr>
              <a:t>Дрібні ремонти без втручання у ґрунт/несучі конструкції, без відходів азбесту, без впливу на уразливі групи. </a:t>
            </a:r>
          </a:p>
          <a:p>
            <a:pPr algn="just"/>
            <a:endParaRPr lang="uk-UA" sz="3200" noProof="0" dirty="0">
              <a:latin typeface="+mj-lt"/>
            </a:endParaRPr>
          </a:p>
          <a:p>
            <a:pPr marL="457200" indent="-457200" algn="just">
              <a:buFont typeface="Arial" panose="020B0604020202020204" pitchFamily="34" charset="0"/>
              <a:buChar char="•"/>
            </a:pPr>
            <a:r>
              <a:rPr lang="uk-UA" sz="3200" b="1" noProof="0" dirty="0">
                <a:latin typeface="+mj-lt"/>
              </a:rPr>
              <a:t> Середній ризик: </a:t>
            </a:r>
            <a:endParaRPr lang="en-US" sz="3200" b="1" noProof="0" dirty="0">
              <a:latin typeface="+mj-lt"/>
            </a:endParaRPr>
          </a:p>
          <a:p>
            <a:pPr algn="just"/>
            <a:r>
              <a:rPr lang="uk-UA" sz="3200" noProof="0" dirty="0">
                <a:latin typeface="+mj-lt"/>
              </a:rPr>
              <a:t>Роботи з ґрунтом, частковий демонтаж, близькість до житла/шкіл/лікарень, транспортні ризики. </a:t>
            </a:r>
          </a:p>
          <a:p>
            <a:pPr algn="just"/>
            <a:endParaRPr lang="uk-UA" sz="3200" noProof="0" dirty="0">
              <a:latin typeface="+mj-lt"/>
            </a:endParaRPr>
          </a:p>
          <a:p>
            <a:pPr marL="457200" indent="-457200" algn="just">
              <a:buFont typeface="Arial" panose="020B0604020202020204" pitchFamily="34" charset="0"/>
              <a:buChar char="•"/>
            </a:pPr>
            <a:r>
              <a:rPr lang="uk-UA" sz="3200" b="1" noProof="0" dirty="0">
                <a:latin typeface="+mj-lt"/>
              </a:rPr>
              <a:t> Високий ризик: </a:t>
            </a:r>
            <a:endParaRPr lang="en-US" sz="3200" b="1" noProof="0" dirty="0">
              <a:latin typeface="+mj-lt"/>
            </a:endParaRPr>
          </a:p>
          <a:p>
            <a:pPr algn="just"/>
            <a:r>
              <a:rPr lang="uk-UA" sz="3200" dirty="0">
                <a:latin typeface="+mj-lt"/>
              </a:rPr>
              <a:t>В</a:t>
            </a:r>
            <a:r>
              <a:rPr lang="uk-UA" sz="3200" noProof="0" dirty="0" err="1">
                <a:latin typeface="+mj-lt"/>
              </a:rPr>
              <a:t>еликі</a:t>
            </a:r>
            <a:r>
              <a:rPr lang="uk-UA" sz="3200" noProof="0" dirty="0">
                <a:latin typeface="+mj-lt"/>
              </a:rPr>
              <a:t> інфраструктурні об’єкти, імовірність переселення/відчуження, роботи з небезпечними матеріалами, чутливі території.</a:t>
            </a:r>
          </a:p>
        </p:txBody>
      </p:sp>
      <p:grpSp>
        <p:nvGrpSpPr>
          <p:cNvPr id="5" name="Групувати 4">
            <a:extLst>
              <a:ext uri="{FF2B5EF4-FFF2-40B4-BE49-F238E27FC236}">
                <a16:creationId xmlns:a16="http://schemas.microsoft.com/office/drawing/2014/main" id="{0C82C89A-6E63-92FD-6EA5-68A46EA500A2}"/>
              </a:ext>
            </a:extLst>
          </p:cNvPr>
          <p:cNvGrpSpPr/>
          <p:nvPr/>
        </p:nvGrpSpPr>
        <p:grpSpPr>
          <a:xfrm>
            <a:off x="13378069" y="3161957"/>
            <a:ext cx="8366635" cy="1044572"/>
            <a:chOff x="13378069" y="3161956"/>
            <a:chExt cx="8405189" cy="1069379"/>
          </a:xfrm>
        </p:grpSpPr>
        <p:sp>
          <p:nvSpPr>
            <p:cNvPr id="24" name="Прямокутник: округлені кути 23">
              <a:extLst>
                <a:ext uri="{FF2B5EF4-FFF2-40B4-BE49-F238E27FC236}">
                  <a16:creationId xmlns:a16="http://schemas.microsoft.com/office/drawing/2014/main" id="{B0670C80-3CD4-310F-B7B6-0E7687B3D16A}"/>
                </a:ext>
              </a:extLst>
            </p:cNvPr>
            <p:cNvSpPr/>
            <p:nvPr/>
          </p:nvSpPr>
          <p:spPr>
            <a:xfrm>
              <a:off x="19894823" y="3161957"/>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5" name="Прямокутник: округлені кути 24">
              <a:extLst>
                <a:ext uri="{FF2B5EF4-FFF2-40B4-BE49-F238E27FC236}">
                  <a16:creationId xmlns:a16="http://schemas.microsoft.com/office/drawing/2014/main" id="{3015D474-0741-FFC4-9262-A4AAFDBBC7C4}"/>
                </a:ext>
              </a:extLst>
            </p:cNvPr>
            <p:cNvSpPr/>
            <p:nvPr/>
          </p:nvSpPr>
          <p:spPr>
            <a:xfrm>
              <a:off x="13378069" y="3161956"/>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Шкала ризику</a:t>
              </a:r>
            </a:p>
          </p:txBody>
        </p:sp>
        <p:pic>
          <p:nvPicPr>
            <p:cNvPr id="27" name="Графіка 26" descr="High voltage with solid fill">
              <a:extLst>
                <a:ext uri="{FF2B5EF4-FFF2-40B4-BE49-F238E27FC236}">
                  <a16:creationId xmlns:a16="http://schemas.microsoft.com/office/drawing/2014/main" id="{A287CA6F-E8A0-A523-03E7-10DF07EB18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81840" y="3239445"/>
              <a:ext cx="914400" cy="914400"/>
            </a:xfrm>
            <a:prstGeom prst="rect">
              <a:avLst/>
            </a:prstGeom>
          </p:spPr>
        </p:pic>
      </p:grpSp>
      <p:sp>
        <p:nvSpPr>
          <p:cNvPr id="28" name="Прямокутник: округлені кути 27">
            <a:extLst>
              <a:ext uri="{FF2B5EF4-FFF2-40B4-BE49-F238E27FC236}">
                <a16:creationId xmlns:a16="http://schemas.microsoft.com/office/drawing/2014/main" id="{EDE64F94-AD18-EE5A-3C55-2880C98236BB}"/>
              </a:ext>
            </a:extLst>
          </p:cNvPr>
          <p:cNvSpPr/>
          <p:nvPr/>
        </p:nvSpPr>
        <p:spPr>
          <a:xfrm>
            <a:off x="11832442" y="4755666"/>
            <a:ext cx="1213089" cy="173952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9" name="Прямокутник: округлені кути 28">
            <a:extLst>
              <a:ext uri="{FF2B5EF4-FFF2-40B4-BE49-F238E27FC236}">
                <a16:creationId xmlns:a16="http://schemas.microsoft.com/office/drawing/2014/main" id="{5EF4EB3B-BE4F-BE38-48DD-F2C29210093A}"/>
              </a:ext>
            </a:extLst>
          </p:cNvPr>
          <p:cNvSpPr/>
          <p:nvPr/>
        </p:nvSpPr>
        <p:spPr>
          <a:xfrm>
            <a:off x="11832441" y="7179506"/>
            <a:ext cx="1213089" cy="173952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30" name="Прямокутник: округлені кути 29">
            <a:extLst>
              <a:ext uri="{FF2B5EF4-FFF2-40B4-BE49-F238E27FC236}">
                <a16:creationId xmlns:a16="http://schemas.microsoft.com/office/drawing/2014/main" id="{6D5AB671-251C-4D9E-9DFB-54C8BC2382E7}"/>
              </a:ext>
            </a:extLst>
          </p:cNvPr>
          <p:cNvSpPr/>
          <p:nvPr/>
        </p:nvSpPr>
        <p:spPr>
          <a:xfrm>
            <a:off x="11832441" y="9603346"/>
            <a:ext cx="1213089" cy="1739522"/>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1" name="TextBox 10">
            <a:extLst>
              <a:ext uri="{FF2B5EF4-FFF2-40B4-BE49-F238E27FC236}">
                <a16:creationId xmlns:a16="http://schemas.microsoft.com/office/drawing/2014/main" id="{545293ED-3C92-00D8-A4D8-2EE8B02810EB}"/>
              </a:ext>
            </a:extLst>
          </p:cNvPr>
          <p:cNvSpPr txBox="1"/>
          <p:nvPr/>
        </p:nvSpPr>
        <p:spPr>
          <a:xfrm>
            <a:off x="2865256" y="11858822"/>
            <a:ext cx="7973272" cy="954107"/>
          </a:xfrm>
          <a:prstGeom prst="rect">
            <a:avLst/>
          </a:prstGeom>
          <a:noFill/>
          <a:ln>
            <a:noFill/>
          </a:ln>
        </p:spPr>
        <p:txBody>
          <a:bodyPr wrap="square" rtlCol="0">
            <a:spAutoFit/>
          </a:bodyPr>
          <a:lstStyle/>
          <a:p>
            <a:pPr>
              <a:buClr>
                <a:srgbClr val="4D4D4D"/>
              </a:buClr>
            </a:pPr>
            <a:r>
              <a:rPr lang="uk-UA" sz="2800" noProof="0" dirty="0">
                <a:solidFill>
                  <a:srgbClr val="4D4D4D"/>
                </a:solidFill>
                <a:latin typeface="+mj-lt"/>
              </a:rPr>
              <a:t>ОВД – оцінка впливу на довкілля. </a:t>
            </a:r>
            <a:endParaRPr lang="en-US" sz="2800" noProof="0" dirty="0">
              <a:solidFill>
                <a:srgbClr val="4D4D4D"/>
              </a:solidFill>
              <a:latin typeface="+mj-lt"/>
            </a:endParaRPr>
          </a:p>
          <a:p>
            <a:pPr>
              <a:buClr>
                <a:srgbClr val="4D4D4D"/>
              </a:buClr>
            </a:pPr>
            <a:r>
              <a:rPr lang="uk-UA" sz="2800" noProof="0" dirty="0">
                <a:solidFill>
                  <a:srgbClr val="4D4D4D"/>
                </a:solidFill>
                <a:latin typeface="+mj-lt"/>
              </a:rPr>
              <a:t>СЕО – стратегічна екологічна оцінка.</a:t>
            </a:r>
          </a:p>
        </p:txBody>
      </p:sp>
      <p:pic>
        <p:nvPicPr>
          <p:cNvPr id="14" name="Графіка 13" descr="Storytelling with solid fill">
            <a:extLst>
              <a:ext uri="{FF2B5EF4-FFF2-40B4-BE49-F238E27FC236}">
                <a16:creationId xmlns:a16="http://schemas.microsoft.com/office/drawing/2014/main" id="{C3CE730F-2065-4128-D9E4-2EADC0B97C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8780" y="11858822"/>
            <a:ext cx="914400" cy="914400"/>
          </a:xfrm>
          <a:prstGeom prst="rect">
            <a:avLst/>
          </a:prstGeom>
        </p:spPr>
      </p:pic>
    </p:spTree>
    <p:extLst>
      <p:ext uri="{BB962C8B-B14F-4D97-AF65-F5344CB8AC3E}">
        <p14:creationId xmlns:p14="http://schemas.microsoft.com/office/powerpoint/2010/main" val="355883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429C6-E7C9-FBD6-22A4-1CDBD5D58BDE}"/>
            </a:ext>
          </a:extLst>
        </p:cNvPr>
        <p:cNvGrpSpPr/>
        <p:nvPr/>
      </p:nvGrpSpPr>
      <p:grpSpPr>
        <a:xfrm>
          <a:off x="0" y="0"/>
          <a:ext cx="0" cy="0"/>
          <a:chOff x="0" y="0"/>
          <a:chExt cx="0" cy="0"/>
        </a:xfrm>
      </p:grpSpPr>
      <p:sp>
        <p:nvSpPr>
          <p:cNvPr id="8" name="Прямокутник: округлені кути 7">
            <a:extLst>
              <a:ext uri="{FF2B5EF4-FFF2-40B4-BE49-F238E27FC236}">
                <a16:creationId xmlns:a16="http://schemas.microsoft.com/office/drawing/2014/main" id="{8513E7A0-B555-8C3F-A140-B38B0B546982}"/>
              </a:ext>
            </a:extLst>
          </p:cNvPr>
          <p:cNvSpPr/>
          <p:nvPr/>
        </p:nvSpPr>
        <p:spPr>
          <a:xfrm>
            <a:off x="3574892" y="11028751"/>
            <a:ext cx="18482246" cy="95410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3">
            <a:extLst>
              <a:ext uri="{FF2B5EF4-FFF2-40B4-BE49-F238E27FC236}">
                <a16:creationId xmlns:a16="http://schemas.microsoft.com/office/drawing/2014/main" id="{DBEDDB70-F090-C940-4E1B-1BC39FA0D5A8}"/>
              </a:ext>
            </a:extLst>
          </p:cNvPr>
          <p:cNvSpPr txBox="1">
            <a:spLocks/>
          </p:cNvSpPr>
          <p:nvPr/>
        </p:nvSpPr>
        <p:spPr>
          <a:xfrm>
            <a:off x="685010" y="1733142"/>
            <a:ext cx="14614082"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Вихідна лінія: які дані зібрати</a:t>
            </a:r>
          </a:p>
        </p:txBody>
      </p:sp>
      <p:graphicFrame>
        <p:nvGraphicFramePr>
          <p:cNvPr id="3" name="Таблиця 2">
            <a:extLst>
              <a:ext uri="{FF2B5EF4-FFF2-40B4-BE49-F238E27FC236}">
                <a16:creationId xmlns:a16="http://schemas.microsoft.com/office/drawing/2014/main" id="{9FE31FFC-3809-2620-1088-EB168C3A7570}"/>
              </a:ext>
            </a:extLst>
          </p:cNvPr>
          <p:cNvGraphicFramePr>
            <a:graphicFrameLocks noGrp="1"/>
          </p:cNvGraphicFramePr>
          <p:nvPr>
            <p:extLst>
              <p:ext uri="{D42A27DB-BD31-4B8C-83A1-F6EECF244321}">
                <p14:modId xmlns:p14="http://schemas.microsoft.com/office/powerpoint/2010/main" val="1144043929"/>
              </p:ext>
            </p:extLst>
          </p:nvPr>
        </p:nvGraphicFramePr>
        <p:xfrm>
          <a:off x="2326861" y="2890446"/>
          <a:ext cx="19730277" cy="7611159"/>
        </p:xfrm>
        <a:graphic>
          <a:graphicData uri="http://schemas.openxmlformats.org/drawingml/2006/table">
            <a:tbl>
              <a:tblPr firstRow="1" bandRow="1">
                <a:tableStyleId>{5940675A-B579-460E-94D1-54222C63F5DA}</a:tableStyleId>
              </a:tblPr>
              <a:tblGrid>
                <a:gridCol w="3815522">
                  <a:extLst>
                    <a:ext uri="{9D8B030D-6E8A-4147-A177-3AD203B41FA5}">
                      <a16:colId xmlns:a16="http://schemas.microsoft.com/office/drawing/2014/main" val="296719997"/>
                    </a:ext>
                  </a:extLst>
                </a:gridCol>
                <a:gridCol w="10649772">
                  <a:extLst>
                    <a:ext uri="{9D8B030D-6E8A-4147-A177-3AD203B41FA5}">
                      <a16:colId xmlns:a16="http://schemas.microsoft.com/office/drawing/2014/main" val="3211075385"/>
                    </a:ext>
                  </a:extLst>
                </a:gridCol>
                <a:gridCol w="5264983">
                  <a:extLst>
                    <a:ext uri="{9D8B030D-6E8A-4147-A177-3AD203B41FA5}">
                      <a16:colId xmlns:a16="http://schemas.microsoft.com/office/drawing/2014/main" val="3009548124"/>
                    </a:ext>
                  </a:extLst>
                </a:gridCol>
              </a:tblGrid>
              <a:tr h="1088439">
                <a:tc gridSpan="2">
                  <a:txBody>
                    <a:bodyPr/>
                    <a:lstStyle/>
                    <a:p>
                      <a:pPr marL="0" algn="ctr" defTabSz="914400" rtl="0" eaLnBrk="1" latinLnBrk="0" hangingPunct="1"/>
                      <a:r>
                        <a:rPr lang="uk-UA" sz="3200" b="0" i="0" kern="1200" dirty="0">
                          <a:solidFill>
                            <a:srgbClr val="4D4D4D"/>
                          </a:solidFill>
                          <a:latin typeface="+mn-lt"/>
                          <a:ea typeface="+mj-ea"/>
                          <a:cs typeface="Calibri" panose="020F0502020204030204" pitchFamily="34" charset="0"/>
                        </a:rPr>
                        <a:t>Що збираємо?</a:t>
                      </a:r>
                    </a:p>
                  </a:txBody>
                  <a:tcPr anchor="ctr">
                    <a:solidFill>
                      <a:srgbClr val="EEDE66"/>
                    </a:solidFill>
                  </a:tcPr>
                </a:tc>
                <a:tc hMerge="1">
                  <a:txBody>
                    <a:bodyPr/>
                    <a:lstStyle/>
                    <a:p>
                      <a:endParaRPr lang="uk-UA" dirty="0"/>
                    </a:p>
                  </a:txBody>
                  <a:tcPr>
                    <a:solidFill>
                      <a:srgbClr val="EEDE66"/>
                    </a:solidFill>
                  </a:tcPr>
                </a:tc>
                <a:tc>
                  <a:txBody>
                    <a:bodyPr/>
                    <a:lstStyle/>
                    <a:p>
                      <a:pPr algn="ctr"/>
                      <a:r>
                        <a:rPr lang="uk-UA" sz="3200" b="0" i="0" kern="1200" dirty="0">
                          <a:solidFill>
                            <a:srgbClr val="4D4D4D"/>
                          </a:solidFill>
                          <a:latin typeface="+mn-lt"/>
                          <a:ea typeface="+mj-ea"/>
                          <a:cs typeface="Calibri" panose="020F0502020204030204" pitchFamily="34" charset="0"/>
                        </a:rPr>
                        <a:t>Де беремо?</a:t>
                      </a:r>
                    </a:p>
                  </a:txBody>
                  <a:tcPr anchor="ctr">
                    <a:solidFill>
                      <a:srgbClr val="79C59F"/>
                    </a:solidFill>
                  </a:tcPr>
                </a:tc>
                <a:extLst>
                  <a:ext uri="{0D108BD9-81ED-4DB2-BD59-A6C34878D82A}">
                    <a16:rowId xmlns:a16="http://schemas.microsoft.com/office/drawing/2014/main" val="3093156090"/>
                  </a:ext>
                </a:extLst>
              </a:tr>
              <a:tr h="3128160">
                <a:tc>
                  <a:txBody>
                    <a:bodyPr/>
                    <a:lstStyle/>
                    <a:p>
                      <a:pPr algn="ctr"/>
                      <a:r>
                        <a:rPr lang="uk-UA" sz="3200" b="0" i="0" kern="1200" dirty="0">
                          <a:solidFill>
                            <a:srgbClr val="4D4D4D"/>
                          </a:solidFill>
                          <a:latin typeface="+mn-lt"/>
                          <a:ea typeface="+mj-ea"/>
                          <a:cs typeface="Calibri" panose="020F0502020204030204" pitchFamily="34" charset="0"/>
                        </a:rPr>
                        <a:t>Екологічний блок</a:t>
                      </a:r>
                    </a:p>
                  </a:txBody>
                  <a:tcPr anchor="ctr"/>
                </a:tc>
                <a:tc>
                  <a:txBody>
                    <a:bodyPr/>
                    <a:lstStyle/>
                    <a:p>
                      <a:pPr algn="just"/>
                      <a:r>
                        <a:rPr lang="uk-UA" sz="3200" b="0" i="0" kern="1200" dirty="0">
                          <a:solidFill>
                            <a:srgbClr val="4D4D4D"/>
                          </a:solidFill>
                          <a:latin typeface="+mn-lt"/>
                          <a:ea typeface="+mj-ea"/>
                          <a:cs typeface="Calibri" panose="020F0502020204030204" pitchFamily="34" charset="0"/>
                        </a:rPr>
                        <a:t>• Стан повітря, води, ґрунтів, наявність забруднених ділянок; небезпечні відходи (зверніть увагу на азбест у старих покрівлях і трубах). </a:t>
                      </a:r>
                      <a:br>
                        <a:rPr lang="uk-UA" sz="3200" b="0" i="0" kern="1200" dirty="0">
                          <a:solidFill>
                            <a:srgbClr val="4D4D4D"/>
                          </a:solidFill>
                          <a:latin typeface="+mn-lt"/>
                          <a:ea typeface="+mj-ea"/>
                          <a:cs typeface="Calibri" panose="020F0502020204030204" pitchFamily="34" charset="0"/>
                        </a:rPr>
                      </a:br>
                      <a:r>
                        <a:rPr lang="uk-UA" sz="3200" b="0" i="0" kern="1200" dirty="0">
                          <a:solidFill>
                            <a:srgbClr val="4D4D4D"/>
                          </a:solidFill>
                          <a:latin typeface="+mn-lt"/>
                          <a:ea typeface="+mj-ea"/>
                          <a:cs typeface="Calibri" panose="020F0502020204030204" pitchFamily="34" charset="0"/>
                        </a:rPr>
                        <a:t>• Біорізноманіття і буферні зони; гідрологія; ризики паводків, спеки, вітрових навантажень. </a:t>
                      </a:r>
                      <a:br>
                        <a:rPr lang="uk-UA" sz="3200" b="0" i="0" kern="1200" dirty="0">
                          <a:solidFill>
                            <a:srgbClr val="4D4D4D"/>
                          </a:solidFill>
                          <a:latin typeface="+mn-lt"/>
                          <a:ea typeface="+mj-ea"/>
                          <a:cs typeface="Calibri" panose="020F0502020204030204" pitchFamily="34" charset="0"/>
                        </a:rPr>
                      </a:br>
                      <a:r>
                        <a:rPr lang="uk-UA" sz="3200" b="0" i="0" kern="1200" dirty="0">
                          <a:solidFill>
                            <a:srgbClr val="4D4D4D"/>
                          </a:solidFill>
                          <a:latin typeface="+mn-lt"/>
                          <a:ea typeface="+mj-ea"/>
                          <a:cs typeface="Calibri" panose="020F0502020204030204" pitchFamily="34" charset="0"/>
                        </a:rPr>
                        <a:t>• Енергоефективність будівель і мереж; потреба у ВДЕ; втрати води/тепла. </a:t>
                      </a:r>
                    </a:p>
                  </a:txBody>
                  <a:tcPr/>
                </a:tc>
                <a:tc rowSpan="2">
                  <a:txBody>
                    <a:bodyPr/>
                    <a:lstStyle/>
                    <a:p>
                      <a:pPr algn="just"/>
                      <a:r>
                        <a:rPr lang="uk-UA" dirty="0"/>
                        <a:t> </a:t>
                      </a:r>
                      <a:r>
                        <a:rPr lang="uk-UA" sz="3200" b="0" i="0" kern="1200" dirty="0">
                          <a:solidFill>
                            <a:srgbClr val="4D4D4D"/>
                          </a:solidFill>
                          <a:latin typeface="+mn-lt"/>
                          <a:ea typeface="+mj-ea"/>
                          <a:cs typeface="Calibri" panose="020F0502020204030204" pitchFamily="34" charset="0"/>
                        </a:rPr>
                        <a:t>• </a:t>
                      </a:r>
                      <a:r>
                        <a:rPr lang="uk-UA" sz="3200" b="0" i="0" kern="1200" dirty="0" err="1">
                          <a:solidFill>
                            <a:srgbClr val="4D4D4D"/>
                          </a:solidFill>
                          <a:latin typeface="+mn-lt"/>
                          <a:ea typeface="+mj-ea"/>
                          <a:cs typeface="Calibri" panose="020F0502020204030204" pitchFamily="34" charset="0"/>
                        </a:rPr>
                        <a:t>Держреєстри</a:t>
                      </a:r>
                      <a:r>
                        <a:rPr lang="uk-UA" sz="3200" b="0" i="0" kern="1200" dirty="0">
                          <a:solidFill>
                            <a:srgbClr val="4D4D4D"/>
                          </a:solidFill>
                          <a:latin typeface="+mn-lt"/>
                          <a:ea typeface="+mj-ea"/>
                          <a:cs typeface="Calibri" panose="020F0502020204030204" pitchFamily="34" charset="0"/>
                        </a:rPr>
                        <a:t> ОВД/СЕО; дані комунальних операторів; відкриті дані; короткі опитування домогосподарств; огляди на місці; супутникові знімки. </a:t>
                      </a:r>
                    </a:p>
                    <a:p>
                      <a:pPr algn="just"/>
                      <a:r>
                        <a:rPr lang="uk-UA" sz="3200" b="0" i="0" kern="1200" dirty="0">
                          <a:solidFill>
                            <a:srgbClr val="4D4D4D"/>
                          </a:solidFill>
                          <a:latin typeface="+mn-lt"/>
                          <a:ea typeface="+mj-ea"/>
                          <a:cs typeface="Calibri" panose="020F0502020204030204" pitchFamily="34" charset="0"/>
                        </a:rPr>
                        <a:t> •  Якщо є мінна небезпека — жодних робіт до погодження з відповідними службами.</a:t>
                      </a:r>
                    </a:p>
                  </a:txBody>
                  <a:tcPr/>
                </a:tc>
                <a:extLst>
                  <a:ext uri="{0D108BD9-81ED-4DB2-BD59-A6C34878D82A}">
                    <a16:rowId xmlns:a16="http://schemas.microsoft.com/office/drawing/2014/main" val="527191770"/>
                  </a:ext>
                </a:extLst>
              </a:tr>
              <a:tr h="2692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Соціальний блок</a:t>
                      </a:r>
                    </a:p>
                  </a:txBody>
                  <a:tcPr anchor="ctr"/>
                </a:tc>
                <a:tc>
                  <a:txBody>
                    <a:bodyPr/>
                    <a:lstStyle/>
                    <a:p>
                      <a:pPr algn="just"/>
                      <a:r>
                        <a:rPr lang="uk-UA" dirty="0"/>
                        <a:t> </a:t>
                      </a:r>
                      <a:r>
                        <a:rPr lang="uk-UA" sz="3200" b="0" i="0" kern="1200" dirty="0">
                          <a:solidFill>
                            <a:srgbClr val="4D4D4D"/>
                          </a:solidFill>
                          <a:latin typeface="+mn-lt"/>
                          <a:ea typeface="+mj-ea"/>
                          <a:cs typeface="Calibri" panose="020F0502020204030204" pitchFamily="34" charset="0"/>
                        </a:rPr>
                        <a:t>• Демографія й уразливі групи; пошкоджене житло; доступ до критичних послуг (медицина, освіта, вода/тепло/енергія). </a:t>
                      </a:r>
                    </a:p>
                    <a:p>
                      <a:pPr algn="just"/>
                      <a:r>
                        <a:rPr lang="uk-UA" sz="3200" b="0" i="0" kern="1200" dirty="0">
                          <a:solidFill>
                            <a:srgbClr val="4D4D4D"/>
                          </a:solidFill>
                          <a:latin typeface="+mn-lt"/>
                          <a:ea typeface="+mj-ea"/>
                          <a:cs typeface="Calibri" panose="020F0502020204030204" pitchFamily="34" charset="0"/>
                        </a:rPr>
                        <a:t> • Зайнятість, МСП; ризики </a:t>
                      </a:r>
                      <a:r>
                        <a:rPr lang="en-GB" sz="3200" b="0" i="0" kern="1200" dirty="0">
                          <a:solidFill>
                            <a:srgbClr val="4D4D4D"/>
                          </a:solidFill>
                          <a:latin typeface="+mn-lt"/>
                          <a:ea typeface="+mj-ea"/>
                          <a:cs typeface="Calibri" panose="020F0502020204030204" pitchFamily="34" charset="0"/>
                        </a:rPr>
                        <a:t>GBV/SEA </a:t>
                      </a:r>
                      <a:r>
                        <a:rPr lang="uk-UA" sz="3200" b="0" i="0" kern="1200" dirty="0">
                          <a:solidFill>
                            <a:srgbClr val="4D4D4D"/>
                          </a:solidFill>
                          <a:latin typeface="+mn-lt"/>
                          <a:ea typeface="+mj-ea"/>
                          <a:cs typeface="Calibri" panose="020F0502020204030204" pitchFamily="34" charset="0"/>
                        </a:rPr>
                        <a:t>під час робіт; культурна спадщина (матеріальна і нематеріальна). </a:t>
                      </a:r>
                    </a:p>
                    <a:p>
                      <a:pPr algn="just"/>
                      <a:r>
                        <a:rPr lang="uk-UA" sz="3200" b="0" i="0" kern="1200" dirty="0">
                          <a:solidFill>
                            <a:srgbClr val="4D4D4D"/>
                          </a:solidFill>
                          <a:latin typeface="+mn-lt"/>
                          <a:ea typeface="+mj-ea"/>
                          <a:cs typeface="Calibri" panose="020F0502020204030204" pitchFamily="34" charset="0"/>
                        </a:rPr>
                        <a:t> • Доступність і універсальний дизайн.</a:t>
                      </a:r>
                    </a:p>
                  </a:txBody>
                  <a:tcPr/>
                </a:tc>
                <a:tc vMerge="1">
                  <a:txBody>
                    <a:bodyPr/>
                    <a:lstStyle/>
                    <a:p>
                      <a:endParaRPr lang="uk-UA" dirty="0"/>
                    </a:p>
                  </a:txBody>
                  <a:tcPr/>
                </a:tc>
                <a:extLst>
                  <a:ext uri="{0D108BD9-81ED-4DB2-BD59-A6C34878D82A}">
                    <a16:rowId xmlns:a16="http://schemas.microsoft.com/office/drawing/2014/main" val="3939941738"/>
                  </a:ext>
                </a:extLst>
              </a:tr>
            </a:tbl>
          </a:graphicData>
        </a:graphic>
      </p:graphicFrame>
      <p:sp>
        <p:nvSpPr>
          <p:cNvPr id="4" name="TextBox 3">
            <a:extLst>
              <a:ext uri="{FF2B5EF4-FFF2-40B4-BE49-F238E27FC236}">
                <a16:creationId xmlns:a16="http://schemas.microsoft.com/office/drawing/2014/main" id="{1EFF9D90-C678-9923-EA6B-A27FC8F82728}"/>
              </a:ext>
            </a:extLst>
          </p:cNvPr>
          <p:cNvSpPr txBox="1"/>
          <p:nvPr/>
        </p:nvSpPr>
        <p:spPr>
          <a:xfrm>
            <a:off x="3574892" y="11028751"/>
            <a:ext cx="7973272" cy="954107"/>
          </a:xfrm>
          <a:prstGeom prst="rect">
            <a:avLst/>
          </a:prstGeom>
          <a:noFill/>
        </p:spPr>
        <p:txBody>
          <a:bodyPr wrap="square" rtlCol="0">
            <a:spAutoFit/>
          </a:bodyPr>
          <a:lstStyle/>
          <a:p>
            <a:pPr>
              <a:buClr>
                <a:srgbClr val="4D4D4D"/>
              </a:buClr>
            </a:pPr>
            <a:r>
              <a:rPr lang="uk-UA" sz="2800" dirty="0">
                <a:solidFill>
                  <a:srgbClr val="4D4D4D"/>
                </a:solidFill>
                <a:ea typeface="+mj-ea"/>
                <a:cs typeface="Calibri" panose="020F0502020204030204" pitchFamily="34" charset="0"/>
              </a:rPr>
              <a:t>ВДЕ – відновлювані джерела енергії. </a:t>
            </a:r>
            <a:endParaRPr lang="en-US" sz="2800" dirty="0">
              <a:solidFill>
                <a:srgbClr val="4D4D4D"/>
              </a:solidFill>
              <a:ea typeface="+mj-ea"/>
              <a:cs typeface="Calibri" panose="020F0502020204030204" pitchFamily="34" charset="0"/>
            </a:endParaRPr>
          </a:p>
          <a:p>
            <a:pPr>
              <a:buClr>
                <a:srgbClr val="4D4D4D"/>
              </a:buClr>
            </a:pPr>
            <a:r>
              <a:rPr lang="uk-UA" sz="2800" dirty="0">
                <a:solidFill>
                  <a:srgbClr val="4D4D4D"/>
                </a:solidFill>
                <a:ea typeface="+mj-ea"/>
                <a:cs typeface="Calibri" panose="020F0502020204030204" pitchFamily="34" charset="0"/>
              </a:rPr>
              <a:t>МСП – мале та середнє підприємництво.</a:t>
            </a:r>
          </a:p>
        </p:txBody>
      </p:sp>
      <p:sp>
        <p:nvSpPr>
          <p:cNvPr id="5" name="TextBox 4">
            <a:extLst>
              <a:ext uri="{FF2B5EF4-FFF2-40B4-BE49-F238E27FC236}">
                <a16:creationId xmlns:a16="http://schemas.microsoft.com/office/drawing/2014/main" id="{2662B1F6-3805-270D-1434-21B1CA1D4E66}"/>
              </a:ext>
            </a:extLst>
          </p:cNvPr>
          <p:cNvSpPr txBox="1"/>
          <p:nvPr/>
        </p:nvSpPr>
        <p:spPr>
          <a:xfrm>
            <a:off x="10426265" y="11028751"/>
            <a:ext cx="11630873" cy="954107"/>
          </a:xfrm>
          <a:prstGeom prst="rect">
            <a:avLst/>
          </a:prstGeom>
          <a:noFill/>
        </p:spPr>
        <p:txBody>
          <a:bodyPr wrap="square" rtlCol="0">
            <a:spAutoFit/>
          </a:bodyPr>
          <a:lstStyle/>
          <a:p>
            <a:pPr>
              <a:buClr>
                <a:srgbClr val="4D4D4D"/>
              </a:buClr>
            </a:pPr>
            <a:r>
              <a:rPr lang="en-US" sz="2800" dirty="0">
                <a:solidFill>
                  <a:srgbClr val="4D4D4D"/>
                </a:solidFill>
                <a:ea typeface="+mj-ea"/>
                <a:cs typeface="Calibri" panose="020F0502020204030204" pitchFamily="34" charset="0"/>
              </a:rPr>
              <a:t>GBV</a:t>
            </a:r>
            <a:r>
              <a:rPr lang="uk-UA" sz="2800" dirty="0">
                <a:solidFill>
                  <a:srgbClr val="4D4D4D"/>
                </a:solidFill>
                <a:ea typeface="+mj-ea"/>
                <a:cs typeface="Calibri" panose="020F0502020204030204" pitchFamily="34" charset="0"/>
              </a:rPr>
              <a:t> – </a:t>
            </a:r>
            <a:r>
              <a:rPr lang="uk-UA" sz="2800" dirty="0" err="1">
                <a:solidFill>
                  <a:srgbClr val="4D4D4D"/>
                </a:solidFill>
                <a:ea typeface="+mj-ea"/>
                <a:cs typeface="Calibri" panose="020F0502020204030204" pitchFamily="34" charset="0"/>
              </a:rPr>
              <a:t>гендерно</a:t>
            </a:r>
            <a:r>
              <a:rPr lang="uk-UA" sz="2800" dirty="0">
                <a:solidFill>
                  <a:srgbClr val="4D4D4D"/>
                </a:solidFill>
                <a:ea typeface="+mj-ea"/>
                <a:cs typeface="Calibri" panose="020F0502020204030204" pitchFamily="34" charset="0"/>
              </a:rPr>
              <a:t> зумовлене насильство (</a:t>
            </a:r>
            <a:r>
              <a:rPr lang="en-US" sz="2800" dirty="0">
                <a:solidFill>
                  <a:srgbClr val="4D4D4D"/>
                </a:solidFill>
                <a:ea typeface="+mj-ea"/>
                <a:cs typeface="Calibri" panose="020F0502020204030204" pitchFamily="34" charset="0"/>
              </a:rPr>
              <a:t>gender-based violence).</a:t>
            </a:r>
          </a:p>
          <a:p>
            <a:pPr>
              <a:buClr>
                <a:srgbClr val="4D4D4D"/>
              </a:buClr>
            </a:pPr>
            <a:r>
              <a:rPr lang="en-US" sz="2800" dirty="0">
                <a:solidFill>
                  <a:srgbClr val="4D4D4D"/>
                </a:solidFill>
                <a:ea typeface="+mj-ea"/>
                <a:cs typeface="Calibri" panose="020F0502020204030204" pitchFamily="34" charset="0"/>
              </a:rPr>
              <a:t>SEA</a:t>
            </a:r>
            <a:r>
              <a:rPr lang="uk-UA" sz="2800" dirty="0">
                <a:solidFill>
                  <a:srgbClr val="4D4D4D"/>
                </a:solidFill>
                <a:ea typeface="+mj-ea"/>
                <a:cs typeface="Calibri" panose="020F0502020204030204" pitchFamily="34" charset="0"/>
              </a:rPr>
              <a:t> – сексуальна експлуатація та насильство (</a:t>
            </a:r>
            <a:r>
              <a:rPr lang="en-US" sz="2800" dirty="0">
                <a:solidFill>
                  <a:srgbClr val="4D4D4D"/>
                </a:solidFill>
                <a:ea typeface="+mj-ea"/>
                <a:cs typeface="Calibri" panose="020F0502020204030204" pitchFamily="34" charset="0"/>
              </a:rPr>
              <a:t>sexual exportation and abuse)</a:t>
            </a:r>
            <a:r>
              <a:rPr lang="uk-UA" sz="2800" dirty="0">
                <a:solidFill>
                  <a:srgbClr val="4D4D4D"/>
                </a:solidFill>
                <a:ea typeface="+mj-ea"/>
                <a:cs typeface="Calibri" panose="020F0502020204030204" pitchFamily="34" charset="0"/>
              </a:rPr>
              <a:t>.</a:t>
            </a:r>
          </a:p>
        </p:txBody>
      </p:sp>
      <p:pic>
        <p:nvPicPr>
          <p:cNvPr id="7" name="Графіка 6" descr="Storytelling with solid fill">
            <a:extLst>
              <a:ext uri="{FF2B5EF4-FFF2-40B4-BE49-F238E27FC236}">
                <a16:creationId xmlns:a16="http://schemas.microsoft.com/office/drawing/2014/main" id="{806E812C-2D79-3B85-E628-687E0A2E9F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6861" y="11068458"/>
            <a:ext cx="914400" cy="914400"/>
          </a:xfrm>
          <a:prstGeom prst="rect">
            <a:avLst/>
          </a:prstGeom>
        </p:spPr>
      </p:pic>
    </p:spTree>
    <p:extLst>
      <p:ext uri="{BB962C8B-B14F-4D97-AF65-F5344CB8AC3E}">
        <p14:creationId xmlns:p14="http://schemas.microsoft.com/office/powerpoint/2010/main" val="29755075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29FB-B503-9705-2022-46BADE37A61E}"/>
            </a:ext>
          </a:extLst>
        </p:cNvPr>
        <p:cNvGrpSpPr/>
        <p:nvPr/>
      </p:nvGrpSpPr>
      <p:grpSpPr>
        <a:xfrm>
          <a:off x="0" y="0"/>
          <a:ext cx="0" cy="0"/>
          <a:chOff x="0" y="0"/>
          <a:chExt cx="0" cy="0"/>
        </a:xfrm>
      </p:grpSpPr>
      <p:sp>
        <p:nvSpPr>
          <p:cNvPr id="7" name="Прямокутник: округлені кути 6">
            <a:extLst>
              <a:ext uri="{FF2B5EF4-FFF2-40B4-BE49-F238E27FC236}">
                <a16:creationId xmlns:a16="http://schemas.microsoft.com/office/drawing/2014/main" id="{17F6EEC6-8027-B2A7-0CF4-75FD1F909584}"/>
              </a:ext>
            </a:extLst>
          </p:cNvPr>
          <p:cNvSpPr/>
          <p:nvPr/>
        </p:nvSpPr>
        <p:spPr>
          <a:xfrm>
            <a:off x="2769704" y="10495460"/>
            <a:ext cx="20086982" cy="181588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3">
            <a:extLst>
              <a:ext uri="{FF2B5EF4-FFF2-40B4-BE49-F238E27FC236}">
                <a16:creationId xmlns:a16="http://schemas.microsoft.com/office/drawing/2014/main" id="{2A626E08-A569-9A6A-6220-240DC787F422}"/>
              </a:ext>
            </a:extLst>
          </p:cNvPr>
          <p:cNvSpPr txBox="1">
            <a:spLocks/>
          </p:cNvSpPr>
          <p:nvPr/>
        </p:nvSpPr>
        <p:spPr>
          <a:xfrm>
            <a:off x="685009" y="1733142"/>
            <a:ext cx="16151877"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Документи з екологічної та соціальної безпеки</a:t>
            </a:r>
          </a:p>
        </p:txBody>
      </p:sp>
      <p:graphicFrame>
        <p:nvGraphicFramePr>
          <p:cNvPr id="4" name="Таблиця 3">
            <a:extLst>
              <a:ext uri="{FF2B5EF4-FFF2-40B4-BE49-F238E27FC236}">
                <a16:creationId xmlns:a16="http://schemas.microsoft.com/office/drawing/2014/main" id="{AB146EF5-04B4-ACE3-AEAF-93D3538DD004}"/>
              </a:ext>
            </a:extLst>
          </p:cNvPr>
          <p:cNvGraphicFramePr>
            <a:graphicFrameLocks noGrp="1"/>
          </p:cNvGraphicFramePr>
          <p:nvPr>
            <p:extLst>
              <p:ext uri="{D42A27DB-BD31-4B8C-83A1-F6EECF244321}">
                <p14:modId xmlns:p14="http://schemas.microsoft.com/office/powerpoint/2010/main" val="3566813691"/>
              </p:ext>
            </p:extLst>
          </p:nvPr>
        </p:nvGraphicFramePr>
        <p:xfrm>
          <a:off x="1527313" y="3081392"/>
          <a:ext cx="21329374" cy="7194391"/>
        </p:xfrm>
        <a:graphic>
          <a:graphicData uri="http://schemas.openxmlformats.org/drawingml/2006/table">
            <a:tbl>
              <a:tblPr firstRow="1" bandRow="1">
                <a:tableStyleId>{5940675A-B579-460E-94D1-54222C63F5DA}</a:tableStyleId>
              </a:tblPr>
              <a:tblGrid>
                <a:gridCol w="11532704">
                  <a:extLst>
                    <a:ext uri="{9D8B030D-6E8A-4147-A177-3AD203B41FA5}">
                      <a16:colId xmlns:a16="http://schemas.microsoft.com/office/drawing/2014/main" val="296719997"/>
                    </a:ext>
                  </a:extLst>
                </a:gridCol>
                <a:gridCol w="9796670">
                  <a:extLst>
                    <a:ext uri="{9D8B030D-6E8A-4147-A177-3AD203B41FA5}">
                      <a16:colId xmlns:a16="http://schemas.microsoft.com/office/drawing/2014/main" val="2899620169"/>
                    </a:ext>
                  </a:extLst>
                </a:gridCol>
              </a:tblGrid>
              <a:tr h="763111">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До тендера</a:t>
                      </a:r>
                    </a:p>
                  </a:txBody>
                  <a:tcPr anchor="ctr">
                    <a:solidFill>
                      <a:srgbClr val="EEDE66"/>
                    </a:solidFill>
                  </a:tcPr>
                </a:tc>
                <a:tc>
                  <a:txBody>
                    <a:bodyPr/>
                    <a:lstStyle/>
                    <a:p>
                      <a:pPr marL="0" algn="ctr" rtl="0" eaLnBrk="1" latinLnBrk="0" hangingPunct="1"/>
                      <a:r>
                        <a:rPr lang="uk-UA" sz="2400"/>
                        <a:t>Що прописати в договорах підряду?</a:t>
                      </a:r>
                    </a:p>
                  </a:txBody>
                  <a:tcPr anchor="ctr">
                    <a:solidFill>
                      <a:srgbClr val="79C59F"/>
                    </a:solidFill>
                  </a:tcPr>
                </a:tc>
                <a:extLst>
                  <a:ext uri="{0D108BD9-81ED-4DB2-BD59-A6C34878D82A}">
                    <a16:rowId xmlns:a16="http://schemas.microsoft.com/office/drawing/2014/main" val="3093156090"/>
                  </a:ext>
                </a:extLst>
              </a:tr>
              <a:tr h="6233775">
                <a:tc>
                  <a:txBody>
                    <a:bodyPr/>
                    <a:lstStyle/>
                    <a:p>
                      <a:pPr marL="0" lvl="0" algn="just" defTabSz="914400" rtl="0" eaLnBrk="1" latinLnBrk="0" hangingPunct="1"/>
                      <a:r>
                        <a:rPr lang="uk-UA" sz="3200" b="0" i="0" kern="1200" noProof="0" dirty="0">
                          <a:solidFill>
                            <a:srgbClr val="4D4D4D"/>
                          </a:solidFill>
                          <a:latin typeface="+mn-lt"/>
                          <a:ea typeface="+mj-ea"/>
                          <a:cs typeface="Calibri" panose="020F0502020204030204" pitchFamily="34" charset="0"/>
                        </a:rPr>
                        <a:t> • ESMP/ESCP: план управління впливами і зобов’язань. </a:t>
                      </a:r>
                    </a:p>
                    <a:p>
                      <a:pPr marL="0" lvl="0" algn="just" defTabSz="914400" rtl="0" eaLnBrk="1" latinLnBrk="0" hangingPunct="1"/>
                      <a:r>
                        <a:rPr lang="uk-UA" sz="3200" b="0" i="0" kern="1200" noProof="0" dirty="0">
                          <a:solidFill>
                            <a:srgbClr val="4D4D4D"/>
                          </a:solidFill>
                          <a:latin typeface="+mn-lt"/>
                          <a:ea typeface="+mj-ea"/>
                          <a:cs typeface="Calibri" panose="020F0502020204030204" pitchFamily="34" charset="0"/>
                        </a:rPr>
                        <a:t> •</a:t>
                      </a:r>
                      <a:r>
                        <a:rPr lang="en-US" sz="3200" b="0" i="0" kern="1200" noProof="0" dirty="0">
                          <a:solidFill>
                            <a:srgbClr val="4D4D4D"/>
                          </a:solidFill>
                          <a:latin typeface="+mn-lt"/>
                          <a:ea typeface="+mj-ea"/>
                          <a:cs typeface="Calibri" panose="020F0502020204030204" pitchFamily="34" charset="0"/>
                        </a:rPr>
                        <a:t> </a:t>
                      </a:r>
                      <a:r>
                        <a:rPr lang="uk-UA" sz="3200" b="0" i="0" kern="1200" noProof="0" dirty="0">
                          <a:solidFill>
                            <a:srgbClr val="4D4D4D"/>
                          </a:solidFill>
                          <a:latin typeface="+mn-lt"/>
                          <a:ea typeface="+mj-ea"/>
                          <a:cs typeface="Calibri" panose="020F0502020204030204" pitchFamily="34" charset="0"/>
                        </a:rPr>
                        <a:t>SEP з GRM: план залучення зацікавлених сторін і робочий механізм скарг. </a:t>
                      </a:r>
                    </a:p>
                    <a:p>
                      <a:pPr marL="0" lvl="0" algn="just" defTabSz="914400" rtl="0" eaLnBrk="1" latinLnBrk="0" hangingPunct="1"/>
                      <a:r>
                        <a:rPr lang="uk-UA" sz="3200" b="0" i="0" kern="1200" noProof="0" dirty="0">
                          <a:solidFill>
                            <a:srgbClr val="4D4D4D"/>
                          </a:solidFill>
                          <a:latin typeface="+mn-lt"/>
                          <a:ea typeface="+mj-ea"/>
                          <a:cs typeface="Calibri" panose="020F0502020204030204" pitchFamily="34" charset="0"/>
                        </a:rPr>
                        <a:t> • LMP: умови праці і охорона праці, включно з вимогами до підрядника, інструктажами, засобами індивідуального захисту, дорожньою безпекою. </a:t>
                      </a:r>
                    </a:p>
                    <a:p>
                      <a:pPr marL="0" lvl="0" algn="just" defTabSz="914400" rtl="0" eaLnBrk="1" latinLnBrk="0" hangingPunct="1"/>
                      <a:r>
                        <a:rPr lang="uk-UA" sz="3200" b="0" i="0" kern="1200" noProof="0" dirty="0">
                          <a:solidFill>
                            <a:srgbClr val="4D4D4D"/>
                          </a:solidFill>
                          <a:latin typeface="+mn-lt"/>
                          <a:ea typeface="+mj-ea"/>
                          <a:cs typeface="Calibri" panose="020F0502020204030204" pitchFamily="34" charset="0"/>
                        </a:rPr>
                        <a:t> • RAP/ARAP: план переселення — якщо є вплив на землю/майно. </a:t>
                      </a:r>
                    </a:p>
                    <a:p>
                      <a:pPr marL="0" lvl="0" algn="just" defTabSz="914400" rtl="0" eaLnBrk="1" latinLnBrk="0" hangingPunct="1"/>
                      <a:r>
                        <a:rPr lang="uk-UA" sz="3200" b="0" i="0" kern="1200" noProof="0" dirty="0">
                          <a:solidFill>
                            <a:srgbClr val="4D4D4D"/>
                          </a:solidFill>
                          <a:latin typeface="+mn-lt"/>
                          <a:ea typeface="+mj-ea"/>
                          <a:cs typeface="Calibri" panose="020F0502020204030204" pitchFamily="34" charset="0"/>
                        </a:rPr>
                        <a:t> • CHMP: план охорони культурної спадщини — якщо поруч об’єкти спадщини. </a:t>
                      </a:r>
                    </a:p>
                    <a:p>
                      <a:pPr marL="0" lvl="0" algn="just" defTabSz="914400" rtl="0" eaLnBrk="1" latinLnBrk="0" hangingPunct="1"/>
                      <a:r>
                        <a:rPr lang="uk-UA" sz="3200" b="0" i="0" kern="1200" noProof="0" dirty="0">
                          <a:solidFill>
                            <a:srgbClr val="4D4D4D"/>
                          </a:solidFill>
                          <a:latin typeface="+mn-lt"/>
                          <a:ea typeface="+mj-ea"/>
                          <a:cs typeface="Calibri" panose="020F0502020204030204" pitchFamily="34" charset="0"/>
                        </a:rPr>
                        <a:t> • Специфічні плани: управління будівельними й небезпечними відходами, пил/шум, водні ресурси, біорізноманіття, клімат і енергоефективність, запобігання GBV/SEA, доступність. </a:t>
                      </a:r>
                    </a:p>
                  </a:txBody>
                  <a:tcPr/>
                </a:tc>
                <a:tc>
                  <a:txBody>
                    <a:bodyPr/>
                    <a:lstStyle/>
                    <a:p>
                      <a:pPr algn="just"/>
                      <a:r>
                        <a:rPr lang="uk-UA" sz="3200" b="0" i="0" kern="1200" noProof="0" dirty="0">
                          <a:solidFill>
                            <a:srgbClr val="4D4D4D"/>
                          </a:solidFill>
                          <a:latin typeface="+mn-lt"/>
                          <a:ea typeface="+mj-ea"/>
                          <a:cs typeface="Calibri" panose="020F0502020204030204" pitchFamily="34" charset="0"/>
                        </a:rPr>
                        <a:t> • Вимога подати на затвердження плани Е&amp;S до початку робіт і виконувати їх; наявність відповідального інженера з Е&amp;S з боку підрядника. </a:t>
                      </a:r>
                    </a:p>
                    <a:p>
                      <a:pPr algn="just"/>
                      <a:r>
                        <a:rPr lang="uk-UA" sz="3200" b="0" i="0" kern="1200" noProof="0" dirty="0">
                          <a:solidFill>
                            <a:srgbClr val="4D4D4D"/>
                          </a:solidFill>
                          <a:latin typeface="+mn-lt"/>
                          <a:ea typeface="+mj-ea"/>
                          <a:cs typeface="Calibri" panose="020F0502020204030204" pitchFamily="34" charset="0"/>
                        </a:rPr>
                        <a:t> • Кодекс поведінки працівників; інструктажі з охорони праці; санкції за порушення. </a:t>
                      </a:r>
                    </a:p>
                    <a:p>
                      <a:pPr algn="just"/>
                      <a:r>
                        <a:rPr lang="uk-UA" sz="3200" b="0" i="0" kern="1200" noProof="0" dirty="0">
                          <a:solidFill>
                            <a:srgbClr val="4D4D4D"/>
                          </a:solidFill>
                          <a:latin typeface="+mn-lt"/>
                          <a:ea typeface="+mj-ea"/>
                          <a:cs typeface="Calibri" panose="020F0502020204030204" pitchFamily="34" charset="0"/>
                        </a:rPr>
                        <a:t> • Погоджений план управління відходами з маршрутом і ліцензованим перевізником/полігоном; окрема процедура для азбесту. </a:t>
                      </a:r>
                    </a:p>
                    <a:p>
                      <a:pPr algn="just"/>
                      <a:r>
                        <a:rPr lang="uk-UA" sz="3200" b="0" i="0" kern="1200" noProof="0" dirty="0">
                          <a:solidFill>
                            <a:srgbClr val="4D4D4D"/>
                          </a:solidFill>
                          <a:latin typeface="+mn-lt"/>
                          <a:ea typeface="+mj-ea"/>
                          <a:cs typeface="Calibri" panose="020F0502020204030204" pitchFamily="34" charset="0"/>
                        </a:rPr>
                        <a:t> • План дорожньої безпеки: огорожі, знаки, обмеження швидкості, обхідні маршрути, години шумних робіт. </a:t>
                      </a:r>
                    </a:p>
                    <a:p>
                      <a:pPr algn="just"/>
                      <a:r>
                        <a:rPr lang="uk-UA" sz="3200" b="0" i="0" kern="1200" noProof="0" dirty="0">
                          <a:solidFill>
                            <a:srgbClr val="4D4D4D"/>
                          </a:solidFill>
                          <a:latin typeface="+mn-lt"/>
                          <a:ea typeface="+mj-ea"/>
                          <a:cs typeface="Calibri" panose="020F0502020204030204" pitchFamily="34" charset="0"/>
                        </a:rPr>
                        <a:t> • Вимога вести журнал інцидентів і повідомляти про них протягом визначеного часу.</a:t>
                      </a:r>
                      <a:endParaRPr lang="uk-UA" noProof="0" dirty="0"/>
                    </a:p>
                  </a:txBody>
                  <a:tcPr/>
                </a:tc>
                <a:extLst>
                  <a:ext uri="{0D108BD9-81ED-4DB2-BD59-A6C34878D82A}">
                    <a16:rowId xmlns:a16="http://schemas.microsoft.com/office/drawing/2014/main" val="527191770"/>
                  </a:ext>
                </a:extLst>
              </a:tr>
            </a:tbl>
          </a:graphicData>
        </a:graphic>
      </p:graphicFrame>
      <p:sp>
        <p:nvSpPr>
          <p:cNvPr id="3" name="TextBox 2">
            <a:extLst>
              <a:ext uri="{FF2B5EF4-FFF2-40B4-BE49-F238E27FC236}">
                <a16:creationId xmlns:a16="http://schemas.microsoft.com/office/drawing/2014/main" id="{4C3501FD-6257-DAA1-E7DE-00D4E3CCCCE6}"/>
              </a:ext>
            </a:extLst>
          </p:cNvPr>
          <p:cNvSpPr txBox="1"/>
          <p:nvPr/>
        </p:nvSpPr>
        <p:spPr>
          <a:xfrm>
            <a:off x="3356113" y="10495460"/>
            <a:ext cx="9524882" cy="1815882"/>
          </a:xfrm>
          <a:prstGeom prst="rect">
            <a:avLst/>
          </a:prstGeom>
          <a:noFill/>
        </p:spPr>
        <p:txBody>
          <a:bodyPr wrap="square" rtlCol="0">
            <a:spAutoFit/>
          </a:bodyPr>
          <a:lstStyle/>
          <a:p>
            <a:pPr>
              <a:buClr>
                <a:srgbClr val="4D4D4D"/>
              </a:buClr>
            </a:pPr>
            <a:r>
              <a:rPr lang="uk-UA" sz="2800" dirty="0">
                <a:solidFill>
                  <a:srgbClr val="4D4D4D"/>
                </a:solidFill>
                <a:cs typeface="Calibri" panose="020F0502020204030204" pitchFamily="34" charset="0"/>
              </a:rPr>
              <a:t>ESMP/ESCP</a:t>
            </a:r>
            <a:r>
              <a:rPr lang="uk-UA" sz="2800" dirty="0">
                <a:solidFill>
                  <a:srgbClr val="4D4D4D"/>
                </a:solidFill>
                <a:ea typeface="+mj-ea"/>
                <a:cs typeface="Calibri" panose="020F0502020204030204" pitchFamily="34" charset="0"/>
              </a:rPr>
              <a:t> – </a:t>
            </a:r>
            <a:r>
              <a:rPr lang="en-GB" sz="2800" dirty="0">
                <a:solidFill>
                  <a:srgbClr val="4D4D4D"/>
                </a:solidFill>
                <a:ea typeface="+mj-ea"/>
                <a:cs typeface="Calibri" panose="020F0502020204030204" pitchFamily="34" charset="0"/>
              </a:rPr>
              <a:t>Environmental and Social Management Plan / Environmental and Social Commitment Plan</a:t>
            </a:r>
            <a:r>
              <a:rPr lang="uk-UA" sz="2800" dirty="0">
                <a:solidFill>
                  <a:srgbClr val="4D4D4D"/>
                </a:solidFill>
                <a:ea typeface="+mj-ea"/>
                <a:cs typeface="Calibri" panose="020F0502020204030204" pitchFamily="34" charset="0"/>
              </a:rPr>
              <a:t>. </a:t>
            </a:r>
            <a:endParaRPr lang="en-US" sz="2800" dirty="0">
              <a:solidFill>
                <a:srgbClr val="4D4D4D"/>
              </a:solidFill>
              <a:ea typeface="+mj-ea"/>
              <a:cs typeface="Calibri" panose="020F0502020204030204" pitchFamily="34" charset="0"/>
            </a:endParaRPr>
          </a:p>
          <a:p>
            <a:pPr>
              <a:buClr>
                <a:srgbClr val="4D4D4D"/>
              </a:buClr>
            </a:pPr>
            <a:r>
              <a:rPr lang="en-US" sz="2800" dirty="0">
                <a:solidFill>
                  <a:srgbClr val="4D4D4D"/>
                </a:solidFill>
                <a:ea typeface="+mj-ea"/>
                <a:cs typeface="Calibri" panose="020F0502020204030204" pitchFamily="34" charset="0"/>
              </a:rPr>
              <a:t>SEP</a:t>
            </a:r>
            <a:r>
              <a:rPr lang="uk-UA" sz="2800" dirty="0">
                <a:solidFill>
                  <a:srgbClr val="4D4D4D"/>
                </a:solidFill>
                <a:ea typeface="+mj-ea"/>
                <a:cs typeface="Calibri" panose="020F0502020204030204" pitchFamily="34" charset="0"/>
              </a:rPr>
              <a:t> – </a:t>
            </a:r>
            <a:r>
              <a:rPr lang="en-GB" sz="2800" dirty="0">
                <a:solidFill>
                  <a:srgbClr val="4D4D4D"/>
                </a:solidFill>
                <a:ea typeface="+mj-ea"/>
                <a:cs typeface="Calibri" panose="020F0502020204030204" pitchFamily="34" charset="0"/>
              </a:rPr>
              <a:t>Stakeholder Engagement Plan</a:t>
            </a:r>
            <a:r>
              <a:rPr lang="uk-UA" sz="2800" dirty="0">
                <a:solidFill>
                  <a:srgbClr val="4D4D4D"/>
                </a:solidFill>
                <a:ea typeface="+mj-ea"/>
                <a:cs typeface="Calibri" panose="020F0502020204030204" pitchFamily="34" charset="0"/>
              </a:rPr>
              <a:t>.</a:t>
            </a:r>
            <a:endParaRPr lang="en-US" sz="2800" dirty="0">
              <a:solidFill>
                <a:srgbClr val="4D4D4D"/>
              </a:solidFill>
              <a:ea typeface="+mj-ea"/>
              <a:cs typeface="Calibri" panose="020F0502020204030204" pitchFamily="34" charset="0"/>
            </a:endParaRPr>
          </a:p>
          <a:p>
            <a:pPr>
              <a:buClr>
                <a:srgbClr val="4D4D4D"/>
              </a:buClr>
            </a:pPr>
            <a:r>
              <a:rPr lang="en-GB" sz="2800" dirty="0">
                <a:solidFill>
                  <a:srgbClr val="4D4D4D"/>
                </a:solidFill>
                <a:ea typeface="+mj-ea"/>
                <a:cs typeface="Calibri" panose="020F0502020204030204" pitchFamily="34" charset="0"/>
              </a:rPr>
              <a:t>GRM </a:t>
            </a:r>
            <a:r>
              <a:rPr lang="uk-UA" sz="2800" dirty="0">
                <a:solidFill>
                  <a:srgbClr val="4D4D4D"/>
                </a:solidFill>
                <a:cs typeface="Calibri" panose="020F0502020204030204" pitchFamily="34" charset="0"/>
              </a:rPr>
              <a:t>–</a:t>
            </a:r>
            <a:r>
              <a:rPr lang="en-GB" sz="2800" dirty="0">
                <a:solidFill>
                  <a:srgbClr val="4D4D4D"/>
                </a:solidFill>
                <a:ea typeface="+mj-ea"/>
                <a:cs typeface="Calibri" panose="020F0502020204030204" pitchFamily="34" charset="0"/>
              </a:rPr>
              <a:t> Grievance Redress Mechanism.</a:t>
            </a:r>
            <a:endParaRPr lang="uk-UA" sz="2800" dirty="0">
              <a:solidFill>
                <a:srgbClr val="4D4D4D"/>
              </a:solidFill>
              <a:ea typeface="+mj-ea"/>
              <a:cs typeface="Calibri" panose="020F0502020204030204" pitchFamily="34" charset="0"/>
            </a:endParaRPr>
          </a:p>
        </p:txBody>
      </p:sp>
      <p:sp>
        <p:nvSpPr>
          <p:cNvPr id="5" name="TextBox 4">
            <a:extLst>
              <a:ext uri="{FF2B5EF4-FFF2-40B4-BE49-F238E27FC236}">
                <a16:creationId xmlns:a16="http://schemas.microsoft.com/office/drawing/2014/main" id="{9195B593-A61E-7FAE-D387-CC800FBB4551}"/>
              </a:ext>
            </a:extLst>
          </p:cNvPr>
          <p:cNvSpPr txBox="1"/>
          <p:nvPr/>
        </p:nvSpPr>
        <p:spPr>
          <a:xfrm>
            <a:off x="12534348" y="10495460"/>
            <a:ext cx="10650329" cy="1815882"/>
          </a:xfrm>
          <a:prstGeom prst="rect">
            <a:avLst/>
          </a:prstGeom>
          <a:noFill/>
        </p:spPr>
        <p:txBody>
          <a:bodyPr wrap="square" rtlCol="0">
            <a:spAutoFit/>
          </a:bodyPr>
          <a:lstStyle/>
          <a:p>
            <a:pPr>
              <a:buClr>
                <a:srgbClr val="4D4D4D"/>
              </a:buClr>
            </a:pPr>
            <a:r>
              <a:rPr lang="en-US" sz="2800" dirty="0">
                <a:solidFill>
                  <a:srgbClr val="4D4D4D"/>
                </a:solidFill>
                <a:ea typeface="+mj-ea"/>
                <a:cs typeface="Calibri" panose="020F0502020204030204" pitchFamily="34" charset="0"/>
              </a:rPr>
              <a:t>LMP</a:t>
            </a:r>
            <a:r>
              <a:rPr lang="uk-UA" sz="2800" dirty="0">
                <a:solidFill>
                  <a:srgbClr val="4D4D4D"/>
                </a:solidFill>
                <a:ea typeface="+mj-ea"/>
                <a:cs typeface="Calibri" panose="020F0502020204030204" pitchFamily="34" charset="0"/>
              </a:rPr>
              <a:t> – </a:t>
            </a:r>
            <a:r>
              <a:rPr lang="en-GB" sz="2800" dirty="0">
                <a:solidFill>
                  <a:srgbClr val="4D4D4D"/>
                </a:solidFill>
                <a:ea typeface="+mj-ea"/>
                <a:cs typeface="Calibri" panose="020F0502020204030204" pitchFamily="34" charset="0"/>
              </a:rPr>
              <a:t>Labor Management Procedures.</a:t>
            </a:r>
            <a:endParaRPr lang="en-US" sz="2800" dirty="0">
              <a:solidFill>
                <a:srgbClr val="4D4D4D"/>
              </a:solidFill>
              <a:ea typeface="+mj-ea"/>
              <a:cs typeface="Calibri" panose="020F0502020204030204" pitchFamily="34" charset="0"/>
            </a:endParaRPr>
          </a:p>
          <a:p>
            <a:pPr>
              <a:buClr>
                <a:srgbClr val="4D4D4D"/>
              </a:buClr>
            </a:pPr>
            <a:r>
              <a:rPr lang="en-US" sz="2800" dirty="0">
                <a:solidFill>
                  <a:srgbClr val="4D4D4D"/>
                </a:solidFill>
                <a:ea typeface="+mj-ea"/>
                <a:cs typeface="Calibri" panose="020F0502020204030204" pitchFamily="34" charset="0"/>
              </a:rPr>
              <a:t>RAP/ARAP</a:t>
            </a:r>
            <a:r>
              <a:rPr lang="uk-UA" sz="2800" dirty="0">
                <a:solidFill>
                  <a:srgbClr val="4D4D4D"/>
                </a:solidFill>
                <a:ea typeface="+mj-ea"/>
                <a:cs typeface="Calibri" panose="020F0502020204030204" pitchFamily="34" charset="0"/>
              </a:rPr>
              <a:t> – </a:t>
            </a:r>
            <a:r>
              <a:rPr lang="en-US" sz="2800" dirty="0">
                <a:solidFill>
                  <a:srgbClr val="4D4D4D"/>
                </a:solidFill>
                <a:ea typeface="+mj-ea"/>
                <a:cs typeface="Calibri" panose="020F0502020204030204" pitchFamily="34" charset="0"/>
              </a:rPr>
              <a:t>Resettlement Action Plan / Abbreviated Resettlement Action Plan</a:t>
            </a:r>
            <a:r>
              <a:rPr lang="uk-UA" sz="2800" dirty="0">
                <a:solidFill>
                  <a:srgbClr val="4D4D4D"/>
                </a:solidFill>
                <a:ea typeface="+mj-ea"/>
                <a:cs typeface="Calibri" panose="020F0502020204030204" pitchFamily="34" charset="0"/>
              </a:rPr>
              <a:t>.</a:t>
            </a:r>
            <a:endParaRPr lang="en-US" sz="2800" dirty="0">
              <a:solidFill>
                <a:srgbClr val="4D4D4D"/>
              </a:solidFill>
              <a:ea typeface="+mj-ea"/>
              <a:cs typeface="Calibri" panose="020F0502020204030204" pitchFamily="34" charset="0"/>
            </a:endParaRPr>
          </a:p>
          <a:p>
            <a:pPr>
              <a:buClr>
                <a:srgbClr val="4D4D4D"/>
              </a:buClr>
            </a:pPr>
            <a:r>
              <a:rPr lang="en-US" sz="2800" dirty="0">
                <a:solidFill>
                  <a:srgbClr val="4D4D4D"/>
                </a:solidFill>
                <a:ea typeface="+mj-ea"/>
                <a:cs typeface="Calibri" panose="020F0502020204030204" pitchFamily="34" charset="0"/>
              </a:rPr>
              <a:t>CHMP </a:t>
            </a:r>
            <a:r>
              <a:rPr lang="uk-UA" sz="2800" dirty="0">
                <a:solidFill>
                  <a:srgbClr val="4D4D4D"/>
                </a:solidFill>
                <a:cs typeface="Calibri" panose="020F0502020204030204" pitchFamily="34" charset="0"/>
              </a:rPr>
              <a:t>–</a:t>
            </a:r>
            <a:r>
              <a:rPr lang="en-US" sz="2800" dirty="0">
                <a:solidFill>
                  <a:srgbClr val="4D4D4D"/>
                </a:solidFill>
                <a:ea typeface="+mj-ea"/>
                <a:cs typeface="Calibri" panose="020F0502020204030204" pitchFamily="34" charset="0"/>
              </a:rPr>
              <a:t> Cultural Heritage Management Plan.</a:t>
            </a:r>
            <a:endParaRPr lang="uk-UA" sz="2800" dirty="0">
              <a:solidFill>
                <a:srgbClr val="4D4D4D"/>
              </a:solidFill>
              <a:ea typeface="+mj-ea"/>
              <a:cs typeface="Calibri" panose="020F0502020204030204" pitchFamily="34" charset="0"/>
            </a:endParaRPr>
          </a:p>
        </p:txBody>
      </p:sp>
      <p:pic>
        <p:nvPicPr>
          <p:cNvPr id="6" name="Графіка 5" descr="Storytelling with solid fill">
            <a:extLst>
              <a:ext uri="{FF2B5EF4-FFF2-40B4-BE49-F238E27FC236}">
                <a16:creationId xmlns:a16="http://schemas.microsoft.com/office/drawing/2014/main" id="{CBFF21DD-928D-EE9A-FE0F-5CEA2778C0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7313" y="10929310"/>
            <a:ext cx="914400" cy="914400"/>
          </a:xfrm>
          <a:prstGeom prst="rect">
            <a:avLst/>
          </a:prstGeom>
        </p:spPr>
      </p:pic>
    </p:spTree>
    <p:extLst>
      <p:ext uri="{BB962C8B-B14F-4D97-AF65-F5344CB8AC3E}">
        <p14:creationId xmlns:p14="http://schemas.microsoft.com/office/powerpoint/2010/main" val="29360183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6470-FF68-2FE5-FCCF-6AED798E6160}"/>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B9129D1E-09D7-4835-015F-3C521E258078}"/>
              </a:ext>
            </a:extLst>
          </p:cNvPr>
          <p:cNvSpPr txBox="1">
            <a:spLocks/>
          </p:cNvSpPr>
          <p:nvPr/>
        </p:nvSpPr>
        <p:spPr>
          <a:xfrm>
            <a:off x="685009" y="1733142"/>
            <a:ext cx="16151877"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Десять кроків на 30 днів </a:t>
            </a:r>
          </a:p>
        </p:txBody>
      </p:sp>
      <p:grpSp>
        <p:nvGrpSpPr>
          <p:cNvPr id="15" name="Групувати 14">
            <a:extLst>
              <a:ext uri="{FF2B5EF4-FFF2-40B4-BE49-F238E27FC236}">
                <a16:creationId xmlns:a16="http://schemas.microsoft.com/office/drawing/2014/main" id="{53836C15-2F9F-7565-8EA6-B65FF463CE06}"/>
              </a:ext>
            </a:extLst>
          </p:cNvPr>
          <p:cNvGrpSpPr/>
          <p:nvPr/>
        </p:nvGrpSpPr>
        <p:grpSpPr>
          <a:xfrm>
            <a:off x="1162087" y="3727741"/>
            <a:ext cx="10693612" cy="1221946"/>
            <a:chOff x="12775542" y="3768012"/>
            <a:chExt cx="10693612" cy="1221946"/>
          </a:xfrm>
        </p:grpSpPr>
        <p:grpSp>
          <p:nvGrpSpPr>
            <p:cNvPr id="20" name="Групувати 19">
              <a:extLst>
                <a:ext uri="{FF2B5EF4-FFF2-40B4-BE49-F238E27FC236}">
                  <a16:creationId xmlns:a16="http://schemas.microsoft.com/office/drawing/2014/main" id="{9766FBAD-35D9-18DC-1D5C-26355FEA8836}"/>
                </a:ext>
              </a:extLst>
            </p:cNvPr>
            <p:cNvGrpSpPr/>
            <p:nvPr/>
          </p:nvGrpSpPr>
          <p:grpSpPr>
            <a:xfrm>
              <a:off x="12775542" y="3768012"/>
              <a:ext cx="10693612" cy="1221946"/>
              <a:chOff x="12775541" y="4418366"/>
              <a:chExt cx="11277155" cy="1221946"/>
            </a:xfrm>
            <a:solidFill>
              <a:srgbClr val="EEDE66"/>
            </a:solidFill>
          </p:grpSpPr>
          <p:sp>
            <p:nvSpPr>
              <p:cNvPr id="22" name="Прямокутник: округлені кути 21">
                <a:extLst>
                  <a:ext uri="{FF2B5EF4-FFF2-40B4-BE49-F238E27FC236}">
                    <a16:creationId xmlns:a16="http://schemas.microsoft.com/office/drawing/2014/main" id="{6D55DD1A-20BF-CA0F-2D4F-B7B9CD92E634}"/>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3" name="TextBox 22">
                <a:extLst>
                  <a:ext uri="{FF2B5EF4-FFF2-40B4-BE49-F238E27FC236}">
                    <a16:creationId xmlns:a16="http://schemas.microsoft.com/office/drawing/2014/main" id="{6BA167C5-0DBE-7946-0ACC-F364564ED724}"/>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Затвердити локальну групу з реконструкції з відповідальними за Е&amp;S. </a:t>
                </a:r>
              </a:p>
            </p:txBody>
          </p:sp>
        </p:grpSp>
        <p:sp>
          <p:nvSpPr>
            <p:cNvPr id="21" name="Прямокутник: округлені кути 20">
              <a:extLst>
                <a:ext uri="{FF2B5EF4-FFF2-40B4-BE49-F238E27FC236}">
                  <a16:creationId xmlns:a16="http://schemas.microsoft.com/office/drawing/2014/main" id="{75F1CF18-6021-ADAB-5138-2177DDD096A9}"/>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1</a:t>
              </a:r>
            </a:p>
          </p:txBody>
        </p:sp>
      </p:grpSp>
      <p:grpSp>
        <p:nvGrpSpPr>
          <p:cNvPr id="24" name="Групувати 23">
            <a:extLst>
              <a:ext uri="{FF2B5EF4-FFF2-40B4-BE49-F238E27FC236}">
                <a16:creationId xmlns:a16="http://schemas.microsoft.com/office/drawing/2014/main" id="{DC9D7EEA-C352-41F5-FB7D-091F4B46234A}"/>
              </a:ext>
            </a:extLst>
          </p:cNvPr>
          <p:cNvGrpSpPr/>
          <p:nvPr/>
        </p:nvGrpSpPr>
        <p:grpSpPr>
          <a:xfrm>
            <a:off x="1162087" y="5128409"/>
            <a:ext cx="10693612" cy="1221946"/>
            <a:chOff x="12775542" y="3768012"/>
            <a:chExt cx="10693612" cy="1221946"/>
          </a:xfrm>
        </p:grpSpPr>
        <p:grpSp>
          <p:nvGrpSpPr>
            <p:cNvPr id="25" name="Групувати 24">
              <a:extLst>
                <a:ext uri="{FF2B5EF4-FFF2-40B4-BE49-F238E27FC236}">
                  <a16:creationId xmlns:a16="http://schemas.microsoft.com/office/drawing/2014/main" id="{31271159-86C2-145C-553A-EC16C5AA91FC}"/>
                </a:ext>
              </a:extLst>
            </p:cNvPr>
            <p:cNvGrpSpPr/>
            <p:nvPr/>
          </p:nvGrpSpPr>
          <p:grpSpPr>
            <a:xfrm>
              <a:off x="12775542" y="3768012"/>
              <a:ext cx="10693612" cy="1221946"/>
              <a:chOff x="12775541" y="4418366"/>
              <a:chExt cx="11277155" cy="1221946"/>
            </a:xfrm>
            <a:solidFill>
              <a:srgbClr val="EEDE66"/>
            </a:solidFill>
          </p:grpSpPr>
          <p:sp>
            <p:nvSpPr>
              <p:cNvPr id="27" name="Прямокутник: округлені кути 26">
                <a:extLst>
                  <a:ext uri="{FF2B5EF4-FFF2-40B4-BE49-F238E27FC236}">
                    <a16:creationId xmlns:a16="http://schemas.microsoft.com/office/drawing/2014/main" id="{411374F8-A009-AAE2-6E2C-757FD7E15C06}"/>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8" name="TextBox 27">
                <a:extLst>
                  <a:ext uri="{FF2B5EF4-FFF2-40B4-BE49-F238E27FC236}">
                    <a16:creationId xmlns:a16="http://schemas.microsoft.com/office/drawing/2014/main" id="{234C5951-7758-A2CA-5F7A-A55040DEBE16}"/>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Відібрати 5–10 </a:t>
                </a:r>
                <a:r>
                  <a:rPr lang="uk-UA" sz="3200" noProof="0" dirty="0" err="1">
                    <a:latin typeface="+mj-lt"/>
                  </a:rPr>
                  <a:t>підпроєктів</a:t>
                </a:r>
                <a:r>
                  <a:rPr lang="uk-UA" sz="3200" noProof="0" dirty="0">
                    <a:latin typeface="+mj-lt"/>
                  </a:rPr>
                  <a:t> і зробити скринінг на 1 сторінку для кожного. </a:t>
                </a:r>
              </a:p>
            </p:txBody>
          </p:sp>
        </p:grpSp>
        <p:sp>
          <p:nvSpPr>
            <p:cNvPr id="26" name="Прямокутник: округлені кути 25">
              <a:extLst>
                <a:ext uri="{FF2B5EF4-FFF2-40B4-BE49-F238E27FC236}">
                  <a16:creationId xmlns:a16="http://schemas.microsoft.com/office/drawing/2014/main" id="{33A51F20-96BF-65E1-0609-4BAA24B9F248}"/>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2</a:t>
              </a:r>
            </a:p>
          </p:txBody>
        </p:sp>
      </p:grpSp>
      <p:grpSp>
        <p:nvGrpSpPr>
          <p:cNvPr id="29" name="Групувати 28">
            <a:extLst>
              <a:ext uri="{FF2B5EF4-FFF2-40B4-BE49-F238E27FC236}">
                <a16:creationId xmlns:a16="http://schemas.microsoft.com/office/drawing/2014/main" id="{12548EDC-4B4B-8692-F661-B60EA5369436}"/>
              </a:ext>
            </a:extLst>
          </p:cNvPr>
          <p:cNvGrpSpPr/>
          <p:nvPr/>
        </p:nvGrpSpPr>
        <p:grpSpPr>
          <a:xfrm>
            <a:off x="1162087" y="6528337"/>
            <a:ext cx="10693612" cy="1221946"/>
            <a:chOff x="12775542" y="3768012"/>
            <a:chExt cx="10693612" cy="1221946"/>
          </a:xfrm>
        </p:grpSpPr>
        <p:grpSp>
          <p:nvGrpSpPr>
            <p:cNvPr id="30" name="Групувати 29">
              <a:extLst>
                <a:ext uri="{FF2B5EF4-FFF2-40B4-BE49-F238E27FC236}">
                  <a16:creationId xmlns:a16="http://schemas.microsoft.com/office/drawing/2014/main" id="{842EB06E-16D7-A192-F0C8-E05486DE006C}"/>
                </a:ext>
              </a:extLst>
            </p:cNvPr>
            <p:cNvGrpSpPr/>
            <p:nvPr/>
          </p:nvGrpSpPr>
          <p:grpSpPr>
            <a:xfrm>
              <a:off x="12775542" y="3768012"/>
              <a:ext cx="10693612" cy="1221946"/>
              <a:chOff x="12775541" y="4418366"/>
              <a:chExt cx="11277155" cy="1221946"/>
            </a:xfrm>
            <a:solidFill>
              <a:srgbClr val="EEDE66"/>
            </a:solidFill>
          </p:grpSpPr>
          <p:sp>
            <p:nvSpPr>
              <p:cNvPr id="32" name="Прямокутник: округлені кути 31">
                <a:extLst>
                  <a:ext uri="{FF2B5EF4-FFF2-40B4-BE49-F238E27FC236}">
                    <a16:creationId xmlns:a16="http://schemas.microsoft.com/office/drawing/2014/main" id="{BFA27A71-37DD-67EA-9D58-27829C529507}"/>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3" name="TextBox 32">
                <a:extLst>
                  <a:ext uri="{FF2B5EF4-FFF2-40B4-BE49-F238E27FC236}">
                    <a16:creationId xmlns:a16="http://schemas.microsoft.com/office/drawing/2014/main" id="{F77313F6-F56C-804D-29F3-062F619243C3}"/>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Провести коротку сесію з громадою: підтвердити критерії й ваги матриці. </a:t>
                </a:r>
              </a:p>
            </p:txBody>
          </p:sp>
        </p:grpSp>
        <p:sp>
          <p:nvSpPr>
            <p:cNvPr id="31" name="Прямокутник: округлені кути 30">
              <a:extLst>
                <a:ext uri="{FF2B5EF4-FFF2-40B4-BE49-F238E27FC236}">
                  <a16:creationId xmlns:a16="http://schemas.microsoft.com/office/drawing/2014/main" id="{07C0F4B2-422C-C74E-34DE-D85FC65BAF27}"/>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3</a:t>
              </a:r>
            </a:p>
          </p:txBody>
        </p:sp>
      </p:grpSp>
      <p:grpSp>
        <p:nvGrpSpPr>
          <p:cNvPr id="34" name="Групувати 33">
            <a:extLst>
              <a:ext uri="{FF2B5EF4-FFF2-40B4-BE49-F238E27FC236}">
                <a16:creationId xmlns:a16="http://schemas.microsoft.com/office/drawing/2014/main" id="{C154A6FE-D9CF-843A-4BA8-03898EBD29BE}"/>
              </a:ext>
            </a:extLst>
          </p:cNvPr>
          <p:cNvGrpSpPr/>
          <p:nvPr/>
        </p:nvGrpSpPr>
        <p:grpSpPr>
          <a:xfrm>
            <a:off x="1162087" y="7928265"/>
            <a:ext cx="10693612" cy="1221946"/>
            <a:chOff x="12775542" y="3768012"/>
            <a:chExt cx="10693612" cy="1221946"/>
          </a:xfrm>
        </p:grpSpPr>
        <p:grpSp>
          <p:nvGrpSpPr>
            <p:cNvPr id="35" name="Групувати 34">
              <a:extLst>
                <a:ext uri="{FF2B5EF4-FFF2-40B4-BE49-F238E27FC236}">
                  <a16:creationId xmlns:a16="http://schemas.microsoft.com/office/drawing/2014/main" id="{2703E922-EEB7-91EC-3BE1-819F9BBA59E4}"/>
                </a:ext>
              </a:extLst>
            </p:cNvPr>
            <p:cNvGrpSpPr/>
            <p:nvPr/>
          </p:nvGrpSpPr>
          <p:grpSpPr>
            <a:xfrm>
              <a:off x="12775542" y="3768012"/>
              <a:ext cx="10693612" cy="1221946"/>
              <a:chOff x="12775541" y="4418366"/>
              <a:chExt cx="11277155" cy="1221946"/>
            </a:xfrm>
            <a:solidFill>
              <a:srgbClr val="EEDE66"/>
            </a:solidFill>
          </p:grpSpPr>
          <p:sp>
            <p:nvSpPr>
              <p:cNvPr id="37" name="Прямокутник: округлені кути 36">
                <a:extLst>
                  <a:ext uri="{FF2B5EF4-FFF2-40B4-BE49-F238E27FC236}">
                    <a16:creationId xmlns:a16="http://schemas.microsoft.com/office/drawing/2014/main" id="{6268C025-0EBF-775D-7F45-4262425EEB19}"/>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8" name="TextBox 37">
                <a:extLst>
                  <a:ext uri="{FF2B5EF4-FFF2-40B4-BE49-F238E27FC236}">
                    <a16:creationId xmlns:a16="http://schemas.microsoft.com/office/drawing/2014/main" id="{0EB46324-E48B-3035-5936-19D1FEA56562}"/>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Порахувати інтегральні бали, затвердити топ-5 пріоритетів. </a:t>
                </a:r>
              </a:p>
            </p:txBody>
          </p:sp>
        </p:grpSp>
        <p:sp>
          <p:nvSpPr>
            <p:cNvPr id="36" name="Прямокутник: округлені кути 35">
              <a:extLst>
                <a:ext uri="{FF2B5EF4-FFF2-40B4-BE49-F238E27FC236}">
                  <a16:creationId xmlns:a16="http://schemas.microsoft.com/office/drawing/2014/main" id="{BBF61511-5314-D50D-D917-3311CFF126B9}"/>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4</a:t>
              </a:r>
            </a:p>
          </p:txBody>
        </p:sp>
      </p:grpSp>
      <p:grpSp>
        <p:nvGrpSpPr>
          <p:cNvPr id="39" name="Групувати 38">
            <a:extLst>
              <a:ext uri="{FF2B5EF4-FFF2-40B4-BE49-F238E27FC236}">
                <a16:creationId xmlns:a16="http://schemas.microsoft.com/office/drawing/2014/main" id="{470FCE04-28BD-D9EA-8013-5F38EE12A7A9}"/>
              </a:ext>
            </a:extLst>
          </p:cNvPr>
          <p:cNvGrpSpPr/>
          <p:nvPr/>
        </p:nvGrpSpPr>
        <p:grpSpPr>
          <a:xfrm>
            <a:off x="1162087" y="9328193"/>
            <a:ext cx="10693612" cy="1221946"/>
            <a:chOff x="12775542" y="3768012"/>
            <a:chExt cx="10693612" cy="1221946"/>
          </a:xfrm>
        </p:grpSpPr>
        <p:grpSp>
          <p:nvGrpSpPr>
            <p:cNvPr id="40" name="Групувати 39">
              <a:extLst>
                <a:ext uri="{FF2B5EF4-FFF2-40B4-BE49-F238E27FC236}">
                  <a16:creationId xmlns:a16="http://schemas.microsoft.com/office/drawing/2014/main" id="{AE6364D6-71D1-2859-AA59-333793DF6FD3}"/>
                </a:ext>
              </a:extLst>
            </p:cNvPr>
            <p:cNvGrpSpPr/>
            <p:nvPr/>
          </p:nvGrpSpPr>
          <p:grpSpPr>
            <a:xfrm>
              <a:off x="12775542" y="3768012"/>
              <a:ext cx="10693612" cy="1221946"/>
              <a:chOff x="12775541" y="4418366"/>
              <a:chExt cx="11277155" cy="1221946"/>
            </a:xfrm>
            <a:solidFill>
              <a:srgbClr val="EEDE66"/>
            </a:solidFill>
          </p:grpSpPr>
          <p:sp>
            <p:nvSpPr>
              <p:cNvPr id="42" name="Прямокутник: округлені кути 41">
                <a:extLst>
                  <a:ext uri="{FF2B5EF4-FFF2-40B4-BE49-F238E27FC236}">
                    <a16:creationId xmlns:a16="http://schemas.microsoft.com/office/drawing/2014/main" id="{EC2B4219-D315-0C4B-3CB2-BBC7F45444E2}"/>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43" name="TextBox 42">
                <a:extLst>
                  <a:ext uri="{FF2B5EF4-FFF2-40B4-BE49-F238E27FC236}">
                    <a16:creationId xmlns:a16="http://schemas.microsoft.com/office/drawing/2014/main" id="{8F863084-229E-1DFB-5C64-9082F8EC6D84}"/>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Перевірити, де потрібна ОВД/СЕО, і розпочати процедури.</a:t>
                </a:r>
              </a:p>
            </p:txBody>
          </p:sp>
        </p:grpSp>
        <p:sp>
          <p:nvSpPr>
            <p:cNvPr id="41" name="Прямокутник: округлені кути 40">
              <a:extLst>
                <a:ext uri="{FF2B5EF4-FFF2-40B4-BE49-F238E27FC236}">
                  <a16:creationId xmlns:a16="http://schemas.microsoft.com/office/drawing/2014/main" id="{526B7DB9-9B8B-5751-6289-12A9BA21D8E1}"/>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5</a:t>
              </a:r>
            </a:p>
          </p:txBody>
        </p:sp>
      </p:grpSp>
      <p:grpSp>
        <p:nvGrpSpPr>
          <p:cNvPr id="44" name="Групувати 43">
            <a:extLst>
              <a:ext uri="{FF2B5EF4-FFF2-40B4-BE49-F238E27FC236}">
                <a16:creationId xmlns:a16="http://schemas.microsoft.com/office/drawing/2014/main" id="{81F9D63A-E7C8-2E2B-C76D-79EEF10849AB}"/>
              </a:ext>
            </a:extLst>
          </p:cNvPr>
          <p:cNvGrpSpPr/>
          <p:nvPr/>
        </p:nvGrpSpPr>
        <p:grpSpPr>
          <a:xfrm>
            <a:off x="12179609" y="3751444"/>
            <a:ext cx="10693612" cy="1221946"/>
            <a:chOff x="12775542" y="3768012"/>
            <a:chExt cx="10693612" cy="1221946"/>
          </a:xfrm>
        </p:grpSpPr>
        <p:grpSp>
          <p:nvGrpSpPr>
            <p:cNvPr id="45" name="Групувати 44">
              <a:extLst>
                <a:ext uri="{FF2B5EF4-FFF2-40B4-BE49-F238E27FC236}">
                  <a16:creationId xmlns:a16="http://schemas.microsoft.com/office/drawing/2014/main" id="{924667D7-266F-06E1-62A7-1B689EACB096}"/>
                </a:ext>
              </a:extLst>
            </p:cNvPr>
            <p:cNvGrpSpPr/>
            <p:nvPr/>
          </p:nvGrpSpPr>
          <p:grpSpPr>
            <a:xfrm>
              <a:off x="12775542" y="3768012"/>
              <a:ext cx="10693612" cy="1221946"/>
              <a:chOff x="12775541" y="4418366"/>
              <a:chExt cx="11277155" cy="1221946"/>
            </a:xfrm>
            <a:solidFill>
              <a:srgbClr val="EEDE66"/>
            </a:solidFill>
          </p:grpSpPr>
          <p:sp>
            <p:nvSpPr>
              <p:cNvPr id="47" name="Прямокутник: округлені кути 46">
                <a:extLst>
                  <a:ext uri="{FF2B5EF4-FFF2-40B4-BE49-F238E27FC236}">
                    <a16:creationId xmlns:a16="http://schemas.microsoft.com/office/drawing/2014/main" id="{BFECAF4F-7564-92FE-2C25-1AB91B06AD8C}"/>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48" name="TextBox 47">
                <a:extLst>
                  <a:ext uri="{FF2B5EF4-FFF2-40B4-BE49-F238E27FC236}">
                    <a16:creationId xmlns:a16="http://schemas.microsoft.com/office/drawing/2014/main" id="{5560BD44-4B45-BA32-7026-A089107694CA}"/>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Запустити GRM: телефон, форма, відповідальний, регламент.</a:t>
                </a:r>
              </a:p>
            </p:txBody>
          </p:sp>
        </p:grpSp>
        <p:sp>
          <p:nvSpPr>
            <p:cNvPr id="46" name="Прямокутник: округлені кути 45">
              <a:extLst>
                <a:ext uri="{FF2B5EF4-FFF2-40B4-BE49-F238E27FC236}">
                  <a16:creationId xmlns:a16="http://schemas.microsoft.com/office/drawing/2014/main" id="{6B06687A-3131-624F-F6BC-8E373B2ED5C9}"/>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6</a:t>
              </a:r>
            </a:p>
          </p:txBody>
        </p:sp>
      </p:grpSp>
      <p:grpSp>
        <p:nvGrpSpPr>
          <p:cNvPr id="49" name="Групувати 48">
            <a:extLst>
              <a:ext uri="{FF2B5EF4-FFF2-40B4-BE49-F238E27FC236}">
                <a16:creationId xmlns:a16="http://schemas.microsoft.com/office/drawing/2014/main" id="{049C914E-59AD-FBAC-F5DB-DCB6C3CD6BD5}"/>
              </a:ext>
            </a:extLst>
          </p:cNvPr>
          <p:cNvGrpSpPr/>
          <p:nvPr/>
        </p:nvGrpSpPr>
        <p:grpSpPr>
          <a:xfrm>
            <a:off x="12179609" y="5128409"/>
            <a:ext cx="10693612" cy="1221946"/>
            <a:chOff x="12775542" y="3768012"/>
            <a:chExt cx="10693612" cy="1221946"/>
          </a:xfrm>
        </p:grpSpPr>
        <p:grpSp>
          <p:nvGrpSpPr>
            <p:cNvPr id="50" name="Групувати 49">
              <a:extLst>
                <a:ext uri="{FF2B5EF4-FFF2-40B4-BE49-F238E27FC236}">
                  <a16:creationId xmlns:a16="http://schemas.microsoft.com/office/drawing/2014/main" id="{4B72BC15-1B87-758C-784B-294EFCEA44FE}"/>
                </a:ext>
              </a:extLst>
            </p:cNvPr>
            <p:cNvGrpSpPr/>
            <p:nvPr/>
          </p:nvGrpSpPr>
          <p:grpSpPr>
            <a:xfrm>
              <a:off x="12775542" y="3768012"/>
              <a:ext cx="10693612" cy="1221946"/>
              <a:chOff x="12775541" y="4418366"/>
              <a:chExt cx="11277155" cy="1221946"/>
            </a:xfrm>
            <a:solidFill>
              <a:srgbClr val="EEDE66"/>
            </a:solidFill>
          </p:grpSpPr>
          <p:sp>
            <p:nvSpPr>
              <p:cNvPr id="52" name="Прямокутник: округлені кути 51">
                <a:extLst>
                  <a:ext uri="{FF2B5EF4-FFF2-40B4-BE49-F238E27FC236}">
                    <a16:creationId xmlns:a16="http://schemas.microsoft.com/office/drawing/2014/main" id="{2D36A6E5-F955-0CEB-3BDE-99C80883D64D}"/>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3" name="TextBox 52">
                <a:extLst>
                  <a:ext uri="{FF2B5EF4-FFF2-40B4-BE49-F238E27FC236}">
                    <a16:creationId xmlns:a16="http://schemas.microsoft.com/office/drawing/2014/main" id="{D5CC9D50-9F43-785C-27A2-EF6E26FE59DB}"/>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Підготувати пакет документів Е&amp;S до тендерів; закласти вимоги в </a:t>
                </a:r>
                <a:r>
                  <a:rPr lang="uk-UA" sz="3200" noProof="0" dirty="0" err="1">
                    <a:latin typeface="+mj-lt"/>
                  </a:rPr>
                  <a:t>техзавдання</a:t>
                </a:r>
                <a:r>
                  <a:rPr lang="uk-UA" sz="3200" noProof="0" dirty="0">
                    <a:latin typeface="+mj-lt"/>
                  </a:rPr>
                  <a:t>. </a:t>
                </a:r>
              </a:p>
            </p:txBody>
          </p:sp>
        </p:grpSp>
        <p:sp>
          <p:nvSpPr>
            <p:cNvPr id="51" name="Прямокутник: округлені кути 50">
              <a:extLst>
                <a:ext uri="{FF2B5EF4-FFF2-40B4-BE49-F238E27FC236}">
                  <a16:creationId xmlns:a16="http://schemas.microsoft.com/office/drawing/2014/main" id="{79CD4023-0C41-5458-1BF6-FC55B6295A19}"/>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7</a:t>
              </a:r>
            </a:p>
          </p:txBody>
        </p:sp>
      </p:grpSp>
      <p:grpSp>
        <p:nvGrpSpPr>
          <p:cNvPr id="54" name="Групувати 53">
            <a:extLst>
              <a:ext uri="{FF2B5EF4-FFF2-40B4-BE49-F238E27FC236}">
                <a16:creationId xmlns:a16="http://schemas.microsoft.com/office/drawing/2014/main" id="{99CD7BDE-064D-FFCB-7BC5-D93BA04C02DB}"/>
              </a:ext>
            </a:extLst>
          </p:cNvPr>
          <p:cNvGrpSpPr/>
          <p:nvPr/>
        </p:nvGrpSpPr>
        <p:grpSpPr>
          <a:xfrm>
            <a:off x="12179609" y="6528337"/>
            <a:ext cx="10693612" cy="1221946"/>
            <a:chOff x="12775542" y="3768012"/>
            <a:chExt cx="10693612" cy="1221946"/>
          </a:xfrm>
        </p:grpSpPr>
        <p:grpSp>
          <p:nvGrpSpPr>
            <p:cNvPr id="55" name="Групувати 54">
              <a:extLst>
                <a:ext uri="{FF2B5EF4-FFF2-40B4-BE49-F238E27FC236}">
                  <a16:creationId xmlns:a16="http://schemas.microsoft.com/office/drawing/2014/main" id="{8E3CC8DE-2265-E25C-5047-C2E4728BDC00}"/>
                </a:ext>
              </a:extLst>
            </p:cNvPr>
            <p:cNvGrpSpPr/>
            <p:nvPr/>
          </p:nvGrpSpPr>
          <p:grpSpPr>
            <a:xfrm>
              <a:off x="12775542" y="3768012"/>
              <a:ext cx="10693612" cy="1221946"/>
              <a:chOff x="12775541" y="4418366"/>
              <a:chExt cx="11277155" cy="1221946"/>
            </a:xfrm>
            <a:solidFill>
              <a:srgbClr val="EEDE66"/>
            </a:solidFill>
          </p:grpSpPr>
          <p:sp>
            <p:nvSpPr>
              <p:cNvPr id="57" name="Прямокутник: округлені кути 56">
                <a:extLst>
                  <a:ext uri="{FF2B5EF4-FFF2-40B4-BE49-F238E27FC236}">
                    <a16:creationId xmlns:a16="http://schemas.microsoft.com/office/drawing/2014/main" id="{49B31997-F22B-7D9D-2F68-D65351EB1332}"/>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8" name="TextBox 57">
                <a:extLst>
                  <a:ext uri="{FF2B5EF4-FFF2-40B4-BE49-F238E27FC236}">
                    <a16:creationId xmlns:a16="http://schemas.microsoft.com/office/drawing/2014/main" id="{E16969BC-B169-29DA-9907-8B56618FAB6E}"/>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Узгодити з донорами формат звітності по KPI. </a:t>
                </a:r>
              </a:p>
            </p:txBody>
          </p:sp>
        </p:grpSp>
        <p:sp>
          <p:nvSpPr>
            <p:cNvPr id="56" name="Прямокутник: округлені кути 55">
              <a:extLst>
                <a:ext uri="{FF2B5EF4-FFF2-40B4-BE49-F238E27FC236}">
                  <a16:creationId xmlns:a16="http://schemas.microsoft.com/office/drawing/2014/main" id="{15104D6E-C28E-DF6B-2A37-BFBF1703E8F9}"/>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8</a:t>
              </a:r>
            </a:p>
          </p:txBody>
        </p:sp>
      </p:grpSp>
      <p:grpSp>
        <p:nvGrpSpPr>
          <p:cNvPr id="59" name="Групувати 58">
            <a:extLst>
              <a:ext uri="{FF2B5EF4-FFF2-40B4-BE49-F238E27FC236}">
                <a16:creationId xmlns:a16="http://schemas.microsoft.com/office/drawing/2014/main" id="{E7EB7CA4-0DEF-8627-0A02-61829A091260}"/>
              </a:ext>
            </a:extLst>
          </p:cNvPr>
          <p:cNvGrpSpPr/>
          <p:nvPr/>
        </p:nvGrpSpPr>
        <p:grpSpPr>
          <a:xfrm>
            <a:off x="12179609" y="7954463"/>
            <a:ext cx="10693612" cy="1221946"/>
            <a:chOff x="12775542" y="3768012"/>
            <a:chExt cx="10693612" cy="1221946"/>
          </a:xfrm>
        </p:grpSpPr>
        <p:grpSp>
          <p:nvGrpSpPr>
            <p:cNvPr id="60" name="Групувати 59">
              <a:extLst>
                <a:ext uri="{FF2B5EF4-FFF2-40B4-BE49-F238E27FC236}">
                  <a16:creationId xmlns:a16="http://schemas.microsoft.com/office/drawing/2014/main" id="{F3866941-DBDA-7237-CEC9-ADE7B33ECEC1}"/>
                </a:ext>
              </a:extLst>
            </p:cNvPr>
            <p:cNvGrpSpPr/>
            <p:nvPr/>
          </p:nvGrpSpPr>
          <p:grpSpPr>
            <a:xfrm>
              <a:off x="12775542" y="3768012"/>
              <a:ext cx="10693612" cy="1221946"/>
              <a:chOff x="12775541" y="4418366"/>
              <a:chExt cx="11277155" cy="1221946"/>
            </a:xfrm>
            <a:solidFill>
              <a:srgbClr val="EEDE66"/>
            </a:solidFill>
          </p:grpSpPr>
          <p:sp>
            <p:nvSpPr>
              <p:cNvPr id="62" name="Прямокутник: округлені кути 61">
                <a:extLst>
                  <a:ext uri="{FF2B5EF4-FFF2-40B4-BE49-F238E27FC236}">
                    <a16:creationId xmlns:a16="http://schemas.microsoft.com/office/drawing/2014/main" id="{2921DE64-C7B9-3E0D-2730-4BCC3809E6E1}"/>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63" name="TextBox 62">
                <a:extLst>
                  <a:ext uri="{FF2B5EF4-FFF2-40B4-BE49-F238E27FC236}">
                    <a16:creationId xmlns:a16="http://schemas.microsoft.com/office/drawing/2014/main" id="{018334CF-BAC1-CB7A-F4F8-537A25097287}"/>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Розмітити на сайті громади сторінки </a:t>
                </a:r>
                <a:r>
                  <a:rPr lang="uk-UA" sz="3200" noProof="0" dirty="0" err="1">
                    <a:latin typeface="+mj-lt"/>
                  </a:rPr>
                  <a:t>проєктів</a:t>
                </a:r>
                <a:r>
                  <a:rPr lang="uk-UA" sz="3200" noProof="0" dirty="0">
                    <a:latin typeface="+mj-lt"/>
                  </a:rPr>
                  <a:t> і графік робіт. </a:t>
                </a:r>
              </a:p>
            </p:txBody>
          </p:sp>
        </p:grpSp>
        <p:sp>
          <p:nvSpPr>
            <p:cNvPr id="61" name="Прямокутник: округлені кути 60">
              <a:extLst>
                <a:ext uri="{FF2B5EF4-FFF2-40B4-BE49-F238E27FC236}">
                  <a16:creationId xmlns:a16="http://schemas.microsoft.com/office/drawing/2014/main" id="{96B4B54C-4B09-2488-CD6A-999495B4E9D8}"/>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9</a:t>
              </a:r>
            </a:p>
          </p:txBody>
        </p:sp>
      </p:grpSp>
      <p:grpSp>
        <p:nvGrpSpPr>
          <p:cNvPr id="64" name="Групувати 63">
            <a:extLst>
              <a:ext uri="{FF2B5EF4-FFF2-40B4-BE49-F238E27FC236}">
                <a16:creationId xmlns:a16="http://schemas.microsoft.com/office/drawing/2014/main" id="{714C2271-C93A-514E-158A-41786FDEA118}"/>
              </a:ext>
            </a:extLst>
          </p:cNvPr>
          <p:cNvGrpSpPr/>
          <p:nvPr/>
        </p:nvGrpSpPr>
        <p:grpSpPr>
          <a:xfrm>
            <a:off x="12179609" y="9354391"/>
            <a:ext cx="10693612" cy="1221946"/>
            <a:chOff x="12775542" y="3768012"/>
            <a:chExt cx="10693612" cy="1221946"/>
          </a:xfrm>
        </p:grpSpPr>
        <p:grpSp>
          <p:nvGrpSpPr>
            <p:cNvPr id="65" name="Групувати 64">
              <a:extLst>
                <a:ext uri="{FF2B5EF4-FFF2-40B4-BE49-F238E27FC236}">
                  <a16:creationId xmlns:a16="http://schemas.microsoft.com/office/drawing/2014/main" id="{DA1C6F2D-021F-BA3C-8B18-8F842E9536EE}"/>
                </a:ext>
              </a:extLst>
            </p:cNvPr>
            <p:cNvGrpSpPr/>
            <p:nvPr/>
          </p:nvGrpSpPr>
          <p:grpSpPr>
            <a:xfrm>
              <a:off x="12775542" y="3768012"/>
              <a:ext cx="10693612" cy="1221946"/>
              <a:chOff x="12775541" y="4418366"/>
              <a:chExt cx="11277155" cy="1221946"/>
            </a:xfrm>
            <a:solidFill>
              <a:srgbClr val="EEDE66"/>
            </a:solidFill>
          </p:grpSpPr>
          <p:sp>
            <p:nvSpPr>
              <p:cNvPr id="67" name="Прямокутник: округлені кути 66">
                <a:extLst>
                  <a:ext uri="{FF2B5EF4-FFF2-40B4-BE49-F238E27FC236}">
                    <a16:creationId xmlns:a16="http://schemas.microsoft.com/office/drawing/2014/main" id="{C5772EA4-D24B-A758-D5D9-A70CCFC9BD40}"/>
                  </a:ext>
                </a:extLst>
              </p:cNvPr>
              <p:cNvSpPr/>
              <p:nvPr/>
            </p:nvSpPr>
            <p:spPr>
              <a:xfrm>
                <a:off x="12775541" y="4418366"/>
                <a:ext cx="11277155" cy="1221946"/>
              </a:xfrm>
              <a:prstGeom prst="roundRect">
                <a:avLst/>
              </a:prstGeom>
              <a:grp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68" name="TextBox 67">
                <a:extLst>
                  <a:ext uri="{FF2B5EF4-FFF2-40B4-BE49-F238E27FC236}">
                    <a16:creationId xmlns:a16="http://schemas.microsoft.com/office/drawing/2014/main" id="{01E947AF-D535-0540-611F-41D059FDA04D}"/>
                  </a:ext>
                </a:extLst>
              </p:cNvPr>
              <p:cNvSpPr txBox="1"/>
              <p:nvPr/>
            </p:nvSpPr>
            <p:spPr>
              <a:xfrm>
                <a:off x="14880433" y="4444564"/>
                <a:ext cx="8382765" cy="1077218"/>
              </a:xfrm>
              <a:prstGeom prst="rect">
                <a:avLst/>
              </a:prstGeom>
              <a:grpFill/>
              <a:ln>
                <a:solidFill>
                  <a:srgbClr val="EEDE66"/>
                </a:solidFill>
              </a:ln>
            </p:spPr>
            <p:txBody>
              <a:bodyPr wrap="square" rtlCol="0">
                <a:spAutoFit/>
              </a:bodyPr>
              <a:lstStyle/>
              <a:p>
                <a:r>
                  <a:rPr lang="uk-UA" sz="3200" noProof="0" dirty="0">
                    <a:latin typeface="+mj-lt"/>
                  </a:rPr>
                  <a:t>Налаштувати щомісячну звітність і внутрішні огляди на </a:t>
                </a:r>
                <a:r>
                  <a:rPr lang="uk-UA" sz="3200" noProof="0" dirty="0" err="1">
                    <a:latin typeface="+mj-lt"/>
                  </a:rPr>
                  <a:t>будмайданчиках</a:t>
                </a:r>
                <a:r>
                  <a:rPr lang="uk-UA" sz="3200" noProof="0" dirty="0">
                    <a:latin typeface="+mj-lt"/>
                  </a:rPr>
                  <a:t>.</a:t>
                </a:r>
              </a:p>
            </p:txBody>
          </p:sp>
        </p:grpSp>
        <p:sp>
          <p:nvSpPr>
            <p:cNvPr id="66" name="Прямокутник: округлені кути 65">
              <a:extLst>
                <a:ext uri="{FF2B5EF4-FFF2-40B4-BE49-F238E27FC236}">
                  <a16:creationId xmlns:a16="http://schemas.microsoft.com/office/drawing/2014/main" id="{DD08AF36-3C02-52A7-0AB5-66A83A2D9FAE}"/>
                </a:ext>
              </a:extLst>
            </p:cNvPr>
            <p:cNvSpPr/>
            <p:nvPr/>
          </p:nvSpPr>
          <p:spPr>
            <a:xfrm>
              <a:off x="13099452" y="3945994"/>
              <a:ext cx="1457072" cy="78453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6000" b="1" noProof="0" dirty="0">
                  <a:latin typeface="+mj-lt"/>
                </a:rPr>
                <a:t>10</a:t>
              </a:r>
            </a:p>
          </p:txBody>
        </p:sp>
      </p:grpSp>
      <p:sp>
        <p:nvSpPr>
          <p:cNvPr id="3" name="Прямокутник: округлені кути 2">
            <a:extLst>
              <a:ext uri="{FF2B5EF4-FFF2-40B4-BE49-F238E27FC236}">
                <a16:creationId xmlns:a16="http://schemas.microsoft.com/office/drawing/2014/main" id="{98F48C6F-9DA5-3150-0966-47E9CD856335}"/>
              </a:ext>
            </a:extLst>
          </p:cNvPr>
          <p:cNvSpPr/>
          <p:nvPr/>
        </p:nvSpPr>
        <p:spPr>
          <a:xfrm>
            <a:off x="2704530" y="10985703"/>
            <a:ext cx="10534392" cy="997155"/>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a:extLst>
              <a:ext uri="{FF2B5EF4-FFF2-40B4-BE49-F238E27FC236}">
                <a16:creationId xmlns:a16="http://schemas.microsoft.com/office/drawing/2014/main" id="{78147181-0A32-30FD-7921-34C4E2932892}"/>
              </a:ext>
            </a:extLst>
          </p:cNvPr>
          <p:cNvSpPr txBox="1"/>
          <p:nvPr/>
        </p:nvSpPr>
        <p:spPr>
          <a:xfrm>
            <a:off x="2915194" y="10965849"/>
            <a:ext cx="10693611" cy="954107"/>
          </a:xfrm>
          <a:prstGeom prst="rect">
            <a:avLst/>
          </a:prstGeom>
          <a:noFill/>
        </p:spPr>
        <p:txBody>
          <a:bodyPr wrap="square" rtlCol="0">
            <a:spAutoFit/>
          </a:bodyPr>
          <a:lstStyle/>
          <a:p>
            <a:pPr>
              <a:buClr>
                <a:srgbClr val="4D4D4D"/>
              </a:buClr>
            </a:pPr>
            <a:r>
              <a:rPr lang="uk-UA" sz="2800" dirty="0">
                <a:solidFill>
                  <a:srgbClr val="4D4D4D"/>
                </a:solidFill>
                <a:cs typeface="Calibri" panose="020F0502020204030204" pitchFamily="34" charset="0"/>
              </a:rPr>
              <a:t>E</a:t>
            </a:r>
            <a:r>
              <a:rPr lang="en-US" sz="2800" dirty="0">
                <a:solidFill>
                  <a:srgbClr val="4D4D4D"/>
                </a:solidFill>
                <a:cs typeface="Calibri" panose="020F0502020204030204" pitchFamily="34" charset="0"/>
              </a:rPr>
              <a:t>&amp;S </a:t>
            </a:r>
            <a:r>
              <a:rPr lang="uk-UA" sz="2800" dirty="0">
                <a:solidFill>
                  <a:srgbClr val="4D4D4D"/>
                </a:solidFill>
                <a:cs typeface="Calibri" panose="020F0502020204030204" pitchFamily="34" charset="0"/>
              </a:rPr>
              <a:t>–</a:t>
            </a:r>
            <a:r>
              <a:rPr lang="en-US" sz="2800" dirty="0">
                <a:solidFill>
                  <a:srgbClr val="4D4D4D"/>
                </a:solidFill>
                <a:cs typeface="Calibri" panose="020F0502020204030204" pitchFamily="34" charset="0"/>
              </a:rPr>
              <a:t> </a:t>
            </a:r>
            <a:r>
              <a:rPr lang="uk-UA" sz="2800" dirty="0">
                <a:solidFill>
                  <a:srgbClr val="4D4D4D"/>
                </a:solidFill>
                <a:cs typeface="Calibri" panose="020F0502020204030204" pitchFamily="34" charset="0"/>
              </a:rPr>
              <a:t>екологічні та соціальні аспекти (</a:t>
            </a:r>
            <a:r>
              <a:rPr lang="en-US" sz="2800" dirty="0">
                <a:solidFill>
                  <a:srgbClr val="4D4D4D"/>
                </a:solidFill>
                <a:cs typeface="Calibri" panose="020F0502020204030204" pitchFamily="34" charset="0"/>
              </a:rPr>
              <a:t>Environmental and Social).</a:t>
            </a:r>
          </a:p>
          <a:p>
            <a:pPr>
              <a:buClr>
                <a:srgbClr val="4D4D4D"/>
              </a:buClr>
            </a:pPr>
            <a:r>
              <a:rPr lang="en-US" sz="2800" dirty="0">
                <a:solidFill>
                  <a:srgbClr val="4D4D4D"/>
                </a:solidFill>
                <a:ea typeface="+mj-ea"/>
                <a:cs typeface="Calibri" panose="020F0502020204030204" pitchFamily="34" charset="0"/>
              </a:rPr>
              <a:t>KPI </a:t>
            </a:r>
            <a:r>
              <a:rPr lang="uk-UA" sz="2800" dirty="0">
                <a:solidFill>
                  <a:srgbClr val="4D4D4D"/>
                </a:solidFill>
                <a:cs typeface="Calibri" panose="020F0502020204030204" pitchFamily="34" charset="0"/>
              </a:rPr>
              <a:t>–</a:t>
            </a:r>
            <a:r>
              <a:rPr lang="en-US" sz="2800" dirty="0">
                <a:solidFill>
                  <a:srgbClr val="4D4D4D"/>
                </a:solidFill>
                <a:cs typeface="Calibri" panose="020F0502020204030204" pitchFamily="34" charset="0"/>
              </a:rPr>
              <a:t> </a:t>
            </a:r>
            <a:r>
              <a:rPr lang="uk-UA" sz="2800" dirty="0">
                <a:solidFill>
                  <a:srgbClr val="4D4D4D"/>
                </a:solidFill>
                <a:cs typeface="Calibri" panose="020F0502020204030204" pitchFamily="34" charset="0"/>
              </a:rPr>
              <a:t>ключові показники ефективності (</a:t>
            </a:r>
            <a:r>
              <a:rPr lang="en-US" sz="2800" dirty="0">
                <a:solidFill>
                  <a:srgbClr val="4D4D4D"/>
                </a:solidFill>
                <a:cs typeface="Calibri" panose="020F0502020204030204" pitchFamily="34" charset="0"/>
              </a:rPr>
              <a:t>Key Performance Indicators).</a:t>
            </a:r>
            <a:endParaRPr lang="uk-UA" sz="2800" dirty="0">
              <a:solidFill>
                <a:srgbClr val="4D4D4D"/>
              </a:solidFill>
              <a:ea typeface="+mj-ea"/>
              <a:cs typeface="Calibri" panose="020F0502020204030204" pitchFamily="34" charset="0"/>
            </a:endParaRPr>
          </a:p>
        </p:txBody>
      </p:sp>
      <p:pic>
        <p:nvPicPr>
          <p:cNvPr id="5" name="Графіка 4" descr="Storytelling with solid fill">
            <a:extLst>
              <a:ext uri="{FF2B5EF4-FFF2-40B4-BE49-F238E27FC236}">
                <a16:creationId xmlns:a16="http://schemas.microsoft.com/office/drawing/2014/main" id="{E376377C-7BB6-5C61-D6DE-A0535E9851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0133" y="10985703"/>
            <a:ext cx="914400" cy="914400"/>
          </a:xfrm>
          <a:prstGeom prst="rect">
            <a:avLst/>
          </a:prstGeom>
        </p:spPr>
      </p:pic>
    </p:spTree>
    <p:extLst>
      <p:ext uri="{BB962C8B-B14F-4D97-AF65-F5344CB8AC3E}">
        <p14:creationId xmlns:p14="http://schemas.microsoft.com/office/powerpoint/2010/main" val="3994293517"/>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4A9C1-EAC9-4410-B7AC-76F80690E736}">
  <ds:schemaRefs>
    <ds:schemaRef ds:uri="http://schemas.microsoft.com/office/2006/documentManagement/types"/>
    <ds:schemaRef ds:uri="7d00d6f7-ee89-4cc1-9a05-c30bb63bda15"/>
    <ds:schemaRef ds:uri="http://www.w3.org/XML/1998/namespace"/>
    <ds:schemaRef ds:uri="http://purl.org/dc/dcmitype/"/>
    <ds:schemaRef ds:uri="http://schemas.microsoft.com/office/2006/metadata/properties"/>
    <ds:schemaRef ds:uri="895e0921-fcab-4d31-9195-97c01b0ea55b"/>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BC7A3A-A679-488F-B3B3-5398433C51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613</TotalTime>
  <Words>1881</Words>
  <Application>Microsoft Office PowerPoint</Application>
  <PresentationFormat>Довільний</PresentationFormat>
  <Paragraphs>208</Paragraphs>
  <Slides>12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Tittle</vt:lpstr>
      <vt:lpstr>Презентація PowerPoint</vt:lpstr>
      <vt:lpstr>Презентація PowerPoint</vt:lpstr>
      <vt:lpstr>Презентація PowerPoint</vt:lpstr>
      <vt:lpstr>Презентація PowerPoint</vt:lpstr>
      <vt:lpstr>Презентація PowerPoint</vt:lpstr>
      <vt:lpstr>Скринінг і категоризація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Yuliia Yanchuk</cp:lastModifiedBy>
  <cp:revision>29</cp:revision>
  <dcterms:modified xsi:type="dcterms:W3CDTF">2025-09-30T01:22:33Z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