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5" r:id="rId4"/>
  </p:sldMasterIdLst>
  <p:notesMasterIdLst>
    <p:notesMasterId r:id="rId34"/>
  </p:notesMasterIdLst>
  <p:handoutMasterIdLst>
    <p:handoutMasterId r:id="rId35"/>
  </p:handoutMasterIdLst>
  <p:sldIdLst>
    <p:sldId id="335" r:id="rId5"/>
    <p:sldId id="400" r:id="rId6"/>
    <p:sldId id="378" r:id="rId7"/>
    <p:sldId id="379" r:id="rId8"/>
    <p:sldId id="380" r:id="rId9"/>
    <p:sldId id="381" r:id="rId10"/>
    <p:sldId id="382" r:id="rId11"/>
    <p:sldId id="367" r:id="rId12"/>
    <p:sldId id="383" r:id="rId13"/>
    <p:sldId id="385"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45" r:id="rId27"/>
    <p:sldId id="398" r:id="rId28"/>
    <p:sldId id="399" r:id="rId29"/>
    <p:sldId id="351" r:id="rId30"/>
    <p:sldId id="342" r:id="rId31"/>
    <p:sldId id="337" r:id="rId32"/>
    <p:sldId id="336" r:id="rId33"/>
  </p:sldIdLst>
  <p:sldSz cx="24384000" cy="13716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687278D-24A2-4F61-A694-A01028E61A51}">
          <p14:sldIdLst>
            <p14:sldId id="335"/>
            <p14:sldId id="400"/>
            <p14:sldId id="378"/>
            <p14:sldId id="379"/>
            <p14:sldId id="380"/>
            <p14:sldId id="381"/>
            <p14:sldId id="382"/>
            <p14:sldId id="367"/>
            <p14:sldId id="383"/>
            <p14:sldId id="385"/>
            <p14:sldId id="386"/>
            <p14:sldId id="387"/>
            <p14:sldId id="388"/>
            <p14:sldId id="389"/>
            <p14:sldId id="390"/>
            <p14:sldId id="391"/>
            <p14:sldId id="392"/>
            <p14:sldId id="393"/>
            <p14:sldId id="394"/>
            <p14:sldId id="395"/>
            <p14:sldId id="396"/>
            <p14:sldId id="397"/>
            <p14:sldId id="345"/>
            <p14:sldId id="398"/>
            <p14:sldId id="399"/>
            <p14:sldId id="351"/>
            <p14:sldId id="342"/>
            <p14:sldId id="337"/>
            <p14:sldId id="336"/>
          </p14:sldIdLst>
        </p14:section>
      </p14:sectionLst>
    </p:ext>
    <p:ext uri="{EFAFB233-063F-42B5-8137-9DF3F51BA10A}">
      <p15:sldGuideLst xmlns:p15="http://schemas.microsoft.com/office/powerpoint/2012/main">
        <p15:guide id="1" pos="400" userDrawn="1">
          <p15:clr>
            <a:srgbClr val="A4A3A4"/>
          </p15:clr>
        </p15:guide>
        <p15:guide id="2" pos="14824" userDrawn="1">
          <p15:clr>
            <a:srgbClr val="A4A3A4"/>
          </p15:clr>
        </p15:guide>
        <p15:guide id="3" orient="horz" pos="3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F10F09-45BB-CA30-4218-6F7A9E62366E}" name="Oliver Jancke" initials="OJ" userId="S::oliver.jancke@innovawood.eu::702b9ec0-9e93-4445-a19f-702e1f6debe6" providerId="AD"/>
  <p188:author id="{9705AC9D-4963-E556-098A-DA5CA06E148F}" name="Florence Kuijl" initials="FK" userId="S::florence.kuijl@innovawood.eu::a4b191bc-683d-4c4a-ba71-999535989cd3" providerId="AD"/>
  <p188:author id="{0C0131A1-F5DF-A503-665D-60CB441A9EF6}" name="Andreja Kutnar" initials="AK" userId="S::andreja.kutnar@innorenew.eu::8b80f2f5-0949-4421-86cb-688eb2093d7c" providerId="AD"/>
  <p188:author id="{028ABFB6-87A1-32D6-863F-89393F38B432}" name="Marlene A Johansson" initials="MJ" userId="S::marlene.a.johansson@ri.se::0aed1438-17ac-435a-b824-fa3e95418f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E66"/>
    <a:srgbClr val="4D4D4D"/>
    <a:srgbClr val="79C59F"/>
    <a:srgbClr val="96D6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5" d="100"/>
          <a:sy n="35" d="100"/>
        </p:scale>
        <p:origin x="1138" y="259"/>
      </p:cViewPr>
      <p:guideLst>
        <p:guide pos="400"/>
        <p:guide pos="14824"/>
        <p:guide orient="horz" pos="35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tiana Demchenko" userId="a1258dcb-57bf-415f-8283-7a71d04fa34c" providerId="ADAL" clId="{E8517EA9-8963-45F6-9B0F-C3114A2F0B78}"/>
    <pc:docChg chg="custSel modSld">
      <pc:chgData name="Tetiana Demchenko" userId="a1258dcb-57bf-415f-8283-7a71d04fa34c" providerId="ADAL" clId="{E8517EA9-8963-45F6-9B0F-C3114A2F0B78}" dt="2025-10-01T07:27:29.603" v="0" actId="478"/>
      <pc:docMkLst>
        <pc:docMk/>
      </pc:docMkLst>
      <pc:sldChg chg="delSp mod">
        <pc:chgData name="Tetiana Demchenko" userId="a1258dcb-57bf-415f-8283-7a71d04fa34c" providerId="ADAL" clId="{E8517EA9-8963-45F6-9B0F-C3114A2F0B78}" dt="2025-10-01T07:27:29.603" v="0" actId="478"/>
        <pc:sldMkLst>
          <pc:docMk/>
          <pc:sldMk cId="296694578" sldId="335"/>
        </pc:sldMkLst>
        <pc:picChg chg="del">
          <ac:chgData name="Tetiana Demchenko" userId="a1258dcb-57bf-415f-8283-7a71d04fa34c" providerId="ADAL" clId="{E8517EA9-8963-45F6-9B0F-C3114A2F0B78}" dt="2025-10-01T07:27:29.603" v="0" actId="478"/>
          <ac:picMkLst>
            <pc:docMk/>
            <pc:sldMk cId="296694578" sldId="335"/>
            <ac:picMk id="9" creationId="{CA007388-734A-72C8-12B4-36B7255E0C76}"/>
          </ac:picMkLst>
        </pc:picChg>
      </pc:sldChg>
    </pc:docChg>
  </pc:docChgLst>
  <pc:docChgLst>
    <pc:chgData name="Oleksandra Riabtseva" userId="ac59d86c-c601-444d-b209-b636cc57981d" providerId="ADAL" clId="{404E42D5-6C58-4D3E-AC19-38A40ABB6B4B}"/>
    <pc:docChg chg="undo custSel modSld">
      <pc:chgData name="Oleksandra Riabtseva" userId="ac59d86c-c601-444d-b209-b636cc57981d" providerId="ADAL" clId="{404E42D5-6C58-4D3E-AC19-38A40ABB6B4B}" dt="2025-09-01T06:38:22.004" v="3" actId="478"/>
      <pc:docMkLst>
        <pc:docMk/>
      </pc:docMkLst>
      <pc:sldChg chg="addSp delSp modSp mod">
        <pc:chgData name="Oleksandra Riabtseva" userId="ac59d86c-c601-444d-b209-b636cc57981d" providerId="ADAL" clId="{404E42D5-6C58-4D3E-AC19-38A40ABB6B4B}" dt="2025-09-01T06:38:22.004" v="3" actId="478"/>
        <pc:sldMkLst>
          <pc:docMk/>
          <pc:sldMk cId="2535776707" sldId="378"/>
        </pc:sldMkLst>
        <pc:spChg chg="mod">
          <ac:chgData name="Oleksandra Riabtseva" userId="ac59d86c-c601-444d-b209-b636cc57981d" providerId="ADAL" clId="{404E42D5-6C58-4D3E-AC19-38A40ABB6B4B}" dt="2025-09-01T06:31:40.133" v="1" actId="20577"/>
          <ac:spMkLst>
            <pc:docMk/>
            <pc:sldMk cId="2535776707" sldId="378"/>
            <ac:spMk id="2" creationId="{0D5874A5-8D2F-D198-5990-8C7E50F8E75F}"/>
          </ac:spMkLst>
        </pc:spChg>
        <pc:picChg chg="add del">
          <ac:chgData name="Oleksandra Riabtseva" userId="ac59d86c-c601-444d-b209-b636cc57981d" providerId="ADAL" clId="{404E42D5-6C58-4D3E-AC19-38A40ABB6B4B}" dt="2025-09-01T06:38:22.004" v="3" actId="478"/>
          <ac:picMkLst>
            <pc:docMk/>
            <pc:sldMk cId="2535776707" sldId="378"/>
            <ac:picMk id="6" creationId="{0D1DDB62-EF9F-E7FE-FA71-F01FEE24DA11}"/>
          </ac:picMkLst>
        </pc:picChg>
      </pc:sldChg>
    </pc:docChg>
  </pc:docChgLst>
  <pc:docChgLst>
    <pc:chgData name="Oleksandra Riabtseva" userId="ac59d86c-c601-444d-b209-b636cc57981d" providerId="ADAL" clId="{8C734E84-2945-483F-BB3A-3310B19ED15E}"/>
    <pc:docChg chg="undo custSel addSld delSld modSld sldOrd modSection">
      <pc:chgData name="Oleksandra Riabtseva" userId="ac59d86c-c601-444d-b209-b636cc57981d" providerId="ADAL" clId="{8C734E84-2945-483F-BB3A-3310B19ED15E}" dt="2025-08-29T10:01:33.268" v="10529" actId="1076"/>
      <pc:docMkLst>
        <pc:docMk/>
      </pc:docMkLst>
      <pc:sldChg chg="modSp mod">
        <pc:chgData name="Oleksandra Riabtseva" userId="ac59d86c-c601-444d-b209-b636cc57981d" providerId="ADAL" clId="{8C734E84-2945-483F-BB3A-3310B19ED15E}" dt="2025-08-28T07:55:56.892" v="227" actId="790"/>
        <pc:sldMkLst>
          <pc:docMk/>
          <pc:sldMk cId="296694578" sldId="335"/>
        </pc:sldMkLst>
      </pc:sldChg>
      <pc:sldChg chg="addSp delSp modSp add del mod">
        <pc:chgData name="Oleksandra Riabtseva" userId="ac59d86c-c601-444d-b209-b636cc57981d" providerId="ADAL" clId="{8C734E84-2945-483F-BB3A-3310B19ED15E}" dt="2025-08-29T10:01:33.268" v="10529" actId="1076"/>
        <pc:sldMkLst>
          <pc:docMk/>
          <pc:sldMk cId="3923649624" sldId="337"/>
        </pc:sldMkLst>
      </pc:sldChg>
      <pc:sldChg chg="delSp modSp mod ord">
        <pc:chgData name="Oleksandra Riabtseva" userId="ac59d86c-c601-444d-b209-b636cc57981d" providerId="ADAL" clId="{8C734E84-2945-483F-BB3A-3310B19ED15E}" dt="2025-08-29T09:26:07.337" v="9493" actId="1076"/>
        <pc:sldMkLst>
          <pc:docMk/>
          <pc:sldMk cId="3280377682" sldId="342"/>
        </pc:sldMkLst>
      </pc:sldChg>
      <pc:sldChg chg="addSp delSp modSp mod ord">
        <pc:chgData name="Oleksandra Riabtseva" userId="ac59d86c-c601-444d-b209-b636cc57981d" providerId="ADAL" clId="{8C734E84-2945-483F-BB3A-3310B19ED15E}" dt="2025-08-29T09:07:54.804" v="9270" actId="1076"/>
        <pc:sldMkLst>
          <pc:docMk/>
          <pc:sldMk cId="3976042760" sldId="345"/>
        </pc:sldMkLst>
      </pc:sldChg>
      <pc:sldChg chg="addSp delSp modSp mod ord">
        <pc:chgData name="Oleksandra Riabtseva" userId="ac59d86c-c601-444d-b209-b636cc57981d" providerId="ADAL" clId="{8C734E84-2945-483F-BB3A-3310B19ED15E}" dt="2025-08-29T09:33:14.108" v="9679" actId="1076"/>
        <pc:sldMkLst>
          <pc:docMk/>
          <pc:sldMk cId="2971360525" sldId="351"/>
        </pc:sldMkLst>
      </pc:sldChg>
      <pc:sldChg chg="addSp delSp modSp mod ord">
        <pc:chgData name="Oleksandra Riabtseva" userId="ac59d86c-c601-444d-b209-b636cc57981d" providerId="ADAL" clId="{8C734E84-2945-483F-BB3A-3310B19ED15E}" dt="2025-08-29T08:06:53.317" v="8031" actId="1035"/>
        <pc:sldMkLst>
          <pc:docMk/>
          <pc:sldMk cId="1111651305" sldId="367"/>
        </pc:sldMkLst>
      </pc:sldChg>
      <pc:sldChg chg="addSp delSp modSp add mod modClrScheme chgLayout">
        <pc:chgData name="Oleksandra Riabtseva" userId="ac59d86c-c601-444d-b209-b636cc57981d" providerId="ADAL" clId="{8C734E84-2945-483F-BB3A-3310B19ED15E}" dt="2025-08-28T07:55:56.892" v="227" actId="790"/>
        <pc:sldMkLst>
          <pc:docMk/>
          <pc:sldMk cId="2535776707" sldId="378"/>
        </pc:sldMkLst>
      </pc:sldChg>
      <pc:sldChg chg="addSp delSp modSp add mod ord">
        <pc:chgData name="Oleksandra Riabtseva" userId="ac59d86c-c601-444d-b209-b636cc57981d" providerId="ADAL" clId="{8C734E84-2945-483F-BB3A-3310B19ED15E}" dt="2025-08-28T09:49:09.262" v="2878" actId="1036"/>
        <pc:sldMkLst>
          <pc:docMk/>
          <pc:sldMk cId="2881487262" sldId="379"/>
        </pc:sldMkLst>
      </pc:sldChg>
      <pc:sldChg chg="delSp modSp add mod">
        <pc:chgData name="Oleksandra Riabtseva" userId="ac59d86c-c601-444d-b209-b636cc57981d" providerId="ADAL" clId="{8C734E84-2945-483F-BB3A-3310B19ED15E}" dt="2025-08-28T09:54:04.648" v="3067" actId="1076"/>
        <pc:sldMkLst>
          <pc:docMk/>
          <pc:sldMk cId="4050914059" sldId="380"/>
        </pc:sldMkLst>
      </pc:sldChg>
      <pc:sldChg chg="addSp delSp modSp add mod ord">
        <pc:chgData name="Oleksandra Riabtseva" userId="ac59d86c-c601-444d-b209-b636cc57981d" providerId="ADAL" clId="{8C734E84-2945-483F-BB3A-3310B19ED15E}" dt="2025-08-28T10:03:38.519" v="3242" actId="1076"/>
        <pc:sldMkLst>
          <pc:docMk/>
          <pc:sldMk cId="190878810" sldId="381"/>
        </pc:sldMkLst>
      </pc:sldChg>
      <pc:sldChg chg="delSp modSp add mod">
        <pc:chgData name="Oleksandra Riabtseva" userId="ac59d86c-c601-444d-b209-b636cc57981d" providerId="ADAL" clId="{8C734E84-2945-483F-BB3A-3310B19ED15E}" dt="2025-08-29T07:16:22.292" v="6650" actId="20577"/>
        <pc:sldMkLst>
          <pc:docMk/>
          <pc:sldMk cId="1695613097" sldId="382"/>
        </pc:sldMkLst>
      </pc:sldChg>
      <pc:sldChg chg="delSp modSp add mod ord">
        <pc:chgData name="Oleksandra Riabtseva" userId="ac59d86c-c601-444d-b209-b636cc57981d" providerId="ADAL" clId="{8C734E84-2945-483F-BB3A-3310B19ED15E}" dt="2025-08-29T07:45:48.954" v="7576" actId="1076"/>
        <pc:sldMkLst>
          <pc:docMk/>
          <pc:sldMk cId="3254529764" sldId="383"/>
        </pc:sldMkLst>
      </pc:sldChg>
      <pc:sldChg chg="addSp delSp modSp add mod ord">
        <pc:chgData name="Oleksandra Riabtseva" userId="ac59d86c-c601-444d-b209-b636cc57981d" providerId="ADAL" clId="{8C734E84-2945-483F-BB3A-3310B19ED15E}" dt="2025-08-29T06:41:29.758" v="4883" actId="1037"/>
        <pc:sldMkLst>
          <pc:docMk/>
          <pc:sldMk cId="2405905324" sldId="385"/>
        </pc:sldMkLst>
      </pc:sldChg>
      <pc:sldChg chg="delSp modSp add mod ord">
        <pc:chgData name="Oleksandra Riabtseva" userId="ac59d86c-c601-444d-b209-b636cc57981d" providerId="ADAL" clId="{8C734E84-2945-483F-BB3A-3310B19ED15E}" dt="2025-08-29T07:16:17.206" v="6649" actId="20577"/>
        <pc:sldMkLst>
          <pc:docMk/>
          <pc:sldMk cId="4033747941" sldId="386"/>
        </pc:sldMkLst>
      </pc:sldChg>
      <pc:sldChg chg="addSp delSp modSp add mod ord">
        <pc:chgData name="Oleksandra Riabtseva" userId="ac59d86c-c601-444d-b209-b636cc57981d" providerId="ADAL" clId="{8C734E84-2945-483F-BB3A-3310B19ED15E}" dt="2025-08-29T07:10:26.528" v="6518" actId="478"/>
        <pc:sldMkLst>
          <pc:docMk/>
          <pc:sldMk cId="1842922097" sldId="387"/>
        </pc:sldMkLst>
      </pc:sldChg>
      <pc:sldChg chg="addSp delSp modSp add mod ord modClrScheme chgLayout">
        <pc:chgData name="Oleksandra Riabtseva" userId="ac59d86c-c601-444d-b209-b636cc57981d" providerId="ADAL" clId="{8C734E84-2945-483F-BB3A-3310B19ED15E}" dt="2025-08-29T07:45:25.691" v="7574" actId="403"/>
        <pc:sldMkLst>
          <pc:docMk/>
          <pc:sldMk cId="4112643003" sldId="388"/>
        </pc:sldMkLst>
      </pc:sldChg>
      <pc:sldChg chg="delSp modSp add mod ord">
        <pc:chgData name="Oleksandra Riabtseva" userId="ac59d86c-c601-444d-b209-b636cc57981d" providerId="ADAL" clId="{8C734E84-2945-483F-BB3A-3310B19ED15E}" dt="2025-08-29T07:16:10.839" v="6648" actId="20577"/>
        <pc:sldMkLst>
          <pc:docMk/>
          <pc:sldMk cId="361088816" sldId="389"/>
        </pc:sldMkLst>
      </pc:sldChg>
      <pc:sldChg chg="addSp delSp modSp add mod ord">
        <pc:chgData name="Oleksandra Riabtseva" userId="ac59d86c-c601-444d-b209-b636cc57981d" providerId="ADAL" clId="{8C734E84-2945-483F-BB3A-3310B19ED15E}" dt="2025-08-29T09:30:02.600" v="9558" actId="1076"/>
        <pc:sldMkLst>
          <pc:docMk/>
          <pc:sldMk cId="4236606701" sldId="390"/>
        </pc:sldMkLst>
      </pc:sldChg>
      <pc:sldChg chg="addSp delSp modSp add mod ord">
        <pc:chgData name="Oleksandra Riabtseva" userId="ac59d86c-c601-444d-b209-b636cc57981d" providerId="ADAL" clId="{8C734E84-2945-483F-BB3A-3310B19ED15E}" dt="2025-08-29T07:45:20.464" v="7573" actId="20577"/>
        <pc:sldMkLst>
          <pc:docMk/>
          <pc:sldMk cId="3558387611" sldId="391"/>
        </pc:sldMkLst>
      </pc:sldChg>
      <pc:sldChg chg="delSp modSp add mod ord">
        <pc:chgData name="Oleksandra Riabtseva" userId="ac59d86c-c601-444d-b209-b636cc57981d" providerId="ADAL" clId="{8C734E84-2945-483F-BB3A-3310B19ED15E}" dt="2025-08-29T07:48:09.360" v="7589" actId="20577"/>
        <pc:sldMkLst>
          <pc:docMk/>
          <pc:sldMk cId="79577385" sldId="392"/>
        </pc:sldMkLst>
      </pc:sldChg>
      <pc:sldChg chg="addSp delSp modSp add mod ord">
        <pc:chgData name="Oleksandra Riabtseva" userId="ac59d86c-c601-444d-b209-b636cc57981d" providerId="ADAL" clId="{8C734E84-2945-483F-BB3A-3310B19ED15E}" dt="2025-08-29T08:59:02.633" v="9135" actId="113"/>
        <pc:sldMkLst>
          <pc:docMk/>
          <pc:sldMk cId="2555322347" sldId="393"/>
        </pc:sldMkLst>
      </pc:sldChg>
      <pc:sldChg chg="addSp delSp modSp add mod ord">
        <pc:chgData name="Oleksandra Riabtseva" userId="ac59d86c-c601-444d-b209-b636cc57981d" providerId="ADAL" clId="{8C734E84-2945-483F-BB3A-3310B19ED15E}" dt="2025-08-29T08:07:40.661" v="8040" actId="1076"/>
        <pc:sldMkLst>
          <pc:docMk/>
          <pc:sldMk cId="3788687980" sldId="394"/>
        </pc:sldMkLst>
      </pc:sldChg>
      <pc:sldChg chg="delSp modSp add mod ord">
        <pc:chgData name="Oleksandra Riabtseva" userId="ac59d86c-c601-444d-b209-b636cc57981d" providerId="ADAL" clId="{8C734E84-2945-483F-BB3A-3310B19ED15E}" dt="2025-08-29T08:09:45.819" v="8124" actId="20577"/>
        <pc:sldMkLst>
          <pc:docMk/>
          <pc:sldMk cId="1097391272" sldId="395"/>
        </pc:sldMkLst>
      </pc:sldChg>
      <pc:sldChg chg="addSp delSp modSp add mod ord">
        <pc:chgData name="Oleksandra Riabtseva" userId="ac59d86c-c601-444d-b209-b636cc57981d" providerId="ADAL" clId="{8C734E84-2945-483F-BB3A-3310B19ED15E}" dt="2025-08-29T08:38:48.629" v="8420" actId="20577"/>
        <pc:sldMkLst>
          <pc:docMk/>
          <pc:sldMk cId="3494174892" sldId="396"/>
        </pc:sldMkLst>
      </pc:sldChg>
      <pc:sldChg chg="delSp modSp add mod ord">
        <pc:chgData name="Oleksandra Riabtseva" userId="ac59d86c-c601-444d-b209-b636cc57981d" providerId="ADAL" clId="{8C734E84-2945-483F-BB3A-3310B19ED15E}" dt="2025-08-29T08:40:26.474" v="8542" actId="1076"/>
        <pc:sldMkLst>
          <pc:docMk/>
          <pc:sldMk cId="1604395224" sldId="397"/>
        </pc:sldMkLst>
      </pc:sldChg>
      <pc:sldChg chg="addSp delSp modSp add mod">
        <pc:chgData name="Oleksandra Riabtseva" userId="ac59d86c-c601-444d-b209-b636cc57981d" providerId="ADAL" clId="{8C734E84-2945-483F-BB3A-3310B19ED15E}" dt="2025-08-29T09:08:12.116" v="9272" actId="1076"/>
        <pc:sldMkLst>
          <pc:docMk/>
          <pc:sldMk cId="939510571" sldId="398"/>
        </pc:sldMkLst>
      </pc:sldChg>
      <pc:sldChg chg="delSp modSp add mod ord">
        <pc:chgData name="Oleksandra Riabtseva" userId="ac59d86c-c601-444d-b209-b636cc57981d" providerId="ADAL" clId="{8C734E84-2945-483F-BB3A-3310B19ED15E}" dt="2025-08-29T09:09:48.718" v="9321" actId="1076"/>
        <pc:sldMkLst>
          <pc:docMk/>
          <pc:sldMk cId="574405" sldId="399"/>
        </pc:sldMkLst>
      </pc:sldChg>
      <pc:sldMasterChg chg="delSldLayout">
        <pc:chgData name="Oleksandra Riabtseva" userId="ac59d86c-c601-444d-b209-b636cc57981d" providerId="ADAL" clId="{8C734E84-2945-483F-BB3A-3310B19ED15E}" dt="2025-08-29T10:01:01.711" v="10501" actId="47"/>
        <pc:sldMasterMkLst>
          <pc:docMk/>
          <pc:sldMasterMk cId="309464254" sldId="2147483705"/>
        </pc:sldMasterMkLst>
      </pc:sldMasterChg>
    </pc:docChg>
  </pc:docChgLst>
  <pc:docChgLst>
    <pc:chgData name="Anastasiia Skok" userId="S::askok@bdo.ua::4ef8d847-678c-4ccd-986b-7dd6811c6cfa" providerId="AD" clId="Web-{A19EE91D-C05E-C4A2-F334-D55196F70FBA}"/>
    <pc:docChg chg="addSld modSld modSection">
      <pc:chgData name="Anastasiia Skok" userId="S::askok@bdo.ua::4ef8d847-678c-4ccd-986b-7dd6811c6cfa" providerId="AD" clId="Web-{A19EE91D-C05E-C4A2-F334-D55196F70FBA}" dt="2025-09-25T05:26:02.690" v="20" actId="1076"/>
      <pc:docMkLst>
        <pc:docMk/>
      </pc:docMkLst>
      <pc:sldChg chg="modSp">
        <pc:chgData name="Anastasiia Skok" userId="S::askok@bdo.ua::4ef8d847-678c-4ccd-986b-7dd6811c6cfa" providerId="AD" clId="Web-{A19EE91D-C05E-C4A2-F334-D55196F70FBA}" dt="2025-09-25T05:26:02.690" v="20" actId="1076"/>
        <pc:sldMkLst>
          <pc:docMk/>
          <pc:sldMk cId="296694578" sldId="335"/>
        </pc:sldMkLst>
        <pc:spChg chg="mod">
          <ac:chgData name="Anastasiia Skok" userId="S::askok@bdo.ua::4ef8d847-678c-4ccd-986b-7dd6811c6cfa" providerId="AD" clId="Web-{A19EE91D-C05E-C4A2-F334-D55196F70FBA}" dt="2025-09-25T05:23:54.593" v="16" actId="20577"/>
          <ac:spMkLst>
            <pc:docMk/>
            <pc:sldMk cId="296694578" sldId="335"/>
            <ac:spMk id="7" creationId="{64EE5E7F-5F9B-7EBD-2421-F08A79345CC3}"/>
          </ac:spMkLst>
        </pc:spChg>
        <pc:picChg chg="mod">
          <ac:chgData name="Anastasiia Skok" userId="S::askok@bdo.ua::4ef8d847-678c-4ccd-986b-7dd6811c6cfa" providerId="AD" clId="Web-{A19EE91D-C05E-C4A2-F334-D55196F70FBA}" dt="2025-09-25T05:26:02.690" v="20" actId="1076"/>
          <ac:picMkLst>
            <pc:docMk/>
            <pc:sldMk cId="296694578" sldId="335"/>
            <ac:picMk id="5" creationId="{EBB054AA-0312-F7ED-2AF2-EF3FEA5C2F60}"/>
          </ac:picMkLst>
        </pc:picChg>
      </pc:sldChg>
      <pc:sldChg chg="add">
        <pc:chgData name="Anastasiia Skok" userId="S::askok@bdo.ua::4ef8d847-678c-4ccd-986b-7dd6811c6cfa" providerId="AD" clId="Web-{A19EE91D-C05E-C4A2-F334-D55196F70FBA}" dt="2025-09-25T05:24:18.531" v="18"/>
        <pc:sldMkLst>
          <pc:docMk/>
          <pc:sldMk cId="1796986469" sldId="336"/>
        </pc:sldMkLst>
      </pc:sldChg>
      <pc:sldChg chg="add">
        <pc:chgData name="Anastasiia Skok" userId="S::askok@bdo.ua::4ef8d847-678c-4ccd-986b-7dd6811c6cfa" providerId="AD" clId="Web-{A19EE91D-C05E-C4A2-F334-D55196F70FBA}" dt="2025-09-25T05:24:09.421" v="17"/>
        <pc:sldMkLst>
          <pc:docMk/>
          <pc:sldMk cId="2126048656" sldId="40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1241F5C-756D-D3CC-63B3-43FB7D8A0C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29F8095-F2C3-D135-B725-98AD87268A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3762E1-9D42-4259-B438-FE50C692F378}" type="datetimeFigureOut">
              <a:rPr lang="fr-FR" smtClean="0"/>
              <a:t>01/10/2025</a:t>
            </a:fld>
            <a:endParaRPr lang="fr-FR"/>
          </a:p>
        </p:txBody>
      </p:sp>
      <p:sp>
        <p:nvSpPr>
          <p:cNvPr id="4" name="Espace réservé du pied de page 3">
            <a:extLst>
              <a:ext uri="{FF2B5EF4-FFF2-40B4-BE49-F238E27FC236}">
                <a16:creationId xmlns:a16="http://schemas.microsoft.com/office/drawing/2014/main" id="{230A0035-714C-FD55-7896-B015F958F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844A786-78B4-153B-1EB0-23A7C6801C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B698FC-D56E-4827-B570-1DEE6236057F}" type="slidenum">
              <a:rPr lang="fr-FR" smtClean="0"/>
              <a:t>‹№›</a:t>
            </a:fld>
            <a:endParaRPr lang="fr-FR"/>
          </a:p>
        </p:txBody>
      </p:sp>
    </p:spTree>
    <p:extLst>
      <p:ext uri="{BB962C8B-B14F-4D97-AF65-F5344CB8AC3E}">
        <p14:creationId xmlns:p14="http://schemas.microsoft.com/office/powerpoint/2010/main" val="1596570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Basic">
    <p:spTree>
      <p:nvGrpSpPr>
        <p:cNvPr id="1" name=""/>
        <p:cNvGrpSpPr/>
        <p:nvPr/>
      </p:nvGrpSpPr>
      <p:grpSpPr>
        <a:xfrm>
          <a:off x="0" y="0"/>
          <a:ext cx="0" cy="0"/>
          <a:chOff x="0" y="0"/>
          <a:chExt cx="0" cy="0"/>
        </a:xfrm>
      </p:grpSpPr>
      <p:sp>
        <p:nvSpPr>
          <p:cNvPr id="2" name="Marcador de posición de imagen 8">
            <a:extLst>
              <a:ext uri="{FF2B5EF4-FFF2-40B4-BE49-F238E27FC236}">
                <a16:creationId xmlns:a16="http://schemas.microsoft.com/office/drawing/2014/main" id="{3F686C83-D228-FED8-0A4E-1768BF93AE16}"/>
              </a:ext>
            </a:extLst>
          </p:cNvPr>
          <p:cNvSpPr>
            <a:spLocks noGrp="1"/>
          </p:cNvSpPr>
          <p:nvPr>
            <p:ph type="pic" sz="quarter" idx="16"/>
          </p:nvPr>
        </p:nvSpPr>
        <p:spPr>
          <a:xfrm flipH="1">
            <a:off x="8207295" y="480269"/>
            <a:ext cx="15113619" cy="12767380"/>
          </a:xfrm>
          <a:prstGeom prst="parallelogram">
            <a:avLst>
              <a:gd name="adj" fmla="val 18169"/>
            </a:avLst>
          </a:prstGeom>
        </p:spPr>
        <p:txBody>
          <a:bodyPr/>
          <a:lstStyle/>
          <a:p>
            <a:endParaRPr lang="es-419"/>
          </a:p>
        </p:txBody>
      </p:sp>
      <p:pic>
        <p:nvPicPr>
          <p:cNvPr id="3" name="Imagen 2">
            <a:extLst>
              <a:ext uri="{FF2B5EF4-FFF2-40B4-BE49-F238E27FC236}">
                <a16:creationId xmlns:a16="http://schemas.microsoft.com/office/drawing/2014/main" id="{A318155C-1BCC-B809-2A4F-7926960749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6" name="Marcador de pie de página 19">
            <a:extLst>
              <a:ext uri="{FF2B5EF4-FFF2-40B4-BE49-F238E27FC236}">
                <a16:creationId xmlns:a16="http://schemas.microsoft.com/office/drawing/2014/main" id="{BD0FE0E0-226E-58E2-FE8B-67B6553DCFFF}"/>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7622658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Basic">
    <p:spTree>
      <p:nvGrpSpPr>
        <p:cNvPr id="1" name=""/>
        <p:cNvGrpSpPr/>
        <p:nvPr/>
      </p:nvGrpSpPr>
      <p:grpSpPr>
        <a:xfrm>
          <a:off x="0" y="0"/>
          <a:ext cx="0" cy="0"/>
          <a:chOff x="0" y="0"/>
          <a:chExt cx="0" cy="0"/>
        </a:xfrm>
      </p:grpSpPr>
      <p:sp>
        <p:nvSpPr>
          <p:cNvPr id="2" name="Rectángulo redondeado 3">
            <a:extLst>
              <a:ext uri="{FF2B5EF4-FFF2-40B4-BE49-F238E27FC236}">
                <a16:creationId xmlns:a16="http://schemas.microsoft.com/office/drawing/2014/main" id="{82A04377-9AF4-3EF1-69B2-E363568A22E3}"/>
              </a:ext>
            </a:extLst>
          </p:cNvPr>
          <p:cNvSpPr/>
          <p:nvPr userDrawn="1"/>
        </p:nvSpPr>
        <p:spPr>
          <a:xfrm>
            <a:off x="11881002" y="1853083"/>
            <a:ext cx="11830697" cy="4896633"/>
          </a:xfrm>
          <a:prstGeom prst="roundRect">
            <a:avLst>
              <a:gd name="adj" fmla="val 626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10673478" cy="4831269"/>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672301" y="7631560"/>
            <a:ext cx="10673478" cy="467674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2007516" y="7631560"/>
            <a:ext cx="11704183" cy="4793522"/>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120752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2479567"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07524" y="3882890"/>
            <a:ext cx="9693086" cy="25332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1207524" y="9363107"/>
            <a:ext cx="9909655" cy="258959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2479567" y="3882890"/>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
        <p:nvSpPr>
          <p:cNvPr id="3" name="Marcador de texto 8">
            <a:extLst>
              <a:ext uri="{FF2B5EF4-FFF2-40B4-BE49-F238E27FC236}">
                <a16:creationId xmlns:a16="http://schemas.microsoft.com/office/drawing/2014/main" id="{5BC06321-C0A1-5269-A818-D7EB02C9A2F0}"/>
              </a:ext>
            </a:extLst>
          </p:cNvPr>
          <p:cNvSpPr>
            <a:spLocks noGrp="1"/>
          </p:cNvSpPr>
          <p:nvPr>
            <p:ph type="body" sz="quarter" idx="21" hasCustomPrompt="1"/>
          </p:nvPr>
        </p:nvSpPr>
        <p:spPr>
          <a:xfrm>
            <a:off x="12607904" y="7992125"/>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err="1"/>
              <a:t>Title</a:t>
            </a:r>
            <a:endParaRPr lang="es-419"/>
          </a:p>
        </p:txBody>
      </p:sp>
      <p:sp>
        <p:nvSpPr>
          <p:cNvPr id="5" name="Marcador de texto 8">
            <a:extLst>
              <a:ext uri="{FF2B5EF4-FFF2-40B4-BE49-F238E27FC236}">
                <a16:creationId xmlns:a16="http://schemas.microsoft.com/office/drawing/2014/main" id="{54C96818-C3E3-68B6-E61F-6130A84962D2}"/>
              </a:ext>
            </a:extLst>
          </p:cNvPr>
          <p:cNvSpPr>
            <a:spLocks noGrp="1"/>
          </p:cNvSpPr>
          <p:nvPr>
            <p:ph type="body" sz="quarter" idx="22" hasCustomPrompt="1"/>
          </p:nvPr>
        </p:nvSpPr>
        <p:spPr>
          <a:xfrm>
            <a:off x="12645327" y="9341582"/>
            <a:ext cx="9766822" cy="232871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a:t>
            </a:r>
          </a:p>
        </p:txBody>
      </p:sp>
    </p:spTree>
    <p:extLst>
      <p:ext uri="{BB962C8B-B14F-4D97-AF65-F5344CB8AC3E}">
        <p14:creationId xmlns:p14="http://schemas.microsoft.com/office/powerpoint/2010/main" val="32390325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yan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81AEC1E5-B985-C1CF-3FC7-4B5EE8DD4F47}"/>
              </a:ext>
            </a:extLst>
          </p:cNvPr>
          <p:cNvSpPr/>
          <p:nvPr userDrawn="1"/>
        </p:nvSpPr>
        <p:spPr>
          <a:xfrm>
            <a:off x="672301" y="4643600"/>
            <a:ext cx="5535812" cy="6565509"/>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27571CA0-871C-9B2B-9FD0-F586D66734E4}"/>
              </a:ext>
            </a:extLst>
          </p:cNvPr>
          <p:cNvSpPr/>
          <p:nvPr userDrawn="1"/>
        </p:nvSpPr>
        <p:spPr>
          <a:xfrm>
            <a:off x="672301" y="11525764"/>
            <a:ext cx="5535812" cy="910551"/>
          </a:xfrm>
          <a:prstGeom prst="roundRect">
            <a:avLst>
              <a:gd name="adj" fmla="val 1855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4"/>
            <a:ext cx="5535812" cy="2210762"/>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139725"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113599" y="6134713"/>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880466" y="532768"/>
            <a:ext cx="16831233" cy="12616275"/>
          </a:xfrm>
          <a:prstGeom prst="roundRect">
            <a:avLst>
              <a:gd name="adj" fmla="val 5203"/>
            </a:avLst>
          </a:prstGeom>
        </p:spPr>
        <p:txBody>
          <a:bodyPr/>
          <a:lstStyle/>
          <a:p>
            <a:endParaRPr lang="es-419"/>
          </a:p>
        </p:txBody>
      </p:sp>
      <p:sp>
        <p:nvSpPr>
          <p:cNvPr id="5" name="Marcador de texto 8">
            <a:extLst>
              <a:ext uri="{FF2B5EF4-FFF2-40B4-BE49-F238E27FC236}">
                <a16:creationId xmlns:a16="http://schemas.microsoft.com/office/drawing/2014/main" id="{8F65DC7E-9431-7E5A-7947-DF1510BFC4A9}"/>
              </a:ext>
            </a:extLst>
          </p:cNvPr>
          <p:cNvSpPr>
            <a:spLocks noGrp="1"/>
          </p:cNvSpPr>
          <p:nvPr>
            <p:ph type="body" sz="quarter" idx="18" hasCustomPrompt="1"/>
          </p:nvPr>
        </p:nvSpPr>
        <p:spPr>
          <a:xfrm>
            <a:off x="1113599" y="11704319"/>
            <a:ext cx="4572000" cy="584933"/>
          </a:xfrm>
          <a:prstGeom prst="rect">
            <a:avLst/>
          </a:prstGeom>
        </p:spPr>
        <p:txBody>
          <a:bodyPr/>
          <a:lstStyle>
            <a:lvl1pPr marL="0" indent="0">
              <a:lnSpc>
                <a:spcPts val="3800"/>
              </a:lnSpc>
              <a:buNone/>
              <a:defRPr sz="2000" b="0" i="0" baseline="0">
                <a:solidFill>
                  <a:schemeClr val="bg2">
                    <a:lumMod val="50000"/>
                  </a:schemeClr>
                </a:solidFill>
                <a:latin typeface="Calibri Light" panose="020F0302020204030204" pitchFamily="34" charset="0"/>
                <a:cs typeface="Calibri" panose="020F0502020204030204" pitchFamily="34" charset="0"/>
              </a:defRPr>
            </a:lvl1pPr>
          </a:lstStyle>
          <a:p>
            <a:pPr lvl="0"/>
            <a:r>
              <a:rPr lang="es-419" b="0" i="0">
                <a:solidFill>
                  <a:srgbClr val="040C28"/>
                </a:solidFill>
                <a:effectLst/>
                <a:latin typeface="Google Sans"/>
              </a:rPr>
              <a:t>© Photo credits</a:t>
            </a:r>
            <a:endParaRPr lang="es-419"/>
          </a:p>
        </p:txBody>
      </p:sp>
      <p:sp>
        <p:nvSpPr>
          <p:cNvPr id="9" name="Marcador de pie de página 8">
            <a:extLst>
              <a:ext uri="{FF2B5EF4-FFF2-40B4-BE49-F238E27FC236}">
                <a16:creationId xmlns:a16="http://schemas.microsoft.com/office/drawing/2014/main" id="{B40EA4FB-35FB-3A3B-EDE2-259ED680FE7A}"/>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7809561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6675538" y="564088"/>
            <a:ext cx="7932560" cy="5845936"/>
          </a:xfrm>
          <a:prstGeom prst="roundRect">
            <a:avLst>
              <a:gd name="adj" fmla="val 5203"/>
            </a:avLst>
          </a:prstGeom>
        </p:spPr>
        <p:txBody>
          <a:bodyPr/>
          <a:lstStyle/>
          <a:p>
            <a:endParaRPr lang="es-419"/>
          </a:p>
        </p:txBody>
      </p:sp>
      <p:sp>
        <p:nvSpPr>
          <p:cNvPr id="6" name="Marcador de posición de imagen 8">
            <a:extLst>
              <a:ext uri="{FF2B5EF4-FFF2-40B4-BE49-F238E27FC236}">
                <a16:creationId xmlns:a16="http://schemas.microsoft.com/office/drawing/2014/main" id="{D3956099-0E35-4D38-EFF0-AD0B7BEB2994}"/>
              </a:ext>
            </a:extLst>
          </p:cNvPr>
          <p:cNvSpPr>
            <a:spLocks noGrp="1"/>
          </p:cNvSpPr>
          <p:nvPr>
            <p:ph type="pic" sz="quarter" idx="17"/>
          </p:nvPr>
        </p:nvSpPr>
        <p:spPr>
          <a:xfrm>
            <a:off x="15016649" y="564088"/>
            <a:ext cx="8695049" cy="11943236"/>
          </a:xfrm>
          <a:prstGeom prst="roundRect">
            <a:avLst>
              <a:gd name="adj" fmla="val 5203"/>
            </a:avLst>
          </a:prstGeom>
        </p:spPr>
        <p:txBody>
          <a:bodyPr/>
          <a:lstStyle/>
          <a:p>
            <a:endParaRPr lang="es-419"/>
          </a:p>
        </p:txBody>
      </p:sp>
      <p:sp>
        <p:nvSpPr>
          <p:cNvPr id="9" name="Marcador de posición de imagen 8">
            <a:extLst>
              <a:ext uri="{FF2B5EF4-FFF2-40B4-BE49-F238E27FC236}">
                <a16:creationId xmlns:a16="http://schemas.microsoft.com/office/drawing/2014/main" id="{67C8DBA5-64C4-3F8F-C706-31B75FA823FD}"/>
              </a:ext>
            </a:extLst>
          </p:cNvPr>
          <p:cNvSpPr>
            <a:spLocks noGrp="1"/>
          </p:cNvSpPr>
          <p:nvPr>
            <p:ph type="pic" sz="quarter" idx="18"/>
          </p:nvPr>
        </p:nvSpPr>
        <p:spPr>
          <a:xfrm>
            <a:off x="10210313" y="6858000"/>
            <a:ext cx="4397785" cy="5653668"/>
          </a:xfrm>
          <a:prstGeom prst="roundRect">
            <a:avLst>
              <a:gd name="adj" fmla="val 5203"/>
            </a:avLst>
          </a:prstGeom>
        </p:spPr>
        <p:txBody>
          <a:bodyPr/>
          <a:lstStyle/>
          <a:p>
            <a:endParaRPr lang="es-419"/>
          </a:p>
        </p:txBody>
      </p:sp>
      <p:sp>
        <p:nvSpPr>
          <p:cNvPr id="10" name="Rectángulo redondeado 9">
            <a:extLst>
              <a:ext uri="{FF2B5EF4-FFF2-40B4-BE49-F238E27FC236}">
                <a16:creationId xmlns:a16="http://schemas.microsoft.com/office/drawing/2014/main" id="{A2205E88-46B2-E4FD-0A73-0FFFEB844A16}"/>
              </a:ext>
            </a:extLst>
          </p:cNvPr>
          <p:cNvSpPr/>
          <p:nvPr userDrawn="1"/>
        </p:nvSpPr>
        <p:spPr>
          <a:xfrm>
            <a:off x="672301" y="6809596"/>
            <a:ext cx="9129461" cy="3293409"/>
          </a:xfrm>
          <a:prstGeom prst="roundRect">
            <a:avLst>
              <a:gd name="adj" fmla="val 70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Marcador de texto 8">
            <a:extLst>
              <a:ext uri="{FF2B5EF4-FFF2-40B4-BE49-F238E27FC236}">
                <a16:creationId xmlns:a16="http://schemas.microsoft.com/office/drawing/2014/main" id="{4DB5F03F-4320-D5F5-F788-383CAD6FD516}"/>
              </a:ext>
            </a:extLst>
          </p:cNvPr>
          <p:cNvSpPr>
            <a:spLocks noGrp="1"/>
          </p:cNvSpPr>
          <p:nvPr>
            <p:ph type="body" sz="quarter" idx="19" hasCustomPrompt="1"/>
          </p:nvPr>
        </p:nvSpPr>
        <p:spPr>
          <a:xfrm>
            <a:off x="1027344" y="7163283"/>
            <a:ext cx="8295075" cy="2672093"/>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5" name="Rectángulo redondeado 14">
            <a:extLst>
              <a:ext uri="{FF2B5EF4-FFF2-40B4-BE49-F238E27FC236}">
                <a16:creationId xmlns:a16="http://schemas.microsoft.com/office/drawing/2014/main" id="{EE148415-73E5-B20E-4468-17313C338404}"/>
              </a:ext>
            </a:extLst>
          </p:cNvPr>
          <p:cNvSpPr/>
          <p:nvPr userDrawn="1"/>
        </p:nvSpPr>
        <p:spPr>
          <a:xfrm>
            <a:off x="672301" y="2116184"/>
            <a:ext cx="5535812" cy="4293840"/>
          </a:xfrm>
          <a:prstGeom prst="roundRect">
            <a:avLst>
              <a:gd name="adj" fmla="val 6551"/>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Marcador de texto 8">
            <a:extLst>
              <a:ext uri="{FF2B5EF4-FFF2-40B4-BE49-F238E27FC236}">
                <a16:creationId xmlns:a16="http://schemas.microsoft.com/office/drawing/2014/main" id="{0CD4E795-FC79-B416-5C98-75EC41B3ED39}"/>
              </a:ext>
            </a:extLst>
          </p:cNvPr>
          <p:cNvSpPr>
            <a:spLocks noGrp="1"/>
          </p:cNvSpPr>
          <p:nvPr>
            <p:ph type="body" sz="quarter" idx="13" hasCustomPrompt="1"/>
          </p:nvPr>
        </p:nvSpPr>
        <p:spPr>
          <a:xfrm>
            <a:off x="1027344" y="2578472"/>
            <a:ext cx="4257465" cy="3510093"/>
          </a:xfrm>
          <a:prstGeom prst="rect">
            <a:avLst/>
          </a:prstGeom>
        </p:spPr>
        <p:txBody>
          <a:bodyPr/>
          <a:lstStyle>
            <a:lvl1pPr marL="0" indent="0">
              <a:lnSpc>
                <a:spcPts val="8200"/>
              </a:lnSpc>
              <a:buNone/>
              <a:defRPr sz="8000" b="0" i="0">
                <a:solidFill>
                  <a:srgbClr val="4D4D4D"/>
                </a:solidFill>
                <a:latin typeface="TITILLIUMMAPS29L-400WT" pitchFamily="2" charset="77"/>
              </a:defRPr>
            </a:lvl1pPr>
          </a:lstStyle>
          <a:p>
            <a:pPr lvl="0"/>
            <a:r>
              <a:rPr lang="es-419"/>
              <a:t>Title</a:t>
            </a:r>
          </a:p>
          <a:p>
            <a:pPr lvl="0"/>
            <a:r>
              <a:rPr lang="es-419"/>
              <a:t>Lorem</a:t>
            </a:r>
          </a:p>
          <a:p>
            <a:pPr lvl="0"/>
            <a:r>
              <a:rPr lang="es-419"/>
              <a:t>ipsum</a:t>
            </a:r>
          </a:p>
        </p:txBody>
      </p:sp>
      <p:sp>
        <p:nvSpPr>
          <p:cNvPr id="17" name="Rectángulo redondeado 16">
            <a:extLst>
              <a:ext uri="{FF2B5EF4-FFF2-40B4-BE49-F238E27FC236}">
                <a16:creationId xmlns:a16="http://schemas.microsoft.com/office/drawing/2014/main" id="{82A969DB-7217-C85A-742A-A991C74D9452}"/>
              </a:ext>
            </a:extLst>
          </p:cNvPr>
          <p:cNvSpPr/>
          <p:nvPr userDrawn="1"/>
        </p:nvSpPr>
        <p:spPr>
          <a:xfrm>
            <a:off x="672301" y="10456692"/>
            <a:ext cx="9129461" cy="2077278"/>
          </a:xfrm>
          <a:prstGeom prst="roundRect">
            <a:avLst>
              <a:gd name="adj" fmla="val 10521"/>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Marcador de texto 8">
            <a:extLst>
              <a:ext uri="{FF2B5EF4-FFF2-40B4-BE49-F238E27FC236}">
                <a16:creationId xmlns:a16="http://schemas.microsoft.com/office/drawing/2014/main" id="{8472D728-4D17-9618-9FDA-7A5F432D842F}"/>
              </a:ext>
            </a:extLst>
          </p:cNvPr>
          <p:cNvSpPr>
            <a:spLocks noGrp="1"/>
          </p:cNvSpPr>
          <p:nvPr>
            <p:ph type="body" sz="quarter" idx="20" hasCustomPrompt="1"/>
          </p:nvPr>
        </p:nvSpPr>
        <p:spPr>
          <a:xfrm>
            <a:off x="1027344" y="10735902"/>
            <a:ext cx="8295075" cy="1597348"/>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a:t>
            </a:r>
          </a:p>
        </p:txBody>
      </p:sp>
      <p:sp>
        <p:nvSpPr>
          <p:cNvPr id="20" name="Marcador de pie de página 19">
            <a:extLst>
              <a:ext uri="{FF2B5EF4-FFF2-40B4-BE49-F238E27FC236}">
                <a16:creationId xmlns:a16="http://schemas.microsoft.com/office/drawing/2014/main" id="{1AA63623-FA59-5448-8178-EDDE55F65ED6}"/>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5770512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893122"/>
            <a:ext cx="10278197" cy="3091726"/>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13973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17325"/>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83175587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yan - image">
    <p:spTree>
      <p:nvGrpSpPr>
        <p:cNvPr id="1" name=""/>
        <p:cNvGrpSpPr/>
        <p:nvPr/>
      </p:nvGrpSpPr>
      <p:grpSpPr>
        <a:xfrm>
          <a:off x="0" y="0"/>
          <a:ext cx="0" cy="0"/>
          <a:chOff x="0" y="0"/>
          <a:chExt cx="0" cy="0"/>
        </a:xfrm>
      </p:grpSpPr>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0" y="0"/>
            <a:ext cx="24384000" cy="13715999"/>
          </a:xfrm>
          <a:prstGeom prst="rect">
            <a:avLst/>
          </a:prstGeom>
        </p:spPr>
        <p:txBody>
          <a:bodyPr/>
          <a:lstStyle/>
          <a:p>
            <a:endParaRPr lang="es-419"/>
          </a:p>
        </p:txBody>
      </p:sp>
      <p:sp>
        <p:nvSpPr>
          <p:cNvPr id="3" name="Marcador de pie de página 2">
            <a:extLst>
              <a:ext uri="{FF2B5EF4-FFF2-40B4-BE49-F238E27FC236}">
                <a16:creationId xmlns:a16="http://schemas.microsoft.com/office/drawing/2014/main" id="{B02BB92B-8139-DE02-D7F7-21BD069A302F}"/>
              </a:ext>
            </a:extLst>
          </p:cNvPr>
          <p:cNvSpPr>
            <a:spLocks noGrp="1"/>
          </p:cNvSpPr>
          <p:nvPr>
            <p:ph type="ftr" sz="quarter" idx="17"/>
          </p:nvPr>
        </p:nvSpPr>
        <p:spPr/>
        <p:txBody>
          <a:bodyPr/>
          <a:lstStyle/>
          <a:p>
            <a:r>
              <a:rPr lang="es-419" err="1"/>
              <a:t>Presentation</a:t>
            </a:r>
            <a:r>
              <a:rPr lang="es-419"/>
              <a:t> Name | Speaker | Date</a:t>
            </a:r>
          </a:p>
        </p:txBody>
      </p:sp>
      <p:pic>
        <p:nvPicPr>
          <p:cNvPr id="4" name="Imatge" descr="Imatge">
            <a:extLst>
              <a:ext uri="{FF2B5EF4-FFF2-40B4-BE49-F238E27FC236}">
                <a16:creationId xmlns:a16="http://schemas.microsoft.com/office/drawing/2014/main" id="{6CE7F1C7-3004-BD6A-AE0E-315D921438D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Tree>
    <p:extLst>
      <p:ext uri="{BB962C8B-B14F-4D97-AF65-F5344CB8AC3E}">
        <p14:creationId xmlns:p14="http://schemas.microsoft.com/office/powerpoint/2010/main" val="106925735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699772"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699772"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err="1"/>
              <a:t>Presentation</a:t>
            </a:r>
            <a:r>
              <a:rPr lang="es-419"/>
              <a:t> </a:t>
            </a:r>
            <a:r>
              <a:rPr lang="es-419" err="1"/>
              <a:t>Title</a:t>
            </a:r>
            <a:endParaRPr lang="es-419"/>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699771"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 name="Marcador de pie de página 2">
            <a:extLst>
              <a:ext uri="{FF2B5EF4-FFF2-40B4-BE49-F238E27FC236}">
                <a16:creationId xmlns:a16="http://schemas.microsoft.com/office/drawing/2014/main" id="{D92C6131-4169-2580-7C4F-037DE2A5849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470457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Basic">
    <p:spTree>
      <p:nvGrpSpPr>
        <p:cNvPr id="1" name=""/>
        <p:cNvGrpSpPr/>
        <p:nvPr/>
      </p:nvGrpSpPr>
      <p:grpSpPr>
        <a:xfrm>
          <a:off x="0" y="0"/>
          <a:ext cx="0" cy="0"/>
          <a:chOff x="0" y="0"/>
          <a:chExt cx="0" cy="0"/>
        </a:xfrm>
      </p:grpSpPr>
      <p:sp>
        <p:nvSpPr>
          <p:cNvPr id="8" name="Marcador de texto 8">
            <a:extLst>
              <a:ext uri="{FF2B5EF4-FFF2-40B4-BE49-F238E27FC236}">
                <a16:creationId xmlns:a16="http://schemas.microsoft.com/office/drawing/2014/main" id="{27DE553B-F79E-791B-43F3-8F7F4FBCFB40}"/>
              </a:ext>
            </a:extLst>
          </p:cNvPr>
          <p:cNvSpPr>
            <a:spLocks noGrp="1"/>
          </p:cNvSpPr>
          <p:nvPr>
            <p:ph type="body" sz="quarter" idx="12" hasCustomPrompt="1"/>
          </p:nvPr>
        </p:nvSpPr>
        <p:spPr>
          <a:xfrm>
            <a:off x="1588260" y="3936322"/>
            <a:ext cx="6699250" cy="720725"/>
          </a:xfrm>
          <a:prstGeom prst="rect">
            <a:avLst/>
          </a:prstGeom>
        </p:spPr>
        <p:txBody>
          <a:bodyPr/>
          <a:lstStyle>
            <a:lvl1pPr marL="0" indent="0">
              <a:buNone/>
              <a:defRPr sz="3200"/>
            </a:lvl1pPr>
          </a:lstStyle>
          <a:p>
            <a:pPr lvl="0"/>
            <a:r>
              <a:rPr lang="es-419"/>
              <a:t>Chapter XX</a:t>
            </a:r>
          </a:p>
        </p:txBody>
      </p:sp>
      <p:sp>
        <p:nvSpPr>
          <p:cNvPr id="9" name="Marcador de texto 8">
            <a:extLst>
              <a:ext uri="{FF2B5EF4-FFF2-40B4-BE49-F238E27FC236}">
                <a16:creationId xmlns:a16="http://schemas.microsoft.com/office/drawing/2014/main" id="{587E988A-13B3-BFB4-0571-B790D14E5705}"/>
              </a:ext>
            </a:extLst>
          </p:cNvPr>
          <p:cNvSpPr>
            <a:spLocks noGrp="1"/>
          </p:cNvSpPr>
          <p:nvPr>
            <p:ph type="body" sz="quarter" idx="13" hasCustomPrompt="1"/>
          </p:nvPr>
        </p:nvSpPr>
        <p:spPr>
          <a:xfrm>
            <a:off x="1588260"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0" name="Marcador de texto 8">
            <a:extLst>
              <a:ext uri="{FF2B5EF4-FFF2-40B4-BE49-F238E27FC236}">
                <a16:creationId xmlns:a16="http://schemas.microsoft.com/office/drawing/2014/main" id="{CC97AC21-1DA1-4B50-8775-85ABA9169DA1}"/>
              </a:ext>
            </a:extLst>
          </p:cNvPr>
          <p:cNvSpPr>
            <a:spLocks noGrp="1"/>
          </p:cNvSpPr>
          <p:nvPr>
            <p:ph type="body" sz="quarter" idx="16" hasCustomPrompt="1"/>
          </p:nvPr>
        </p:nvSpPr>
        <p:spPr>
          <a:xfrm>
            <a:off x="1588259" y="6623304"/>
            <a:ext cx="10767293" cy="3858842"/>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88D17C5-E30C-6859-3FA6-00633E47C7B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osición de imagen 8">
            <a:extLst>
              <a:ext uri="{FF2B5EF4-FFF2-40B4-BE49-F238E27FC236}">
                <a16:creationId xmlns:a16="http://schemas.microsoft.com/office/drawing/2014/main" id="{6F9EA907-544E-FFAE-97A3-638E52467728}"/>
              </a:ext>
            </a:extLst>
          </p:cNvPr>
          <p:cNvSpPr>
            <a:spLocks noGrp="1"/>
          </p:cNvSpPr>
          <p:nvPr>
            <p:ph type="pic" sz="quarter" idx="18"/>
          </p:nvPr>
        </p:nvSpPr>
        <p:spPr>
          <a:xfrm>
            <a:off x="13366684" y="5517580"/>
            <a:ext cx="3706409" cy="3566425"/>
          </a:xfrm>
          <a:prstGeom prst="roundRect">
            <a:avLst>
              <a:gd name="adj" fmla="val 5203"/>
            </a:avLst>
          </a:prstGeom>
          <a:ln w="127000">
            <a:solidFill>
              <a:srgbClr val="EEDE66"/>
            </a:solidFill>
          </a:ln>
        </p:spPr>
        <p:txBody>
          <a:bodyPr/>
          <a:lstStyle/>
          <a:p>
            <a:endParaRPr lang="es-419"/>
          </a:p>
        </p:txBody>
      </p:sp>
      <p:sp>
        <p:nvSpPr>
          <p:cNvPr id="6" name="Marcador de posición de imagen 8">
            <a:extLst>
              <a:ext uri="{FF2B5EF4-FFF2-40B4-BE49-F238E27FC236}">
                <a16:creationId xmlns:a16="http://schemas.microsoft.com/office/drawing/2014/main" id="{A7757D9A-C3D2-86BF-03B2-83F2D82E01DA}"/>
              </a:ext>
            </a:extLst>
          </p:cNvPr>
          <p:cNvSpPr>
            <a:spLocks noGrp="1"/>
          </p:cNvSpPr>
          <p:nvPr>
            <p:ph type="pic" sz="quarter" idx="19"/>
          </p:nvPr>
        </p:nvSpPr>
        <p:spPr>
          <a:xfrm>
            <a:off x="17492636" y="1351355"/>
            <a:ext cx="5478876" cy="5271949"/>
          </a:xfrm>
          <a:prstGeom prst="roundRect">
            <a:avLst>
              <a:gd name="adj" fmla="val 5203"/>
            </a:avLst>
          </a:prstGeom>
          <a:ln w="127000">
            <a:solidFill>
              <a:srgbClr val="96D6F3"/>
            </a:solidFill>
          </a:ln>
        </p:spPr>
        <p:txBody>
          <a:bodyPr/>
          <a:lstStyle/>
          <a:p>
            <a:endParaRPr lang="es-419"/>
          </a:p>
        </p:txBody>
      </p:sp>
      <p:sp>
        <p:nvSpPr>
          <p:cNvPr id="7" name="Marcador de posición de imagen 8">
            <a:extLst>
              <a:ext uri="{FF2B5EF4-FFF2-40B4-BE49-F238E27FC236}">
                <a16:creationId xmlns:a16="http://schemas.microsoft.com/office/drawing/2014/main" id="{AB231EC0-88FD-7DCB-CCEC-DA710861F02A}"/>
              </a:ext>
            </a:extLst>
          </p:cNvPr>
          <p:cNvSpPr>
            <a:spLocks noGrp="1"/>
          </p:cNvSpPr>
          <p:nvPr>
            <p:ph type="pic" sz="quarter" idx="20"/>
          </p:nvPr>
        </p:nvSpPr>
        <p:spPr>
          <a:xfrm>
            <a:off x="17492636" y="7092697"/>
            <a:ext cx="4051520" cy="5370772"/>
          </a:xfrm>
          <a:prstGeom prst="roundRect">
            <a:avLst>
              <a:gd name="adj" fmla="val 5203"/>
            </a:avLst>
          </a:prstGeom>
          <a:ln w="127000">
            <a:solidFill>
              <a:srgbClr val="79C59F"/>
            </a:solidFill>
          </a:ln>
        </p:spPr>
        <p:txBody>
          <a:bodyPr/>
          <a:lstStyle/>
          <a:p>
            <a:endParaRPr lang="es-419"/>
          </a:p>
        </p:txBody>
      </p:sp>
      <p:sp>
        <p:nvSpPr>
          <p:cNvPr id="11" name="Marcador de pie de página 10">
            <a:extLst>
              <a:ext uri="{FF2B5EF4-FFF2-40B4-BE49-F238E27FC236}">
                <a16:creationId xmlns:a16="http://schemas.microsoft.com/office/drawing/2014/main" id="{ED03E41E-B760-C623-CD61-D017D3057490}"/>
              </a:ext>
            </a:extLst>
          </p:cNvPr>
          <p:cNvSpPr>
            <a:spLocks noGrp="1"/>
          </p:cNvSpPr>
          <p:nvPr>
            <p:ph type="ftr" sz="quarter" idx="21"/>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26589877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BA4EFA3B-03D5-8EB7-E1C4-08B32BAD9F86}"/>
              </a:ext>
            </a:extLst>
          </p:cNvPr>
          <p:cNvSpPr>
            <a:spLocks noGrp="1"/>
          </p:cNvSpPr>
          <p:nvPr>
            <p:ph type="body" sz="quarter" idx="12" hasCustomPrompt="1"/>
          </p:nvPr>
        </p:nvSpPr>
        <p:spPr>
          <a:xfrm>
            <a:off x="1521352"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F98DFA96-889D-730B-C1C5-D858FEB8D1C1}"/>
              </a:ext>
            </a:extLst>
          </p:cNvPr>
          <p:cNvSpPr>
            <a:spLocks noGrp="1"/>
          </p:cNvSpPr>
          <p:nvPr>
            <p:ph type="body" sz="quarter" idx="13" hasCustomPrompt="1"/>
          </p:nvPr>
        </p:nvSpPr>
        <p:spPr>
          <a:xfrm>
            <a:off x="1521352"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4C59F15A-68B1-D332-9206-A9E136AB6B47}"/>
              </a:ext>
            </a:extLst>
          </p:cNvPr>
          <p:cNvSpPr>
            <a:spLocks noGrp="1"/>
          </p:cNvSpPr>
          <p:nvPr>
            <p:ph type="body" sz="quarter" idx="17" hasCustomPrompt="1"/>
          </p:nvPr>
        </p:nvSpPr>
        <p:spPr>
          <a:xfrm>
            <a:off x="1521353"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29DECB5B-C37F-F866-9E80-D07F43D577D4}"/>
              </a:ext>
            </a:extLst>
          </p:cNvPr>
          <p:cNvSpPr>
            <a:spLocks noGrp="1"/>
          </p:cNvSpPr>
          <p:nvPr>
            <p:ph type="body" sz="quarter" idx="18" hasCustomPrompt="1"/>
          </p:nvPr>
        </p:nvSpPr>
        <p:spPr>
          <a:xfrm>
            <a:off x="962032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9D914E70-46B4-A7A4-107D-2C2370E74C8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CE1CC54-DBC1-D9FC-6A2B-06D30755B097}"/>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161321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11" name="Marcador de texto 8">
            <a:extLst>
              <a:ext uri="{FF2B5EF4-FFF2-40B4-BE49-F238E27FC236}">
                <a16:creationId xmlns:a16="http://schemas.microsoft.com/office/drawing/2014/main" id="{CE62B938-8827-EB03-DBB1-4D200D2B4E9B}"/>
              </a:ext>
            </a:extLst>
          </p:cNvPr>
          <p:cNvSpPr>
            <a:spLocks noGrp="1"/>
          </p:cNvSpPr>
          <p:nvPr>
            <p:ph type="body" sz="quarter" idx="13" hasCustomPrompt="1"/>
          </p:nvPr>
        </p:nvSpPr>
        <p:spPr>
          <a:xfrm>
            <a:off x="1699773" y="4078314"/>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4" name="Marcador de texto 8">
            <a:extLst>
              <a:ext uri="{FF2B5EF4-FFF2-40B4-BE49-F238E27FC236}">
                <a16:creationId xmlns:a16="http://schemas.microsoft.com/office/drawing/2014/main" id="{87190646-00E4-1884-3240-5886BA586AC4}"/>
              </a:ext>
            </a:extLst>
          </p:cNvPr>
          <p:cNvSpPr>
            <a:spLocks noGrp="1"/>
          </p:cNvSpPr>
          <p:nvPr>
            <p:ph type="body" sz="quarter" idx="17" hasCustomPrompt="1"/>
          </p:nvPr>
        </p:nvSpPr>
        <p:spPr>
          <a:xfrm>
            <a:off x="1699773" y="548713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Marcador de posición de imagen 8">
            <a:extLst>
              <a:ext uri="{FF2B5EF4-FFF2-40B4-BE49-F238E27FC236}">
                <a16:creationId xmlns:a16="http://schemas.microsoft.com/office/drawing/2014/main" id="{16DB3AD8-C233-12E5-4782-F04C2C55F50C}"/>
              </a:ext>
            </a:extLst>
          </p:cNvPr>
          <p:cNvSpPr>
            <a:spLocks noGrp="1"/>
          </p:cNvSpPr>
          <p:nvPr>
            <p:ph type="pic" sz="quarter" idx="16"/>
          </p:nvPr>
        </p:nvSpPr>
        <p:spPr>
          <a:xfrm>
            <a:off x="12192000" y="340895"/>
            <a:ext cx="11911556" cy="13034209"/>
          </a:xfrm>
          <a:prstGeom prst="roundRect">
            <a:avLst>
              <a:gd name="adj" fmla="val 4871"/>
            </a:avLst>
          </a:prstGeom>
        </p:spPr>
        <p:txBody>
          <a:bodyPr/>
          <a:lstStyle/>
          <a:p>
            <a:endParaRPr lang="es-419"/>
          </a:p>
        </p:txBody>
      </p:sp>
      <p:pic>
        <p:nvPicPr>
          <p:cNvPr id="2" name="Imatge" descr="Imatge">
            <a:extLst>
              <a:ext uri="{FF2B5EF4-FFF2-40B4-BE49-F238E27FC236}">
                <a16:creationId xmlns:a16="http://schemas.microsoft.com/office/drawing/2014/main" id="{2AFE932C-9B06-9B96-52B0-269435A4B5A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2D2F739F-4F1E-0CEC-DCA2-F7530CDE021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3618355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A12C7E26-962E-B614-43BA-0DB65F481D11}"/>
              </a:ext>
            </a:extLst>
          </p:cNvPr>
          <p:cNvSpPr>
            <a:spLocks noGrp="1"/>
          </p:cNvSpPr>
          <p:nvPr>
            <p:ph type="pic" sz="quarter" idx="16"/>
          </p:nvPr>
        </p:nvSpPr>
        <p:spPr>
          <a:xfrm>
            <a:off x="672302" y="1895708"/>
            <a:ext cx="12040088" cy="10043744"/>
          </a:xfrm>
          <a:prstGeom prst="roundRect">
            <a:avLst>
              <a:gd name="adj" fmla="val 2874"/>
            </a:avLst>
          </a:prstGeom>
        </p:spPr>
        <p:txBody>
          <a:bodyPr/>
          <a:lstStyle/>
          <a:p>
            <a:endParaRPr lang="es-419"/>
          </a:p>
        </p:txBody>
      </p:sp>
      <p:sp>
        <p:nvSpPr>
          <p:cNvPr id="6" name="Marcador de posición de imagen 8">
            <a:extLst>
              <a:ext uri="{FF2B5EF4-FFF2-40B4-BE49-F238E27FC236}">
                <a16:creationId xmlns:a16="http://schemas.microsoft.com/office/drawing/2014/main" id="{DC996BB8-12E7-5A27-6C69-5F33124D0F9D}"/>
              </a:ext>
            </a:extLst>
          </p:cNvPr>
          <p:cNvSpPr>
            <a:spLocks noGrp="1"/>
          </p:cNvSpPr>
          <p:nvPr>
            <p:ph type="pic" sz="quarter" idx="17"/>
          </p:nvPr>
        </p:nvSpPr>
        <p:spPr>
          <a:xfrm>
            <a:off x="13359160" y="6601522"/>
            <a:ext cx="10352537" cy="5337929"/>
          </a:xfrm>
          <a:prstGeom prst="roundRect">
            <a:avLst>
              <a:gd name="adj" fmla="val 3984"/>
            </a:avLst>
          </a:prstGeom>
        </p:spPr>
        <p:txBody>
          <a:bodyPr/>
          <a:lstStyle/>
          <a:p>
            <a:endParaRPr lang="es-419"/>
          </a:p>
        </p:txBody>
      </p:sp>
      <p:pic>
        <p:nvPicPr>
          <p:cNvPr id="7" name="Imatge" descr="Imatge">
            <a:extLst>
              <a:ext uri="{FF2B5EF4-FFF2-40B4-BE49-F238E27FC236}">
                <a16:creationId xmlns:a16="http://schemas.microsoft.com/office/drawing/2014/main" id="{C6BE3F3D-EB50-DEBC-4C09-11F6D932771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25A8B6E9-3B6D-B4BA-E451-A64E6A433FD3}"/>
              </a:ext>
            </a:extLst>
          </p:cNvPr>
          <p:cNvSpPr>
            <a:spLocks noGrp="1"/>
          </p:cNvSpPr>
          <p:nvPr>
            <p:ph type="pic" sz="quarter" idx="18"/>
          </p:nvPr>
        </p:nvSpPr>
        <p:spPr>
          <a:xfrm>
            <a:off x="13359161" y="1895708"/>
            <a:ext cx="4438185" cy="4148254"/>
          </a:xfrm>
          <a:prstGeom prst="roundRect">
            <a:avLst>
              <a:gd name="adj" fmla="val 3984"/>
            </a:avLst>
          </a:prstGeom>
        </p:spPr>
        <p:txBody>
          <a:bodyPr/>
          <a:lstStyle/>
          <a:p>
            <a:endParaRPr lang="es-419"/>
          </a:p>
        </p:txBody>
      </p:sp>
      <p:sp>
        <p:nvSpPr>
          <p:cNvPr id="10" name="Marcador de texto 8">
            <a:extLst>
              <a:ext uri="{FF2B5EF4-FFF2-40B4-BE49-F238E27FC236}">
                <a16:creationId xmlns:a16="http://schemas.microsoft.com/office/drawing/2014/main" id="{07E46148-6955-3C73-3B4A-F9E9CD89A860}"/>
              </a:ext>
            </a:extLst>
          </p:cNvPr>
          <p:cNvSpPr>
            <a:spLocks noGrp="1"/>
          </p:cNvSpPr>
          <p:nvPr>
            <p:ph type="body" sz="quarter" idx="13" hasCustomPrompt="1"/>
          </p:nvPr>
        </p:nvSpPr>
        <p:spPr>
          <a:xfrm>
            <a:off x="18136670" y="1895708"/>
            <a:ext cx="7561474" cy="602165"/>
          </a:xfrm>
          <a:prstGeom prst="rect">
            <a:avLst/>
          </a:prstGeom>
        </p:spPr>
        <p:txBody>
          <a:bodyPr/>
          <a:lstStyle>
            <a:lvl1pPr marL="0" indent="0">
              <a:buNone/>
              <a:defRPr sz="4000" b="0" i="0">
                <a:solidFill>
                  <a:srgbClr val="4D4D4D"/>
                </a:solidFill>
                <a:latin typeface="TITILLIUMMAPS29L-400WT" pitchFamily="2" charset="77"/>
              </a:defRPr>
            </a:lvl1pPr>
          </a:lstStyle>
          <a:p>
            <a:pPr lvl="0"/>
            <a:r>
              <a:rPr lang="es-419"/>
              <a:t>Title</a:t>
            </a:r>
          </a:p>
        </p:txBody>
      </p:sp>
      <p:sp>
        <p:nvSpPr>
          <p:cNvPr id="11" name="Marcador de texto 8">
            <a:extLst>
              <a:ext uri="{FF2B5EF4-FFF2-40B4-BE49-F238E27FC236}">
                <a16:creationId xmlns:a16="http://schemas.microsoft.com/office/drawing/2014/main" id="{599A35E0-CFFC-2361-F3AC-53341DF6F480}"/>
              </a:ext>
            </a:extLst>
          </p:cNvPr>
          <p:cNvSpPr>
            <a:spLocks noGrp="1"/>
          </p:cNvSpPr>
          <p:nvPr>
            <p:ph type="body" sz="quarter" idx="19" hasCustomPrompt="1"/>
          </p:nvPr>
        </p:nvSpPr>
        <p:spPr>
          <a:xfrm>
            <a:off x="18136670" y="3055433"/>
            <a:ext cx="5749242" cy="3073968"/>
          </a:xfrm>
          <a:prstGeom prst="rect">
            <a:avLst/>
          </a:prstGeom>
        </p:spPr>
        <p:txBody>
          <a:bodyPr/>
          <a:lstStyle>
            <a:lvl1pPr marL="0" indent="0">
              <a:lnSpc>
                <a:spcPts val="2700"/>
              </a:lnSpc>
              <a:buNone/>
              <a:defRPr sz="23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enimx ad minim veniam, quis nostrud exercitation ullamco laboris nisi ut aliquip ex ea commodo consequat. Duis aute irure dolor in reprehenderit in voluptate velit esse cillum dolore eu fugiat nulla pariatur. </a:t>
            </a:r>
          </a:p>
        </p:txBody>
      </p:sp>
      <p:sp>
        <p:nvSpPr>
          <p:cNvPr id="12" name="Marcador de pie de página 11">
            <a:extLst>
              <a:ext uri="{FF2B5EF4-FFF2-40B4-BE49-F238E27FC236}">
                <a16:creationId xmlns:a16="http://schemas.microsoft.com/office/drawing/2014/main" id="{1374FEDD-FC7D-01BD-9C0A-F16BA77A7A71}"/>
              </a:ext>
            </a:extLst>
          </p:cNvPr>
          <p:cNvSpPr>
            <a:spLocks noGrp="1"/>
          </p:cNvSpPr>
          <p:nvPr>
            <p:ph type="ftr" sz="quarter" idx="20"/>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9769887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3_Basic">
    <p:spTree>
      <p:nvGrpSpPr>
        <p:cNvPr id="1" name=""/>
        <p:cNvGrpSpPr/>
        <p:nvPr/>
      </p:nvGrpSpPr>
      <p:grpSpPr>
        <a:xfrm>
          <a:off x="0" y="0"/>
          <a:ext cx="0" cy="0"/>
          <a:chOff x="0" y="0"/>
          <a:chExt cx="0" cy="0"/>
        </a:xfrm>
      </p:grpSpPr>
      <p:sp>
        <p:nvSpPr>
          <p:cNvPr id="4" name="Marcador de título 1">
            <a:extLst>
              <a:ext uri="{FF2B5EF4-FFF2-40B4-BE49-F238E27FC236}">
                <a16:creationId xmlns:a16="http://schemas.microsoft.com/office/drawing/2014/main" id="{E211D543-6CC1-2DBE-327B-4787814125BE}"/>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lvl1pPr>
              <a:defRPr sz="6000">
                <a:latin typeface="TITILLIUMMAPS29L-400WT"/>
              </a:defRPr>
            </a:lvl1pPr>
          </a:lstStyle>
          <a:p>
            <a:r>
              <a:rPr lang="es-ES"/>
              <a:t>Haga clic para modificar el estilo de título del patrón</a:t>
            </a:r>
          </a:p>
        </p:txBody>
      </p:sp>
      <p:sp>
        <p:nvSpPr>
          <p:cNvPr id="5" name="Marcador de texto 2">
            <a:extLst>
              <a:ext uri="{FF2B5EF4-FFF2-40B4-BE49-F238E27FC236}">
                <a16:creationId xmlns:a16="http://schemas.microsoft.com/office/drawing/2014/main" id="{0E371362-0C9B-0876-83A0-46A568DF9695}"/>
              </a:ext>
            </a:extLst>
          </p:cNvPr>
          <p:cNvSpPr>
            <a:spLocks noGrp="1"/>
          </p:cNvSpPr>
          <p:nvPr>
            <p:ph idx="1"/>
          </p:nvPr>
        </p:nvSpPr>
        <p:spPr>
          <a:xfrm>
            <a:off x="1676400" y="3651250"/>
            <a:ext cx="21031200" cy="8702676"/>
          </a:xfrm>
          <a:prstGeom prst="rect">
            <a:avLst/>
          </a:prstGeom>
        </p:spPr>
        <p:txBody>
          <a:bodyPr vert="horz" lIns="91440" tIns="45720" rIns="91440" bIns="45720" rtlCol="0">
            <a:normAutofit/>
          </a:bodyPr>
          <a:lstStyle>
            <a:lvl1pPr marL="285750" indent="-285750">
              <a:buFont typeface="Arial" panose="020B0604020202020204" pitchFamily="34" charset="0"/>
              <a:buChar char="•"/>
              <a:defRPr sz="3600"/>
            </a:lvl1pPr>
            <a:lvl2pPr marL="742950" indent="-285750">
              <a:buFont typeface="Arial" panose="020B0604020202020204" pitchFamily="34" charset="0"/>
              <a:buChar char="•"/>
              <a:defRPr sz="3000"/>
            </a:lvl2pPr>
            <a:lvl3pPr marL="1200150" indent="-285750">
              <a:buFont typeface="Arial" panose="020B0604020202020204" pitchFamily="34" charset="0"/>
              <a:buChar char="•"/>
              <a:defRPr sz="2800"/>
            </a:lvl3pPr>
            <a:lvl4pPr marL="1657350" indent="-285750">
              <a:buFont typeface="Arial" panose="020B0604020202020204" pitchFamily="34" charset="0"/>
              <a:buChar char="•"/>
              <a:defRPr sz="2400"/>
            </a:lvl4pPr>
            <a:lvl5pPr marL="2114550" indent="-285750">
              <a:buFont typeface="Arial" panose="020B0604020202020204" pitchFamily="34" charset="0"/>
              <a:buChar cha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54461624"/>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asic">
    <p:bg>
      <p:bgPr>
        <a:solidFill>
          <a:srgbClr val="96D6F3"/>
        </a:solidFill>
        <a:effectLst/>
      </p:bgPr>
    </p:bg>
    <p:spTree>
      <p:nvGrpSpPr>
        <p:cNvPr id="1" name=""/>
        <p:cNvGrpSpPr/>
        <p:nvPr/>
      </p:nvGrpSpPr>
      <p:grpSpPr>
        <a:xfrm>
          <a:off x="0" y="0"/>
          <a:ext cx="0" cy="0"/>
          <a:chOff x="0" y="0"/>
          <a:chExt cx="0" cy="0"/>
        </a:xfrm>
      </p:grpSpPr>
      <p:sp>
        <p:nvSpPr>
          <p:cNvPr id="4" name="Marcador de texto 8">
            <a:extLst>
              <a:ext uri="{FF2B5EF4-FFF2-40B4-BE49-F238E27FC236}">
                <a16:creationId xmlns:a16="http://schemas.microsoft.com/office/drawing/2014/main" id="{F42FA0AA-C3E1-6357-F949-7E5614453E8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4A2027F7-EEDA-DAF9-C566-FCBC19DF7201}"/>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866A6616-5ABE-D9ED-B192-FB919E452B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29F15089-6427-854D-D6F8-1D6E8569728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3293694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8CC089E4-12FB-B4D1-D8C8-97425A7CD5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422748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Basic">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13069229" y="866889"/>
            <a:ext cx="10720574" cy="12037640"/>
          </a:xfrm>
          <a:prstGeom prst="parallelogram">
            <a:avLst>
              <a:gd name="adj" fmla="val 0"/>
            </a:avLst>
          </a:prstGeom>
          <a:solidFill>
            <a:srgbClr val="96D6F3"/>
          </a:solidFill>
          <a:ln w="609600">
            <a:solidFill>
              <a:srgbClr val="96D6F3"/>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3595552" y="1052945"/>
            <a:ext cx="9160369" cy="3751558"/>
          </a:xfrm>
          <a:prstGeom prst="rect">
            <a:avLst/>
          </a:prstGeom>
        </p:spPr>
        <p:txBody>
          <a:bodyPr/>
          <a:lstStyle>
            <a:lvl1pPr>
              <a:defRPr sz="10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3595552" y="8318811"/>
            <a:ext cx="8952214" cy="4344244"/>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B371A6C-EC52-1EFE-CEB3-8C9224D76A59}"/>
              </a:ext>
            </a:extLst>
          </p:cNvPr>
          <p:cNvSpPr>
            <a:spLocks noGrp="1"/>
          </p:cNvSpPr>
          <p:nvPr>
            <p:ph type="ftr" sz="quarter" idx="18"/>
          </p:nvPr>
        </p:nvSpPr>
        <p:spPr/>
        <p:txBody>
          <a:bodyPr/>
          <a:lstStyle/>
          <a:p>
            <a:r>
              <a:rPr lang="es-419" err="1"/>
              <a:t>Presentation</a:t>
            </a:r>
            <a:r>
              <a:rPr lang="es-419"/>
              <a:t> Name | Speaker | Date</a:t>
            </a:r>
          </a:p>
        </p:txBody>
      </p:sp>
      <p:sp>
        <p:nvSpPr>
          <p:cNvPr id="2" name="Marcador de posición de imagen 8">
            <a:extLst>
              <a:ext uri="{FF2B5EF4-FFF2-40B4-BE49-F238E27FC236}">
                <a16:creationId xmlns:a16="http://schemas.microsoft.com/office/drawing/2014/main" id="{37D7F065-C2E2-7072-E224-70F126A13518}"/>
              </a:ext>
            </a:extLst>
          </p:cNvPr>
          <p:cNvSpPr>
            <a:spLocks noGrp="1"/>
          </p:cNvSpPr>
          <p:nvPr>
            <p:ph type="pic" sz="quarter" idx="16"/>
          </p:nvPr>
        </p:nvSpPr>
        <p:spPr>
          <a:xfrm>
            <a:off x="618830" y="1449659"/>
            <a:ext cx="11573170" cy="10988743"/>
          </a:xfrm>
          <a:prstGeom prst="roundRect">
            <a:avLst>
              <a:gd name="adj" fmla="val 2807"/>
            </a:avLst>
          </a:prstGeom>
        </p:spPr>
        <p:txBody>
          <a:bodyPr/>
          <a:lstStyle/>
          <a:p>
            <a:endParaRPr lang="es-419"/>
          </a:p>
        </p:txBody>
      </p:sp>
    </p:spTree>
    <p:extLst>
      <p:ext uri="{BB962C8B-B14F-4D97-AF65-F5344CB8AC3E}">
        <p14:creationId xmlns:p14="http://schemas.microsoft.com/office/powerpoint/2010/main" val="178560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Basic">
    <p:bg>
      <p:bgPr>
        <a:solidFill>
          <a:srgbClr val="96D6F3"/>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4" name="Marcador de texto 8">
            <a:extLst>
              <a:ext uri="{FF2B5EF4-FFF2-40B4-BE49-F238E27FC236}">
                <a16:creationId xmlns:a16="http://schemas.microsoft.com/office/drawing/2014/main" id="{C9E683D2-AB64-AD79-E2E4-619E1313E3BE}"/>
              </a:ext>
            </a:extLst>
          </p:cNvPr>
          <p:cNvSpPr>
            <a:spLocks noGrp="1"/>
          </p:cNvSpPr>
          <p:nvPr>
            <p:ph type="body" sz="quarter" idx="17" hasCustomPrompt="1"/>
          </p:nvPr>
        </p:nvSpPr>
        <p:spPr>
          <a:xfrm>
            <a:off x="1123951" y="7692257"/>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5" name="Título 1">
            <a:extLst>
              <a:ext uri="{FF2B5EF4-FFF2-40B4-BE49-F238E27FC236}">
                <a16:creationId xmlns:a16="http://schemas.microsoft.com/office/drawing/2014/main" id="{05F0C0D4-54BD-681E-6DE9-9544BF4BC254}"/>
              </a:ext>
            </a:extLst>
          </p:cNvPr>
          <p:cNvSpPr>
            <a:spLocks noGrp="1"/>
          </p:cNvSpPr>
          <p:nvPr>
            <p:ph type="title" hasCustomPrompt="1"/>
          </p:nvPr>
        </p:nvSpPr>
        <p:spPr>
          <a:xfrm>
            <a:off x="1123950" y="4206875"/>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7" name="Marcador de pie de página 6">
            <a:extLst>
              <a:ext uri="{FF2B5EF4-FFF2-40B4-BE49-F238E27FC236}">
                <a16:creationId xmlns:a16="http://schemas.microsoft.com/office/drawing/2014/main" id="{58C3ECDA-1CE3-20EC-10A2-4EA6C5B8464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42276279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pic>
        <p:nvPicPr>
          <p:cNvPr id="2" name="Imagen 1">
            <a:extLst>
              <a:ext uri="{FF2B5EF4-FFF2-40B4-BE49-F238E27FC236}">
                <a16:creationId xmlns:a16="http://schemas.microsoft.com/office/drawing/2014/main" id="{1B538E89-6806-7BE5-8E1A-02D9633416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11" name="Rectángulo redondeado 10">
            <a:extLst>
              <a:ext uri="{FF2B5EF4-FFF2-40B4-BE49-F238E27FC236}">
                <a16:creationId xmlns:a16="http://schemas.microsoft.com/office/drawing/2014/main" id="{783DE469-6E35-C70F-4B26-27B0955939F3}"/>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ctángulo redondeado 11">
            <a:extLst>
              <a:ext uri="{FF2B5EF4-FFF2-40B4-BE49-F238E27FC236}">
                <a16:creationId xmlns:a16="http://schemas.microsoft.com/office/drawing/2014/main" id="{4118C72A-8F6A-5900-A4F9-09AF2215AC1A}"/>
              </a:ext>
            </a:extLst>
          </p:cNvPr>
          <p:cNvSpPr/>
          <p:nvPr userDrawn="1"/>
        </p:nvSpPr>
        <p:spPr>
          <a:xfrm>
            <a:off x="672301" y="7278909"/>
            <a:ext cx="10278197" cy="5307980"/>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Marcador de texto 8">
            <a:extLst>
              <a:ext uri="{FF2B5EF4-FFF2-40B4-BE49-F238E27FC236}">
                <a16:creationId xmlns:a16="http://schemas.microsoft.com/office/drawing/2014/main" id="{1B0AC39A-0260-C14E-6976-0593088EF4BD}"/>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ítulo 1">
            <a:extLst>
              <a:ext uri="{FF2B5EF4-FFF2-40B4-BE49-F238E27FC236}">
                <a16:creationId xmlns:a16="http://schemas.microsoft.com/office/drawing/2014/main" id="{9F8A0A09-A788-14E3-E2B6-B92685EF0820}"/>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5" name="Marcador de pie de página 14">
            <a:extLst>
              <a:ext uri="{FF2B5EF4-FFF2-40B4-BE49-F238E27FC236}">
                <a16:creationId xmlns:a16="http://schemas.microsoft.com/office/drawing/2014/main" id="{8E32F769-5CCB-8E0E-9DBD-7B935A1DCFC2}"/>
              </a:ext>
            </a:extLst>
          </p:cNvPr>
          <p:cNvSpPr>
            <a:spLocks noGrp="1"/>
          </p:cNvSpPr>
          <p:nvPr>
            <p:ph type="ftr" sz="quarter" idx="18"/>
          </p:nvPr>
        </p:nvSpPr>
        <p:spPr/>
        <p:txBody>
          <a:bodyPr/>
          <a:lstStyle/>
          <a:p>
            <a:r>
              <a:rPr lang="es-419" err="1"/>
              <a:t>Presentation</a:t>
            </a:r>
            <a:r>
              <a:rPr lang="es-419"/>
              <a:t> Name | Speaker | Date</a:t>
            </a:r>
          </a:p>
        </p:txBody>
      </p:sp>
      <p:sp>
        <p:nvSpPr>
          <p:cNvPr id="16" name="Rectángulo redondeado 15">
            <a:extLst>
              <a:ext uri="{FF2B5EF4-FFF2-40B4-BE49-F238E27FC236}">
                <a16:creationId xmlns:a16="http://schemas.microsoft.com/office/drawing/2014/main" id="{556A4243-B5B6-B650-093C-0D0D9C868111}"/>
              </a:ext>
            </a:extLst>
          </p:cNvPr>
          <p:cNvSpPr/>
          <p:nvPr userDrawn="1"/>
        </p:nvSpPr>
        <p:spPr>
          <a:xfrm>
            <a:off x="672301" y="1903359"/>
            <a:ext cx="10278197" cy="1762554"/>
          </a:xfrm>
          <a:prstGeom prst="roundRect">
            <a:avLst>
              <a:gd name="adj" fmla="val 8468"/>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rgbClr val="4D4D4D"/>
              </a:solidFill>
            </a:endParaRPr>
          </a:p>
        </p:txBody>
      </p:sp>
      <p:sp>
        <p:nvSpPr>
          <p:cNvPr id="17" name="Marcador de texto 8">
            <a:extLst>
              <a:ext uri="{FF2B5EF4-FFF2-40B4-BE49-F238E27FC236}">
                <a16:creationId xmlns:a16="http://schemas.microsoft.com/office/drawing/2014/main" id="{F5CD748A-53B9-4980-D50D-017F2B03991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31399175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asic">
    <p:bg>
      <p:bgPr>
        <a:solidFill>
          <a:srgbClr val="EEDE66"/>
        </a:solidFill>
        <a:effectLst/>
      </p:bgPr>
    </p:bg>
    <p:spTree>
      <p:nvGrpSpPr>
        <p:cNvPr id="1" name=""/>
        <p:cNvGrpSpPr/>
        <p:nvPr/>
      </p:nvGrpSpPr>
      <p:grpSpPr>
        <a:xfrm>
          <a:off x="0" y="0"/>
          <a:ext cx="0" cy="0"/>
          <a:chOff x="0" y="0"/>
          <a:chExt cx="0" cy="0"/>
        </a:xfrm>
      </p:grpSpPr>
      <p:sp>
        <p:nvSpPr>
          <p:cNvPr id="5" name="Marcador de texto 8">
            <a:extLst>
              <a:ext uri="{FF2B5EF4-FFF2-40B4-BE49-F238E27FC236}">
                <a16:creationId xmlns:a16="http://schemas.microsoft.com/office/drawing/2014/main" id="{C62A4378-BF69-10FB-3916-E1208E713B38}"/>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3D6980B0-7FB0-90F6-012C-B9793EB2012E}"/>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7257A4C7-F253-B88A-3301-26404CF31C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3" name="Marcador de pie de página 2">
            <a:extLst>
              <a:ext uri="{FF2B5EF4-FFF2-40B4-BE49-F238E27FC236}">
                <a16:creationId xmlns:a16="http://schemas.microsoft.com/office/drawing/2014/main" id="{C99ECBBE-48DC-8D93-2D61-7CBC5D2DC0F1}"/>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06842639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EEDE66"/>
          </a:solidFill>
          <a:ln w="609600">
            <a:solidFill>
              <a:srgbClr val="EEDE66"/>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rgbClr val="4D4D4D"/>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1F60C665-D5F7-AD97-CD69-D340D2E53AE9}"/>
              </a:ext>
            </a:extLst>
          </p:cNvPr>
          <p:cNvSpPr>
            <a:spLocks noGrp="1"/>
          </p:cNvSpPr>
          <p:nvPr>
            <p:ph type="ftr" sz="quarter" idx="18"/>
          </p:nvPr>
        </p:nvSpPr>
        <p:spPr/>
        <p:txBody>
          <a:bodyPr/>
          <a:lstStyle/>
          <a:p>
            <a:r>
              <a:rPr lang="es-419" err="1"/>
              <a:t>Presentation</a:t>
            </a:r>
            <a:r>
              <a:rPr lang="es-419"/>
              <a:t> Name | Speaker | Date</a:t>
            </a:r>
          </a:p>
        </p:txBody>
      </p:sp>
      <p:pic>
        <p:nvPicPr>
          <p:cNvPr id="5" name="Imagen 4">
            <a:extLst>
              <a:ext uri="{FF2B5EF4-FFF2-40B4-BE49-F238E27FC236}">
                <a16:creationId xmlns:a16="http://schemas.microsoft.com/office/drawing/2014/main" id="{737BA883-31F0-B991-4DFA-664DE88C48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9731593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Basic">
    <p:bg>
      <p:bgPr>
        <a:solidFill>
          <a:srgbClr val="EEDE66"/>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6" name="Marcador de texto 8">
            <a:extLst>
              <a:ext uri="{FF2B5EF4-FFF2-40B4-BE49-F238E27FC236}">
                <a16:creationId xmlns:a16="http://schemas.microsoft.com/office/drawing/2014/main" id="{F1E72D97-10A5-BD54-8AAB-CDC2805A7507}"/>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Título 1">
            <a:extLst>
              <a:ext uri="{FF2B5EF4-FFF2-40B4-BE49-F238E27FC236}">
                <a16:creationId xmlns:a16="http://schemas.microsoft.com/office/drawing/2014/main" id="{489BD5B0-A9C3-F0CF-213F-FEB15C94B2E8}"/>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2">
                    <a:lumMod val="25000"/>
                  </a:schemeClr>
                </a:solidFill>
                <a:latin typeface="TITILLIUMMAPS29L-400WT" pitchFamily="2" charset="77"/>
                <a:cs typeface="Calibri" panose="020F0502020204030204" pitchFamily="34" charset="0"/>
              </a:defRPr>
            </a:lvl1pPr>
          </a:lstStyle>
          <a:p>
            <a:r>
              <a:rPr lang="es-MX"/>
              <a:t>Subtitle</a:t>
            </a:r>
            <a:endParaRPr lang="es-419"/>
          </a:p>
        </p:txBody>
      </p:sp>
      <p:pic>
        <p:nvPicPr>
          <p:cNvPr id="12" name="Imagen 11">
            <a:extLst>
              <a:ext uri="{FF2B5EF4-FFF2-40B4-BE49-F238E27FC236}">
                <a16:creationId xmlns:a16="http://schemas.microsoft.com/office/drawing/2014/main" id="{E4B88C05-BE8D-9D65-9272-AEB6136F80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1"/>
            <a:ext cx="5445583" cy="1400783"/>
          </a:xfrm>
          <a:prstGeom prst="rect">
            <a:avLst/>
          </a:prstGeom>
        </p:spPr>
      </p:pic>
      <p:sp>
        <p:nvSpPr>
          <p:cNvPr id="4" name="Marcador de pie de página 3">
            <a:extLst>
              <a:ext uri="{FF2B5EF4-FFF2-40B4-BE49-F238E27FC236}">
                <a16:creationId xmlns:a16="http://schemas.microsoft.com/office/drawing/2014/main" id="{0177D8B5-CCD1-8913-CA3B-8D1B2FB3F95B}"/>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4583109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0" name="Rectángulo redondeado 9">
            <a:extLst>
              <a:ext uri="{FF2B5EF4-FFF2-40B4-BE49-F238E27FC236}">
                <a16:creationId xmlns:a16="http://schemas.microsoft.com/office/drawing/2014/main" id="{A3B94FA9-7BA4-6EDF-7A8E-27C2E5B46A36}"/>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ángulo redondeado 13">
            <a:extLst>
              <a:ext uri="{FF2B5EF4-FFF2-40B4-BE49-F238E27FC236}">
                <a16:creationId xmlns:a16="http://schemas.microsoft.com/office/drawing/2014/main" id="{13DAE41F-54C7-6A00-001C-218EDB8320B2}"/>
              </a:ext>
            </a:extLst>
          </p:cNvPr>
          <p:cNvSpPr/>
          <p:nvPr userDrawn="1"/>
        </p:nvSpPr>
        <p:spPr>
          <a:xfrm>
            <a:off x="672301" y="7278909"/>
            <a:ext cx="10278197" cy="5307980"/>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Marcador de texto 8">
            <a:extLst>
              <a:ext uri="{FF2B5EF4-FFF2-40B4-BE49-F238E27FC236}">
                <a16:creationId xmlns:a16="http://schemas.microsoft.com/office/drawing/2014/main" id="{C169941C-8030-EDD7-C59E-FE2C2D1F7B8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6" name="Título 1">
            <a:extLst>
              <a:ext uri="{FF2B5EF4-FFF2-40B4-BE49-F238E27FC236}">
                <a16:creationId xmlns:a16="http://schemas.microsoft.com/office/drawing/2014/main" id="{D04FD543-6D7F-86AD-1316-8EFB4884C237}"/>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17" name="Marcador de pie de página 16">
            <a:extLst>
              <a:ext uri="{FF2B5EF4-FFF2-40B4-BE49-F238E27FC236}">
                <a16:creationId xmlns:a16="http://schemas.microsoft.com/office/drawing/2014/main" id="{854237D1-9CB8-C19F-8BAC-07921CCA3093}"/>
              </a:ext>
            </a:extLst>
          </p:cNvPr>
          <p:cNvSpPr>
            <a:spLocks noGrp="1"/>
          </p:cNvSpPr>
          <p:nvPr>
            <p:ph type="ftr" sz="quarter" idx="18"/>
          </p:nvPr>
        </p:nvSpPr>
        <p:spPr/>
        <p:txBody>
          <a:bodyPr/>
          <a:lstStyle/>
          <a:p>
            <a:r>
              <a:rPr lang="es-419" err="1"/>
              <a:t>Presentation</a:t>
            </a:r>
            <a:r>
              <a:rPr lang="es-419"/>
              <a:t> Name | Speaker | Date</a:t>
            </a:r>
          </a:p>
        </p:txBody>
      </p:sp>
      <p:sp>
        <p:nvSpPr>
          <p:cNvPr id="18" name="Rectángulo redondeado 17">
            <a:extLst>
              <a:ext uri="{FF2B5EF4-FFF2-40B4-BE49-F238E27FC236}">
                <a16:creationId xmlns:a16="http://schemas.microsoft.com/office/drawing/2014/main" id="{5219DCBF-4955-5B50-A6C3-8354B235EEC9}"/>
              </a:ext>
            </a:extLst>
          </p:cNvPr>
          <p:cNvSpPr/>
          <p:nvPr userDrawn="1"/>
        </p:nvSpPr>
        <p:spPr>
          <a:xfrm>
            <a:off x="672301" y="1903359"/>
            <a:ext cx="10278197" cy="1762554"/>
          </a:xfrm>
          <a:prstGeom prst="roundRect">
            <a:avLst>
              <a:gd name="adj" fmla="val 8468"/>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Marcador de texto 8">
            <a:extLst>
              <a:ext uri="{FF2B5EF4-FFF2-40B4-BE49-F238E27FC236}">
                <a16:creationId xmlns:a16="http://schemas.microsoft.com/office/drawing/2014/main" id="{200FE395-8642-53B2-BF28-619B98189F3A}"/>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Chapter XX</a:t>
            </a:r>
          </a:p>
        </p:txBody>
      </p:sp>
    </p:spTree>
    <p:extLst>
      <p:ext uri="{BB962C8B-B14F-4D97-AF65-F5344CB8AC3E}">
        <p14:creationId xmlns:p14="http://schemas.microsoft.com/office/powerpoint/2010/main" val="223521013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Basic">
    <p:bg>
      <p:bgPr>
        <a:solidFill>
          <a:srgbClr val="EEDE66"/>
        </a:solidFill>
        <a:effectLst/>
      </p:bgPr>
    </p:bg>
    <p:spTree>
      <p:nvGrpSpPr>
        <p:cNvPr id="1" name=""/>
        <p:cNvGrpSpPr/>
        <p:nvPr/>
      </p:nvGrpSpPr>
      <p:grpSpPr>
        <a:xfrm>
          <a:off x="0" y="0"/>
          <a:ext cx="0" cy="0"/>
          <a:chOff x="0" y="0"/>
          <a:chExt cx="0" cy="0"/>
        </a:xfrm>
      </p:grpSpPr>
      <p:sp>
        <p:nvSpPr>
          <p:cNvPr id="17" name="Marcador de texto 8">
            <a:extLst>
              <a:ext uri="{FF2B5EF4-FFF2-40B4-BE49-F238E27FC236}">
                <a16:creationId xmlns:a16="http://schemas.microsoft.com/office/drawing/2014/main" id="{76DCBFDC-2E41-F424-9EDE-10F1279F008D}"/>
              </a:ext>
            </a:extLst>
          </p:cNvPr>
          <p:cNvSpPr>
            <a:spLocks noGrp="1"/>
          </p:cNvSpPr>
          <p:nvPr>
            <p:ph type="body" sz="quarter" idx="17" hasCustomPrompt="1"/>
          </p:nvPr>
        </p:nvSpPr>
        <p:spPr>
          <a:xfrm>
            <a:off x="1496484" y="7415554"/>
            <a:ext cx="13088438" cy="3397633"/>
          </a:xfrm>
          <a:prstGeom prst="rect">
            <a:avLst/>
          </a:prstGeom>
        </p:spPr>
        <p:txBody>
          <a:bodyPr/>
          <a:lstStyle>
            <a:lvl1pPr marL="0" indent="0">
              <a:lnSpc>
                <a:spcPts val="3600"/>
              </a:lnSpc>
              <a:spcBef>
                <a:spcPts val="0"/>
              </a:spcBef>
              <a:buNone/>
              <a:defRPr sz="3000">
                <a:solidFill>
                  <a:srgbClr val="4D4D4D"/>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496483" y="3944684"/>
            <a:ext cx="10371364" cy="2651125"/>
          </a:xfrm>
          <a:prstGeom prst="rect">
            <a:avLst/>
          </a:prstGeom>
        </p:spPr>
        <p:txBody>
          <a:bodyPr/>
          <a:lstStyle>
            <a:lvl1pPr>
              <a:defRPr sz="20000" b="0" i="0">
                <a:solidFill>
                  <a:srgbClr val="4D4D4D"/>
                </a:solidFill>
                <a:latin typeface="TITILLIUMMAPS29L-400WT" pitchFamily="2" charset="77"/>
                <a:cs typeface="Calibri" panose="020F0502020204030204" pitchFamily="34" charset="0"/>
              </a:defRPr>
            </a:lvl1pPr>
          </a:lstStyle>
          <a:p>
            <a:r>
              <a:rPr lang="es-MX"/>
              <a:t>Subtitle</a:t>
            </a:r>
            <a:endParaRPr lang="es-419"/>
          </a:p>
        </p:txBody>
      </p:sp>
      <p:pic>
        <p:nvPicPr>
          <p:cNvPr id="2" name="Imagen 1">
            <a:extLst>
              <a:ext uri="{FF2B5EF4-FFF2-40B4-BE49-F238E27FC236}">
                <a16:creationId xmlns:a16="http://schemas.microsoft.com/office/drawing/2014/main" id="{953DD07F-F99F-3973-F972-19AFA8DAFA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3" name="Marcador de pie de página 2">
            <a:extLst>
              <a:ext uri="{FF2B5EF4-FFF2-40B4-BE49-F238E27FC236}">
                <a16:creationId xmlns:a16="http://schemas.microsoft.com/office/drawing/2014/main" id="{65F5D1A4-2F5A-EE2F-936A-9D7901C4C27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87909045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4_Bas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22390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Basic">
    <p:bg>
      <p:bgPr>
        <a:solidFill>
          <a:srgbClr val="4D4D4D"/>
        </a:solidFill>
        <a:effectLst/>
      </p:bgPr>
    </p:bg>
    <p:spTree>
      <p:nvGrpSpPr>
        <p:cNvPr id="1" name=""/>
        <p:cNvGrpSpPr/>
        <p:nvPr/>
      </p:nvGrpSpPr>
      <p:grpSpPr>
        <a:xfrm>
          <a:off x="0" y="0"/>
          <a:ext cx="0" cy="0"/>
          <a:chOff x="0" y="0"/>
          <a:chExt cx="0" cy="0"/>
        </a:xfrm>
      </p:grpSpPr>
      <p:sp>
        <p:nvSpPr>
          <p:cNvPr id="4" name="Paralelogramo 3">
            <a:extLst>
              <a:ext uri="{FF2B5EF4-FFF2-40B4-BE49-F238E27FC236}">
                <a16:creationId xmlns:a16="http://schemas.microsoft.com/office/drawing/2014/main" id="{CCFE221F-CB6F-81C5-C2B8-0C26D1FBD1B5}"/>
              </a:ext>
            </a:extLst>
          </p:cNvPr>
          <p:cNvSpPr/>
          <p:nvPr userDrawn="1"/>
        </p:nvSpPr>
        <p:spPr>
          <a:xfrm flipH="1">
            <a:off x="5292459" y="866889"/>
            <a:ext cx="18497344" cy="12037640"/>
          </a:xfrm>
          <a:prstGeom prst="parallelogram">
            <a:avLst>
              <a:gd name="adj" fmla="val 32329"/>
            </a:avLst>
          </a:prstGeom>
          <a:solidFill>
            <a:srgbClr val="79C59F"/>
          </a:solidFill>
          <a:ln w="609600">
            <a:solidFill>
              <a:srgbClr val="79C59F"/>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6827775" y="839180"/>
            <a:ext cx="9160369" cy="3751558"/>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br>
              <a:rPr lang="es-MX"/>
            </a:br>
            <a:r>
              <a:rPr lang="es-MX"/>
              <a:t>			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9737230" y="10010543"/>
            <a:ext cx="12624006" cy="2652511"/>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3" name="Marcador de pie de página 2">
            <a:extLst>
              <a:ext uri="{FF2B5EF4-FFF2-40B4-BE49-F238E27FC236}">
                <a16:creationId xmlns:a16="http://schemas.microsoft.com/office/drawing/2014/main" id="{5409E8AD-3A04-7715-0F29-FC9D1EB9BF60}"/>
              </a:ext>
            </a:extLst>
          </p:cNvPr>
          <p:cNvSpPr>
            <a:spLocks noGrp="1"/>
          </p:cNvSpPr>
          <p:nvPr>
            <p:ph type="ftr" sz="quarter" idx="18"/>
          </p:nvPr>
        </p:nvSpPr>
        <p:spPr/>
        <p:txBody>
          <a:bodyPr/>
          <a:lstStyle/>
          <a:p>
            <a:r>
              <a:rPr lang="es-419" err="1"/>
              <a:t>Presentation</a:t>
            </a:r>
            <a:r>
              <a:rPr lang="es-419"/>
              <a:t> Name | Speaker | Date</a:t>
            </a:r>
          </a:p>
        </p:txBody>
      </p:sp>
      <p:pic>
        <p:nvPicPr>
          <p:cNvPr id="6" name="Imagen 5">
            <a:extLst>
              <a:ext uri="{FF2B5EF4-FFF2-40B4-BE49-F238E27FC236}">
                <a16:creationId xmlns:a16="http://schemas.microsoft.com/office/drawing/2014/main" id="{6B534CE1-1201-321D-52C9-7B410318F5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42" t="37138" b="37138"/>
          <a:stretch/>
        </p:blipFill>
        <p:spPr>
          <a:xfrm>
            <a:off x="1471961" y="212645"/>
            <a:ext cx="3820500" cy="1400783"/>
          </a:xfrm>
          <a:prstGeom prst="rect">
            <a:avLst/>
          </a:prstGeom>
        </p:spPr>
      </p:pic>
    </p:spTree>
    <p:extLst>
      <p:ext uri="{BB962C8B-B14F-4D97-AF65-F5344CB8AC3E}">
        <p14:creationId xmlns:p14="http://schemas.microsoft.com/office/powerpoint/2010/main" val="28242238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asic">
    <p:bg>
      <p:bgPr>
        <a:solidFill>
          <a:srgbClr val="79C59F"/>
        </a:solidFill>
        <a:effectLst/>
      </p:bgPr>
    </p:bg>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4" name="Marcador de texto 8">
            <a:extLst>
              <a:ext uri="{FF2B5EF4-FFF2-40B4-BE49-F238E27FC236}">
                <a16:creationId xmlns:a16="http://schemas.microsoft.com/office/drawing/2014/main" id="{A94B9B9A-328A-2851-922E-9F82F11FEFF9}"/>
              </a:ext>
            </a:extLst>
          </p:cNvPr>
          <p:cNvSpPr>
            <a:spLocks noGrp="1"/>
          </p:cNvSpPr>
          <p:nvPr>
            <p:ph type="body" sz="quarter" idx="17" hasCustomPrompt="1"/>
          </p:nvPr>
        </p:nvSpPr>
        <p:spPr>
          <a:xfrm>
            <a:off x="1279935" y="7149042"/>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5" name="Título 1">
            <a:extLst>
              <a:ext uri="{FF2B5EF4-FFF2-40B4-BE49-F238E27FC236}">
                <a16:creationId xmlns:a16="http://schemas.microsoft.com/office/drawing/2014/main" id="{4311D180-357D-7280-517D-EEF82F9BC727}"/>
              </a:ext>
            </a:extLst>
          </p:cNvPr>
          <p:cNvSpPr>
            <a:spLocks noGrp="1"/>
          </p:cNvSpPr>
          <p:nvPr>
            <p:ph type="title" hasCustomPrompt="1"/>
          </p:nvPr>
        </p:nvSpPr>
        <p:spPr>
          <a:xfrm>
            <a:off x="1279934" y="3663660"/>
            <a:ext cx="10371364" cy="2651125"/>
          </a:xfrm>
          <a:prstGeom prst="rect">
            <a:avLst/>
          </a:prstGeom>
        </p:spPr>
        <p:txBody>
          <a:bodyPr/>
          <a:lstStyle>
            <a:lvl1pPr>
              <a:defRPr sz="20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pic>
        <p:nvPicPr>
          <p:cNvPr id="17" name="Imagen 16">
            <a:extLst>
              <a:ext uri="{FF2B5EF4-FFF2-40B4-BE49-F238E27FC236}">
                <a16:creationId xmlns:a16="http://schemas.microsoft.com/office/drawing/2014/main" id="{67BA2111-07CF-D0AD-8F4F-C6E29F65C4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4" name="Marcador de pie de página 3">
            <a:extLst>
              <a:ext uri="{FF2B5EF4-FFF2-40B4-BE49-F238E27FC236}">
                <a16:creationId xmlns:a16="http://schemas.microsoft.com/office/drawing/2014/main" id="{8CDE9AAD-6846-BEF8-32A1-B475C5B8CDE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151873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Basic">
    <p:spTree>
      <p:nvGrpSpPr>
        <p:cNvPr id="1" name=""/>
        <p:cNvGrpSpPr/>
        <p:nvPr/>
      </p:nvGrpSpPr>
      <p:grpSpPr>
        <a:xfrm>
          <a:off x="0" y="0"/>
          <a:ext cx="0" cy="0"/>
          <a:chOff x="0" y="0"/>
          <a:chExt cx="0" cy="0"/>
        </a:xfrm>
      </p:grpSpPr>
      <p:sp>
        <p:nvSpPr>
          <p:cNvPr id="3" name="Marcador de posición de imagen 8">
            <a:extLst>
              <a:ext uri="{FF2B5EF4-FFF2-40B4-BE49-F238E27FC236}">
                <a16:creationId xmlns:a16="http://schemas.microsoft.com/office/drawing/2014/main" id="{003290F6-4A33-5A58-492D-C91A7A039EAE}"/>
              </a:ext>
            </a:extLst>
          </p:cNvPr>
          <p:cNvSpPr>
            <a:spLocks noGrp="1"/>
          </p:cNvSpPr>
          <p:nvPr>
            <p:ph type="pic" sz="quarter" idx="16"/>
          </p:nvPr>
        </p:nvSpPr>
        <p:spPr>
          <a:xfrm>
            <a:off x="11651298" y="0"/>
            <a:ext cx="12732702" cy="13716000"/>
          </a:xfrm>
          <a:prstGeom prst="rect">
            <a:avLst/>
          </a:prstGeom>
        </p:spPr>
        <p:txBody>
          <a:bodyPr/>
          <a:lstStyle/>
          <a:p>
            <a:endParaRPr lang="es-419"/>
          </a:p>
        </p:txBody>
      </p:sp>
      <p:sp>
        <p:nvSpPr>
          <p:cNvPr id="16" name="Marcador de texto 4">
            <a:extLst>
              <a:ext uri="{FF2B5EF4-FFF2-40B4-BE49-F238E27FC236}">
                <a16:creationId xmlns:a16="http://schemas.microsoft.com/office/drawing/2014/main" id="{ACCA442E-AA52-5D80-993C-D9559CA36DAC}"/>
              </a:ext>
            </a:extLst>
          </p:cNvPr>
          <p:cNvSpPr>
            <a:spLocks noGrp="1"/>
          </p:cNvSpPr>
          <p:nvPr>
            <p:ph type="body" sz="quarter" idx="15" hasCustomPrompt="1"/>
          </p:nvPr>
        </p:nvSpPr>
        <p:spPr>
          <a:xfrm>
            <a:off x="594196" y="12876820"/>
            <a:ext cx="8124825" cy="549275"/>
          </a:xfrm>
          <a:prstGeom prst="rect">
            <a:avLst/>
          </a:prstGeom>
        </p:spPr>
        <p:txBody>
          <a:bodyPr/>
          <a:lstStyle>
            <a:lvl1pPr marL="0" indent="0">
              <a:buNone/>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sp>
        <p:nvSpPr>
          <p:cNvPr id="2" name="Rectángulo redondeado 1">
            <a:extLst>
              <a:ext uri="{FF2B5EF4-FFF2-40B4-BE49-F238E27FC236}">
                <a16:creationId xmlns:a16="http://schemas.microsoft.com/office/drawing/2014/main" id="{50888D35-BD79-344B-9AAF-C2F05D6E746E}"/>
              </a:ext>
            </a:extLst>
          </p:cNvPr>
          <p:cNvSpPr/>
          <p:nvPr userDrawn="1"/>
        </p:nvSpPr>
        <p:spPr>
          <a:xfrm>
            <a:off x="672301" y="3960964"/>
            <a:ext cx="10278197" cy="3091726"/>
          </a:xfrm>
          <a:prstGeom prst="roundRect">
            <a:avLst>
              <a:gd name="adj" fmla="val 8468"/>
            </a:avLst>
          </a:prstGeom>
          <a:solidFill>
            <a:srgbClr val="4D4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bg1"/>
              </a:solidFill>
            </a:endParaRPr>
          </a:p>
        </p:txBody>
      </p:sp>
      <p:sp>
        <p:nvSpPr>
          <p:cNvPr id="4" name="Rectángulo redondeado 3">
            <a:extLst>
              <a:ext uri="{FF2B5EF4-FFF2-40B4-BE49-F238E27FC236}">
                <a16:creationId xmlns:a16="http://schemas.microsoft.com/office/drawing/2014/main" id="{CACD1DB2-D6B1-36ED-5CF2-638B8CEF6755}"/>
              </a:ext>
            </a:extLst>
          </p:cNvPr>
          <p:cNvSpPr/>
          <p:nvPr userDrawn="1"/>
        </p:nvSpPr>
        <p:spPr>
          <a:xfrm>
            <a:off x="672301" y="7278909"/>
            <a:ext cx="10278197" cy="5307980"/>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593B83E4-3758-AA77-955A-76D8EB71EFB5}"/>
              </a:ext>
            </a:extLst>
          </p:cNvPr>
          <p:cNvSpPr>
            <a:spLocks noGrp="1"/>
          </p:cNvSpPr>
          <p:nvPr>
            <p:ph type="body" sz="quarter" idx="17" hasCustomPrompt="1"/>
          </p:nvPr>
        </p:nvSpPr>
        <p:spPr>
          <a:xfrm>
            <a:off x="1279934" y="7945729"/>
            <a:ext cx="9169580" cy="3945170"/>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6" name="Título 1">
            <a:extLst>
              <a:ext uri="{FF2B5EF4-FFF2-40B4-BE49-F238E27FC236}">
                <a16:creationId xmlns:a16="http://schemas.microsoft.com/office/drawing/2014/main" id="{0CF7E5C2-1B0C-0C74-B58E-323F285342F2}"/>
              </a:ext>
            </a:extLst>
          </p:cNvPr>
          <p:cNvSpPr>
            <a:spLocks noGrp="1"/>
          </p:cNvSpPr>
          <p:nvPr>
            <p:ph type="title" hasCustomPrompt="1"/>
          </p:nvPr>
        </p:nvSpPr>
        <p:spPr>
          <a:xfrm>
            <a:off x="1279934" y="4627784"/>
            <a:ext cx="9169580" cy="2651125"/>
          </a:xfrm>
          <a:prstGeom prst="rect">
            <a:avLst/>
          </a:prstGeom>
        </p:spPr>
        <p:txBody>
          <a:bodyPr/>
          <a:lstStyle>
            <a:lvl1pPr>
              <a:defRPr sz="13000" b="0" i="0">
                <a:solidFill>
                  <a:schemeClr val="bg1"/>
                </a:solidFill>
                <a:latin typeface="TITILLIUMMAPS29L-400WT" pitchFamily="2" charset="77"/>
                <a:cs typeface="Calibri" panose="020F0502020204030204" pitchFamily="34" charset="0"/>
              </a:defRPr>
            </a:lvl1pPr>
          </a:lstStyle>
          <a:p>
            <a:r>
              <a:rPr lang="es-MX"/>
              <a:t>Subtitle</a:t>
            </a:r>
            <a:endParaRPr lang="es-419"/>
          </a:p>
        </p:txBody>
      </p:sp>
      <p:sp>
        <p:nvSpPr>
          <p:cNvPr id="7" name="Marcador de pie de página 6">
            <a:extLst>
              <a:ext uri="{FF2B5EF4-FFF2-40B4-BE49-F238E27FC236}">
                <a16:creationId xmlns:a16="http://schemas.microsoft.com/office/drawing/2014/main" id="{F0D24E5D-21D6-E301-C4BF-956F7F06670B}"/>
              </a:ext>
            </a:extLst>
          </p:cNvPr>
          <p:cNvSpPr>
            <a:spLocks noGrp="1"/>
          </p:cNvSpPr>
          <p:nvPr>
            <p:ph type="ftr" sz="quarter" idx="18"/>
          </p:nvPr>
        </p:nvSpPr>
        <p:spPr/>
        <p:txBody>
          <a:bodyPr/>
          <a:lstStyle/>
          <a:p>
            <a:r>
              <a:rPr lang="es-419" err="1"/>
              <a:t>Presentation</a:t>
            </a:r>
            <a:r>
              <a:rPr lang="es-419"/>
              <a:t> Name | Speaker | Date</a:t>
            </a:r>
          </a:p>
        </p:txBody>
      </p:sp>
      <p:sp>
        <p:nvSpPr>
          <p:cNvPr id="8" name="Rectángulo redondeado 7">
            <a:extLst>
              <a:ext uri="{FF2B5EF4-FFF2-40B4-BE49-F238E27FC236}">
                <a16:creationId xmlns:a16="http://schemas.microsoft.com/office/drawing/2014/main" id="{F45FAD1A-655D-504C-0EDD-82AFCA1B4D88}"/>
              </a:ext>
            </a:extLst>
          </p:cNvPr>
          <p:cNvSpPr/>
          <p:nvPr userDrawn="1"/>
        </p:nvSpPr>
        <p:spPr>
          <a:xfrm>
            <a:off x="672301" y="1903359"/>
            <a:ext cx="10278197" cy="1762554"/>
          </a:xfrm>
          <a:prstGeom prst="roundRect">
            <a:avLst>
              <a:gd name="adj" fmla="val 8468"/>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F6916AEA-72D3-2D32-8FFA-F83CE94EFCD9}"/>
              </a:ext>
            </a:extLst>
          </p:cNvPr>
          <p:cNvSpPr>
            <a:spLocks noGrp="1"/>
          </p:cNvSpPr>
          <p:nvPr>
            <p:ph type="body" sz="quarter" idx="19" hasCustomPrompt="1"/>
          </p:nvPr>
        </p:nvSpPr>
        <p:spPr>
          <a:xfrm>
            <a:off x="1279934" y="2258607"/>
            <a:ext cx="9169580" cy="1006367"/>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Chapter XX</a:t>
            </a:r>
          </a:p>
        </p:txBody>
      </p:sp>
    </p:spTree>
    <p:extLst>
      <p:ext uri="{BB962C8B-B14F-4D97-AF65-F5344CB8AC3E}">
        <p14:creationId xmlns:p14="http://schemas.microsoft.com/office/powerpoint/2010/main" val="41696119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ya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5" name="Marcador de texto 8">
            <a:extLst>
              <a:ext uri="{FF2B5EF4-FFF2-40B4-BE49-F238E27FC236}">
                <a16:creationId xmlns:a16="http://schemas.microsoft.com/office/drawing/2014/main" id="{B586618D-DCC3-0291-FA8A-80A79324B199}"/>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8" name="Marcador de texto 4">
            <a:extLst>
              <a:ext uri="{FF2B5EF4-FFF2-40B4-BE49-F238E27FC236}">
                <a16:creationId xmlns:a16="http://schemas.microsoft.com/office/drawing/2014/main" id="{620762EC-034F-64ED-563B-20B38FAA75D4}"/>
              </a:ext>
            </a:extLst>
          </p:cNvPr>
          <p:cNvSpPr>
            <a:spLocks noGrp="1"/>
          </p:cNvSpPr>
          <p:nvPr>
            <p:ph type="body" sz="quarter" idx="15" hasCustomPrompt="1"/>
          </p:nvPr>
        </p:nvSpPr>
        <p:spPr>
          <a:xfrm>
            <a:off x="672301" y="12876820"/>
            <a:ext cx="8124825" cy="549275"/>
          </a:xfrm>
          <a:prstGeom prst="rect">
            <a:avLst/>
          </a:prstGeom>
        </p:spPr>
        <p:txBody>
          <a:bodyPr/>
          <a:lstStyle>
            <a:lvl1pPr marL="0" indent="0">
              <a:buNone/>
              <a:defRPr sz="20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err="1"/>
              <a:t>Presentation</a:t>
            </a:r>
            <a:r>
              <a:rPr lang="es-ES"/>
              <a:t> </a:t>
            </a:r>
            <a:r>
              <a:rPr lang="es-ES" err="1"/>
              <a:t>name</a:t>
            </a:r>
            <a:r>
              <a:rPr lang="es-ES"/>
              <a:t> | Speaker | Date</a:t>
            </a:r>
          </a:p>
        </p:txBody>
      </p:sp>
      <p:pic>
        <p:nvPicPr>
          <p:cNvPr id="3" name="Imatge" descr="Imatge">
            <a:extLst>
              <a:ext uri="{FF2B5EF4-FFF2-40B4-BE49-F238E27FC236}">
                <a16:creationId xmlns:a16="http://schemas.microsoft.com/office/drawing/2014/main" id="{B697E368-5F56-03E4-4257-8DDE85E1DC14}"/>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3A7ADD8D-4734-B96C-86C1-86113955FDE9}"/>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8691000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773B8664-827E-B53E-04B9-45ED9218A86E}"/>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589612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0587881"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5" name="Imatge" descr="Imatge">
            <a:extLst>
              <a:ext uri="{FF2B5EF4-FFF2-40B4-BE49-F238E27FC236}">
                <a16:creationId xmlns:a16="http://schemas.microsoft.com/office/drawing/2014/main" id="{22BE337A-FC42-2C7E-6D0B-EF59D9BABFF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osición de imagen 8">
            <a:extLst>
              <a:ext uri="{FF2B5EF4-FFF2-40B4-BE49-F238E27FC236}">
                <a16:creationId xmlns:a16="http://schemas.microsoft.com/office/drawing/2014/main" id="{FDDB0523-5123-12D0-1313-A935E1C7D722}"/>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7" name="Marcador de pie de página 6">
            <a:extLst>
              <a:ext uri="{FF2B5EF4-FFF2-40B4-BE49-F238E27FC236}">
                <a16:creationId xmlns:a16="http://schemas.microsoft.com/office/drawing/2014/main" id="{91678981-631B-A862-1877-86A90FF88B9F}"/>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99889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13" name="Marcador de posición de imagen 8">
            <a:extLst>
              <a:ext uri="{FF2B5EF4-FFF2-40B4-BE49-F238E27FC236}">
                <a16:creationId xmlns:a16="http://schemas.microsoft.com/office/drawing/2014/main" id="{8F45B707-8CF9-86B3-904B-1D81B52013F1}"/>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6" name="Imatge" descr="Imatge">
            <a:extLst>
              <a:ext uri="{FF2B5EF4-FFF2-40B4-BE49-F238E27FC236}">
                <a16:creationId xmlns:a16="http://schemas.microsoft.com/office/drawing/2014/main" id="{0EAB5948-7A0D-3075-CE56-1411D8F64D02}"/>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7" name="Marcador de pie de página 6">
            <a:extLst>
              <a:ext uri="{FF2B5EF4-FFF2-40B4-BE49-F238E27FC236}">
                <a16:creationId xmlns:a16="http://schemas.microsoft.com/office/drawing/2014/main" id="{64AE8CEA-805B-5457-164A-EC50FBA0A193}"/>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591961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8" name="Marcador de texto 8">
            <a:extLst>
              <a:ext uri="{FF2B5EF4-FFF2-40B4-BE49-F238E27FC236}">
                <a16:creationId xmlns:a16="http://schemas.microsoft.com/office/drawing/2014/main" id="{D65AFC41-A111-3F9D-8FAB-DCC99EFBE42B}"/>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702AD8CA-483D-0FF4-E265-AAD737A4AF12}"/>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5C458215-A879-6E26-A2CE-9B0040D0B042}"/>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5C0CF086-1355-B1B0-6500-2F2CCB74DF07}"/>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1D31E11C-9826-8007-1AD6-83F373CEFB7D}"/>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52780820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yan - block">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B8F8D116-DC9A-2503-9A69-F5996A5F1373}"/>
              </a:ext>
            </a:extLst>
          </p:cNvPr>
          <p:cNvSpPr/>
          <p:nvPr userDrawn="1"/>
        </p:nvSpPr>
        <p:spPr>
          <a:xfrm>
            <a:off x="93249" y="125807"/>
            <a:ext cx="24197502" cy="13464386"/>
          </a:xfrm>
          <a:prstGeom prst="rect">
            <a:avLst/>
          </a:prstGeom>
          <a:ln w="317500">
            <a:solidFill>
              <a:srgbClr val="96D6F3"/>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5" name="Marcador de texto 8">
            <a:extLst>
              <a:ext uri="{FF2B5EF4-FFF2-40B4-BE49-F238E27FC236}">
                <a16:creationId xmlns:a16="http://schemas.microsoft.com/office/drawing/2014/main" id="{EFB7B0AE-B365-77C7-4925-5BAF2E2ECD9B}"/>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6" name="Marcador de texto 8">
            <a:extLst>
              <a:ext uri="{FF2B5EF4-FFF2-40B4-BE49-F238E27FC236}">
                <a16:creationId xmlns:a16="http://schemas.microsoft.com/office/drawing/2014/main" id="{724C1586-051B-9E48-285D-7339259071E1}"/>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7" name="Marcador de texto 8">
            <a:extLst>
              <a:ext uri="{FF2B5EF4-FFF2-40B4-BE49-F238E27FC236}">
                <a16:creationId xmlns:a16="http://schemas.microsoft.com/office/drawing/2014/main" id="{60A4D13F-C80C-D13D-E04D-78694204BE2E}"/>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8" name="Marcador de texto 8">
            <a:extLst>
              <a:ext uri="{FF2B5EF4-FFF2-40B4-BE49-F238E27FC236}">
                <a16:creationId xmlns:a16="http://schemas.microsoft.com/office/drawing/2014/main" id="{4F390B13-FDDB-B1DE-B15C-580B8A7C5CAE}"/>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79130BF-F1F4-02C4-647A-D6D83BA55D8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7BCEBF76-E89C-7243-5B8F-DCC72294ADBF}"/>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181651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yellow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672301" y="2116183"/>
            <a:ext cx="23023722"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Marcador de texto 8">
            <a:extLst>
              <a:ext uri="{FF2B5EF4-FFF2-40B4-BE49-F238E27FC236}">
                <a16:creationId xmlns:a16="http://schemas.microsoft.com/office/drawing/2014/main" id="{787630F0-7B9C-AB8B-EE02-410A616E39A1}"/>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lvl1pPr>
          </a:lstStyle>
          <a:p>
            <a:pPr lvl="0"/>
            <a:r>
              <a:rPr lang="es-419"/>
              <a:t>Chapter XX</a:t>
            </a:r>
          </a:p>
        </p:txBody>
      </p:sp>
      <p:sp>
        <p:nvSpPr>
          <p:cNvPr id="11" name="Marcador de texto 8">
            <a:extLst>
              <a:ext uri="{FF2B5EF4-FFF2-40B4-BE49-F238E27FC236}">
                <a16:creationId xmlns:a16="http://schemas.microsoft.com/office/drawing/2014/main" id="{D59B6086-F1DF-9AC9-A749-76FA772C224D}"/>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67842D57-5670-E3AD-7730-4E339A7F1B81}"/>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780D2FF9-1FBE-6046-B69E-435847F76051}"/>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FA01793-6C53-56F2-1BE5-DDC276AF039B}"/>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1958451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5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ru-RU"/>
              <a:t> </a:t>
            </a:r>
            <a:r>
              <a:rPr lang="es-MX" err="1"/>
              <a:t>example</a:t>
            </a:r>
            <a:endParaRPr lang="es-419"/>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0" y="5631366"/>
            <a:ext cx="22964939"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Tree>
    <p:extLst>
      <p:ext uri="{BB962C8B-B14F-4D97-AF65-F5344CB8AC3E}">
        <p14:creationId xmlns:p14="http://schemas.microsoft.com/office/powerpoint/2010/main" val="3363416293"/>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rgbClr val="4D4D4D"/>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rgbClr val="4D4D4D"/>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5DAE54D4-42AE-7A03-B5A6-D219B329BC52}"/>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5469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yellow - image">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43997819-B191-F042-7817-03434C2DD301}"/>
              </a:ext>
            </a:extLst>
          </p:cNvPr>
          <p:cNvSpPr/>
          <p:nvPr userDrawn="1"/>
        </p:nvSpPr>
        <p:spPr>
          <a:xfrm>
            <a:off x="672301" y="2116183"/>
            <a:ext cx="10587881"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C34DDE80-EE97-8E60-AC6C-7A3108F96F68}"/>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0E8C5193-BCA7-A8A8-9002-F067194C1A1E}"/>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7" name="Imatge" descr="Imatge">
            <a:extLst>
              <a:ext uri="{FF2B5EF4-FFF2-40B4-BE49-F238E27FC236}">
                <a16:creationId xmlns:a16="http://schemas.microsoft.com/office/drawing/2014/main" id="{1029E6A2-BD8B-7D39-8C97-DAAA4CC06F4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8" name="Marcador de posición de imagen 8">
            <a:extLst>
              <a:ext uri="{FF2B5EF4-FFF2-40B4-BE49-F238E27FC236}">
                <a16:creationId xmlns:a16="http://schemas.microsoft.com/office/drawing/2014/main" id="{FD079937-3EDB-F932-4037-0800E21AAE0C}"/>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sp>
        <p:nvSpPr>
          <p:cNvPr id="9" name="Marcador de pie de página 8">
            <a:extLst>
              <a:ext uri="{FF2B5EF4-FFF2-40B4-BE49-F238E27FC236}">
                <a16:creationId xmlns:a16="http://schemas.microsoft.com/office/drawing/2014/main" id="{BE45D74F-5DF6-6CDB-C59B-769E845474F7}"/>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7585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yan - image">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6172637" cy="9562011"/>
          </a:xfrm>
          <a:prstGeom prst="roundRect">
            <a:avLst>
              <a:gd name="adj" fmla="val 3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1E0E857B-6880-1F8C-21BA-8A1F3434E98F}"/>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9" name="Imatge" descr="Imatge">
            <a:extLst>
              <a:ext uri="{FF2B5EF4-FFF2-40B4-BE49-F238E27FC236}">
                <a16:creationId xmlns:a16="http://schemas.microsoft.com/office/drawing/2014/main" id="{2167D3BB-E8C5-534C-6263-6AEAC51E72E3}"/>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0" name="Marcador de pie de página 9">
            <a:extLst>
              <a:ext uri="{FF2B5EF4-FFF2-40B4-BE49-F238E27FC236}">
                <a16:creationId xmlns:a16="http://schemas.microsoft.com/office/drawing/2014/main" id="{F192BFF7-54ED-D3BF-7BA2-73224BABD4A6}"/>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95452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3" name="Marcador de texto 8">
            <a:extLst>
              <a:ext uri="{FF2B5EF4-FFF2-40B4-BE49-F238E27FC236}">
                <a16:creationId xmlns:a16="http://schemas.microsoft.com/office/drawing/2014/main" id="{7D27D1D5-92DC-536B-0E6D-2EBF2AE50A1F}"/>
              </a:ext>
            </a:extLst>
          </p:cNvPr>
          <p:cNvSpPr>
            <a:spLocks noGrp="1"/>
          </p:cNvSpPr>
          <p:nvPr>
            <p:ph type="body" sz="quarter" idx="12" hasCustomPrompt="1"/>
          </p:nvPr>
        </p:nvSpPr>
        <p:spPr>
          <a:xfrm>
            <a:off x="2078913" y="4063174"/>
            <a:ext cx="6699250" cy="720725"/>
          </a:xfrm>
          <a:prstGeom prst="rect">
            <a:avLst/>
          </a:prstGeom>
        </p:spPr>
        <p:txBody>
          <a:bodyPr/>
          <a:lstStyle>
            <a:lvl1pPr marL="0" indent="0">
              <a:buNone/>
              <a:defRPr sz="3200"/>
            </a:lvl1pPr>
          </a:lstStyle>
          <a:p>
            <a:pPr lvl="0"/>
            <a:r>
              <a:rPr lang="es-419"/>
              <a:t>Chapter XX</a:t>
            </a:r>
          </a:p>
        </p:txBody>
      </p:sp>
      <p:sp>
        <p:nvSpPr>
          <p:cNvPr id="8" name="Marcador de texto 8">
            <a:extLst>
              <a:ext uri="{FF2B5EF4-FFF2-40B4-BE49-F238E27FC236}">
                <a16:creationId xmlns:a16="http://schemas.microsoft.com/office/drawing/2014/main" id="{285A72BF-1857-B280-5084-5D836D494414}"/>
              </a:ext>
            </a:extLst>
          </p:cNvPr>
          <p:cNvSpPr>
            <a:spLocks noGrp="1"/>
          </p:cNvSpPr>
          <p:nvPr>
            <p:ph type="body" sz="quarter" idx="13" hasCustomPrompt="1"/>
          </p:nvPr>
        </p:nvSpPr>
        <p:spPr>
          <a:xfrm>
            <a:off x="2078913"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1" name="Marcador de texto 8">
            <a:extLst>
              <a:ext uri="{FF2B5EF4-FFF2-40B4-BE49-F238E27FC236}">
                <a16:creationId xmlns:a16="http://schemas.microsoft.com/office/drawing/2014/main" id="{FC3D0478-7D0B-F789-D859-F1CA1966AC29}"/>
              </a:ext>
            </a:extLst>
          </p:cNvPr>
          <p:cNvSpPr>
            <a:spLocks noGrp="1"/>
          </p:cNvSpPr>
          <p:nvPr>
            <p:ph type="body" sz="quarter" idx="16" hasCustomPrompt="1"/>
          </p:nvPr>
        </p:nvSpPr>
        <p:spPr>
          <a:xfrm>
            <a:off x="2078912"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BD458FAB-1417-0B0B-5282-4AF540B0AE0E}"/>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5" name="Marcador de pie de página 4">
            <a:extLst>
              <a:ext uri="{FF2B5EF4-FFF2-40B4-BE49-F238E27FC236}">
                <a16:creationId xmlns:a16="http://schemas.microsoft.com/office/drawing/2014/main" id="{5C97A7EA-7DCC-1474-45CE-8734FCEF7DA0}"/>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42506151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yellow - block">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9B35FA50-E0A5-1D84-9436-A4EC793413B1}"/>
              </a:ext>
            </a:extLst>
          </p:cNvPr>
          <p:cNvSpPr/>
          <p:nvPr userDrawn="1"/>
        </p:nvSpPr>
        <p:spPr>
          <a:xfrm>
            <a:off x="93249" y="125807"/>
            <a:ext cx="24197502" cy="13464386"/>
          </a:xfrm>
          <a:prstGeom prst="rect">
            <a:avLst/>
          </a:prstGeom>
          <a:ln w="317500">
            <a:solidFill>
              <a:srgbClr val="EDDE66"/>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28DE7718-58C3-0DBC-B3F7-F71C64CA76FE}"/>
              </a:ext>
            </a:extLst>
          </p:cNvPr>
          <p:cNvSpPr>
            <a:spLocks noGrp="1"/>
          </p:cNvSpPr>
          <p:nvPr>
            <p:ph type="body" sz="quarter" idx="12" hasCustomPrompt="1"/>
          </p:nvPr>
        </p:nvSpPr>
        <p:spPr>
          <a:xfrm>
            <a:off x="2078913" y="3214219"/>
            <a:ext cx="6699250" cy="720725"/>
          </a:xfrm>
          <a:prstGeom prst="rect">
            <a:avLst/>
          </a:prstGeom>
        </p:spPr>
        <p:txBody>
          <a:bodyPr/>
          <a:lstStyle>
            <a:lvl1pPr marL="0" indent="0">
              <a:buNone/>
              <a:defRPr sz="3200"/>
            </a:lvl1pPr>
          </a:lstStyle>
          <a:p>
            <a:pPr lvl="0"/>
            <a:r>
              <a:rPr lang="es-419"/>
              <a:t>Chapter XX</a:t>
            </a:r>
          </a:p>
        </p:txBody>
      </p:sp>
      <p:sp>
        <p:nvSpPr>
          <p:cNvPr id="12" name="Marcador de texto 8">
            <a:extLst>
              <a:ext uri="{FF2B5EF4-FFF2-40B4-BE49-F238E27FC236}">
                <a16:creationId xmlns:a16="http://schemas.microsoft.com/office/drawing/2014/main" id="{8E661F3A-53AB-F451-9027-CFA831AA8A8D}"/>
              </a:ext>
            </a:extLst>
          </p:cNvPr>
          <p:cNvSpPr>
            <a:spLocks noGrp="1"/>
          </p:cNvSpPr>
          <p:nvPr>
            <p:ph type="body" sz="quarter" idx="13" hasCustomPrompt="1"/>
          </p:nvPr>
        </p:nvSpPr>
        <p:spPr>
          <a:xfrm>
            <a:off x="2078913"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13" name="Marcador de texto 8">
            <a:extLst>
              <a:ext uri="{FF2B5EF4-FFF2-40B4-BE49-F238E27FC236}">
                <a16:creationId xmlns:a16="http://schemas.microsoft.com/office/drawing/2014/main" id="{2B37ECF3-0C4E-BCBF-789E-AB61F2061B8C}"/>
              </a:ext>
            </a:extLst>
          </p:cNvPr>
          <p:cNvSpPr>
            <a:spLocks noGrp="1"/>
          </p:cNvSpPr>
          <p:nvPr>
            <p:ph type="body" sz="quarter" idx="17" hasCustomPrompt="1"/>
          </p:nvPr>
        </p:nvSpPr>
        <p:spPr>
          <a:xfrm>
            <a:off x="2078914"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Marcador de texto 8">
            <a:extLst>
              <a:ext uri="{FF2B5EF4-FFF2-40B4-BE49-F238E27FC236}">
                <a16:creationId xmlns:a16="http://schemas.microsoft.com/office/drawing/2014/main" id="{D3A57D10-B939-99FD-28ED-2A6C29A0FE53}"/>
              </a:ext>
            </a:extLst>
          </p:cNvPr>
          <p:cNvSpPr>
            <a:spLocks noGrp="1"/>
          </p:cNvSpPr>
          <p:nvPr>
            <p:ph type="body" sz="quarter" idx="18" hasCustomPrompt="1"/>
          </p:nvPr>
        </p:nvSpPr>
        <p:spPr>
          <a:xfrm>
            <a:off x="10177885"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3994009A-C37C-D19C-5CF3-67BFA36DFE5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Marcador de pie de página 2">
            <a:extLst>
              <a:ext uri="{FF2B5EF4-FFF2-40B4-BE49-F238E27FC236}">
                <a16:creationId xmlns:a16="http://schemas.microsoft.com/office/drawing/2014/main" id="{6C477245-0990-628D-A963-F85689195A69}"/>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59052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block">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DC566E76-578D-4CE4-2664-62CBC7F6B4CD}"/>
              </a:ext>
            </a:extLst>
          </p:cNvPr>
          <p:cNvSpPr/>
          <p:nvPr userDrawn="1"/>
        </p:nvSpPr>
        <p:spPr>
          <a:xfrm>
            <a:off x="836023" y="2116183"/>
            <a:ext cx="22860000"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Marcador de texto 8">
            <a:extLst>
              <a:ext uri="{FF2B5EF4-FFF2-40B4-BE49-F238E27FC236}">
                <a16:creationId xmlns:a16="http://schemas.microsoft.com/office/drawing/2014/main" id="{330745CC-4AD4-D0BE-9BD6-D810DF5514D9}"/>
              </a:ext>
            </a:extLst>
          </p:cNvPr>
          <p:cNvSpPr>
            <a:spLocks noGrp="1"/>
          </p:cNvSpPr>
          <p:nvPr>
            <p:ph type="body" sz="quarter" idx="12" hasCustomPrompt="1"/>
          </p:nvPr>
        </p:nvSpPr>
        <p:spPr>
          <a:xfrm>
            <a:off x="2078913" y="3936322"/>
            <a:ext cx="6699250" cy="720725"/>
          </a:xfrm>
          <a:prstGeom prst="rect">
            <a:avLst/>
          </a:prstGeom>
        </p:spPr>
        <p:txBody>
          <a:bodyPr/>
          <a:lstStyle>
            <a:lvl1pPr marL="0" indent="0">
              <a:buNone/>
              <a:defRPr sz="3200">
                <a:solidFill>
                  <a:schemeClr val="bg1"/>
                </a:solidFill>
              </a:defRPr>
            </a:lvl1pPr>
          </a:lstStyle>
          <a:p>
            <a:pPr lvl="0"/>
            <a:r>
              <a:rPr lang="es-419"/>
              <a:t>Chapter XX</a:t>
            </a:r>
          </a:p>
        </p:txBody>
      </p:sp>
      <p:sp>
        <p:nvSpPr>
          <p:cNvPr id="11" name="Marcador de texto 8">
            <a:extLst>
              <a:ext uri="{FF2B5EF4-FFF2-40B4-BE49-F238E27FC236}">
                <a16:creationId xmlns:a16="http://schemas.microsoft.com/office/drawing/2014/main" id="{1C63F7A7-512D-997F-3159-8500632C878C}"/>
              </a:ext>
            </a:extLst>
          </p:cNvPr>
          <p:cNvSpPr>
            <a:spLocks noGrp="1"/>
          </p:cNvSpPr>
          <p:nvPr>
            <p:ph type="body" sz="quarter" idx="13" hasCustomPrompt="1"/>
          </p:nvPr>
        </p:nvSpPr>
        <p:spPr>
          <a:xfrm>
            <a:off x="2078913" y="4982013"/>
            <a:ext cx="12290229" cy="1071134"/>
          </a:xfrm>
          <a:prstGeom prst="rect">
            <a:avLst/>
          </a:prstGeom>
        </p:spPr>
        <p:txBody>
          <a:bodyPr/>
          <a:lstStyle>
            <a:lvl1pPr marL="0" indent="0">
              <a:buNone/>
              <a:defRPr sz="8200" b="0" i="0">
                <a:solidFill>
                  <a:schemeClr val="bg1"/>
                </a:solidFill>
                <a:latin typeface="TITILLIUMMAPS29L-400WT" pitchFamily="2" charset="77"/>
              </a:defRPr>
            </a:lvl1pPr>
          </a:lstStyle>
          <a:p>
            <a:pPr lvl="0"/>
            <a:r>
              <a:rPr lang="es-419"/>
              <a:t>Presentation Title</a:t>
            </a:r>
          </a:p>
        </p:txBody>
      </p:sp>
      <p:sp>
        <p:nvSpPr>
          <p:cNvPr id="12" name="Marcador de texto 8">
            <a:extLst>
              <a:ext uri="{FF2B5EF4-FFF2-40B4-BE49-F238E27FC236}">
                <a16:creationId xmlns:a16="http://schemas.microsoft.com/office/drawing/2014/main" id="{ED511C54-ED72-9C67-418A-D243818E9C96}"/>
              </a:ext>
            </a:extLst>
          </p:cNvPr>
          <p:cNvSpPr>
            <a:spLocks noGrp="1"/>
          </p:cNvSpPr>
          <p:nvPr>
            <p:ph type="body" sz="quarter" idx="16" hasCustomPrompt="1"/>
          </p:nvPr>
        </p:nvSpPr>
        <p:spPr>
          <a:xfrm>
            <a:off x="2078912" y="6623304"/>
            <a:ext cx="15764951" cy="2873808"/>
          </a:xfrm>
          <a:prstGeom prst="rect">
            <a:avLst/>
          </a:prstGeom>
        </p:spPr>
        <p:txBody>
          <a:bodyPr/>
          <a:lstStyle>
            <a:lvl1pPr marL="0" indent="0">
              <a:lnSpc>
                <a:spcPts val="3600"/>
              </a:lnSpc>
              <a:spcBef>
                <a:spcPts val="0"/>
              </a:spcBef>
              <a:buNone/>
              <a:defRPr sz="3000">
                <a:solidFill>
                  <a:schemeClr val="bg1"/>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3" name="Imatge" descr="Imatge">
            <a:extLst>
              <a:ext uri="{FF2B5EF4-FFF2-40B4-BE49-F238E27FC236}">
                <a16:creationId xmlns:a16="http://schemas.microsoft.com/office/drawing/2014/main" id="{C9BB895D-7130-1215-3DF1-AD61C5A0C6A5}"/>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D02FC2BF-1F3E-BA04-4355-752DC9CC82A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364389936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ED3E08B-A61A-16CD-B431-DA2D772FB084}"/>
              </a:ext>
            </a:extLst>
          </p:cNvPr>
          <p:cNvSpPr/>
          <p:nvPr userDrawn="1"/>
        </p:nvSpPr>
        <p:spPr>
          <a:xfrm>
            <a:off x="672301" y="2116183"/>
            <a:ext cx="14649475"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13429584"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marL="0" marR="0" lvl="0" indent="0" algn="l" defTabSz="914400" rtl="0" eaLnBrk="1" fontAlgn="auto" latinLnBrk="0" hangingPunct="1">
              <a:lnSpc>
                <a:spcPts val="3800"/>
              </a:lnSpc>
              <a:spcBef>
                <a:spcPts val="100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15978730" y="340895"/>
            <a:ext cx="8124825"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2" name="Marcador de pie de página 1">
            <a:extLst>
              <a:ext uri="{FF2B5EF4-FFF2-40B4-BE49-F238E27FC236}">
                <a16:creationId xmlns:a16="http://schemas.microsoft.com/office/drawing/2014/main" id="{936DEF6E-5E7E-A2D9-A719-650C85734EC5}"/>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773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7" name="Rectángulo redondeado 16">
            <a:extLst>
              <a:ext uri="{FF2B5EF4-FFF2-40B4-BE49-F238E27FC236}">
                <a16:creationId xmlns:a16="http://schemas.microsoft.com/office/drawing/2014/main" id="{5A577A40-8D4C-7CFF-F576-CEBA8BD320C3}"/>
              </a:ext>
            </a:extLst>
          </p:cNvPr>
          <p:cNvSpPr/>
          <p:nvPr userDrawn="1"/>
        </p:nvSpPr>
        <p:spPr>
          <a:xfrm>
            <a:off x="672301" y="2116183"/>
            <a:ext cx="10568129" cy="9562011"/>
          </a:xfrm>
          <a:prstGeom prst="roundRect">
            <a:avLst>
              <a:gd name="adj" fmla="val 4172"/>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Marcador de texto 8">
            <a:extLst>
              <a:ext uri="{FF2B5EF4-FFF2-40B4-BE49-F238E27FC236}">
                <a16:creationId xmlns:a16="http://schemas.microsoft.com/office/drawing/2014/main" id="{69AF6AAA-DB1A-A019-2C5C-3D34430743F0}"/>
              </a:ext>
            </a:extLst>
          </p:cNvPr>
          <p:cNvSpPr>
            <a:spLocks noGrp="1"/>
          </p:cNvSpPr>
          <p:nvPr>
            <p:ph type="body" sz="quarter" idx="13" hasCustomPrompt="1"/>
          </p:nvPr>
        </p:nvSpPr>
        <p:spPr>
          <a:xfrm>
            <a:off x="1401624" y="2747355"/>
            <a:ext cx="7561474"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5" name="Marcador de texto 8">
            <a:extLst>
              <a:ext uri="{FF2B5EF4-FFF2-40B4-BE49-F238E27FC236}">
                <a16:creationId xmlns:a16="http://schemas.microsoft.com/office/drawing/2014/main" id="{5260C6E6-1948-251F-054F-14B8EB1C8E28}"/>
              </a:ext>
            </a:extLst>
          </p:cNvPr>
          <p:cNvSpPr>
            <a:spLocks noGrp="1"/>
          </p:cNvSpPr>
          <p:nvPr>
            <p:ph type="body" sz="quarter" idx="17" hasCustomPrompt="1"/>
          </p:nvPr>
        </p:nvSpPr>
        <p:spPr>
          <a:xfrm>
            <a:off x="1401624" y="6790959"/>
            <a:ext cx="9063176" cy="4177686"/>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7" name="Marcador de posición de imagen 8">
            <a:extLst>
              <a:ext uri="{FF2B5EF4-FFF2-40B4-BE49-F238E27FC236}">
                <a16:creationId xmlns:a16="http://schemas.microsoft.com/office/drawing/2014/main" id="{DE2E9639-5BA7-839D-14F6-8DF64F96D26E}"/>
              </a:ext>
            </a:extLst>
          </p:cNvPr>
          <p:cNvSpPr>
            <a:spLocks noGrp="1"/>
          </p:cNvSpPr>
          <p:nvPr>
            <p:ph type="pic" sz="quarter" idx="16"/>
          </p:nvPr>
        </p:nvSpPr>
        <p:spPr>
          <a:xfrm>
            <a:off x="11989506" y="340895"/>
            <a:ext cx="12074826" cy="13034209"/>
          </a:xfrm>
          <a:prstGeom prst="roundRect">
            <a:avLst>
              <a:gd name="adj" fmla="val 4871"/>
            </a:avLst>
          </a:prstGeom>
        </p:spPr>
        <p:txBody>
          <a:bodyPr/>
          <a:lstStyle/>
          <a:p>
            <a:endParaRPr lang="es-419"/>
          </a:p>
        </p:txBody>
      </p:sp>
      <p:pic>
        <p:nvPicPr>
          <p:cNvPr id="8" name="Imatge" descr="Imatge">
            <a:extLst>
              <a:ext uri="{FF2B5EF4-FFF2-40B4-BE49-F238E27FC236}">
                <a16:creationId xmlns:a16="http://schemas.microsoft.com/office/drawing/2014/main" id="{2AC56E62-21F2-7F82-4335-5CB990105E3A}"/>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6" name="Marcador de pie de página 15">
            <a:extLst>
              <a:ext uri="{FF2B5EF4-FFF2-40B4-BE49-F238E27FC236}">
                <a16:creationId xmlns:a16="http://schemas.microsoft.com/office/drawing/2014/main" id="{94F47E25-ADE8-AE08-4120-51E18CEBBBEA}"/>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7752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C-GREEN!!">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E3D59629-D459-1786-5B6A-7396ADB29A94}"/>
              </a:ext>
            </a:extLst>
          </p:cNvPr>
          <p:cNvSpPr/>
          <p:nvPr userDrawn="1"/>
        </p:nvSpPr>
        <p:spPr>
          <a:xfrm>
            <a:off x="672301" y="2076994"/>
            <a:ext cx="5973826" cy="9562011"/>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Marcador de texto 8">
            <a:extLst>
              <a:ext uri="{FF2B5EF4-FFF2-40B4-BE49-F238E27FC236}">
                <a16:creationId xmlns:a16="http://schemas.microsoft.com/office/drawing/2014/main" id="{8EE046E4-924B-F24C-2827-293282982A4E}"/>
              </a:ext>
            </a:extLst>
          </p:cNvPr>
          <p:cNvSpPr>
            <a:spLocks noGrp="1"/>
          </p:cNvSpPr>
          <p:nvPr>
            <p:ph type="body" sz="quarter" idx="13" hasCustomPrompt="1"/>
          </p:nvPr>
        </p:nvSpPr>
        <p:spPr>
          <a:xfrm>
            <a:off x="1200816" y="2754834"/>
            <a:ext cx="4269636" cy="1071134"/>
          </a:xfrm>
          <a:prstGeom prst="rect">
            <a:avLst/>
          </a:prstGeom>
        </p:spPr>
        <p:txBody>
          <a:bodyPr/>
          <a:lstStyle>
            <a:lvl1pPr marL="0" indent="0">
              <a:buNone/>
              <a:defRPr sz="5000" b="0" i="0">
                <a:solidFill>
                  <a:schemeClr val="bg1"/>
                </a:solidFill>
                <a:latin typeface="TITILLIUMMAPS29L-400WT" pitchFamily="2" charset="77"/>
              </a:defRPr>
            </a:lvl1pPr>
          </a:lstStyle>
          <a:p>
            <a:pPr lvl="0"/>
            <a:r>
              <a:rPr lang="es-419"/>
              <a:t>Title</a:t>
            </a:r>
          </a:p>
        </p:txBody>
      </p:sp>
      <p:sp>
        <p:nvSpPr>
          <p:cNvPr id="12" name="Marcador de texto 8">
            <a:extLst>
              <a:ext uri="{FF2B5EF4-FFF2-40B4-BE49-F238E27FC236}">
                <a16:creationId xmlns:a16="http://schemas.microsoft.com/office/drawing/2014/main" id="{C6C1D0D4-64D2-37FF-250C-1F408EE3E0BF}"/>
              </a:ext>
            </a:extLst>
          </p:cNvPr>
          <p:cNvSpPr>
            <a:spLocks noGrp="1"/>
          </p:cNvSpPr>
          <p:nvPr>
            <p:ph type="body" sz="quarter" idx="17" hasCustomPrompt="1"/>
          </p:nvPr>
        </p:nvSpPr>
        <p:spPr>
          <a:xfrm>
            <a:off x="1200816" y="6606887"/>
            <a:ext cx="4572000" cy="4650852"/>
          </a:xfrm>
          <a:prstGeom prst="rect">
            <a:avLst/>
          </a:prstGeom>
        </p:spPr>
        <p:txBody>
          <a:bodyPr/>
          <a:lstStyle>
            <a:lvl1pPr marL="0" indent="0">
              <a:lnSpc>
                <a:spcPts val="3800"/>
              </a:lnSpc>
              <a:buNone/>
              <a:defRPr sz="3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a:t>
            </a:r>
          </a:p>
        </p:txBody>
      </p:sp>
      <p:sp>
        <p:nvSpPr>
          <p:cNvPr id="6" name="Marcador de posición de imagen 8">
            <a:extLst>
              <a:ext uri="{FF2B5EF4-FFF2-40B4-BE49-F238E27FC236}">
                <a16:creationId xmlns:a16="http://schemas.microsoft.com/office/drawing/2014/main" id="{D62C81C7-6606-007C-98C1-8AA6BB405784}"/>
              </a:ext>
            </a:extLst>
          </p:cNvPr>
          <p:cNvSpPr>
            <a:spLocks noGrp="1"/>
          </p:cNvSpPr>
          <p:nvPr>
            <p:ph type="pic" sz="quarter" idx="16"/>
          </p:nvPr>
        </p:nvSpPr>
        <p:spPr>
          <a:xfrm>
            <a:off x="7312362" y="340895"/>
            <a:ext cx="16791194" cy="13034209"/>
          </a:xfrm>
          <a:prstGeom prst="roundRect">
            <a:avLst>
              <a:gd name="adj" fmla="val 2807"/>
            </a:avLst>
          </a:prstGeom>
        </p:spPr>
        <p:txBody>
          <a:bodyPr/>
          <a:lstStyle/>
          <a:p>
            <a:endParaRPr lang="es-419"/>
          </a:p>
        </p:txBody>
      </p:sp>
      <p:pic>
        <p:nvPicPr>
          <p:cNvPr id="7" name="Imatge" descr="Imatge">
            <a:extLst>
              <a:ext uri="{FF2B5EF4-FFF2-40B4-BE49-F238E27FC236}">
                <a16:creationId xmlns:a16="http://schemas.microsoft.com/office/drawing/2014/main" id="{191F1AF3-90BF-5498-08F5-8F8213319AAF}"/>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14" name="Marcador de pie de página 13">
            <a:extLst>
              <a:ext uri="{FF2B5EF4-FFF2-40B4-BE49-F238E27FC236}">
                <a16:creationId xmlns:a16="http://schemas.microsoft.com/office/drawing/2014/main" id="{E6A7C9F2-2166-17E7-BF02-238EEC4E4D30}"/>
              </a:ext>
            </a:extLst>
          </p:cNvPr>
          <p:cNvSpPr>
            <a:spLocks noGrp="1"/>
          </p:cNvSpPr>
          <p:nvPr>
            <p:ph type="ftr" sz="quarter" idx="18"/>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35285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77469" y="4063174"/>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77469" y="5108865"/>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4" name="Marcador de texto 8">
            <a:extLst>
              <a:ext uri="{FF2B5EF4-FFF2-40B4-BE49-F238E27FC236}">
                <a16:creationId xmlns:a16="http://schemas.microsoft.com/office/drawing/2014/main" id="{5A23AE85-EF83-BA01-8934-D08105AA0867}"/>
              </a:ext>
            </a:extLst>
          </p:cNvPr>
          <p:cNvSpPr>
            <a:spLocks noGrp="1"/>
          </p:cNvSpPr>
          <p:nvPr>
            <p:ph type="body" sz="quarter" idx="16" hasCustomPrompt="1"/>
          </p:nvPr>
        </p:nvSpPr>
        <p:spPr>
          <a:xfrm>
            <a:off x="1677468" y="6654601"/>
            <a:ext cx="15764951" cy="2873808"/>
          </a:xfrm>
          <a:prstGeom prst="rect">
            <a:avLst/>
          </a:prstGeom>
        </p:spPr>
        <p:txBody>
          <a:bodyPr/>
          <a:lstStyle>
            <a:lvl1pPr marL="0" indent="0">
              <a:lnSpc>
                <a:spcPts val="3600"/>
              </a:lnSpc>
              <a:spcBef>
                <a:spcPts val="0"/>
              </a:spcBef>
              <a:buNone/>
              <a:defRPr sz="3000">
                <a:solidFill>
                  <a:schemeClr val="bg2">
                    <a:lumMod val="25000"/>
                  </a:schemeClr>
                </a:solidFill>
                <a:latin typeface="+mj-lt"/>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0E1FE1CB-17F0-E127-2E0B-7C5AB744DAA8}"/>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6" name="Marcador de pie de página 5">
            <a:extLst>
              <a:ext uri="{FF2B5EF4-FFF2-40B4-BE49-F238E27FC236}">
                <a16:creationId xmlns:a16="http://schemas.microsoft.com/office/drawing/2014/main" id="{12E7C7CA-FB54-9627-A76D-8772198D46C2}"/>
              </a:ext>
            </a:extLst>
          </p:cNvPr>
          <p:cNvSpPr>
            <a:spLocks noGrp="1"/>
          </p:cNvSpPr>
          <p:nvPr>
            <p:ph type="ftr" sz="quarter" idx="17"/>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279542289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6_Basic">
    <p:spTree>
      <p:nvGrpSpPr>
        <p:cNvPr id="1" name=""/>
        <p:cNvGrpSpPr/>
        <p:nvPr/>
      </p:nvGrpSpPr>
      <p:grpSpPr>
        <a:xfrm>
          <a:off x="0" y="0"/>
          <a:ext cx="0" cy="0"/>
          <a:chOff x="0" y="0"/>
          <a:chExt cx="0" cy="0"/>
        </a:xfrm>
      </p:grpSpPr>
      <p:pic>
        <p:nvPicPr>
          <p:cNvPr id="2" name="Imatge" descr="Imatge">
            <a:extLst>
              <a:ext uri="{FF2B5EF4-FFF2-40B4-BE49-F238E27FC236}">
                <a16:creationId xmlns:a16="http://schemas.microsoft.com/office/drawing/2014/main" id="{FE5AC35A-0C13-8619-49F7-F3F7D2C07EAB}"/>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3" name="Título 1">
            <a:extLst>
              <a:ext uri="{FF2B5EF4-FFF2-40B4-BE49-F238E27FC236}">
                <a16:creationId xmlns:a16="http://schemas.microsoft.com/office/drawing/2014/main" id="{1681E95E-CA43-B8A1-D7E1-E72ADA128E97}"/>
              </a:ext>
            </a:extLst>
          </p:cNvPr>
          <p:cNvSpPr>
            <a:spLocks noGrp="1"/>
          </p:cNvSpPr>
          <p:nvPr>
            <p:ph type="title" hasCustomPrompt="1"/>
          </p:nvPr>
        </p:nvSpPr>
        <p:spPr>
          <a:xfrm>
            <a:off x="672301" y="2618571"/>
            <a:ext cx="17281880" cy="1941218"/>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r>
              <a:rPr lang="ru-RU"/>
              <a:t> </a:t>
            </a:r>
            <a:r>
              <a:rPr lang="es-MX" err="1"/>
              <a:t>example</a:t>
            </a:r>
            <a:endParaRPr lang="es-419"/>
          </a:p>
        </p:txBody>
      </p:sp>
      <p:sp>
        <p:nvSpPr>
          <p:cNvPr id="4" name="Marcador de texto 8">
            <a:extLst>
              <a:ext uri="{FF2B5EF4-FFF2-40B4-BE49-F238E27FC236}">
                <a16:creationId xmlns:a16="http://schemas.microsoft.com/office/drawing/2014/main" id="{87D6F96B-8C04-F522-1C32-E14F97E62CB3}"/>
              </a:ext>
            </a:extLst>
          </p:cNvPr>
          <p:cNvSpPr>
            <a:spLocks noGrp="1"/>
          </p:cNvSpPr>
          <p:nvPr>
            <p:ph type="body" sz="quarter" idx="20" hasCustomPrompt="1"/>
          </p:nvPr>
        </p:nvSpPr>
        <p:spPr>
          <a:xfrm>
            <a:off x="672301"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
        <p:nvSpPr>
          <p:cNvPr id="5" name="Marcador de texto 8">
            <a:extLst>
              <a:ext uri="{FF2B5EF4-FFF2-40B4-BE49-F238E27FC236}">
                <a16:creationId xmlns:a16="http://schemas.microsoft.com/office/drawing/2014/main" id="{353ED575-E98C-8D29-F390-0CDEA53750A3}"/>
              </a:ext>
            </a:extLst>
          </p:cNvPr>
          <p:cNvSpPr>
            <a:spLocks noGrp="1"/>
          </p:cNvSpPr>
          <p:nvPr>
            <p:ph type="body" sz="quarter" idx="21" hasCustomPrompt="1"/>
          </p:nvPr>
        </p:nvSpPr>
        <p:spPr>
          <a:xfrm>
            <a:off x="12679679" y="5631366"/>
            <a:ext cx="11032020" cy="7330254"/>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spTree>
    <p:extLst>
      <p:ext uri="{BB962C8B-B14F-4D97-AF65-F5344CB8AC3E}">
        <p14:creationId xmlns:p14="http://schemas.microsoft.com/office/powerpoint/2010/main" val="1942009677"/>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green - block">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655166" y="3214219"/>
            <a:ext cx="6699250" cy="720725"/>
          </a:xfrm>
          <a:prstGeom prst="rect">
            <a:avLst/>
          </a:prstGeom>
        </p:spPr>
        <p:txBody>
          <a:bodyPr/>
          <a:lstStyle>
            <a:lvl1pPr marL="0" indent="0">
              <a:buNone/>
              <a:defRPr sz="3200"/>
            </a:lvl1pPr>
          </a:lstStyle>
          <a:p>
            <a:pPr lvl="0"/>
            <a:r>
              <a:rPr lang="es-419"/>
              <a:t>Chapter 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655166" y="4259910"/>
            <a:ext cx="12290229" cy="1071134"/>
          </a:xfrm>
          <a:prstGeom prst="rect">
            <a:avLst/>
          </a:prstGeom>
        </p:spPr>
        <p:txBody>
          <a:bodyPr/>
          <a:lstStyle>
            <a:lvl1pPr marL="0" indent="0">
              <a:buNone/>
              <a:defRPr sz="8200" b="0" i="0">
                <a:latin typeface="TITILLIUMMAPS29L-400WT" pitchFamily="2" charset="77"/>
              </a:defRPr>
            </a:lvl1pPr>
          </a:lstStyle>
          <a:p>
            <a:pPr lvl="0"/>
            <a:r>
              <a:rPr lang="es-419"/>
              <a:t>Presentation Title</a:t>
            </a:r>
          </a:p>
        </p:txBody>
      </p:sp>
      <p:sp>
        <p:nvSpPr>
          <p:cNvPr id="3" name="Rectangle">
            <a:extLst>
              <a:ext uri="{FF2B5EF4-FFF2-40B4-BE49-F238E27FC236}">
                <a16:creationId xmlns:a16="http://schemas.microsoft.com/office/drawing/2014/main" id="{EA2DF046-E65F-79EE-3B5A-AD944F1B9A8F}"/>
              </a:ext>
            </a:extLst>
          </p:cNvPr>
          <p:cNvSpPr/>
          <p:nvPr userDrawn="1"/>
        </p:nvSpPr>
        <p:spPr>
          <a:xfrm>
            <a:off x="93249" y="125807"/>
            <a:ext cx="24197502" cy="13464386"/>
          </a:xfrm>
          <a:prstGeom prst="rect">
            <a:avLst/>
          </a:prstGeom>
          <a:ln w="317500">
            <a:solidFill>
              <a:srgbClr val="79C59F"/>
            </a:solidFill>
            <a:miter lim="400000"/>
          </a:ln>
        </p:spPr>
        <p:txBody>
          <a:bodyPr lIns="50800" tIns="50800" rIns="50800" bIns="50800" anchor="ctr"/>
          <a:lstStyle/>
          <a:p>
            <a:pPr algn="ctr" defTabSz="825500">
              <a:spcBef>
                <a:spcPts val="0"/>
              </a:spcBef>
              <a:defRPr sz="3200">
                <a:solidFill>
                  <a:srgbClr val="FFFFFF"/>
                </a:solidFill>
              </a:defRPr>
            </a:pPr>
            <a:endParaRPr/>
          </a:p>
        </p:txBody>
      </p:sp>
      <p:sp>
        <p:nvSpPr>
          <p:cNvPr id="11" name="Marcador de texto 8">
            <a:extLst>
              <a:ext uri="{FF2B5EF4-FFF2-40B4-BE49-F238E27FC236}">
                <a16:creationId xmlns:a16="http://schemas.microsoft.com/office/drawing/2014/main" id="{0A4CF0F6-9F35-49D0-4578-D5F45D9AB4F4}"/>
              </a:ext>
            </a:extLst>
          </p:cNvPr>
          <p:cNvSpPr>
            <a:spLocks noGrp="1"/>
          </p:cNvSpPr>
          <p:nvPr>
            <p:ph type="body" sz="quarter" idx="17" hasCustomPrompt="1"/>
          </p:nvPr>
        </p:nvSpPr>
        <p:spPr>
          <a:xfrm>
            <a:off x="1655167"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2" name="Marcador de texto 8">
            <a:extLst>
              <a:ext uri="{FF2B5EF4-FFF2-40B4-BE49-F238E27FC236}">
                <a16:creationId xmlns:a16="http://schemas.microsoft.com/office/drawing/2014/main" id="{B9FBF337-FE3B-AF8B-F429-3B6A7D6F19F0}"/>
              </a:ext>
            </a:extLst>
          </p:cNvPr>
          <p:cNvSpPr>
            <a:spLocks noGrp="1"/>
          </p:cNvSpPr>
          <p:nvPr>
            <p:ph type="body" sz="quarter" idx="18" hasCustomPrompt="1"/>
          </p:nvPr>
        </p:nvSpPr>
        <p:spPr>
          <a:xfrm>
            <a:off x="9754138" y="6035776"/>
            <a:ext cx="7561474" cy="5068388"/>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2" name="Imatge" descr="Imatge">
            <a:extLst>
              <a:ext uri="{FF2B5EF4-FFF2-40B4-BE49-F238E27FC236}">
                <a16:creationId xmlns:a16="http://schemas.microsoft.com/office/drawing/2014/main" id="{C946C874-B433-B39B-02CD-0BDF2F6F80AD}"/>
              </a:ext>
            </a:extLst>
          </p:cNvPr>
          <p:cNvPicPr>
            <a:picLocks noChangeAspect="1"/>
          </p:cNvPicPr>
          <p:nvPr userDrawn="1"/>
        </p:nvPicPr>
        <p:blipFill>
          <a:blip r:embed="rId2"/>
          <a:stretch>
            <a:fillRect/>
          </a:stretch>
        </p:blipFill>
        <p:spPr>
          <a:xfrm>
            <a:off x="672301" y="564088"/>
            <a:ext cx="3794738" cy="706937"/>
          </a:xfrm>
          <a:prstGeom prst="rect">
            <a:avLst/>
          </a:prstGeom>
          <a:ln w="12700">
            <a:miter lim="400000"/>
          </a:ln>
        </p:spPr>
      </p:pic>
      <p:sp>
        <p:nvSpPr>
          <p:cNvPr id="4" name="Marcador de pie de página 3">
            <a:extLst>
              <a:ext uri="{FF2B5EF4-FFF2-40B4-BE49-F238E27FC236}">
                <a16:creationId xmlns:a16="http://schemas.microsoft.com/office/drawing/2014/main" id="{BC5E6E0F-6DBE-74CA-650B-1D5B3EC43515}"/>
              </a:ext>
            </a:extLst>
          </p:cNvPr>
          <p:cNvSpPr>
            <a:spLocks noGrp="1"/>
          </p:cNvSpPr>
          <p:nvPr>
            <p:ph type="ftr" sz="quarter" idx="19"/>
          </p:nvPr>
        </p:nvSpPr>
        <p:spPr/>
        <p:txBody>
          <a:bodyPr/>
          <a:lstStyle/>
          <a:p>
            <a:r>
              <a:rPr lang="es-419" err="1"/>
              <a:t>Presentation</a:t>
            </a:r>
            <a:r>
              <a:rPr lang="es-419"/>
              <a:t> Name | Speaker | Date</a:t>
            </a:r>
          </a:p>
        </p:txBody>
      </p:sp>
    </p:spTree>
    <p:extLst>
      <p:ext uri="{BB962C8B-B14F-4D97-AF65-F5344CB8AC3E}">
        <p14:creationId xmlns:p14="http://schemas.microsoft.com/office/powerpoint/2010/main" val="17810421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5A4E765F-EB06-226E-84AF-DCC1C17DD52A}"/>
              </a:ext>
            </a:extLst>
          </p:cNvPr>
          <p:cNvSpPr/>
          <p:nvPr userDrawn="1"/>
        </p:nvSpPr>
        <p:spPr>
          <a:xfrm>
            <a:off x="14236547" y="9346299"/>
            <a:ext cx="9245671" cy="3182927"/>
          </a:xfrm>
          <a:prstGeom prst="roundRect">
            <a:avLst>
              <a:gd name="adj" fmla="val 10947"/>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ángulo redondeado 4">
            <a:extLst>
              <a:ext uri="{FF2B5EF4-FFF2-40B4-BE49-F238E27FC236}">
                <a16:creationId xmlns:a16="http://schemas.microsoft.com/office/drawing/2014/main" id="{8F56F828-72EB-16EE-1728-C66A14C71CAA}"/>
              </a:ext>
            </a:extLst>
          </p:cNvPr>
          <p:cNvSpPr/>
          <p:nvPr userDrawn="1"/>
        </p:nvSpPr>
        <p:spPr>
          <a:xfrm>
            <a:off x="14236548" y="5680954"/>
            <a:ext cx="5860798" cy="3326859"/>
          </a:xfrm>
          <a:prstGeom prst="roundRect">
            <a:avLst>
              <a:gd name="adj" fmla="val 10947"/>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42FFFA45-BF8E-AB81-E5F3-2A627D836B82}"/>
              </a:ext>
            </a:extLst>
          </p:cNvPr>
          <p:cNvSpPr/>
          <p:nvPr userDrawn="1"/>
        </p:nvSpPr>
        <p:spPr>
          <a:xfrm>
            <a:off x="831833" y="5680955"/>
            <a:ext cx="13100201" cy="6848272"/>
          </a:xfrm>
          <a:prstGeom prst="roundRect">
            <a:avLst>
              <a:gd name="adj" fmla="val 509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Imatge" descr="Imatge">
            <a:extLst>
              <a:ext uri="{FF2B5EF4-FFF2-40B4-BE49-F238E27FC236}">
                <a16:creationId xmlns:a16="http://schemas.microsoft.com/office/drawing/2014/main" id="{74ABD226-CA58-3900-F274-2AA850DDB84C}"/>
              </a:ext>
            </a:extLst>
          </p:cNvPr>
          <p:cNvPicPr>
            <a:picLocks noChangeAspect="1"/>
          </p:cNvPicPr>
          <p:nvPr userDrawn="1"/>
        </p:nvPicPr>
        <p:blipFill>
          <a:blip r:embed="rId2"/>
          <a:stretch>
            <a:fillRect/>
          </a:stretch>
        </p:blipFill>
        <p:spPr>
          <a:xfrm>
            <a:off x="831833" y="839089"/>
            <a:ext cx="8787704" cy="1637098"/>
          </a:xfrm>
          <a:prstGeom prst="rect">
            <a:avLst/>
          </a:prstGeom>
          <a:ln w="12700">
            <a:miter lim="400000"/>
          </a:ln>
        </p:spPr>
      </p:pic>
      <p:pic>
        <p:nvPicPr>
          <p:cNvPr id="8" name="1 -CBE+BIC+EU.png" descr="1 -CBE+BIC+EU.png">
            <a:extLst>
              <a:ext uri="{FF2B5EF4-FFF2-40B4-BE49-F238E27FC236}">
                <a16:creationId xmlns:a16="http://schemas.microsoft.com/office/drawing/2014/main" id="{4FC60845-ACFF-5DD9-C3A5-0B951C5E0E6D}"/>
              </a:ext>
            </a:extLst>
          </p:cNvPr>
          <p:cNvPicPr>
            <a:picLocks noChangeAspect="1"/>
          </p:cNvPicPr>
          <p:nvPr userDrawn="1"/>
        </p:nvPicPr>
        <p:blipFill>
          <a:blip r:embed="rId3"/>
          <a:stretch>
            <a:fillRect/>
          </a:stretch>
        </p:blipFill>
        <p:spPr>
          <a:xfrm>
            <a:off x="15217792" y="208555"/>
            <a:ext cx="8264426" cy="3770645"/>
          </a:xfrm>
          <a:prstGeom prst="rect">
            <a:avLst/>
          </a:prstGeom>
          <a:ln w="12700">
            <a:miter lim="400000"/>
          </a:ln>
        </p:spPr>
      </p:pic>
      <p:sp>
        <p:nvSpPr>
          <p:cNvPr id="17" name="Marcador de texto 16">
            <a:extLst>
              <a:ext uri="{FF2B5EF4-FFF2-40B4-BE49-F238E27FC236}">
                <a16:creationId xmlns:a16="http://schemas.microsoft.com/office/drawing/2014/main" id="{E591231B-FB65-5CF1-2785-1B90F4125A6A}"/>
              </a:ext>
            </a:extLst>
          </p:cNvPr>
          <p:cNvSpPr>
            <a:spLocks noGrp="1"/>
          </p:cNvSpPr>
          <p:nvPr>
            <p:ph type="body" sz="quarter" idx="10" hasCustomPrompt="1"/>
          </p:nvPr>
        </p:nvSpPr>
        <p:spPr>
          <a:xfrm>
            <a:off x="14865889" y="6572180"/>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Speaker</a:t>
            </a:r>
          </a:p>
        </p:txBody>
      </p:sp>
      <p:sp>
        <p:nvSpPr>
          <p:cNvPr id="18" name="Marcador de texto 16">
            <a:extLst>
              <a:ext uri="{FF2B5EF4-FFF2-40B4-BE49-F238E27FC236}">
                <a16:creationId xmlns:a16="http://schemas.microsoft.com/office/drawing/2014/main" id="{B11BE6E2-65B5-219B-7C8E-8FF3A0F57DF2}"/>
              </a:ext>
            </a:extLst>
          </p:cNvPr>
          <p:cNvSpPr>
            <a:spLocks noGrp="1"/>
          </p:cNvSpPr>
          <p:nvPr>
            <p:ph type="body" sz="quarter" idx="11" hasCustomPrompt="1"/>
          </p:nvPr>
        </p:nvSpPr>
        <p:spPr>
          <a:xfrm>
            <a:off x="14865889" y="7512706"/>
            <a:ext cx="4628341"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Date</a:t>
            </a:r>
          </a:p>
        </p:txBody>
      </p:sp>
      <p:sp>
        <p:nvSpPr>
          <p:cNvPr id="19" name="Marcador de texto 16">
            <a:extLst>
              <a:ext uri="{FF2B5EF4-FFF2-40B4-BE49-F238E27FC236}">
                <a16:creationId xmlns:a16="http://schemas.microsoft.com/office/drawing/2014/main" id="{CAAC04DC-55E1-79F2-A89B-73A60A0DEFEE}"/>
              </a:ext>
            </a:extLst>
          </p:cNvPr>
          <p:cNvSpPr>
            <a:spLocks noGrp="1"/>
          </p:cNvSpPr>
          <p:nvPr>
            <p:ph type="body" sz="quarter" idx="12" hasCustomPrompt="1"/>
          </p:nvPr>
        </p:nvSpPr>
        <p:spPr>
          <a:xfrm>
            <a:off x="14865889" y="1007352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Contact</a:t>
            </a:r>
          </a:p>
        </p:txBody>
      </p:sp>
      <p:sp>
        <p:nvSpPr>
          <p:cNvPr id="20" name="Marcador de texto 16">
            <a:extLst>
              <a:ext uri="{FF2B5EF4-FFF2-40B4-BE49-F238E27FC236}">
                <a16:creationId xmlns:a16="http://schemas.microsoft.com/office/drawing/2014/main" id="{D11253D7-07D3-427F-7EC0-468B5A699418}"/>
              </a:ext>
            </a:extLst>
          </p:cNvPr>
          <p:cNvSpPr>
            <a:spLocks noGrp="1"/>
          </p:cNvSpPr>
          <p:nvPr>
            <p:ph type="body" sz="quarter" idx="13" hasCustomPrompt="1"/>
          </p:nvPr>
        </p:nvSpPr>
        <p:spPr>
          <a:xfrm>
            <a:off x="14865889" y="11037186"/>
            <a:ext cx="6422028" cy="602040"/>
          </a:xfrm>
          <a:prstGeom prst="rect">
            <a:avLst/>
          </a:prstGeom>
        </p:spPr>
        <p:txBody>
          <a:bodyPr/>
          <a:lstStyle>
            <a:lvl1pPr marL="0" indent="0">
              <a:lnSpc>
                <a:spcPts val="4500"/>
              </a:lnSpc>
              <a:buNone/>
              <a:defRPr sz="3500" b="0" i="0">
                <a:latin typeface="TITILLIUMMAPS29L-400WT" pitchFamily="2" charset="77"/>
              </a:defRPr>
            </a:lvl1pPr>
          </a:lstStyle>
          <a:p>
            <a:pPr lvl="0"/>
            <a:r>
              <a:rPr lang="es-419"/>
              <a:t>Mail Adress</a:t>
            </a:r>
          </a:p>
        </p:txBody>
      </p:sp>
      <p:sp>
        <p:nvSpPr>
          <p:cNvPr id="3" name="Título 1">
            <a:extLst>
              <a:ext uri="{FF2B5EF4-FFF2-40B4-BE49-F238E27FC236}">
                <a16:creationId xmlns:a16="http://schemas.microsoft.com/office/drawing/2014/main" id="{0254DC49-E6F8-F47B-F35E-82A5DA0F5737}"/>
              </a:ext>
            </a:extLst>
          </p:cNvPr>
          <p:cNvSpPr>
            <a:spLocks noGrp="1"/>
          </p:cNvSpPr>
          <p:nvPr>
            <p:ph type="title" hasCustomPrompt="1"/>
          </p:nvPr>
        </p:nvSpPr>
        <p:spPr>
          <a:xfrm>
            <a:off x="1727866" y="7715733"/>
            <a:ext cx="8174891" cy="2974496"/>
          </a:xfrm>
          <a:prstGeom prst="rect">
            <a:avLst/>
          </a:prstGeom>
        </p:spPr>
        <p:txBody>
          <a:bodyPr/>
          <a:lstStyle>
            <a:lvl1pPr>
              <a:defRPr sz="10000" b="0" i="0">
                <a:solidFill>
                  <a:schemeClr val="bg2">
                    <a:lumMod val="25000"/>
                  </a:schemeClr>
                </a:solidFill>
                <a:latin typeface="TITILLIUMMAPS29L-400WT" pitchFamily="2" charset="77"/>
                <a:cs typeface="Calibri" panose="020F0502020204030204" pitchFamily="34" charset="0"/>
              </a:defRPr>
            </a:lvl1pPr>
          </a:lstStyle>
          <a:p>
            <a:r>
              <a:rPr lang="es-MX"/>
              <a:t>Thanks for your attention</a:t>
            </a:r>
            <a:endParaRPr lang="es-419"/>
          </a:p>
        </p:txBody>
      </p:sp>
    </p:spTree>
    <p:extLst>
      <p:ext uri="{BB962C8B-B14F-4D97-AF65-F5344CB8AC3E}">
        <p14:creationId xmlns:p14="http://schemas.microsoft.com/office/powerpoint/2010/main" val="15945158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Basic">
    <p:bg>
      <p:bgPr>
        <a:solidFill>
          <a:srgbClr val="4D4D4D"/>
        </a:solidFill>
        <a:effectLst/>
      </p:bgPr>
    </p:bg>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4B8563A8-570C-28BB-4873-2E0A9DA7BE96}"/>
              </a:ext>
            </a:extLst>
          </p:cNvPr>
          <p:cNvSpPr/>
          <p:nvPr userDrawn="1"/>
        </p:nvSpPr>
        <p:spPr>
          <a:xfrm>
            <a:off x="665653" y="2272145"/>
            <a:ext cx="14170681" cy="10058400"/>
          </a:xfrm>
          <a:prstGeom prst="roundRect">
            <a:avLst>
              <a:gd name="adj" fmla="val 534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 name="Rectángulo redondeado 2">
            <a:extLst>
              <a:ext uri="{FF2B5EF4-FFF2-40B4-BE49-F238E27FC236}">
                <a16:creationId xmlns:a16="http://schemas.microsoft.com/office/drawing/2014/main" id="{D631F8D3-C367-E52E-7EA2-A392449083B9}"/>
              </a:ext>
            </a:extLst>
          </p:cNvPr>
          <p:cNvSpPr/>
          <p:nvPr userDrawn="1"/>
        </p:nvSpPr>
        <p:spPr>
          <a:xfrm>
            <a:off x="15296054" y="2272145"/>
            <a:ext cx="8195588" cy="7509163"/>
          </a:xfrm>
          <a:prstGeom prst="roundRect">
            <a:avLst>
              <a:gd name="adj" fmla="val 534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Título 1">
            <a:extLst>
              <a:ext uri="{FF2B5EF4-FFF2-40B4-BE49-F238E27FC236}">
                <a16:creationId xmlns:a16="http://schemas.microsoft.com/office/drawing/2014/main" id="{62C73EFF-0EA2-BCC2-C57A-FCE644F29B1F}"/>
              </a:ext>
            </a:extLst>
          </p:cNvPr>
          <p:cNvSpPr>
            <a:spLocks noGrp="1"/>
          </p:cNvSpPr>
          <p:nvPr>
            <p:ph type="title" hasCustomPrompt="1"/>
          </p:nvPr>
        </p:nvSpPr>
        <p:spPr>
          <a:xfrm>
            <a:off x="1189000" y="2882242"/>
            <a:ext cx="8206922" cy="4419103"/>
          </a:xfrm>
          <a:prstGeom prst="rect">
            <a:avLst/>
          </a:prstGeom>
        </p:spPr>
        <p:txBody>
          <a:bodyPr/>
          <a:lstStyle>
            <a:lvl1pPr>
              <a:defRPr sz="15000" b="0" i="0">
                <a:solidFill>
                  <a:srgbClr val="4D4D4D"/>
                </a:solidFill>
                <a:latin typeface="TITILLIUMMAPS29L-400WT" pitchFamily="2" charset="77"/>
                <a:cs typeface="Calibri" panose="020F0502020204030204" pitchFamily="34" charset="0"/>
              </a:defRPr>
            </a:lvl1pPr>
          </a:lstStyle>
          <a:p>
            <a:r>
              <a:rPr lang="es-MX" err="1"/>
              <a:t>Subtitle</a:t>
            </a:r>
            <a:br>
              <a:rPr lang="es-MX"/>
            </a:br>
            <a:r>
              <a:rPr lang="es-MX" err="1"/>
              <a:t>example</a:t>
            </a:r>
            <a:endParaRPr lang="es-419"/>
          </a:p>
        </p:txBody>
      </p:sp>
      <p:sp>
        <p:nvSpPr>
          <p:cNvPr id="8" name="Marcador de texto 8">
            <a:extLst>
              <a:ext uri="{FF2B5EF4-FFF2-40B4-BE49-F238E27FC236}">
                <a16:creationId xmlns:a16="http://schemas.microsoft.com/office/drawing/2014/main" id="{DC2F827E-8287-79B9-07EA-274759EAA441}"/>
              </a:ext>
            </a:extLst>
          </p:cNvPr>
          <p:cNvSpPr>
            <a:spLocks noGrp="1"/>
          </p:cNvSpPr>
          <p:nvPr>
            <p:ph type="body" sz="quarter" idx="17" hasCustomPrompt="1"/>
          </p:nvPr>
        </p:nvSpPr>
        <p:spPr>
          <a:xfrm>
            <a:off x="15955403" y="2984637"/>
            <a:ext cx="6417171" cy="5749142"/>
          </a:xfrm>
          <a:prstGeom prst="rect">
            <a:avLst/>
          </a:prstGeom>
        </p:spPr>
        <p:txBody>
          <a:bodyPr/>
          <a:lstStyle>
            <a:lvl1pPr marL="0" indent="0">
              <a:lnSpc>
                <a:spcPts val="3600"/>
              </a:lnSpc>
              <a:spcBef>
                <a:spcPts val="0"/>
              </a:spcBef>
              <a:buNone/>
              <a:defRPr sz="3000">
                <a:solidFill>
                  <a:schemeClr val="bg1"/>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a:t>
            </a:r>
          </a:p>
          <a:p>
            <a:pPr lvl="0"/>
            <a:endParaRPr lang="es-419"/>
          </a:p>
        </p:txBody>
      </p:sp>
      <p:sp>
        <p:nvSpPr>
          <p:cNvPr id="5" name="Rectángulo redondeado 4">
            <a:extLst>
              <a:ext uri="{FF2B5EF4-FFF2-40B4-BE49-F238E27FC236}">
                <a16:creationId xmlns:a16="http://schemas.microsoft.com/office/drawing/2014/main" id="{579454E9-15FC-7081-7B2B-0713AB1AFC21}"/>
              </a:ext>
            </a:extLst>
          </p:cNvPr>
          <p:cNvSpPr/>
          <p:nvPr userDrawn="1"/>
        </p:nvSpPr>
        <p:spPr>
          <a:xfrm>
            <a:off x="15296054" y="10307782"/>
            <a:ext cx="8195588" cy="2022763"/>
          </a:xfrm>
          <a:prstGeom prst="roundRect">
            <a:avLst>
              <a:gd name="adj" fmla="val 13267"/>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6" name="Marcador de texto 8">
            <a:extLst>
              <a:ext uri="{FF2B5EF4-FFF2-40B4-BE49-F238E27FC236}">
                <a16:creationId xmlns:a16="http://schemas.microsoft.com/office/drawing/2014/main" id="{E046CB68-2D34-BFD1-7070-AAD74C4AFA02}"/>
              </a:ext>
            </a:extLst>
          </p:cNvPr>
          <p:cNvSpPr>
            <a:spLocks noGrp="1"/>
          </p:cNvSpPr>
          <p:nvPr>
            <p:ph type="body" sz="quarter" idx="18" hasCustomPrompt="1"/>
          </p:nvPr>
        </p:nvSpPr>
        <p:spPr>
          <a:xfrm>
            <a:off x="15955403" y="10731362"/>
            <a:ext cx="6417171" cy="1327507"/>
          </a:xfrm>
          <a:prstGeom prst="rect">
            <a:avLst/>
          </a:prstGeom>
        </p:spPr>
        <p:txBody>
          <a:bodyPr/>
          <a:lstStyle>
            <a:lvl1pPr marL="0" indent="0">
              <a:lnSpc>
                <a:spcPts val="3600"/>
              </a:lnSpc>
              <a:spcBef>
                <a:spcPts val="0"/>
              </a:spcBef>
              <a:buNone/>
              <a:defRPr sz="3000">
                <a:solidFill>
                  <a:srgbClr val="4D4D4D"/>
                </a:solidFill>
                <a:latin typeface="+mj-lt"/>
              </a:defRPr>
            </a:lvl1pPr>
          </a:lstStyle>
          <a:p>
            <a:pPr marL="0" marR="0" lvl="0" indent="0" algn="l" defTabSz="914400" rtl="0" eaLnBrk="1" fontAlgn="auto" latinLnBrk="0" hangingPunct="1">
              <a:lnSpc>
                <a:spcPts val="3600"/>
              </a:lnSpc>
              <a:spcBef>
                <a:spcPts val="0"/>
              </a:spcBef>
              <a:spcAft>
                <a:spcPts val="0"/>
              </a:spcAft>
              <a:buClrTx/>
              <a:buSzTx/>
              <a:buFont typeface="Arial" panose="020B0604020202020204" pitchFamily="34" charset="0"/>
              <a:buNone/>
              <a:tabLst/>
              <a:defRPr/>
            </a:pPr>
            <a:r>
              <a:rPr lang="es-419"/>
              <a:t>Lorem ipsum dolor sit amet, consectetur adipiscing elit, sed do eiusmod</a:t>
            </a:r>
          </a:p>
        </p:txBody>
      </p:sp>
      <p:pic>
        <p:nvPicPr>
          <p:cNvPr id="10" name="Imagen 9">
            <a:extLst>
              <a:ext uri="{FF2B5EF4-FFF2-40B4-BE49-F238E27FC236}">
                <a16:creationId xmlns:a16="http://schemas.microsoft.com/office/drawing/2014/main" id="{FCBEB71E-9E5E-2693-044B-F9DEFBEACC7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2" name="Marcador de pie de página 19">
            <a:extLst>
              <a:ext uri="{FF2B5EF4-FFF2-40B4-BE49-F238E27FC236}">
                <a16:creationId xmlns:a16="http://schemas.microsoft.com/office/drawing/2014/main" id="{C3492001-3DE8-293E-6301-A901936878C3}"/>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003436776"/>
      </p:ext>
    </p:extLst>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8037025" y="2850403"/>
            <a:ext cx="2387136" cy="207249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5247578"/>
            <a:ext cx="9751860" cy="7180613"/>
          </a:xfrm>
          <a:prstGeom prst="roundRect">
            <a:avLst>
              <a:gd name="adj" fmla="val 3006"/>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10914743" y="564088"/>
            <a:ext cx="12796956" cy="11864103"/>
          </a:xfrm>
          <a:prstGeom prst="roundRect">
            <a:avLst>
              <a:gd name="adj" fmla="val 3006"/>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8568672" y="3226179"/>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1485617" y="1133448"/>
            <a:ext cx="11619710" cy="5724552"/>
          </a:xfrm>
          <a:prstGeom prst="rect">
            <a:avLst/>
          </a:prstGeom>
        </p:spPr>
        <p:txBody>
          <a:bodyPr/>
          <a:lstStyle>
            <a:lvl1pPr marL="0" indent="0">
              <a:buNone/>
              <a:defRPr sz="15000" b="0" i="0">
                <a:solidFill>
                  <a:schemeClr val="bg1"/>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1131041" y="7734486"/>
            <a:ext cx="8860452" cy="4487251"/>
          </a:xfrm>
          <a:prstGeom prst="rect">
            <a:avLst/>
          </a:prstGeom>
        </p:spPr>
        <p:txBody>
          <a:bodyPr/>
          <a:lstStyle>
            <a:lvl1pPr marL="0" indent="0">
              <a:lnSpc>
                <a:spcPts val="3500"/>
              </a:lnSpc>
              <a:buNone/>
              <a:defRPr sz="3000" b="0" i="0">
                <a:solidFill>
                  <a:srgbClr val="4D4D4D"/>
                </a:solidFill>
                <a:latin typeface="+mj-lt"/>
                <a:cs typeface="Calibri" panose="020F0502020204030204" pitchFamily="34" charset="0"/>
              </a:defRPr>
            </a:lvl1pPr>
          </a:lstStyle>
          <a:p>
            <a:pPr lvl="0"/>
            <a:r>
              <a:rPr lang="es-419" err="1"/>
              <a:t>Lorem</a:t>
            </a:r>
            <a:r>
              <a:rPr lang="es-419"/>
              <a:t> </a:t>
            </a:r>
            <a:r>
              <a:rPr lang="es-419" err="1"/>
              <a:t>ipsum</a:t>
            </a:r>
            <a:r>
              <a:rPr lang="es-419"/>
              <a:t> dolor </a:t>
            </a:r>
            <a:r>
              <a:rPr lang="es-419" err="1"/>
              <a:t>sit</a:t>
            </a:r>
            <a:r>
              <a:rPr lang="es-419"/>
              <a:t> </a:t>
            </a:r>
            <a:r>
              <a:rPr lang="es-419" err="1"/>
              <a:t>amet</a:t>
            </a:r>
            <a:r>
              <a:rPr lang="es-419"/>
              <a:t>, </a:t>
            </a:r>
            <a:r>
              <a:rPr lang="es-419" err="1"/>
              <a:t>consectetur</a:t>
            </a:r>
            <a:r>
              <a:rPr lang="es-419"/>
              <a:t> </a:t>
            </a:r>
            <a:r>
              <a:rPr lang="es-419" err="1"/>
              <a:t>adipiscing</a:t>
            </a:r>
            <a:r>
              <a:rPr lang="es-419"/>
              <a:t> </a:t>
            </a:r>
            <a:r>
              <a:rPr lang="es-419" err="1"/>
              <a:t>elit</a:t>
            </a:r>
            <a:r>
              <a:rPr lang="es-419"/>
              <a:t>, sed do </a:t>
            </a:r>
            <a:r>
              <a:rPr lang="es-419" err="1"/>
              <a:t>eiusmod</a:t>
            </a:r>
            <a:r>
              <a:rPr lang="es-419"/>
              <a:t> </a:t>
            </a:r>
            <a:r>
              <a:rPr lang="es-419" err="1"/>
              <a:t>tempor</a:t>
            </a:r>
            <a:r>
              <a:rPr lang="es-419"/>
              <a:t> </a:t>
            </a:r>
            <a:r>
              <a:rPr lang="es-419" err="1"/>
              <a:t>incididunt</a:t>
            </a:r>
            <a:r>
              <a:rPr lang="es-419"/>
              <a:t> ut labore et </a:t>
            </a:r>
            <a:r>
              <a:rPr lang="es-419" err="1"/>
              <a:t>dolore</a:t>
            </a:r>
            <a:r>
              <a:rPr lang="es-419"/>
              <a:t> magna </a:t>
            </a:r>
            <a:r>
              <a:rPr lang="es-419" err="1"/>
              <a:t>aliqua</a:t>
            </a:r>
            <a:r>
              <a:rPr lang="es-419"/>
              <a:t>. Ut </a:t>
            </a:r>
            <a:r>
              <a:rPr lang="es-419" err="1"/>
              <a:t>enim</a:t>
            </a:r>
            <a:r>
              <a:rPr lang="es-419"/>
              <a:t> ad </a:t>
            </a:r>
            <a:r>
              <a:rPr lang="es-419" err="1"/>
              <a:t>minim</a:t>
            </a:r>
            <a:r>
              <a:rPr lang="es-419"/>
              <a:t> </a:t>
            </a:r>
            <a:r>
              <a:rPr lang="es-419" err="1"/>
              <a:t>veniam</a:t>
            </a:r>
            <a:r>
              <a:rPr lang="es-419"/>
              <a:t>, quis </a:t>
            </a:r>
            <a:r>
              <a:rPr lang="es-419" err="1"/>
              <a:t>nostrud</a:t>
            </a:r>
            <a:r>
              <a:rPr lang="es-419"/>
              <a:t> </a:t>
            </a:r>
            <a:r>
              <a:rPr lang="es-419" err="1"/>
              <a:t>exercitation</a:t>
            </a:r>
            <a:r>
              <a:rPr lang="es-419"/>
              <a:t> </a:t>
            </a:r>
            <a:r>
              <a:rPr lang="es-419" err="1"/>
              <a:t>ullamco</a:t>
            </a:r>
            <a:r>
              <a:rPr lang="es-419"/>
              <a:t> </a:t>
            </a:r>
            <a:r>
              <a:rPr lang="es-419" err="1"/>
              <a:t>laboris</a:t>
            </a:r>
            <a:r>
              <a:rPr lang="es-419"/>
              <a:t> </a:t>
            </a:r>
            <a:r>
              <a:rPr lang="es-419" err="1"/>
              <a:t>nisi</a:t>
            </a:r>
            <a:r>
              <a:rPr lang="es-419"/>
              <a:t> ut </a:t>
            </a:r>
            <a:r>
              <a:rPr lang="es-419" err="1"/>
              <a:t>aliquip</a:t>
            </a:r>
            <a:r>
              <a:rPr lang="es-419"/>
              <a:t> ex </a:t>
            </a:r>
            <a:r>
              <a:rPr lang="es-419" err="1"/>
              <a:t>ea</a:t>
            </a:r>
            <a:r>
              <a:rPr lang="es-419"/>
              <a:t> commodo </a:t>
            </a:r>
            <a:r>
              <a:rPr lang="es-419" err="1"/>
              <a:t>consequat</a:t>
            </a:r>
            <a:r>
              <a:rPr lang="es-419"/>
              <a:t>. </a:t>
            </a:r>
            <a:r>
              <a:rPr lang="es-419" err="1"/>
              <a:t>Duis</a:t>
            </a:r>
            <a:r>
              <a:rPr lang="es-419"/>
              <a:t> </a:t>
            </a:r>
            <a:r>
              <a:rPr lang="es-419" err="1"/>
              <a:t>aute</a:t>
            </a:r>
            <a:r>
              <a:rPr lang="es-419"/>
              <a:t> </a:t>
            </a:r>
            <a:r>
              <a:rPr lang="es-419" err="1"/>
              <a:t>irure</a:t>
            </a:r>
            <a:r>
              <a:rPr lang="es-419"/>
              <a:t> dolor in </a:t>
            </a:r>
            <a:r>
              <a:rPr lang="es-419" err="1"/>
              <a:t>reprehenderit</a:t>
            </a:r>
            <a:r>
              <a:rPr lang="es-419"/>
              <a:t> in </a:t>
            </a:r>
            <a:r>
              <a:rPr lang="es-419" err="1"/>
              <a:t>voluptate</a:t>
            </a:r>
            <a:r>
              <a:rPr lang="es-419"/>
              <a:t> </a:t>
            </a:r>
            <a:r>
              <a:rPr lang="es-419" err="1"/>
              <a:t>velit</a:t>
            </a:r>
            <a:r>
              <a:rPr lang="es-419"/>
              <a:t> </a:t>
            </a:r>
            <a:r>
              <a:rPr lang="es-419" err="1"/>
              <a:t>esse</a:t>
            </a:r>
            <a:r>
              <a:rPr lang="es-419"/>
              <a:t> </a:t>
            </a:r>
            <a:r>
              <a:rPr lang="es-419" err="1"/>
              <a:t>cillum</a:t>
            </a:r>
            <a:r>
              <a:rPr lang="es-419"/>
              <a:t> </a:t>
            </a:r>
            <a:r>
              <a:rPr lang="es-419" err="1"/>
              <a:t>dolore</a:t>
            </a:r>
            <a:r>
              <a:rPr lang="es-419"/>
              <a:t> </a:t>
            </a:r>
            <a:r>
              <a:rPr lang="es-419" err="1"/>
              <a:t>eu</a:t>
            </a:r>
            <a:r>
              <a:rPr lang="es-419"/>
              <a:t> </a:t>
            </a:r>
            <a:r>
              <a:rPr lang="es-419" err="1"/>
              <a:t>fugiat</a:t>
            </a:r>
            <a:r>
              <a:rPr lang="es-419"/>
              <a:t> </a:t>
            </a:r>
            <a:r>
              <a:rPr lang="es-419" err="1"/>
              <a:t>nulla</a:t>
            </a:r>
            <a:r>
              <a:rPr lang="es-419"/>
              <a:t> </a:t>
            </a:r>
            <a:r>
              <a:rPr lang="es-419" err="1"/>
              <a:t>pariatur</a:t>
            </a:r>
            <a:r>
              <a:rPr lang="es-419"/>
              <a:t>. </a:t>
            </a:r>
            <a:r>
              <a:rPr lang="es-419" err="1"/>
              <a:t>Excepteur</a:t>
            </a:r>
            <a:r>
              <a:rPr lang="es-419"/>
              <a:t> </a:t>
            </a:r>
            <a:r>
              <a:rPr lang="es-419" err="1"/>
              <a:t>sint</a:t>
            </a:r>
            <a:r>
              <a:rPr lang="es-419"/>
              <a:t> </a:t>
            </a:r>
            <a:r>
              <a:rPr lang="es-419" err="1"/>
              <a:t>occaecat</a:t>
            </a:r>
            <a:r>
              <a:rPr lang="es-419"/>
              <a:t> </a:t>
            </a:r>
            <a:r>
              <a:rPr lang="es-419" err="1"/>
              <a:t>cupidatat</a:t>
            </a:r>
            <a:r>
              <a:rPr lang="es-419"/>
              <a:t> non </a:t>
            </a:r>
            <a:r>
              <a:rPr lang="es-419" err="1"/>
              <a:t>proident</a:t>
            </a:r>
            <a:r>
              <a:rPr lang="es-419"/>
              <a:t>, sunt in culpa qui </a:t>
            </a:r>
            <a:r>
              <a:rPr lang="es-419" err="1"/>
              <a:t>officia</a:t>
            </a:r>
            <a:r>
              <a:rPr lang="es-419"/>
              <a:t> </a:t>
            </a:r>
            <a:r>
              <a:rPr lang="es-419" err="1"/>
              <a:t>deserunt</a:t>
            </a:r>
            <a:r>
              <a:rPr lang="es-419"/>
              <a:t> </a:t>
            </a:r>
            <a:r>
              <a:rPr lang="es-419" err="1"/>
              <a:t>mollit</a:t>
            </a:r>
            <a:r>
              <a:rPr lang="es-419"/>
              <a:t> </a:t>
            </a:r>
            <a:r>
              <a:rPr lang="es-419" err="1"/>
              <a:t>anim</a:t>
            </a:r>
            <a:r>
              <a:rPr lang="es-419"/>
              <a:t> id </a:t>
            </a:r>
            <a:r>
              <a:rPr lang="es-419" err="1"/>
              <a:t>est</a:t>
            </a:r>
            <a:r>
              <a:rPr lang="es-419"/>
              <a:t> </a:t>
            </a:r>
            <a:r>
              <a:rPr lang="es-419" err="1"/>
              <a:t>laborum</a:t>
            </a:r>
            <a:r>
              <a:rPr lang="es-419"/>
              <a:t>.</a:t>
            </a:r>
          </a:p>
        </p:txBody>
      </p:sp>
      <p:pic>
        <p:nvPicPr>
          <p:cNvPr id="12" name="Imagen 11">
            <a:extLst>
              <a:ext uri="{FF2B5EF4-FFF2-40B4-BE49-F238E27FC236}">
                <a16:creationId xmlns:a16="http://schemas.microsoft.com/office/drawing/2014/main" id="{B116131E-ED2D-3D06-687F-96178CEE76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13" name="Marcador de pie de página 19">
            <a:extLst>
              <a:ext uri="{FF2B5EF4-FFF2-40B4-BE49-F238E27FC236}">
                <a16:creationId xmlns:a16="http://schemas.microsoft.com/office/drawing/2014/main" id="{F3231A96-A4DD-1910-2B47-E0E4F247E120}"/>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41674012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yan - block">
    <p:bg>
      <p:bgPr>
        <a:solidFill>
          <a:srgbClr val="4D4D4D"/>
        </a:solidFill>
        <a:effectLst/>
      </p:bgPr>
    </p:bg>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50F88918-1759-11DD-2A84-8398567A5B2E}"/>
              </a:ext>
            </a:extLst>
          </p:cNvPr>
          <p:cNvSpPr/>
          <p:nvPr userDrawn="1"/>
        </p:nvSpPr>
        <p:spPr>
          <a:xfrm>
            <a:off x="14714390" y="1813025"/>
            <a:ext cx="3261375" cy="5218769"/>
          </a:xfrm>
          <a:prstGeom prst="roundRect">
            <a:avLst>
              <a:gd name="adj" fmla="val 8006"/>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Rectángulo redondeado 3">
            <a:extLst>
              <a:ext uri="{FF2B5EF4-FFF2-40B4-BE49-F238E27FC236}">
                <a16:creationId xmlns:a16="http://schemas.microsoft.com/office/drawing/2014/main" id="{DBC3D8D1-00E6-E0DE-003B-3EF96FF5433D}"/>
              </a:ext>
            </a:extLst>
          </p:cNvPr>
          <p:cNvSpPr/>
          <p:nvPr userDrawn="1"/>
        </p:nvSpPr>
        <p:spPr>
          <a:xfrm>
            <a:off x="672301" y="1719654"/>
            <a:ext cx="13489748" cy="5394823"/>
          </a:xfrm>
          <a:prstGeom prst="roundRect">
            <a:avLst>
              <a:gd name="adj" fmla="val 5900"/>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Rectángulo redondeado 1">
            <a:extLst>
              <a:ext uri="{FF2B5EF4-FFF2-40B4-BE49-F238E27FC236}">
                <a16:creationId xmlns:a16="http://schemas.microsoft.com/office/drawing/2014/main" id="{DC566E76-578D-4CE4-2664-62CBC7F6B4CD}"/>
              </a:ext>
            </a:extLst>
          </p:cNvPr>
          <p:cNvSpPr/>
          <p:nvPr userDrawn="1"/>
        </p:nvSpPr>
        <p:spPr>
          <a:xfrm>
            <a:off x="6270213" y="7493620"/>
            <a:ext cx="17348070" cy="5218770"/>
          </a:xfrm>
          <a:prstGeom prst="roundRect">
            <a:avLst>
              <a:gd name="adj" fmla="val 8134"/>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Marcador de texto 8">
            <a:extLst>
              <a:ext uri="{FF2B5EF4-FFF2-40B4-BE49-F238E27FC236}">
                <a16:creationId xmlns:a16="http://schemas.microsoft.com/office/drawing/2014/main" id="{1790DC50-E4D6-D003-DE7D-D18568EFCB16}"/>
              </a:ext>
            </a:extLst>
          </p:cNvPr>
          <p:cNvSpPr>
            <a:spLocks noGrp="1"/>
          </p:cNvSpPr>
          <p:nvPr>
            <p:ph type="body" sz="quarter" idx="12" hasCustomPrompt="1"/>
          </p:nvPr>
        </p:nvSpPr>
        <p:spPr>
          <a:xfrm>
            <a:off x="15229162" y="2392502"/>
            <a:ext cx="2231830" cy="1320946"/>
          </a:xfrm>
          <a:prstGeom prst="rect">
            <a:avLst/>
          </a:prstGeom>
        </p:spPr>
        <p:txBody>
          <a:bodyPr/>
          <a:lstStyle>
            <a:lvl1pPr marL="0" indent="0">
              <a:buNone/>
              <a:defRPr sz="3200">
                <a:solidFill>
                  <a:schemeClr val="bg2">
                    <a:lumMod val="25000"/>
                  </a:schemeClr>
                </a:solidFill>
              </a:defRPr>
            </a:lvl1pPr>
          </a:lstStyle>
          <a:p>
            <a:pPr lvl="0"/>
            <a:r>
              <a:rPr lang="es-419"/>
              <a:t>Chapter </a:t>
            </a:r>
          </a:p>
          <a:p>
            <a:pPr lvl="0"/>
            <a:r>
              <a:rPr lang="es-419"/>
              <a:t>XX</a:t>
            </a:r>
          </a:p>
        </p:txBody>
      </p:sp>
      <p:sp>
        <p:nvSpPr>
          <p:cNvPr id="10" name="Marcador de texto 8">
            <a:extLst>
              <a:ext uri="{FF2B5EF4-FFF2-40B4-BE49-F238E27FC236}">
                <a16:creationId xmlns:a16="http://schemas.microsoft.com/office/drawing/2014/main" id="{A3AE725E-55EE-31E6-20CB-36CABDEBDF94}"/>
              </a:ext>
            </a:extLst>
          </p:cNvPr>
          <p:cNvSpPr>
            <a:spLocks noGrp="1"/>
          </p:cNvSpPr>
          <p:nvPr>
            <p:ph type="body" sz="quarter" idx="13" hasCustomPrompt="1"/>
          </p:nvPr>
        </p:nvSpPr>
        <p:spPr>
          <a:xfrm>
            <a:off x="1381736" y="2256087"/>
            <a:ext cx="7848857" cy="2914722"/>
          </a:xfrm>
          <a:prstGeom prst="rect">
            <a:avLst/>
          </a:prstGeom>
        </p:spPr>
        <p:txBody>
          <a:bodyPr/>
          <a:lstStyle>
            <a:lvl1pPr marL="0" indent="0">
              <a:buNone/>
              <a:defRPr sz="10000" b="0" i="0">
                <a:solidFill>
                  <a:schemeClr val="bg2">
                    <a:lumMod val="25000"/>
                  </a:schemeClr>
                </a:solidFill>
                <a:latin typeface="TITILLIUMMAPS29L-400WT" pitchFamily="2" charset="77"/>
              </a:defRPr>
            </a:lvl1pPr>
          </a:lstStyle>
          <a:p>
            <a:pPr lvl="0"/>
            <a:r>
              <a:rPr lang="es-419"/>
              <a:t>Presentation Title</a:t>
            </a:r>
          </a:p>
        </p:txBody>
      </p:sp>
      <p:sp>
        <p:nvSpPr>
          <p:cNvPr id="7" name="Marcador de texto 8">
            <a:extLst>
              <a:ext uri="{FF2B5EF4-FFF2-40B4-BE49-F238E27FC236}">
                <a16:creationId xmlns:a16="http://schemas.microsoft.com/office/drawing/2014/main" id="{C4910D0B-6845-A5C1-E96B-DCD17695CE4A}"/>
              </a:ext>
            </a:extLst>
          </p:cNvPr>
          <p:cNvSpPr>
            <a:spLocks noGrp="1"/>
          </p:cNvSpPr>
          <p:nvPr>
            <p:ph type="body" sz="quarter" idx="20" hasCustomPrompt="1"/>
          </p:nvPr>
        </p:nvSpPr>
        <p:spPr>
          <a:xfrm>
            <a:off x="6904665" y="8347488"/>
            <a:ext cx="15933032" cy="4188095"/>
          </a:xfrm>
          <a:prstGeom prst="rect">
            <a:avLst/>
          </a:prstGeom>
        </p:spPr>
        <p:txBody>
          <a:bodyPr/>
          <a:lstStyle>
            <a:lvl1pPr marL="0" indent="0">
              <a:lnSpc>
                <a:spcPts val="4500"/>
              </a:lnSpc>
              <a:buNone/>
              <a:defRPr sz="4000" b="0" i="0">
                <a:solidFill>
                  <a:schemeClr val="bg1"/>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pic>
        <p:nvPicPr>
          <p:cNvPr id="6" name="Imagen 5">
            <a:extLst>
              <a:ext uri="{FF2B5EF4-FFF2-40B4-BE49-F238E27FC236}">
                <a16:creationId xmlns:a16="http://schemas.microsoft.com/office/drawing/2014/main" id="{5F545696-E65A-72B4-EAD5-2055051E65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7138" b="37138"/>
          <a:stretch/>
        </p:blipFill>
        <p:spPr>
          <a:xfrm>
            <a:off x="-153122" y="212645"/>
            <a:ext cx="5445583" cy="1400783"/>
          </a:xfrm>
          <a:prstGeom prst="rect">
            <a:avLst/>
          </a:prstGeom>
        </p:spPr>
      </p:pic>
      <p:sp>
        <p:nvSpPr>
          <p:cNvPr id="8" name="Marcador de pie de página 19">
            <a:extLst>
              <a:ext uri="{FF2B5EF4-FFF2-40B4-BE49-F238E27FC236}">
                <a16:creationId xmlns:a16="http://schemas.microsoft.com/office/drawing/2014/main" id="{2F9F3E78-4243-5E5C-2685-0C3B1425EF04}"/>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31425446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asic">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11B26958-410C-928D-2272-26941F451BF0}"/>
              </a:ext>
            </a:extLst>
          </p:cNvPr>
          <p:cNvSpPr/>
          <p:nvPr userDrawn="1"/>
        </p:nvSpPr>
        <p:spPr>
          <a:xfrm>
            <a:off x="672301" y="1918447"/>
            <a:ext cx="7115175" cy="10506635"/>
          </a:xfrm>
          <a:prstGeom prst="roundRect">
            <a:avLst>
              <a:gd name="adj" fmla="val 6269"/>
            </a:avLst>
          </a:prstGeom>
          <a:solidFill>
            <a:srgbClr val="96D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 name="Rectángulo redondeado 7">
            <a:extLst>
              <a:ext uri="{FF2B5EF4-FFF2-40B4-BE49-F238E27FC236}">
                <a16:creationId xmlns:a16="http://schemas.microsoft.com/office/drawing/2014/main" id="{9DDD7C09-608C-8C80-B065-8B2FFBB56996}"/>
              </a:ext>
            </a:extLst>
          </p:cNvPr>
          <p:cNvSpPr/>
          <p:nvPr userDrawn="1"/>
        </p:nvSpPr>
        <p:spPr>
          <a:xfrm>
            <a:off x="8634412" y="1918447"/>
            <a:ext cx="7115175" cy="10506635"/>
          </a:xfrm>
          <a:prstGeom prst="roundRect">
            <a:avLst>
              <a:gd name="adj" fmla="val 6269"/>
            </a:avLst>
          </a:prstGeom>
          <a:solidFill>
            <a:srgbClr val="EEDE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redondeado 8">
            <a:extLst>
              <a:ext uri="{FF2B5EF4-FFF2-40B4-BE49-F238E27FC236}">
                <a16:creationId xmlns:a16="http://schemas.microsoft.com/office/drawing/2014/main" id="{B9FE35CE-3579-B4B2-AF08-77658E2B867A}"/>
              </a:ext>
            </a:extLst>
          </p:cNvPr>
          <p:cNvSpPr/>
          <p:nvPr userDrawn="1"/>
        </p:nvSpPr>
        <p:spPr>
          <a:xfrm>
            <a:off x="16596524" y="1918447"/>
            <a:ext cx="7115175" cy="10506635"/>
          </a:xfrm>
          <a:prstGeom prst="roundRect">
            <a:avLst>
              <a:gd name="adj" fmla="val 6269"/>
            </a:avLst>
          </a:prstGeom>
          <a:solidFill>
            <a:srgbClr val="79C5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Marcador de texto 8">
            <a:extLst>
              <a:ext uri="{FF2B5EF4-FFF2-40B4-BE49-F238E27FC236}">
                <a16:creationId xmlns:a16="http://schemas.microsoft.com/office/drawing/2014/main" id="{3C448E6D-40CF-B7A3-DE75-A5B526573DD9}"/>
              </a:ext>
            </a:extLst>
          </p:cNvPr>
          <p:cNvSpPr>
            <a:spLocks noGrp="1"/>
          </p:cNvSpPr>
          <p:nvPr>
            <p:ph type="body" sz="quarter" idx="13" hasCustomPrompt="1"/>
          </p:nvPr>
        </p:nvSpPr>
        <p:spPr>
          <a:xfrm>
            <a:off x="1207525"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3" name="Marcador de texto 8">
            <a:extLst>
              <a:ext uri="{FF2B5EF4-FFF2-40B4-BE49-F238E27FC236}">
                <a16:creationId xmlns:a16="http://schemas.microsoft.com/office/drawing/2014/main" id="{74E65F4F-860E-FB02-17FC-428D5B8CE0C0}"/>
              </a:ext>
            </a:extLst>
          </p:cNvPr>
          <p:cNvSpPr>
            <a:spLocks noGrp="1"/>
          </p:cNvSpPr>
          <p:nvPr>
            <p:ph type="body" sz="quarter" idx="16" hasCustomPrompt="1"/>
          </p:nvPr>
        </p:nvSpPr>
        <p:spPr>
          <a:xfrm>
            <a:off x="9104193" y="251190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5" name="Marcador de texto 8">
            <a:extLst>
              <a:ext uri="{FF2B5EF4-FFF2-40B4-BE49-F238E27FC236}">
                <a16:creationId xmlns:a16="http://schemas.microsoft.com/office/drawing/2014/main" id="{C0DA4B3E-78E4-F41A-A554-33FC4A33FFC2}"/>
              </a:ext>
            </a:extLst>
          </p:cNvPr>
          <p:cNvSpPr>
            <a:spLocks noGrp="1"/>
          </p:cNvSpPr>
          <p:nvPr>
            <p:ph type="body" sz="quarter" idx="17" hasCustomPrompt="1"/>
          </p:nvPr>
        </p:nvSpPr>
        <p:spPr>
          <a:xfrm>
            <a:off x="17292199" y="2531628"/>
            <a:ext cx="6149509" cy="1071134"/>
          </a:xfrm>
          <a:prstGeom prst="rect">
            <a:avLst/>
          </a:prstGeom>
        </p:spPr>
        <p:txBody>
          <a:bodyPr/>
          <a:lstStyle>
            <a:lvl1pPr marL="0" indent="0">
              <a:buNone/>
              <a:defRPr sz="7000" b="0" i="0">
                <a:solidFill>
                  <a:schemeClr val="bg2">
                    <a:lumMod val="25000"/>
                  </a:schemeClr>
                </a:solidFill>
                <a:latin typeface="TITILLIUMMAPS29L-400WT" pitchFamily="2" charset="77"/>
              </a:defRPr>
            </a:lvl1pPr>
          </a:lstStyle>
          <a:p>
            <a:pPr lvl="0"/>
            <a:r>
              <a:rPr lang="es-419"/>
              <a:t>Title</a:t>
            </a:r>
          </a:p>
        </p:txBody>
      </p:sp>
      <p:sp>
        <p:nvSpPr>
          <p:cNvPr id="18" name="Marcador de texto 8">
            <a:extLst>
              <a:ext uri="{FF2B5EF4-FFF2-40B4-BE49-F238E27FC236}">
                <a16:creationId xmlns:a16="http://schemas.microsoft.com/office/drawing/2014/main" id="{E82940A0-3D4F-EB53-FCC7-2230ECBCBD0F}"/>
              </a:ext>
            </a:extLst>
          </p:cNvPr>
          <p:cNvSpPr>
            <a:spLocks noGrp="1"/>
          </p:cNvSpPr>
          <p:nvPr>
            <p:ph type="body" sz="quarter" idx="18" hasCustomPrompt="1"/>
          </p:nvPr>
        </p:nvSpPr>
        <p:spPr>
          <a:xfrm>
            <a:off x="1296150"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9" name="Marcador de texto 8">
            <a:extLst>
              <a:ext uri="{FF2B5EF4-FFF2-40B4-BE49-F238E27FC236}">
                <a16:creationId xmlns:a16="http://schemas.microsoft.com/office/drawing/2014/main" id="{EF29851C-4134-99AE-F05B-90BFC28D61EA}"/>
              </a:ext>
            </a:extLst>
          </p:cNvPr>
          <p:cNvSpPr>
            <a:spLocks noGrp="1"/>
          </p:cNvSpPr>
          <p:nvPr>
            <p:ph type="body" sz="quarter" idx="19" hasCustomPrompt="1"/>
          </p:nvPr>
        </p:nvSpPr>
        <p:spPr>
          <a:xfrm>
            <a:off x="9180524"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0" name="Marcador de texto 8">
            <a:extLst>
              <a:ext uri="{FF2B5EF4-FFF2-40B4-BE49-F238E27FC236}">
                <a16:creationId xmlns:a16="http://schemas.microsoft.com/office/drawing/2014/main" id="{5026DD43-DEAD-E314-B6E9-49BEC15E5378}"/>
              </a:ext>
            </a:extLst>
          </p:cNvPr>
          <p:cNvSpPr>
            <a:spLocks noGrp="1"/>
          </p:cNvSpPr>
          <p:nvPr>
            <p:ph type="body" sz="quarter" idx="20" hasCustomPrompt="1"/>
          </p:nvPr>
        </p:nvSpPr>
        <p:spPr>
          <a:xfrm>
            <a:off x="17286056" y="4637569"/>
            <a:ext cx="5706549" cy="7159983"/>
          </a:xfrm>
          <a:prstGeom prst="rect">
            <a:avLst/>
          </a:prstGeom>
        </p:spPr>
        <p:txBody>
          <a:bodyPr/>
          <a:lstStyle>
            <a:lvl1pPr marL="0" indent="0">
              <a:lnSpc>
                <a:spcPts val="3800"/>
              </a:lnSpc>
              <a:buNone/>
              <a:defRPr sz="3000" b="0" i="0">
                <a:solidFill>
                  <a:schemeClr val="bg2">
                    <a:lumMod val="25000"/>
                  </a:schemeClr>
                </a:solidFill>
                <a:latin typeface="+mj-lt"/>
                <a:cs typeface="Calibri" panose="020F0502020204030204" pitchFamily="34" charset="0"/>
              </a:defRPr>
            </a:lvl1pPr>
          </a:lstStyle>
          <a:p>
            <a:pPr lvl="0"/>
            <a:r>
              <a:rPr lang="es-419"/>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1" name="Marcador de pie de página 19">
            <a:extLst>
              <a:ext uri="{FF2B5EF4-FFF2-40B4-BE49-F238E27FC236}">
                <a16:creationId xmlns:a16="http://schemas.microsoft.com/office/drawing/2014/main" id="{C2E3020A-CC46-1BDC-FE56-FB7C0EFB26E7}"/>
              </a:ext>
            </a:extLst>
          </p:cNvPr>
          <p:cNvSpPr>
            <a:spLocks noGrp="1"/>
          </p:cNvSpPr>
          <p:nvPr>
            <p:ph type="ftr" sz="quarter" idx="3"/>
          </p:nvPr>
        </p:nvSpPr>
        <p:spPr>
          <a:xfrm>
            <a:off x="672301" y="12712700"/>
            <a:ext cx="8229600"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s-419" err="1"/>
              <a:t>Presentation</a:t>
            </a:r>
            <a:r>
              <a:rPr lang="es-419"/>
              <a:t> Name | Speaker | Date</a:t>
            </a:r>
          </a:p>
        </p:txBody>
      </p:sp>
    </p:spTree>
    <p:extLst>
      <p:ext uri="{BB962C8B-B14F-4D97-AF65-F5344CB8AC3E}">
        <p14:creationId xmlns:p14="http://schemas.microsoft.com/office/powerpoint/2010/main" val="279925470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tge" descr="Imatge">
            <a:extLst>
              <a:ext uri="{FF2B5EF4-FFF2-40B4-BE49-F238E27FC236}">
                <a16:creationId xmlns:a16="http://schemas.microsoft.com/office/drawing/2014/main" id="{88C9D5C0-F9DE-C5A7-18DB-22B64C4B18F8}"/>
              </a:ext>
            </a:extLst>
          </p:cNvPr>
          <p:cNvPicPr>
            <a:picLocks noChangeAspect="1"/>
          </p:cNvPicPr>
          <p:nvPr userDrawn="1"/>
        </p:nvPicPr>
        <p:blipFill>
          <a:blip r:embed="rId53"/>
          <a:stretch>
            <a:fillRect/>
          </a:stretch>
        </p:blipFill>
        <p:spPr>
          <a:xfrm>
            <a:off x="672301" y="564088"/>
            <a:ext cx="3794738" cy="706937"/>
          </a:xfrm>
          <a:prstGeom prst="rect">
            <a:avLst/>
          </a:prstGeom>
          <a:ln w="12700">
            <a:miter lim="400000"/>
          </a:ln>
        </p:spPr>
      </p:pic>
      <p:sp>
        <p:nvSpPr>
          <p:cNvPr id="20" name="Marcador de pie de página 19">
            <a:extLst>
              <a:ext uri="{FF2B5EF4-FFF2-40B4-BE49-F238E27FC236}">
                <a16:creationId xmlns:a16="http://schemas.microsoft.com/office/drawing/2014/main" id="{1892943A-5211-4DC5-CBEC-5C3E35A17268}"/>
              </a:ext>
            </a:extLst>
          </p:cNvPr>
          <p:cNvSpPr>
            <a:spLocks noGrp="1"/>
          </p:cNvSpPr>
          <p:nvPr>
            <p:ph type="ftr" sz="quarter" idx="3"/>
          </p:nvPr>
        </p:nvSpPr>
        <p:spPr>
          <a:xfrm>
            <a:off x="672300" y="12712700"/>
            <a:ext cx="18385721" cy="730250"/>
          </a:xfrm>
          <a:prstGeom prst="rect">
            <a:avLst/>
          </a:prstGeom>
        </p:spPr>
        <p:txBody>
          <a:bodyPr vert="horz" lIns="91440" tIns="45720" rIns="91440" bIns="45720" rtlCol="0" anchor="ctr"/>
          <a:lstStyle>
            <a:lvl1pPr algn="l">
              <a:defRPr sz="2000" baseline="0">
                <a:solidFill>
                  <a:schemeClr val="tx1">
                    <a:tint val="75000"/>
                  </a:schemeClr>
                </a:solidFill>
              </a:defRPr>
            </a:lvl1pPr>
          </a:lstStyle>
          <a:p>
            <a:r>
              <a:rPr lang="en-US"/>
              <a:t>A flagship initiative on skills for sustainable construction |</a:t>
            </a:r>
            <a:r>
              <a:rPr lang="es-419"/>
              <a:t> Florence KUIJL | 12 </a:t>
            </a:r>
            <a:r>
              <a:rPr lang="es-419" err="1"/>
              <a:t>September</a:t>
            </a:r>
            <a:r>
              <a:rPr lang="es-419"/>
              <a:t> 2024</a:t>
            </a:r>
          </a:p>
        </p:txBody>
      </p:sp>
    </p:spTree>
    <p:extLst>
      <p:ext uri="{BB962C8B-B14F-4D97-AF65-F5344CB8AC3E}">
        <p14:creationId xmlns:p14="http://schemas.microsoft.com/office/powerpoint/2010/main" val="309464254"/>
      </p:ext>
    </p:extLst>
  </p:cSld>
  <p:clrMap bg1="lt1" tx1="dk1" bg2="lt2" tx2="dk2" accent1="accent1" accent2="accent2" accent3="accent3" accent4="accent4" accent5="accent5" accent6="accent6" hlink="hlink" folHlink="folHlink"/>
  <p:sldLayoutIdLst>
    <p:sldLayoutId id="2147483748" r:id="rId1"/>
    <p:sldLayoutId id="2147483768" r:id="rId2"/>
    <p:sldLayoutId id="2147483769" r:id="rId3"/>
    <p:sldLayoutId id="2147483770" r:id="rId4"/>
    <p:sldLayoutId id="2147483771" r:id="rId5"/>
    <p:sldLayoutId id="2147483747" r:id="rId6"/>
    <p:sldLayoutId id="2147483732" r:id="rId7"/>
    <p:sldLayoutId id="2147483749" r:id="rId8"/>
    <p:sldLayoutId id="2147483728" r:id="rId9"/>
    <p:sldLayoutId id="2147483762" r:id="rId10"/>
    <p:sldLayoutId id="2147483739" r:id="rId11"/>
    <p:sldLayoutId id="2147483753" r:id="rId12"/>
    <p:sldLayoutId id="2147483761" r:id="rId13"/>
    <p:sldLayoutId id="2147483740" r:id="rId14"/>
    <p:sldLayoutId id="2147483716" r:id="rId15"/>
    <p:sldLayoutId id="2147483754" r:id="rId16"/>
    <p:sldLayoutId id="2147483720" r:id="rId17"/>
    <p:sldLayoutId id="2147483721" r:id="rId18"/>
    <p:sldLayoutId id="2147483722" r:id="rId19"/>
    <p:sldLayoutId id="2147483731" r:id="rId20"/>
    <p:sldLayoutId id="2147483744" r:id="rId21"/>
    <p:sldLayoutId id="2147483760" r:id="rId22"/>
    <p:sldLayoutId id="2147483735" r:id="rId23"/>
    <p:sldLayoutId id="2147483758" r:id="rId24"/>
    <p:sldLayoutId id="2147483730" r:id="rId25"/>
    <p:sldLayoutId id="2147483746" r:id="rId26"/>
    <p:sldLayoutId id="2147483733" r:id="rId27"/>
    <p:sldLayoutId id="2147483751" r:id="rId28"/>
    <p:sldLayoutId id="2147483729" r:id="rId29"/>
    <p:sldLayoutId id="2147483745" r:id="rId30"/>
    <p:sldLayoutId id="2147483734" r:id="rId31"/>
    <p:sldLayoutId id="2147483759" r:id="rId32"/>
    <p:sldLayoutId id="2147483710" r:id="rId33"/>
    <p:sldLayoutId id="2147483757" r:id="rId34"/>
    <p:sldLayoutId id="2147483725" r:id="rId35"/>
    <p:sldLayoutId id="2147483736" r:id="rId36"/>
    <p:sldLayoutId id="2147483715" r:id="rId37"/>
    <p:sldLayoutId id="2147483717" r:id="rId38"/>
    <p:sldLayoutId id="2147483711" r:id="rId39"/>
    <p:sldLayoutId id="2147483756" r:id="rId40"/>
    <p:sldLayoutId id="2147483727" r:id="rId41"/>
    <p:sldLayoutId id="2147483741" r:id="rId42"/>
    <p:sldLayoutId id="2147483713" r:id="rId43"/>
    <p:sldLayoutId id="2147483718" r:id="rId44"/>
    <p:sldLayoutId id="2147483712" r:id="rId45"/>
    <p:sldLayoutId id="2147483755" r:id="rId46"/>
    <p:sldLayoutId id="2147483726" r:id="rId47"/>
    <p:sldLayoutId id="2147483742" r:id="rId48"/>
    <p:sldLayoutId id="2147483714" r:id="rId49"/>
    <p:sldLayoutId id="2147483719" r:id="rId50"/>
    <p:sldLayoutId id="2147483709" r:id="rId5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sv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47.xml"/><Relationship Id="rId6" Type="http://schemas.openxmlformats.org/officeDocument/2006/relationships/image" Target="../media/image29.jpe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3.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1.sv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image" Target="../media/image46.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6.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1.xml"/><Relationship Id="rId4" Type="http://schemas.openxmlformats.org/officeDocument/2006/relationships/image" Target="../media/image55.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sv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6.svg"/><Relationship Id="rId2" Type="http://schemas.openxmlformats.org/officeDocument/2006/relationships/image" Target="../media/image21.png"/><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close-up of a logo&#10;&#10;AI-generated content may be incorrect.">
            <a:extLst>
              <a:ext uri="{FF2B5EF4-FFF2-40B4-BE49-F238E27FC236}">
                <a16:creationId xmlns:a16="http://schemas.microsoft.com/office/drawing/2014/main" id="{EBB054AA-0312-F7ED-2AF2-EF3FEA5C2F60}"/>
              </a:ext>
            </a:extLst>
          </p:cNvPr>
          <p:cNvPicPr>
            <a:picLocks noChangeAspect="1"/>
          </p:cNvPicPr>
          <p:nvPr/>
        </p:nvPicPr>
        <p:blipFill>
          <a:blip r:embed="rId2"/>
          <a:stretch>
            <a:fillRect/>
          </a:stretch>
        </p:blipFill>
        <p:spPr>
          <a:xfrm>
            <a:off x="204506" y="8129493"/>
            <a:ext cx="11422841" cy="5211671"/>
          </a:xfrm>
          <a:prstGeom prst="rect">
            <a:avLst/>
          </a:prstGeom>
        </p:spPr>
      </p:pic>
      <p:pic>
        <p:nvPicPr>
          <p:cNvPr id="6" name="Picture 17" descr="A group of squares on a black background&#10;&#10;AI-generated content may be incorrect.">
            <a:extLst>
              <a:ext uri="{FF2B5EF4-FFF2-40B4-BE49-F238E27FC236}">
                <a16:creationId xmlns:a16="http://schemas.microsoft.com/office/drawing/2014/main" id="{2786DA5D-7210-6FC4-E126-60E8ADDC58A2}"/>
              </a:ext>
            </a:extLst>
          </p:cNvPr>
          <p:cNvPicPr>
            <a:picLocks noChangeAspect="1"/>
          </p:cNvPicPr>
          <p:nvPr/>
        </p:nvPicPr>
        <p:blipFill>
          <a:blip r:embed="rId3"/>
          <a:stretch>
            <a:fillRect/>
          </a:stretch>
        </p:blipFill>
        <p:spPr>
          <a:xfrm>
            <a:off x="11148140" y="2863331"/>
            <a:ext cx="12539297" cy="10272467"/>
          </a:xfrm>
          <a:prstGeom prst="rect">
            <a:avLst/>
          </a:prstGeom>
        </p:spPr>
      </p:pic>
      <p:sp>
        <p:nvSpPr>
          <p:cNvPr id="7" name="Rounded Rectangle 18">
            <a:extLst>
              <a:ext uri="{FF2B5EF4-FFF2-40B4-BE49-F238E27FC236}">
                <a16:creationId xmlns:a16="http://schemas.microsoft.com/office/drawing/2014/main" id="{64EE5E7F-5F9B-7EBD-2421-F08A79345CC3}"/>
              </a:ext>
            </a:extLst>
          </p:cNvPr>
          <p:cNvSpPr/>
          <p:nvPr/>
        </p:nvSpPr>
        <p:spPr>
          <a:xfrm>
            <a:off x="850900" y="2954948"/>
            <a:ext cx="9761682" cy="5211671"/>
          </a:xfrm>
          <a:prstGeom prst="roundRect">
            <a:avLst/>
          </a:prstGeom>
          <a:solidFill>
            <a:srgbClr val="79C49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err="1">
                <a:latin typeface="Trebuchet MS"/>
                <a:ea typeface="+mn-lt"/>
                <a:cs typeface="+mn-lt"/>
              </a:rPr>
              <a:t>Екологічно</a:t>
            </a:r>
            <a:r>
              <a:rPr lang="en-GB" sz="3200" b="1" dirty="0">
                <a:latin typeface="Trebuchet MS"/>
                <a:ea typeface="+mn-lt"/>
                <a:cs typeface="+mn-lt"/>
              </a:rPr>
              <a:t> </a:t>
            </a:r>
            <a:r>
              <a:rPr lang="en-GB" sz="3200" b="1" dirty="0" err="1">
                <a:latin typeface="Trebuchet MS"/>
                <a:ea typeface="+mn-lt"/>
                <a:cs typeface="+mn-lt"/>
              </a:rPr>
              <a:t>чисті</a:t>
            </a:r>
            <a:r>
              <a:rPr lang="en-GB" sz="3200" b="1" dirty="0">
                <a:latin typeface="Trebuchet MS"/>
                <a:ea typeface="+mn-lt"/>
                <a:cs typeface="+mn-lt"/>
              </a:rPr>
              <a:t> </a:t>
            </a:r>
            <a:r>
              <a:rPr lang="en-GB" sz="3200" b="1" dirty="0" err="1">
                <a:latin typeface="Trebuchet MS"/>
                <a:ea typeface="+mn-lt"/>
                <a:cs typeface="+mn-lt"/>
              </a:rPr>
              <a:t>матеріали</a:t>
            </a:r>
            <a:r>
              <a:rPr lang="en-GB" sz="3200" b="1" dirty="0">
                <a:latin typeface="Trebuchet MS"/>
                <a:ea typeface="+mn-lt"/>
                <a:cs typeface="+mn-lt"/>
              </a:rPr>
              <a:t> </a:t>
            </a:r>
            <a:r>
              <a:rPr lang="en-GB" sz="3200" b="1" dirty="0" err="1">
                <a:latin typeface="Trebuchet MS"/>
                <a:ea typeface="+mn-lt"/>
                <a:cs typeface="+mn-lt"/>
              </a:rPr>
              <a:t>та</a:t>
            </a:r>
            <a:r>
              <a:rPr lang="en-GB" sz="3200" b="1" dirty="0">
                <a:latin typeface="Trebuchet MS"/>
                <a:ea typeface="+mn-lt"/>
                <a:cs typeface="+mn-lt"/>
              </a:rPr>
              <a:t> </a:t>
            </a:r>
            <a:r>
              <a:rPr lang="en-GB" sz="3200" b="1" dirty="0" err="1">
                <a:latin typeface="Trebuchet MS"/>
                <a:ea typeface="+mn-lt"/>
                <a:cs typeface="+mn-lt"/>
              </a:rPr>
              <a:t>інструменти</a:t>
            </a:r>
            <a:r>
              <a:rPr lang="en-GB" sz="3200" b="1" dirty="0">
                <a:latin typeface="Trebuchet MS"/>
                <a:ea typeface="+mn-lt"/>
                <a:cs typeface="+mn-lt"/>
              </a:rPr>
              <a:t> </a:t>
            </a:r>
            <a:r>
              <a:rPr lang="en-GB" sz="3200" b="1" dirty="0" err="1">
                <a:latin typeface="Trebuchet MS"/>
                <a:ea typeface="+mn-lt"/>
                <a:cs typeface="+mn-lt"/>
              </a:rPr>
              <a:t>енергоефективності</a:t>
            </a:r>
            <a:r>
              <a:rPr lang="en-GB" sz="3200" b="1" dirty="0">
                <a:latin typeface="Trebuchet MS"/>
                <a:ea typeface="+mn-lt"/>
                <a:cs typeface="+mn-lt"/>
              </a:rPr>
              <a:t> в </a:t>
            </a:r>
            <a:r>
              <a:rPr lang="en-GB" sz="3200" b="1" dirty="0" err="1">
                <a:latin typeface="Trebuchet MS"/>
                <a:ea typeface="+mn-lt"/>
                <a:cs typeface="+mn-lt"/>
              </a:rPr>
              <a:t>реконструкції</a:t>
            </a:r>
            <a:r>
              <a:rPr lang="en-GB" sz="3200" b="1" dirty="0">
                <a:latin typeface="Trebuchet MS"/>
                <a:ea typeface="+mn-lt"/>
                <a:cs typeface="+mn-lt"/>
              </a:rPr>
              <a:t> </a:t>
            </a:r>
            <a:r>
              <a:rPr lang="en-GB" sz="3200" b="1" dirty="0" err="1">
                <a:latin typeface="Trebuchet MS"/>
                <a:ea typeface="+mn-lt"/>
                <a:cs typeface="+mn-lt"/>
              </a:rPr>
              <a:t>муніципальних</a:t>
            </a:r>
            <a:r>
              <a:rPr lang="en-GB" sz="3200" b="1" dirty="0">
                <a:latin typeface="Trebuchet MS"/>
                <a:ea typeface="+mn-lt"/>
                <a:cs typeface="+mn-lt"/>
              </a:rPr>
              <a:t> </a:t>
            </a:r>
            <a:r>
              <a:rPr lang="en-GB" sz="3200" b="1" dirty="0" err="1">
                <a:latin typeface="Trebuchet MS"/>
                <a:ea typeface="+mn-lt"/>
                <a:cs typeface="+mn-lt"/>
              </a:rPr>
              <a:t>об'єктів</a:t>
            </a:r>
            <a:br>
              <a:rPr lang="en-GB" sz="3200" b="1" dirty="0">
                <a:latin typeface="Trebuchet MS"/>
                <a:ea typeface="+mn-lt"/>
                <a:cs typeface="+mn-lt"/>
              </a:rPr>
            </a:br>
            <a:endParaRPr lang="uk-UA" sz="3200">
              <a:solidFill>
                <a:srgbClr val="000000"/>
              </a:solidFill>
              <a:latin typeface="Calibri"/>
              <a:ea typeface="+mn-lt"/>
              <a:cs typeface="+mn-lt"/>
            </a:endParaRPr>
          </a:p>
          <a:p>
            <a:pPr algn="ctr"/>
            <a:r>
              <a:rPr lang="en-GB" sz="3200" err="1">
                <a:latin typeface="Trebuchet MS"/>
                <a:ea typeface="+mn-lt"/>
                <a:cs typeface="+mn-lt"/>
              </a:rPr>
              <a:t>Вступ</a:t>
            </a:r>
            <a:r>
              <a:rPr lang="en-GB" sz="3200" dirty="0">
                <a:latin typeface="Trebuchet MS"/>
                <a:ea typeface="+mn-lt"/>
                <a:cs typeface="+mn-lt"/>
              </a:rPr>
              <a:t> </a:t>
            </a:r>
            <a:r>
              <a:rPr lang="en-GB" sz="3200" err="1">
                <a:latin typeface="Trebuchet MS"/>
                <a:ea typeface="+mn-lt"/>
                <a:cs typeface="+mn-lt"/>
              </a:rPr>
              <a:t>до</a:t>
            </a:r>
            <a:r>
              <a:rPr lang="en-GB" sz="3200" dirty="0">
                <a:latin typeface="Trebuchet MS"/>
                <a:ea typeface="+mn-lt"/>
                <a:cs typeface="+mn-lt"/>
              </a:rPr>
              <a:t> </a:t>
            </a:r>
            <a:r>
              <a:rPr lang="en-GB" sz="3200" err="1">
                <a:latin typeface="Trebuchet MS"/>
                <a:ea typeface="+mn-lt"/>
                <a:cs typeface="+mn-lt"/>
              </a:rPr>
              <a:t>сталого</a:t>
            </a:r>
            <a:r>
              <a:rPr lang="en-GB" sz="3200" dirty="0">
                <a:latin typeface="Trebuchet MS"/>
                <a:ea typeface="+mn-lt"/>
                <a:cs typeface="+mn-lt"/>
              </a:rPr>
              <a:t> </a:t>
            </a:r>
            <a:r>
              <a:rPr lang="en-GB" sz="3200" err="1">
                <a:latin typeface="Trebuchet MS"/>
                <a:ea typeface="+mn-lt"/>
                <a:cs typeface="+mn-lt"/>
              </a:rPr>
              <a:t>будівництва</a:t>
            </a:r>
            <a:r>
              <a:rPr lang="en-GB" sz="3200" dirty="0">
                <a:latin typeface="Trebuchet MS"/>
                <a:ea typeface="+mn-lt"/>
                <a:cs typeface="+mn-lt"/>
              </a:rPr>
              <a:t> </a:t>
            </a:r>
            <a:r>
              <a:rPr lang="en-GB" sz="3200" err="1">
                <a:latin typeface="Trebuchet MS"/>
                <a:ea typeface="+mn-lt"/>
                <a:cs typeface="+mn-lt"/>
              </a:rPr>
              <a:t>та</a:t>
            </a:r>
            <a:r>
              <a:rPr lang="en-GB" sz="3200" dirty="0">
                <a:latin typeface="Trebuchet MS"/>
                <a:ea typeface="+mn-lt"/>
                <a:cs typeface="+mn-lt"/>
              </a:rPr>
              <a:t> NEB</a:t>
            </a:r>
            <a:br>
              <a:rPr lang="en-GB" sz="3200" dirty="0">
                <a:latin typeface="Trebuchet MS"/>
                <a:ea typeface="+mn-lt"/>
                <a:cs typeface="+mn-lt"/>
              </a:rPr>
            </a:br>
            <a:r>
              <a:rPr lang="en-GB" sz="3200" b="1" err="1">
                <a:solidFill>
                  <a:schemeClr val="tx1"/>
                </a:solidFill>
                <a:ea typeface="+mn-lt"/>
                <a:cs typeface="+mn-lt"/>
              </a:rPr>
              <a:t>Лекція</a:t>
            </a:r>
            <a:r>
              <a:rPr lang="en-GB" sz="3200" b="1" dirty="0">
                <a:solidFill>
                  <a:schemeClr val="tx1"/>
                </a:solidFill>
                <a:ea typeface="+mn-lt"/>
                <a:cs typeface="+mn-lt"/>
              </a:rPr>
              <a:t> 2: </a:t>
            </a:r>
            <a:r>
              <a:rPr lang="en-GB" sz="3200" b="1" err="1">
                <a:solidFill>
                  <a:schemeClr val="tx1"/>
                </a:solidFill>
                <a:ea typeface="+mn-lt"/>
                <a:cs typeface="+mn-lt"/>
              </a:rPr>
              <a:t>Роль</a:t>
            </a:r>
            <a:r>
              <a:rPr lang="en-GB" sz="3200" b="1" dirty="0">
                <a:solidFill>
                  <a:schemeClr val="tx1"/>
                </a:solidFill>
                <a:ea typeface="+mn-lt"/>
                <a:cs typeface="+mn-lt"/>
              </a:rPr>
              <a:t> </a:t>
            </a:r>
            <a:r>
              <a:rPr lang="en-GB" sz="3200" b="1" err="1">
                <a:solidFill>
                  <a:schemeClr val="tx1"/>
                </a:solidFill>
                <a:ea typeface="+mn-lt"/>
                <a:cs typeface="+mn-lt"/>
              </a:rPr>
              <a:t>муніціпальної</a:t>
            </a:r>
            <a:r>
              <a:rPr lang="en-GB" sz="3200" b="1" dirty="0">
                <a:solidFill>
                  <a:schemeClr val="tx1"/>
                </a:solidFill>
                <a:ea typeface="+mn-lt"/>
                <a:cs typeface="+mn-lt"/>
              </a:rPr>
              <a:t> </a:t>
            </a:r>
            <a:r>
              <a:rPr lang="en-GB" sz="3200" b="1" err="1">
                <a:solidFill>
                  <a:schemeClr val="tx1"/>
                </a:solidFill>
                <a:ea typeface="+mn-lt"/>
                <a:cs typeface="+mn-lt"/>
              </a:rPr>
              <a:t>інфраструктури</a:t>
            </a:r>
            <a:r>
              <a:rPr lang="en-GB" sz="3200" b="1" dirty="0">
                <a:solidFill>
                  <a:schemeClr val="tx1"/>
                </a:solidFill>
                <a:ea typeface="+mn-lt"/>
                <a:cs typeface="+mn-lt"/>
              </a:rPr>
              <a:t> у </a:t>
            </a:r>
            <a:r>
              <a:rPr lang="en-GB" sz="3200" b="1" err="1">
                <a:solidFill>
                  <a:schemeClr val="tx1"/>
                </a:solidFill>
                <a:ea typeface="+mn-lt"/>
                <a:cs typeface="+mn-lt"/>
              </a:rPr>
              <a:t>сталому</a:t>
            </a:r>
            <a:r>
              <a:rPr lang="en-GB" sz="3200" b="1" dirty="0">
                <a:solidFill>
                  <a:schemeClr val="tx1"/>
                </a:solidFill>
                <a:ea typeface="+mn-lt"/>
                <a:cs typeface="+mn-lt"/>
              </a:rPr>
              <a:t> </a:t>
            </a:r>
            <a:r>
              <a:rPr lang="en-GB" sz="3200" b="1" err="1">
                <a:solidFill>
                  <a:schemeClr val="tx1"/>
                </a:solidFill>
                <a:ea typeface="+mn-lt"/>
                <a:cs typeface="+mn-lt"/>
              </a:rPr>
              <a:t>розвитку</a:t>
            </a:r>
            <a:endParaRPr lang="en-GB" sz="3200" b="1">
              <a:solidFill>
                <a:schemeClr val="tx1"/>
              </a:solidFill>
              <a:ea typeface="+mn-lt"/>
              <a:cs typeface="+mn-lt"/>
            </a:endParaRPr>
          </a:p>
          <a:p>
            <a:pPr algn="ctr"/>
            <a:endParaRPr lang="en-GB" sz="3200" dirty="0">
              <a:solidFill>
                <a:srgbClr val="000000"/>
              </a:solidFill>
              <a:latin typeface="Trebuchet MS"/>
            </a:endParaRPr>
          </a:p>
          <a:p>
            <a:pPr algn="ctr"/>
            <a:r>
              <a:rPr lang="en-GB" sz="4800" err="1">
                <a:latin typeface="Trebuchet MS"/>
                <a:ea typeface="+mn-lt"/>
                <a:cs typeface="+mn-lt"/>
              </a:rPr>
              <a:t>Скок</a:t>
            </a:r>
            <a:r>
              <a:rPr lang="en-GB" sz="4800" dirty="0">
                <a:latin typeface="Trebuchet MS"/>
                <a:ea typeface="+mn-lt"/>
                <a:cs typeface="+mn-lt"/>
              </a:rPr>
              <a:t> </a:t>
            </a:r>
            <a:r>
              <a:rPr lang="en-GB" sz="4800" err="1">
                <a:latin typeface="Trebuchet MS"/>
                <a:ea typeface="+mn-lt"/>
                <a:cs typeface="+mn-lt"/>
              </a:rPr>
              <a:t>Анастасія</a:t>
            </a:r>
            <a:br>
              <a:rPr lang="en-GB" sz="4800" dirty="0">
                <a:latin typeface="Trebuchet MS"/>
                <a:ea typeface="+mn-lt"/>
                <a:cs typeface="+mn-lt"/>
              </a:rPr>
            </a:br>
            <a:r>
              <a:rPr lang="en-GB" sz="2800" err="1">
                <a:latin typeface="Trebuchet MS"/>
                <a:ea typeface="+mn-lt"/>
                <a:cs typeface="+mn-lt"/>
              </a:rPr>
              <a:t>керівниця</a:t>
            </a:r>
            <a:r>
              <a:rPr lang="en-GB" sz="2800" i="1" dirty="0">
                <a:latin typeface="Trebuchet MS"/>
                <a:ea typeface="+mn-lt"/>
                <a:cs typeface="+mn-lt"/>
              </a:rPr>
              <a:t> </a:t>
            </a:r>
            <a:r>
              <a:rPr lang="en-GB" sz="2800" i="1" err="1">
                <a:latin typeface="Trebuchet MS"/>
                <a:ea typeface="+mn-lt"/>
                <a:cs typeface="+mn-lt"/>
              </a:rPr>
              <a:t>відділу</a:t>
            </a:r>
            <a:r>
              <a:rPr lang="en-GB" sz="2800" i="1" dirty="0">
                <a:latin typeface="Trebuchet MS"/>
                <a:ea typeface="+mn-lt"/>
                <a:cs typeface="+mn-lt"/>
              </a:rPr>
              <a:t> ESG BDO in Ukraine</a:t>
            </a:r>
            <a:endParaRPr lang="uk-UA" sz="2800">
              <a:ea typeface="Calibri"/>
              <a:cs typeface="Calibri"/>
            </a:endParaRPr>
          </a:p>
        </p:txBody>
      </p:sp>
      <p:pic>
        <p:nvPicPr>
          <p:cNvPr id="8" name="Picture 20" descr="A black background with white text&#10;&#10;AI-generated content may be incorrect.">
            <a:extLst>
              <a:ext uri="{FF2B5EF4-FFF2-40B4-BE49-F238E27FC236}">
                <a16:creationId xmlns:a16="http://schemas.microsoft.com/office/drawing/2014/main" id="{98F5AC2B-FF4E-337C-CDFD-950787D38E0A}"/>
              </a:ext>
            </a:extLst>
          </p:cNvPr>
          <p:cNvPicPr>
            <a:picLocks noChangeAspect="1"/>
          </p:cNvPicPr>
          <p:nvPr/>
        </p:nvPicPr>
        <p:blipFill>
          <a:blip r:embed="rId4"/>
          <a:stretch>
            <a:fillRect/>
          </a:stretch>
        </p:blipFill>
        <p:spPr>
          <a:xfrm>
            <a:off x="696563" y="-450243"/>
            <a:ext cx="22672451" cy="3199825"/>
          </a:xfrm>
          <a:prstGeom prst="rect">
            <a:avLst/>
          </a:prstGeom>
        </p:spPr>
      </p:pic>
    </p:spTree>
    <p:extLst>
      <p:ext uri="{BB962C8B-B14F-4D97-AF65-F5344CB8AC3E}">
        <p14:creationId xmlns:p14="http://schemas.microsoft.com/office/powerpoint/2010/main" val="29669457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F1FA4-1327-617E-9AAA-600C68A81162}"/>
            </a:ext>
          </a:extLst>
        </p:cNvPr>
        <p:cNvGrpSpPr/>
        <p:nvPr/>
      </p:nvGrpSpPr>
      <p:grpSpPr>
        <a:xfrm>
          <a:off x="0" y="0"/>
          <a:ext cx="0" cy="0"/>
          <a:chOff x="0" y="0"/>
          <a:chExt cx="0" cy="0"/>
        </a:xfrm>
      </p:grpSpPr>
      <p:sp>
        <p:nvSpPr>
          <p:cNvPr id="4" name="Текст 1">
            <a:extLst>
              <a:ext uri="{FF2B5EF4-FFF2-40B4-BE49-F238E27FC236}">
                <a16:creationId xmlns:a16="http://schemas.microsoft.com/office/drawing/2014/main" id="{C32B3EE9-41AA-47F7-E064-76E247C04DAC}"/>
              </a:ext>
            </a:extLst>
          </p:cNvPr>
          <p:cNvSpPr txBox="1">
            <a:spLocks/>
          </p:cNvSpPr>
          <p:nvPr/>
        </p:nvSpPr>
        <p:spPr>
          <a:xfrm>
            <a:off x="1237392" y="2645106"/>
            <a:ext cx="13264992" cy="6284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bg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000" b="1">
                <a:solidFill>
                  <a:srgbClr val="4D4D4D"/>
                </a:solidFill>
              </a:rPr>
              <a:t>Пріоритет – інтереси громадян-власників.</a:t>
            </a:r>
          </a:p>
        </p:txBody>
      </p:sp>
      <p:pic>
        <p:nvPicPr>
          <p:cNvPr id="5" name="Місце для зображення 4" descr="Exclamation mark with solid fill">
            <a:extLst>
              <a:ext uri="{FF2B5EF4-FFF2-40B4-BE49-F238E27FC236}">
                <a16:creationId xmlns:a16="http://schemas.microsoft.com/office/drawing/2014/main" id="{7D336DDA-C280-1BA0-ED89-11C91F258311}"/>
              </a:ext>
            </a:extLst>
          </p:cNvPr>
          <p:cNvPicPr>
            <a:picLocks noChangeAspect="1"/>
          </p:cNvPicPr>
          <p:nvPr/>
        </p:nvPicPr>
        <p:blipFill>
          <a:blip r:embed="rId2">
            <a:extLst>
              <a:ext uri="{96DAC541-7B7A-43D3-8B79-37D633B846F1}">
                <asvg:svgBlip xmlns:asvg="http://schemas.microsoft.com/office/drawing/2016/SVG/main" r:embed="rId3"/>
              </a:ext>
            </a:extLst>
          </a:blip>
          <a:srcRect l="18831" r="18831"/>
          <a:stretch>
            <a:fillRect/>
          </a:stretch>
        </p:blipFill>
        <p:spPr>
          <a:xfrm flipH="1">
            <a:off x="947756" y="2597253"/>
            <a:ext cx="432968" cy="694587"/>
          </a:xfrm>
          <a:prstGeom prst="roundRect">
            <a:avLst>
              <a:gd name="adj" fmla="val 50000"/>
            </a:avLst>
          </a:prstGeom>
        </p:spPr>
      </p:pic>
      <p:sp>
        <p:nvSpPr>
          <p:cNvPr id="6" name="Текст 1">
            <a:extLst>
              <a:ext uri="{FF2B5EF4-FFF2-40B4-BE49-F238E27FC236}">
                <a16:creationId xmlns:a16="http://schemas.microsoft.com/office/drawing/2014/main" id="{67AD9172-1988-AE2F-E398-DDC396C38488}"/>
              </a:ext>
            </a:extLst>
          </p:cNvPr>
          <p:cNvSpPr txBox="1">
            <a:spLocks/>
          </p:cNvSpPr>
          <p:nvPr/>
        </p:nvSpPr>
        <p:spPr>
          <a:xfrm>
            <a:off x="947756" y="3661655"/>
            <a:ext cx="9768575" cy="191980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000" b="1">
                <a:solidFill>
                  <a:srgbClr val="4D4D4D"/>
                </a:solidFill>
              </a:rPr>
              <a:t>Позиція</a:t>
            </a:r>
            <a:r>
              <a:rPr lang="en-US" sz="4000">
                <a:solidFill>
                  <a:srgbClr val="4D4D4D"/>
                </a:solidFill>
              </a:rPr>
              <a:t>:</a:t>
            </a:r>
          </a:p>
          <a:p>
            <a:r>
              <a:rPr lang="en-US" sz="2800">
                <a:solidFill>
                  <a:srgbClr val="4D4D4D"/>
                </a:solidFill>
              </a:rPr>
              <a:t>-</a:t>
            </a:r>
            <a:r>
              <a:rPr lang="uk-UA" sz="2800">
                <a:solidFill>
                  <a:srgbClr val="4D4D4D"/>
                </a:solidFill>
              </a:rPr>
              <a:t> процеси мають виходити з прав і потреб мешканців, які захищають свою землю, гідність і власність, а не вузьких інтересів інвесторів.</a:t>
            </a:r>
            <a:endParaRPr lang="uk-UA" sz="1800">
              <a:solidFill>
                <a:srgbClr val="4D4D4D"/>
              </a:solidFill>
            </a:endParaRPr>
          </a:p>
        </p:txBody>
      </p:sp>
      <p:sp>
        <p:nvSpPr>
          <p:cNvPr id="8" name="Текст 1">
            <a:extLst>
              <a:ext uri="{FF2B5EF4-FFF2-40B4-BE49-F238E27FC236}">
                <a16:creationId xmlns:a16="http://schemas.microsoft.com/office/drawing/2014/main" id="{00BD9427-B5BF-4A62-1524-313CCF04BFC5}"/>
              </a:ext>
            </a:extLst>
          </p:cNvPr>
          <p:cNvSpPr>
            <a:spLocks noGrp="1"/>
          </p:cNvSpPr>
          <p:nvPr>
            <p:ph type="body" sz="quarter" idx="13"/>
          </p:nvPr>
        </p:nvSpPr>
        <p:spPr>
          <a:xfrm>
            <a:off x="947756" y="5969568"/>
            <a:ext cx="7561474" cy="632400"/>
          </a:xfrm>
        </p:spPr>
        <p:txBody>
          <a:bodyPr/>
          <a:lstStyle/>
          <a:p>
            <a:r>
              <a:rPr lang="uk-UA" sz="4000" b="1" noProof="0">
                <a:solidFill>
                  <a:srgbClr val="4D4D4D"/>
                </a:solidFill>
              </a:rPr>
              <a:t>Цінності </a:t>
            </a:r>
            <a:r>
              <a:rPr lang="en-US" sz="4000" b="1" noProof="0">
                <a:solidFill>
                  <a:srgbClr val="4D4D4D"/>
                </a:solidFill>
              </a:rPr>
              <a:t>NEB:</a:t>
            </a:r>
            <a:endParaRPr lang="uk-UA" sz="4000" b="1" noProof="0">
              <a:solidFill>
                <a:srgbClr val="4D4D4D"/>
              </a:solidFill>
            </a:endParaRPr>
          </a:p>
        </p:txBody>
      </p:sp>
      <p:pic>
        <p:nvPicPr>
          <p:cNvPr id="12" name="Графіка 11" descr="Charm with solid fill">
            <a:extLst>
              <a:ext uri="{FF2B5EF4-FFF2-40B4-BE49-F238E27FC236}">
                <a16:creationId xmlns:a16="http://schemas.microsoft.com/office/drawing/2014/main" id="{4BDBD1DF-DAFB-D07B-08F9-422AB1435C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3738" y="6879266"/>
            <a:ext cx="1096542" cy="1096542"/>
          </a:xfrm>
          <a:prstGeom prst="rect">
            <a:avLst/>
          </a:prstGeom>
        </p:spPr>
      </p:pic>
      <p:sp>
        <p:nvSpPr>
          <p:cNvPr id="13" name="Текст 6">
            <a:extLst>
              <a:ext uri="{FF2B5EF4-FFF2-40B4-BE49-F238E27FC236}">
                <a16:creationId xmlns:a16="http://schemas.microsoft.com/office/drawing/2014/main" id="{D4A71645-2389-CF32-A83B-22D6A5B2026A}"/>
              </a:ext>
            </a:extLst>
          </p:cNvPr>
          <p:cNvSpPr>
            <a:spLocks noGrp="1"/>
          </p:cNvSpPr>
          <p:nvPr>
            <p:ph type="body" sz="quarter" idx="17"/>
          </p:nvPr>
        </p:nvSpPr>
        <p:spPr>
          <a:xfrm>
            <a:off x="1168526" y="7859691"/>
            <a:ext cx="2364686" cy="632400"/>
          </a:xfrm>
        </p:spPr>
        <p:txBody>
          <a:bodyPr/>
          <a:lstStyle/>
          <a:p>
            <a:r>
              <a:rPr lang="uk-UA" sz="2800" b="1">
                <a:solidFill>
                  <a:srgbClr val="4D4D4D"/>
                </a:solidFill>
                <a:cs typeface="+mn-cs"/>
              </a:rPr>
              <a:t>Інклюзивність </a:t>
            </a:r>
          </a:p>
        </p:txBody>
      </p:sp>
      <p:sp>
        <p:nvSpPr>
          <p:cNvPr id="14" name="Текст 6">
            <a:extLst>
              <a:ext uri="{FF2B5EF4-FFF2-40B4-BE49-F238E27FC236}">
                <a16:creationId xmlns:a16="http://schemas.microsoft.com/office/drawing/2014/main" id="{7B3E4F2D-3F25-FF37-473D-CC9426DCCD2A}"/>
              </a:ext>
            </a:extLst>
          </p:cNvPr>
          <p:cNvSpPr txBox="1">
            <a:spLocks/>
          </p:cNvSpPr>
          <p:nvPr/>
        </p:nvSpPr>
        <p:spPr>
          <a:xfrm>
            <a:off x="4653738" y="7859691"/>
            <a:ext cx="1096542" cy="632400"/>
          </a:xfrm>
          <a:prstGeom prst="rect">
            <a:avLst/>
          </a:prstGeom>
        </p:spPr>
        <p:txBody>
          <a:bodyPr/>
          <a:lstStyle>
            <a:lvl1pPr marL="0" indent="0" algn="l" defTabSz="914400" rtl="0" eaLnBrk="1" latinLnBrk="0" hangingPunct="1">
              <a:lnSpc>
                <a:spcPts val="3800"/>
              </a:lnSpc>
              <a:spcBef>
                <a:spcPts val="1000"/>
              </a:spcBef>
              <a:buFont typeface="Arial" panose="020B0604020202020204" pitchFamily="34" charset="0"/>
              <a:buNone/>
              <a:defRPr sz="3000" b="0" i="0" kern="1200">
                <a:solidFill>
                  <a:schemeClr val="bg1"/>
                </a:solidFill>
                <a:latin typeface="+mj-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uk-UA" sz="2800" b="1">
                <a:solidFill>
                  <a:srgbClr val="4D4D4D"/>
                </a:solidFill>
                <a:cs typeface="+mn-cs"/>
              </a:rPr>
              <a:t>Краса</a:t>
            </a:r>
          </a:p>
        </p:txBody>
      </p:sp>
      <p:sp>
        <p:nvSpPr>
          <p:cNvPr id="15" name="TextBox 14">
            <a:extLst>
              <a:ext uri="{FF2B5EF4-FFF2-40B4-BE49-F238E27FC236}">
                <a16:creationId xmlns:a16="http://schemas.microsoft.com/office/drawing/2014/main" id="{A90569A5-2735-C526-C7A2-EEA5A85FE9C9}"/>
              </a:ext>
            </a:extLst>
          </p:cNvPr>
          <p:cNvSpPr txBox="1"/>
          <p:nvPr/>
        </p:nvSpPr>
        <p:spPr>
          <a:xfrm>
            <a:off x="3698512" y="7267420"/>
            <a:ext cx="465192" cy="769441"/>
          </a:xfrm>
          <a:prstGeom prst="rect">
            <a:avLst/>
          </a:prstGeom>
          <a:noFill/>
        </p:spPr>
        <p:txBody>
          <a:bodyPr wrap="none" rtlCol="0">
            <a:spAutoFit/>
          </a:bodyPr>
          <a:lstStyle/>
          <a:p>
            <a:r>
              <a:rPr lang="uk-UA" sz="4400">
                <a:solidFill>
                  <a:srgbClr val="4D4D4D"/>
                </a:solidFill>
                <a:latin typeface="+mj-lt"/>
              </a:rPr>
              <a:t>+</a:t>
            </a:r>
          </a:p>
        </p:txBody>
      </p:sp>
      <p:sp>
        <p:nvSpPr>
          <p:cNvPr id="16" name="TextBox 15">
            <a:extLst>
              <a:ext uri="{FF2B5EF4-FFF2-40B4-BE49-F238E27FC236}">
                <a16:creationId xmlns:a16="http://schemas.microsoft.com/office/drawing/2014/main" id="{BBD23C44-9A3E-4B58-FFAF-12324274B09F}"/>
              </a:ext>
            </a:extLst>
          </p:cNvPr>
          <p:cNvSpPr txBox="1"/>
          <p:nvPr/>
        </p:nvSpPr>
        <p:spPr>
          <a:xfrm>
            <a:off x="6167162" y="7267420"/>
            <a:ext cx="465192" cy="769441"/>
          </a:xfrm>
          <a:prstGeom prst="rect">
            <a:avLst/>
          </a:prstGeom>
          <a:noFill/>
        </p:spPr>
        <p:txBody>
          <a:bodyPr wrap="none" rtlCol="0">
            <a:spAutoFit/>
          </a:bodyPr>
          <a:lstStyle/>
          <a:p>
            <a:r>
              <a:rPr lang="uk-UA" sz="4400">
                <a:solidFill>
                  <a:srgbClr val="4D4D4D"/>
                </a:solidFill>
                <a:latin typeface="+mj-lt"/>
              </a:rPr>
              <a:t>=</a:t>
            </a:r>
          </a:p>
        </p:txBody>
      </p:sp>
      <p:sp>
        <p:nvSpPr>
          <p:cNvPr id="18" name="TextBox 17">
            <a:extLst>
              <a:ext uri="{FF2B5EF4-FFF2-40B4-BE49-F238E27FC236}">
                <a16:creationId xmlns:a16="http://schemas.microsoft.com/office/drawing/2014/main" id="{B7F7C74C-19AC-3747-F44E-AEE6E093024C}"/>
              </a:ext>
            </a:extLst>
          </p:cNvPr>
          <p:cNvSpPr txBox="1"/>
          <p:nvPr/>
        </p:nvSpPr>
        <p:spPr>
          <a:xfrm>
            <a:off x="6925670" y="6871317"/>
            <a:ext cx="4229244" cy="1561646"/>
          </a:xfrm>
          <a:prstGeom prst="rect">
            <a:avLst/>
          </a:prstGeom>
          <a:noFill/>
        </p:spPr>
        <p:txBody>
          <a:bodyPr wrap="square">
            <a:spAutoFit/>
          </a:bodyPr>
          <a:lstStyle/>
          <a:p>
            <a:pPr>
              <a:lnSpc>
                <a:spcPct val="116000"/>
              </a:lnSpc>
              <a:spcBef>
                <a:spcPts val="1200"/>
              </a:spcBef>
              <a:spcAft>
                <a:spcPts val="1200"/>
              </a:spcAft>
              <a:buNone/>
            </a:pPr>
            <a:r>
              <a:rPr lang="uk-UA" sz="2800" b="1">
                <a:solidFill>
                  <a:srgbClr val="4D4D4D"/>
                </a:solidFill>
              </a:rPr>
              <a:t>Житлова інфраструктура </a:t>
            </a:r>
            <a:r>
              <a:rPr lang="uk-UA" sz="2800">
                <a:solidFill>
                  <a:srgbClr val="4D4D4D"/>
                </a:solidFill>
              </a:rPr>
              <a:t>-  спільнота, доступність і відчуття належності.</a:t>
            </a:r>
          </a:p>
        </p:txBody>
      </p:sp>
      <p:sp>
        <p:nvSpPr>
          <p:cNvPr id="32" name="Текст 1">
            <a:extLst>
              <a:ext uri="{FF2B5EF4-FFF2-40B4-BE49-F238E27FC236}">
                <a16:creationId xmlns:a16="http://schemas.microsoft.com/office/drawing/2014/main" id="{D3EC6E65-3839-1099-4A53-D0F00DA52C9C}"/>
              </a:ext>
            </a:extLst>
          </p:cNvPr>
          <p:cNvSpPr txBox="1">
            <a:spLocks/>
          </p:cNvSpPr>
          <p:nvPr/>
        </p:nvSpPr>
        <p:spPr>
          <a:xfrm>
            <a:off x="947755" y="9225682"/>
            <a:ext cx="9768575" cy="191980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200" b="1">
                <a:solidFill>
                  <a:srgbClr val="4D4D4D"/>
                </a:solidFill>
                <a:highlight>
                  <a:srgbClr val="EEDE66"/>
                </a:highlight>
              </a:rPr>
              <a:t>Стратегічний висновок</a:t>
            </a:r>
            <a:r>
              <a:rPr lang="en-US" sz="3200" b="1">
                <a:solidFill>
                  <a:srgbClr val="4D4D4D"/>
                </a:solidFill>
                <a:highlight>
                  <a:srgbClr val="EEDE66"/>
                </a:highlight>
              </a:rPr>
              <a:t>:</a:t>
            </a:r>
            <a:endParaRPr lang="uk-UA" sz="3200" b="1">
              <a:solidFill>
                <a:srgbClr val="4D4D4D"/>
              </a:solidFill>
              <a:highlight>
                <a:srgbClr val="EEDE66"/>
              </a:highlight>
            </a:endParaRPr>
          </a:p>
          <a:p>
            <a:r>
              <a:rPr lang="uk-UA" sz="3200">
                <a:solidFill>
                  <a:srgbClr val="4D4D4D"/>
                </a:solidFill>
              </a:rPr>
              <a:t>- </a:t>
            </a:r>
            <a:r>
              <a:rPr lang="uk-UA" sz="2800">
                <a:solidFill>
                  <a:srgbClr val="4D4D4D"/>
                </a:solidFill>
              </a:rPr>
              <a:t>роль ОСББ і мешканців - не декоративна. Вони співтворці рішень про житлову інфраструктуру - від ТЗ до контролю якості та подальшої експлуатації.</a:t>
            </a:r>
            <a:endParaRPr lang="en-US" sz="2800">
              <a:solidFill>
                <a:srgbClr val="4D4D4D"/>
              </a:solidFill>
            </a:endParaRPr>
          </a:p>
          <a:p>
            <a:endParaRPr lang="uk-UA" sz="3200" b="1">
              <a:solidFill>
                <a:srgbClr val="4D4D4D"/>
              </a:solidFill>
            </a:endParaRPr>
          </a:p>
        </p:txBody>
      </p:sp>
      <p:cxnSp>
        <p:nvCxnSpPr>
          <p:cNvPr id="33" name="Пряма сполучна лінія 32">
            <a:extLst>
              <a:ext uri="{FF2B5EF4-FFF2-40B4-BE49-F238E27FC236}">
                <a16:creationId xmlns:a16="http://schemas.microsoft.com/office/drawing/2014/main" id="{90DB6AA6-ED4B-943B-CEB0-45E19A6EB0EB}"/>
              </a:ext>
            </a:extLst>
          </p:cNvPr>
          <p:cNvCxnSpPr>
            <a:cxnSpLocks/>
          </p:cNvCxnSpPr>
          <p:nvPr/>
        </p:nvCxnSpPr>
        <p:spPr>
          <a:xfrm>
            <a:off x="657602" y="8759952"/>
            <a:ext cx="10571230" cy="0"/>
          </a:xfrm>
          <a:prstGeom prst="line">
            <a:avLst/>
          </a:prstGeom>
          <a:ln>
            <a:solidFill>
              <a:srgbClr val="4D4D4D"/>
            </a:solidFill>
          </a:ln>
        </p:spPr>
        <p:style>
          <a:lnRef idx="1">
            <a:schemeClr val="dk1"/>
          </a:lnRef>
          <a:fillRef idx="0">
            <a:schemeClr val="dk1"/>
          </a:fillRef>
          <a:effectRef idx="0">
            <a:schemeClr val="dk1"/>
          </a:effectRef>
          <a:fontRef idx="minor">
            <a:schemeClr val="tx1"/>
          </a:fontRef>
        </p:style>
      </p:cxnSp>
      <p:pic>
        <p:nvPicPr>
          <p:cNvPr id="39" name="Рисунок 38" descr="Curved building">
            <a:extLst>
              <a:ext uri="{FF2B5EF4-FFF2-40B4-BE49-F238E27FC236}">
                <a16:creationId xmlns:a16="http://schemas.microsoft.com/office/drawing/2014/main" id="{40AED616-2365-CBC0-9739-173D2ECFA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95135" y="786053"/>
            <a:ext cx="10913515" cy="11631829"/>
          </a:xfrm>
          <a:prstGeom prst="rect">
            <a:avLst/>
          </a:prstGeom>
        </p:spPr>
      </p:pic>
      <p:pic>
        <p:nvPicPr>
          <p:cNvPr id="42" name="Графіка 41" descr="Cheers with solid fill">
            <a:extLst>
              <a:ext uri="{FF2B5EF4-FFF2-40B4-BE49-F238E27FC236}">
                <a16:creationId xmlns:a16="http://schemas.microsoft.com/office/drawing/2014/main" id="{C9A9A940-D5F1-BF62-079D-8681F58B7A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34545" y="6879266"/>
            <a:ext cx="1115918" cy="1115918"/>
          </a:xfrm>
          <a:prstGeom prst="rect">
            <a:avLst/>
          </a:prstGeom>
        </p:spPr>
      </p:pic>
    </p:spTree>
    <p:extLst>
      <p:ext uri="{BB962C8B-B14F-4D97-AF65-F5344CB8AC3E}">
        <p14:creationId xmlns:p14="http://schemas.microsoft.com/office/powerpoint/2010/main" val="2405905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5A8E5-0954-B18E-F076-DF3E0179121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487AD1-5507-EB8C-7A90-9FF6FC5DDE4C}"/>
              </a:ext>
            </a:extLst>
          </p:cNvPr>
          <p:cNvSpPr>
            <a:spLocks noGrp="1"/>
          </p:cNvSpPr>
          <p:nvPr>
            <p:ph type="title"/>
          </p:nvPr>
        </p:nvSpPr>
        <p:spPr>
          <a:xfrm>
            <a:off x="10192767" y="4277324"/>
            <a:ext cx="9160369" cy="4903252"/>
          </a:xfrm>
        </p:spPr>
        <p:txBody>
          <a:bodyPr/>
          <a:lstStyle/>
          <a:p>
            <a:pPr algn="ctr"/>
            <a:r>
              <a:rPr lang="uk-UA" sz="8800" noProof="0"/>
              <a:t>4. </a:t>
            </a:r>
            <a:r>
              <a:rPr lang="en-US" sz="8800" noProof="0"/>
              <a:t>NEB </a:t>
            </a:r>
            <a:r>
              <a:rPr lang="uk-UA" sz="8800" noProof="0"/>
              <a:t>як метод</a:t>
            </a:r>
            <a:r>
              <a:rPr lang="en-US" sz="8800" noProof="0"/>
              <a:t>: </a:t>
            </a:r>
            <a:r>
              <a:rPr lang="uk-UA" sz="8800" noProof="0"/>
              <a:t>проектувати інфраструктуру як середовище життя.</a:t>
            </a:r>
          </a:p>
        </p:txBody>
      </p:sp>
    </p:spTree>
    <p:extLst>
      <p:ext uri="{BB962C8B-B14F-4D97-AF65-F5344CB8AC3E}">
        <p14:creationId xmlns:p14="http://schemas.microsoft.com/office/powerpoint/2010/main" val="403374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1EA6A-BB87-CB87-390A-15641C0A8AB4}"/>
            </a:ext>
          </a:extLst>
        </p:cNvPr>
        <p:cNvGrpSpPr/>
        <p:nvPr/>
      </p:nvGrpSpPr>
      <p:grpSpPr>
        <a:xfrm>
          <a:off x="0" y="0"/>
          <a:ext cx="0" cy="0"/>
          <a:chOff x="0" y="0"/>
          <a:chExt cx="0" cy="0"/>
        </a:xfrm>
      </p:grpSpPr>
      <p:sp>
        <p:nvSpPr>
          <p:cNvPr id="5" name="Текст 4">
            <a:extLst>
              <a:ext uri="{FF2B5EF4-FFF2-40B4-BE49-F238E27FC236}">
                <a16:creationId xmlns:a16="http://schemas.microsoft.com/office/drawing/2014/main" id="{98FC38B9-4FA6-F584-74A5-BD2B00512C5B}"/>
              </a:ext>
            </a:extLst>
          </p:cNvPr>
          <p:cNvSpPr>
            <a:spLocks noGrp="1"/>
          </p:cNvSpPr>
          <p:nvPr>
            <p:ph type="body" sz="quarter" idx="13"/>
          </p:nvPr>
        </p:nvSpPr>
        <p:spPr>
          <a:xfrm>
            <a:off x="1074669" y="2310766"/>
            <a:ext cx="6149509" cy="1291996"/>
          </a:xfrm>
        </p:spPr>
        <p:txBody>
          <a:bodyPr/>
          <a:lstStyle/>
          <a:p>
            <a:r>
              <a:rPr lang="uk-UA" sz="4400" noProof="0">
                <a:highlight>
                  <a:srgbClr val="79C59F"/>
                </a:highlight>
              </a:rPr>
              <a:t>Цінності і принципи – фільтри рішень.</a:t>
            </a:r>
          </a:p>
        </p:txBody>
      </p:sp>
      <p:sp>
        <p:nvSpPr>
          <p:cNvPr id="2" name="Текст 4">
            <a:extLst>
              <a:ext uri="{FF2B5EF4-FFF2-40B4-BE49-F238E27FC236}">
                <a16:creationId xmlns:a16="http://schemas.microsoft.com/office/drawing/2014/main" id="{165F3C96-0252-ACF8-5664-9E87A0D58728}"/>
              </a:ext>
            </a:extLst>
          </p:cNvPr>
          <p:cNvSpPr txBox="1">
            <a:spLocks/>
          </p:cNvSpPr>
          <p:nvPr/>
        </p:nvSpPr>
        <p:spPr>
          <a:xfrm>
            <a:off x="17064575" y="2310766"/>
            <a:ext cx="6149509" cy="12919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0" b="0" i="0" kern="1200">
                <a:solidFill>
                  <a:schemeClr val="bg2">
                    <a:lumMod val="25000"/>
                  </a:schemeClr>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400">
                <a:highlight>
                  <a:srgbClr val="EEDE66"/>
                </a:highlight>
              </a:rPr>
              <a:t>Інструменти залучення і проєктування.</a:t>
            </a:r>
          </a:p>
        </p:txBody>
      </p:sp>
      <p:sp>
        <p:nvSpPr>
          <p:cNvPr id="3" name="Текст 4">
            <a:extLst>
              <a:ext uri="{FF2B5EF4-FFF2-40B4-BE49-F238E27FC236}">
                <a16:creationId xmlns:a16="http://schemas.microsoft.com/office/drawing/2014/main" id="{D6F6DD0A-5B02-D967-06FE-7613890FEDBF}"/>
              </a:ext>
            </a:extLst>
          </p:cNvPr>
          <p:cNvSpPr txBox="1">
            <a:spLocks/>
          </p:cNvSpPr>
          <p:nvPr/>
        </p:nvSpPr>
        <p:spPr>
          <a:xfrm>
            <a:off x="9117245" y="2310766"/>
            <a:ext cx="6149509" cy="12919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0" b="0" i="0" kern="1200">
                <a:solidFill>
                  <a:schemeClr val="bg2">
                    <a:lumMod val="25000"/>
                  </a:schemeClr>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400">
                <a:highlight>
                  <a:srgbClr val="96D6F3"/>
                </a:highlight>
              </a:rPr>
              <a:t>«Трансформаційні теми» </a:t>
            </a:r>
            <a:r>
              <a:rPr lang="en-US" sz="4400">
                <a:highlight>
                  <a:srgbClr val="96D6F3"/>
                </a:highlight>
              </a:rPr>
              <a:t>NEB</a:t>
            </a:r>
            <a:r>
              <a:rPr lang="uk-UA" sz="4400">
                <a:highlight>
                  <a:srgbClr val="96D6F3"/>
                </a:highlight>
              </a:rPr>
              <a:t>.</a:t>
            </a:r>
          </a:p>
        </p:txBody>
      </p:sp>
      <p:pic>
        <p:nvPicPr>
          <p:cNvPr id="4" name="Графіка 3" descr="Shield Tick with solid fill">
            <a:extLst>
              <a:ext uri="{FF2B5EF4-FFF2-40B4-BE49-F238E27FC236}">
                <a16:creationId xmlns:a16="http://schemas.microsoft.com/office/drawing/2014/main" id="{102D7BC4-726C-37F1-1DD0-8979B5CBE3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4669" y="3931215"/>
            <a:ext cx="1138485" cy="1138485"/>
          </a:xfrm>
          <a:prstGeom prst="rect">
            <a:avLst/>
          </a:prstGeom>
        </p:spPr>
      </p:pic>
      <p:pic>
        <p:nvPicPr>
          <p:cNvPr id="11" name="Графіка 10" descr="Cheers with solid fill">
            <a:extLst>
              <a:ext uri="{FF2B5EF4-FFF2-40B4-BE49-F238E27FC236}">
                <a16:creationId xmlns:a16="http://schemas.microsoft.com/office/drawing/2014/main" id="{588666FC-9565-5FF9-8676-2BD25A33BF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952" y="5273744"/>
            <a:ext cx="1115918" cy="1115918"/>
          </a:xfrm>
          <a:prstGeom prst="rect">
            <a:avLst/>
          </a:prstGeom>
        </p:spPr>
      </p:pic>
      <p:pic>
        <p:nvPicPr>
          <p:cNvPr id="12" name="Графіка 11" descr="Sunrise with solid fill">
            <a:extLst>
              <a:ext uri="{FF2B5EF4-FFF2-40B4-BE49-F238E27FC236}">
                <a16:creationId xmlns:a16="http://schemas.microsoft.com/office/drawing/2014/main" id="{2414FAD5-AC79-9943-EA33-730A941056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0454" y="6593707"/>
            <a:ext cx="1081416" cy="1081416"/>
          </a:xfrm>
          <a:prstGeom prst="rect">
            <a:avLst/>
          </a:prstGeom>
        </p:spPr>
      </p:pic>
      <p:sp>
        <p:nvSpPr>
          <p:cNvPr id="15" name="Текст 6">
            <a:extLst>
              <a:ext uri="{FF2B5EF4-FFF2-40B4-BE49-F238E27FC236}">
                <a16:creationId xmlns:a16="http://schemas.microsoft.com/office/drawing/2014/main" id="{CFD60F82-7760-CCAF-FEC4-D7C37395739B}"/>
              </a:ext>
            </a:extLst>
          </p:cNvPr>
          <p:cNvSpPr txBox="1">
            <a:spLocks/>
          </p:cNvSpPr>
          <p:nvPr/>
        </p:nvSpPr>
        <p:spPr>
          <a:xfrm>
            <a:off x="2213154" y="4300797"/>
            <a:ext cx="5320668" cy="46464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0" b="0" i="0" kern="1200">
                <a:solidFill>
                  <a:schemeClr val="bg2">
                    <a:lumMod val="25000"/>
                  </a:schemeClr>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solidFill>
                  <a:srgbClr val="4D4D4D"/>
                </a:solidFill>
              </a:rPr>
              <a:t>Сталість </a:t>
            </a:r>
            <a:r>
              <a:rPr lang="uk-UA" sz="2800">
                <a:solidFill>
                  <a:srgbClr val="4D4D4D"/>
                </a:solidFill>
              </a:rPr>
              <a:t>(екологічна і ресурсна)</a:t>
            </a:r>
          </a:p>
        </p:txBody>
      </p:sp>
      <p:sp>
        <p:nvSpPr>
          <p:cNvPr id="16" name="Текст 6">
            <a:extLst>
              <a:ext uri="{FF2B5EF4-FFF2-40B4-BE49-F238E27FC236}">
                <a16:creationId xmlns:a16="http://schemas.microsoft.com/office/drawing/2014/main" id="{5D8D568C-814C-8003-A0DA-05A69CB91376}"/>
              </a:ext>
            </a:extLst>
          </p:cNvPr>
          <p:cNvSpPr txBox="1">
            <a:spLocks/>
          </p:cNvSpPr>
          <p:nvPr/>
        </p:nvSpPr>
        <p:spPr>
          <a:xfrm>
            <a:off x="2213154" y="5345760"/>
            <a:ext cx="5320668" cy="7689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0" b="0" i="0" kern="1200">
                <a:solidFill>
                  <a:schemeClr val="bg2">
                    <a:lumMod val="25000"/>
                  </a:schemeClr>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solidFill>
                  <a:srgbClr val="4D4D4D"/>
                </a:solidFill>
              </a:rPr>
              <a:t>Інклюзія </a:t>
            </a:r>
            <a:r>
              <a:rPr lang="uk-UA" sz="2800">
                <a:solidFill>
                  <a:srgbClr val="4D4D4D"/>
                </a:solidFill>
              </a:rPr>
              <a:t>(доступність і справедливість)</a:t>
            </a:r>
          </a:p>
        </p:txBody>
      </p:sp>
      <p:sp>
        <p:nvSpPr>
          <p:cNvPr id="17" name="Текст 6">
            <a:extLst>
              <a:ext uri="{FF2B5EF4-FFF2-40B4-BE49-F238E27FC236}">
                <a16:creationId xmlns:a16="http://schemas.microsoft.com/office/drawing/2014/main" id="{21045684-DCBD-B02D-386E-2E47A72063AD}"/>
              </a:ext>
            </a:extLst>
          </p:cNvPr>
          <p:cNvSpPr txBox="1">
            <a:spLocks/>
          </p:cNvSpPr>
          <p:nvPr/>
        </p:nvSpPr>
        <p:spPr>
          <a:xfrm>
            <a:off x="2213154" y="6731189"/>
            <a:ext cx="5320668" cy="113848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0" b="0" i="0" kern="1200">
                <a:solidFill>
                  <a:schemeClr val="bg2">
                    <a:lumMod val="25000"/>
                  </a:schemeClr>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solidFill>
                  <a:srgbClr val="4D4D4D"/>
                </a:solidFill>
              </a:rPr>
              <a:t>Краса </a:t>
            </a:r>
            <a:r>
              <a:rPr lang="uk-UA" sz="2800">
                <a:solidFill>
                  <a:srgbClr val="4D4D4D"/>
                </a:solidFill>
              </a:rPr>
              <a:t>(якість простору, культурна ідентичність, людський досвід) </a:t>
            </a:r>
          </a:p>
        </p:txBody>
      </p:sp>
      <p:cxnSp>
        <p:nvCxnSpPr>
          <p:cNvPr id="18" name="Пряма сполучна лінія 17">
            <a:extLst>
              <a:ext uri="{FF2B5EF4-FFF2-40B4-BE49-F238E27FC236}">
                <a16:creationId xmlns:a16="http://schemas.microsoft.com/office/drawing/2014/main" id="{BE345561-1314-EC26-4243-89642BABD2EE}"/>
              </a:ext>
            </a:extLst>
          </p:cNvPr>
          <p:cNvCxnSpPr>
            <a:cxnSpLocks/>
          </p:cNvCxnSpPr>
          <p:nvPr/>
        </p:nvCxnSpPr>
        <p:spPr>
          <a:xfrm>
            <a:off x="715967" y="3744004"/>
            <a:ext cx="7046705" cy="0"/>
          </a:xfrm>
          <a:prstGeom prst="line">
            <a:avLst/>
          </a:prstGeom>
          <a:ln>
            <a:solidFill>
              <a:srgbClr val="4D4D4D"/>
            </a:solidFill>
          </a:ln>
        </p:spPr>
        <p:style>
          <a:lnRef idx="1">
            <a:schemeClr val="dk1"/>
          </a:lnRef>
          <a:fillRef idx="0">
            <a:schemeClr val="dk1"/>
          </a:fillRef>
          <a:effectRef idx="0">
            <a:schemeClr val="dk1"/>
          </a:effectRef>
          <a:fontRef idx="minor">
            <a:schemeClr val="tx1"/>
          </a:fontRef>
        </p:style>
      </p:cxnSp>
      <p:cxnSp>
        <p:nvCxnSpPr>
          <p:cNvPr id="21" name="Пряма сполучна лінія 20">
            <a:extLst>
              <a:ext uri="{FF2B5EF4-FFF2-40B4-BE49-F238E27FC236}">
                <a16:creationId xmlns:a16="http://schemas.microsoft.com/office/drawing/2014/main" id="{AE8DD747-559C-10C5-C577-1FC3BDBA7CA3}"/>
              </a:ext>
            </a:extLst>
          </p:cNvPr>
          <p:cNvCxnSpPr>
            <a:cxnSpLocks/>
          </p:cNvCxnSpPr>
          <p:nvPr/>
        </p:nvCxnSpPr>
        <p:spPr>
          <a:xfrm>
            <a:off x="8655102" y="3744004"/>
            <a:ext cx="7046705" cy="0"/>
          </a:xfrm>
          <a:prstGeom prst="line">
            <a:avLst/>
          </a:prstGeom>
          <a:ln>
            <a:solidFill>
              <a:srgbClr val="4D4D4D"/>
            </a:solidFill>
          </a:ln>
        </p:spPr>
        <p:style>
          <a:lnRef idx="1">
            <a:schemeClr val="dk1"/>
          </a:lnRef>
          <a:fillRef idx="0">
            <a:schemeClr val="dk1"/>
          </a:fillRef>
          <a:effectRef idx="0">
            <a:schemeClr val="dk1"/>
          </a:effectRef>
          <a:fontRef idx="minor">
            <a:schemeClr val="tx1"/>
          </a:fontRef>
        </p:style>
      </p:cxnSp>
      <p:cxnSp>
        <p:nvCxnSpPr>
          <p:cNvPr id="22" name="Пряма сполучна лінія 21">
            <a:extLst>
              <a:ext uri="{FF2B5EF4-FFF2-40B4-BE49-F238E27FC236}">
                <a16:creationId xmlns:a16="http://schemas.microsoft.com/office/drawing/2014/main" id="{88D669E8-7AF9-EBCF-71E2-F97C6B8237CB}"/>
              </a:ext>
            </a:extLst>
          </p:cNvPr>
          <p:cNvCxnSpPr>
            <a:cxnSpLocks/>
          </p:cNvCxnSpPr>
          <p:nvPr/>
        </p:nvCxnSpPr>
        <p:spPr>
          <a:xfrm>
            <a:off x="16614705" y="3744004"/>
            <a:ext cx="7046705" cy="0"/>
          </a:xfrm>
          <a:prstGeom prst="line">
            <a:avLst/>
          </a:prstGeom>
          <a:ln>
            <a:solidFill>
              <a:srgbClr val="4D4D4D"/>
            </a:solidFill>
          </a:ln>
        </p:spPr>
        <p:style>
          <a:lnRef idx="1">
            <a:schemeClr val="dk1"/>
          </a:lnRef>
          <a:fillRef idx="0">
            <a:schemeClr val="dk1"/>
          </a:fillRef>
          <a:effectRef idx="0">
            <a:schemeClr val="dk1"/>
          </a:effectRef>
          <a:fontRef idx="minor">
            <a:schemeClr val="tx1"/>
          </a:fontRef>
        </p:style>
      </p:cxnSp>
      <p:sp>
        <p:nvSpPr>
          <p:cNvPr id="24" name="Текст 1">
            <a:extLst>
              <a:ext uri="{FF2B5EF4-FFF2-40B4-BE49-F238E27FC236}">
                <a16:creationId xmlns:a16="http://schemas.microsoft.com/office/drawing/2014/main" id="{B5ABC889-02E4-8B09-8061-C15C9C8CFD06}"/>
              </a:ext>
            </a:extLst>
          </p:cNvPr>
          <p:cNvSpPr txBox="1">
            <a:spLocks/>
          </p:cNvSpPr>
          <p:nvPr/>
        </p:nvSpPr>
        <p:spPr>
          <a:xfrm>
            <a:off x="1074669" y="8217560"/>
            <a:ext cx="6065574" cy="35059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000" b="1">
                <a:solidFill>
                  <a:srgbClr val="4D4D4D"/>
                </a:solidFill>
              </a:rPr>
              <a:t>Принципи</a:t>
            </a:r>
            <a:r>
              <a:rPr lang="en-US" sz="4000">
                <a:solidFill>
                  <a:srgbClr val="4D4D4D"/>
                </a:solidFill>
              </a:rPr>
              <a:t>:</a:t>
            </a:r>
          </a:p>
          <a:p>
            <a:r>
              <a:rPr lang="uk-UA" sz="2800">
                <a:solidFill>
                  <a:srgbClr val="4D4D4D"/>
                </a:solidFill>
              </a:rPr>
              <a:t>- </a:t>
            </a:r>
            <a:r>
              <a:rPr lang="uk-UA" sz="2800" b="1">
                <a:solidFill>
                  <a:srgbClr val="4D4D4D"/>
                </a:solidFill>
              </a:rPr>
              <a:t>участь</a:t>
            </a:r>
            <a:r>
              <a:rPr lang="en-US" sz="2800">
                <a:solidFill>
                  <a:srgbClr val="4D4D4D"/>
                </a:solidFill>
              </a:rPr>
              <a:t>;</a:t>
            </a:r>
          </a:p>
          <a:p>
            <a:r>
              <a:rPr lang="uk-UA" sz="2800">
                <a:solidFill>
                  <a:srgbClr val="4D4D4D"/>
                </a:solidFill>
              </a:rPr>
              <a:t>- </a:t>
            </a:r>
            <a:r>
              <a:rPr lang="uk-UA" sz="2800" b="1">
                <a:solidFill>
                  <a:srgbClr val="4D4D4D"/>
                </a:solidFill>
              </a:rPr>
              <a:t>багаторівневість</a:t>
            </a:r>
            <a:r>
              <a:rPr lang="uk-UA" sz="2800">
                <a:solidFill>
                  <a:srgbClr val="4D4D4D"/>
                </a:solidFill>
              </a:rPr>
              <a:t> (від пілота до політики)</a:t>
            </a:r>
            <a:r>
              <a:rPr lang="en-US" sz="2800">
                <a:solidFill>
                  <a:srgbClr val="4D4D4D"/>
                </a:solidFill>
              </a:rPr>
              <a:t>;</a:t>
            </a:r>
          </a:p>
          <a:p>
            <a:r>
              <a:rPr lang="uk-UA" sz="2800">
                <a:solidFill>
                  <a:srgbClr val="4D4D4D"/>
                </a:solidFill>
              </a:rPr>
              <a:t>- </a:t>
            </a:r>
            <a:r>
              <a:rPr lang="uk-UA" sz="2800" b="1" err="1">
                <a:solidFill>
                  <a:srgbClr val="4D4D4D"/>
                </a:solidFill>
              </a:rPr>
              <a:t>трансдисциплінарність</a:t>
            </a:r>
            <a:r>
              <a:rPr lang="uk-UA" sz="2800">
                <a:solidFill>
                  <a:srgbClr val="4D4D4D"/>
                </a:solidFill>
              </a:rPr>
              <a:t> (співпраця архітекторів, інженерів, соціологів, екологів, бізнесу та мешканців).</a:t>
            </a:r>
            <a:endParaRPr lang="uk-UA" sz="1800">
              <a:solidFill>
                <a:srgbClr val="4D4D4D"/>
              </a:solidFill>
            </a:endParaRPr>
          </a:p>
        </p:txBody>
      </p:sp>
      <p:pic>
        <p:nvPicPr>
          <p:cNvPr id="25" name="Графіка 24" descr="Sunflower with solid fill">
            <a:extLst>
              <a:ext uri="{FF2B5EF4-FFF2-40B4-BE49-F238E27FC236}">
                <a16:creationId xmlns:a16="http://schemas.microsoft.com/office/drawing/2014/main" id="{875A7E08-4CD6-2BD9-AD1C-F0F963260E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30032" y="3917391"/>
            <a:ext cx="1232452" cy="1182757"/>
          </a:xfrm>
          <a:prstGeom prst="rect">
            <a:avLst/>
          </a:prstGeom>
        </p:spPr>
      </p:pic>
      <p:pic>
        <p:nvPicPr>
          <p:cNvPr id="26" name="Графіка 25" descr="Open hand with solid fill">
            <a:extLst>
              <a:ext uri="{FF2B5EF4-FFF2-40B4-BE49-F238E27FC236}">
                <a16:creationId xmlns:a16="http://schemas.microsoft.com/office/drawing/2014/main" id="{5632AA68-B696-F8EC-3AF4-D258007AB6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09796" y="6182092"/>
            <a:ext cx="1172817" cy="1172817"/>
          </a:xfrm>
          <a:prstGeom prst="rect">
            <a:avLst/>
          </a:prstGeom>
        </p:spPr>
      </p:pic>
      <p:pic>
        <p:nvPicPr>
          <p:cNvPr id="28" name="Графіка 27" descr="Arrow circle with solid fill">
            <a:extLst>
              <a:ext uri="{FF2B5EF4-FFF2-40B4-BE49-F238E27FC236}">
                <a16:creationId xmlns:a16="http://schemas.microsoft.com/office/drawing/2014/main" id="{FA75FA26-C80D-6C38-BFA2-461C891667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39997" y="8506198"/>
            <a:ext cx="1106557" cy="1106557"/>
          </a:xfrm>
          <a:prstGeom prst="rect">
            <a:avLst/>
          </a:prstGeom>
        </p:spPr>
      </p:pic>
      <p:sp>
        <p:nvSpPr>
          <p:cNvPr id="29" name="Текст 6">
            <a:extLst>
              <a:ext uri="{FF2B5EF4-FFF2-40B4-BE49-F238E27FC236}">
                <a16:creationId xmlns:a16="http://schemas.microsoft.com/office/drawing/2014/main" id="{52C8E5CB-1AA5-D206-B45D-5108888E7F27}"/>
              </a:ext>
            </a:extLst>
          </p:cNvPr>
          <p:cNvSpPr txBox="1">
            <a:spLocks/>
          </p:cNvSpPr>
          <p:nvPr/>
        </p:nvSpPr>
        <p:spPr>
          <a:xfrm>
            <a:off x="10253123" y="8061525"/>
            <a:ext cx="5320668" cy="20384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0" b="0" i="0" kern="1200">
                <a:solidFill>
                  <a:schemeClr val="bg2">
                    <a:lumMod val="25000"/>
                  </a:schemeClr>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err="1">
                <a:solidFill>
                  <a:srgbClr val="4D4D4D"/>
                </a:solidFill>
              </a:rPr>
              <a:t>Життєво</a:t>
            </a:r>
            <a:r>
              <a:rPr lang="uk-UA" sz="2800" b="1">
                <a:solidFill>
                  <a:srgbClr val="4D4D4D"/>
                </a:solidFill>
              </a:rPr>
              <a:t>-циклове мислення </a:t>
            </a:r>
            <a:r>
              <a:rPr lang="uk-UA" sz="2800">
                <a:solidFill>
                  <a:srgbClr val="4D4D4D"/>
                </a:solidFill>
              </a:rPr>
              <a:t>(ремонтопридатність, повторне використання матеріалів, будівлі як «банки матеріалів», зниження вуглецевого сліду) </a:t>
            </a:r>
          </a:p>
        </p:txBody>
      </p:sp>
      <p:sp>
        <p:nvSpPr>
          <p:cNvPr id="30" name="Текст 6">
            <a:extLst>
              <a:ext uri="{FF2B5EF4-FFF2-40B4-BE49-F238E27FC236}">
                <a16:creationId xmlns:a16="http://schemas.microsoft.com/office/drawing/2014/main" id="{CDD1B0FD-A615-2F47-C4A0-F1BF465F3045}"/>
              </a:ext>
            </a:extLst>
          </p:cNvPr>
          <p:cNvSpPr txBox="1">
            <a:spLocks/>
          </p:cNvSpPr>
          <p:nvPr/>
        </p:nvSpPr>
        <p:spPr>
          <a:xfrm>
            <a:off x="10233381" y="5902180"/>
            <a:ext cx="5320668" cy="17326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0" b="0" i="0" kern="1200">
                <a:solidFill>
                  <a:schemeClr val="bg2">
                    <a:lumMod val="25000"/>
                  </a:schemeClr>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solidFill>
                  <a:srgbClr val="4D4D4D"/>
                </a:solidFill>
              </a:rPr>
              <a:t>Фокус на вразливих групах </a:t>
            </a:r>
            <a:r>
              <a:rPr lang="uk-UA" sz="2800">
                <a:solidFill>
                  <a:srgbClr val="4D4D4D"/>
                </a:solidFill>
              </a:rPr>
              <a:t>(дитяча, старша, маломобільна інфраструктура, транспортна справедливість)</a:t>
            </a:r>
          </a:p>
        </p:txBody>
      </p:sp>
      <p:sp>
        <p:nvSpPr>
          <p:cNvPr id="31" name="Текст 6">
            <a:extLst>
              <a:ext uri="{FF2B5EF4-FFF2-40B4-BE49-F238E27FC236}">
                <a16:creationId xmlns:a16="http://schemas.microsoft.com/office/drawing/2014/main" id="{EE6BBEEB-4BC2-3144-98D9-55B73E3894C0}"/>
              </a:ext>
            </a:extLst>
          </p:cNvPr>
          <p:cNvSpPr txBox="1">
            <a:spLocks/>
          </p:cNvSpPr>
          <p:nvPr/>
        </p:nvSpPr>
        <p:spPr>
          <a:xfrm>
            <a:off x="10253123" y="3915190"/>
            <a:ext cx="5320668" cy="12297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000" b="0" i="0" kern="1200">
                <a:solidFill>
                  <a:schemeClr val="bg2">
                    <a:lumMod val="25000"/>
                  </a:schemeClr>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solidFill>
                  <a:srgbClr val="4D4D4D"/>
                </a:solidFill>
              </a:rPr>
              <a:t>Возз’єднання з природою </a:t>
            </a:r>
            <a:r>
              <a:rPr lang="uk-UA" sz="2800">
                <a:solidFill>
                  <a:srgbClr val="4D4D4D"/>
                </a:solidFill>
              </a:rPr>
              <a:t>(зелена і синя інфраструктура в місті, біокліматичний дизайн)</a:t>
            </a:r>
          </a:p>
        </p:txBody>
      </p:sp>
      <p:sp>
        <p:nvSpPr>
          <p:cNvPr id="37" name="Текст 1">
            <a:extLst>
              <a:ext uri="{FF2B5EF4-FFF2-40B4-BE49-F238E27FC236}">
                <a16:creationId xmlns:a16="http://schemas.microsoft.com/office/drawing/2014/main" id="{784C1244-87AE-FCEF-2633-896EA6E081AC}"/>
              </a:ext>
            </a:extLst>
          </p:cNvPr>
          <p:cNvSpPr txBox="1">
            <a:spLocks/>
          </p:cNvSpPr>
          <p:nvPr/>
        </p:nvSpPr>
        <p:spPr>
          <a:xfrm>
            <a:off x="17064575" y="3940632"/>
            <a:ext cx="6065574" cy="61593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a:solidFill>
                  <a:srgbClr val="4D4D4D"/>
                </a:solidFill>
              </a:rPr>
              <a:t>- </a:t>
            </a:r>
            <a:r>
              <a:rPr lang="uk-UA" sz="2800" b="1">
                <a:solidFill>
                  <a:srgbClr val="4D4D4D"/>
                </a:solidFill>
              </a:rPr>
              <a:t>Карта </a:t>
            </a:r>
            <a:r>
              <a:rPr lang="uk-UA" sz="2800" b="1" err="1">
                <a:solidFill>
                  <a:srgbClr val="4D4D4D"/>
                </a:solidFill>
              </a:rPr>
              <a:t>стейкхолдерів</a:t>
            </a:r>
            <a:r>
              <a:rPr lang="en-US" sz="2800" b="1">
                <a:solidFill>
                  <a:srgbClr val="4D4D4D"/>
                </a:solidFill>
              </a:rPr>
              <a:t>: </a:t>
            </a:r>
            <a:r>
              <a:rPr lang="uk-UA" sz="2800">
                <a:solidFill>
                  <a:srgbClr val="4D4D4D"/>
                </a:solidFill>
              </a:rPr>
              <a:t>ідентифікація всіх груп впливу/інтересу – мешканці, бізнес, КП, заклади освіти/медицини, ін.</a:t>
            </a:r>
            <a:endParaRPr lang="en-US" sz="2800">
              <a:solidFill>
                <a:srgbClr val="4D4D4D"/>
              </a:solidFill>
            </a:endParaRPr>
          </a:p>
          <a:p>
            <a:r>
              <a:rPr lang="uk-UA" sz="2800">
                <a:solidFill>
                  <a:srgbClr val="4D4D4D"/>
                </a:solidFill>
              </a:rPr>
              <a:t>- </a:t>
            </a:r>
            <a:r>
              <a:rPr lang="uk-UA" sz="2800" b="1">
                <a:solidFill>
                  <a:srgbClr val="4D4D4D"/>
                </a:solidFill>
              </a:rPr>
              <a:t>Сходи участі</a:t>
            </a:r>
            <a:r>
              <a:rPr lang="en-US" sz="2800" b="1">
                <a:solidFill>
                  <a:srgbClr val="4D4D4D"/>
                </a:solidFill>
              </a:rPr>
              <a:t>:</a:t>
            </a:r>
            <a:r>
              <a:rPr lang="uk-UA" sz="2800" b="1">
                <a:solidFill>
                  <a:srgbClr val="4D4D4D"/>
                </a:solidFill>
              </a:rPr>
              <a:t> </a:t>
            </a:r>
            <a:r>
              <a:rPr lang="uk-UA" sz="2800">
                <a:solidFill>
                  <a:srgbClr val="4D4D4D"/>
                </a:solidFill>
              </a:rPr>
              <a:t>від інформування – до </a:t>
            </a:r>
            <a:r>
              <a:rPr lang="uk-UA" sz="2800" err="1">
                <a:solidFill>
                  <a:srgbClr val="4D4D4D"/>
                </a:solidFill>
              </a:rPr>
              <a:t>співпроєктувпання</a:t>
            </a:r>
            <a:r>
              <a:rPr lang="uk-UA" sz="2800">
                <a:solidFill>
                  <a:srgbClr val="4D4D4D"/>
                </a:solidFill>
              </a:rPr>
              <a:t>/</a:t>
            </a:r>
            <a:r>
              <a:rPr lang="uk-UA" sz="2800" err="1">
                <a:solidFill>
                  <a:srgbClr val="4D4D4D"/>
                </a:solidFill>
              </a:rPr>
              <a:t>співуправління</a:t>
            </a:r>
            <a:r>
              <a:rPr lang="uk-UA" sz="2800">
                <a:solidFill>
                  <a:srgbClr val="4D4D4D"/>
                </a:solidFill>
              </a:rPr>
              <a:t>.</a:t>
            </a:r>
            <a:endParaRPr lang="en-US" sz="2800">
              <a:solidFill>
                <a:srgbClr val="4D4D4D"/>
              </a:solidFill>
            </a:endParaRPr>
          </a:p>
          <a:p>
            <a:r>
              <a:rPr lang="uk-UA" sz="2800">
                <a:solidFill>
                  <a:srgbClr val="4D4D4D"/>
                </a:solidFill>
              </a:rPr>
              <a:t>- </a:t>
            </a:r>
            <a:r>
              <a:rPr lang="uk-UA" sz="2800" b="1">
                <a:solidFill>
                  <a:srgbClr val="4D4D4D"/>
                </a:solidFill>
              </a:rPr>
              <a:t>Взаємодія з інфраструктурою</a:t>
            </a:r>
            <a:r>
              <a:rPr lang="en-US" sz="2800" b="1">
                <a:solidFill>
                  <a:srgbClr val="4D4D4D"/>
                </a:solidFill>
              </a:rPr>
              <a:t>: </a:t>
            </a:r>
            <a:r>
              <a:rPr lang="uk-UA" sz="2800">
                <a:solidFill>
                  <a:srgbClr val="4D4D4D"/>
                </a:solidFill>
              </a:rPr>
              <a:t>як відбувається взаємодія (наприклад, маршрут «дім-школа-поліклініка) і де саме виникають бар’єри.</a:t>
            </a:r>
          </a:p>
          <a:p>
            <a:r>
              <a:rPr lang="uk-UA" sz="1800">
                <a:solidFill>
                  <a:srgbClr val="4D4D4D"/>
                </a:solidFill>
              </a:rPr>
              <a:t>- </a:t>
            </a:r>
            <a:r>
              <a:rPr lang="uk-UA" sz="2800" b="1">
                <a:solidFill>
                  <a:srgbClr val="4D4D4D"/>
                </a:solidFill>
              </a:rPr>
              <a:t>Процесна рамка </a:t>
            </a:r>
            <a:r>
              <a:rPr lang="en-US" sz="2800" b="1">
                <a:solidFill>
                  <a:srgbClr val="4D4D4D"/>
                </a:solidFill>
              </a:rPr>
              <a:t>NEB Toolbox: </a:t>
            </a:r>
            <a:r>
              <a:rPr lang="uk-UA" sz="2800">
                <a:solidFill>
                  <a:srgbClr val="4D4D4D"/>
                </a:solidFill>
              </a:rPr>
              <a:t>виявлення → дослідження → удосконалення з поверненням до участі на кожному етапі</a:t>
            </a:r>
            <a:r>
              <a:rPr lang="en-US" sz="2800">
                <a:solidFill>
                  <a:srgbClr val="4D4D4D"/>
                </a:solidFill>
              </a:rPr>
              <a:t>.</a:t>
            </a:r>
            <a:endParaRPr lang="uk-UA" sz="2800">
              <a:solidFill>
                <a:srgbClr val="4D4D4D"/>
              </a:solidFill>
            </a:endParaRPr>
          </a:p>
        </p:txBody>
      </p:sp>
    </p:spTree>
    <p:extLst>
      <p:ext uri="{BB962C8B-B14F-4D97-AF65-F5344CB8AC3E}">
        <p14:creationId xmlns:p14="http://schemas.microsoft.com/office/powerpoint/2010/main" val="184292209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CC151-220B-F6B4-AC55-A3B37A820871}"/>
            </a:ext>
          </a:extLst>
        </p:cNvPr>
        <p:cNvGrpSpPr/>
        <p:nvPr/>
      </p:nvGrpSpPr>
      <p:grpSpPr>
        <a:xfrm>
          <a:off x="0" y="0"/>
          <a:ext cx="0" cy="0"/>
          <a:chOff x="0" y="0"/>
          <a:chExt cx="0" cy="0"/>
        </a:xfrm>
      </p:grpSpPr>
      <p:pic>
        <p:nvPicPr>
          <p:cNvPr id="2050" name="Picture 2" descr="A picture containing floor, indoor, building, door&#10;&#10;Description automatically generated">
            <a:extLst>
              <a:ext uri="{FF2B5EF4-FFF2-40B4-BE49-F238E27FC236}">
                <a16:creationId xmlns:a16="http://schemas.microsoft.com/office/drawing/2014/main" id="{3E96BDEA-AF86-01BB-8DC4-BA9ED5DFF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726" r="4541"/>
          <a:stretch>
            <a:fillRect/>
          </a:stretch>
        </p:blipFill>
        <p:spPr bwMode="auto">
          <a:xfrm>
            <a:off x="11651298" y="10"/>
            <a:ext cx="12732702" cy="13715990"/>
          </a:xfrm>
          <a:prstGeom prst="rect">
            <a:avLst/>
          </a:prstGeom>
          <a:solidFill>
            <a:srgbClr val="FFFFFF"/>
          </a:solidFill>
        </p:spPr>
      </p:pic>
      <p:sp>
        <p:nvSpPr>
          <p:cNvPr id="2" name="Текст 1">
            <a:extLst>
              <a:ext uri="{FF2B5EF4-FFF2-40B4-BE49-F238E27FC236}">
                <a16:creationId xmlns:a16="http://schemas.microsoft.com/office/drawing/2014/main" id="{3E8EBA34-2482-ECFE-D3AE-8685EA18F7E0}"/>
              </a:ext>
            </a:extLst>
          </p:cNvPr>
          <p:cNvSpPr txBox="1">
            <a:spLocks/>
          </p:cNvSpPr>
          <p:nvPr/>
        </p:nvSpPr>
        <p:spPr>
          <a:xfrm>
            <a:off x="1123950" y="6419088"/>
            <a:ext cx="9169580" cy="394517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00"/>
              </a:lnSpc>
              <a:spcBef>
                <a:spcPts val="0"/>
              </a:spcBef>
              <a:spcAft>
                <a:spcPts val="600"/>
              </a:spcAft>
            </a:pPr>
            <a:r>
              <a:rPr lang="es-419" sz="4000" kern="1200">
                <a:solidFill>
                  <a:schemeClr val="bg2">
                    <a:lumMod val="25000"/>
                  </a:schemeClr>
                </a:solidFill>
                <a:latin typeface="+mj-lt"/>
                <a:ea typeface="+mn-ea"/>
                <a:cs typeface="+mn-cs"/>
              </a:rPr>
              <a:t>- NEB - це не «про стиль», а про процес: як ми ухвалюємо рішення і з ким саме, щоби інфраструктура давала довгострокову спільну цінність.</a:t>
            </a:r>
          </a:p>
          <a:p>
            <a:pPr>
              <a:lnSpc>
                <a:spcPts val="3600"/>
              </a:lnSpc>
              <a:spcBef>
                <a:spcPts val="0"/>
              </a:spcBef>
              <a:spcAft>
                <a:spcPts val="600"/>
              </a:spcAft>
            </a:pPr>
            <a:endParaRPr lang="es-419" sz="4000" b="1" kern="1200">
              <a:solidFill>
                <a:schemeClr val="bg2">
                  <a:lumMod val="25000"/>
                </a:schemeClr>
              </a:solidFill>
              <a:latin typeface="+mj-lt"/>
              <a:ea typeface="+mn-ea"/>
              <a:cs typeface="+mn-cs"/>
            </a:endParaRPr>
          </a:p>
        </p:txBody>
      </p:sp>
      <p:sp>
        <p:nvSpPr>
          <p:cNvPr id="2055" name="Title 3">
            <a:extLst>
              <a:ext uri="{FF2B5EF4-FFF2-40B4-BE49-F238E27FC236}">
                <a16:creationId xmlns:a16="http://schemas.microsoft.com/office/drawing/2014/main" id="{FBB2392E-A053-93FD-1ACC-6FB2603253F6}"/>
              </a:ext>
            </a:extLst>
          </p:cNvPr>
          <p:cNvSpPr>
            <a:spLocks noGrp="1"/>
          </p:cNvSpPr>
          <p:nvPr>
            <p:ph type="title"/>
          </p:nvPr>
        </p:nvSpPr>
        <p:spPr>
          <a:xfrm>
            <a:off x="1123950" y="4206875"/>
            <a:ext cx="10371364" cy="2212213"/>
          </a:xfrm>
        </p:spPr>
        <p:txBody>
          <a:bodyPr/>
          <a:lstStyle/>
          <a:p>
            <a:r>
              <a:rPr lang="es-419" sz="8000" b="1"/>
              <a:t>Стратегічний висновок:</a:t>
            </a:r>
            <a:endParaRPr lang="en-US" sz="13900"/>
          </a:p>
        </p:txBody>
      </p:sp>
    </p:spTree>
    <p:extLst>
      <p:ext uri="{BB962C8B-B14F-4D97-AF65-F5344CB8AC3E}">
        <p14:creationId xmlns:p14="http://schemas.microsoft.com/office/powerpoint/2010/main" val="41126430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B0743-CA75-AA82-CD54-311392E151C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C01F9D-4815-55C8-D78B-B47CD1082E5F}"/>
              </a:ext>
            </a:extLst>
          </p:cNvPr>
          <p:cNvSpPr>
            <a:spLocks noGrp="1"/>
          </p:cNvSpPr>
          <p:nvPr>
            <p:ph type="title"/>
          </p:nvPr>
        </p:nvSpPr>
        <p:spPr>
          <a:xfrm>
            <a:off x="10083039" y="3106442"/>
            <a:ext cx="9101073" cy="7299430"/>
          </a:xfrm>
        </p:spPr>
        <p:txBody>
          <a:bodyPr/>
          <a:lstStyle/>
          <a:p>
            <a:pPr algn="ctr"/>
            <a:r>
              <a:rPr lang="en-US" sz="8800" noProof="0"/>
              <a:t>5</a:t>
            </a:r>
            <a:r>
              <a:rPr lang="uk-UA" sz="8800"/>
              <a:t>. Від ідентифікації до фінансування</a:t>
            </a:r>
            <a:r>
              <a:rPr lang="en-US" sz="8800"/>
              <a:t>: </a:t>
            </a:r>
            <a:r>
              <a:rPr lang="uk-UA" sz="8800"/>
              <a:t>як перетворити ідею на інвестиційний проєкт.</a:t>
            </a:r>
            <a:endParaRPr lang="uk-UA" sz="8800" noProof="0"/>
          </a:p>
        </p:txBody>
      </p:sp>
    </p:spTree>
    <p:extLst>
      <p:ext uri="{BB962C8B-B14F-4D97-AF65-F5344CB8AC3E}">
        <p14:creationId xmlns:p14="http://schemas.microsoft.com/office/powerpoint/2010/main" val="36108881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A53A9-E2A2-377F-41D8-38493E537DDD}"/>
            </a:ext>
          </a:extLst>
        </p:cNvPr>
        <p:cNvGrpSpPr/>
        <p:nvPr/>
      </p:nvGrpSpPr>
      <p:grpSpPr>
        <a:xfrm>
          <a:off x="0" y="0"/>
          <a:ext cx="0" cy="0"/>
          <a:chOff x="0" y="0"/>
          <a:chExt cx="0" cy="0"/>
        </a:xfrm>
      </p:grpSpPr>
      <p:sp>
        <p:nvSpPr>
          <p:cNvPr id="6" name="Текст 5">
            <a:extLst>
              <a:ext uri="{FF2B5EF4-FFF2-40B4-BE49-F238E27FC236}">
                <a16:creationId xmlns:a16="http://schemas.microsoft.com/office/drawing/2014/main" id="{8C91CAFF-458E-0EED-129F-373F86861B8D}"/>
              </a:ext>
            </a:extLst>
          </p:cNvPr>
          <p:cNvSpPr>
            <a:spLocks noGrp="1"/>
          </p:cNvSpPr>
          <p:nvPr>
            <p:ph type="body" sz="quarter" idx="16"/>
          </p:nvPr>
        </p:nvSpPr>
        <p:spPr>
          <a:xfrm>
            <a:off x="12556748" y="2734953"/>
            <a:ext cx="9663172" cy="1089966"/>
          </a:xfrm>
        </p:spPr>
        <p:txBody>
          <a:bodyPr/>
          <a:lstStyle/>
          <a:p>
            <a:pPr algn="ctr"/>
            <a:r>
              <a:rPr lang="uk-UA" sz="4400" b="1">
                <a:solidFill>
                  <a:srgbClr val="79C59F"/>
                </a:solidFill>
                <a:effectLst>
                  <a:outerShdw blurRad="38100" dist="38100" dir="2700000" algn="tl">
                    <a:srgbClr val="000000">
                      <a:alpha val="43137"/>
                    </a:srgbClr>
                  </a:outerShdw>
                </a:effectLst>
              </a:rPr>
              <a:t>Що потрібно аби перейти «від переліку втрат до інвестиційних паспортів»</a:t>
            </a:r>
            <a:r>
              <a:rPr lang="en-US" sz="4400" b="1">
                <a:solidFill>
                  <a:srgbClr val="79C59F"/>
                </a:solidFill>
                <a:effectLst>
                  <a:outerShdw blurRad="38100" dist="38100" dir="2700000" algn="tl">
                    <a:srgbClr val="000000">
                      <a:alpha val="43137"/>
                    </a:srgbClr>
                  </a:outerShdw>
                </a:effectLst>
                <a:latin typeface="TITILLIUMMAPS29L-400WT" pitchFamily="2" charset="77"/>
              </a:rPr>
              <a:t>?</a:t>
            </a:r>
            <a:endParaRPr lang="uk-UA" sz="4400" b="1">
              <a:solidFill>
                <a:srgbClr val="79C59F"/>
              </a:solidFill>
              <a:effectLst>
                <a:outerShdw blurRad="38100" dist="38100" dir="2700000" algn="tl">
                  <a:srgbClr val="000000">
                    <a:alpha val="43137"/>
                  </a:srgbClr>
                </a:outerShdw>
              </a:effectLst>
            </a:endParaRPr>
          </a:p>
        </p:txBody>
      </p:sp>
      <p:sp>
        <p:nvSpPr>
          <p:cNvPr id="8" name="Рисунок 7">
            <a:extLst>
              <a:ext uri="{FF2B5EF4-FFF2-40B4-BE49-F238E27FC236}">
                <a16:creationId xmlns:a16="http://schemas.microsoft.com/office/drawing/2014/main" id="{01D6937A-92A9-046C-5DBE-C5E91FFE8B66}"/>
              </a:ext>
            </a:extLst>
          </p:cNvPr>
          <p:cNvSpPr>
            <a:spLocks noGrp="1"/>
          </p:cNvSpPr>
          <p:nvPr>
            <p:ph type="pic" sz="quarter" idx="18"/>
          </p:nvPr>
        </p:nvSpPr>
        <p:spPr>
          <a:xfrm>
            <a:off x="3317564" y="3051150"/>
            <a:ext cx="5515540" cy="902267"/>
          </a:xfrm>
        </p:spPr>
        <p:txBody>
          <a:bodyPr/>
          <a:lstStyle/>
          <a:p>
            <a:pPr>
              <a:buBlip>
                <a:blip r:embed="rId2">
                  <a:extLst>
                    <a:ext uri="{96DAC541-7B7A-43D3-8B79-37D633B846F1}">
                      <asvg:svgBlip xmlns:asvg="http://schemas.microsoft.com/office/drawing/2016/SVG/main" r:embed="rId3"/>
                    </a:ext>
                  </a:extLst>
                </a:blip>
              </a:buBlip>
            </a:pPr>
            <a:r>
              <a:rPr lang="uk-UA" sz="3200" b="1" noProof="0"/>
              <a:t>Ідентифікація</a:t>
            </a:r>
            <a:r>
              <a:rPr lang="uk-UA" sz="3200" noProof="0"/>
              <a:t> потреб та об’єктів</a:t>
            </a:r>
          </a:p>
        </p:txBody>
      </p:sp>
      <p:sp>
        <p:nvSpPr>
          <p:cNvPr id="9" name="Рисунок 8">
            <a:extLst>
              <a:ext uri="{FF2B5EF4-FFF2-40B4-BE49-F238E27FC236}">
                <a16:creationId xmlns:a16="http://schemas.microsoft.com/office/drawing/2014/main" id="{25443789-38DF-850E-C5F7-700ABD5D6A7C}"/>
              </a:ext>
            </a:extLst>
          </p:cNvPr>
          <p:cNvSpPr>
            <a:spLocks noGrp="1"/>
          </p:cNvSpPr>
          <p:nvPr>
            <p:ph type="pic" sz="quarter" idx="19"/>
          </p:nvPr>
        </p:nvSpPr>
        <p:spPr>
          <a:xfrm>
            <a:off x="3333056" y="5842856"/>
            <a:ext cx="5500048" cy="1903039"/>
          </a:xfrm>
        </p:spPr>
        <p:txBody>
          <a:bodyPr/>
          <a:lstStyle/>
          <a:p>
            <a:pPr>
              <a:buBlip>
                <a:blip r:embed="rId4">
                  <a:extLst>
                    <a:ext uri="{96DAC541-7B7A-43D3-8B79-37D633B846F1}">
                      <asvg:svgBlip xmlns:asvg="http://schemas.microsoft.com/office/drawing/2016/SVG/main" r:embed="rId5"/>
                    </a:ext>
                  </a:extLst>
                </a:blip>
              </a:buBlip>
            </a:pPr>
            <a:r>
              <a:rPr lang="uk-UA" sz="3200" b="1" noProof="0"/>
              <a:t>Фінансування</a:t>
            </a:r>
            <a:r>
              <a:rPr lang="uk-UA" sz="3200" noProof="0"/>
              <a:t> (донори, МФО, </a:t>
            </a:r>
            <a:r>
              <a:rPr lang="uk-UA" sz="3200" noProof="0" err="1"/>
              <a:t>держпідтримка</a:t>
            </a:r>
            <a:r>
              <a:rPr lang="uk-UA" sz="3200" noProof="0"/>
              <a:t>, приватні інвестори, муніципальні запозичення)</a:t>
            </a:r>
          </a:p>
        </p:txBody>
      </p:sp>
      <p:sp>
        <p:nvSpPr>
          <p:cNvPr id="10" name="Рисунок 9">
            <a:extLst>
              <a:ext uri="{FF2B5EF4-FFF2-40B4-BE49-F238E27FC236}">
                <a16:creationId xmlns:a16="http://schemas.microsoft.com/office/drawing/2014/main" id="{FE90DBD3-2014-6519-C3C9-904A740D7C4C}"/>
              </a:ext>
            </a:extLst>
          </p:cNvPr>
          <p:cNvSpPr>
            <a:spLocks noGrp="1"/>
          </p:cNvSpPr>
          <p:nvPr>
            <p:ph type="pic" sz="quarter" idx="20"/>
          </p:nvPr>
        </p:nvSpPr>
        <p:spPr>
          <a:xfrm>
            <a:off x="3333056" y="4188429"/>
            <a:ext cx="5500048" cy="1459789"/>
          </a:xfrm>
        </p:spPr>
        <p:txBody>
          <a:bodyPr/>
          <a:lstStyle/>
          <a:p>
            <a:pPr>
              <a:buBlip>
                <a:blip r:embed="rId4">
                  <a:extLst>
                    <a:ext uri="{96DAC541-7B7A-43D3-8B79-37D633B846F1}">
                      <asvg:svgBlip xmlns:asvg="http://schemas.microsoft.com/office/drawing/2016/SVG/main" r:embed="rId5"/>
                    </a:ext>
                  </a:extLst>
                </a:blip>
              </a:buBlip>
            </a:pPr>
            <a:r>
              <a:rPr lang="uk-UA" sz="3200" b="1"/>
              <a:t>Структурування</a:t>
            </a:r>
            <a:r>
              <a:rPr lang="uk-UA" sz="3200"/>
              <a:t> </a:t>
            </a:r>
            <a:r>
              <a:rPr lang="uk-UA" sz="3200" err="1"/>
              <a:t>проєкту</a:t>
            </a:r>
            <a:r>
              <a:rPr lang="uk-UA" sz="3200"/>
              <a:t> (юридично, технічно, економічно)</a:t>
            </a:r>
            <a:endParaRPr lang="uk-UA" sz="3200" noProof="0"/>
          </a:p>
        </p:txBody>
      </p:sp>
      <p:sp>
        <p:nvSpPr>
          <p:cNvPr id="2" name="Рисунок 7">
            <a:extLst>
              <a:ext uri="{FF2B5EF4-FFF2-40B4-BE49-F238E27FC236}">
                <a16:creationId xmlns:a16="http://schemas.microsoft.com/office/drawing/2014/main" id="{0440C2F0-2E84-BBF4-0C4D-D82A558CFC4E}"/>
              </a:ext>
            </a:extLst>
          </p:cNvPr>
          <p:cNvSpPr txBox="1">
            <a:spLocks/>
          </p:cNvSpPr>
          <p:nvPr/>
        </p:nvSpPr>
        <p:spPr>
          <a:xfrm>
            <a:off x="3317564" y="7935793"/>
            <a:ext cx="5500048" cy="493835"/>
          </a:xfrm>
          <a:prstGeom prst="roundRect">
            <a:avLst>
              <a:gd name="adj" fmla="val 5203"/>
            </a:avLst>
          </a:prstGeom>
          <a:ln w="127000">
            <a:solidFill>
              <a:srgbClr val="EEDE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Blip>
                <a:blip r:embed="rId2">
                  <a:extLst>
                    <a:ext uri="{96DAC541-7B7A-43D3-8B79-37D633B846F1}">
                      <asvg:svgBlip xmlns:asvg="http://schemas.microsoft.com/office/drawing/2016/SVG/main" r:embed="rId3"/>
                    </a:ext>
                  </a:extLst>
                </a:blip>
              </a:buBlip>
            </a:pPr>
            <a:r>
              <a:rPr lang="uk-UA" sz="3200" b="1"/>
              <a:t>Реалізація</a:t>
            </a:r>
            <a:endParaRPr lang="uk-UA" sz="3200"/>
          </a:p>
        </p:txBody>
      </p:sp>
      <p:sp>
        <p:nvSpPr>
          <p:cNvPr id="3" name="Рисунок 9">
            <a:extLst>
              <a:ext uri="{FF2B5EF4-FFF2-40B4-BE49-F238E27FC236}">
                <a16:creationId xmlns:a16="http://schemas.microsoft.com/office/drawing/2014/main" id="{2798D15B-8097-1698-A307-BA554B183F94}"/>
              </a:ext>
            </a:extLst>
          </p:cNvPr>
          <p:cNvSpPr txBox="1">
            <a:spLocks/>
          </p:cNvSpPr>
          <p:nvPr/>
        </p:nvSpPr>
        <p:spPr>
          <a:xfrm>
            <a:off x="3317564" y="8619527"/>
            <a:ext cx="5515540" cy="493836"/>
          </a:xfrm>
          <a:prstGeom prst="roundRect">
            <a:avLst>
              <a:gd name="adj" fmla="val 5203"/>
            </a:avLst>
          </a:prstGeom>
          <a:ln w="127000">
            <a:solidFill>
              <a:srgbClr val="79C59F"/>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Blip>
                <a:blip r:embed="rId4">
                  <a:extLst>
                    <a:ext uri="{96DAC541-7B7A-43D3-8B79-37D633B846F1}">
                      <asvg:svgBlip xmlns:asvg="http://schemas.microsoft.com/office/drawing/2016/SVG/main" r:embed="rId5"/>
                    </a:ext>
                  </a:extLst>
                </a:blip>
              </a:buBlip>
            </a:pPr>
            <a:r>
              <a:rPr lang="uk-UA" sz="3200" b="1"/>
              <a:t>Експлуатація і моніторинг</a:t>
            </a:r>
            <a:endParaRPr lang="uk-UA" sz="3200"/>
          </a:p>
        </p:txBody>
      </p:sp>
      <p:sp>
        <p:nvSpPr>
          <p:cNvPr id="12" name="Прямокутник: округлені кути 11">
            <a:extLst>
              <a:ext uri="{FF2B5EF4-FFF2-40B4-BE49-F238E27FC236}">
                <a16:creationId xmlns:a16="http://schemas.microsoft.com/office/drawing/2014/main" id="{97865855-6756-44DC-9FBB-EB53F7DD2FC6}"/>
              </a:ext>
            </a:extLst>
          </p:cNvPr>
          <p:cNvSpPr/>
          <p:nvPr/>
        </p:nvSpPr>
        <p:spPr>
          <a:xfrm>
            <a:off x="14782068" y="4141116"/>
            <a:ext cx="5133564" cy="542367"/>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a:latin typeface="+mj-lt"/>
              </a:rPr>
              <a:t>Чіткі вихідні дані</a:t>
            </a:r>
          </a:p>
        </p:txBody>
      </p:sp>
      <p:sp>
        <p:nvSpPr>
          <p:cNvPr id="13" name="Прямокутник: округлені кути 12">
            <a:extLst>
              <a:ext uri="{FF2B5EF4-FFF2-40B4-BE49-F238E27FC236}">
                <a16:creationId xmlns:a16="http://schemas.microsoft.com/office/drawing/2014/main" id="{39F20ECC-788E-588E-BF22-A3375C3E0540}"/>
              </a:ext>
            </a:extLst>
          </p:cNvPr>
          <p:cNvSpPr/>
          <p:nvPr/>
        </p:nvSpPr>
        <p:spPr>
          <a:xfrm>
            <a:off x="14782068" y="6332095"/>
            <a:ext cx="5133564" cy="1377223"/>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a:latin typeface="+mj-lt"/>
              </a:rPr>
              <a:t>Модель </a:t>
            </a:r>
            <a:r>
              <a:rPr lang="en-US" sz="3200" b="1">
                <a:latin typeface="+mj-lt"/>
              </a:rPr>
              <a:t>O&amp;M</a:t>
            </a:r>
            <a:r>
              <a:rPr lang="uk-UA" sz="3200" b="1">
                <a:latin typeface="+mj-lt"/>
              </a:rPr>
              <a:t>*</a:t>
            </a:r>
            <a:endParaRPr lang="en-US" sz="3200" b="1">
              <a:latin typeface="+mj-lt"/>
            </a:endParaRPr>
          </a:p>
          <a:p>
            <a:pPr algn="ctr"/>
            <a:r>
              <a:rPr lang="en-US" sz="3200" b="1">
                <a:latin typeface="+mj-lt"/>
              </a:rPr>
              <a:t>(</a:t>
            </a:r>
            <a:r>
              <a:rPr lang="uk-UA" sz="3200" b="1">
                <a:latin typeface="+mj-lt"/>
              </a:rPr>
              <a:t>обслуговування і утримання)</a:t>
            </a:r>
          </a:p>
        </p:txBody>
      </p:sp>
      <p:sp>
        <p:nvSpPr>
          <p:cNvPr id="14" name="Прямокутник: округлені кути 13">
            <a:extLst>
              <a:ext uri="{FF2B5EF4-FFF2-40B4-BE49-F238E27FC236}">
                <a16:creationId xmlns:a16="http://schemas.microsoft.com/office/drawing/2014/main" id="{5F14370D-EA75-32BB-607E-08DD96E15540}"/>
              </a:ext>
            </a:extLst>
          </p:cNvPr>
          <p:cNvSpPr/>
          <p:nvPr/>
        </p:nvSpPr>
        <p:spPr>
          <a:xfrm>
            <a:off x="14782068" y="5718126"/>
            <a:ext cx="5133564" cy="542367"/>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a:latin typeface="+mj-lt"/>
              </a:rPr>
              <a:t>БКЕО</a:t>
            </a:r>
          </a:p>
        </p:txBody>
      </p:sp>
      <p:sp>
        <p:nvSpPr>
          <p:cNvPr id="15" name="Прямокутник: округлені кути 14">
            <a:extLst>
              <a:ext uri="{FF2B5EF4-FFF2-40B4-BE49-F238E27FC236}">
                <a16:creationId xmlns:a16="http://schemas.microsoft.com/office/drawing/2014/main" id="{F67376E3-7C38-AA48-2573-DE6558361FC3}"/>
              </a:ext>
            </a:extLst>
          </p:cNvPr>
          <p:cNvSpPr/>
          <p:nvPr/>
        </p:nvSpPr>
        <p:spPr>
          <a:xfrm>
            <a:off x="14782068" y="4753391"/>
            <a:ext cx="5133564" cy="894827"/>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a:latin typeface="+mj-lt"/>
              </a:rPr>
              <a:t>Техніко-економічне обґрунтування </a:t>
            </a:r>
          </a:p>
        </p:txBody>
      </p:sp>
      <p:sp>
        <p:nvSpPr>
          <p:cNvPr id="16" name="Прямокутник: округлені кути 15">
            <a:extLst>
              <a:ext uri="{FF2B5EF4-FFF2-40B4-BE49-F238E27FC236}">
                <a16:creationId xmlns:a16="http://schemas.microsoft.com/office/drawing/2014/main" id="{D104A52D-F613-B843-D6D3-13228800A447}"/>
              </a:ext>
            </a:extLst>
          </p:cNvPr>
          <p:cNvSpPr/>
          <p:nvPr/>
        </p:nvSpPr>
        <p:spPr>
          <a:xfrm>
            <a:off x="14782068" y="7797205"/>
            <a:ext cx="5133564" cy="542367"/>
          </a:xfrm>
          <a:prstGeom prst="roundRect">
            <a:avLst/>
          </a:prstGeom>
          <a:solidFill>
            <a:srgbClr val="4D4D4D"/>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sz="3200" b="1">
                <a:latin typeface="+mj-lt"/>
              </a:rPr>
              <a:t>КРІ</a:t>
            </a:r>
          </a:p>
        </p:txBody>
      </p:sp>
      <p:sp>
        <p:nvSpPr>
          <p:cNvPr id="18" name="TextBox 17">
            <a:extLst>
              <a:ext uri="{FF2B5EF4-FFF2-40B4-BE49-F238E27FC236}">
                <a16:creationId xmlns:a16="http://schemas.microsoft.com/office/drawing/2014/main" id="{A204EC45-BF57-94B9-1011-13478FAD8802}"/>
              </a:ext>
            </a:extLst>
          </p:cNvPr>
          <p:cNvSpPr txBox="1"/>
          <p:nvPr/>
        </p:nvSpPr>
        <p:spPr>
          <a:xfrm>
            <a:off x="11723608" y="10467138"/>
            <a:ext cx="12660392" cy="830997"/>
          </a:xfrm>
          <a:prstGeom prst="rect">
            <a:avLst/>
          </a:prstGeom>
          <a:noFill/>
        </p:spPr>
        <p:txBody>
          <a:bodyPr wrap="square">
            <a:spAutoFit/>
          </a:bodyPr>
          <a:lstStyle/>
          <a:p>
            <a:pPr algn="r"/>
            <a:r>
              <a:rPr lang="uk-UA" sz="2400" b="1">
                <a:solidFill>
                  <a:srgbClr val="FF0000"/>
                </a:solidFill>
              </a:rPr>
              <a:t>*</a:t>
            </a:r>
            <a:r>
              <a:rPr lang="uk-UA" sz="2400"/>
              <a:t>це підхід до управління інфраструктурними об’єктами, який передбачає їх довгострокову експлуатацію, технічне обслуговування, ремонт та фінансове забезпечення.</a:t>
            </a:r>
          </a:p>
        </p:txBody>
      </p:sp>
      <p:pic>
        <p:nvPicPr>
          <p:cNvPr id="22" name="Рисунок 21" descr="3D design of a city in white">
            <a:extLst>
              <a:ext uri="{FF2B5EF4-FFF2-40B4-BE49-F238E27FC236}">
                <a16:creationId xmlns:a16="http://schemas.microsoft.com/office/drawing/2014/main" id="{E76C689E-8AA7-8639-AD80-53A38E4840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420272"/>
            <a:ext cx="24384000" cy="2295726"/>
          </a:xfrm>
          <a:prstGeom prst="rect">
            <a:avLst/>
          </a:prstGeom>
        </p:spPr>
      </p:pic>
    </p:spTree>
    <p:extLst>
      <p:ext uri="{BB962C8B-B14F-4D97-AF65-F5344CB8AC3E}">
        <p14:creationId xmlns:p14="http://schemas.microsoft.com/office/powerpoint/2010/main" val="423660670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8C885-3936-95FA-CED1-C67D46772A86}"/>
            </a:ext>
          </a:extLst>
        </p:cNvPr>
        <p:cNvGrpSpPr/>
        <p:nvPr/>
      </p:nvGrpSpPr>
      <p:grpSpPr>
        <a:xfrm>
          <a:off x="0" y="0"/>
          <a:ext cx="0" cy="0"/>
          <a:chOff x="0" y="0"/>
          <a:chExt cx="0" cy="0"/>
        </a:xfrm>
      </p:grpSpPr>
      <p:pic>
        <p:nvPicPr>
          <p:cNvPr id="2" name="Місце для зображення 16" descr="Зображення, що містить трава, рослина, Містобудівне проектування, будівля&#10;&#10;Вміст на основі ШІ може бути неправильним.">
            <a:extLst>
              <a:ext uri="{FF2B5EF4-FFF2-40B4-BE49-F238E27FC236}">
                <a16:creationId xmlns:a16="http://schemas.microsoft.com/office/drawing/2014/main" id="{40A6A8FE-1B0D-79B2-AD55-BCE0058D585B}"/>
              </a:ext>
            </a:extLst>
          </p:cNvPr>
          <p:cNvPicPr>
            <a:picLocks noChangeAspect="1"/>
          </p:cNvPicPr>
          <p:nvPr/>
        </p:nvPicPr>
        <p:blipFill>
          <a:blip r:embed="rId2">
            <a:extLst>
              <a:ext uri="{28A0092B-C50C-407E-A947-70E740481C1C}">
                <a14:useLocalDpi xmlns:a14="http://schemas.microsoft.com/office/drawing/2010/main" val="0"/>
              </a:ext>
            </a:extLst>
          </a:blip>
          <a:srcRect l="16816" r="16816"/>
          <a:stretch>
            <a:fillRect/>
          </a:stretch>
        </p:blipFill>
        <p:spPr>
          <a:xfrm>
            <a:off x="11887200" y="0"/>
            <a:ext cx="12496800" cy="13716000"/>
          </a:xfrm>
          <a:prstGeom prst="roundRect">
            <a:avLst>
              <a:gd name="adj" fmla="val 0"/>
            </a:avLst>
          </a:prstGeom>
        </p:spPr>
      </p:pic>
      <p:sp>
        <p:nvSpPr>
          <p:cNvPr id="3" name="Текст 1">
            <a:extLst>
              <a:ext uri="{FF2B5EF4-FFF2-40B4-BE49-F238E27FC236}">
                <a16:creationId xmlns:a16="http://schemas.microsoft.com/office/drawing/2014/main" id="{1DC533F8-9ED1-9C60-CAA3-33BA7B8D56B2}"/>
              </a:ext>
            </a:extLst>
          </p:cNvPr>
          <p:cNvSpPr txBox="1">
            <a:spLocks/>
          </p:cNvSpPr>
          <p:nvPr/>
        </p:nvSpPr>
        <p:spPr>
          <a:xfrm>
            <a:off x="1123950" y="6419088"/>
            <a:ext cx="9169580" cy="287121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419" sz="4000" kern="1200">
                <a:solidFill>
                  <a:schemeClr val="bg2">
                    <a:lumMod val="25000"/>
                  </a:schemeClr>
                </a:solidFill>
                <a:latin typeface="+mj-lt"/>
                <a:ea typeface="+mn-ea"/>
                <a:cs typeface="+mn-cs"/>
              </a:rPr>
              <a:t>- </a:t>
            </a:r>
            <a:r>
              <a:rPr lang="uk-UA" sz="4000" kern="1200">
                <a:solidFill>
                  <a:schemeClr val="bg2">
                    <a:lumMod val="25000"/>
                  </a:schemeClr>
                </a:solidFill>
                <a:latin typeface="+mj-lt"/>
                <a:ea typeface="+mn-ea"/>
                <a:cs typeface="+mn-cs"/>
              </a:rPr>
              <a:t>І</a:t>
            </a:r>
            <a:r>
              <a:rPr lang="uk-UA" sz="4000">
                <a:solidFill>
                  <a:schemeClr val="bg2">
                    <a:lumMod val="25000"/>
                  </a:schemeClr>
                </a:solidFill>
                <a:latin typeface="+mj-lt"/>
              </a:rPr>
              <a:t>нвестиційний проєкт = дані + права на актив + модель окупності/економії + легітимність через участь. Інакше — або «не летить», або не витримує перевірку на користь для мешканців.</a:t>
            </a:r>
          </a:p>
          <a:p>
            <a:pPr>
              <a:lnSpc>
                <a:spcPts val="3600"/>
              </a:lnSpc>
              <a:spcBef>
                <a:spcPts val="0"/>
              </a:spcBef>
              <a:spcAft>
                <a:spcPts val="600"/>
              </a:spcAft>
            </a:pPr>
            <a:endParaRPr lang="es-419" sz="4000" b="1" kern="1200">
              <a:solidFill>
                <a:schemeClr val="bg2">
                  <a:lumMod val="25000"/>
                </a:schemeClr>
              </a:solidFill>
              <a:latin typeface="+mj-lt"/>
              <a:ea typeface="+mn-ea"/>
              <a:cs typeface="+mn-cs"/>
            </a:endParaRPr>
          </a:p>
        </p:txBody>
      </p:sp>
      <p:sp>
        <p:nvSpPr>
          <p:cNvPr id="7" name="Title 3">
            <a:extLst>
              <a:ext uri="{FF2B5EF4-FFF2-40B4-BE49-F238E27FC236}">
                <a16:creationId xmlns:a16="http://schemas.microsoft.com/office/drawing/2014/main" id="{D9607CBE-A70F-B703-BC48-B204E8317CD3}"/>
              </a:ext>
            </a:extLst>
          </p:cNvPr>
          <p:cNvSpPr txBox="1">
            <a:spLocks/>
          </p:cNvSpPr>
          <p:nvPr/>
        </p:nvSpPr>
        <p:spPr>
          <a:xfrm>
            <a:off x="1123950" y="4206875"/>
            <a:ext cx="10371364" cy="2212213"/>
          </a:xfrm>
          <a:prstGeom prst="rect">
            <a:avLst/>
          </a:prstGeom>
        </p:spPr>
        <p:txBody>
          <a:bodyPr/>
          <a:lstStyle>
            <a:lvl1pPr algn="l" defTabSz="914400" rtl="0" eaLnBrk="1" latinLnBrk="0" hangingPunct="1">
              <a:lnSpc>
                <a:spcPct val="90000"/>
              </a:lnSpc>
              <a:spcBef>
                <a:spcPct val="0"/>
              </a:spcBef>
              <a:buNone/>
              <a:defRPr sz="20000" b="0" i="0" kern="1200">
                <a:solidFill>
                  <a:schemeClr val="bg2">
                    <a:lumMod val="25000"/>
                  </a:schemeClr>
                </a:solidFill>
                <a:latin typeface="TITILLIUMMAPS29L-400WT" pitchFamily="2" charset="77"/>
                <a:ea typeface="+mj-ea"/>
                <a:cs typeface="Calibri" panose="020F0502020204030204" pitchFamily="34" charset="0"/>
              </a:defRPr>
            </a:lvl1pPr>
          </a:lstStyle>
          <a:p>
            <a:r>
              <a:rPr lang="es-419" sz="8000" b="1"/>
              <a:t>Стратегічний висновок:</a:t>
            </a:r>
            <a:endParaRPr lang="en-US" sz="13900"/>
          </a:p>
        </p:txBody>
      </p:sp>
    </p:spTree>
    <p:extLst>
      <p:ext uri="{BB962C8B-B14F-4D97-AF65-F5344CB8AC3E}">
        <p14:creationId xmlns:p14="http://schemas.microsoft.com/office/powerpoint/2010/main" val="355838761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25FD1-F1BA-55EA-9338-921D5F09B91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62B08C-68F6-5403-D284-1FBFE9497932}"/>
              </a:ext>
            </a:extLst>
          </p:cNvPr>
          <p:cNvSpPr>
            <a:spLocks noGrp="1"/>
          </p:cNvSpPr>
          <p:nvPr>
            <p:ph type="title"/>
          </p:nvPr>
        </p:nvSpPr>
        <p:spPr>
          <a:xfrm>
            <a:off x="10192767" y="4131020"/>
            <a:ext cx="9160369" cy="3751558"/>
          </a:xfrm>
        </p:spPr>
        <p:txBody>
          <a:bodyPr/>
          <a:lstStyle/>
          <a:p>
            <a:pPr algn="ctr"/>
            <a:r>
              <a:rPr lang="uk-UA" sz="8800">
                <a:solidFill>
                  <a:srgbClr val="4D4D4D"/>
                </a:solidFill>
              </a:rPr>
              <a:t>6. Прозорість, підзвітність і антикорупційні запобіжники.</a:t>
            </a:r>
            <a:br>
              <a:rPr lang="uk-UA" sz="8800">
                <a:solidFill>
                  <a:srgbClr val="4D4D4D"/>
                </a:solidFill>
              </a:rPr>
            </a:br>
            <a:endParaRPr lang="uk-UA" noProof="0"/>
          </a:p>
        </p:txBody>
      </p:sp>
    </p:spTree>
    <p:extLst>
      <p:ext uri="{BB962C8B-B14F-4D97-AF65-F5344CB8AC3E}">
        <p14:creationId xmlns:p14="http://schemas.microsoft.com/office/powerpoint/2010/main" val="7957738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0D133-DCCD-DC47-CB12-0FC8250D6A11}"/>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9B02ABFE-F1D6-CC0A-A1E0-D4FA490B2366}"/>
              </a:ext>
            </a:extLst>
          </p:cNvPr>
          <p:cNvSpPr>
            <a:spLocks noGrp="1"/>
          </p:cNvSpPr>
          <p:nvPr>
            <p:ph type="body" sz="quarter" idx="13"/>
          </p:nvPr>
        </p:nvSpPr>
        <p:spPr>
          <a:xfrm>
            <a:off x="1200816" y="2416196"/>
            <a:ext cx="13630752" cy="1308528"/>
          </a:xfrm>
        </p:spPr>
        <p:txBody>
          <a:bodyPr/>
          <a:lstStyle/>
          <a:p>
            <a:r>
              <a:rPr lang="uk-UA" sz="4400" b="1">
                <a:solidFill>
                  <a:srgbClr val="4D4D4D"/>
                </a:solidFill>
              </a:rPr>
              <a:t>Інфраструктура – дорога, довготривала, політично важлива.</a:t>
            </a:r>
            <a:endParaRPr lang="uk-UA" sz="4400" b="1" noProof="0">
              <a:solidFill>
                <a:srgbClr val="4D4D4D"/>
              </a:solidFill>
            </a:endParaRPr>
          </a:p>
        </p:txBody>
      </p:sp>
      <p:pic>
        <p:nvPicPr>
          <p:cNvPr id="11" name="Графіка 10" descr="Back with solid fill">
            <a:extLst>
              <a:ext uri="{FF2B5EF4-FFF2-40B4-BE49-F238E27FC236}">
                <a16:creationId xmlns:a16="http://schemas.microsoft.com/office/drawing/2014/main" id="{A023165A-CED6-5D1A-C441-63C3B5B0B5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458" y="4181001"/>
            <a:ext cx="778715" cy="778715"/>
          </a:xfrm>
          <a:prstGeom prst="rect">
            <a:avLst/>
          </a:prstGeom>
        </p:spPr>
      </p:pic>
      <p:sp>
        <p:nvSpPr>
          <p:cNvPr id="12" name="Текст 1">
            <a:extLst>
              <a:ext uri="{FF2B5EF4-FFF2-40B4-BE49-F238E27FC236}">
                <a16:creationId xmlns:a16="http://schemas.microsoft.com/office/drawing/2014/main" id="{B644B698-7F17-C529-592F-590BF7914C51}"/>
              </a:ext>
            </a:extLst>
          </p:cNvPr>
          <p:cNvSpPr txBox="1">
            <a:spLocks/>
          </p:cNvSpPr>
          <p:nvPr/>
        </p:nvSpPr>
        <p:spPr>
          <a:xfrm>
            <a:off x="1607183" y="4277750"/>
            <a:ext cx="8174134" cy="58521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00"/>
              </a:lnSpc>
              <a:spcBef>
                <a:spcPts val="0"/>
              </a:spcBef>
              <a:spcAft>
                <a:spcPts val="600"/>
              </a:spcAft>
            </a:pPr>
            <a:r>
              <a:rPr lang="uk-UA" sz="3200" b="1">
                <a:solidFill>
                  <a:srgbClr val="4D4D4D"/>
                </a:solidFill>
              </a:rPr>
              <a:t>Тому потрібні управлінські «запобіжники».</a:t>
            </a:r>
            <a:endParaRPr lang="es-419" sz="3200" b="1">
              <a:solidFill>
                <a:srgbClr val="4D4D4D"/>
              </a:solidFill>
            </a:endParaRPr>
          </a:p>
        </p:txBody>
      </p:sp>
      <p:sp>
        <p:nvSpPr>
          <p:cNvPr id="13" name="Текст 1">
            <a:extLst>
              <a:ext uri="{FF2B5EF4-FFF2-40B4-BE49-F238E27FC236}">
                <a16:creationId xmlns:a16="http://schemas.microsoft.com/office/drawing/2014/main" id="{A965755E-1A20-9ED3-9528-F600A41623B1}"/>
              </a:ext>
            </a:extLst>
          </p:cNvPr>
          <p:cNvSpPr txBox="1">
            <a:spLocks/>
          </p:cNvSpPr>
          <p:nvPr/>
        </p:nvSpPr>
        <p:spPr>
          <a:xfrm>
            <a:off x="1607183" y="4989737"/>
            <a:ext cx="12818017" cy="615937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lvl="0" indent="-571500">
              <a:buFont typeface="+mj-lt"/>
              <a:buAutoNum type="romanUcPeriod"/>
            </a:pPr>
            <a:r>
              <a:rPr lang="uk-UA" sz="3200" b="1">
                <a:solidFill>
                  <a:srgbClr val="4D4D4D"/>
                </a:solidFill>
              </a:rPr>
              <a:t>Відкритість комунальних підприємств</a:t>
            </a:r>
            <a:r>
              <a:rPr lang="uk-UA" sz="3200">
                <a:solidFill>
                  <a:srgbClr val="4D4D4D"/>
                </a:solidFill>
              </a:rPr>
              <a:t> (КП): реальні послуги та тарифи, що стосуються благоустрою, води, тепла, відходів тощо; </a:t>
            </a:r>
          </a:p>
          <a:p>
            <a:pPr marL="571500" lvl="0" indent="-571500">
              <a:buFont typeface="+mj-lt"/>
              <a:buAutoNum type="romanUcPeriod"/>
            </a:pPr>
            <a:endParaRPr lang="uk-UA" sz="3200">
              <a:solidFill>
                <a:srgbClr val="4D4D4D"/>
              </a:solidFill>
            </a:endParaRPr>
          </a:p>
          <a:p>
            <a:pPr marL="571500" lvl="0" indent="-571500">
              <a:buFont typeface="+mj-lt"/>
              <a:buAutoNum type="romanUcPeriod"/>
            </a:pPr>
            <a:r>
              <a:rPr lang="uk-UA" sz="3200" b="1">
                <a:solidFill>
                  <a:srgbClr val="4D4D4D"/>
                </a:solidFill>
              </a:rPr>
              <a:t>Публічність бюджетного циклу</a:t>
            </a:r>
            <a:r>
              <a:rPr lang="en-US" sz="3200" b="1">
                <a:solidFill>
                  <a:srgbClr val="4D4D4D"/>
                </a:solidFill>
              </a:rPr>
              <a:t>: </a:t>
            </a:r>
            <a:r>
              <a:rPr lang="uk-UA" sz="3200">
                <a:solidFill>
                  <a:srgbClr val="4D4D4D"/>
                </a:solidFill>
              </a:rPr>
              <a:t>«бюджет для громадян», регулярні звіти, зрозумілі дашборди про інфраструктурні видатки/</a:t>
            </a:r>
            <a:r>
              <a:rPr lang="uk-UA" sz="3200" err="1">
                <a:solidFill>
                  <a:srgbClr val="4D4D4D"/>
                </a:solidFill>
              </a:rPr>
              <a:t>проєкти</a:t>
            </a:r>
            <a:r>
              <a:rPr lang="uk-UA" sz="3200">
                <a:solidFill>
                  <a:srgbClr val="4D4D4D"/>
                </a:solidFill>
              </a:rPr>
              <a:t>, інфраструктурні KPI (енергоефективність будівель, втрати у мережах, доступність громадського транспорту).</a:t>
            </a:r>
          </a:p>
          <a:p>
            <a:pPr marL="571500" lvl="0" indent="-571500">
              <a:buFont typeface="+mj-lt"/>
              <a:buAutoNum type="romanUcPeriod"/>
            </a:pPr>
            <a:endParaRPr lang="uk-UA" sz="3200">
              <a:solidFill>
                <a:srgbClr val="4D4D4D"/>
              </a:solidFill>
            </a:endParaRPr>
          </a:p>
          <a:p>
            <a:pPr marL="571500" lvl="0" indent="-571500">
              <a:buFont typeface="+mj-lt"/>
              <a:buAutoNum type="romanUcPeriod"/>
            </a:pPr>
            <a:r>
              <a:rPr lang="uk-UA" sz="3200" b="1">
                <a:solidFill>
                  <a:srgbClr val="4D4D4D"/>
                </a:solidFill>
              </a:rPr>
              <a:t>Управління конфліктом інтересів щодо комунального майна</a:t>
            </a:r>
            <a:r>
              <a:rPr lang="en-US" sz="3200" b="1">
                <a:solidFill>
                  <a:srgbClr val="4D4D4D"/>
                </a:solidFill>
              </a:rPr>
              <a:t>: </a:t>
            </a:r>
            <a:r>
              <a:rPr lang="uk-UA" sz="3200">
                <a:solidFill>
                  <a:srgbClr val="4D4D4D"/>
                </a:solidFill>
              </a:rPr>
              <a:t>недопущення зловживань при безоплатному користуванні об’єктами.</a:t>
            </a:r>
          </a:p>
          <a:p>
            <a:pPr marL="457200" indent="-457200">
              <a:buFontTx/>
              <a:buChar char="-"/>
            </a:pPr>
            <a:endParaRPr lang="uk-UA" sz="2800">
              <a:solidFill>
                <a:srgbClr val="4D4D4D"/>
              </a:solidFill>
            </a:endParaRPr>
          </a:p>
          <a:p>
            <a:endParaRPr lang="uk-UA" sz="2800">
              <a:solidFill>
                <a:srgbClr val="4D4D4D"/>
              </a:solidFill>
            </a:endParaRPr>
          </a:p>
        </p:txBody>
      </p:sp>
      <p:pic>
        <p:nvPicPr>
          <p:cNvPr id="15" name="Місце для зображення 2" descr="Зображення, що містить просто неба, небо, архітектура, Нерухомість&#10;&#10;Вміст на основі ШІ може бути неправильним.">
            <a:extLst>
              <a:ext uri="{FF2B5EF4-FFF2-40B4-BE49-F238E27FC236}">
                <a16:creationId xmlns:a16="http://schemas.microsoft.com/office/drawing/2014/main" id="{73ADE079-CBD2-6604-E1BC-295B244C8E70}"/>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29262" r="29262"/>
          <a:stretch>
            <a:fillRect/>
          </a:stretch>
        </p:blipFill>
        <p:spPr>
          <a:xfrm>
            <a:off x="15658574" y="350195"/>
            <a:ext cx="8491962" cy="13015609"/>
          </a:xfrm>
          <a:prstGeom prst="roundRect">
            <a:avLst>
              <a:gd name="adj" fmla="val 3913"/>
            </a:avLst>
          </a:prstGeom>
        </p:spPr>
      </p:pic>
    </p:spTree>
    <p:extLst>
      <p:ext uri="{BB962C8B-B14F-4D97-AF65-F5344CB8AC3E}">
        <p14:creationId xmlns:p14="http://schemas.microsoft.com/office/powerpoint/2010/main" val="2555322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1127-3D2F-0188-B225-EDCEF112AAF5}"/>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8F793671-D8AF-3F4F-7D6B-F3A5F3F87A36}"/>
              </a:ext>
            </a:extLst>
          </p:cNvPr>
          <p:cNvSpPr txBox="1">
            <a:spLocks/>
          </p:cNvSpPr>
          <p:nvPr/>
        </p:nvSpPr>
        <p:spPr>
          <a:xfrm>
            <a:off x="1123950" y="6419088"/>
            <a:ext cx="9169580" cy="287121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a:solidFill>
                  <a:schemeClr val="bg2">
                    <a:lumMod val="25000"/>
                  </a:schemeClr>
                </a:solidFill>
                <a:latin typeface="+mj-lt"/>
              </a:rPr>
              <a:t>- </a:t>
            </a:r>
            <a:r>
              <a:rPr lang="uk-UA" sz="4000" b="1">
                <a:solidFill>
                  <a:schemeClr val="bg2">
                    <a:lumMod val="25000"/>
                  </a:schemeClr>
                </a:solidFill>
                <a:latin typeface="+mj-lt"/>
              </a:rPr>
              <a:t>Прозорість </a:t>
            </a:r>
            <a:r>
              <a:rPr lang="en-US" sz="4000" b="1">
                <a:solidFill>
                  <a:schemeClr val="bg2">
                    <a:lumMod val="25000"/>
                  </a:schemeClr>
                </a:solidFill>
                <a:latin typeface="+mj-lt"/>
              </a:rPr>
              <a:t>-</a:t>
            </a:r>
            <a:r>
              <a:rPr lang="uk-UA" sz="4000" b="1">
                <a:solidFill>
                  <a:schemeClr val="bg2">
                    <a:lumMod val="25000"/>
                  </a:schemeClr>
                </a:solidFill>
                <a:latin typeface="+mj-lt"/>
              </a:rPr>
              <a:t> не «додаток», а частина якості інфраструктури</a:t>
            </a:r>
            <a:r>
              <a:rPr lang="uk-UA" sz="4000">
                <a:solidFill>
                  <a:schemeClr val="bg2">
                    <a:lumMod val="25000"/>
                  </a:schemeClr>
                </a:solidFill>
                <a:latin typeface="+mj-lt"/>
              </a:rPr>
              <a:t>: без неї немає довіри, а без довіри — немає фінансування і стійкості рішень.</a:t>
            </a:r>
            <a:endParaRPr lang="es-419" sz="4000">
              <a:solidFill>
                <a:schemeClr val="bg2">
                  <a:lumMod val="25000"/>
                </a:schemeClr>
              </a:solidFill>
              <a:latin typeface="+mj-lt"/>
            </a:endParaRPr>
          </a:p>
        </p:txBody>
      </p:sp>
      <p:sp>
        <p:nvSpPr>
          <p:cNvPr id="3" name="Title 3">
            <a:extLst>
              <a:ext uri="{FF2B5EF4-FFF2-40B4-BE49-F238E27FC236}">
                <a16:creationId xmlns:a16="http://schemas.microsoft.com/office/drawing/2014/main" id="{76292D82-5540-B69B-3C16-A031344E6455}"/>
              </a:ext>
            </a:extLst>
          </p:cNvPr>
          <p:cNvSpPr txBox="1">
            <a:spLocks/>
          </p:cNvSpPr>
          <p:nvPr/>
        </p:nvSpPr>
        <p:spPr>
          <a:xfrm>
            <a:off x="1123950" y="4206875"/>
            <a:ext cx="10371364" cy="2212213"/>
          </a:xfrm>
          <a:prstGeom prst="rect">
            <a:avLst/>
          </a:prstGeom>
        </p:spPr>
        <p:txBody>
          <a:bodyPr/>
          <a:lstStyle>
            <a:lvl1pPr algn="l" defTabSz="914400" rtl="0" eaLnBrk="1" latinLnBrk="0" hangingPunct="1">
              <a:lnSpc>
                <a:spcPct val="90000"/>
              </a:lnSpc>
              <a:spcBef>
                <a:spcPct val="0"/>
              </a:spcBef>
              <a:buNone/>
              <a:defRPr sz="20000" b="0" i="0" kern="1200">
                <a:solidFill>
                  <a:schemeClr val="bg2">
                    <a:lumMod val="25000"/>
                  </a:schemeClr>
                </a:solidFill>
                <a:latin typeface="TITILLIUMMAPS29L-400WT" pitchFamily="2" charset="77"/>
                <a:ea typeface="+mj-ea"/>
                <a:cs typeface="Calibri" panose="020F0502020204030204" pitchFamily="34" charset="0"/>
              </a:defRPr>
            </a:lvl1pPr>
          </a:lstStyle>
          <a:p>
            <a:r>
              <a:rPr lang="es-419" sz="8000" b="1"/>
              <a:t>Стратегічний висновок:</a:t>
            </a:r>
            <a:endParaRPr lang="en-US" sz="13900"/>
          </a:p>
        </p:txBody>
      </p:sp>
      <p:pic>
        <p:nvPicPr>
          <p:cNvPr id="7" name="Місце для зображення 4" descr="Зображення, що містить небо, просто неба, архітектура, трава&#10;&#10;Вміст на основі ШІ може бути неправильним.">
            <a:extLst>
              <a:ext uri="{FF2B5EF4-FFF2-40B4-BE49-F238E27FC236}">
                <a16:creationId xmlns:a16="http://schemas.microsoft.com/office/drawing/2014/main" id="{73185768-C1B5-A0D0-0F2A-4B744C29FD3B}"/>
              </a:ext>
            </a:extLst>
          </p:cNvPr>
          <p:cNvPicPr>
            <a:picLocks noChangeAspect="1"/>
          </p:cNvPicPr>
          <p:nvPr/>
        </p:nvPicPr>
        <p:blipFill>
          <a:blip r:embed="rId2">
            <a:extLst>
              <a:ext uri="{28A0092B-C50C-407E-A947-70E740481C1C}">
                <a14:useLocalDpi xmlns:a14="http://schemas.microsoft.com/office/drawing/2010/main" val="0"/>
              </a:ext>
            </a:extLst>
          </a:blip>
          <a:srcRect l="15163" r="15163"/>
          <a:stretch>
            <a:fillRect/>
          </a:stretch>
        </p:blipFill>
        <p:spPr>
          <a:xfrm>
            <a:off x="11606784" y="0"/>
            <a:ext cx="12777216" cy="13763951"/>
          </a:xfrm>
          <a:prstGeom prst="rect">
            <a:avLst/>
          </a:prstGeom>
        </p:spPr>
      </p:pic>
    </p:spTree>
    <p:extLst>
      <p:ext uri="{BB962C8B-B14F-4D97-AF65-F5344CB8AC3E}">
        <p14:creationId xmlns:p14="http://schemas.microsoft.com/office/powerpoint/2010/main" val="37886879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вмісту 2">
            <a:extLst>
              <a:ext uri="{FF2B5EF4-FFF2-40B4-BE49-F238E27FC236}">
                <a16:creationId xmlns:a16="http://schemas.microsoft.com/office/drawing/2014/main" id="{7B42D7C8-227F-E066-6268-8F71C993C4E9}"/>
              </a:ext>
            </a:extLst>
          </p:cNvPr>
          <p:cNvSpPr>
            <a:spLocks noGrp="1"/>
          </p:cNvSpPr>
          <p:nvPr/>
        </p:nvSpPr>
        <p:spPr>
          <a:xfrm>
            <a:off x="1845749" y="4667717"/>
            <a:ext cx="20686643"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endParaRPr lang="uk-UA"/>
          </a:p>
          <a:p>
            <a:pPr algn="ctr">
              <a:buNone/>
            </a:pPr>
            <a:endParaRPr lang="uk-UA"/>
          </a:p>
          <a:p>
            <a:pPr marL="0" indent="0" algn="ctr">
              <a:buNone/>
            </a:pPr>
            <a:r>
              <a:rPr lang="uk-UA" sz="4000" dirty="0">
                <a:ea typeface="+mn-lt"/>
                <a:cs typeface="+mn-lt"/>
              </a:rPr>
              <a:t>Фінансується Європейським Союзом. Однак висловлені погляди та думки належать лише автору(</a:t>
            </a:r>
            <a:r>
              <a:rPr lang="uk-UA" sz="4000" dirty="0" err="1">
                <a:ea typeface="+mn-lt"/>
                <a:cs typeface="+mn-lt"/>
              </a:rPr>
              <a:t>ам</a:t>
            </a:r>
            <a:r>
              <a:rPr lang="uk-UA" sz="4000" dirty="0">
                <a:ea typeface="+mn-lt"/>
                <a:cs typeface="+mn-lt"/>
              </a:rPr>
              <a:t>) і не обов’язково відображають погляди Європейського Союзу чи CBE JU. Ні Європейський Союз, ні CBE JU не несуть за них відповідальності.</a:t>
            </a:r>
            <a:endParaRPr lang="uk-UA" dirty="0"/>
          </a:p>
          <a:p>
            <a:pPr algn="ctr"/>
            <a:endParaRPr lang="uk-UA" sz="4000"/>
          </a:p>
        </p:txBody>
      </p:sp>
    </p:spTree>
    <p:extLst>
      <p:ext uri="{BB962C8B-B14F-4D97-AF65-F5344CB8AC3E}">
        <p14:creationId xmlns:p14="http://schemas.microsoft.com/office/powerpoint/2010/main" val="212604865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548AE-81BF-A790-9C42-ED22BA23B54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DF479F-4980-CAF9-D36F-BA61AB5B31FA}"/>
              </a:ext>
            </a:extLst>
          </p:cNvPr>
          <p:cNvSpPr>
            <a:spLocks noGrp="1"/>
          </p:cNvSpPr>
          <p:nvPr>
            <p:ph type="title"/>
          </p:nvPr>
        </p:nvSpPr>
        <p:spPr>
          <a:xfrm>
            <a:off x="9881871" y="4332188"/>
            <a:ext cx="9796017" cy="4299748"/>
          </a:xfrm>
        </p:spPr>
        <p:txBody>
          <a:bodyPr/>
          <a:lstStyle/>
          <a:p>
            <a:pPr algn="ctr"/>
            <a:r>
              <a:rPr lang="uk-UA" sz="8800" noProof="0"/>
              <a:t>7. Тематичні пріоритети для українських громад крізь призму </a:t>
            </a:r>
            <a:r>
              <a:rPr lang="en-US" sz="8800" noProof="0"/>
              <a:t>NEB.</a:t>
            </a:r>
            <a:endParaRPr lang="uk-UA" sz="8800" noProof="0"/>
          </a:p>
        </p:txBody>
      </p:sp>
    </p:spTree>
    <p:extLst>
      <p:ext uri="{BB962C8B-B14F-4D97-AF65-F5344CB8AC3E}">
        <p14:creationId xmlns:p14="http://schemas.microsoft.com/office/powerpoint/2010/main" val="1097391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37C97-0CD8-385E-A7A6-0A4A06B6B3A1}"/>
            </a:ext>
          </a:extLst>
        </p:cNvPr>
        <p:cNvGrpSpPr/>
        <p:nvPr/>
      </p:nvGrpSpPr>
      <p:grpSpPr>
        <a:xfrm>
          <a:off x="0" y="0"/>
          <a:ext cx="0" cy="0"/>
          <a:chOff x="0" y="0"/>
          <a:chExt cx="0" cy="0"/>
        </a:xfrm>
      </p:grpSpPr>
      <p:sp>
        <p:nvSpPr>
          <p:cNvPr id="11" name="Текст 10">
            <a:extLst>
              <a:ext uri="{FF2B5EF4-FFF2-40B4-BE49-F238E27FC236}">
                <a16:creationId xmlns:a16="http://schemas.microsoft.com/office/drawing/2014/main" id="{72B89951-4D66-B61B-EF85-D1B092EE8ECD}"/>
              </a:ext>
            </a:extLst>
          </p:cNvPr>
          <p:cNvSpPr>
            <a:spLocks noGrp="1"/>
          </p:cNvSpPr>
          <p:nvPr>
            <p:ph type="body" sz="quarter" idx="18"/>
          </p:nvPr>
        </p:nvSpPr>
        <p:spPr>
          <a:xfrm>
            <a:off x="971223" y="3478959"/>
            <a:ext cx="9693086" cy="2533252"/>
          </a:xfrm>
        </p:spPr>
        <p:txBody>
          <a:bodyPr/>
          <a:lstStyle/>
          <a:p>
            <a:pPr>
              <a:lnSpc>
                <a:spcPct val="100000"/>
              </a:lnSpc>
            </a:pPr>
            <a:r>
              <a:rPr lang="uk-UA"/>
              <a:t>Громадські будівлі як авангарди </a:t>
            </a:r>
            <a:r>
              <a:rPr lang="uk-UA" err="1"/>
              <a:t>термомодернізації</a:t>
            </a:r>
            <a:r>
              <a:rPr lang="uk-UA"/>
              <a:t>; локальні ВДЕ-рішення (дахові СЕС на школах/</a:t>
            </a:r>
            <a:r>
              <a:rPr lang="uk-UA" err="1"/>
              <a:t>ЦНАПах</a:t>
            </a:r>
            <a:r>
              <a:rPr lang="uk-UA"/>
              <a:t>) з прозорою моделлю балансування, обліку і обслуговування. NEB додає вимогу «краси»: </a:t>
            </a:r>
            <a:r>
              <a:rPr lang="uk-UA" err="1"/>
              <a:t>термомодернізація</a:t>
            </a:r>
            <a:r>
              <a:rPr lang="uk-UA"/>
              <a:t> не має погіршувати архітектурну ідентичність простору.</a:t>
            </a:r>
          </a:p>
          <a:p>
            <a:endParaRPr lang="uk-UA" noProof="0"/>
          </a:p>
        </p:txBody>
      </p:sp>
      <p:sp>
        <p:nvSpPr>
          <p:cNvPr id="12" name="Текст 11">
            <a:extLst>
              <a:ext uri="{FF2B5EF4-FFF2-40B4-BE49-F238E27FC236}">
                <a16:creationId xmlns:a16="http://schemas.microsoft.com/office/drawing/2014/main" id="{CD5CF8D9-A13F-34FF-895B-83298DA2213F}"/>
              </a:ext>
            </a:extLst>
          </p:cNvPr>
          <p:cNvSpPr>
            <a:spLocks noGrp="1"/>
          </p:cNvSpPr>
          <p:nvPr>
            <p:ph type="body" sz="quarter" idx="19"/>
          </p:nvPr>
        </p:nvSpPr>
        <p:spPr>
          <a:xfrm>
            <a:off x="971222" y="9014841"/>
            <a:ext cx="9909655" cy="2589596"/>
          </a:xfrm>
        </p:spPr>
        <p:txBody>
          <a:bodyPr/>
          <a:lstStyle/>
          <a:p>
            <a:r>
              <a:rPr lang="uk-UA"/>
              <a:t>Скорочення втрат у мережах, розумні лічильники, компостування і МВВ (матеріали, що відновлюються), сортування відходів зручне «на виході з дому», а не лише на полігоні. </a:t>
            </a:r>
            <a:r>
              <a:rPr lang="uk-UA" err="1"/>
              <a:t>Циркулярність</a:t>
            </a:r>
            <a:r>
              <a:rPr lang="uk-UA"/>
              <a:t> - ключ до зменшення операційних витрат і екологічного сліду.</a:t>
            </a:r>
            <a:endParaRPr lang="uk-UA" noProof="0"/>
          </a:p>
        </p:txBody>
      </p:sp>
      <p:sp>
        <p:nvSpPr>
          <p:cNvPr id="13" name="Текст 12">
            <a:extLst>
              <a:ext uri="{FF2B5EF4-FFF2-40B4-BE49-F238E27FC236}">
                <a16:creationId xmlns:a16="http://schemas.microsoft.com/office/drawing/2014/main" id="{6EFC7D68-2A64-4250-E6B7-5D624A5E558D}"/>
              </a:ext>
            </a:extLst>
          </p:cNvPr>
          <p:cNvSpPr>
            <a:spLocks noGrp="1"/>
          </p:cNvSpPr>
          <p:nvPr>
            <p:ph type="body" sz="quarter" idx="20"/>
          </p:nvPr>
        </p:nvSpPr>
        <p:spPr>
          <a:xfrm>
            <a:off x="12341094" y="3419105"/>
            <a:ext cx="9766822" cy="2328716"/>
          </a:xfrm>
        </p:spPr>
        <p:txBody>
          <a:bodyPr/>
          <a:lstStyle/>
          <a:p>
            <a:r>
              <a:rPr lang="uk-UA"/>
              <a:t>Пріоритет громадського і «повільного» транспорту, бар’єр-</a:t>
            </a:r>
            <a:r>
              <a:rPr lang="uk-UA" err="1"/>
              <a:t>фрі</a:t>
            </a:r>
            <a:r>
              <a:rPr lang="uk-UA"/>
              <a:t> середовище, безпечні переходи біля шкіл і лікарень; паркова інфраструктура як простір для всіх (діти, літні люди, люди з інвалідністю) — це «</a:t>
            </a:r>
            <a:r>
              <a:rPr lang="uk-UA" err="1"/>
              <a:t>інклюзивність</a:t>
            </a:r>
            <a:r>
              <a:rPr lang="uk-UA"/>
              <a:t>» NEB на практиці.</a:t>
            </a:r>
            <a:endParaRPr lang="uk-UA" noProof="0"/>
          </a:p>
        </p:txBody>
      </p:sp>
      <p:sp>
        <p:nvSpPr>
          <p:cNvPr id="15" name="Текст 14">
            <a:extLst>
              <a:ext uri="{FF2B5EF4-FFF2-40B4-BE49-F238E27FC236}">
                <a16:creationId xmlns:a16="http://schemas.microsoft.com/office/drawing/2014/main" id="{23A5287B-7D03-7C2D-5480-25A2B84675FF}"/>
              </a:ext>
            </a:extLst>
          </p:cNvPr>
          <p:cNvSpPr>
            <a:spLocks noGrp="1"/>
          </p:cNvSpPr>
          <p:nvPr>
            <p:ph type="body" sz="quarter" idx="22"/>
          </p:nvPr>
        </p:nvSpPr>
        <p:spPr>
          <a:xfrm>
            <a:off x="12341094" y="9014841"/>
            <a:ext cx="9766822" cy="2328716"/>
          </a:xfrm>
        </p:spPr>
        <p:txBody>
          <a:bodyPr/>
          <a:lstStyle/>
          <a:p>
            <a:r>
              <a:rPr lang="uk-UA"/>
              <a:t>Переосмислення дворів, скверів, шкільних подвір’їв як «осередків спільності». В житловій відбудові — партнерство з ОСББ і прозорі стандарти якості з урахуванням вразливих груп.</a:t>
            </a:r>
            <a:endParaRPr lang="uk-UA" noProof="0"/>
          </a:p>
        </p:txBody>
      </p:sp>
      <p:sp>
        <p:nvSpPr>
          <p:cNvPr id="6" name="TextBox 5">
            <a:extLst>
              <a:ext uri="{FF2B5EF4-FFF2-40B4-BE49-F238E27FC236}">
                <a16:creationId xmlns:a16="http://schemas.microsoft.com/office/drawing/2014/main" id="{DEDB4EF9-707A-6BC5-88EE-8605099EC208}"/>
              </a:ext>
            </a:extLst>
          </p:cNvPr>
          <p:cNvSpPr txBox="1"/>
          <p:nvPr/>
        </p:nvSpPr>
        <p:spPr>
          <a:xfrm>
            <a:off x="971223" y="2107977"/>
            <a:ext cx="9909655" cy="1311128"/>
          </a:xfrm>
          <a:prstGeom prst="rect">
            <a:avLst/>
          </a:prstGeom>
        </p:spPr>
        <p:txBody>
          <a:bodyPr/>
          <a:lstStyle>
            <a:lvl1pPr indent="0">
              <a:lnSpc>
                <a:spcPct val="90000"/>
              </a:lnSpc>
              <a:spcBef>
                <a:spcPts val="1000"/>
              </a:spcBef>
              <a:buFont typeface="Arial" panose="020B0604020202020204" pitchFamily="34" charset="0"/>
              <a:buNone/>
              <a:defRPr sz="4400" b="1" i="0">
                <a:solidFill>
                  <a:srgbClr val="4D4D4D"/>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uk-UA" sz="4000">
                <a:solidFill>
                  <a:schemeClr val="bg2">
                    <a:lumMod val="25000"/>
                  </a:schemeClr>
                </a:solidFill>
                <a:ea typeface="+mj-ea"/>
                <a:cs typeface="Calibri" panose="020F0502020204030204" pitchFamily="34" charset="0"/>
              </a:rPr>
              <a:t>Енергоефективність і децентралізована енергетика.</a:t>
            </a:r>
          </a:p>
        </p:txBody>
      </p:sp>
      <p:sp>
        <p:nvSpPr>
          <p:cNvPr id="10" name="TextBox 9">
            <a:extLst>
              <a:ext uri="{FF2B5EF4-FFF2-40B4-BE49-F238E27FC236}">
                <a16:creationId xmlns:a16="http://schemas.microsoft.com/office/drawing/2014/main" id="{36829240-78FA-DE4E-FCE9-90FFC0FC3E0A}"/>
              </a:ext>
            </a:extLst>
          </p:cNvPr>
          <p:cNvSpPr txBox="1"/>
          <p:nvPr/>
        </p:nvSpPr>
        <p:spPr>
          <a:xfrm>
            <a:off x="971223" y="7992125"/>
            <a:ext cx="9909655" cy="1311128"/>
          </a:xfrm>
          <a:prstGeom prst="rect">
            <a:avLst/>
          </a:prstGeom>
        </p:spPr>
        <p:txBody>
          <a:bodyPr/>
          <a:lstStyle>
            <a:lvl1pPr indent="0">
              <a:lnSpc>
                <a:spcPct val="90000"/>
              </a:lnSpc>
              <a:spcBef>
                <a:spcPts val="1000"/>
              </a:spcBef>
              <a:buFont typeface="Arial" panose="020B0604020202020204" pitchFamily="34" charset="0"/>
              <a:buNone/>
              <a:defRPr sz="4400" b="1" i="0">
                <a:solidFill>
                  <a:srgbClr val="4D4D4D"/>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uk-UA" sz="4000"/>
              <a:t>Вода, тепло, відходи.</a:t>
            </a:r>
          </a:p>
        </p:txBody>
      </p:sp>
      <p:sp>
        <p:nvSpPr>
          <p:cNvPr id="16" name="TextBox 15">
            <a:extLst>
              <a:ext uri="{FF2B5EF4-FFF2-40B4-BE49-F238E27FC236}">
                <a16:creationId xmlns:a16="http://schemas.microsoft.com/office/drawing/2014/main" id="{6D559F95-F6AD-EE15-596C-391F91224F90}"/>
              </a:ext>
            </a:extLst>
          </p:cNvPr>
          <p:cNvSpPr txBox="1"/>
          <p:nvPr/>
        </p:nvSpPr>
        <p:spPr>
          <a:xfrm>
            <a:off x="12269678" y="7992125"/>
            <a:ext cx="9909655" cy="1311128"/>
          </a:xfrm>
          <a:prstGeom prst="rect">
            <a:avLst/>
          </a:prstGeom>
        </p:spPr>
        <p:txBody>
          <a:bodyPr/>
          <a:lstStyle>
            <a:lvl1pPr indent="0">
              <a:lnSpc>
                <a:spcPct val="90000"/>
              </a:lnSpc>
              <a:spcBef>
                <a:spcPts val="1000"/>
              </a:spcBef>
              <a:buFont typeface="Arial" panose="020B0604020202020204" pitchFamily="34" charset="0"/>
              <a:buNone/>
              <a:defRPr sz="4400" b="1" i="0">
                <a:solidFill>
                  <a:srgbClr val="4D4D4D"/>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uk-UA" sz="4000"/>
              <a:t>Громадські простори і житло.</a:t>
            </a:r>
          </a:p>
        </p:txBody>
      </p:sp>
      <p:sp>
        <p:nvSpPr>
          <p:cNvPr id="17" name="TextBox 16">
            <a:extLst>
              <a:ext uri="{FF2B5EF4-FFF2-40B4-BE49-F238E27FC236}">
                <a16:creationId xmlns:a16="http://schemas.microsoft.com/office/drawing/2014/main" id="{A978F1AA-58C9-005C-93F9-4C4C7DAAD098}"/>
              </a:ext>
            </a:extLst>
          </p:cNvPr>
          <p:cNvSpPr txBox="1"/>
          <p:nvPr/>
        </p:nvSpPr>
        <p:spPr>
          <a:xfrm>
            <a:off x="12269679" y="2125516"/>
            <a:ext cx="9909655" cy="1311128"/>
          </a:xfrm>
          <a:prstGeom prst="rect">
            <a:avLst/>
          </a:prstGeom>
        </p:spPr>
        <p:txBody>
          <a:bodyPr/>
          <a:lstStyle>
            <a:lvl1pPr indent="0">
              <a:lnSpc>
                <a:spcPct val="90000"/>
              </a:lnSpc>
              <a:spcBef>
                <a:spcPts val="1000"/>
              </a:spcBef>
              <a:buFont typeface="Arial" panose="020B0604020202020204" pitchFamily="34" charset="0"/>
              <a:buNone/>
              <a:defRPr sz="4400" b="1" i="0">
                <a:solidFill>
                  <a:srgbClr val="4D4D4D"/>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uk-UA" sz="4000"/>
              <a:t>Мобільність і вуличний простір.</a:t>
            </a:r>
          </a:p>
        </p:txBody>
      </p:sp>
    </p:spTree>
    <p:extLst>
      <p:ext uri="{BB962C8B-B14F-4D97-AF65-F5344CB8AC3E}">
        <p14:creationId xmlns:p14="http://schemas.microsoft.com/office/powerpoint/2010/main" val="349417489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00EF-1B3A-7E98-612E-6E6A20BDE34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2DC73E-A967-E80C-A4D9-591CF68A5ACE}"/>
              </a:ext>
            </a:extLst>
          </p:cNvPr>
          <p:cNvSpPr>
            <a:spLocks noGrp="1"/>
          </p:cNvSpPr>
          <p:nvPr>
            <p:ph type="title"/>
          </p:nvPr>
        </p:nvSpPr>
        <p:spPr>
          <a:xfrm>
            <a:off x="8906257" y="3729718"/>
            <a:ext cx="11667744" cy="6256564"/>
          </a:xfrm>
        </p:spPr>
        <p:txBody>
          <a:bodyPr/>
          <a:lstStyle/>
          <a:p>
            <a:pPr algn="ctr"/>
            <a:r>
              <a:rPr lang="uk-UA" sz="8800" noProof="0"/>
              <a:t>8. Покрокова методика для муніципальної команди (за </a:t>
            </a:r>
            <a:r>
              <a:rPr lang="en-US" sz="8800" noProof="0"/>
              <a:t>NEB Toolbox + </a:t>
            </a:r>
            <a:r>
              <a:rPr lang="uk-UA" sz="8800" noProof="0"/>
              <a:t>український контекст)</a:t>
            </a:r>
            <a:r>
              <a:rPr lang="uk-UA" sz="8800"/>
              <a:t>.</a:t>
            </a:r>
            <a:endParaRPr lang="uk-UA" sz="8800" noProof="0"/>
          </a:p>
        </p:txBody>
      </p:sp>
    </p:spTree>
    <p:extLst>
      <p:ext uri="{BB962C8B-B14F-4D97-AF65-F5344CB8AC3E}">
        <p14:creationId xmlns:p14="http://schemas.microsoft.com/office/powerpoint/2010/main" val="160439522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1EF29-6796-B68C-2DA9-B483EB18896E}"/>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A3CE2207-0BA4-A2BC-E677-F3B308EB2D59}"/>
              </a:ext>
            </a:extLst>
          </p:cNvPr>
          <p:cNvSpPr>
            <a:spLocks noGrp="1"/>
          </p:cNvSpPr>
          <p:nvPr>
            <p:ph type="title"/>
          </p:nvPr>
        </p:nvSpPr>
        <p:spPr>
          <a:xfrm>
            <a:off x="1980297" y="4078732"/>
            <a:ext cx="6309361" cy="663891"/>
          </a:xfrm>
        </p:spPr>
        <p:txBody>
          <a:bodyPr/>
          <a:lstStyle/>
          <a:p>
            <a:r>
              <a:rPr lang="uk-UA" sz="3600" b="1" noProof="0">
                <a:solidFill>
                  <a:srgbClr val="4D4D4D"/>
                </a:solidFill>
              </a:rPr>
              <a:t>Крок 1. Легалізація і дані.</a:t>
            </a:r>
          </a:p>
        </p:txBody>
      </p:sp>
      <p:sp>
        <p:nvSpPr>
          <p:cNvPr id="2" name="Прямокутник 1">
            <a:extLst>
              <a:ext uri="{FF2B5EF4-FFF2-40B4-BE49-F238E27FC236}">
                <a16:creationId xmlns:a16="http://schemas.microsoft.com/office/drawing/2014/main" id="{B115A55A-E328-EA97-8188-474728C7724A}"/>
              </a:ext>
            </a:extLst>
          </p:cNvPr>
          <p:cNvSpPr/>
          <p:nvPr/>
        </p:nvSpPr>
        <p:spPr>
          <a:xfrm>
            <a:off x="1849751" y="3487481"/>
            <a:ext cx="6608513" cy="6402181"/>
          </a:xfrm>
          <a:prstGeom prst="rect">
            <a:avLst/>
          </a:prstGeom>
          <a:noFill/>
          <a:ln w="38100">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кутник 10">
            <a:extLst>
              <a:ext uri="{FF2B5EF4-FFF2-40B4-BE49-F238E27FC236}">
                <a16:creationId xmlns:a16="http://schemas.microsoft.com/office/drawing/2014/main" id="{55D76363-BD0D-C933-2600-2EABCFE5AF6B}"/>
              </a:ext>
            </a:extLst>
          </p:cNvPr>
          <p:cNvSpPr/>
          <p:nvPr/>
        </p:nvSpPr>
        <p:spPr>
          <a:xfrm>
            <a:off x="15327873" y="3487481"/>
            <a:ext cx="6608513" cy="6402178"/>
          </a:xfrm>
          <a:prstGeom prst="rect">
            <a:avLst/>
          </a:prstGeom>
          <a:noFill/>
          <a:ln w="38100">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3" name="Заголовок 3">
            <a:extLst>
              <a:ext uri="{FF2B5EF4-FFF2-40B4-BE49-F238E27FC236}">
                <a16:creationId xmlns:a16="http://schemas.microsoft.com/office/drawing/2014/main" id="{8B2AA2EC-F0C2-32D7-1AAF-26A0ED167481}"/>
              </a:ext>
            </a:extLst>
          </p:cNvPr>
          <p:cNvSpPr txBox="1">
            <a:spLocks/>
          </p:cNvSpPr>
          <p:nvPr/>
        </p:nvSpPr>
        <p:spPr>
          <a:xfrm>
            <a:off x="8671041" y="3752476"/>
            <a:ext cx="6526283" cy="1534474"/>
          </a:xfrm>
          <a:prstGeom prst="rect">
            <a:avLst/>
          </a:prstGeom>
        </p:spPr>
        <p:txBody>
          <a:bodyPr/>
          <a:lstStyle>
            <a:lvl1pPr algn="l" defTabSz="914400" rtl="0" eaLnBrk="1" latinLnBrk="0" hangingPunct="1">
              <a:lnSpc>
                <a:spcPct val="90000"/>
              </a:lnSpc>
              <a:spcBef>
                <a:spcPct val="0"/>
              </a:spcBef>
              <a:buNone/>
              <a:defRPr sz="20000" b="0" i="0" kern="1200">
                <a:solidFill>
                  <a:schemeClr val="bg2">
                    <a:lumMod val="25000"/>
                  </a:schemeClr>
                </a:solidFill>
                <a:latin typeface="TITILLIUMMAPS29L-400WT" pitchFamily="2" charset="77"/>
                <a:ea typeface="+mj-ea"/>
                <a:cs typeface="Calibri" panose="020F0502020204030204" pitchFamily="34" charset="0"/>
              </a:defRPr>
            </a:lvl1pPr>
          </a:lstStyle>
          <a:p>
            <a:r>
              <a:rPr lang="uk-UA" sz="3600" b="1">
                <a:solidFill>
                  <a:srgbClr val="4D4D4D"/>
                </a:solidFill>
              </a:rPr>
              <a:t>Крок 2. Картування </a:t>
            </a:r>
            <a:r>
              <a:rPr lang="uk-UA" sz="3600" b="1" err="1">
                <a:solidFill>
                  <a:srgbClr val="4D4D4D"/>
                </a:solidFill>
              </a:rPr>
              <a:t>стейкхолдерів</a:t>
            </a:r>
            <a:r>
              <a:rPr lang="uk-UA" sz="3600" b="1">
                <a:solidFill>
                  <a:srgbClr val="4D4D4D"/>
                </a:solidFill>
              </a:rPr>
              <a:t> і визначення рівня участі.</a:t>
            </a:r>
          </a:p>
        </p:txBody>
      </p:sp>
      <p:sp>
        <p:nvSpPr>
          <p:cNvPr id="14" name="Заголовок 3">
            <a:extLst>
              <a:ext uri="{FF2B5EF4-FFF2-40B4-BE49-F238E27FC236}">
                <a16:creationId xmlns:a16="http://schemas.microsoft.com/office/drawing/2014/main" id="{152E061E-5E2D-359E-40D4-064910633CDC}"/>
              </a:ext>
            </a:extLst>
          </p:cNvPr>
          <p:cNvSpPr txBox="1">
            <a:spLocks/>
          </p:cNvSpPr>
          <p:nvPr/>
        </p:nvSpPr>
        <p:spPr>
          <a:xfrm>
            <a:off x="15390919" y="3857724"/>
            <a:ext cx="6309361" cy="1069332"/>
          </a:xfrm>
          <a:prstGeom prst="rect">
            <a:avLst/>
          </a:prstGeom>
        </p:spPr>
        <p:txBody>
          <a:bodyPr/>
          <a:lstStyle>
            <a:lvl1pPr>
              <a:lnSpc>
                <a:spcPct val="90000"/>
              </a:lnSpc>
              <a:spcBef>
                <a:spcPct val="0"/>
              </a:spcBef>
              <a:buNone/>
              <a:defRPr sz="3600" b="1" i="0">
                <a:solidFill>
                  <a:srgbClr val="4D4D4D"/>
                </a:solidFill>
                <a:latin typeface="TITILLIUMMAPS29L-400WT" pitchFamily="2" charset="77"/>
                <a:ea typeface="+mj-ea"/>
                <a:cs typeface="Calibri" panose="020F0502020204030204" pitchFamily="34" charset="0"/>
              </a:defRPr>
            </a:lvl1pPr>
          </a:lstStyle>
          <a:p>
            <a:r>
              <a:rPr lang="uk-UA"/>
              <a:t>Крок 3. Дослідження користувацьких сценаріїв.</a:t>
            </a:r>
          </a:p>
        </p:txBody>
      </p:sp>
      <p:sp>
        <p:nvSpPr>
          <p:cNvPr id="17" name="Текст 4">
            <a:extLst>
              <a:ext uri="{FF2B5EF4-FFF2-40B4-BE49-F238E27FC236}">
                <a16:creationId xmlns:a16="http://schemas.microsoft.com/office/drawing/2014/main" id="{2AA1CB8C-6DE8-8D0B-38C0-7AD1C9A0DF1D}"/>
              </a:ext>
            </a:extLst>
          </p:cNvPr>
          <p:cNvSpPr txBox="1">
            <a:spLocks/>
          </p:cNvSpPr>
          <p:nvPr/>
        </p:nvSpPr>
        <p:spPr>
          <a:xfrm>
            <a:off x="1980297" y="5019756"/>
            <a:ext cx="6477967" cy="3337628"/>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200">
                <a:solidFill>
                  <a:srgbClr val="4D4D4D"/>
                </a:solidFill>
                <a:ea typeface="+mj-ea"/>
                <a:cs typeface="Calibri" panose="020F0502020204030204" pitchFamily="34" charset="0"/>
              </a:rPr>
              <a:t>- проведіть </a:t>
            </a:r>
            <a:r>
              <a:rPr lang="uk-UA" sz="3200" b="1">
                <a:solidFill>
                  <a:srgbClr val="4D4D4D"/>
                </a:solidFill>
                <a:ea typeface="+mj-ea"/>
                <a:cs typeface="Calibri" panose="020F0502020204030204" pitchFamily="34" charset="0"/>
              </a:rPr>
              <a:t>інвентаризацію</a:t>
            </a:r>
            <a:r>
              <a:rPr lang="uk-UA" sz="3200">
                <a:solidFill>
                  <a:srgbClr val="4D4D4D"/>
                </a:solidFill>
                <a:ea typeface="+mj-ea"/>
                <a:cs typeface="Calibri" panose="020F0502020204030204" pitchFamily="34" charset="0"/>
              </a:rPr>
              <a:t> активів (земля/майно/мережі) і </a:t>
            </a:r>
            <a:r>
              <a:rPr lang="uk-UA" sz="3200" b="1">
                <a:solidFill>
                  <a:srgbClr val="4D4D4D"/>
                </a:solidFill>
                <a:ea typeface="+mj-ea"/>
                <a:cs typeface="Calibri" panose="020F0502020204030204" pitchFamily="34" charset="0"/>
              </a:rPr>
              <a:t>зареєструйте права</a:t>
            </a:r>
            <a:r>
              <a:rPr lang="uk-UA" sz="3200">
                <a:solidFill>
                  <a:srgbClr val="4D4D4D"/>
                </a:solidFill>
                <a:ea typeface="+mj-ea"/>
                <a:cs typeface="Calibri" panose="020F0502020204030204" pitchFamily="34" charset="0"/>
              </a:rPr>
              <a:t>;</a:t>
            </a:r>
          </a:p>
          <a:p>
            <a:r>
              <a:rPr lang="uk-UA" sz="3200">
                <a:solidFill>
                  <a:srgbClr val="4D4D4D"/>
                </a:solidFill>
                <a:ea typeface="+mj-ea"/>
                <a:cs typeface="Calibri" panose="020F0502020204030204" pitchFamily="34" charset="0"/>
              </a:rPr>
              <a:t>- зведіть дані у «майнову книгу/портфель» (єдиний документ для управління активами).</a:t>
            </a:r>
          </a:p>
        </p:txBody>
      </p:sp>
      <p:sp>
        <p:nvSpPr>
          <p:cNvPr id="18" name="Текст 4">
            <a:extLst>
              <a:ext uri="{FF2B5EF4-FFF2-40B4-BE49-F238E27FC236}">
                <a16:creationId xmlns:a16="http://schemas.microsoft.com/office/drawing/2014/main" id="{80273A68-C0CD-FCCF-2758-079B902C1029}"/>
              </a:ext>
            </a:extLst>
          </p:cNvPr>
          <p:cNvSpPr txBox="1">
            <a:spLocks/>
          </p:cNvSpPr>
          <p:nvPr/>
        </p:nvSpPr>
        <p:spPr>
          <a:xfrm>
            <a:off x="8671041" y="5448205"/>
            <a:ext cx="6526283" cy="2480731"/>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200">
                <a:solidFill>
                  <a:srgbClr val="4D4D4D"/>
                </a:solidFill>
                <a:ea typeface="+mj-ea"/>
                <a:cs typeface="Calibri" panose="020F0502020204030204" pitchFamily="34" charset="0"/>
              </a:rPr>
              <a:t>- створіть </a:t>
            </a:r>
            <a:r>
              <a:rPr lang="uk-UA" sz="3200" b="1" err="1">
                <a:solidFill>
                  <a:srgbClr val="4D4D4D"/>
                </a:solidFill>
                <a:ea typeface="+mj-ea"/>
                <a:cs typeface="Calibri" panose="020F0502020204030204" pitchFamily="34" charset="0"/>
              </a:rPr>
              <a:t>stakeholder</a:t>
            </a:r>
            <a:r>
              <a:rPr lang="uk-UA" sz="3200" b="1">
                <a:solidFill>
                  <a:srgbClr val="4D4D4D"/>
                </a:solidFill>
                <a:ea typeface="+mj-ea"/>
                <a:cs typeface="Calibri" panose="020F0502020204030204" pitchFamily="34" charset="0"/>
              </a:rPr>
              <a:t> </a:t>
            </a:r>
            <a:r>
              <a:rPr lang="uk-UA" sz="3200" b="1" err="1">
                <a:solidFill>
                  <a:srgbClr val="4D4D4D"/>
                </a:solidFill>
                <a:ea typeface="+mj-ea"/>
                <a:cs typeface="Calibri" panose="020F0502020204030204" pitchFamily="34" charset="0"/>
              </a:rPr>
              <a:t>map</a:t>
            </a:r>
            <a:r>
              <a:rPr lang="uk-UA" sz="3200">
                <a:solidFill>
                  <a:srgbClr val="4D4D4D"/>
                </a:solidFill>
                <a:ea typeface="+mj-ea"/>
                <a:cs typeface="Calibri" panose="020F0502020204030204" pitchFamily="34" charset="0"/>
              </a:rPr>
              <a:t>;</a:t>
            </a:r>
          </a:p>
          <a:p>
            <a:r>
              <a:rPr lang="uk-UA" sz="3200">
                <a:solidFill>
                  <a:srgbClr val="4D4D4D"/>
                </a:solidFill>
                <a:ea typeface="+mj-ea"/>
                <a:cs typeface="Calibri" panose="020F0502020204030204" pitchFamily="34" charset="0"/>
              </a:rPr>
              <a:t>- визначте, де потрібне інформування, де консультації, а де </a:t>
            </a:r>
            <a:r>
              <a:rPr lang="uk-UA" sz="3200" err="1">
                <a:solidFill>
                  <a:srgbClr val="4D4D4D"/>
                </a:solidFill>
                <a:ea typeface="+mj-ea"/>
                <a:cs typeface="Calibri" panose="020F0502020204030204" pitchFamily="34" charset="0"/>
              </a:rPr>
              <a:t>співпроєктування</a:t>
            </a:r>
            <a:r>
              <a:rPr lang="uk-UA" sz="3200">
                <a:solidFill>
                  <a:srgbClr val="4D4D4D"/>
                </a:solidFill>
                <a:ea typeface="+mj-ea"/>
                <a:cs typeface="Calibri" panose="020F0502020204030204" pitchFamily="34" charset="0"/>
              </a:rPr>
              <a:t> (</a:t>
            </a:r>
            <a:r>
              <a:rPr lang="uk-UA" sz="3200" b="1">
                <a:solidFill>
                  <a:srgbClr val="4D4D4D"/>
                </a:solidFill>
                <a:ea typeface="+mj-ea"/>
                <a:cs typeface="Calibri" panose="020F0502020204030204" pitchFamily="34" charset="0"/>
              </a:rPr>
              <a:t>сходи участі</a:t>
            </a:r>
            <a:r>
              <a:rPr lang="uk-UA" sz="3200">
                <a:solidFill>
                  <a:srgbClr val="4D4D4D"/>
                </a:solidFill>
                <a:ea typeface="+mj-ea"/>
                <a:cs typeface="Calibri" panose="020F0502020204030204" pitchFamily="34" charset="0"/>
              </a:rPr>
              <a:t>).</a:t>
            </a:r>
          </a:p>
        </p:txBody>
      </p:sp>
      <p:sp>
        <p:nvSpPr>
          <p:cNvPr id="21" name="Текст 4">
            <a:extLst>
              <a:ext uri="{FF2B5EF4-FFF2-40B4-BE49-F238E27FC236}">
                <a16:creationId xmlns:a16="http://schemas.microsoft.com/office/drawing/2014/main" id="{1E850B3F-6144-5DDA-167B-F21FC1E34B71}"/>
              </a:ext>
            </a:extLst>
          </p:cNvPr>
          <p:cNvSpPr txBox="1">
            <a:spLocks/>
          </p:cNvSpPr>
          <p:nvPr/>
        </p:nvSpPr>
        <p:spPr>
          <a:xfrm>
            <a:off x="15390919" y="5297296"/>
            <a:ext cx="6530746" cy="2480731"/>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a:t>- проведіть </a:t>
            </a:r>
            <a:r>
              <a:rPr lang="uk-UA" b="1" err="1"/>
              <a:t>empathy</a:t>
            </a:r>
            <a:r>
              <a:rPr lang="uk-UA" b="1"/>
              <a:t>-сесії</a:t>
            </a:r>
            <a:r>
              <a:rPr lang="uk-UA"/>
              <a:t> і </a:t>
            </a:r>
            <a:r>
              <a:rPr lang="uk-UA" b="1"/>
              <a:t>користувацькі маршрути </a:t>
            </a:r>
            <a:r>
              <a:rPr lang="uk-UA"/>
              <a:t>для ключових груп (батьки з візочками, люди з інвалідністю, школярі, літні люди, працівники КП).</a:t>
            </a:r>
            <a:endParaRPr lang="uk-UA" sz="3200">
              <a:solidFill>
                <a:srgbClr val="4D4D4D"/>
              </a:solidFill>
              <a:ea typeface="+mj-ea"/>
              <a:cs typeface="Calibri" panose="020F0502020204030204" pitchFamily="34" charset="0"/>
            </a:endParaRPr>
          </a:p>
        </p:txBody>
      </p:sp>
      <p:sp>
        <p:nvSpPr>
          <p:cNvPr id="27" name="Прямокутник 26">
            <a:extLst>
              <a:ext uri="{FF2B5EF4-FFF2-40B4-BE49-F238E27FC236}">
                <a16:creationId xmlns:a16="http://schemas.microsoft.com/office/drawing/2014/main" id="{2777F5B7-4455-EA07-5609-3B5C993A68CF}"/>
              </a:ext>
            </a:extLst>
          </p:cNvPr>
          <p:cNvSpPr/>
          <p:nvPr/>
        </p:nvSpPr>
        <p:spPr>
          <a:xfrm>
            <a:off x="8588812" y="3487484"/>
            <a:ext cx="6608513" cy="6402181"/>
          </a:xfrm>
          <a:prstGeom prst="rect">
            <a:avLst/>
          </a:prstGeom>
          <a:noFill/>
          <a:ln w="28575">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97604276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BD483-B93A-8CA6-8097-D4E67FA70C45}"/>
            </a:ext>
          </a:extLst>
        </p:cNvPr>
        <p:cNvGrpSpPr/>
        <p:nvPr/>
      </p:nvGrpSpPr>
      <p:grpSpPr>
        <a:xfrm>
          <a:off x="0" y="0"/>
          <a:ext cx="0" cy="0"/>
          <a:chOff x="0" y="0"/>
          <a:chExt cx="0" cy="0"/>
        </a:xfrm>
      </p:grpSpPr>
      <p:sp>
        <p:nvSpPr>
          <p:cNvPr id="7" name="Прямокутник 6">
            <a:extLst>
              <a:ext uri="{FF2B5EF4-FFF2-40B4-BE49-F238E27FC236}">
                <a16:creationId xmlns:a16="http://schemas.microsoft.com/office/drawing/2014/main" id="{0E7F5B7E-3F33-91B1-9EBC-8FEFA23581F3}"/>
              </a:ext>
            </a:extLst>
          </p:cNvPr>
          <p:cNvSpPr/>
          <p:nvPr/>
        </p:nvSpPr>
        <p:spPr>
          <a:xfrm>
            <a:off x="2194180" y="3656910"/>
            <a:ext cx="6608513" cy="6402181"/>
          </a:xfrm>
          <a:prstGeom prst="rect">
            <a:avLst/>
          </a:prstGeom>
          <a:noFill/>
          <a:ln w="28575">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9" name="Прямокутник 8">
            <a:extLst>
              <a:ext uri="{FF2B5EF4-FFF2-40B4-BE49-F238E27FC236}">
                <a16:creationId xmlns:a16="http://schemas.microsoft.com/office/drawing/2014/main" id="{AA4C07D3-548A-A21C-D025-D7E43EAF8563}"/>
              </a:ext>
            </a:extLst>
          </p:cNvPr>
          <p:cNvSpPr/>
          <p:nvPr/>
        </p:nvSpPr>
        <p:spPr>
          <a:xfrm>
            <a:off x="8887743" y="3656910"/>
            <a:ext cx="6608513" cy="6402180"/>
          </a:xfrm>
          <a:prstGeom prst="rect">
            <a:avLst/>
          </a:prstGeom>
          <a:noFill/>
          <a:ln w="28575">
            <a:solidFill>
              <a:srgbClr val="79C5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Заголовок 3">
            <a:extLst>
              <a:ext uri="{FF2B5EF4-FFF2-40B4-BE49-F238E27FC236}">
                <a16:creationId xmlns:a16="http://schemas.microsoft.com/office/drawing/2014/main" id="{D563B4BB-7377-9410-A1E1-CED1748EC04E}"/>
              </a:ext>
            </a:extLst>
          </p:cNvPr>
          <p:cNvSpPr txBox="1">
            <a:spLocks/>
          </p:cNvSpPr>
          <p:nvPr/>
        </p:nvSpPr>
        <p:spPr>
          <a:xfrm>
            <a:off x="15647442" y="4212655"/>
            <a:ext cx="6915997" cy="1065372"/>
          </a:xfrm>
          <a:prstGeom prst="rect">
            <a:avLst/>
          </a:prstGeom>
        </p:spPr>
        <p:txBody>
          <a:bodyPr/>
          <a:lstStyle>
            <a:lvl1pPr algn="l" defTabSz="914400" rtl="0" eaLnBrk="1" latinLnBrk="0" hangingPunct="1">
              <a:lnSpc>
                <a:spcPct val="90000"/>
              </a:lnSpc>
              <a:spcBef>
                <a:spcPct val="0"/>
              </a:spcBef>
              <a:buNone/>
              <a:defRPr sz="20000" b="0" i="0" kern="1200">
                <a:solidFill>
                  <a:schemeClr val="bg2">
                    <a:lumMod val="25000"/>
                  </a:schemeClr>
                </a:solidFill>
                <a:latin typeface="TITILLIUMMAPS29L-400WT" pitchFamily="2" charset="77"/>
                <a:ea typeface="+mj-ea"/>
                <a:cs typeface="Calibri" panose="020F0502020204030204" pitchFamily="34" charset="0"/>
              </a:defRPr>
            </a:lvl1pPr>
          </a:lstStyle>
          <a:p>
            <a:r>
              <a:rPr lang="uk-UA" sz="3600" b="1">
                <a:solidFill>
                  <a:srgbClr val="4D4D4D"/>
                </a:solidFill>
              </a:rPr>
              <a:t>Крок 6. Реалізація і моніторинг.</a:t>
            </a:r>
          </a:p>
        </p:txBody>
      </p:sp>
      <p:sp>
        <p:nvSpPr>
          <p:cNvPr id="15" name="Заголовок 3">
            <a:extLst>
              <a:ext uri="{FF2B5EF4-FFF2-40B4-BE49-F238E27FC236}">
                <a16:creationId xmlns:a16="http://schemas.microsoft.com/office/drawing/2014/main" id="{02B1D04C-1029-952D-AA41-3A26A9B2D7B1}"/>
              </a:ext>
            </a:extLst>
          </p:cNvPr>
          <p:cNvSpPr txBox="1">
            <a:spLocks/>
          </p:cNvSpPr>
          <p:nvPr/>
        </p:nvSpPr>
        <p:spPr>
          <a:xfrm>
            <a:off x="8999930" y="4240582"/>
            <a:ext cx="6309641" cy="738911"/>
          </a:xfrm>
          <a:prstGeom prst="rect">
            <a:avLst/>
          </a:prstGeom>
        </p:spPr>
        <p:txBody>
          <a:bodyPr/>
          <a:lstStyle>
            <a:lvl1pPr algn="l" defTabSz="914400" rtl="0" eaLnBrk="1" latinLnBrk="0" hangingPunct="1">
              <a:lnSpc>
                <a:spcPct val="90000"/>
              </a:lnSpc>
              <a:spcBef>
                <a:spcPct val="0"/>
              </a:spcBef>
              <a:buNone/>
              <a:defRPr sz="20000" b="0" i="0" kern="1200">
                <a:solidFill>
                  <a:schemeClr val="bg2">
                    <a:lumMod val="25000"/>
                  </a:schemeClr>
                </a:solidFill>
                <a:latin typeface="TITILLIUMMAPS29L-400WT" pitchFamily="2" charset="77"/>
                <a:ea typeface="+mj-ea"/>
                <a:cs typeface="Calibri" panose="020F0502020204030204" pitchFamily="34" charset="0"/>
              </a:defRPr>
            </a:lvl1pPr>
          </a:lstStyle>
          <a:p>
            <a:r>
              <a:rPr lang="uk-UA" sz="3600" b="1">
                <a:solidFill>
                  <a:srgbClr val="4D4D4D"/>
                </a:solidFill>
              </a:rPr>
              <a:t>Крок 5. Інвестиційна частина.</a:t>
            </a:r>
          </a:p>
        </p:txBody>
      </p:sp>
      <p:sp>
        <p:nvSpPr>
          <p:cNvPr id="16" name="Заголовок 3">
            <a:extLst>
              <a:ext uri="{FF2B5EF4-FFF2-40B4-BE49-F238E27FC236}">
                <a16:creationId xmlns:a16="http://schemas.microsoft.com/office/drawing/2014/main" id="{36556A40-61B7-3743-F852-322B07479C7E}"/>
              </a:ext>
            </a:extLst>
          </p:cNvPr>
          <p:cNvSpPr txBox="1">
            <a:spLocks/>
          </p:cNvSpPr>
          <p:nvPr/>
        </p:nvSpPr>
        <p:spPr>
          <a:xfrm>
            <a:off x="2250613" y="4084538"/>
            <a:ext cx="6495645" cy="1050997"/>
          </a:xfrm>
          <a:prstGeom prst="rect">
            <a:avLst/>
          </a:prstGeom>
        </p:spPr>
        <p:txBody>
          <a:bodyPr/>
          <a:lstStyle>
            <a:lvl1pPr algn="l" defTabSz="914400" rtl="0" eaLnBrk="1" latinLnBrk="0" hangingPunct="1">
              <a:lnSpc>
                <a:spcPct val="90000"/>
              </a:lnSpc>
              <a:spcBef>
                <a:spcPct val="0"/>
              </a:spcBef>
              <a:buNone/>
              <a:defRPr sz="20000" b="0" i="0" kern="1200">
                <a:solidFill>
                  <a:schemeClr val="bg2">
                    <a:lumMod val="25000"/>
                  </a:schemeClr>
                </a:solidFill>
                <a:latin typeface="TITILLIUMMAPS29L-400WT" pitchFamily="2" charset="77"/>
                <a:ea typeface="+mj-ea"/>
                <a:cs typeface="Calibri" panose="020F0502020204030204" pitchFamily="34" charset="0"/>
              </a:defRPr>
            </a:lvl1pPr>
          </a:lstStyle>
          <a:p>
            <a:r>
              <a:rPr lang="uk-UA" sz="3600" b="1">
                <a:solidFill>
                  <a:srgbClr val="4D4D4D"/>
                </a:solidFill>
              </a:rPr>
              <a:t>Крок 4. Варіанти рішень і </a:t>
            </a:r>
            <a:r>
              <a:rPr lang="en-US" sz="3600" b="1">
                <a:solidFill>
                  <a:srgbClr val="4D4D4D"/>
                </a:solidFill>
              </a:rPr>
              <a:t>NEB-</a:t>
            </a:r>
            <a:r>
              <a:rPr lang="uk-UA" sz="3600" b="1">
                <a:solidFill>
                  <a:srgbClr val="4D4D4D"/>
                </a:solidFill>
              </a:rPr>
              <a:t>фільтр.</a:t>
            </a:r>
          </a:p>
        </p:txBody>
      </p:sp>
      <p:sp>
        <p:nvSpPr>
          <p:cNvPr id="22" name="Текст 4">
            <a:extLst>
              <a:ext uri="{FF2B5EF4-FFF2-40B4-BE49-F238E27FC236}">
                <a16:creationId xmlns:a16="http://schemas.microsoft.com/office/drawing/2014/main" id="{502F3671-51F4-0A9B-0B3D-D74EFB3D40B0}"/>
              </a:ext>
            </a:extLst>
          </p:cNvPr>
          <p:cNvSpPr txBox="1">
            <a:spLocks/>
          </p:cNvSpPr>
          <p:nvPr/>
        </p:nvSpPr>
        <p:spPr>
          <a:xfrm>
            <a:off x="2250613" y="5368401"/>
            <a:ext cx="6431531" cy="3851541"/>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a:t> - для кожного варіанту відповідайте на три запитання: як це зменшує екологічний вплив (</a:t>
            </a:r>
            <a:r>
              <a:rPr lang="uk-UA" b="1"/>
              <a:t>сталість</a:t>
            </a:r>
            <a:r>
              <a:rPr lang="uk-UA"/>
              <a:t>), як забезпечує доступність і справедливість (</a:t>
            </a:r>
            <a:r>
              <a:rPr lang="uk-UA" b="1"/>
              <a:t>інклюзія</a:t>
            </a:r>
            <a:r>
              <a:rPr lang="uk-UA"/>
              <a:t>), і яку якість простору/культури створює (</a:t>
            </a:r>
            <a:r>
              <a:rPr lang="uk-UA" b="1"/>
              <a:t>краса</a:t>
            </a:r>
            <a:r>
              <a:rPr lang="uk-UA"/>
              <a:t>).</a:t>
            </a:r>
          </a:p>
        </p:txBody>
      </p:sp>
      <p:sp>
        <p:nvSpPr>
          <p:cNvPr id="25" name="Текст 4">
            <a:extLst>
              <a:ext uri="{FF2B5EF4-FFF2-40B4-BE49-F238E27FC236}">
                <a16:creationId xmlns:a16="http://schemas.microsoft.com/office/drawing/2014/main" id="{442DB605-30E1-A111-CDB8-459CF717B4E4}"/>
              </a:ext>
            </a:extLst>
          </p:cNvPr>
          <p:cNvSpPr txBox="1">
            <a:spLocks/>
          </p:cNvSpPr>
          <p:nvPr/>
        </p:nvSpPr>
        <p:spPr>
          <a:xfrm>
            <a:off x="8972793" y="5368401"/>
            <a:ext cx="6554679" cy="4223153"/>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a:t>- підготуйте </a:t>
            </a:r>
            <a:r>
              <a:rPr lang="uk-UA" b="1"/>
              <a:t>паспорт </a:t>
            </a:r>
            <a:r>
              <a:rPr lang="uk-UA" b="1" err="1"/>
              <a:t>проєкту</a:t>
            </a:r>
            <a:r>
              <a:rPr lang="en-US"/>
              <a:t>;</a:t>
            </a:r>
            <a:endParaRPr lang="uk-UA"/>
          </a:p>
          <a:p>
            <a:r>
              <a:rPr lang="uk-UA"/>
              <a:t>- перевірте відповідність бюджетним обмеженням (зокрема щодо вільних залишків у воєнний час);</a:t>
            </a:r>
          </a:p>
          <a:p>
            <a:r>
              <a:rPr lang="uk-UA"/>
              <a:t> - використайте інструменти участі («бюджет для громадян», публічні огляди й звіти) для легітимності рішень.</a:t>
            </a:r>
          </a:p>
          <a:p>
            <a:endParaRPr lang="uk-UA"/>
          </a:p>
        </p:txBody>
      </p:sp>
      <p:sp>
        <p:nvSpPr>
          <p:cNvPr id="26" name="Текст 4">
            <a:extLst>
              <a:ext uri="{FF2B5EF4-FFF2-40B4-BE49-F238E27FC236}">
                <a16:creationId xmlns:a16="http://schemas.microsoft.com/office/drawing/2014/main" id="{47F65998-CE7B-6006-3EE6-3AC565DBB675}"/>
              </a:ext>
            </a:extLst>
          </p:cNvPr>
          <p:cNvSpPr txBox="1">
            <a:spLocks/>
          </p:cNvSpPr>
          <p:nvPr/>
        </p:nvSpPr>
        <p:spPr>
          <a:xfrm>
            <a:off x="15647442" y="5340474"/>
            <a:ext cx="6234641" cy="3980926"/>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a:t>- </a:t>
            </a:r>
            <a:r>
              <a:rPr lang="uk-UA" b="1"/>
              <a:t>відкриті дані </a:t>
            </a:r>
            <a:r>
              <a:rPr lang="uk-UA"/>
              <a:t>про витрати і прогрес (дашборди, регулярні звіти);</a:t>
            </a:r>
          </a:p>
          <a:p>
            <a:r>
              <a:rPr lang="uk-UA"/>
              <a:t>- післяпроєктна оцінка за NEB-цінностями + техніко-економічні KPI (енергоекономія, скорочення втрат, % доступності, час доїзду тощо).</a:t>
            </a:r>
          </a:p>
        </p:txBody>
      </p:sp>
      <p:sp>
        <p:nvSpPr>
          <p:cNvPr id="29" name="Прямокутник 28">
            <a:extLst>
              <a:ext uri="{FF2B5EF4-FFF2-40B4-BE49-F238E27FC236}">
                <a16:creationId xmlns:a16="http://schemas.microsoft.com/office/drawing/2014/main" id="{CE04E873-2D26-3AA7-42D7-BB7D485FCB88}"/>
              </a:ext>
            </a:extLst>
          </p:cNvPr>
          <p:cNvSpPr/>
          <p:nvPr/>
        </p:nvSpPr>
        <p:spPr>
          <a:xfrm>
            <a:off x="15581306" y="3656910"/>
            <a:ext cx="6608513" cy="6402181"/>
          </a:xfrm>
          <a:prstGeom prst="rect">
            <a:avLst/>
          </a:prstGeom>
          <a:noFill/>
          <a:ln w="28575">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93951057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10008-EFC9-4F5A-4C78-80054FC0C33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EA4091-3F4F-E683-F0FC-0E8C8F96733A}"/>
              </a:ext>
            </a:extLst>
          </p:cNvPr>
          <p:cNvSpPr>
            <a:spLocks noGrp="1"/>
          </p:cNvSpPr>
          <p:nvPr>
            <p:ph type="title"/>
          </p:nvPr>
        </p:nvSpPr>
        <p:spPr>
          <a:xfrm>
            <a:off x="9132063" y="4982221"/>
            <a:ext cx="11131041" cy="3751558"/>
          </a:xfrm>
        </p:spPr>
        <p:txBody>
          <a:bodyPr/>
          <a:lstStyle/>
          <a:p>
            <a:pPr algn="ctr"/>
            <a:r>
              <a:rPr lang="uk-UA" sz="9600" noProof="0">
                <a:solidFill>
                  <a:srgbClr val="4D4D4D"/>
                </a:solidFill>
              </a:rPr>
              <a:t>9. Ризики і як їх зменшувати.</a:t>
            </a:r>
          </a:p>
        </p:txBody>
      </p:sp>
    </p:spTree>
    <p:extLst>
      <p:ext uri="{BB962C8B-B14F-4D97-AF65-F5344CB8AC3E}">
        <p14:creationId xmlns:p14="http://schemas.microsoft.com/office/powerpoint/2010/main" val="57440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22531-C9EF-2871-8251-478621B9BAE2}"/>
            </a:ext>
          </a:extLst>
        </p:cNvPr>
        <p:cNvGrpSpPr/>
        <p:nvPr/>
      </p:nvGrpSpPr>
      <p:grpSpPr>
        <a:xfrm>
          <a:off x="0" y="0"/>
          <a:ext cx="0" cy="0"/>
          <a:chOff x="0" y="0"/>
          <a:chExt cx="0" cy="0"/>
        </a:xfrm>
      </p:grpSpPr>
      <p:sp>
        <p:nvSpPr>
          <p:cNvPr id="10" name="Текст 5">
            <a:extLst>
              <a:ext uri="{FF2B5EF4-FFF2-40B4-BE49-F238E27FC236}">
                <a16:creationId xmlns:a16="http://schemas.microsoft.com/office/drawing/2014/main" id="{06FED1A9-8211-D441-2D4B-94DA1FE11E58}"/>
              </a:ext>
            </a:extLst>
          </p:cNvPr>
          <p:cNvSpPr txBox="1">
            <a:spLocks/>
          </p:cNvSpPr>
          <p:nvPr/>
        </p:nvSpPr>
        <p:spPr>
          <a:xfrm>
            <a:off x="10423932" y="6464266"/>
            <a:ext cx="13002993" cy="2116865"/>
          </a:xfrm>
          <a:prstGeom prst="roundRect">
            <a:avLst/>
          </a:prstGeom>
          <a:ln w="28575">
            <a:solidFill>
              <a:srgbClr val="EEDE66"/>
            </a:solidFill>
          </a:ln>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600" b="1">
                <a:solidFill>
                  <a:srgbClr val="4D4D4D"/>
                </a:solidFill>
              </a:rPr>
              <a:t>Бюджетно-фіскальний ризик.</a:t>
            </a:r>
            <a:r>
              <a:rPr lang="uk-UA" sz="3600">
                <a:solidFill>
                  <a:srgbClr val="4D4D4D"/>
                </a:solidFill>
              </a:rPr>
              <a:t> </a:t>
            </a:r>
            <a:endParaRPr lang="en-US" sz="3600">
              <a:solidFill>
                <a:srgbClr val="4D4D4D"/>
              </a:solidFill>
            </a:endParaRPr>
          </a:p>
          <a:p>
            <a:r>
              <a:rPr lang="uk-UA" sz="3600">
                <a:solidFill>
                  <a:srgbClr val="4D4D4D"/>
                </a:solidFill>
              </a:rPr>
              <a:t>Умови воєнного часу накладають обмеження на вільні залишки </a:t>
            </a:r>
            <a:r>
              <a:rPr lang="en-US" sz="3600">
                <a:solidFill>
                  <a:srgbClr val="4D4D4D"/>
                </a:solidFill>
              </a:rPr>
              <a:t>-</a:t>
            </a:r>
            <a:r>
              <a:rPr lang="uk-UA" sz="3600">
                <a:solidFill>
                  <a:srgbClr val="4D4D4D"/>
                </a:solidFill>
              </a:rPr>
              <a:t> потрібно планувати структуру видатків відповідно до чинних норм.</a:t>
            </a:r>
          </a:p>
        </p:txBody>
      </p:sp>
      <p:sp>
        <p:nvSpPr>
          <p:cNvPr id="11" name="Текст 5">
            <a:extLst>
              <a:ext uri="{FF2B5EF4-FFF2-40B4-BE49-F238E27FC236}">
                <a16:creationId xmlns:a16="http://schemas.microsoft.com/office/drawing/2014/main" id="{2F479331-8E6F-2E5C-BA88-21A4AF267EE1}"/>
              </a:ext>
            </a:extLst>
          </p:cNvPr>
          <p:cNvSpPr txBox="1">
            <a:spLocks/>
          </p:cNvSpPr>
          <p:nvPr/>
        </p:nvSpPr>
        <p:spPr>
          <a:xfrm>
            <a:off x="10423931" y="8776672"/>
            <a:ext cx="13002993" cy="2084732"/>
          </a:xfrm>
          <a:prstGeom prst="roundRect">
            <a:avLst/>
          </a:prstGeom>
          <a:ln w="28575">
            <a:solidFill>
              <a:srgbClr val="EEDE66"/>
            </a:solidFill>
          </a:ln>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600" b="1">
                <a:solidFill>
                  <a:srgbClr val="4D4D4D"/>
                </a:solidFill>
              </a:rPr>
              <a:t>Ризик непрозорості КП.</a:t>
            </a:r>
            <a:r>
              <a:rPr lang="uk-UA" sz="3600">
                <a:solidFill>
                  <a:srgbClr val="4D4D4D"/>
                </a:solidFill>
              </a:rPr>
              <a:t> </a:t>
            </a:r>
            <a:endParaRPr lang="en-US" sz="3600">
              <a:solidFill>
                <a:srgbClr val="4D4D4D"/>
              </a:solidFill>
            </a:endParaRPr>
          </a:p>
          <a:p>
            <a:r>
              <a:rPr lang="uk-UA" sz="3600">
                <a:solidFill>
                  <a:srgbClr val="4D4D4D"/>
                </a:solidFill>
              </a:rPr>
              <a:t>Відсутність відкритості тарифів/послуг підриває довіру </a:t>
            </a:r>
            <a:r>
              <a:rPr lang="en-US" sz="3600">
                <a:solidFill>
                  <a:srgbClr val="4D4D4D"/>
                </a:solidFill>
              </a:rPr>
              <a:t>-</a:t>
            </a:r>
            <a:r>
              <a:rPr lang="uk-UA" sz="3600">
                <a:solidFill>
                  <a:srgbClr val="4D4D4D"/>
                </a:solidFill>
              </a:rPr>
              <a:t> вирішується реалізацією політик прозорості КП і публічної звітності.</a:t>
            </a:r>
          </a:p>
        </p:txBody>
      </p:sp>
      <p:pic>
        <p:nvPicPr>
          <p:cNvPr id="13" name="Рисунок 12" descr="Front steps and columns of a majestic city building">
            <a:extLst>
              <a:ext uri="{FF2B5EF4-FFF2-40B4-BE49-F238E27FC236}">
                <a16:creationId xmlns:a16="http://schemas.microsoft.com/office/drawing/2014/main" id="{35F8E5B3-7ABB-F5FE-C7C1-825B038A2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075" y="3712463"/>
            <a:ext cx="8346225" cy="5693211"/>
          </a:xfrm>
          <a:prstGeom prst="rect">
            <a:avLst/>
          </a:prstGeom>
        </p:spPr>
      </p:pic>
      <p:pic>
        <p:nvPicPr>
          <p:cNvPr id="3" name="Графіка 2" descr="Weights Uneven outline">
            <a:extLst>
              <a:ext uri="{FF2B5EF4-FFF2-40B4-BE49-F238E27FC236}">
                <a16:creationId xmlns:a16="http://schemas.microsoft.com/office/drawing/2014/main" id="{9CA836AC-32E0-3D7F-A844-F2F70BA205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1717" y="5100601"/>
            <a:ext cx="2916936" cy="2916936"/>
          </a:xfrm>
          <a:prstGeom prst="rect">
            <a:avLst/>
          </a:prstGeom>
        </p:spPr>
      </p:pic>
      <p:sp>
        <p:nvSpPr>
          <p:cNvPr id="14" name="Текст 5">
            <a:extLst>
              <a:ext uri="{FF2B5EF4-FFF2-40B4-BE49-F238E27FC236}">
                <a16:creationId xmlns:a16="http://schemas.microsoft.com/office/drawing/2014/main" id="{86E99585-19CE-8E3B-D1F7-1F80879BE493}"/>
              </a:ext>
            </a:extLst>
          </p:cNvPr>
          <p:cNvSpPr txBox="1">
            <a:spLocks/>
          </p:cNvSpPr>
          <p:nvPr/>
        </p:nvSpPr>
        <p:spPr>
          <a:xfrm>
            <a:off x="10423931" y="2322676"/>
            <a:ext cx="13002993" cy="2084732"/>
          </a:xfrm>
          <a:prstGeom prst="roundRect">
            <a:avLst/>
          </a:prstGeom>
          <a:ln w="28575">
            <a:solidFill>
              <a:srgbClr val="EEDE66"/>
            </a:solidFill>
          </a:ln>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600" b="1">
                <a:solidFill>
                  <a:srgbClr val="4D4D4D"/>
                </a:solidFill>
              </a:rPr>
              <a:t>Правовий ризик активу.</a:t>
            </a:r>
            <a:r>
              <a:rPr lang="uk-UA" sz="3600">
                <a:solidFill>
                  <a:srgbClr val="4D4D4D"/>
                </a:solidFill>
              </a:rPr>
              <a:t> </a:t>
            </a:r>
            <a:endParaRPr lang="en-US" sz="3600">
              <a:solidFill>
                <a:srgbClr val="4D4D4D"/>
              </a:solidFill>
            </a:endParaRPr>
          </a:p>
          <a:p>
            <a:r>
              <a:rPr lang="uk-UA" sz="3600">
                <a:solidFill>
                  <a:srgbClr val="4D4D4D"/>
                </a:solidFill>
              </a:rPr>
              <a:t>Нереєстровані права на землю/майно блокують фінансування та створюють конфлікти — вирішується інвентаризацією і держреєстрацією прав.</a:t>
            </a:r>
            <a:endParaRPr lang="en-US" sz="3600">
              <a:solidFill>
                <a:srgbClr val="4D4D4D"/>
              </a:solidFill>
            </a:endParaRPr>
          </a:p>
          <a:p>
            <a:endParaRPr lang="uk-UA" sz="3600">
              <a:solidFill>
                <a:srgbClr val="4D4D4D"/>
              </a:solidFill>
            </a:endParaRPr>
          </a:p>
          <a:p>
            <a:endParaRPr lang="uk-UA" sz="3600"/>
          </a:p>
        </p:txBody>
      </p:sp>
      <p:sp>
        <p:nvSpPr>
          <p:cNvPr id="15" name="Текст 5">
            <a:extLst>
              <a:ext uri="{FF2B5EF4-FFF2-40B4-BE49-F238E27FC236}">
                <a16:creationId xmlns:a16="http://schemas.microsoft.com/office/drawing/2014/main" id="{E945399F-06FC-E3E7-A5F7-844C360FCA58}"/>
              </a:ext>
            </a:extLst>
          </p:cNvPr>
          <p:cNvSpPr txBox="1">
            <a:spLocks/>
          </p:cNvSpPr>
          <p:nvPr/>
        </p:nvSpPr>
        <p:spPr>
          <a:xfrm>
            <a:off x="10423931" y="4602950"/>
            <a:ext cx="13002993" cy="1665775"/>
          </a:xfrm>
          <a:prstGeom prst="roundRect">
            <a:avLst/>
          </a:prstGeom>
          <a:ln w="38100">
            <a:solidFill>
              <a:srgbClr val="EEDE66"/>
            </a:solidFill>
          </a:ln>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600" b="1">
                <a:solidFill>
                  <a:srgbClr val="4D4D4D"/>
                </a:solidFill>
              </a:rPr>
              <a:t>Соціальний ризик легітимності.</a:t>
            </a:r>
            <a:r>
              <a:rPr lang="uk-UA" sz="3600">
                <a:solidFill>
                  <a:srgbClr val="4D4D4D"/>
                </a:solidFill>
              </a:rPr>
              <a:t> </a:t>
            </a:r>
            <a:endParaRPr lang="en-US" sz="3600">
              <a:solidFill>
                <a:srgbClr val="4D4D4D"/>
              </a:solidFill>
            </a:endParaRPr>
          </a:p>
          <a:p>
            <a:r>
              <a:rPr lang="uk-UA" sz="3600">
                <a:solidFill>
                  <a:srgbClr val="4D4D4D"/>
                </a:solidFill>
              </a:rPr>
              <a:t>Ігнорування ОСББ/мешканців у житлових проєктах призводить до оскаржень і зриву — мінімізується участю за «сходами» NEB.</a:t>
            </a:r>
          </a:p>
        </p:txBody>
      </p:sp>
    </p:spTree>
    <p:extLst>
      <p:ext uri="{BB962C8B-B14F-4D97-AF65-F5344CB8AC3E}">
        <p14:creationId xmlns:p14="http://schemas.microsoft.com/office/powerpoint/2010/main" val="297136052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B8C56-7D69-75BF-D675-F7E7598EEC8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7757C0-C2E6-3564-5F16-CDC0A36CE6F3}"/>
              </a:ext>
            </a:extLst>
          </p:cNvPr>
          <p:cNvSpPr>
            <a:spLocks noGrp="1"/>
          </p:cNvSpPr>
          <p:nvPr>
            <p:ph type="title"/>
          </p:nvPr>
        </p:nvSpPr>
        <p:spPr>
          <a:xfrm>
            <a:off x="7248399" y="4807676"/>
            <a:ext cx="14221713" cy="3751558"/>
          </a:xfrm>
        </p:spPr>
        <p:txBody>
          <a:bodyPr/>
          <a:lstStyle/>
          <a:p>
            <a:pPr algn="ctr"/>
            <a:r>
              <a:rPr lang="en-US" sz="8800" noProof="0"/>
              <a:t>10</a:t>
            </a:r>
            <a:r>
              <a:rPr lang="uk-UA" sz="8800" noProof="0"/>
              <a:t>. Підсумок</a:t>
            </a:r>
            <a:r>
              <a:rPr lang="en-US" sz="8800" noProof="0"/>
              <a:t>: </a:t>
            </a:r>
            <a:r>
              <a:rPr lang="uk-UA" sz="8800" noProof="0"/>
              <a:t>інфраструктура як довгостроковий соціальний контракт</a:t>
            </a:r>
          </a:p>
        </p:txBody>
      </p:sp>
    </p:spTree>
    <p:extLst>
      <p:ext uri="{BB962C8B-B14F-4D97-AF65-F5344CB8AC3E}">
        <p14:creationId xmlns:p14="http://schemas.microsoft.com/office/powerpoint/2010/main" val="3280377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E230-F2FD-B536-2A96-C60F33CC95AF}"/>
            </a:ext>
          </a:extLst>
        </p:cNvPr>
        <p:cNvGrpSpPr/>
        <p:nvPr/>
      </p:nvGrpSpPr>
      <p:grpSpPr>
        <a:xfrm>
          <a:off x="0" y="0"/>
          <a:ext cx="0" cy="0"/>
          <a:chOff x="0" y="0"/>
          <a:chExt cx="0" cy="0"/>
        </a:xfrm>
      </p:grpSpPr>
      <p:sp>
        <p:nvSpPr>
          <p:cNvPr id="2" name="Заголовок 4">
            <a:extLst>
              <a:ext uri="{FF2B5EF4-FFF2-40B4-BE49-F238E27FC236}">
                <a16:creationId xmlns:a16="http://schemas.microsoft.com/office/drawing/2014/main" id="{F9CF6D50-BCC0-9498-21C8-D173DA950DD3}"/>
              </a:ext>
            </a:extLst>
          </p:cNvPr>
          <p:cNvSpPr txBox="1">
            <a:spLocks/>
          </p:cNvSpPr>
          <p:nvPr/>
        </p:nvSpPr>
        <p:spPr>
          <a:xfrm>
            <a:off x="791632" y="2775904"/>
            <a:ext cx="13024192" cy="1173162"/>
          </a:xfrm>
          <a:prstGeom prst="rect">
            <a:avLst/>
          </a:prstGeom>
        </p:spPr>
        <p:txBody>
          <a:bodyPr/>
          <a:lstStyle>
            <a:lvl1pPr algn="l" defTabSz="914400" rtl="0" eaLnBrk="1" latinLnBrk="0" hangingPunct="1">
              <a:lnSpc>
                <a:spcPct val="90000"/>
              </a:lnSpc>
              <a:spcBef>
                <a:spcPct val="0"/>
              </a:spcBef>
              <a:buNone/>
              <a:defRPr sz="15000" b="0" i="0" kern="1200">
                <a:solidFill>
                  <a:srgbClr val="4D4D4D"/>
                </a:solidFill>
                <a:latin typeface="TITILLIUMMAPS29L-400WT" pitchFamily="2" charset="77"/>
                <a:ea typeface="+mj-ea"/>
                <a:cs typeface="Calibri" panose="020F0502020204030204" pitchFamily="34" charset="0"/>
              </a:defRPr>
            </a:lvl1pPr>
          </a:lstStyle>
          <a:p>
            <a:r>
              <a:rPr lang="uk-UA" sz="4800" b="1">
                <a:latin typeface="+mj-lt"/>
              </a:rPr>
              <a:t>Роль муніципальної інфраструктури.</a:t>
            </a:r>
          </a:p>
        </p:txBody>
      </p:sp>
      <p:pic>
        <p:nvPicPr>
          <p:cNvPr id="3" name="Графіка 2" descr="Back with solid fill">
            <a:extLst>
              <a:ext uri="{FF2B5EF4-FFF2-40B4-BE49-F238E27FC236}">
                <a16:creationId xmlns:a16="http://schemas.microsoft.com/office/drawing/2014/main" id="{C42B3792-F2A8-0C58-21E7-C53BE2DADC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632" y="3431657"/>
            <a:ext cx="778715" cy="778715"/>
          </a:xfrm>
          <a:prstGeom prst="rect">
            <a:avLst/>
          </a:prstGeom>
        </p:spPr>
      </p:pic>
      <p:pic>
        <p:nvPicPr>
          <p:cNvPr id="4" name="Графіка 3" descr="Back with solid fill">
            <a:extLst>
              <a:ext uri="{FF2B5EF4-FFF2-40B4-BE49-F238E27FC236}">
                <a16:creationId xmlns:a16="http://schemas.microsoft.com/office/drawing/2014/main" id="{B219D37D-6634-3EC4-8437-CE334F3B45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629" y="4168454"/>
            <a:ext cx="778715" cy="778715"/>
          </a:xfrm>
          <a:prstGeom prst="rect">
            <a:avLst/>
          </a:prstGeom>
        </p:spPr>
      </p:pic>
      <p:pic>
        <p:nvPicPr>
          <p:cNvPr id="5" name="Графіка 4" descr="Back with solid fill">
            <a:extLst>
              <a:ext uri="{FF2B5EF4-FFF2-40B4-BE49-F238E27FC236}">
                <a16:creationId xmlns:a16="http://schemas.microsoft.com/office/drawing/2014/main" id="{048E1C9D-39E3-CCBA-0F0B-70C92CFCC6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8251" y="5112745"/>
            <a:ext cx="778715" cy="778715"/>
          </a:xfrm>
          <a:prstGeom prst="rect">
            <a:avLst/>
          </a:prstGeom>
        </p:spPr>
      </p:pic>
      <p:pic>
        <p:nvPicPr>
          <p:cNvPr id="6" name="Графіка 5" descr="Back with solid fill">
            <a:extLst>
              <a:ext uri="{FF2B5EF4-FFF2-40B4-BE49-F238E27FC236}">
                <a16:creationId xmlns:a16="http://schemas.microsoft.com/office/drawing/2014/main" id="{DB9F1D50-36FE-C4A5-4A79-8D658CA7B7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8251" y="5905874"/>
            <a:ext cx="778715" cy="778715"/>
          </a:xfrm>
          <a:prstGeom prst="rect">
            <a:avLst/>
          </a:prstGeom>
        </p:spPr>
      </p:pic>
      <p:sp>
        <p:nvSpPr>
          <p:cNvPr id="7" name="TextBox 6">
            <a:extLst>
              <a:ext uri="{FF2B5EF4-FFF2-40B4-BE49-F238E27FC236}">
                <a16:creationId xmlns:a16="http://schemas.microsoft.com/office/drawing/2014/main" id="{C683D257-0053-FC49-9793-FB35E7CD50BD}"/>
              </a:ext>
            </a:extLst>
          </p:cNvPr>
          <p:cNvSpPr txBox="1"/>
          <p:nvPr/>
        </p:nvSpPr>
        <p:spPr>
          <a:xfrm>
            <a:off x="1533770" y="3490563"/>
            <a:ext cx="12252279" cy="621992"/>
          </a:xfrm>
          <a:prstGeom prst="rect">
            <a:avLst/>
          </a:prstGeom>
        </p:spPr>
        <p:txBody>
          <a:bodyPr/>
          <a:lstStyle>
            <a:lvl1pPr indent="0">
              <a:lnSpc>
                <a:spcPct val="90000"/>
              </a:lnSpc>
              <a:spcBef>
                <a:spcPts val="1000"/>
              </a:spcBef>
              <a:buFont typeface="Arial" panose="020B0604020202020204" pitchFamily="34" charset="0"/>
              <a:buNone/>
              <a:defRPr sz="4400" b="1" i="0">
                <a:solidFill>
                  <a:srgbClr val="4D4D4D"/>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uk-UA" sz="3200" b="0">
                <a:latin typeface="+mj-lt"/>
                <a:ea typeface="+mj-ea"/>
                <a:cs typeface="Calibri" panose="020F0502020204030204" pitchFamily="34" charset="0"/>
              </a:rPr>
              <a:t>формує економіку місця (витрати/інвестиції бізнесу)</a:t>
            </a:r>
            <a:r>
              <a:rPr lang="en-US" sz="3200" b="0">
                <a:latin typeface="+mj-lt"/>
                <a:ea typeface="+mj-ea"/>
                <a:cs typeface="Calibri" panose="020F0502020204030204" pitchFamily="34" charset="0"/>
              </a:rPr>
              <a:t>;</a:t>
            </a:r>
            <a:endParaRPr lang="uk-UA" sz="3200" b="0">
              <a:latin typeface="+mj-lt"/>
              <a:ea typeface="+mj-ea"/>
              <a:cs typeface="Calibri" panose="020F0502020204030204" pitchFamily="34" charset="0"/>
            </a:endParaRPr>
          </a:p>
        </p:txBody>
      </p:sp>
      <p:sp>
        <p:nvSpPr>
          <p:cNvPr id="8" name="TextBox 7">
            <a:extLst>
              <a:ext uri="{FF2B5EF4-FFF2-40B4-BE49-F238E27FC236}">
                <a16:creationId xmlns:a16="http://schemas.microsoft.com/office/drawing/2014/main" id="{724BAC47-3DAD-75A5-0E50-79F3957B728B}"/>
              </a:ext>
            </a:extLst>
          </p:cNvPr>
          <p:cNvSpPr txBox="1"/>
          <p:nvPr/>
        </p:nvSpPr>
        <p:spPr>
          <a:xfrm>
            <a:off x="1526967" y="4224275"/>
            <a:ext cx="12252278" cy="621992"/>
          </a:xfrm>
          <a:prstGeom prst="rect">
            <a:avLst/>
          </a:prstGeom>
        </p:spPr>
        <p:txBody>
          <a:bodyPr/>
          <a:lstStyle>
            <a:lvl1pPr indent="0">
              <a:lnSpc>
                <a:spcPct val="90000"/>
              </a:lnSpc>
              <a:spcBef>
                <a:spcPts val="1000"/>
              </a:spcBef>
              <a:buFont typeface="Arial" panose="020B0604020202020204" pitchFamily="34" charset="0"/>
              <a:buNone/>
              <a:defRPr sz="4400" b="1" i="0">
                <a:solidFill>
                  <a:srgbClr val="4D4D4D"/>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uk-UA" sz="3200" b="0">
                <a:latin typeface="+mj-lt"/>
                <a:ea typeface="+mj-ea"/>
                <a:cs typeface="Calibri" panose="020F0502020204030204" pitchFamily="34" charset="0"/>
              </a:rPr>
              <a:t>надає якості повсякденному життю (доступ до послуг, безпека, інклюзія)</a:t>
            </a:r>
            <a:r>
              <a:rPr lang="en-US" sz="3200" b="0">
                <a:latin typeface="+mj-lt"/>
                <a:ea typeface="+mj-ea"/>
                <a:cs typeface="Calibri" panose="020F0502020204030204" pitchFamily="34" charset="0"/>
              </a:rPr>
              <a:t>;</a:t>
            </a:r>
            <a:endParaRPr lang="uk-UA" sz="3200" b="0">
              <a:latin typeface="+mj-lt"/>
              <a:ea typeface="+mj-ea"/>
              <a:cs typeface="Calibri" panose="020F0502020204030204" pitchFamily="34" charset="0"/>
            </a:endParaRPr>
          </a:p>
        </p:txBody>
      </p:sp>
      <p:sp>
        <p:nvSpPr>
          <p:cNvPr id="9" name="TextBox 8">
            <a:extLst>
              <a:ext uri="{FF2B5EF4-FFF2-40B4-BE49-F238E27FC236}">
                <a16:creationId xmlns:a16="http://schemas.microsoft.com/office/drawing/2014/main" id="{9E277EA3-C1E2-83A8-AFBB-05248DFA4DA2}"/>
              </a:ext>
            </a:extLst>
          </p:cNvPr>
          <p:cNvSpPr txBox="1"/>
          <p:nvPr/>
        </p:nvSpPr>
        <p:spPr>
          <a:xfrm>
            <a:off x="1526967" y="5250839"/>
            <a:ext cx="12245476" cy="621992"/>
          </a:xfrm>
          <a:prstGeom prst="rect">
            <a:avLst/>
          </a:prstGeom>
        </p:spPr>
        <p:txBody>
          <a:bodyPr/>
          <a:lstStyle>
            <a:lvl1pPr indent="0">
              <a:lnSpc>
                <a:spcPct val="90000"/>
              </a:lnSpc>
              <a:spcBef>
                <a:spcPts val="1000"/>
              </a:spcBef>
              <a:buFont typeface="Arial" panose="020B0604020202020204" pitchFamily="34" charset="0"/>
              <a:buNone/>
              <a:defRPr sz="4400" b="1" i="0">
                <a:solidFill>
                  <a:srgbClr val="4D4D4D"/>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uk-UA" sz="3200" b="0">
                <a:latin typeface="+mj-lt"/>
                <a:ea typeface="+mj-ea"/>
                <a:cs typeface="Calibri" panose="020F0502020204030204" pitchFamily="34" charset="0"/>
              </a:rPr>
              <a:t>несе екологічну відповідальність (клімат, вода, відходи)</a:t>
            </a:r>
            <a:r>
              <a:rPr lang="en-US" sz="3200" b="0">
                <a:latin typeface="+mj-lt"/>
                <a:ea typeface="+mj-ea"/>
                <a:cs typeface="Calibri" panose="020F0502020204030204" pitchFamily="34" charset="0"/>
              </a:rPr>
              <a:t>;</a:t>
            </a:r>
            <a:endParaRPr lang="uk-UA" sz="3200" b="0">
              <a:latin typeface="+mj-lt"/>
              <a:ea typeface="+mj-ea"/>
              <a:cs typeface="Calibri" panose="020F0502020204030204" pitchFamily="34" charset="0"/>
            </a:endParaRPr>
          </a:p>
        </p:txBody>
      </p:sp>
      <p:sp>
        <p:nvSpPr>
          <p:cNvPr id="10" name="TextBox 9">
            <a:extLst>
              <a:ext uri="{FF2B5EF4-FFF2-40B4-BE49-F238E27FC236}">
                <a16:creationId xmlns:a16="http://schemas.microsoft.com/office/drawing/2014/main" id="{D171BC92-88C0-DD5E-4DA2-31DA9414C158}"/>
              </a:ext>
            </a:extLst>
          </p:cNvPr>
          <p:cNvSpPr txBox="1"/>
          <p:nvPr/>
        </p:nvSpPr>
        <p:spPr>
          <a:xfrm>
            <a:off x="1520163" y="5963413"/>
            <a:ext cx="12252279" cy="621992"/>
          </a:xfrm>
          <a:prstGeom prst="rect">
            <a:avLst/>
          </a:prstGeom>
        </p:spPr>
        <p:txBody>
          <a:bodyPr/>
          <a:lstStyle>
            <a:lvl1pPr indent="0">
              <a:lnSpc>
                <a:spcPct val="90000"/>
              </a:lnSpc>
              <a:spcBef>
                <a:spcPts val="1000"/>
              </a:spcBef>
              <a:buFont typeface="Arial" panose="020B0604020202020204" pitchFamily="34" charset="0"/>
              <a:buNone/>
              <a:defRPr sz="4400" b="1" i="0">
                <a:solidFill>
                  <a:srgbClr val="4D4D4D"/>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uk-UA" sz="3200" b="0">
                <a:latin typeface="+mj-lt"/>
                <a:ea typeface="+mj-ea"/>
                <a:cs typeface="Calibri" panose="020F0502020204030204" pitchFamily="34" charset="0"/>
              </a:rPr>
              <a:t>задовільняє першочергові потреби мешканців, а потім стає джерелом економічної доцільності.</a:t>
            </a:r>
          </a:p>
        </p:txBody>
      </p:sp>
      <p:sp>
        <p:nvSpPr>
          <p:cNvPr id="11" name="TextBox 10">
            <a:extLst>
              <a:ext uri="{FF2B5EF4-FFF2-40B4-BE49-F238E27FC236}">
                <a16:creationId xmlns:a16="http://schemas.microsoft.com/office/drawing/2014/main" id="{D8006EEE-4503-7728-6B3E-8A2263E7C54D}"/>
              </a:ext>
            </a:extLst>
          </p:cNvPr>
          <p:cNvSpPr txBox="1"/>
          <p:nvPr/>
        </p:nvSpPr>
        <p:spPr>
          <a:xfrm>
            <a:off x="1669453" y="7622571"/>
            <a:ext cx="5702434" cy="621992"/>
          </a:xfrm>
          <a:prstGeom prst="rect">
            <a:avLst/>
          </a:prstGeom>
        </p:spPr>
        <p:txBody>
          <a:bodyPr/>
          <a:lstStyle>
            <a:lvl1pPr indent="0">
              <a:lnSpc>
                <a:spcPct val="90000"/>
              </a:lnSpc>
              <a:spcBef>
                <a:spcPts val="1000"/>
              </a:spcBef>
              <a:buFont typeface="Arial" panose="020B0604020202020204" pitchFamily="34" charset="0"/>
              <a:buNone/>
              <a:defRPr sz="4400" b="1" i="0">
                <a:solidFill>
                  <a:srgbClr val="4D4D4D"/>
                </a:solidFill>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uk-UA" sz="3600">
                <a:latin typeface="+mj-lt"/>
                <a:ea typeface="+mj-ea"/>
                <a:cs typeface="Calibri" panose="020F0502020204030204" pitchFamily="34" charset="0"/>
              </a:rPr>
              <a:t>Практичний</a:t>
            </a:r>
            <a:r>
              <a:rPr lang="uk-UA" sz="3600" b="0">
                <a:latin typeface="+mj-lt"/>
                <a:ea typeface="+mj-ea"/>
                <a:cs typeface="Calibri" panose="020F0502020204030204" pitchFamily="34" charset="0"/>
              </a:rPr>
              <a:t> </a:t>
            </a:r>
            <a:r>
              <a:rPr lang="uk-UA" sz="3600">
                <a:latin typeface="+mj-lt"/>
                <a:ea typeface="+mj-ea"/>
                <a:cs typeface="Calibri" panose="020F0502020204030204" pitchFamily="34" charset="0"/>
              </a:rPr>
              <a:t>рецепт</a:t>
            </a:r>
            <a:r>
              <a:rPr lang="en-US" sz="3600" b="0">
                <a:latin typeface="+mj-lt"/>
                <a:ea typeface="+mj-ea"/>
                <a:cs typeface="Calibri" panose="020F0502020204030204" pitchFamily="34" charset="0"/>
              </a:rPr>
              <a:t>: </a:t>
            </a:r>
            <a:endParaRPr lang="uk-UA" sz="3600" b="0">
              <a:latin typeface="+mj-lt"/>
              <a:ea typeface="+mj-ea"/>
              <a:cs typeface="Calibri" panose="020F0502020204030204" pitchFamily="34" charset="0"/>
            </a:endParaRPr>
          </a:p>
        </p:txBody>
      </p:sp>
      <p:pic>
        <p:nvPicPr>
          <p:cNvPr id="12" name="Графіка 11" descr="Beginning with solid fill">
            <a:extLst>
              <a:ext uri="{FF2B5EF4-FFF2-40B4-BE49-F238E27FC236}">
                <a16:creationId xmlns:a16="http://schemas.microsoft.com/office/drawing/2014/main" id="{6D656515-B397-3E60-2ABE-30DCC749C3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91629" y="7424224"/>
            <a:ext cx="914400" cy="914400"/>
          </a:xfrm>
          <a:prstGeom prst="rect">
            <a:avLst/>
          </a:prstGeom>
        </p:spPr>
      </p:pic>
      <p:sp>
        <p:nvSpPr>
          <p:cNvPr id="13" name="TextBox 12">
            <a:extLst>
              <a:ext uri="{FF2B5EF4-FFF2-40B4-BE49-F238E27FC236}">
                <a16:creationId xmlns:a16="http://schemas.microsoft.com/office/drawing/2014/main" id="{7315D979-9655-8F39-8F26-AB126F63BCEB}"/>
              </a:ext>
            </a:extLst>
          </p:cNvPr>
          <p:cNvSpPr txBox="1"/>
          <p:nvPr/>
        </p:nvSpPr>
        <p:spPr>
          <a:xfrm>
            <a:off x="1669453" y="8244563"/>
            <a:ext cx="11001023" cy="621992"/>
          </a:xfrm>
          <a:prstGeom prst="rect">
            <a:avLst/>
          </a:prstGeom>
        </p:spPr>
        <p:txBody>
          <a:bodyPr/>
          <a:lstStyle>
            <a:defPPr>
              <a:defRPr lang="es-ES"/>
            </a:defPPr>
            <a:lvl1pPr indent="0">
              <a:lnSpc>
                <a:spcPct val="90000"/>
              </a:lnSpc>
              <a:spcBef>
                <a:spcPts val="1000"/>
              </a:spcBef>
              <a:buFont typeface="Arial" panose="020B0604020202020204" pitchFamily="34" charset="0"/>
              <a:buNone/>
              <a:defRPr sz="3200" b="1" i="0">
                <a:solidFill>
                  <a:srgbClr val="4D4D4D"/>
                </a:solidFill>
                <a:latin typeface="Times New Roman" panose="02020603050405020304" pitchFamily="18" charset="0"/>
                <a:ea typeface="+mj-ea"/>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uk-UA" sz="3600">
                <a:latin typeface="+mj-lt"/>
              </a:rPr>
              <a:t>юридична чистота активів </a:t>
            </a:r>
            <a:r>
              <a:rPr lang="uk-UA" sz="3600" b="0">
                <a:latin typeface="+mj-lt"/>
              </a:rPr>
              <a:t>+ </a:t>
            </a:r>
            <a:r>
              <a:rPr lang="uk-UA" sz="3600">
                <a:latin typeface="+mj-lt"/>
              </a:rPr>
              <a:t>дані</a:t>
            </a:r>
            <a:r>
              <a:rPr lang="uk-UA" sz="3600" b="0">
                <a:latin typeface="+mj-lt"/>
              </a:rPr>
              <a:t> + </a:t>
            </a:r>
            <a:r>
              <a:rPr lang="uk-UA" sz="3600">
                <a:latin typeface="+mj-lt"/>
              </a:rPr>
              <a:t>участь</a:t>
            </a:r>
            <a:r>
              <a:rPr lang="uk-UA" sz="3600" b="0">
                <a:latin typeface="+mj-lt"/>
              </a:rPr>
              <a:t> + </a:t>
            </a:r>
            <a:r>
              <a:rPr lang="uk-UA" sz="3600">
                <a:latin typeface="+mj-lt"/>
              </a:rPr>
              <a:t>NEB-фільтр</a:t>
            </a:r>
            <a:r>
              <a:rPr lang="uk-UA" sz="3600" b="0">
                <a:latin typeface="+mj-lt"/>
              </a:rPr>
              <a:t> + </a:t>
            </a:r>
            <a:r>
              <a:rPr lang="uk-UA" sz="3600">
                <a:latin typeface="+mj-lt"/>
              </a:rPr>
              <a:t>інвестиційна дисципліна </a:t>
            </a:r>
            <a:r>
              <a:rPr lang="uk-UA" sz="3600" b="0">
                <a:latin typeface="+mj-lt"/>
              </a:rPr>
              <a:t>+ </a:t>
            </a:r>
            <a:r>
              <a:rPr lang="uk-UA" sz="3600">
                <a:latin typeface="+mj-lt"/>
              </a:rPr>
              <a:t>прозорість</a:t>
            </a:r>
            <a:endParaRPr lang="uk-UA" sz="3600" b="0">
              <a:latin typeface="+mj-lt"/>
            </a:endParaRPr>
          </a:p>
        </p:txBody>
      </p:sp>
      <p:sp>
        <p:nvSpPr>
          <p:cNvPr id="16" name="TextBox 15">
            <a:extLst>
              <a:ext uri="{FF2B5EF4-FFF2-40B4-BE49-F238E27FC236}">
                <a16:creationId xmlns:a16="http://schemas.microsoft.com/office/drawing/2014/main" id="{DEB7CDA6-4636-5A86-9A30-5A90CA5BCC98}"/>
              </a:ext>
            </a:extLst>
          </p:cNvPr>
          <p:cNvSpPr txBox="1"/>
          <p:nvPr/>
        </p:nvSpPr>
        <p:spPr>
          <a:xfrm>
            <a:off x="1669453" y="9281729"/>
            <a:ext cx="11582427" cy="1200393"/>
          </a:xfrm>
          <a:prstGeom prst="rect">
            <a:avLst/>
          </a:prstGeom>
          <a:noFill/>
        </p:spPr>
        <p:txBody>
          <a:bodyPr wrap="square">
            <a:spAutoFit/>
          </a:bodyPr>
          <a:lstStyle/>
          <a:p>
            <a:pPr>
              <a:lnSpc>
                <a:spcPct val="116000"/>
              </a:lnSpc>
              <a:spcBef>
                <a:spcPts val="1200"/>
              </a:spcBef>
              <a:spcAft>
                <a:spcPts val="1200"/>
              </a:spcAft>
              <a:buNone/>
            </a:pPr>
            <a:r>
              <a:rPr lang="uk-UA" sz="3200">
                <a:solidFill>
                  <a:srgbClr val="4D4D4D"/>
                </a:solidFill>
                <a:latin typeface="+mj-lt"/>
                <a:ea typeface="+mj-ea"/>
                <a:cs typeface="Calibri" panose="020F0502020204030204" pitchFamily="34" charset="0"/>
              </a:rPr>
              <a:t>*У цій послідовності інфраструктура перестає бути тягарем і стає основою відбудови, довіри і розвитку.</a:t>
            </a:r>
          </a:p>
        </p:txBody>
      </p:sp>
      <p:pic>
        <p:nvPicPr>
          <p:cNvPr id="18" name="Рисунок 17" descr="Angled view of a multicolored building facade">
            <a:extLst>
              <a:ext uri="{FF2B5EF4-FFF2-40B4-BE49-F238E27FC236}">
                <a16:creationId xmlns:a16="http://schemas.microsoft.com/office/drawing/2014/main" id="{1B9AE8E8-27ED-A923-9D00-0A153D696E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90197" y="-49828"/>
            <a:ext cx="10293804" cy="13716000"/>
          </a:xfrm>
          <a:prstGeom prst="rect">
            <a:avLst/>
          </a:prstGeom>
        </p:spPr>
      </p:pic>
    </p:spTree>
    <p:extLst>
      <p:ext uri="{BB962C8B-B14F-4D97-AF65-F5344CB8AC3E}">
        <p14:creationId xmlns:p14="http://schemas.microsoft.com/office/powerpoint/2010/main" val="39236496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1ADF-0560-A533-16B3-9BDCB1B4633F}"/>
            </a:ext>
          </a:extLst>
        </p:cNvPr>
        <p:cNvGrpSpPr/>
        <p:nvPr/>
      </p:nvGrpSpPr>
      <p:grpSpPr>
        <a:xfrm>
          <a:off x="0" y="0"/>
          <a:ext cx="0" cy="0"/>
          <a:chOff x="0" y="0"/>
          <a:chExt cx="0" cy="0"/>
        </a:xfrm>
      </p:grpSpPr>
      <p:pic>
        <p:nvPicPr>
          <p:cNvPr id="2" name="Picture 6" descr="A close-up of a logo&#10;&#10;AI-generated content may be incorrect.">
            <a:extLst>
              <a:ext uri="{FF2B5EF4-FFF2-40B4-BE49-F238E27FC236}">
                <a16:creationId xmlns:a16="http://schemas.microsoft.com/office/drawing/2014/main" id="{2C4ACCDE-E051-8C54-5B7D-F1D0021E55B3}"/>
              </a:ext>
            </a:extLst>
          </p:cNvPr>
          <p:cNvPicPr>
            <a:picLocks noChangeAspect="1"/>
          </p:cNvPicPr>
          <p:nvPr/>
        </p:nvPicPr>
        <p:blipFill>
          <a:blip r:embed="rId2"/>
          <a:stretch>
            <a:fillRect/>
          </a:stretch>
        </p:blipFill>
        <p:spPr>
          <a:xfrm>
            <a:off x="8116097" y="-595912"/>
            <a:ext cx="16831566" cy="7679401"/>
          </a:xfrm>
          <a:prstGeom prst="rect">
            <a:avLst/>
          </a:prstGeom>
        </p:spPr>
      </p:pic>
      <p:pic>
        <p:nvPicPr>
          <p:cNvPr id="3" name="Picture 12">
            <a:extLst>
              <a:ext uri="{FF2B5EF4-FFF2-40B4-BE49-F238E27FC236}">
                <a16:creationId xmlns:a16="http://schemas.microsoft.com/office/drawing/2014/main" id="{E3FA40AC-0A9D-BCDF-89A4-AAE04E8EAA52}"/>
              </a:ext>
            </a:extLst>
          </p:cNvPr>
          <p:cNvPicPr>
            <a:picLocks noChangeAspect="1"/>
          </p:cNvPicPr>
          <p:nvPr/>
        </p:nvPicPr>
        <p:blipFill>
          <a:blip r:embed="rId3"/>
          <a:stretch>
            <a:fillRect/>
          </a:stretch>
        </p:blipFill>
        <p:spPr>
          <a:xfrm>
            <a:off x="1355629" y="820243"/>
            <a:ext cx="6776990" cy="10021058"/>
          </a:xfrm>
          <a:prstGeom prst="rect">
            <a:avLst/>
          </a:prstGeom>
        </p:spPr>
      </p:pic>
      <p:sp>
        <p:nvSpPr>
          <p:cNvPr id="4" name="TextBox 3">
            <a:extLst>
              <a:ext uri="{FF2B5EF4-FFF2-40B4-BE49-F238E27FC236}">
                <a16:creationId xmlns:a16="http://schemas.microsoft.com/office/drawing/2014/main" id="{54803ED4-A956-F4D6-1A2B-543FB5CE5EE3}"/>
              </a:ext>
            </a:extLst>
          </p:cNvPr>
          <p:cNvSpPr txBox="1"/>
          <p:nvPr/>
        </p:nvSpPr>
        <p:spPr>
          <a:xfrm>
            <a:off x="2179767" y="11460304"/>
            <a:ext cx="17360234" cy="553998"/>
          </a:xfrm>
          <a:prstGeom prst="rect">
            <a:avLst/>
          </a:prstGeom>
          <a:noFill/>
        </p:spPr>
        <p:txBody>
          <a:bodyPr wrap="square" rtlCol="0">
            <a:spAutoFit/>
          </a:bodyPr>
          <a:lstStyle/>
          <a:p>
            <a:pPr algn="ctr"/>
            <a:r>
              <a:rPr lang="en-GB" sz="3000"/>
              <a:t>The project is supported by the Circular Bio-based Europe Joint Undertaking and its members.</a:t>
            </a:r>
          </a:p>
        </p:txBody>
      </p:sp>
      <p:sp>
        <p:nvSpPr>
          <p:cNvPr id="10" name="TextBox 9">
            <a:extLst>
              <a:ext uri="{FF2B5EF4-FFF2-40B4-BE49-F238E27FC236}">
                <a16:creationId xmlns:a16="http://schemas.microsoft.com/office/drawing/2014/main" id="{0C5F8EA4-E444-DE8C-2A09-6E576A57F43C}"/>
              </a:ext>
            </a:extLst>
          </p:cNvPr>
          <p:cNvSpPr txBox="1"/>
          <p:nvPr/>
        </p:nvSpPr>
        <p:spPr>
          <a:xfrm>
            <a:off x="850900" y="12055888"/>
            <a:ext cx="22537738" cy="1015663"/>
          </a:xfrm>
          <a:prstGeom prst="rect">
            <a:avLst/>
          </a:prstGeom>
          <a:noFill/>
        </p:spPr>
        <p:txBody>
          <a:bodyPr wrap="square" rtlCol="0">
            <a:spAutoFit/>
          </a:bodyPr>
          <a:lstStyle/>
          <a:p>
            <a:r>
              <a:rPr lang="en-GB" sz="3000"/>
              <a:t>Funded by the European Union. Views and opinions expressed are however those of the author(s) only and do not necessarily reflect those of the European Union or CBE JU. Neither the European Union nor the CBE JU can be held responsible for them. </a:t>
            </a:r>
          </a:p>
        </p:txBody>
      </p:sp>
      <p:pic>
        <p:nvPicPr>
          <p:cNvPr id="5" name="Рисунок 4" descr="Зображення, що містить текст, Шрифт, логотип, Графіка&#10;&#10;Вміст на основі ШІ може бути неправильним.">
            <a:extLst>
              <a:ext uri="{FF2B5EF4-FFF2-40B4-BE49-F238E27FC236}">
                <a16:creationId xmlns:a16="http://schemas.microsoft.com/office/drawing/2014/main" id="{E3918E7F-C530-218F-7752-7C795EC00E06}"/>
              </a:ext>
            </a:extLst>
          </p:cNvPr>
          <p:cNvPicPr>
            <a:picLocks noChangeAspect="1"/>
          </p:cNvPicPr>
          <p:nvPr/>
        </p:nvPicPr>
        <p:blipFill>
          <a:blip r:embed="rId4"/>
          <a:stretch>
            <a:fillRect/>
          </a:stretch>
        </p:blipFill>
        <p:spPr>
          <a:xfrm>
            <a:off x="19124698" y="6063394"/>
            <a:ext cx="4919870" cy="4936436"/>
          </a:xfrm>
          <a:prstGeom prst="rect">
            <a:avLst/>
          </a:prstGeom>
        </p:spPr>
      </p:pic>
      <p:pic>
        <p:nvPicPr>
          <p:cNvPr id="6" name="Рисунок 5" descr="Зображення, що містить Графіка, Шрифт, графічний дизайн, знімок екрана&#10;&#10;Вміст на основі ШІ може бути неправильним.">
            <a:extLst>
              <a:ext uri="{FF2B5EF4-FFF2-40B4-BE49-F238E27FC236}">
                <a16:creationId xmlns:a16="http://schemas.microsoft.com/office/drawing/2014/main" id="{FCF2B3DB-496F-3279-9F74-5817798996B6}"/>
              </a:ext>
            </a:extLst>
          </p:cNvPr>
          <p:cNvPicPr>
            <a:picLocks noChangeAspect="1"/>
          </p:cNvPicPr>
          <p:nvPr/>
        </p:nvPicPr>
        <p:blipFill>
          <a:blip r:embed="rId5"/>
          <a:stretch>
            <a:fillRect/>
          </a:stretch>
        </p:blipFill>
        <p:spPr>
          <a:xfrm>
            <a:off x="9022298" y="7674744"/>
            <a:ext cx="5477290" cy="2170871"/>
          </a:xfrm>
          <a:prstGeom prst="rect">
            <a:avLst/>
          </a:prstGeom>
        </p:spPr>
      </p:pic>
      <p:pic>
        <p:nvPicPr>
          <p:cNvPr id="7" name="Рисунок 6" descr="Зображення, що містить чорний, темрява&#10;&#10;Вміст на основі ШІ може бути неправильним.">
            <a:extLst>
              <a:ext uri="{FF2B5EF4-FFF2-40B4-BE49-F238E27FC236}">
                <a16:creationId xmlns:a16="http://schemas.microsoft.com/office/drawing/2014/main" id="{3B7F0CC4-72EE-BE0F-69B8-435ED42E1885}"/>
              </a:ext>
            </a:extLst>
          </p:cNvPr>
          <p:cNvPicPr>
            <a:picLocks noChangeAspect="1"/>
          </p:cNvPicPr>
          <p:nvPr/>
        </p:nvPicPr>
        <p:blipFill>
          <a:blip r:embed="rId6"/>
          <a:stretch>
            <a:fillRect/>
          </a:stretch>
        </p:blipFill>
        <p:spPr>
          <a:xfrm>
            <a:off x="15177063" y="7551335"/>
            <a:ext cx="4325178" cy="2423077"/>
          </a:xfrm>
          <a:prstGeom prst="rect">
            <a:avLst/>
          </a:prstGeom>
        </p:spPr>
      </p:pic>
    </p:spTree>
    <p:extLst>
      <p:ext uri="{BB962C8B-B14F-4D97-AF65-F5344CB8AC3E}">
        <p14:creationId xmlns:p14="http://schemas.microsoft.com/office/powerpoint/2010/main" val="179698646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DE99D-B9D4-C8EA-2FA2-A52D7FDBAA08}"/>
            </a:ext>
          </a:extLst>
        </p:cNvPr>
        <p:cNvGrpSpPr/>
        <p:nvPr/>
      </p:nvGrpSpPr>
      <p:grpSpPr>
        <a:xfrm>
          <a:off x="0" y="0"/>
          <a:ext cx="0" cy="0"/>
          <a:chOff x="0" y="0"/>
          <a:chExt cx="0" cy="0"/>
        </a:xfrm>
      </p:grpSpPr>
      <p:pic>
        <p:nvPicPr>
          <p:cNvPr id="6" name="Рисунок 5" descr="Зображення, що містить просто неба, будинок, дерево, будівля&#10;&#10;Вміст на основі ШІ може бути неправильним.">
            <a:extLst>
              <a:ext uri="{FF2B5EF4-FFF2-40B4-BE49-F238E27FC236}">
                <a16:creationId xmlns:a16="http://schemas.microsoft.com/office/drawing/2014/main" id="{0D1DDB62-EF9F-E7FE-FA71-F01FEE24DA11}"/>
              </a:ext>
            </a:extLst>
          </p:cNvPr>
          <p:cNvPicPr>
            <a:picLocks noChangeAspect="1"/>
          </p:cNvPicPr>
          <p:nvPr/>
        </p:nvPicPr>
        <p:blipFill>
          <a:blip r:embed="rId2">
            <a:extLst>
              <a:ext uri="{28A0092B-C50C-407E-A947-70E740481C1C}">
                <a14:useLocalDpi xmlns:a14="http://schemas.microsoft.com/office/drawing/2010/main" val="0"/>
              </a:ext>
            </a:extLst>
          </a:blip>
          <a:srcRect l="20060" r="18439" b="-1"/>
          <a:stretch>
            <a:fillRect/>
          </a:stretch>
        </p:blipFill>
        <p:spPr>
          <a:xfrm>
            <a:off x="11651298" y="10"/>
            <a:ext cx="12732702" cy="13715990"/>
          </a:xfrm>
          <a:prstGeom prst="rect">
            <a:avLst/>
          </a:prstGeom>
          <a:noFill/>
        </p:spPr>
      </p:pic>
      <p:sp>
        <p:nvSpPr>
          <p:cNvPr id="2" name="Заголовок 3">
            <a:extLst>
              <a:ext uri="{FF2B5EF4-FFF2-40B4-BE49-F238E27FC236}">
                <a16:creationId xmlns:a16="http://schemas.microsoft.com/office/drawing/2014/main" id="{0D5874A5-8D2F-D198-5990-8C7E50F8E75F}"/>
              </a:ext>
            </a:extLst>
          </p:cNvPr>
          <p:cNvSpPr txBox="1">
            <a:spLocks/>
          </p:cNvSpPr>
          <p:nvPr/>
        </p:nvSpPr>
        <p:spPr>
          <a:xfrm>
            <a:off x="1279934" y="4716173"/>
            <a:ext cx="9169580" cy="3945170"/>
          </a:xfrm>
          <a:prstGeom prst="rect">
            <a:avLst/>
          </a:prstGeom>
        </p:spPr>
        <p:txBody>
          <a:bodyPr>
            <a:normAutofit fontScale="47500" lnSpcReduction="20000"/>
          </a:bodyPr>
          <a:lstStyle>
            <a:lvl1pPr>
              <a:lnSpc>
                <a:spcPct val="90000"/>
              </a:lnSpc>
              <a:spcBef>
                <a:spcPct val="0"/>
              </a:spcBef>
              <a:buNone/>
              <a:defRPr sz="18500" b="0" i="0">
                <a:solidFill>
                  <a:schemeClr val="bg2">
                    <a:lumMod val="25000"/>
                  </a:schemeClr>
                </a:solidFill>
                <a:latin typeface="TITILLIUMMAPS29L-400WT" pitchFamily="2" charset="77"/>
                <a:ea typeface="+mj-ea"/>
                <a:cs typeface="Calibri" panose="020F0502020204030204" pitchFamily="34" charset="0"/>
              </a:defRPr>
            </a:lvl1pPr>
          </a:lstStyle>
          <a:p>
            <a:r>
              <a:rPr lang="uk-UA" noProof="0"/>
              <a:t>Роль муніципальної інфраструктури у сталому розвитку.</a:t>
            </a:r>
          </a:p>
        </p:txBody>
      </p:sp>
      <p:sp>
        <p:nvSpPr>
          <p:cNvPr id="4" name="Заголовок 3">
            <a:extLst>
              <a:ext uri="{FF2B5EF4-FFF2-40B4-BE49-F238E27FC236}">
                <a16:creationId xmlns:a16="http://schemas.microsoft.com/office/drawing/2014/main" id="{CA5E8BDB-D91E-5874-8FA0-1C565C57CE75}"/>
              </a:ext>
            </a:extLst>
          </p:cNvPr>
          <p:cNvSpPr>
            <a:spLocks noGrp="1"/>
          </p:cNvSpPr>
          <p:nvPr>
            <p:ph type="title"/>
          </p:nvPr>
        </p:nvSpPr>
        <p:spPr>
          <a:xfrm>
            <a:off x="1279934" y="3663661"/>
            <a:ext cx="10371364" cy="1052512"/>
          </a:xfrm>
        </p:spPr>
        <p:txBody>
          <a:bodyPr>
            <a:noAutofit/>
          </a:bodyPr>
          <a:lstStyle/>
          <a:p>
            <a:r>
              <a:rPr lang="uk-UA" sz="6000" noProof="0"/>
              <a:t>Лекція 2.</a:t>
            </a:r>
          </a:p>
        </p:txBody>
      </p:sp>
      <p:sp>
        <p:nvSpPr>
          <p:cNvPr id="11" name="Footer Placeholder 4">
            <a:extLst>
              <a:ext uri="{FF2B5EF4-FFF2-40B4-BE49-F238E27FC236}">
                <a16:creationId xmlns:a16="http://schemas.microsoft.com/office/drawing/2014/main" id="{48C5FDB2-D508-E25D-85C3-A1AEA48FA33A}"/>
              </a:ext>
            </a:extLst>
          </p:cNvPr>
          <p:cNvSpPr>
            <a:spLocks noGrp="1"/>
          </p:cNvSpPr>
          <p:nvPr>
            <p:ph type="ftr" sz="quarter" idx="18"/>
          </p:nvPr>
        </p:nvSpPr>
        <p:spPr>
          <a:xfrm>
            <a:off x="672300" y="12712700"/>
            <a:ext cx="18385721" cy="730250"/>
          </a:xfrm>
        </p:spPr>
        <p:txBody>
          <a:bodyPr/>
          <a:lstStyle/>
          <a:p>
            <a:pPr>
              <a:spcAft>
                <a:spcPts val="600"/>
              </a:spcAft>
            </a:pPr>
            <a:r>
              <a:rPr lang="uk-UA" noProof="0" err="1"/>
              <a:t>Presentation</a:t>
            </a:r>
            <a:r>
              <a:rPr lang="uk-UA" noProof="0"/>
              <a:t> </a:t>
            </a:r>
            <a:r>
              <a:rPr lang="uk-UA" noProof="0" err="1"/>
              <a:t>Name</a:t>
            </a:r>
            <a:r>
              <a:rPr lang="uk-UA" noProof="0"/>
              <a:t> | </a:t>
            </a:r>
            <a:r>
              <a:rPr lang="uk-UA" noProof="0" err="1"/>
              <a:t>Speaker</a:t>
            </a:r>
            <a:r>
              <a:rPr lang="uk-UA" noProof="0"/>
              <a:t> | </a:t>
            </a:r>
            <a:r>
              <a:rPr lang="uk-UA" noProof="0" err="1"/>
              <a:t>Date</a:t>
            </a:r>
            <a:endParaRPr lang="uk-UA" noProof="0"/>
          </a:p>
        </p:txBody>
      </p:sp>
    </p:spTree>
    <p:extLst>
      <p:ext uri="{BB962C8B-B14F-4D97-AF65-F5344CB8AC3E}">
        <p14:creationId xmlns:p14="http://schemas.microsoft.com/office/powerpoint/2010/main" val="25357767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76F33-4B70-B69E-B506-902A0248C6BC}"/>
            </a:ext>
          </a:extLst>
        </p:cNvPr>
        <p:cNvGrpSpPr/>
        <p:nvPr/>
      </p:nvGrpSpPr>
      <p:grpSpPr>
        <a:xfrm>
          <a:off x="0" y="0"/>
          <a:ext cx="0" cy="0"/>
          <a:chOff x="0" y="0"/>
          <a:chExt cx="0" cy="0"/>
        </a:xfrm>
      </p:grpSpPr>
      <p:sp>
        <p:nvSpPr>
          <p:cNvPr id="7" name="Текст 6">
            <a:extLst>
              <a:ext uri="{FF2B5EF4-FFF2-40B4-BE49-F238E27FC236}">
                <a16:creationId xmlns:a16="http://schemas.microsoft.com/office/drawing/2014/main" id="{1E80799C-C694-FE5D-2626-C19A288BFC02}"/>
              </a:ext>
            </a:extLst>
          </p:cNvPr>
          <p:cNvSpPr>
            <a:spLocks noGrp="1"/>
          </p:cNvSpPr>
          <p:nvPr>
            <p:ph type="body" sz="quarter" idx="17"/>
          </p:nvPr>
        </p:nvSpPr>
        <p:spPr>
          <a:xfrm>
            <a:off x="1013156" y="4264395"/>
            <a:ext cx="9703133" cy="2369869"/>
          </a:xfrm>
        </p:spPr>
        <p:txBody>
          <a:bodyPr/>
          <a:lstStyle/>
          <a:p>
            <a:r>
              <a:rPr lang="uk-UA" sz="3200" b="1" u="sng" noProof="0">
                <a:solidFill>
                  <a:schemeClr val="bg2"/>
                </a:solidFill>
              </a:rPr>
              <a:t>Муніципальна інфраструктура – система життя громади</a:t>
            </a:r>
            <a:r>
              <a:rPr lang="en-US" sz="3200" b="1" u="sng" noProof="0">
                <a:solidFill>
                  <a:schemeClr val="bg2"/>
                </a:solidFill>
              </a:rPr>
              <a:t>.</a:t>
            </a:r>
          </a:p>
          <a:p>
            <a:r>
              <a:rPr lang="uk-UA" sz="3200" noProof="0">
                <a:solidFill>
                  <a:schemeClr val="bg2"/>
                </a:solidFill>
              </a:rPr>
              <a:t>Якість цієї системи визначає</a:t>
            </a:r>
            <a:r>
              <a:rPr lang="en-US" sz="3200" noProof="0">
                <a:solidFill>
                  <a:schemeClr val="bg2"/>
                </a:solidFill>
              </a:rPr>
              <a:t>:</a:t>
            </a:r>
          </a:p>
          <a:p>
            <a:pPr marL="457200" indent="-457200">
              <a:buFont typeface="Arial" panose="020B0604020202020204" pitchFamily="34" charset="0"/>
              <a:buChar char="•"/>
            </a:pPr>
            <a:r>
              <a:rPr lang="uk-UA" sz="3200">
                <a:solidFill>
                  <a:schemeClr val="bg2"/>
                </a:solidFill>
              </a:rPr>
              <a:t>економічну</a:t>
            </a:r>
            <a:r>
              <a:rPr lang="uk-UA" sz="3200" noProof="0">
                <a:solidFill>
                  <a:schemeClr val="bg2"/>
                </a:solidFill>
              </a:rPr>
              <a:t> привабливість території</a:t>
            </a:r>
            <a:r>
              <a:rPr lang="en-US" sz="3200" noProof="0">
                <a:solidFill>
                  <a:schemeClr val="bg2"/>
                </a:solidFill>
              </a:rPr>
              <a:t>;</a:t>
            </a:r>
          </a:p>
          <a:p>
            <a:pPr marL="457200" indent="-457200">
              <a:buFont typeface="Arial" panose="020B0604020202020204" pitchFamily="34" charset="0"/>
              <a:buChar char="•"/>
            </a:pPr>
            <a:r>
              <a:rPr lang="uk-UA" sz="3200">
                <a:solidFill>
                  <a:schemeClr val="bg2"/>
                </a:solidFill>
              </a:rPr>
              <a:t>соціальну згуртованість</a:t>
            </a:r>
            <a:r>
              <a:rPr lang="en-US" sz="3200">
                <a:solidFill>
                  <a:schemeClr val="bg2"/>
                </a:solidFill>
              </a:rPr>
              <a:t>;</a:t>
            </a:r>
          </a:p>
          <a:p>
            <a:pPr marL="457200" indent="-457200">
              <a:buFont typeface="Arial" panose="020B0604020202020204" pitchFamily="34" charset="0"/>
              <a:buChar char="•"/>
            </a:pPr>
            <a:r>
              <a:rPr lang="uk-UA" sz="3200">
                <a:solidFill>
                  <a:schemeClr val="bg2"/>
                </a:solidFill>
              </a:rPr>
              <a:t>р</a:t>
            </a:r>
            <a:r>
              <a:rPr lang="uk-UA" sz="3200" noProof="0" err="1">
                <a:solidFill>
                  <a:schemeClr val="bg2"/>
                </a:solidFill>
              </a:rPr>
              <a:t>еальний</a:t>
            </a:r>
            <a:r>
              <a:rPr lang="uk-UA" sz="3200" noProof="0">
                <a:solidFill>
                  <a:schemeClr val="bg2"/>
                </a:solidFill>
              </a:rPr>
              <a:t> екологічний слід міста/громади</a:t>
            </a:r>
            <a:r>
              <a:rPr lang="en-US" sz="3200" noProof="0">
                <a:solidFill>
                  <a:schemeClr val="bg2"/>
                </a:solidFill>
              </a:rPr>
              <a:t>.</a:t>
            </a:r>
            <a:endParaRPr lang="uk-UA" sz="3200" noProof="0">
              <a:solidFill>
                <a:schemeClr val="bg2"/>
              </a:solidFill>
            </a:endParaRPr>
          </a:p>
        </p:txBody>
      </p:sp>
      <p:sp>
        <p:nvSpPr>
          <p:cNvPr id="8" name="Текст 7">
            <a:extLst>
              <a:ext uri="{FF2B5EF4-FFF2-40B4-BE49-F238E27FC236}">
                <a16:creationId xmlns:a16="http://schemas.microsoft.com/office/drawing/2014/main" id="{D365E71B-F007-7FF8-9CDA-7FE456A609FA}"/>
              </a:ext>
            </a:extLst>
          </p:cNvPr>
          <p:cNvSpPr>
            <a:spLocks noGrp="1"/>
          </p:cNvSpPr>
          <p:nvPr>
            <p:ph type="body" sz="quarter" idx="19"/>
          </p:nvPr>
        </p:nvSpPr>
        <p:spPr>
          <a:xfrm>
            <a:off x="919473" y="2459775"/>
            <a:ext cx="9890501" cy="539457"/>
          </a:xfrm>
        </p:spPr>
        <p:txBody>
          <a:bodyPr/>
          <a:lstStyle/>
          <a:p>
            <a:r>
              <a:rPr lang="uk-UA" sz="3600" b="1" noProof="0"/>
              <a:t>Вступ. Інфраструктура як «система життя» громади.</a:t>
            </a:r>
          </a:p>
        </p:txBody>
      </p:sp>
      <p:pic>
        <p:nvPicPr>
          <p:cNvPr id="12" name="Місце для зображення 11" descr="Зображення, що містить будівля, Містобудівне проектування, дерево, просто неба&#10;&#10;Вміст на основі ШІ може бути неправильним.">
            <a:extLst>
              <a:ext uri="{FF2B5EF4-FFF2-40B4-BE49-F238E27FC236}">
                <a16:creationId xmlns:a16="http://schemas.microsoft.com/office/drawing/2014/main" id="{C549523A-B5ED-E9BA-07C2-B3AB9A7D6BD9}"/>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23476" r="23476"/>
          <a:stretch>
            <a:fillRect/>
          </a:stretch>
        </p:blipFill>
        <p:spPr>
          <a:xfrm>
            <a:off x="12814815" y="741509"/>
            <a:ext cx="10649712" cy="11472149"/>
          </a:xfrm>
        </p:spPr>
      </p:pic>
      <p:sp>
        <p:nvSpPr>
          <p:cNvPr id="14" name="TextBox 13">
            <a:extLst>
              <a:ext uri="{FF2B5EF4-FFF2-40B4-BE49-F238E27FC236}">
                <a16:creationId xmlns:a16="http://schemas.microsoft.com/office/drawing/2014/main" id="{A54BDA92-3E24-C000-4F09-6456DA5C5244}"/>
              </a:ext>
            </a:extLst>
          </p:cNvPr>
          <p:cNvSpPr txBox="1"/>
          <p:nvPr/>
        </p:nvSpPr>
        <p:spPr>
          <a:xfrm>
            <a:off x="919473" y="7408667"/>
            <a:ext cx="9551082" cy="584775"/>
          </a:xfrm>
          <a:prstGeom prst="rect">
            <a:avLst/>
          </a:prstGeom>
          <a:noFill/>
        </p:spPr>
        <p:txBody>
          <a:bodyPr wrap="square" rtlCol="0">
            <a:spAutoFit/>
          </a:bodyPr>
          <a:lstStyle/>
          <a:p>
            <a:r>
              <a:rPr lang="uk-UA" sz="3200" b="1">
                <a:solidFill>
                  <a:srgbClr val="4D4D4D"/>
                </a:solidFill>
                <a:latin typeface="+mj-lt"/>
              </a:rPr>
              <a:t>Інфраструктура повоєнної України</a:t>
            </a:r>
            <a:r>
              <a:rPr lang="en-US" sz="3200" b="1">
                <a:solidFill>
                  <a:srgbClr val="4D4D4D"/>
                </a:solidFill>
                <a:latin typeface="+mj-lt"/>
              </a:rPr>
              <a:t>:</a:t>
            </a:r>
            <a:endParaRPr lang="uk-UA" sz="3200" b="1">
              <a:solidFill>
                <a:srgbClr val="4D4D4D"/>
              </a:solidFill>
              <a:latin typeface="+mj-lt"/>
            </a:endParaRPr>
          </a:p>
        </p:txBody>
      </p:sp>
      <p:pic>
        <p:nvPicPr>
          <p:cNvPr id="18" name="Графіка 17" descr="Modern architecture outline">
            <a:extLst>
              <a:ext uri="{FF2B5EF4-FFF2-40B4-BE49-F238E27FC236}">
                <a16:creationId xmlns:a16="http://schemas.microsoft.com/office/drawing/2014/main" id="{EBE44899-AFA1-7CB1-F5AA-0022B0AC16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7399" y="8038496"/>
            <a:ext cx="914400" cy="914400"/>
          </a:xfrm>
          <a:prstGeom prst="rect">
            <a:avLst/>
          </a:prstGeom>
        </p:spPr>
      </p:pic>
      <p:pic>
        <p:nvPicPr>
          <p:cNvPr id="20" name="Графіка 19" descr="Crane outline">
            <a:extLst>
              <a:ext uri="{FF2B5EF4-FFF2-40B4-BE49-F238E27FC236}">
                <a16:creationId xmlns:a16="http://schemas.microsoft.com/office/drawing/2014/main" id="{EFB793C4-DA4C-2982-DB3B-A87EC0C372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7556" y="8038496"/>
            <a:ext cx="914400" cy="914400"/>
          </a:xfrm>
          <a:prstGeom prst="rect">
            <a:avLst/>
          </a:prstGeom>
        </p:spPr>
      </p:pic>
      <p:pic>
        <p:nvPicPr>
          <p:cNvPr id="22" name="Графіка 21" descr="Bank outline">
            <a:extLst>
              <a:ext uri="{FF2B5EF4-FFF2-40B4-BE49-F238E27FC236}">
                <a16:creationId xmlns:a16="http://schemas.microsoft.com/office/drawing/2014/main" id="{F10DDE51-459B-8808-7F9B-1C3EB53C55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9123" y="8038496"/>
            <a:ext cx="914400" cy="914400"/>
          </a:xfrm>
          <a:prstGeom prst="rect">
            <a:avLst/>
          </a:prstGeom>
        </p:spPr>
      </p:pic>
      <p:sp>
        <p:nvSpPr>
          <p:cNvPr id="23" name="TextBox 22">
            <a:extLst>
              <a:ext uri="{FF2B5EF4-FFF2-40B4-BE49-F238E27FC236}">
                <a16:creationId xmlns:a16="http://schemas.microsoft.com/office/drawing/2014/main" id="{50624DF3-C1F2-2BB0-2290-8E6ED8A8A451}"/>
              </a:ext>
            </a:extLst>
          </p:cNvPr>
          <p:cNvSpPr txBox="1"/>
          <p:nvPr/>
        </p:nvSpPr>
        <p:spPr>
          <a:xfrm>
            <a:off x="1655619" y="8926384"/>
            <a:ext cx="1627262" cy="461665"/>
          </a:xfrm>
          <a:prstGeom prst="rect">
            <a:avLst/>
          </a:prstGeom>
          <a:noFill/>
        </p:spPr>
        <p:txBody>
          <a:bodyPr wrap="square" rtlCol="0">
            <a:spAutoFit/>
          </a:bodyPr>
          <a:lstStyle/>
          <a:p>
            <a:r>
              <a:rPr lang="uk-UA" sz="2400" b="1">
                <a:solidFill>
                  <a:srgbClr val="4D4D4D"/>
                </a:solidFill>
                <a:latin typeface="+mj-lt"/>
              </a:rPr>
              <a:t>Відбудова</a:t>
            </a:r>
          </a:p>
        </p:txBody>
      </p:sp>
      <p:sp>
        <p:nvSpPr>
          <p:cNvPr id="24" name="TextBox 23">
            <a:extLst>
              <a:ext uri="{FF2B5EF4-FFF2-40B4-BE49-F238E27FC236}">
                <a16:creationId xmlns:a16="http://schemas.microsoft.com/office/drawing/2014/main" id="{1B9DB40A-41B7-484C-A36C-1D1F26ED0B3E}"/>
              </a:ext>
            </a:extLst>
          </p:cNvPr>
          <p:cNvSpPr txBox="1"/>
          <p:nvPr/>
        </p:nvSpPr>
        <p:spPr>
          <a:xfrm>
            <a:off x="4845232" y="8952896"/>
            <a:ext cx="1933652" cy="461665"/>
          </a:xfrm>
          <a:prstGeom prst="rect">
            <a:avLst/>
          </a:prstGeom>
          <a:noFill/>
        </p:spPr>
        <p:txBody>
          <a:bodyPr wrap="square" rtlCol="0">
            <a:spAutoFit/>
          </a:bodyPr>
          <a:lstStyle/>
          <a:p>
            <a:r>
              <a:rPr lang="uk-UA" sz="2400" b="1">
                <a:solidFill>
                  <a:srgbClr val="4D4D4D"/>
                </a:solidFill>
                <a:latin typeface="+mj-lt"/>
              </a:rPr>
              <a:t>Модернізація</a:t>
            </a:r>
          </a:p>
        </p:txBody>
      </p:sp>
      <p:sp>
        <p:nvSpPr>
          <p:cNvPr id="25" name="TextBox 24">
            <a:extLst>
              <a:ext uri="{FF2B5EF4-FFF2-40B4-BE49-F238E27FC236}">
                <a16:creationId xmlns:a16="http://schemas.microsoft.com/office/drawing/2014/main" id="{87E1D4EC-D149-EFE9-E3BF-D20CC4734FBE}"/>
              </a:ext>
            </a:extLst>
          </p:cNvPr>
          <p:cNvSpPr txBox="1"/>
          <p:nvPr/>
        </p:nvSpPr>
        <p:spPr>
          <a:xfrm>
            <a:off x="7905635" y="8908096"/>
            <a:ext cx="2709117" cy="830997"/>
          </a:xfrm>
          <a:prstGeom prst="rect">
            <a:avLst/>
          </a:prstGeom>
          <a:noFill/>
        </p:spPr>
        <p:txBody>
          <a:bodyPr wrap="square" rtlCol="0">
            <a:spAutoFit/>
          </a:bodyPr>
          <a:lstStyle/>
          <a:p>
            <a:pPr algn="ctr"/>
            <a:r>
              <a:rPr lang="uk-UA" sz="2400" b="1">
                <a:solidFill>
                  <a:srgbClr val="4D4D4D"/>
                </a:solidFill>
                <a:latin typeface="+mj-lt"/>
              </a:rPr>
              <a:t>Європейські стандарти сталості</a:t>
            </a:r>
          </a:p>
        </p:txBody>
      </p:sp>
      <p:sp>
        <p:nvSpPr>
          <p:cNvPr id="26" name="TextBox 25">
            <a:extLst>
              <a:ext uri="{FF2B5EF4-FFF2-40B4-BE49-F238E27FC236}">
                <a16:creationId xmlns:a16="http://schemas.microsoft.com/office/drawing/2014/main" id="{DF556F13-3951-7EDA-0FA5-AD1FE8A0C47D}"/>
              </a:ext>
            </a:extLst>
          </p:cNvPr>
          <p:cNvSpPr txBox="1"/>
          <p:nvPr/>
        </p:nvSpPr>
        <p:spPr>
          <a:xfrm>
            <a:off x="3787435" y="8110975"/>
            <a:ext cx="465192" cy="769441"/>
          </a:xfrm>
          <a:prstGeom prst="rect">
            <a:avLst/>
          </a:prstGeom>
          <a:noFill/>
        </p:spPr>
        <p:txBody>
          <a:bodyPr wrap="none" rtlCol="0">
            <a:spAutoFit/>
          </a:bodyPr>
          <a:lstStyle/>
          <a:p>
            <a:r>
              <a:rPr lang="uk-UA" sz="4400">
                <a:solidFill>
                  <a:srgbClr val="4D4D4D"/>
                </a:solidFill>
                <a:latin typeface="+mj-lt"/>
              </a:rPr>
              <a:t>+</a:t>
            </a:r>
          </a:p>
        </p:txBody>
      </p:sp>
      <p:sp>
        <p:nvSpPr>
          <p:cNvPr id="27" name="TextBox 26">
            <a:extLst>
              <a:ext uri="{FF2B5EF4-FFF2-40B4-BE49-F238E27FC236}">
                <a16:creationId xmlns:a16="http://schemas.microsoft.com/office/drawing/2014/main" id="{69D058D0-1571-2D8A-EA7B-1EEAEB16DCCE}"/>
              </a:ext>
            </a:extLst>
          </p:cNvPr>
          <p:cNvSpPr txBox="1"/>
          <p:nvPr/>
        </p:nvSpPr>
        <p:spPr>
          <a:xfrm>
            <a:off x="7447983" y="8097720"/>
            <a:ext cx="465192" cy="769441"/>
          </a:xfrm>
          <a:prstGeom prst="rect">
            <a:avLst/>
          </a:prstGeom>
          <a:noFill/>
        </p:spPr>
        <p:txBody>
          <a:bodyPr wrap="none" rtlCol="0">
            <a:spAutoFit/>
          </a:bodyPr>
          <a:lstStyle/>
          <a:p>
            <a:r>
              <a:rPr lang="uk-UA" sz="4400">
                <a:solidFill>
                  <a:srgbClr val="4D4D4D"/>
                </a:solidFill>
                <a:latin typeface="+mj-lt"/>
              </a:rPr>
              <a:t>+</a:t>
            </a:r>
          </a:p>
        </p:txBody>
      </p:sp>
      <p:cxnSp>
        <p:nvCxnSpPr>
          <p:cNvPr id="29" name="Пряма сполучна лінія 28">
            <a:extLst>
              <a:ext uri="{FF2B5EF4-FFF2-40B4-BE49-F238E27FC236}">
                <a16:creationId xmlns:a16="http://schemas.microsoft.com/office/drawing/2014/main" id="{07D7DD8E-C232-B035-17D4-E97F12B558C8}"/>
              </a:ext>
            </a:extLst>
          </p:cNvPr>
          <p:cNvCxnSpPr>
            <a:cxnSpLocks/>
          </p:cNvCxnSpPr>
          <p:nvPr/>
        </p:nvCxnSpPr>
        <p:spPr>
          <a:xfrm>
            <a:off x="658368" y="9802368"/>
            <a:ext cx="10277856" cy="0"/>
          </a:xfrm>
          <a:prstGeom prst="line">
            <a:avLst/>
          </a:prstGeom>
          <a:ln>
            <a:solidFill>
              <a:srgbClr val="4D4D4D"/>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41EED23B-027E-3FA0-557E-C637F7307686}"/>
              </a:ext>
            </a:extLst>
          </p:cNvPr>
          <p:cNvSpPr txBox="1"/>
          <p:nvPr/>
        </p:nvSpPr>
        <p:spPr>
          <a:xfrm>
            <a:off x="919473" y="9949841"/>
            <a:ext cx="9551082" cy="2062103"/>
          </a:xfrm>
          <a:prstGeom prst="rect">
            <a:avLst/>
          </a:prstGeom>
          <a:noFill/>
        </p:spPr>
        <p:txBody>
          <a:bodyPr wrap="square" rtlCol="0">
            <a:spAutoFit/>
          </a:bodyPr>
          <a:lstStyle/>
          <a:p>
            <a:r>
              <a:rPr lang="uk-UA" sz="3200" b="1">
                <a:solidFill>
                  <a:srgbClr val="4D4D4D"/>
                </a:solidFill>
                <a:latin typeface="+mj-lt"/>
              </a:rPr>
              <a:t>Підхід </a:t>
            </a:r>
            <a:r>
              <a:rPr lang="en-US" sz="3200" b="1">
                <a:solidFill>
                  <a:srgbClr val="4D4D4D"/>
                </a:solidFill>
                <a:latin typeface="+mj-lt"/>
              </a:rPr>
              <a:t>New European Bauhaus (NEB):</a:t>
            </a:r>
            <a:endParaRPr lang="uk-UA" sz="3200" b="1">
              <a:solidFill>
                <a:srgbClr val="4D4D4D"/>
              </a:solidFill>
              <a:latin typeface="+mj-lt"/>
            </a:endParaRPr>
          </a:p>
          <a:p>
            <a:r>
              <a:rPr lang="uk-UA" sz="3200">
                <a:solidFill>
                  <a:srgbClr val="4D4D4D"/>
                </a:solidFill>
                <a:latin typeface="+mj-lt"/>
              </a:rPr>
              <a:t>- не «труби і стіни», а стале, інклюзивне і красиве середовище життя з залученням мешканців, багаторівневим управлінням та міждисциплінарністю.</a:t>
            </a:r>
            <a:endParaRPr lang="en-US" sz="3200">
              <a:solidFill>
                <a:srgbClr val="4D4D4D"/>
              </a:solidFill>
              <a:latin typeface="+mj-lt"/>
            </a:endParaRPr>
          </a:p>
        </p:txBody>
      </p:sp>
    </p:spTree>
    <p:extLst>
      <p:ext uri="{BB962C8B-B14F-4D97-AF65-F5344CB8AC3E}">
        <p14:creationId xmlns:p14="http://schemas.microsoft.com/office/powerpoint/2010/main" val="288148726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FD1EB-FCCD-0196-46F9-FCAD27DD3E8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5FFEC0-1E9D-261C-92CE-3C4AD71FCC55}"/>
              </a:ext>
            </a:extLst>
          </p:cNvPr>
          <p:cNvSpPr>
            <a:spLocks noGrp="1"/>
          </p:cNvSpPr>
          <p:nvPr>
            <p:ph type="title"/>
          </p:nvPr>
        </p:nvSpPr>
        <p:spPr>
          <a:xfrm>
            <a:off x="7175247" y="4131020"/>
            <a:ext cx="14276577" cy="3751558"/>
          </a:xfrm>
        </p:spPr>
        <p:txBody>
          <a:bodyPr/>
          <a:lstStyle/>
          <a:p>
            <a:pPr algn="ctr"/>
            <a:r>
              <a:rPr lang="uk-UA" sz="8800" noProof="0"/>
              <a:t>1. Правова і концептуальна рамка</a:t>
            </a:r>
            <a:r>
              <a:rPr lang="en-US" sz="8800" noProof="0"/>
              <a:t>: </a:t>
            </a:r>
            <a:r>
              <a:rPr lang="uk-UA" sz="8800" noProof="0"/>
              <a:t>що таке </a:t>
            </a:r>
            <a:r>
              <a:rPr lang="uk-UA" sz="8000" noProof="0"/>
              <a:t>комунальна</a:t>
            </a:r>
            <a:r>
              <a:rPr lang="uk-UA" sz="8800" noProof="0"/>
              <a:t> інфраструктура і кому вона належить.</a:t>
            </a:r>
          </a:p>
        </p:txBody>
      </p:sp>
    </p:spTree>
    <p:extLst>
      <p:ext uri="{BB962C8B-B14F-4D97-AF65-F5344CB8AC3E}">
        <p14:creationId xmlns:p14="http://schemas.microsoft.com/office/powerpoint/2010/main" val="405091405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78D2C-853F-DB80-979D-4E70697AE818}"/>
            </a:ext>
          </a:extLst>
        </p:cNvPr>
        <p:cNvGrpSpPr/>
        <p:nvPr/>
      </p:nvGrpSpPr>
      <p:grpSpPr>
        <a:xfrm>
          <a:off x="0" y="0"/>
          <a:ext cx="0" cy="0"/>
          <a:chOff x="0" y="0"/>
          <a:chExt cx="0" cy="0"/>
        </a:xfrm>
      </p:grpSpPr>
      <p:sp>
        <p:nvSpPr>
          <p:cNvPr id="5" name="Текст 4">
            <a:extLst>
              <a:ext uri="{FF2B5EF4-FFF2-40B4-BE49-F238E27FC236}">
                <a16:creationId xmlns:a16="http://schemas.microsoft.com/office/drawing/2014/main" id="{C6157CDE-8745-B303-5DB8-1D588B599641}"/>
              </a:ext>
            </a:extLst>
          </p:cNvPr>
          <p:cNvSpPr>
            <a:spLocks noGrp="1"/>
          </p:cNvSpPr>
          <p:nvPr>
            <p:ph type="body" sz="quarter" idx="17"/>
          </p:nvPr>
        </p:nvSpPr>
        <p:spPr>
          <a:xfrm>
            <a:off x="645425" y="2204293"/>
            <a:ext cx="22735118" cy="1025714"/>
          </a:xfrm>
        </p:spPr>
        <p:txBody>
          <a:bodyPr/>
          <a:lstStyle/>
          <a:p>
            <a:r>
              <a:rPr lang="uk-UA" sz="3600" b="1"/>
              <a:t>- с</a:t>
            </a:r>
            <a:r>
              <a:rPr lang="uk-UA" sz="3600" b="1" noProof="0" err="1"/>
              <a:t>амостійний</a:t>
            </a:r>
            <a:r>
              <a:rPr lang="uk-UA" sz="3600" b="1" noProof="0"/>
              <a:t> об’єкт права і управляється безпосередньо територіальною громадою або створеними нею органами.</a:t>
            </a:r>
          </a:p>
        </p:txBody>
      </p:sp>
      <p:sp>
        <p:nvSpPr>
          <p:cNvPr id="4" name="Заголовок 3">
            <a:extLst>
              <a:ext uri="{FF2B5EF4-FFF2-40B4-BE49-F238E27FC236}">
                <a16:creationId xmlns:a16="http://schemas.microsoft.com/office/drawing/2014/main" id="{56F93D85-AEEF-0444-F102-C80021CCD29F}"/>
              </a:ext>
            </a:extLst>
          </p:cNvPr>
          <p:cNvSpPr>
            <a:spLocks noGrp="1"/>
          </p:cNvSpPr>
          <p:nvPr>
            <p:ph type="title"/>
          </p:nvPr>
        </p:nvSpPr>
        <p:spPr>
          <a:xfrm>
            <a:off x="600371" y="1412659"/>
            <a:ext cx="11546575" cy="708750"/>
          </a:xfrm>
        </p:spPr>
        <p:txBody>
          <a:bodyPr/>
          <a:lstStyle/>
          <a:p>
            <a:r>
              <a:rPr lang="uk-UA" sz="4400" b="1">
                <a:solidFill>
                  <a:srgbClr val="4D4D4D"/>
                </a:solidFill>
                <a:highlight>
                  <a:srgbClr val="79C59F"/>
                </a:highlight>
              </a:rPr>
              <a:t>Комунальна власність</a:t>
            </a:r>
            <a:r>
              <a:rPr lang="uk-UA" sz="3600">
                <a:solidFill>
                  <a:srgbClr val="4D4D4D"/>
                </a:solidFill>
                <a:highlight>
                  <a:srgbClr val="79C59F"/>
                </a:highlight>
              </a:rPr>
              <a:t>*</a:t>
            </a:r>
            <a:r>
              <a:rPr lang="en-US" sz="4400" b="1">
                <a:solidFill>
                  <a:srgbClr val="4D4D4D"/>
                </a:solidFill>
                <a:highlight>
                  <a:srgbClr val="79C59F"/>
                </a:highlight>
              </a:rPr>
              <a:t>:</a:t>
            </a:r>
            <a:endParaRPr lang="uk-UA" sz="4400" b="1" noProof="0">
              <a:solidFill>
                <a:srgbClr val="4D4D4D"/>
              </a:solidFill>
              <a:highlight>
                <a:srgbClr val="79C59F"/>
              </a:highlight>
            </a:endParaRPr>
          </a:p>
        </p:txBody>
      </p:sp>
      <p:sp>
        <p:nvSpPr>
          <p:cNvPr id="8" name="Текст 4">
            <a:extLst>
              <a:ext uri="{FF2B5EF4-FFF2-40B4-BE49-F238E27FC236}">
                <a16:creationId xmlns:a16="http://schemas.microsoft.com/office/drawing/2014/main" id="{AB2DAD93-67AE-45EC-B844-A0826A3F4BCE}"/>
              </a:ext>
            </a:extLst>
          </p:cNvPr>
          <p:cNvSpPr txBox="1">
            <a:spLocks/>
          </p:cNvSpPr>
          <p:nvPr/>
        </p:nvSpPr>
        <p:spPr>
          <a:xfrm>
            <a:off x="1523249" y="3765967"/>
            <a:ext cx="11546575" cy="2864677"/>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600" b="1">
                <a:highlight>
                  <a:srgbClr val="79C59F"/>
                </a:highlight>
              </a:rPr>
              <a:t>Мета</a:t>
            </a:r>
            <a:r>
              <a:rPr lang="en-US" sz="3600" b="1">
                <a:highlight>
                  <a:srgbClr val="79C59F"/>
                </a:highlight>
              </a:rPr>
              <a:t>:</a:t>
            </a:r>
            <a:endParaRPr lang="uk-UA" sz="3600" b="1">
              <a:highlight>
                <a:srgbClr val="79C59F"/>
              </a:highlight>
            </a:endParaRPr>
          </a:p>
          <a:p>
            <a:r>
              <a:rPr lang="uk-UA" sz="3600" b="1"/>
              <a:t>- задоволення нагальних потреб жителів у невідкладних послугах</a:t>
            </a:r>
            <a:r>
              <a:rPr lang="en-US" sz="3600" b="1"/>
              <a:t>;</a:t>
            </a:r>
            <a:endParaRPr lang="uk-UA" sz="3600" b="1"/>
          </a:p>
          <a:p>
            <a:r>
              <a:rPr lang="uk-UA" sz="3600" b="1"/>
              <a:t>- ефективне використання майна в інших інтересах громади.</a:t>
            </a:r>
          </a:p>
        </p:txBody>
      </p:sp>
      <p:sp>
        <p:nvSpPr>
          <p:cNvPr id="9" name="Текст 4">
            <a:extLst>
              <a:ext uri="{FF2B5EF4-FFF2-40B4-BE49-F238E27FC236}">
                <a16:creationId xmlns:a16="http://schemas.microsoft.com/office/drawing/2014/main" id="{15F305E9-CB70-330D-F05D-8691AD7D3E34}"/>
              </a:ext>
            </a:extLst>
          </p:cNvPr>
          <p:cNvSpPr txBox="1">
            <a:spLocks/>
          </p:cNvSpPr>
          <p:nvPr/>
        </p:nvSpPr>
        <p:spPr>
          <a:xfrm>
            <a:off x="340474" y="12969111"/>
            <a:ext cx="23612942" cy="708750"/>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400"/>
              <a:t>*офіційно сформульований Конституційним Судом України у його правових позиціях щодо комунальної власності (див. підсумок позицій за рішеннями № 9-рп/1998 та № 5-рп/2007).</a:t>
            </a:r>
          </a:p>
        </p:txBody>
      </p:sp>
      <p:sp>
        <p:nvSpPr>
          <p:cNvPr id="12" name="Текст 4">
            <a:extLst>
              <a:ext uri="{FF2B5EF4-FFF2-40B4-BE49-F238E27FC236}">
                <a16:creationId xmlns:a16="http://schemas.microsoft.com/office/drawing/2014/main" id="{46E56DB2-4ADC-DB41-CB01-0F59363C31A4}"/>
              </a:ext>
            </a:extLst>
          </p:cNvPr>
          <p:cNvSpPr txBox="1">
            <a:spLocks/>
          </p:cNvSpPr>
          <p:nvPr/>
        </p:nvSpPr>
        <p:spPr>
          <a:xfrm>
            <a:off x="1523249" y="7009075"/>
            <a:ext cx="11143488" cy="1887259"/>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600" b="1">
                <a:highlight>
                  <a:srgbClr val="79C59F"/>
                </a:highlight>
              </a:rPr>
              <a:t>Що входить</a:t>
            </a:r>
            <a:r>
              <a:rPr lang="en-US" sz="3600" b="1">
                <a:highlight>
                  <a:srgbClr val="79C59F"/>
                </a:highlight>
              </a:rPr>
              <a:t>:</a:t>
            </a:r>
          </a:p>
          <a:p>
            <a:r>
              <a:rPr lang="uk-UA" sz="3600" b="1"/>
              <a:t>- землі в межах населених пунктів</a:t>
            </a:r>
            <a:r>
              <a:rPr lang="en-US" sz="3600" b="1"/>
              <a:t> (</a:t>
            </a:r>
            <a:r>
              <a:rPr lang="uk-UA" sz="3600" b="1"/>
              <a:t>крім приватних і державних)</a:t>
            </a:r>
            <a:r>
              <a:rPr lang="en-US" sz="3600" b="1"/>
              <a:t>;</a:t>
            </a:r>
          </a:p>
          <a:p>
            <a:r>
              <a:rPr lang="uk-UA" sz="3600" b="1"/>
              <a:t>- ділянки під об’єктами комунального майна (незалежно від місця розташування)</a:t>
            </a:r>
            <a:r>
              <a:rPr lang="en-US" sz="3600" b="1"/>
              <a:t>;</a:t>
            </a:r>
            <a:endParaRPr lang="uk-UA" sz="3600" b="1"/>
          </a:p>
          <a:p>
            <a:r>
              <a:rPr lang="uk-UA" sz="3600" b="1"/>
              <a:t>- після децентралізації - також визначені землі за межами населених пунктів у межах територіальної громади. </a:t>
            </a:r>
            <a:endParaRPr lang="en-US" sz="3600" b="1"/>
          </a:p>
        </p:txBody>
      </p:sp>
      <p:sp>
        <p:nvSpPr>
          <p:cNvPr id="22" name="TextBox 21">
            <a:extLst>
              <a:ext uri="{FF2B5EF4-FFF2-40B4-BE49-F238E27FC236}">
                <a16:creationId xmlns:a16="http://schemas.microsoft.com/office/drawing/2014/main" id="{DE2B914C-9B4E-98A7-DDAA-AE2784B80798}"/>
              </a:ext>
            </a:extLst>
          </p:cNvPr>
          <p:cNvSpPr txBox="1"/>
          <p:nvPr/>
        </p:nvSpPr>
        <p:spPr>
          <a:xfrm>
            <a:off x="997512" y="10721952"/>
            <a:ext cx="22118519" cy="954107"/>
          </a:xfrm>
          <a:prstGeom prst="rect">
            <a:avLst/>
          </a:prstGeom>
          <a:noFill/>
        </p:spPr>
        <p:txBody>
          <a:bodyPr wrap="square">
            <a:spAutoFit/>
          </a:bodyPr>
          <a:lstStyle/>
          <a:p>
            <a:r>
              <a:rPr lang="uk-UA" sz="2800" b="1">
                <a:solidFill>
                  <a:schemeClr val="bg2">
                    <a:lumMod val="25000"/>
                  </a:schemeClr>
                </a:solidFill>
                <a:latin typeface="+mj-lt"/>
              </a:rPr>
              <a:t>Перехід ряду «поза </a:t>
            </a:r>
            <a:r>
              <a:rPr lang="uk-UA" sz="2800" b="1" err="1">
                <a:solidFill>
                  <a:schemeClr val="bg2">
                    <a:lumMod val="25000"/>
                  </a:schemeClr>
                </a:solidFill>
                <a:latin typeface="+mj-lt"/>
              </a:rPr>
              <a:t>межних</a:t>
            </a:r>
            <a:r>
              <a:rPr lang="uk-UA" sz="2800" b="1">
                <a:solidFill>
                  <a:schemeClr val="bg2">
                    <a:lumMod val="25000"/>
                  </a:schemeClr>
                </a:solidFill>
                <a:latin typeface="+mj-lt"/>
              </a:rPr>
              <a:t>» земель у комунальну власність відбувається з моменту держреєстрації права громади, без окремого </a:t>
            </a:r>
            <a:r>
              <a:rPr lang="uk-UA" sz="2800" b="1" err="1">
                <a:solidFill>
                  <a:schemeClr val="bg2">
                    <a:lumMod val="25000"/>
                  </a:schemeClr>
                </a:solidFill>
                <a:latin typeface="+mj-lt"/>
              </a:rPr>
              <a:t>акта</a:t>
            </a:r>
            <a:r>
              <a:rPr lang="uk-UA" sz="2800" b="1">
                <a:solidFill>
                  <a:schemeClr val="bg2">
                    <a:lumMod val="25000"/>
                  </a:schemeClr>
                </a:solidFill>
                <a:latin typeface="+mj-lt"/>
              </a:rPr>
              <a:t> приймання-передачі </a:t>
            </a:r>
            <a:r>
              <a:rPr lang="en-US" sz="2800" b="1">
                <a:solidFill>
                  <a:schemeClr val="bg2">
                    <a:lumMod val="25000"/>
                  </a:schemeClr>
                </a:solidFill>
                <a:latin typeface="+mj-lt"/>
              </a:rPr>
              <a:t>-</a:t>
            </a:r>
            <a:r>
              <a:rPr lang="uk-UA" sz="2800" b="1">
                <a:solidFill>
                  <a:schemeClr val="bg2">
                    <a:lumMod val="25000"/>
                  </a:schemeClr>
                </a:solidFill>
                <a:latin typeface="+mj-lt"/>
              </a:rPr>
              <a:t> це прямо випливає з перехідних положень ЗКУ</a:t>
            </a:r>
            <a:r>
              <a:rPr lang="en-US" sz="2800" b="1">
                <a:solidFill>
                  <a:schemeClr val="bg2">
                    <a:lumMod val="25000"/>
                  </a:schemeClr>
                </a:solidFill>
                <a:latin typeface="+mj-lt"/>
              </a:rPr>
              <a:t>.</a:t>
            </a:r>
            <a:r>
              <a:rPr lang="uk-UA" sz="2800" b="1">
                <a:solidFill>
                  <a:schemeClr val="bg2">
                    <a:lumMod val="25000"/>
                  </a:schemeClr>
                </a:solidFill>
                <a:latin typeface="+mj-lt"/>
              </a:rPr>
              <a:t> </a:t>
            </a:r>
          </a:p>
        </p:txBody>
      </p:sp>
      <p:cxnSp>
        <p:nvCxnSpPr>
          <p:cNvPr id="23" name="Пряма сполучна лінія 22">
            <a:extLst>
              <a:ext uri="{FF2B5EF4-FFF2-40B4-BE49-F238E27FC236}">
                <a16:creationId xmlns:a16="http://schemas.microsoft.com/office/drawing/2014/main" id="{BB249B7C-FAFD-B8EF-CFD9-15EE770EB7FC}"/>
              </a:ext>
            </a:extLst>
          </p:cNvPr>
          <p:cNvCxnSpPr>
            <a:cxnSpLocks/>
          </p:cNvCxnSpPr>
          <p:nvPr/>
        </p:nvCxnSpPr>
        <p:spPr>
          <a:xfrm>
            <a:off x="-45055" y="12932535"/>
            <a:ext cx="24384000" cy="0"/>
          </a:xfrm>
          <a:prstGeom prst="line">
            <a:avLst/>
          </a:prstGeom>
          <a:ln>
            <a:solidFill>
              <a:srgbClr val="4D4D4D"/>
            </a:solidFill>
          </a:ln>
        </p:spPr>
        <p:style>
          <a:lnRef idx="1">
            <a:schemeClr val="dk1"/>
          </a:lnRef>
          <a:fillRef idx="0">
            <a:schemeClr val="dk1"/>
          </a:fillRef>
          <a:effectRef idx="0">
            <a:schemeClr val="dk1"/>
          </a:effectRef>
          <a:fontRef idx="minor">
            <a:schemeClr val="tx1"/>
          </a:fontRef>
        </p:style>
      </p:cxnSp>
      <p:pic>
        <p:nvPicPr>
          <p:cNvPr id="35" name="Графіка 34" descr="Exclamation mark with solid fill">
            <a:extLst>
              <a:ext uri="{FF2B5EF4-FFF2-40B4-BE49-F238E27FC236}">
                <a16:creationId xmlns:a16="http://schemas.microsoft.com/office/drawing/2014/main" id="{8F854DB4-4D8B-CDC0-F19C-3B7BC2958D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161" y="10806105"/>
            <a:ext cx="556561" cy="556561"/>
          </a:xfrm>
          <a:prstGeom prst="rect">
            <a:avLst/>
          </a:prstGeom>
        </p:spPr>
      </p:pic>
      <p:pic>
        <p:nvPicPr>
          <p:cNvPr id="42" name="Графіка 41" descr="Architecture outline">
            <a:extLst>
              <a:ext uri="{FF2B5EF4-FFF2-40B4-BE49-F238E27FC236}">
                <a16:creationId xmlns:a16="http://schemas.microsoft.com/office/drawing/2014/main" id="{B6467256-50D8-EBD2-0D09-7220581858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849" y="3505661"/>
            <a:ext cx="914400" cy="914400"/>
          </a:xfrm>
          <a:prstGeom prst="rect">
            <a:avLst/>
          </a:prstGeom>
        </p:spPr>
      </p:pic>
      <p:pic>
        <p:nvPicPr>
          <p:cNvPr id="44" name="Графіка 43" descr="Clipboard Checked outline">
            <a:extLst>
              <a:ext uri="{FF2B5EF4-FFF2-40B4-BE49-F238E27FC236}">
                <a16:creationId xmlns:a16="http://schemas.microsoft.com/office/drawing/2014/main" id="{059B17DF-3D60-3343-C253-CCD95B5E02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0313" y="6858000"/>
            <a:ext cx="914400" cy="914400"/>
          </a:xfrm>
          <a:prstGeom prst="rect">
            <a:avLst/>
          </a:prstGeom>
        </p:spPr>
      </p:pic>
      <p:sp>
        <p:nvSpPr>
          <p:cNvPr id="45" name="Стрілка: вправо 44">
            <a:extLst>
              <a:ext uri="{FF2B5EF4-FFF2-40B4-BE49-F238E27FC236}">
                <a16:creationId xmlns:a16="http://schemas.microsoft.com/office/drawing/2014/main" id="{7A02C0C3-3387-3266-A67F-4FBEEB2CF87A}"/>
              </a:ext>
            </a:extLst>
          </p:cNvPr>
          <p:cNvSpPr/>
          <p:nvPr/>
        </p:nvSpPr>
        <p:spPr>
          <a:xfrm>
            <a:off x="12012984" y="6241163"/>
            <a:ext cx="2946600" cy="690671"/>
          </a:xfrm>
          <a:prstGeom prst="rightArrow">
            <a:avLst/>
          </a:prstGeom>
          <a:solidFill>
            <a:srgbClr val="79C59F"/>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6" name="Текст 4">
            <a:extLst>
              <a:ext uri="{FF2B5EF4-FFF2-40B4-BE49-F238E27FC236}">
                <a16:creationId xmlns:a16="http://schemas.microsoft.com/office/drawing/2014/main" id="{BAD218E8-9913-BA7A-C34D-A7E66817BB59}"/>
              </a:ext>
            </a:extLst>
          </p:cNvPr>
          <p:cNvSpPr txBox="1">
            <a:spLocks/>
          </p:cNvSpPr>
          <p:nvPr/>
        </p:nvSpPr>
        <p:spPr>
          <a:xfrm>
            <a:off x="15702544" y="5462741"/>
            <a:ext cx="7413487" cy="2335806"/>
          </a:xfrm>
          <a:prstGeom prst="rect">
            <a:avLst/>
          </a:prstGeom>
        </p:spPr>
        <p:txBody>
          <a:bodyPr/>
          <a:lstStyle>
            <a:lvl1pPr marL="0" indent="0" algn="l" defTabSz="914400" rtl="0" eaLnBrk="1" latinLnBrk="0" hangingPunct="1">
              <a:lnSpc>
                <a:spcPts val="3600"/>
              </a:lnSpc>
              <a:spcBef>
                <a:spcPts val="0"/>
              </a:spcBef>
              <a:buFont typeface="Arial" panose="020B0604020202020204" pitchFamily="34" charset="0"/>
              <a:buNone/>
              <a:defRPr sz="30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3600" b="1">
                <a:highlight>
                  <a:srgbClr val="79C59F"/>
                </a:highlight>
              </a:rPr>
              <a:t>Стратегічний висновок</a:t>
            </a:r>
            <a:r>
              <a:rPr lang="en-US" sz="3600" b="1">
                <a:highlight>
                  <a:srgbClr val="79C59F"/>
                </a:highlight>
              </a:rPr>
              <a:t>:</a:t>
            </a:r>
          </a:p>
          <a:p>
            <a:r>
              <a:rPr lang="en-US" sz="3600" b="1"/>
              <a:t>- </a:t>
            </a:r>
            <a:r>
              <a:rPr lang="uk-UA" sz="3600" b="1"/>
              <a:t>реєстрація прав, інвентаризація та впорядкування даних — стартова умова управління будь-якою інфраструктурою. </a:t>
            </a:r>
          </a:p>
        </p:txBody>
      </p:sp>
    </p:spTree>
    <p:extLst>
      <p:ext uri="{BB962C8B-B14F-4D97-AF65-F5344CB8AC3E}">
        <p14:creationId xmlns:p14="http://schemas.microsoft.com/office/powerpoint/2010/main" val="19087881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2DAE8-FBE3-9581-92A5-BFF61FD51DF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67E0AD-1F87-2313-F19A-0332B5EF58EA}"/>
              </a:ext>
            </a:extLst>
          </p:cNvPr>
          <p:cNvSpPr>
            <a:spLocks noGrp="1"/>
          </p:cNvSpPr>
          <p:nvPr>
            <p:ph type="title"/>
          </p:nvPr>
        </p:nvSpPr>
        <p:spPr>
          <a:xfrm>
            <a:off x="7760463" y="4021292"/>
            <a:ext cx="13471905" cy="4866676"/>
          </a:xfrm>
        </p:spPr>
        <p:txBody>
          <a:bodyPr/>
          <a:lstStyle/>
          <a:p>
            <a:pPr algn="ctr"/>
            <a:r>
              <a:rPr lang="en-US" sz="8800" noProof="0"/>
              <a:t>2</a:t>
            </a:r>
            <a:r>
              <a:rPr lang="uk-UA" sz="8800"/>
              <a:t>. Економіка інфраструктури</a:t>
            </a:r>
            <a:r>
              <a:rPr lang="en-US" sz="8800"/>
              <a:t>: </a:t>
            </a:r>
            <a:r>
              <a:rPr lang="uk-UA" sz="8800"/>
              <a:t>від «тягаря утримання» - до драйвера бюджету.</a:t>
            </a:r>
            <a:endParaRPr lang="uk-UA" sz="8800" noProof="0"/>
          </a:p>
        </p:txBody>
      </p:sp>
    </p:spTree>
    <p:extLst>
      <p:ext uri="{BB962C8B-B14F-4D97-AF65-F5344CB8AC3E}">
        <p14:creationId xmlns:p14="http://schemas.microsoft.com/office/powerpoint/2010/main" val="1695613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2F55E-FF4A-3FEC-207D-DE11B0574C47}"/>
            </a:ext>
          </a:extLst>
        </p:cNvPr>
        <p:cNvGrpSpPr/>
        <p:nvPr/>
      </p:nvGrpSpPr>
      <p:grpSpPr>
        <a:xfrm>
          <a:off x="0" y="0"/>
          <a:ext cx="0" cy="0"/>
          <a:chOff x="0" y="0"/>
          <a:chExt cx="0" cy="0"/>
        </a:xfrm>
      </p:grpSpPr>
      <p:sp>
        <p:nvSpPr>
          <p:cNvPr id="2" name="Текст 1">
            <a:extLst>
              <a:ext uri="{FF2B5EF4-FFF2-40B4-BE49-F238E27FC236}">
                <a16:creationId xmlns:a16="http://schemas.microsoft.com/office/drawing/2014/main" id="{BBE8DEE8-0CA8-F853-B281-351467D9134C}"/>
              </a:ext>
            </a:extLst>
          </p:cNvPr>
          <p:cNvSpPr>
            <a:spLocks noGrp="1"/>
          </p:cNvSpPr>
          <p:nvPr>
            <p:ph type="body" sz="quarter" idx="13"/>
          </p:nvPr>
        </p:nvSpPr>
        <p:spPr>
          <a:xfrm>
            <a:off x="944424" y="2290155"/>
            <a:ext cx="7561474" cy="632400"/>
          </a:xfrm>
        </p:spPr>
        <p:txBody>
          <a:bodyPr/>
          <a:lstStyle/>
          <a:p>
            <a:r>
              <a:rPr lang="uk-UA" sz="4000" b="1" noProof="0">
                <a:solidFill>
                  <a:srgbClr val="4D4D4D"/>
                </a:solidFill>
              </a:rPr>
              <a:t>Муніципальне майно</a:t>
            </a:r>
            <a:r>
              <a:rPr lang="en-US" sz="4000" b="1" noProof="0">
                <a:solidFill>
                  <a:srgbClr val="4D4D4D"/>
                </a:solidFill>
              </a:rPr>
              <a:t>:</a:t>
            </a:r>
            <a:endParaRPr lang="uk-UA" sz="4000" b="1" noProof="0">
              <a:solidFill>
                <a:srgbClr val="4D4D4D"/>
              </a:solidFill>
            </a:endParaRPr>
          </a:p>
        </p:txBody>
      </p:sp>
      <p:sp>
        <p:nvSpPr>
          <p:cNvPr id="7" name="Текст 6">
            <a:extLst>
              <a:ext uri="{FF2B5EF4-FFF2-40B4-BE49-F238E27FC236}">
                <a16:creationId xmlns:a16="http://schemas.microsoft.com/office/drawing/2014/main" id="{40ED86E2-79BD-942D-7BF2-3609BBD24B90}"/>
              </a:ext>
            </a:extLst>
          </p:cNvPr>
          <p:cNvSpPr>
            <a:spLocks noGrp="1"/>
          </p:cNvSpPr>
          <p:nvPr>
            <p:ph type="body" sz="quarter" idx="17"/>
          </p:nvPr>
        </p:nvSpPr>
        <p:spPr>
          <a:xfrm>
            <a:off x="1443207" y="3884969"/>
            <a:ext cx="2969208" cy="632400"/>
          </a:xfrm>
        </p:spPr>
        <p:txBody>
          <a:bodyPr/>
          <a:lstStyle/>
          <a:p>
            <a:r>
              <a:rPr lang="uk-UA" sz="2800" b="1">
                <a:solidFill>
                  <a:srgbClr val="4D4D4D"/>
                </a:solidFill>
                <a:cs typeface="+mn-cs"/>
              </a:rPr>
              <a:t>Тягар утримання </a:t>
            </a:r>
          </a:p>
        </p:txBody>
      </p:sp>
      <p:pic>
        <p:nvPicPr>
          <p:cNvPr id="5" name="Місце для зображення 4" descr="Body builder outline">
            <a:extLst>
              <a:ext uri="{FF2B5EF4-FFF2-40B4-BE49-F238E27FC236}">
                <a16:creationId xmlns:a16="http://schemas.microsoft.com/office/drawing/2014/main" id="{3DBE368A-8D8E-4902-BD33-7CABC626A886}"/>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Lst>
          </a:blip>
          <a:srcRect l="3672" r="3672"/>
          <a:stretch>
            <a:fillRect/>
          </a:stretch>
        </p:blipFill>
        <p:spPr>
          <a:xfrm>
            <a:off x="2157729" y="2961325"/>
            <a:ext cx="992293" cy="1071134"/>
          </a:xfrm>
        </p:spPr>
      </p:pic>
      <p:pic>
        <p:nvPicPr>
          <p:cNvPr id="8" name="Графіка 7" descr="Money outline">
            <a:extLst>
              <a:ext uri="{FF2B5EF4-FFF2-40B4-BE49-F238E27FC236}">
                <a16:creationId xmlns:a16="http://schemas.microsoft.com/office/drawing/2014/main" id="{622A6503-03D6-0E81-886D-586D180A90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8886" y="2961325"/>
            <a:ext cx="992293" cy="923644"/>
          </a:xfrm>
          <a:prstGeom prst="rect">
            <a:avLst/>
          </a:prstGeom>
        </p:spPr>
      </p:pic>
      <p:sp>
        <p:nvSpPr>
          <p:cNvPr id="9" name="Текст 6">
            <a:extLst>
              <a:ext uri="{FF2B5EF4-FFF2-40B4-BE49-F238E27FC236}">
                <a16:creationId xmlns:a16="http://schemas.microsoft.com/office/drawing/2014/main" id="{BB4DC72A-0D1D-0EB7-038A-D168F8A7AB8C}"/>
              </a:ext>
            </a:extLst>
          </p:cNvPr>
          <p:cNvSpPr txBox="1">
            <a:spLocks/>
          </p:cNvSpPr>
          <p:nvPr/>
        </p:nvSpPr>
        <p:spPr>
          <a:xfrm>
            <a:off x="6109359" y="3851918"/>
            <a:ext cx="4603640" cy="632400"/>
          </a:xfrm>
          <a:prstGeom prst="rect">
            <a:avLst/>
          </a:prstGeom>
        </p:spPr>
        <p:txBody>
          <a:bodyPr/>
          <a:lstStyle>
            <a:lvl1pPr marL="0" indent="0" algn="l" defTabSz="914400" rtl="0" eaLnBrk="1" latinLnBrk="0" hangingPunct="1">
              <a:lnSpc>
                <a:spcPts val="3800"/>
              </a:lnSpc>
              <a:spcBef>
                <a:spcPts val="1000"/>
              </a:spcBef>
              <a:buFont typeface="Arial" panose="020B0604020202020204" pitchFamily="34" charset="0"/>
              <a:buNone/>
              <a:defRPr sz="3000" b="0" i="0" kern="1200">
                <a:solidFill>
                  <a:schemeClr val="bg2">
                    <a:lumMod val="25000"/>
                  </a:schemeClr>
                </a:solidFill>
                <a:latin typeface="+mj-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solidFill>
                  <a:srgbClr val="4D4D4D"/>
                </a:solidFill>
                <a:cs typeface="+mn-cs"/>
              </a:rPr>
              <a:t>Джерело доходів і розвитку</a:t>
            </a:r>
          </a:p>
        </p:txBody>
      </p:sp>
      <p:sp>
        <p:nvSpPr>
          <p:cNvPr id="10" name="Стрілка: вправо 9">
            <a:extLst>
              <a:ext uri="{FF2B5EF4-FFF2-40B4-BE49-F238E27FC236}">
                <a16:creationId xmlns:a16="http://schemas.microsoft.com/office/drawing/2014/main" id="{9806AEC6-AAF9-E923-D2BD-7D7254456D31}"/>
              </a:ext>
            </a:extLst>
          </p:cNvPr>
          <p:cNvSpPr/>
          <p:nvPr/>
        </p:nvSpPr>
        <p:spPr>
          <a:xfrm>
            <a:off x="4660381" y="3213798"/>
            <a:ext cx="1211627" cy="632401"/>
          </a:xfrm>
          <a:prstGeom prst="rightArrow">
            <a:avLst>
              <a:gd name="adj1" fmla="val 50000"/>
              <a:gd name="adj2" fmla="val 50000"/>
            </a:avLst>
          </a:prstGeom>
          <a:solidFill>
            <a:schemeClr val="bg2">
              <a:lumMod val="75000"/>
            </a:schemeClr>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Текст 1">
            <a:extLst>
              <a:ext uri="{FF2B5EF4-FFF2-40B4-BE49-F238E27FC236}">
                <a16:creationId xmlns:a16="http://schemas.microsoft.com/office/drawing/2014/main" id="{FA72A39B-EC08-9D5F-5228-19ED3CE2DD8D}"/>
              </a:ext>
            </a:extLst>
          </p:cNvPr>
          <p:cNvSpPr txBox="1">
            <a:spLocks/>
          </p:cNvSpPr>
          <p:nvPr/>
        </p:nvSpPr>
        <p:spPr>
          <a:xfrm>
            <a:off x="944423" y="4678672"/>
            <a:ext cx="9768575" cy="314859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000" b="1">
                <a:solidFill>
                  <a:srgbClr val="4D4D4D"/>
                </a:solidFill>
              </a:rPr>
              <a:t>Рішення</a:t>
            </a:r>
            <a:r>
              <a:rPr lang="en-US" sz="4000" b="1">
                <a:solidFill>
                  <a:srgbClr val="4D4D4D"/>
                </a:solidFill>
              </a:rPr>
              <a:t>:</a:t>
            </a:r>
          </a:p>
          <a:p>
            <a:r>
              <a:rPr lang="en-US" sz="2800" b="1">
                <a:solidFill>
                  <a:srgbClr val="4D4D4D"/>
                </a:solidFill>
              </a:rPr>
              <a:t>- </a:t>
            </a:r>
            <a:r>
              <a:rPr lang="uk-UA" sz="2800" b="1">
                <a:solidFill>
                  <a:srgbClr val="4D4D4D"/>
                </a:solidFill>
              </a:rPr>
              <a:t>єдиний комплексний документ</a:t>
            </a:r>
            <a:r>
              <a:rPr lang="uk-UA" sz="2800">
                <a:solidFill>
                  <a:srgbClr val="4D4D4D"/>
                </a:solidFill>
              </a:rPr>
              <a:t> з управління активами (майнове портфоліо, програма або політика управління), який показує склад майна, витрати на його утримання, потенційні доходи та дорожню карту оформлення прав (бо без реєстрації права </a:t>
            </a:r>
            <a:r>
              <a:rPr lang="en-US" sz="2800">
                <a:solidFill>
                  <a:srgbClr val="4D4D4D"/>
                </a:solidFill>
              </a:rPr>
              <a:t>-</a:t>
            </a:r>
            <a:r>
              <a:rPr lang="uk-UA" sz="2800">
                <a:solidFill>
                  <a:srgbClr val="4D4D4D"/>
                </a:solidFill>
              </a:rPr>
              <a:t> актив «мертвий»).</a:t>
            </a:r>
            <a:endParaRPr lang="uk-UA" sz="1800" b="1">
              <a:solidFill>
                <a:srgbClr val="4D4D4D"/>
              </a:solidFill>
            </a:endParaRPr>
          </a:p>
        </p:txBody>
      </p:sp>
      <p:sp>
        <p:nvSpPr>
          <p:cNvPr id="12" name="Текст 1">
            <a:extLst>
              <a:ext uri="{FF2B5EF4-FFF2-40B4-BE49-F238E27FC236}">
                <a16:creationId xmlns:a16="http://schemas.microsoft.com/office/drawing/2014/main" id="{88926368-5D0F-7E2C-5BB6-833E9C8AD633}"/>
              </a:ext>
            </a:extLst>
          </p:cNvPr>
          <p:cNvSpPr txBox="1">
            <a:spLocks/>
          </p:cNvSpPr>
          <p:nvPr/>
        </p:nvSpPr>
        <p:spPr>
          <a:xfrm>
            <a:off x="841416" y="7586373"/>
            <a:ext cx="9768575" cy="5633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uk-UA" sz="3600" b="1">
                <a:solidFill>
                  <a:srgbClr val="EEDE66"/>
                </a:solidFill>
                <a:effectLst>
                  <a:outerShdw blurRad="38100" dist="38100" dir="2700000" algn="tl">
                    <a:srgbClr val="000000">
                      <a:alpha val="43137"/>
                    </a:srgbClr>
                  </a:outerShdw>
                </a:effectLst>
              </a:rPr>
              <a:t>Джерела фінансування </a:t>
            </a:r>
            <a:r>
              <a:rPr lang="uk-UA" sz="3600" b="1" err="1">
                <a:solidFill>
                  <a:srgbClr val="EEDE66"/>
                </a:solidFill>
                <a:effectLst>
                  <a:outerShdw blurRad="38100" dist="38100" dir="2700000" algn="tl">
                    <a:srgbClr val="000000">
                      <a:alpha val="43137"/>
                    </a:srgbClr>
                  </a:outerShdw>
                </a:effectLst>
              </a:rPr>
              <a:t>проєктів</a:t>
            </a:r>
            <a:endParaRPr lang="en-US" sz="3600" b="1">
              <a:solidFill>
                <a:srgbClr val="EEDE66"/>
              </a:solidFill>
              <a:effectLst>
                <a:outerShdw blurRad="38100" dist="38100" dir="2700000" algn="tl">
                  <a:srgbClr val="000000">
                    <a:alpha val="43137"/>
                  </a:srgbClr>
                </a:outerShdw>
              </a:effectLst>
            </a:endParaRPr>
          </a:p>
        </p:txBody>
      </p:sp>
      <p:sp>
        <p:nvSpPr>
          <p:cNvPr id="13" name="Прямокутник: округлені кути 12">
            <a:extLst>
              <a:ext uri="{FF2B5EF4-FFF2-40B4-BE49-F238E27FC236}">
                <a16:creationId xmlns:a16="http://schemas.microsoft.com/office/drawing/2014/main" id="{889F8442-148F-630B-BE52-1B1EC7ED86C3}"/>
              </a:ext>
            </a:extLst>
          </p:cNvPr>
          <p:cNvSpPr/>
          <p:nvPr/>
        </p:nvSpPr>
        <p:spPr>
          <a:xfrm>
            <a:off x="944422" y="7560042"/>
            <a:ext cx="9768575" cy="2994495"/>
          </a:xfrm>
          <a:prstGeom prst="roundRect">
            <a:avLst/>
          </a:prstGeom>
          <a:no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Текст 6">
            <a:extLst>
              <a:ext uri="{FF2B5EF4-FFF2-40B4-BE49-F238E27FC236}">
                <a16:creationId xmlns:a16="http://schemas.microsoft.com/office/drawing/2014/main" id="{7E1125A7-55B3-5610-F1E0-C272A09A8E69}"/>
              </a:ext>
            </a:extLst>
          </p:cNvPr>
          <p:cNvSpPr txBox="1">
            <a:spLocks/>
          </p:cNvSpPr>
          <p:nvPr/>
        </p:nvSpPr>
        <p:spPr>
          <a:xfrm>
            <a:off x="6492657" y="8190854"/>
            <a:ext cx="2969208" cy="632400"/>
          </a:xfrm>
          <a:prstGeom prst="rect">
            <a:avLst/>
          </a:prstGeom>
        </p:spPr>
        <p:txBody>
          <a:bodyPr/>
          <a:lstStyle>
            <a:lvl1pPr marL="0" indent="0" algn="l" defTabSz="914400" rtl="0" eaLnBrk="1" latinLnBrk="0" hangingPunct="1">
              <a:lnSpc>
                <a:spcPts val="3800"/>
              </a:lnSpc>
              <a:spcBef>
                <a:spcPts val="1000"/>
              </a:spcBef>
              <a:buFont typeface="Arial" panose="020B0604020202020204" pitchFamily="34" charset="0"/>
              <a:buNone/>
              <a:defRPr sz="3000" b="0" i="0" kern="1200">
                <a:solidFill>
                  <a:schemeClr val="bg2">
                    <a:lumMod val="25000"/>
                  </a:schemeClr>
                </a:solidFill>
                <a:latin typeface="+mj-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solidFill>
                  <a:srgbClr val="4D4D4D"/>
                </a:solidFill>
                <a:cs typeface="+mn-cs"/>
              </a:rPr>
              <a:t>4. ДПП</a:t>
            </a:r>
          </a:p>
        </p:txBody>
      </p:sp>
      <p:sp>
        <p:nvSpPr>
          <p:cNvPr id="17" name="Текст 6">
            <a:extLst>
              <a:ext uri="{FF2B5EF4-FFF2-40B4-BE49-F238E27FC236}">
                <a16:creationId xmlns:a16="http://schemas.microsoft.com/office/drawing/2014/main" id="{BFCFA9DD-598F-015B-D111-279BF6C614BA}"/>
              </a:ext>
            </a:extLst>
          </p:cNvPr>
          <p:cNvSpPr txBox="1">
            <a:spLocks/>
          </p:cNvSpPr>
          <p:nvPr/>
        </p:nvSpPr>
        <p:spPr>
          <a:xfrm>
            <a:off x="1662663" y="9399817"/>
            <a:ext cx="3351794" cy="632400"/>
          </a:xfrm>
          <a:prstGeom prst="rect">
            <a:avLst/>
          </a:prstGeom>
        </p:spPr>
        <p:txBody>
          <a:bodyPr/>
          <a:lstStyle>
            <a:lvl1pPr marL="0" indent="0" algn="l" defTabSz="914400" rtl="0" eaLnBrk="1" latinLnBrk="0" hangingPunct="1">
              <a:lnSpc>
                <a:spcPts val="3800"/>
              </a:lnSpc>
              <a:spcBef>
                <a:spcPts val="1000"/>
              </a:spcBef>
              <a:buFont typeface="Arial" panose="020B0604020202020204" pitchFamily="34" charset="0"/>
              <a:buNone/>
              <a:defRPr sz="3000" b="0" i="0" kern="1200">
                <a:solidFill>
                  <a:schemeClr val="bg2">
                    <a:lumMod val="25000"/>
                  </a:schemeClr>
                </a:solidFill>
                <a:latin typeface="+mj-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solidFill>
                  <a:srgbClr val="4D4D4D"/>
                </a:solidFill>
                <a:cs typeface="+mn-cs"/>
              </a:rPr>
              <a:t>3. Програми енергоефективності</a:t>
            </a:r>
          </a:p>
        </p:txBody>
      </p:sp>
      <p:sp>
        <p:nvSpPr>
          <p:cNvPr id="18" name="Текст 6">
            <a:extLst>
              <a:ext uri="{FF2B5EF4-FFF2-40B4-BE49-F238E27FC236}">
                <a16:creationId xmlns:a16="http://schemas.microsoft.com/office/drawing/2014/main" id="{7AF99299-5A70-E2C8-5387-46089A9BACC7}"/>
              </a:ext>
            </a:extLst>
          </p:cNvPr>
          <p:cNvSpPr txBox="1">
            <a:spLocks/>
          </p:cNvSpPr>
          <p:nvPr/>
        </p:nvSpPr>
        <p:spPr>
          <a:xfrm>
            <a:off x="1662663" y="8190854"/>
            <a:ext cx="2969208" cy="632400"/>
          </a:xfrm>
          <a:prstGeom prst="rect">
            <a:avLst/>
          </a:prstGeom>
        </p:spPr>
        <p:txBody>
          <a:bodyPr/>
          <a:lstStyle>
            <a:lvl1pPr marL="0" indent="0" algn="l" defTabSz="914400" rtl="0" eaLnBrk="1" latinLnBrk="0" hangingPunct="1">
              <a:lnSpc>
                <a:spcPts val="3800"/>
              </a:lnSpc>
              <a:spcBef>
                <a:spcPts val="1000"/>
              </a:spcBef>
              <a:buFont typeface="Arial" panose="020B0604020202020204" pitchFamily="34" charset="0"/>
              <a:buNone/>
              <a:defRPr sz="3000" b="0" i="0" kern="1200">
                <a:solidFill>
                  <a:schemeClr val="bg2">
                    <a:lumMod val="25000"/>
                  </a:schemeClr>
                </a:solidFill>
                <a:latin typeface="+mj-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t>1. </a:t>
            </a:r>
            <a:r>
              <a:rPr lang="uk-UA" sz="2800" b="1">
                <a:solidFill>
                  <a:srgbClr val="4D4D4D"/>
                </a:solidFill>
                <a:cs typeface="+mn-cs"/>
              </a:rPr>
              <a:t>Оренда</a:t>
            </a:r>
          </a:p>
        </p:txBody>
      </p:sp>
      <p:sp>
        <p:nvSpPr>
          <p:cNvPr id="19" name="Текст 6">
            <a:extLst>
              <a:ext uri="{FF2B5EF4-FFF2-40B4-BE49-F238E27FC236}">
                <a16:creationId xmlns:a16="http://schemas.microsoft.com/office/drawing/2014/main" id="{79DC342B-9028-8564-4E0F-10B41D5FCD17}"/>
              </a:ext>
            </a:extLst>
          </p:cNvPr>
          <p:cNvSpPr txBox="1">
            <a:spLocks/>
          </p:cNvSpPr>
          <p:nvPr/>
        </p:nvSpPr>
        <p:spPr>
          <a:xfrm>
            <a:off x="6441486" y="9399817"/>
            <a:ext cx="3780737" cy="632400"/>
          </a:xfrm>
          <a:prstGeom prst="rect">
            <a:avLst/>
          </a:prstGeom>
        </p:spPr>
        <p:txBody>
          <a:bodyPr/>
          <a:lstStyle>
            <a:lvl1pPr marL="0" indent="0" algn="l" defTabSz="914400" rtl="0" eaLnBrk="1" latinLnBrk="0" hangingPunct="1">
              <a:lnSpc>
                <a:spcPts val="3800"/>
              </a:lnSpc>
              <a:spcBef>
                <a:spcPts val="1000"/>
              </a:spcBef>
              <a:buFont typeface="Arial" panose="020B0604020202020204" pitchFamily="34" charset="0"/>
              <a:buNone/>
              <a:defRPr sz="3000" b="0" i="0" kern="1200">
                <a:solidFill>
                  <a:schemeClr val="bg2">
                    <a:lumMod val="25000"/>
                  </a:schemeClr>
                </a:solidFill>
                <a:latin typeface="+mj-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solidFill>
                  <a:srgbClr val="4D4D4D"/>
                </a:solidFill>
                <a:cs typeface="+mn-cs"/>
              </a:rPr>
              <a:t>6. Бюджет для громад</a:t>
            </a:r>
          </a:p>
        </p:txBody>
      </p:sp>
      <p:sp>
        <p:nvSpPr>
          <p:cNvPr id="20" name="Текст 6">
            <a:extLst>
              <a:ext uri="{FF2B5EF4-FFF2-40B4-BE49-F238E27FC236}">
                <a16:creationId xmlns:a16="http://schemas.microsoft.com/office/drawing/2014/main" id="{66884AD4-62F7-3B9C-277C-1328A6C10D53}"/>
              </a:ext>
            </a:extLst>
          </p:cNvPr>
          <p:cNvSpPr txBox="1">
            <a:spLocks/>
          </p:cNvSpPr>
          <p:nvPr/>
        </p:nvSpPr>
        <p:spPr>
          <a:xfrm>
            <a:off x="6441485" y="8777048"/>
            <a:ext cx="3593284" cy="632400"/>
          </a:xfrm>
          <a:prstGeom prst="rect">
            <a:avLst/>
          </a:prstGeom>
        </p:spPr>
        <p:txBody>
          <a:bodyPr/>
          <a:lstStyle>
            <a:lvl1pPr marL="0" indent="0" algn="l" defTabSz="914400" rtl="0" eaLnBrk="1" latinLnBrk="0" hangingPunct="1">
              <a:lnSpc>
                <a:spcPts val="3800"/>
              </a:lnSpc>
              <a:spcBef>
                <a:spcPts val="1000"/>
              </a:spcBef>
              <a:buFont typeface="Arial" panose="020B0604020202020204" pitchFamily="34" charset="0"/>
              <a:buNone/>
              <a:defRPr sz="3000" b="0" i="0" kern="1200">
                <a:solidFill>
                  <a:schemeClr val="bg2">
                    <a:lumMod val="25000"/>
                  </a:schemeClr>
                </a:solidFill>
                <a:latin typeface="+mj-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solidFill>
                  <a:srgbClr val="4D4D4D"/>
                </a:solidFill>
                <a:cs typeface="+mn-cs"/>
              </a:rPr>
              <a:t>5. Державний бюджет</a:t>
            </a:r>
          </a:p>
        </p:txBody>
      </p:sp>
      <p:sp>
        <p:nvSpPr>
          <p:cNvPr id="21" name="Текст 6">
            <a:extLst>
              <a:ext uri="{FF2B5EF4-FFF2-40B4-BE49-F238E27FC236}">
                <a16:creationId xmlns:a16="http://schemas.microsoft.com/office/drawing/2014/main" id="{3C6B263D-3400-385D-3143-0770663E9AED}"/>
              </a:ext>
            </a:extLst>
          </p:cNvPr>
          <p:cNvSpPr txBox="1">
            <a:spLocks/>
          </p:cNvSpPr>
          <p:nvPr/>
        </p:nvSpPr>
        <p:spPr>
          <a:xfrm>
            <a:off x="1662663" y="8804966"/>
            <a:ext cx="2969208" cy="632400"/>
          </a:xfrm>
          <a:prstGeom prst="rect">
            <a:avLst/>
          </a:prstGeom>
        </p:spPr>
        <p:txBody>
          <a:bodyPr/>
          <a:lstStyle>
            <a:lvl1pPr marL="0" indent="0" algn="l" defTabSz="914400" rtl="0" eaLnBrk="1" latinLnBrk="0" hangingPunct="1">
              <a:lnSpc>
                <a:spcPts val="3800"/>
              </a:lnSpc>
              <a:spcBef>
                <a:spcPts val="1000"/>
              </a:spcBef>
              <a:buFont typeface="Arial" panose="020B0604020202020204" pitchFamily="34" charset="0"/>
              <a:buNone/>
              <a:defRPr sz="3000" b="0" i="0" kern="1200">
                <a:solidFill>
                  <a:schemeClr val="bg2">
                    <a:lumMod val="25000"/>
                  </a:schemeClr>
                </a:solidFill>
                <a:latin typeface="+mj-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b="1"/>
              <a:t>2. </a:t>
            </a:r>
            <a:r>
              <a:rPr lang="uk-UA" sz="2800" b="1">
                <a:solidFill>
                  <a:srgbClr val="4D4D4D"/>
                </a:solidFill>
                <a:cs typeface="+mn-cs"/>
              </a:rPr>
              <a:t>Концесія</a:t>
            </a:r>
          </a:p>
        </p:txBody>
      </p:sp>
      <p:pic>
        <p:nvPicPr>
          <p:cNvPr id="22" name="Графіка 21" descr="Exclamation mark with solid fill">
            <a:extLst>
              <a:ext uri="{FF2B5EF4-FFF2-40B4-BE49-F238E27FC236}">
                <a16:creationId xmlns:a16="http://schemas.microsoft.com/office/drawing/2014/main" id="{99F48B2A-4657-83F8-8414-78A7719407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158" y="10792638"/>
            <a:ext cx="556561" cy="556561"/>
          </a:xfrm>
          <a:prstGeom prst="rect">
            <a:avLst/>
          </a:prstGeom>
        </p:spPr>
      </p:pic>
      <p:sp>
        <p:nvSpPr>
          <p:cNvPr id="23" name="Текст 1">
            <a:extLst>
              <a:ext uri="{FF2B5EF4-FFF2-40B4-BE49-F238E27FC236}">
                <a16:creationId xmlns:a16="http://schemas.microsoft.com/office/drawing/2014/main" id="{E056DB7A-1611-48CB-674F-08A35934D7AD}"/>
              </a:ext>
            </a:extLst>
          </p:cNvPr>
          <p:cNvSpPr txBox="1">
            <a:spLocks/>
          </p:cNvSpPr>
          <p:nvPr/>
        </p:nvSpPr>
        <p:spPr>
          <a:xfrm>
            <a:off x="13671004" y="5247828"/>
            <a:ext cx="9768575" cy="28660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5000" b="0" i="0" kern="1200">
                <a:solidFill>
                  <a:schemeClr val="tx1"/>
                </a:solidFill>
                <a:latin typeface="TITILLIUMMAPS29L-400W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4000" b="1">
                <a:solidFill>
                  <a:srgbClr val="4D4D4D"/>
                </a:solidFill>
                <a:highlight>
                  <a:srgbClr val="96D6F3"/>
                </a:highlight>
              </a:rPr>
              <a:t>Стратегічний висновок</a:t>
            </a:r>
            <a:r>
              <a:rPr lang="en-US" sz="4000" b="1">
                <a:solidFill>
                  <a:srgbClr val="4D4D4D"/>
                </a:solidFill>
                <a:highlight>
                  <a:srgbClr val="96D6F3"/>
                </a:highlight>
              </a:rPr>
              <a:t>:</a:t>
            </a:r>
            <a:endParaRPr lang="uk-UA" sz="4000" b="1">
              <a:solidFill>
                <a:srgbClr val="4D4D4D"/>
              </a:solidFill>
              <a:highlight>
                <a:srgbClr val="96D6F3"/>
              </a:highlight>
            </a:endParaRPr>
          </a:p>
          <a:p>
            <a:r>
              <a:rPr lang="uk-UA" sz="4000" b="1">
                <a:solidFill>
                  <a:srgbClr val="4D4D4D"/>
                </a:solidFill>
              </a:rPr>
              <a:t>- </a:t>
            </a:r>
            <a:r>
              <a:rPr lang="uk-UA" sz="3600" b="1">
                <a:solidFill>
                  <a:schemeClr val="bg2">
                    <a:lumMod val="25000"/>
                  </a:schemeClr>
                </a:solidFill>
                <a:latin typeface="+mj-lt"/>
              </a:rPr>
              <a:t>активне управління активами + прозорі інструменти бюджету участі створюють попит на якісні інфраструктурні рішення і спрощують залучення позабюджетних коштів.</a:t>
            </a:r>
          </a:p>
          <a:p>
            <a:endParaRPr lang="en-US" sz="3600" b="1">
              <a:solidFill>
                <a:schemeClr val="bg2">
                  <a:lumMod val="25000"/>
                </a:schemeClr>
              </a:solidFill>
              <a:latin typeface="+mj-lt"/>
            </a:endParaRPr>
          </a:p>
          <a:p>
            <a:endParaRPr lang="uk-UA" sz="1800" b="1">
              <a:solidFill>
                <a:srgbClr val="4D4D4D"/>
              </a:solidFill>
            </a:endParaRPr>
          </a:p>
        </p:txBody>
      </p:sp>
      <p:sp>
        <p:nvSpPr>
          <p:cNvPr id="24" name="Текст 6">
            <a:extLst>
              <a:ext uri="{FF2B5EF4-FFF2-40B4-BE49-F238E27FC236}">
                <a16:creationId xmlns:a16="http://schemas.microsoft.com/office/drawing/2014/main" id="{1D9BA95F-1096-24AA-3996-057E43F2C49C}"/>
              </a:ext>
            </a:extLst>
          </p:cNvPr>
          <p:cNvSpPr txBox="1">
            <a:spLocks/>
          </p:cNvSpPr>
          <p:nvPr/>
        </p:nvSpPr>
        <p:spPr>
          <a:xfrm>
            <a:off x="1340201" y="10741243"/>
            <a:ext cx="9269790" cy="632400"/>
          </a:xfrm>
          <a:prstGeom prst="rect">
            <a:avLst/>
          </a:prstGeom>
        </p:spPr>
        <p:txBody>
          <a:bodyPr/>
          <a:lstStyle>
            <a:lvl1pPr marL="0" indent="0" algn="l" defTabSz="914400" rtl="0" eaLnBrk="1" latinLnBrk="0" hangingPunct="1">
              <a:lnSpc>
                <a:spcPts val="3800"/>
              </a:lnSpc>
              <a:spcBef>
                <a:spcPts val="1000"/>
              </a:spcBef>
              <a:buFont typeface="Arial" panose="020B0604020202020204" pitchFamily="34" charset="0"/>
              <a:buNone/>
              <a:defRPr sz="3000" b="0" i="0" kern="1200">
                <a:solidFill>
                  <a:schemeClr val="bg2">
                    <a:lumMod val="25000"/>
                  </a:schemeClr>
                </a:solidFill>
                <a:latin typeface="+mj-lt"/>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800">
                <a:solidFill>
                  <a:srgbClr val="4D4D4D"/>
                </a:solidFill>
                <a:cs typeface="+mn-cs"/>
              </a:rPr>
              <a:t>Додаткові обмеження воєнного часу щодо </a:t>
            </a:r>
            <a:r>
              <a:rPr lang="uk-UA" sz="2800" b="1">
                <a:solidFill>
                  <a:srgbClr val="4D4D4D"/>
                </a:solidFill>
                <a:cs typeface="+mn-cs"/>
              </a:rPr>
              <a:t>вільних залишків.</a:t>
            </a:r>
          </a:p>
        </p:txBody>
      </p:sp>
      <p:sp>
        <p:nvSpPr>
          <p:cNvPr id="26" name="Стрілка: вправо 25">
            <a:extLst>
              <a:ext uri="{FF2B5EF4-FFF2-40B4-BE49-F238E27FC236}">
                <a16:creationId xmlns:a16="http://schemas.microsoft.com/office/drawing/2014/main" id="{87A7761E-9FD8-1FC6-A475-A5CE36566431}"/>
              </a:ext>
            </a:extLst>
          </p:cNvPr>
          <p:cNvSpPr/>
          <p:nvPr/>
        </p:nvSpPr>
        <p:spPr>
          <a:xfrm>
            <a:off x="11579341" y="6137934"/>
            <a:ext cx="1880627" cy="1085826"/>
          </a:xfrm>
          <a:prstGeom prst="rightArrow">
            <a:avLst>
              <a:gd name="adj1" fmla="val 50000"/>
              <a:gd name="adj2" fmla="val 50000"/>
            </a:avLst>
          </a:prstGeom>
          <a:solidFill>
            <a:schemeClr val="bg2">
              <a:lumMod val="75000"/>
            </a:schemeClr>
          </a:solidFill>
          <a:ln>
            <a:solidFill>
              <a:srgbClr val="4D4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111651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70CAF-6174-490C-C1A9-7067636FF42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45EA83-F843-8B2C-FF3A-E66D314A0B5E}"/>
              </a:ext>
            </a:extLst>
          </p:cNvPr>
          <p:cNvSpPr>
            <a:spLocks noGrp="1"/>
          </p:cNvSpPr>
          <p:nvPr>
            <p:ph type="title"/>
          </p:nvPr>
        </p:nvSpPr>
        <p:spPr>
          <a:xfrm>
            <a:off x="8071359" y="4734524"/>
            <a:ext cx="13215873" cy="3751558"/>
          </a:xfrm>
        </p:spPr>
        <p:txBody>
          <a:bodyPr/>
          <a:lstStyle/>
          <a:p>
            <a:pPr algn="ctr"/>
            <a:r>
              <a:rPr lang="uk-UA" sz="8800" noProof="0">
                <a:solidFill>
                  <a:srgbClr val="4D4D4D"/>
                </a:solidFill>
              </a:rPr>
              <a:t>3. Соціальни</a:t>
            </a:r>
            <a:r>
              <a:rPr lang="uk-UA" sz="8800">
                <a:solidFill>
                  <a:srgbClr val="4D4D4D"/>
                </a:solidFill>
              </a:rPr>
              <a:t>й вимір</a:t>
            </a:r>
            <a:r>
              <a:rPr lang="en-US" sz="8800">
                <a:solidFill>
                  <a:srgbClr val="4D4D4D"/>
                </a:solidFill>
              </a:rPr>
              <a:t>: </a:t>
            </a:r>
            <a:r>
              <a:rPr lang="uk-UA" sz="8800">
                <a:solidFill>
                  <a:srgbClr val="4D4D4D"/>
                </a:solidFill>
              </a:rPr>
              <a:t>житло, ОСББ і відбудова житлового фонду.</a:t>
            </a:r>
            <a:endParaRPr lang="uk-UA" sz="8800" noProof="0">
              <a:solidFill>
                <a:srgbClr val="4D4D4D"/>
              </a:solidFill>
            </a:endParaRPr>
          </a:p>
        </p:txBody>
      </p:sp>
    </p:spTree>
    <p:extLst>
      <p:ext uri="{BB962C8B-B14F-4D97-AF65-F5344CB8AC3E}">
        <p14:creationId xmlns:p14="http://schemas.microsoft.com/office/powerpoint/2010/main" val="3254529764"/>
      </p:ext>
    </p:extLst>
  </p:cSld>
  <p:clrMapOvr>
    <a:masterClrMapping/>
  </p:clrMapOvr>
  <p:transition spd="med"/>
</p:sld>
</file>

<file path=ppt/theme/theme1.xml><?xml version="1.0" encoding="utf-8"?>
<a:theme xmlns:a="http://schemas.openxmlformats.org/drawingml/2006/main" name="Tit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8_MinimalistLight">
  <a:themeElements>
    <a:clrScheme name="38_MinimalistLight">
      <a:dk1>
        <a:srgbClr val="000000"/>
      </a:dk1>
      <a:lt1>
        <a:srgbClr val="FFFFFF"/>
      </a:lt1>
      <a:dk2>
        <a:srgbClr val="96D5F2"/>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Light"/>
            <a:ea typeface="Graphik-Light"/>
            <a:cs typeface="Graphik-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E8AFFADC905D4BA34F672F97FA2090" ma:contentTypeVersion="14" ma:contentTypeDescription="Create a new document." ma:contentTypeScope="" ma:versionID="76e28ca9f2bb91e1f8dcacb7f979e5a0">
  <xsd:schema xmlns:xsd="http://www.w3.org/2001/XMLSchema" xmlns:xs="http://www.w3.org/2001/XMLSchema" xmlns:p="http://schemas.microsoft.com/office/2006/metadata/properties" xmlns:ns2="895e0921-fcab-4d31-9195-97c01b0ea55b" xmlns:ns3="7d00d6f7-ee89-4cc1-9a05-c30bb63bda15" targetNamespace="http://schemas.microsoft.com/office/2006/metadata/properties" ma:root="true" ma:fieldsID="0d752af178053fc90c931207e3cade11" ns2:_="" ns3:_="">
    <xsd:import namespace="895e0921-fcab-4d31-9195-97c01b0ea55b"/>
    <xsd:import namespace="7d00d6f7-ee89-4cc1-9a05-c30bb63bda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e0921-fcab-4d31-9195-97c01b0ea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938a081-a76a-4171-adc7-1d45bc8862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00d6f7-ee89-4cc1-9a05-c30bb63bda1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9a73ce-a28b-45c5-82ed-c1b8c70fb965}" ma:internalName="TaxCatchAll" ma:showField="CatchAllData" ma:web="7d00d6f7-ee89-4cc1-9a05-c30bb63bda1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5e0921-fcab-4d31-9195-97c01b0ea55b">
      <Terms xmlns="http://schemas.microsoft.com/office/infopath/2007/PartnerControls"/>
    </lcf76f155ced4ddcb4097134ff3c332f>
    <TaxCatchAll xmlns="7d00d6f7-ee89-4cc1-9a05-c30bb63bda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56CE40-3DA3-4F74-A601-09B463231671}">
  <ds:schemaRefs>
    <ds:schemaRef ds:uri="7d00d6f7-ee89-4cc1-9a05-c30bb63bda15"/>
    <ds:schemaRef ds:uri="895e0921-fcab-4d31-9195-97c01b0ea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B4A9C1-EAC9-4410-B7AC-76F80690E736}">
  <ds:schemaRefs>
    <ds:schemaRef ds:uri="7d00d6f7-ee89-4cc1-9a05-c30bb63bda15"/>
    <ds:schemaRef ds:uri="895e0921-fcab-4d31-9195-97c01b0ea5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3BC7A3A-A679-488F-B3B3-5398433C51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1750</Words>
  <Application>Microsoft Office PowerPoint</Application>
  <PresentationFormat>Довільний</PresentationFormat>
  <Paragraphs>159</Paragraphs>
  <Slides>29</Slides>
  <Notes>0</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29</vt:i4>
      </vt:variant>
    </vt:vector>
  </HeadingPairs>
  <TitlesOfParts>
    <vt:vector size="38" baseType="lpstr">
      <vt:lpstr>Aptos</vt:lpstr>
      <vt:lpstr>Arial</vt:lpstr>
      <vt:lpstr>Calibri</vt:lpstr>
      <vt:lpstr>Calibri Light</vt:lpstr>
      <vt:lpstr>Google Sans</vt:lpstr>
      <vt:lpstr>Helvetica Neue</vt:lpstr>
      <vt:lpstr>TITILLIUMMAPS29L-400WT</vt:lpstr>
      <vt:lpstr>Trebuchet MS</vt:lpstr>
      <vt:lpstr>Tittle</vt:lpstr>
      <vt:lpstr>Презентація PowerPoint</vt:lpstr>
      <vt:lpstr>Презентація PowerPoint</vt:lpstr>
      <vt:lpstr>Лекція 2.</vt:lpstr>
      <vt:lpstr>Презентація PowerPoint</vt:lpstr>
      <vt:lpstr>1. Правова і концептуальна рамка: що таке комунальна інфраструктура і кому вона належить.</vt:lpstr>
      <vt:lpstr>Комунальна власність*:</vt:lpstr>
      <vt:lpstr>2. Економіка інфраструктури: від «тягаря утримання» - до драйвера бюджету.</vt:lpstr>
      <vt:lpstr>Презентація PowerPoint</vt:lpstr>
      <vt:lpstr>3. Соціальний вимір: житло, ОСББ і відбудова житлового фонду.</vt:lpstr>
      <vt:lpstr>Презентація PowerPoint</vt:lpstr>
      <vt:lpstr>4. NEB як метод: проектувати інфраструктуру як середовище життя.</vt:lpstr>
      <vt:lpstr>Презентація PowerPoint</vt:lpstr>
      <vt:lpstr>Стратегічний висновок:</vt:lpstr>
      <vt:lpstr>5. Від ідентифікації до фінансування: як перетворити ідею на інвестиційний проєкт.</vt:lpstr>
      <vt:lpstr>Презентація PowerPoint</vt:lpstr>
      <vt:lpstr>Презентація PowerPoint</vt:lpstr>
      <vt:lpstr>6. Прозорість, підзвітність і антикорупційні запобіжники. </vt:lpstr>
      <vt:lpstr>Презентація PowerPoint</vt:lpstr>
      <vt:lpstr>Презентація PowerPoint</vt:lpstr>
      <vt:lpstr>7. Тематичні пріоритети для українських громад крізь призму NEB.</vt:lpstr>
      <vt:lpstr>Презентація PowerPoint</vt:lpstr>
      <vt:lpstr>8. Покрокова методика для муніципальної команди (за NEB Toolbox + український контекст).</vt:lpstr>
      <vt:lpstr>Крок 1. Легалізація і дані.</vt:lpstr>
      <vt:lpstr>Презентація PowerPoint</vt:lpstr>
      <vt:lpstr>9. Ризики і як їх зменшувати.</vt:lpstr>
      <vt:lpstr>Презентація PowerPoint</vt:lpstr>
      <vt:lpstr>10. Підсумок: інфраструктура як довгостроковий соціальний контракт</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Florence Kuijl</dc:creator>
  <cp:lastModifiedBy>Tetiana Demchenko</cp:lastModifiedBy>
  <cp:revision>14</cp:revision>
  <dcterms:modified xsi:type="dcterms:W3CDTF">2025-10-01T07:27:31Z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0x01010081E8AFFADC905D4BA34F672F97FA2090</vt:lpwstr>
  </property>
  <property fmtid="{D5CDD505-2E9C-101B-9397-08002B2CF9AE}" pid="3" name="MediaServiceImageTags">
    <vt:lpwstr/>
  </property>
  <property fmtid="{D5CDD505-2E9C-101B-9397-08002B2CF9AE}" pid="4" name="MSIP_Label_680afd86-dcf7-4483-b9eb-5af1dcd104e1_Enabled">
    <vt:lpwstr>true</vt:lpwstr>
  </property>
  <property fmtid="{D5CDD505-2E9C-101B-9397-08002B2CF9AE}" pid="5" name="MSIP_Label_680afd86-dcf7-4483-b9eb-5af1dcd104e1_SetDate">
    <vt:lpwstr>2024-10-08T07:19:45Z</vt:lpwstr>
  </property>
  <property fmtid="{D5CDD505-2E9C-101B-9397-08002B2CF9AE}" pid="6" name="MSIP_Label_680afd86-dcf7-4483-b9eb-5af1dcd104e1_Method">
    <vt:lpwstr>Standard</vt:lpwstr>
  </property>
  <property fmtid="{D5CDD505-2E9C-101B-9397-08002B2CF9AE}" pid="7" name="MSIP_Label_680afd86-dcf7-4483-b9eb-5af1dcd104e1_Name">
    <vt:lpwstr>K2 Intern</vt:lpwstr>
  </property>
  <property fmtid="{D5CDD505-2E9C-101B-9397-08002B2CF9AE}" pid="8" name="MSIP_Label_680afd86-dcf7-4483-b9eb-5af1dcd104e1_SiteId">
    <vt:lpwstr>5a9809cf-0bcb-413a-838a-09ecc40cc9e8</vt:lpwstr>
  </property>
  <property fmtid="{D5CDD505-2E9C-101B-9397-08002B2CF9AE}" pid="9" name="MSIP_Label_680afd86-dcf7-4483-b9eb-5af1dcd104e1_ActionId">
    <vt:lpwstr>e33ff92a-b78a-4a5a-a430-83ffcdf43a97</vt:lpwstr>
  </property>
  <property fmtid="{D5CDD505-2E9C-101B-9397-08002B2CF9AE}" pid="10" name="MSIP_Label_680afd86-dcf7-4483-b9eb-5af1dcd104e1_ContentBits">
    <vt:lpwstr>0</vt:lpwstr>
  </property>
</Properties>
</file>