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705" r:id="rId4"/>
  </p:sldMasterIdLst>
  <p:notesMasterIdLst>
    <p:notesMasterId r:id="rId61"/>
  </p:notesMasterIdLst>
  <p:handoutMasterIdLst>
    <p:handoutMasterId r:id="rId62"/>
  </p:handoutMasterIdLst>
  <p:sldIdLst>
    <p:sldId id="476" r:id="rId5"/>
    <p:sldId id="397" r:id="rId6"/>
    <p:sldId id="393" r:id="rId7"/>
    <p:sldId id="391" r:id="rId8"/>
    <p:sldId id="458" r:id="rId9"/>
    <p:sldId id="471" r:id="rId10"/>
    <p:sldId id="653" r:id="rId11"/>
    <p:sldId id="654" r:id="rId12"/>
    <p:sldId id="655" r:id="rId13"/>
    <p:sldId id="656" r:id="rId14"/>
    <p:sldId id="630" r:id="rId15"/>
    <p:sldId id="686" r:id="rId16"/>
    <p:sldId id="618" r:id="rId17"/>
    <p:sldId id="658" r:id="rId18"/>
    <p:sldId id="611" r:id="rId19"/>
    <p:sldId id="616" r:id="rId20"/>
    <p:sldId id="636" r:id="rId21"/>
    <p:sldId id="614" r:id="rId22"/>
    <p:sldId id="659" r:id="rId23"/>
    <p:sldId id="657" r:id="rId24"/>
    <p:sldId id="687" r:id="rId25"/>
    <p:sldId id="620" r:id="rId26"/>
    <p:sldId id="662" r:id="rId27"/>
    <p:sldId id="661" r:id="rId28"/>
    <p:sldId id="664" r:id="rId29"/>
    <p:sldId id="621" r:id="rId30"/>
    <p:sldId id="663" r:id="rId31"/>
    <p:sldId id="665" r:id="rId32"/>
    <p:sldId id="666" r:id="rId33"/>
    <p:sldId id="667" r:id="rId34"/>
    <p:sldId id="625" r:id="rId35"/>
    <p:sldId id="660" r:id="rId36"/>
    <p:sldId id="668" r:id="rId37"/>
    <p:sldId id="615" r:id="rId38"/>
    <p:sldId id="622" r:id="rId39"/>
    <p:sldId id="670" r:id="rId40"/>
    <p:sldId id="669" r:id="rId41"/>
    <p:sldId id="673" r:id="rId42"/>
    <p:sldId id="674" r:id="rId43"/>
    <p:sldId id="676" r:id="rId44"/>
    <p:sldId id="568" r:id="rId45"/>
    <p:sldId id="688" r:id="rId46"/>
    <p:sldId id="672" r:id="rId47"/>
    <p:sldId id="675" r:id="rId48"/>
    <p:sldId id="678" r:id="rId49"/>
    <p:sldId id="679" r:id="rId50"/>
    <p:sldId id="680" r:id="rId51"/>
    <p:sldId id="681" r:id="rId52"/>
    <p:sldId id="635" r:id="rId53"/>
    <p:sldId id="588" r:id="rId54"/>
    <p:sldId id="684" r:id="rId55"/>
    <p:sldId id="631" r:id="rId56"/>
    <p:sldId id="685" r:id="rId57"/>
    <p:sldId id="388" r:id="rId58"/>
    <p:sldId id="500" r:id="rId59"/>
    <p:sldId id="336" r:id="rId60"/>
  </p:sldIdLst>
  <p:sldSz cx="24384000" cy="13716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A687278D-24A2-4F61-A694-A01028E61A51}">
          <p14:sldIdLst>
            <p14:sldId id="476"/>
            <p14:sldId id="397"/>
            <p14:sldId id="393"/>
            <p14:sldId id="391"/>
            <p14:sldId id="458"/>
            <p14:sldId id="471"/>
            <p14:sldId id="653"/>
            <p14:sldId id="654"/>
            <p14:sldId id="655"/>
            <p14:sldId id="656"/>
            <p14:sldId id="630"/>
            <p14:sldId id="686"/>
            <p14:sldId id="618"/>
            <p14:sldId id="658"/>
            <p14:sldId id="611"/>
            <p14:sldId id="616"/>
            <p14:sldId id="636"/>
            <p14:sldId id="614"/>
            <p14:sldId id="659"/>
            <p14:sldId id="657"/>
            <p14:sldId id="687"/>
            <p14:sldId id="620"/>
            <p14:sldId id="662"/>
            <p14:sldId id="661"/>
            <p14:sldId id="664"/>
            <p14:sldId id="621"/>
            <p14:sldId id="663"/>
            <p14:sldId id="665"/>
            <p14:sldId id="666"/>
            <p14:sldId id="667"/>
            <p14:sldId id="625"/>
            <p14:sldId id="660"/>
            <p14:sldId id="668"/>
            <p14:sldId id="615"/>
            <p14:sldId id="622"/>
            <p14:sldId id="670"/>
            <p14:sldId id="669"/>
            <p14:sldId id="673"/>
            <p14:sldId id="674"/>
            <p14:sldId id="676"/>
            <p14:sldId id="568"/>
            <p14:sldId id="688"/>
            <p14:sldId id="672"/>
            <p14:sldId id="675"/>
            <p14:sldId id="678"/>
            <p14:sldId id="679"/>
            <p14:sldId id="680"/>
            <p14:sldId id="681"/>
            <p14:sldId id="635"/>
            <p14:sldId id="588"/>
            <p14:sldId id="684"/>
            <p14:sldId id="631"/>
            <p14:sldId id="685"/>
            <p14:sldId id="388"/>
            <p14:sldId id="500"/>
            <p14:sldId id="336"/>
          </p14:sldIdLst>
        </p14:section>
      </p14:sectionLst>
    </p:ext>
    <p:ext uri="{EFAFB233-063F-42B5-8137-9DF3F51BA10A}">
      <p15:sldGuideLst xmlns:p15="http://schemas.microsoft.com/office/powerpoint/2012/main">
        <p15:guide id="1" pos="400" userDrawn="1">
          <p15:clr>
            <a:srgbClr val="A4A3A4"/>
          </p15:clr>
        </p15:guide>
        <p15:guide id="2" pos="14824" userDrawn="1">
          <p15:clr>
            <a:srgbClr val="A4A3A4"/>
          </p15:clr>
        </p15:guide>
        <p15:guide id="3" orient="horz" pos="351"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EF10F09-45BB-CA30-4218-6F7A9E62366E}" name="Oliver Jancke" initials="OJ" userId="S::oliver.jancke@innovawood.eu::702b9ec0-9e93-4445-a19f-702e1f6debe6" providerId="AD"/>
  <p188:author id="{9705AC9D-4963-E556-098A-DA5CA06E148F}" name="Florence Kuijl" initials="FK" userId="S::florence.kuijl@innovawood.eu::a4b191bc-683d-4c4a-ba71-999535989cd3" providerId="AD"/>
  <p188:author id="{0C0131A1-F5DF-A503-665D-60CB441A9EF6}" name="Andreja Kutnar" initials="AK" userId="S::andreja.kutnar@innorenew.eu::8b80f2f5-0949-4421-86cb-688eb2093d7c" providerId="AD"/>
  <p188:author id="{028ABFB6-87A1-32D6-863F-89393F38B432}" name="Marlene A Johansson" initials="MJ" userId="S::marlene.a.johansson@ri.se::0aed1438-17ac-435a-b824-fa3e95418fb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4D4D"/>
    <a:srgbClr val="EEDE66"/>
    <a:srgbClr val="96D6F3"/>
    <a:srgbClr val="79C5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EB41CC-E071-F0F8-7F22-25CCEC1B9144}" v="53" dt="2025-09-09T07:38:48.236"/>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a:tcStyle>
        <a:tcBdr/>
        <a:fill>
          <a:solidFill>
            <a:srgbClr val="D5D5D5"/>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firstRow>
  </a:tblStyle>
  <a:tblStyle styleId="{C7B018BB-80A7-4F77-B60F-C8B233D01FF8}"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a:tcStyle>
        <a:tcBdr/>
        <a:fill>
          <a:solidFill>
            <a:srgbClr val="D5D5D5"/>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firstCol>
    <a:lastRow>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2">
              <a:hueOff val="-357243"/>
              <a:satOff val="7293"/>
              <a:lumOff val="8906"/>
            </a:schemeClr>
          </a:solidFill>
        </a:fill>
      </a:tcStyle>
    </a:firstRow>
  </a:tblStyle>
  <a:tblStyle styleId="{EEE7283C-3CF3-47DC-8721-378D4A62B228}"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a:tcStyle>
        <a:tcBdr/>
        <a:fill>
          <a:solidFill>
            <a:srgbClr val="D5D5D5"/>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3">
              <a:satOff val="1412"/>
              <a:lumOff val="16412"/>
            </a:schemeClr>
          </a:solidFill>
        </a:fill>
      </a:tcStyle>
    </a:firstCol>
    <a:lastRow>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atOff val="1412"/>
                  <a:lumOff val="16412"/>
                </a:schemeClr>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6E937E"/>
          </a:solidFill>
        </a:fill>
      </a:tcStyle>
    </a:firstRow>
  </a:tblStyle>
  <a:tblStyle styleId="{CF821DB8-F4EB-4A41-A1BA-3FCAFE7338EE}"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AF7E9"/>
          </a:solidFill>
        </a:fill>
      </a:tcStyle>
    </a:wholeTbl>
    <a:band2H>
      <a:tcTxStyle/>
      <a:tcStyle>
        <a:tcBdr/>
        <a:fill>
          <a:solidFill>
            <a:srgbClr val="FFF171"/>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A51B"/>
          </a:solid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E1A84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AF7E9"/>
          </a:solid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4">
              <a:hueOff val="103425"/>
              <a:satOff val="-7243"/>
              <a:lumOff val="9921"/>
            </a:schemeClr>
          </a:solidFill>
        </a:fill>
      </a:tcStyle>
    </a:firstRow>
  </a:tblStyle>
  <a:tblStyle styleId="{33BA23B1-9221-436E-865A-0063620EA4FD}"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a:tcStyle>
        <a:tcBdr/>
        <a:fill>
          <a:solidFill>
            <a:schemeClr val="accent5"/>
          </a:solidFill>
        </a:fill>
      </a:tcStyle>
    </a:band2H>
    <a:firstCol>
      <a:tcTxStyle b="on" i="off">
        <a:font>
          <a:latin typeface="Graphik Semibold"/>
          <a:ea typeface="Graphik Semibold"/>
          <a:cs typeface="Graphik Semibold"/>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5">
              <a:lumOff val="-14283"/>
            </a:schemeClr>
          </a:solid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5">
                  <a:lumOff val="-14283"/>
                </a:schemeClr>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5">
              <a:satOff val="-6299"/>
              <a:lumOff val="-32309"/>
            </a:schemeClr>
          </a:solidFill>
        </a:fill>
      </a:tcStyle>
    </a:firstRow>
  </a:tblStyle>
  <a:tblStyle styleId="{2708684C-4D16-4618-839F-0558EEFCDFE6}"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a:tcStyle>
        <a:tcBdr/>
        <a:fill>
          <a:solidFill>
            <a:srgbClr val="EDEEEE"/>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5D5D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269" autoAdjust="0"/>
    <p:restoredTop sz="94660"/>
  </p:normalViewPr>
  <p:slideViewPr>
    <p:cSldViewPr snapToGrid="0">
      <p:cViewPr varScale="1">
        <p:scale>
          <a:sx n="43" d="100"/>
          <a:sy n="43" d="100"/>
        </p:scale>
        <p:origin x="302" y="86"/>
      </p:cViewPr>
      <p:guideLst>
        <p:guide pos="400"/>
        <p:guide pos="14824"/>
        <p:guide orient="horz" pos="351"/>
      </p:guideLst>
    </p:cSldViewPr>
  </p:slideViewPr>
  <p:notesTextViewPr>
    <p:cViewPr>
      <p:scale>
        <a:sx n="1" d="1"/>
        <a:sy n="1" d="1"/>
      </p:scale>
      <p:origin x="0" y="0"/>
    </p:cViewPr>
  </p:notesTextViewPr>
  <p:sorterViewPr>
    <p:cViewPr>
      <p:scale>
        <a:sx n="20" d="100"/>
        <a:sy n="20" d="100"/>
      </p:scale>
      <p:origin x="0" y="-1348"/>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68"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F1241F5C-756D-D3CC-63B3-43FB7D8A0C1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29F8095-F2C3-D135-B725-98AD87268A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33762E1-9D42-4259-B438-FE50C692F378}" type="datetimeFigureOut">
              <a:rPr lang="fr-FR" smtClean="0"/>
              <a:t>01/10/2025</a:t>
            </a:fld>
            <a:endParaRPr lang="fr-FR"/>
          </a:p>
        </p:txBody>
      </p:sp>
      <p:sp>
        <p:nvSpPr>
          <p:cNvPr id="4" name="Espace réservé du pied de page 3">
            <a:extLst>
              <a:ext uri="{FF2B5EF4-FFF2-40B4-BE49-F238E27FC236}">
                <a16:creationId xmlns:a16="http://schemas.microsoft.com/office/drawing/2014/main" id="{230A0035-714C-FD55-7896-B015F958FA2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C844A786-78B4-153B-1EB0-23A7C6801CD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6B698FC-D56E-4827-B570-1DEE6236057F}" type="slidenum">
              <a:rPr lang="fr-FR" smtClean="0"/>
              <a:t>‹№›</a:t>
            </a:fld>
            <a:endParaRPr lang="fr-FR"/>
          </a:p>
        </p:txBody>
      </p:sp>
    </p:spTree>
    <p:extLst>
      <p:ext uri="{BB962C8B-B14F-4D97-AF65-F5344CB8AC3E}">
        <p14:creationId xmlns:p14="http://schemas.microsoft.com/office/powerpoint/2010/main" val="15965700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8" name="Shape 168"/>
          <p:cNvSpPr>
            <a:spLocks noGrp="1" noRot="1" noChangeAspect="1"/>
          </p:cNvSpPr>
          <p:nvPr>
            <p:ph type="sldImg"/>
          </p:nvPr>
        </p:nvSpPr>
        <p:spPr>
          <a:xfrm>
            <a:off x="1143000" y="685800"/>
            <a:ext cx="4572000" cy="3429000"/>
          </a:xfrm>
          <a:prstGeom prst="rect">
            <a:avLst/>
          </a:prstGeom>
        </p:spPr>
        <p:txBody>
          <a:bodyPr/>
          <a:lstStyle/>
          <a:p>
            <a:endParaRPr/>
          </a:p>
        </p:txBody>
      </p:sp>
      <p:sp>
        <p:nvSpPr>
          <p:cNvPr id="169" name="Shape 169"/>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783615495"/>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uk-UA" dirty="0"/>
          </a:p>
        </p:txBody>
      </p:sp>
    </p:spTree>
    <p:extLst>
      <p:ext uri="{BB962C8B-B14F-4D97-AF65-F5344CB8AC3E}">
        <p14:creationId xmlns:p14="http://schemas.microsoft.com/office/powerpoint/2010/main" val="22846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uk-UA" dirty="0"/>
          </a:p>
        </p:txBody>
      </p:sp>
    </p:spTree>
    <p:extLst>
      <p:ext uri="{BB962C8B-B14F-4D97-AF65-F5344CB8AC3E}">
        <p14:creationId xmlns:p14="http://schemas.microsoft.com/office/powerpoint/2010/main" val="36515510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6_Basic">
    <p:spTree>
      <p:nvGrpSpPr>
        <p:cNvPr id="1" name=""/>
        <p:cNvGrpSpPr/>
        <p:nvPr/>
      </p:nvGrpSpPr>
      <p:grpSpPr>
        <a:xfrm>
          <a:off x="0" y="0"/>
          <a:ext cx="0" cy="0"/>
          <a:chOff x="0" y="0"/>
          <a:chExt cx="0" cy="0"/>
        </a:xfrm>
      </p:grpSpPr>
      <p:sp>
        <p:nvSpPr>
          <p:cNvPr id="2" name="Marcador de posición de imagen 8">
            <a:extLst>
              <a:ext uri="{FF2B5EF4-FFF2-40B4-BE49-F238E27FC236}">
                <a16:creationId xmlns:a16="http://schemas.microsoft.com/office/drawing/2014/main" id="{3F686C83-D228-FED8-0A4E-1768BF93AE16}"/>
              </a:ext>
            </a:extLst>
          </p:cNvPr>
          <p:cNvSpPr>
            <a:spLocks noGrp="1"/>
          </p:cNvSpPr>
          <p:nvPr>
            <p:ph type="pic" sz="quarter" idx="16"/>
          </p:nvPr>
        </p:nvSpPr>
        <p:spPr>
          <a:xfrm flipH="1">
            <a:off x="8207295" y="480269"/>
            <a:ext cx="15113619" cy="12767380"/>
          </a:xfrm>
          <a:prstGeom prst="parallelogram">
            <a:avLst>
              <a:gd name="adj" fmla="val 18169"/>
            </a:avLst>
          </a:prstGeom>
        </p:spPr>
        <p:txBody>
          <a:bodyPr/>
          <a:lstStyle/>
          <a:p>
            <a:endParaRPr lang="es-419"/>
          </a:p>
        </p:txBody>
      </p:sp>
      <p:pic>
        <p:nvPicPr>
          <p:cNvPr id="3" name="Imagen 2">
            <a:extLst>
              <a:ext uri="{FF2B5EF4-FFF2-40B4-BE49-F238E27FC236}">
                <a16:creationId xmlns:a16="http://schemas.microsoft.com/office/drawing/2014/main" id="{A318155C-1BCC-B809-2A4F-7926960749D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5"/>
            <a:ext cx="5445583" cy="1400783"/>
          </a:xfrm>
          <a:prstGeom prst="rect">
            <a:avLst/>
          </a:prstGeom>
        </p:spPr>
      </p:pic>
      <p:sp>
        <p:nvSpPr>
          <p:cNvPr id="6" name="Marcador de pie de página 19">
            <a:extLst>
              <a:ext uri="{FF2B5EF4-FFF2-40B4-BE49-F238E27FC236}">
                <a16:creationId xmlns:a16="http://schemas.microsoft.com/office/drawing/2014/main" id="{BD0FE0E0-226E-58E2-FE8B-67B6553DCFFF}"/>
              </a:ext>
            </a:extLst>
          </p:cNvPr>
          <p:cNvSpPr>
            <a:spLocks noGrp="1"/>
          </p:cNvSpPr>
          <p:nvPr>
            <p:ph type="ftr" sz="quarter" idx="3"/>
          </p:nvPr>
        </p:nvSpPr>
        <p:spPr>
          <a:xfrm>
            <a:off x="672301" y="12712700"/>
            <a:ext cx="8229600" cy="730250"/>
          </a:xfrm>
          <a:prstGeom prst="rect">
            <a:avLst/>
          </a:prstGeom>
        </p:spPr>
        <p:txBody>
          <a:bodyPr vert="horz" lIns="91440" tIns="45720" rIns="91440" bIns="45720" rtlCol="0" anchor="ctr"/>
          <a:lstStyle>
            <a:lvl1pPr algn="l">
              <a:defRPr sz="2000" baseline="0">
                <a:solidFill>
                  <a:schemeClr val="tx1">
                    <a:tint val="75000"/>
                  </a:schemeClr>
                </a:solidFill>
              </a:defRPr>
            </a:lvl1pPr>
          </a:lstStyle>
          <a:p>
            <a:r>
              <a:rPr lang="es-419" err="1"/>
              <a:t>Presentation</a:t>
            </a:r>
            <a:r>
              <a:rPr lang="es-419"/>
              <a:t> Name | Speaker | Date</a:t>
            </a:r>
          </a:p>
        </p:txBody>
      </p:sp>
    </p:spTree>
    <p:extLst>
      <p:ext uri="{BB962C8B-B14F-4D97-AF65-F5344CB8AC3E}">
        <p14:creationId xmlns:p14="http://schemas.microsoft.com/office/powerpoint/2010/main" val="76226584"/>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2_Basic">
    <p:spTree>
      <p:nvGrpSpPr>
        <p:cNvPr id="1" name=""/>
        <p:cNvGrpSpPr/>
        <p:nvPr/>
      </p:nvGrpSpPr>
      <p:grpSpPr>
        <a:xfrm>
          <a:off x="0" y="0"/>
          <a:ext cx="0" cy="0"/>
          <a:chOff x="0" y="0"/>
          <a:chExt cx="0" cy="0"/>
        </a:xfrm>
      </p:grpSpPr>
      <p:sp>
        <p:nvSpPr>
          <p:cNvPr id="2" name="Rectángulo redondeado 3">
            <a:extLst>
              <a:ext uri="{FF2B5EF4-FFF2-40B4-BE49-F238E27FC236}">
                <a16:creationId xmlns:a16="http://schemas.microsoft.com/office/drawing/2014/main" id="{82A04377-9AF4-3EF1-69B2-E363568A22E3}"/>
              </a:ext>
            </a:extLst>
          </p:cNvPr>
          <p:cNvSpPr/>
          <p:nvPr userDrawn="1"/>
        </p:nvSpPr>
        <p:spPr>
          <a:xfrm>
            <a:off x="11881002" y="1853083"/>
            <a:ext cx="11830697" cy="4896633"/>
          </a:xfrm>
          <a:prstGeom prst="roundRect">
            <a:avLst>
              <a:gd name="adj" fmla="val 6269"/>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 name="Rectángulo redondeado 3">
            <a:extLst>
              <a:ext uri="{FF2B5EF4-FFF2-40B4-BE49-F238E27FC236}">
                <a16:creationId xmlns:a16="http://schemas.microsoft.com/office/drawing/2014/main" id="{11B26958-410C-928D-2272-26941F451BF0}"/>
              </a:ext>
            </a:extLst>
          </p:cNvPr>
          <p:cNvSpPr/>
          <p:nvPr userDrawn="1"/>
        </p:nvSpPr>
        <p:spPr>
          <a:xfrm>
            <a:off x="672301" y="1918447"/>
            <a:ext cx="10673478" cy="4831269"/>
          </a:xfrm>
          <a:prstGeom prst="roundRect">
            <a:avLst>
              <a:gd name="adj" fmla="val 6269"/>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8" name="Rectángulo redondeado 7">
            <a:extLst>
              <a:ext uri="{FF2B5EF4-FFF2-40B4-BE49-F238E27FC236}">
                <a16:creationId xmlns:a16="http://schemas.microsoft.com/office/drawing/2014/main" id="{9DDD7C09-608C-8C80-B065-8B2FFBB56996}"/>
              </a:ext>
            </a:extLst>
          </p:cNvPr>
          <p:cNvSpPr/>
          <p:nvPr userDrawn="1"/>
        </p:nvSpPr>
        <p:spPr>
          <a:xfrm>
            <a:off x="672301" y="7631560"/>
            <a:ext cx="10673478" cy="4676745"/>
          </a:xfrm>
          <a:prstGeom prst="roundRect">
            <a:avLst>
              <a:gd name="adj" fmla="val 6269"/>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9" name="Rectángulo redondeado 8">
            <a:extLst>
              <a:ext uri="{FF2B5EF4-FFF2-40B4-BE49-F238E27FC236}">
                <a16:creationId xmlns:a16="http://schemas.microsoft.com/office/drawing/2014/main" id="{B9FE35CE-3579-B4B2-AF08-77658E2B867A}"/>
              </a:ext>
            </a:extLst>
          </p:cNvPr>
          <p:cNvSpPr/>
          <p:nvPr userDrawn="1"/>
        </p:nvSpPr>
        <p:spPr>
          <a:xfrm>
            <a:off x="12007516" y="7631560"/>
            <a:ext cx="11704183" cy="4793522"/>
          </a:xfrm>
          <a:prstGeom prst="roundRect">
            <a:avLst>
              <a:gd name="adj" fmla="val 6269"/>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0" name="Marcador de texto 8">
            <a:extLst>
              <a:ext uri="{FF2B5EF4-FFF2-40B4-BE49-F238E27FC236}">
                <a16:creationId xmlns:a16="http://schemas.microsoft.com/office/drawing/2014/main" id="{3C448E6D-40CF-B7A3-DE75-A5B526573DD9}"/>
              </a:ext>
            </a:extLst>
          </p:cNvPr>
          <p:cNvSpPr>
            <a:spLocks noGrp="1"/>
          </p:cNvSpPr>
          <p:nvPr>
            <p:ph type="body" sz="quarter" idx="13" hasCustomPrompt="1"/>
          </p:nvPr>
        </p:nvSpPr>
        <p:spPr>
          <a:xfrm>
            <a:off x="1207525" y="2511908"/>
            <a:ext cx="6149509" cy="1071134"/>
          </a:xfrm>
          <a:prstGeom prst="rect">
            <a:avLst/>
          </a:prstGeom>
        </p:spPr>
        <p:txBody>
          <a:bodyPr/>
          <a:lstStyle>
            <a:lvl1pPr marL="0" indent="0">
              <a:buNone/>
              <a:defRPr sz="7000" b="0" i="0">
                <a:solidFill>
                  <a:schemeClr val="bg2">
                    <a:lumMod val="25000"/>
                  </a:schemeClr>
                </a:solidFill>
                <a:latin typeface="TITILLIUMMAPS29L-400WT" pitchFamily="2" charset="77"/>
              </a:defRPr>
            </a:lvl1pPr>
          </a:lstStyle>
          <a:p>
            <a:pPr lvl="0"/>
            <a:r>
              <a:rPr lang="es-419"/>
              <a:t>Title</a:t>
            </a:r>
          </a:p>
        </p:txBody>
      </p:sp>
      <p:sp>
        <p:nvSpPr>
          <p:cNvPr id="13" name="Marcador de texto 8">
            <a:extLst>
              <a:ext uri="{FF2B5EF4-FFF2-40B4-BE49-F238E27FC236}">
                <a16:creationId xmlns:a16="http://schemas.microsoft.com/office/drawing/2014/main" id="{74E65F4F-860E-FB02-17FC-428D5B8CE0C0}"/>
              </a:ext>
            </a:extLst>
          </p:cNvPr>
          <p:cNvSpPr>
            <a:spLocks noGrp="1"/>
          </p:cNvSpPr>
          <p:nvPr>
            <p:ph type="body" sz="quarter" idx="16" hasCustomPrompt="1"/>
          </p:nvPr>
        </p:nvSpPr>
        <p:spPr>
          <a:xfrm>
            <a:off x="1207524" y="7992125"/>
            <a:ext cx="6149509" cy="1071134"/>
          </a:xfrm>
          <a:prstGeom prst="rect">
            <a:avLst/>
          </a:prstGeom>
        </p:spPr>
        <p:txBody>
          <a:bodyPr/>
          <a:lstStyle>
            <a:lvl1pPr marL="0" indent="0">
              <a:buNone/>
              <a:defRPr sz="7000" b="0" i="0">
                <a:solidFill>
                  <a:schemeClr val="bg2">
                    <a:lumMod val="25000"/>
                  </a:schemeClr>
                </a:solidFill>
                <a:latin typeface="TITILLIUMMAPS29L-400WT" pitchFamily="2" charset="77"/>
              </a:defRPr>
            </a:lvl1pPr>
          </a:lstStyle>
          <a:p>
            <a:pPr lvl="0"/>
            <a:r>
              <a:rPr lang="es-419" err="1"/>
              <a:t>Title</a:t>
            </a:r>
            <a:endParaRPr lang="es-419"/>
          </a:p>
        </p:txBody>
      </p:sp>
      <p:sp>
        <p:nvSpPr>
          <p:cNvPr id="15" name="Marcador de texto 8">
            <a:extLst>
              <a:ext uri="{FF2B5EF4-FFF2-40B4-BE49-F238E27FC236}">
                <a16:creationId xmlns:a16="http://schemas.microsoft.com/office/drawing/2014/main" id="{C0DA4B3E-78E4-F41A-A554-33FC4A33FFC2}"/>
              </a:ext>
            </a:extLst>
          </p:cNvPr>
          <p:cNvSpPr>
            <a:spLocks noGrp="1"/>
          </p:cNvSpPr>
          <p:nvPr>
            <p:ph type="body" sz="quarter" idx="17" hasCustomPrompt="1"/>
          </p:nvPr>
        </p:nvSpPr>
        <p:spPr>
          <a:xfrm>
            <a:off x="12479567" y="2511908"/>
            <a:ext cx="6149509" cy="1071134"/>
          </a:xfrm>
          <a:prstGeom prst="rect">
            <a:avLst/>
          </a:prstGeom>
        </p:spPr>
        <p:txBody>
          <a:bodyPr/>
          <a:lstStyle>
            <a:lvl1pPr marL="0" indent="0">
              <a:buNone/>
              <a:defRPr sz="7000" b="0" i="0">
                <a:solidFill>
                  <a:schemeClr val="bg2">
                    <a:lumMod val="25000"/>
                  </a:schemeClr>
                </a:solidFill>
                <a:latin typeface="TITILLIUMMAPS29L-400WT" pitchFamily="2" charset="77"/>
              </a:defRPr>
            </a:lvl1pPr>
          </a:lstStyle>
          <a:p>
            <a:pPr lvl="0"/>
            <a:r>
              <a:rPr lang="es-419" err="1"/>
              <a:t>Title</a:t>
            </a:r>
            <a:endParaRPr lang="es-419"/>
          </a:p>
        </p:txBody>
      </p:sp>
      <p:sp>
        <p:nvSpPr>
          <p:cNvPr id="18" name="Marcador de texto 8">
            <a:extLst>
              <a:ext uri="{FF2B5EF4-FFF2-40B4-BE49-F238E27FC236}">
                <a16:creationId xmlns:a16="http://schemas.microsoft.com/office/drawing/2014/main" id="{E82940A0-3D4F-EB53-FCC7-2230ECBCBD0F}"/>
              </a:ext>
            </a:extLst>
          </p:cNvPr>
          <p:cNvSpPr>
            <a:spLocks noGrp="1"/>
          </p:cNvSpPr>
          <p:nvPr>
            <p:ph type="body" sz="quarter" idx="18" hasCustomPrompt="1"/>
          </p:nvPr>
        </p:nvSpPr>
        <p:spPr>
          <a:xfrm>
            <a:off x="1207524" y="3882890"/>
            <a:ext cx="9693086" cy="2533252"/>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err="1"/>
              <a:t>Lorem</a:t>
            </a:r>
            <a:r>
              <a:rPr lang="es-419"/>
              <a:t> </a:t>
            </a:r>
            <a:r>
              <a:rPr lang="es-419" err="1"/>
              <a:t>ipsum</a:t>
            </a:r>
            <a:r>
              <a:rPr lang="es-419"/>
              <a:t> dolor </a:t>
            </a:r>
            <a:r>
              <a:rPr lang="es-419" err="1"/>
              <a:t>sit</a:t>
            </a:r>
            <a:r>
              <a:rPr lang="es-419"/>
              <a:t> </a:t>
            </a:r>
            <a:r>
              <a:rPr lang="es-419" err="1"/>
              <a:t>amet</a:t>
            </a:r>
            <a:r>
              <a:rPr lang="es-419"/>
              <a:t>, </a:t>
            </a:r>
            <a:r>
              <a:rPr lang="es-419" err="1"/>
              <a:t>consectetur</a:t>
            </a:r>
            <a:r>
              <a:rPr lang="es-419"/>
              <a:t> </a:t>
            </a:r>
            <a:r>
              <a:rPr lang="es-419" err="1"/>
              <a:t>adipiscing</a:t>
            </a:r>
            <a:r>
              <a:rPr lang="es-419"/>
              <a:t> </a:t>
            </a:r>
            <a:r>
              <a:rPr lang="es-419" err="1"/>
              <a:t>elit</a:t>
            </a:r>
            <a:r>
              <a:rPr lang="es-419"/>
              <a:t>, sed do </a:t>
            </a:r>
            <a:r>
              <a:rPr lang="es-419" err="1"/>
              <a:t>eiusmod</a:t>
            </a:r>
            <a:r>
              <a:rPr lang="es-419"/>
              <a:t> </a:t>
            </a:r>
            <a:r>
              <a:rPr lang="es-419" err="1"/>
              <a:t>tempor</a:t>
            </a:r>
            <a:r>
              <a:rPr lang="es-419"/>
              <a:t> </a:t>
            </a:r>
            <a:r>
              <a:rPr lang="es-419" err="1"/>
              <a:t>incididunt</a:t>
            </a:r>
            <a:r>
              <a:rPr lang="es-419"/>
              <a:t> ut labore et </a:t>
            </a:r>
            <a:r>
              <a:rPr lang="es-419" err="1"/>
              <a:t>dolore</a:t>
            </a:r>
            <a:r>
              <a:rPr lang="es-419"/>
              <a:t> magna </a:t>
            </a:r>
            <a:r>
              <a:rPr lang="es-419" err="1"/>
              <a:t>aliqua</a:t>
            </a:r>
            <a:r>
              <a:rPr lang="es-419"/>
              <a:t>. Ut </a:t>
            </a:r>
            <a:r>
              <a:rPr lang="es-419" err="1"/>
              <a:t>enim</a:t>
            </a:r>
            <a:r>
              <a:rPr lang="es-419"/>
              <a:t> ad </a:t>
            </a:r>
            <a:r>
              <a:rPr lang="es-419" err="1"/>
              <a:t>minim</a:t>
            </a:r>
            <a:r>
              <a:rPr lang="es-419"/>
              <a:t> </a:t>
            </a:r>
            <a:r>
              <a:rPr lang="es-419" err="1"/>
              <a:t>veniam</a:t>
            </a:r>
            <a:r>
              <a:rPr lang="es-419"/>
              <a:t>, quis.</a:t>
            </a:r>
          </a:p>
        </p:txBody>
      </p:sp>
      <p:sp>
        <p:nvSpPr>
          <p:cNvPr id="19" name="Marcador de texto 8">
            <a:extLst>
              <a:ext uri="{FF2B5EF4-FFF2-40B4-BE49-F238E27FC236}">
                <a16:creationId xmlns:a16="http://schemas.microsoft.com/office/drawing/2014/main" id="{EF29851C-4134-99AE-F05B-90BFC28D61EA}"/>
              </a:ext>
            </a:extLst>
          </p:cNvPr>
          <p:cNvSpPr>
            <a:spLocks noGrp="1"/>
          </p:cNvSpPr>
          <p:nvPr>
            <p:ph type="body" sz="quarter" idx="19" hasCustomPrompt="1"/>
          </p:nvPr>
        </p:nvSpPr>
        <p:spPr>
          <a:xfrm>
            <a:off x="1207524" y="9363107"/>
            <a:ext cx="9909655" cy="2589596"/>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err="1"/>
              <a:t>Lorem</a:t>
            </a:r>
            <a:r>
              <a:rPr lang="es-419"/>
              <a:t> </a:t>
            </a:r>
            <a:r>
              <a:rPr lang="es-419" err="1"/>
              <a:t>ipsum</a:t>
            </a:r>
            <a:r>
              <a:rPr lang="es-419"/>
              <a:t> dolor </a:t>
            </a:r>
            <a:r>
              <a:rPr lang="es-419" err="1"/>
              <a:t>sit</a:t>
            </a:r>
            <a:r>
              <a:rPr lang="es-419"/>
              <a:t> </a:t>
            </a:r>
            <a:r>
              <a:rPr lang="es-419" err="1"/>
              <a:t>amet</a:t>
            </a:r>
            <a:r>
              <a:rPr lang="es-419"/>
              <a:t>, </a:t>
            </a:r>
            <a:r>
              <a:rPr lang="es-419" err="1"/>
              <a:t>consectetur</a:t>
            </a:r>
            <a:r>
              <a:rPr lang="es-419"/>
              <a:t> </a:t>
            </a:r>
            <a:r>
              <a:rPr lang="es-419" err="1"/>
              <a:t>adipiscing</a:t>
            </a:r>
            <a:r>
              <a:rPr lang="es-419"/>
              <a:t> </a:t>
            </a:r>
            <a:r>
              <a:rPr lang="es-419" err="1"/>
              <a:t>elit</a:t>
            </a:r>
            <a:r>
              <a:rPr lang="es-419"/>
              <a:t>, sed do </a:t>
            </a:r>
            <a:r>
              <a:rPr lang="es-419" err="1"/>
              <a:t>eiusmod</a:t>
            </a:r>
            <a:r>
              <a:rPr lang="es-419"/>
              <a:t> </a:t>
            </a:r>
            <a:r>
              <a:rPr lang="es-419" err="1"/>
              <a:t>tempor</a:t>
            </a:r>
            <a:r>
              <a:rPr lang="es-419"/>
              <a:t> </a:t>
            </a:r>
            <a:r>
              <a:rPr lang="es-419" err="1"/>
              <a:t>incididunt</a:t>
            </a:r>
            <a:r>
              <a:rPr lang="es-419"/>
              <a:t> ut labore et </a:t>
            </a:r>
            <a:r>
              <a:rPr lang="es-419" err="1"/>
              <a:t>dolore</a:t>
            </a:r>
            <a:r>
              <a:rPr lang="es-419"/>
              <a:t> magna </a:t>
            </a:r>
            <a:r>
              <a:rPr lang="es-419" err="1"/>
              <a:t>aliqua</a:t>
            </a:r>
            <a:r>
              <a:rPr lang="es-419"/>
              <a:t>. Ut </a:t>
            </a:r>
            <a:r>
              <a:rPr lang="es-419" err="1"/>
              <a:t>enim</a:t>
            </a:r>
            <a:r>
              <a:rPr lang="es-419"/>
              <a:t> ad </a:t>
            </a:r>
            <a:r>
              <a:rPr lang="es-419" err="1"/>
              <a:t>minim</a:t>
            </a:r>
            <a:r>
              <a:rPr lang="es-419"/>
              <a:t> </a:t>
            </a:r>
            <a:r>
              <a:rPr lang="es-419" err="1"/>
              <a:t>veniam</a:t>
            </a:r>
            <a:r>
              <a:rPr lang="es-419"/>
              <a:t>, quis</a:t>
            </a:r>
          </a:p>
        </p:txBody>
      </p:sp>
      <p:sp>
        <p:nvSpPr>
          <p:cNvPr id="20" name="Marcador de texto 8">
            <a:extLst>
              <a:ext uri="{FF2B5EF4-FFF2-40B4-BE49-F238E27FC236}">
                <a16:creationId xmlns:a16="http://schemas.microsoft.com/office/drawing/2014/main" id="{5026DD43-DEAD-E314-B6E9-49BEC15E5378}"/>
              </a:ext>
            </a:extLst>
          </p:cNvPr>
          <p:cNvSpPr>
            <a:spLocks noGrp="1"/>
          </p:cNvSpPr>
          <p:nvPr>
            <p:ph type="body" sz="quarter" idx="20" hasCustomPrompt="1"/>
          </p:nvPr>
        </p:nvSpPr>
        <p:spPr>
          <a:xfrm>
            <a:off x="12479567" y="3882890"/>
            <a:ext cx="9766822" cy="2328716"/>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err="1"/>
              <a:t>Lorem</a:t>
            </a:r>
            <a:r>
              <a:rPr lang="es-419"/>
              <a:t> </a:t>
            </a:r>
            <a:r>
              <a:rPr lang="es-419" err="1"/>
              <a:t>ipsum</a:t>
            </a:r>
            <a:r>
              <a:rPr lang="es-419"/>
              <a:t> dolor </a:t>
            </a:r>
            <a:r>
              <a:rPr lang="es-419" err="1"/>
              <a:t>sit</a:t>
            </a:r>
            <a:r>
              <a:rPr lang="es-419"/>
              <a:t> </a:t>
            </a:r>
            <a:r>
              <a:rPr lang="es-419" err="1"/>
              <a:t>amet</a:t>
            </a:r>
            <a:r>
              <a:rPr lang="es-419"/>
              <a:t>, </a:t>
            </a:r>
            <a:r>
              <a:rPr lang="es-419" err="1"/>
              <a:t>consectetur</a:t>
            </a:r>
            <a:r>
              <a:rPr lang="es-419"/>
              <a:t> </a:t>
            </a:r>
            <a:r>
              <a:rPr lang="es-419" err="1"/>
              <a:t>adipiscing</a:t>
            </a:r>
            <a:r>
              <a:rPr lang="es-419"/>
              <a:t> </a:t>
            </a:r>
            <a:r>
              <a:rPr lang="es-419" err="1"/>
              <a:t>elit</a:t>
            </a:r>
            <a:r>
              <a:rPr lang="es-419"/>
              <a:t>, sed do </a:t>
            </a:r>
            <a:r>
              <a:rPr lang="es-419" err="1"/>
              <a:t>eiusmod</a:t>
            </a:r>
            <a:r>
              <a:rPr lang="es-419"/>
              <a:t> </a:t>
            </a:r>
            <a:r>
              <a:rPr lang="es-419" err="1"/>
              <a:t>tempor</a:t>
            </a:r>
            <a:r>
              <a:rPr lang="es-419"/>
              <a:t> </a:t>
            </a:r>
            <a:r>
              <a:rPr lang="es-419" err="1"/>
              <a:t>incididunt</a:t>
            </a:r>
            <a:r>
              <a:rPr lang="es-419"/>
              <a:t> ut labore et </a:t>
            </a:r>
            <a:r>
              <a:rPr lang="es-419" err="1"/>
              <a:t>dolore</a:t>
            </a:r>
            <a:r>
              <a:rPr lang="es-419"/>
              <a:t> magna </a:t>
            </a:r>
            <a:r>
              <a:rPr lang="es-419" err="1"/>
              <a:t>aliqua</a:t>
            </a:r>
            <a:r>
              <a:rPr lang="es-419"/>
              <a:t>.</a:t>
            </a:r>
          </a:p>
        </p:txBody>
      </p:sp>
      <p:sp>
        <p:nvSpPr>
          <p:cNvPr id="11" name="Marcador de pie de página 19">
            <a:extLst>
              <a:ext uri="{FF2B5EF4-FFF2-40B4-BE49-F238E27FC236}">
                <a16:creationId xmlns:a16="http://schemas.microsoft.com/office/drawing/2014/main" id="{C2E3020A-CC46-1BDC-FE56-FB7C0EFB26E7}"/>
              </a:ext>
            </a:extLst>
          </p:cNvPr>
          <p:cNvSpPr>
            <a:spLocks noGrp="1"/>
          </p:cNvSpPr>
          <p:nvPr>
            <p:ph type="ftr" sz="quarter" idx="3"/>
          </p:nvPr>
        </p:nvSpPr>
        <p:spPr>
          <a:xfrm>
            <a:off x="672301" y="12712700"/>
            <a:ext cx="8229600" cy="730250"/>
          </a:xfrm>
          <a:prstGeom prst="rect">
            <a:avLst/>
          </a:prstGeom>
        </p:spPr>
        <p:txBody>
          <a:bodyPr vert="horz" lIns="91440" tIns="45720" rIns="91440" bIns="45720" rtlCol="0" anchor="ctr"/>
          <a:lstStyle>
            <a:lvl1pPr algn="l">
              <a:defRPr sz="2000" baseline="0">
                <a:solidFill>
                  <a:schemeClr val="tx1">
                    <a:tint val="75000"/>
                  </a:schemeClr>
                </a:solidFill>
              </a:defRPr>
            </a:lvl1pPr>
          </a:lstStyle>
          <a:p>
            <a:r>
              <a:rPr lang="es-419" err="1"/>
              <a:t>Presentation</a:t>
            </a:r>
            <a:r>
              <a:rPr lang="es-419"/>
              <a:t> Name | Speaker | Date</a:t>
            </a:r>
          </a:p>
        </p:txBody>
      </p:sp>
      <p:sp>
        <p:nvSpPr>
          <p:cNvPr id="3" name="Marcador de texto 8">
            <a:extLst>
              <a:ext uri="{FF2B5EF4-FFF2-40B4-BE49-F238E27FC236}">
                <a16:creationId xmlns:a16="http://schemas.microsoft.com/office/drawing/2014/main" id="{5BC06321-C0A1-5269-A818-D7EB02C9A2F0}"/>
              </a:ext>
            </a:extLst>
          </p:cNvPr>
          <p:cNvSpPr>
            <a:spLocks noGrp="1"/>
          </p:cNvSpPr>
          <p:nvPr>
            <p:ph type="body" sz="quarter" idx="21" hasCustomPrompt="1"/>
          </p:nvPr>
        </p:nvSpPr>
        <p:spPr>
          <a:xfrm>
            <a:off x="12607904" y="7992125"/>
            <a:ext cx="6149509" cy="1071134"/>
          </a:xfrm>
          <a:prstGeom prst="rect">
            <a:avLst/>
          </a:prstGeom>
        </p:spPr>
        <p:txBody>
          <a:bodyPr/>
          <a:lstStyle>
            <a:lvl1pPr marL="0" indent="0">
              <a:buNone/>
              <a:defRPr sz="7000" b="0" i="0">
                <a:solidFill>
                  <a:schemeClr val="bg2">
                    <a:lumMod val="25000"/>
                  </a:schemeClr>
                </a:solidFill>
                <a:latin typeface="TITILLIUMMAPS29L-400WT" pitchFamily="2" charset="77"/>
              </a:defRPr>
            </a:lvl1pPr>
          </a:lstStyle>
          <a:p>
            <a:pPr lvl="0"/>
            <a:r>
              <a:rPr lang="es-419" err="1"/>
              <a:t>Title</a:t>
            </a:r>
            <a:endParaRPr lang="es-419"/>
          </a:p>
        </p:txBody>
      </p:sp>
      <p:sp>
        <p:nvSpPr>
          <p:cNvPr id="5" name="Marcador de texto 8">
            <a:extLst>
              <a:ext uri="{FF2B5EF4-FFF2-40B4-BE49-F238E27FC236}">
                <a16:creationId xmlns:a16="http://schemas.microsoft.com/office/drawing/2014/main" id="{54C96818-C3E3-68B6-E61F-6130A84962D2}"/>
              </a:ext>
            </a:extLst>
          </p:cNvPr>
          <p:cNvSpPr>
            <a:spLocks noGrp="1"/>
          </p:cNvSpPr>
          <p:nvPr>
            <p:ph type="body" sz="quarter" idx="22" hasCustomPrompt="1"/>
          </p:nvPr>
        </p:nvSpPr>
        <p:spPr>
          <a:xfrm>
            <a:off x="12645327" y="9341582"/>
            <a:ext cx="9766822" cy="2328716"/>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err="1"/>
              <a:t>Lorem</a:t>
            </a:r>
            <a:r>
              <a:rPr lang="es-419"/>
              <a:t> </a:t>
            </a:r>
            <a:r>
              <a:rPr lang="es-419" err="1"/>
              <a:t>ipsum</a:t>
            </a:r>
            <a:r>
              <a:rPr lang="es-419"/>
              <a:t> dolor </a:t>
            </a:r>
            <a:r>
              <a:rPr lang="es-419" err="1"/>
              <a:t>sit</a:t>
            </a:r>
            <a:r>
              <a:rPr lang="es-419"/>
              <a:t> </a:t>
            </a:r>
            <a:r>
              <a:rPr lang="es-419" err="1"/>
              <a:t>amet</a:t>
            </a:r>
            <a:r>
              <a:rPr lang="es-419"/>
              <a:t>, </a:t>
            </a:r>
            <a:r>
              <a:rPr lang="es-419" err="1"/>
              <a:t>consectetur</a:t>
            </a:r>
            <a:r>
              <a:rPr lang="es-419"/>
              <a:t> </a:t>
            </a:r>
            <a:r>
              <a:rPr lang="es-419" err="1"/>
              <a:t>adipiscing</a:t>
            </a:r>
            <a:r>
              <a:rPr lang="es-419"/>
              <a:t> </a:t>
            </a:r>
            <a:r>
              <a:rPr lang="es-419" err="1"/>
              <a:t>elit</a:t>
            </a:r>
            <a:r>
              <a:rPr lang="es-419"/>
              <a:t>, sed do </a:t>
            </a:r>
            <a:r>
              <a:rPr lang="es-419" err="1"/>
              <a:t>eiusmod</a:t>
            </a:r>
            <a:r>
              <a:rPr lang="es-419"/>
              <a:t> </a:t>
            </a:r>
            <a:r>
              <a:rPr lang="es-419" err="1"/>
              <a:t>tempor</a:t>
            </a:r>
            <a:r>
              <a:rPr lang="es-419"/>
              <a:t> </a:t>
            </a:r>
            <a:r>
              <a:rPr lang="es-419" err="1"/>
              <a:t>incididunt</a:t>
            </a:r>
            <a:r>
              <a:rPr lang="es-419"/>
              <a:t> ut labore et </a:t>
            </a:r>
            <a:r>
              <a:rPr lang="es-419" err="1"/>
              <a:t>dolore</a:t>
            </a:r>
            <a:r>
              <a:rPr lang="es-419"/>
              <a:t> magna </a:t>
            </a:r>
            <a:r>
              <a:rPr lang="es-419" err="1"/>
              <a:t>aliqua</a:t>
            </a:r>
            <a:r>
              <a:rPr lang="es-419"/>
              <a:t>.</a:t>
            </a:r>
          </a:p>
        </p:txBody>
      </p:sp>
    </p:spTree>
    <p:extLst>
      <p:ext uri="{BB962C8B-B14F-4D97-AF65-F5344CB8AC3E}">
        <p14:creationId xmlns:p14="http://schemas.microsoft.com/office/powerpoint/2010/main" val="3239032549"/>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cyan - image">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81AEC1E5-B985-C1CF-3FC7-4B5EE8DD4F47}"/>
              </a:ext>
            </a:extLst>
          </p:cNvPr>
          <p:cNvSpPr/>
          <p:nvPr userDrawn="1"/>
        </p:nvSpPr>
        <p:spPr>
          <a:xfrm>
            <a:off x="672301" y="4643600"/>
            <a:ext cx="5535812" cy="6565509"/>
          </a:xfrm>
          <a:prstGeom prst="roundRect">
            <a:avLst>
              <a:gd name="adj" fmla="val 3006"/>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 name="Rectángulo redondeado 3">
            <a:extLst>
              <a:ext uri="{FF2B5EF4-FFF2-40B4-BE49-F238E27FC236}">
                <a16:creationId xmlns:a16="http://schemas.microsoft.com/office/drawing/2014/main" id="{27571CA0-871C-9B2B-9FD0-F586D66734E4}"/>
              </a:ext>
            </a:extLst>
          </p:cNvPr>
          <p:cNvSpPr/>
          <p:nvPr userDrawn="1"/>
        </p:nvSpPr>
        <p:spPr>
          <a:xfrm>
            <a:off x="672301" y="11525764"/>
            <a:ext cx="5535812" cy="910551"/>
          </a:xfrm>
          <a:prstGeom prst="roundRect">
            <a:avLst>
              <a:gd name="adj" fmla="val 18555"/>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3" name="Rectángulo redondeado 2">
            <a:extLst>
              <a:ext uri="{FF2B5EF4-FFF2-40B4-BE49-F238E27FC236}">
                <a16:creationId xmlns:a16="http://schemas.microsoft.com/office/drawing/2014/main" id="{7ED3E08B-A61A-16CD-B431-DA2D772FB084}"/>
              </a:ext>
            </a:extLst>
          </p:cNvPr>
          <p:cNvSpPr/>
          <p:nvPr userDrawn="1"/>
        </p:nvSpPr>
        <p:spPr>
          <a:xfrm>
            <a:off x="672301" y="2116184"/>
            <a:ext cx="5535812" cy="2210762"/>
          </a:xfrm>
          <a:prstGeom prst="roundRect">
            <a:avLst>
              <a:gd name="adj" fmla="val 6551"/>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Marcador de texto 8">
            <a:extLst>
              <a:ext uri="{FF2B5EF4-FFF2-40B4-BE49-F238E27FC236}">
                <a16:creationId xmlns:a16="http://schemas.microsoft.com/office/drawing/2014/main" id="{8EE046E4-924B-F24C-2827-293282982A4E}"/>
              </a:ext>
            </a:extLst>
          </p:cNvPr>
          <p:cNvSpPr>
            <a:spLocks noGrp="1"/>
          </p:cNvSpPr>
          <p:nvPr>
            <p:ph type="body" sz="quarter" idx="13" hasCustomPrompt="1"/>
          </p:nvPr>
        </p:nvSpPr>
        <p:spPr>
          <a:xfrm>
            <a:off x="1139725" y="2754834"/>
            <a:ext cx="4269636" cy="1071134"/>
          </a:xfrm>
          <a:prstGeom prst="rect">
            <a:avLst/>
          </a:prstGeom>
        </p:spPr>
        <p:txBody>
          <a:bodyPr/>
          <a:lstStyle>
            <a:lvl1pPr marL="0" indent="0">
              <a:buNone/>
              <a:defRPr sz="5000" b="0" i="0">
                <a:solidFill>
                  <a:srgbClr val="4D4D4D"/>
                </a:solidFill>
                <a:latin typeface="TITILLIUMMAPS29L-400WT" pitchFamily="2" charset="77"/>
              </a:defRPr>
            </a:lvl1pPr>
          </a:lstStyle>
          <a:p>
            <a:pPr lvl="0"/>
            <a:r>
              <a:rPr lang="es-419"/>
              <a:t>Title</a:t>
            </a:r>
          </a:p>
        </p:txBody>
      </p:sp>
      <p:sp>
        <p:nvSpPr>
          <p:cNvPr id="12" name="Marcador de texto 8">
            <a:extLst>
              <a:ext uri="{FF2B5EF4-FFF2-40B4-BE49-F238E27FC236}">
                <a16:creationId xmlns:a16="http://schemas.microsoft.com/office/drawing/2014/main" id="{C6C1D0D4-64D2-37FF-250C-1F408EE3E0BF}"/>
              </a:ext>
            </a:extLst>
          </p:cNvPr>
          <p:cNvSpPr>
            <a:spLocks noGrp="1"/>
          </p:cNvSpPr>
          <p:nvPr>
            <p:ph type="body" sz="quarter" idx="17" hasCustomPrompt="1"/>
          </p:nvPr>
        </p:nvSpPr>
        <p:spPr>
          <a:xfrm>
            <a:off x="1113599" y="6134713"/>
            <a:ext cx="4572000" cy="4650852"/>
          </a:xfrm>
          <a:prstGeom prst="rect">
            <a:avLst/>
          </a:prstGeom>
        </p:spPr>
        <p:txBody>
          <a:bodyPr/>
          <a:lstStyle>
            <a:lvl1pPr marL="0" indent="0">
              <a:lnSpc>
                <a:spcPts val="3800"/>
              </a:lnSpc>
              <a:buNone/>
              <a:defRPr sz="3000" b="0" i="0">
                <a:solidFill>
                  <a:schemeClr val="bg1"/>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a:t>
            </a:r>
          </a:p>
        </p:txBody>
      </p:sp>
      <p:sp>
        <p:nvSpPr>
          <p:cNvPr id="13" name="Marcador de posición de imagen 8">
            <a:extLst>
              <a:ext uri="{FF2B5EF4-FFF2-40B4-BE49-F238E27FC236}">
                <a16:creationId xmlns:a16="http://schemas.microsoft.com/office/drawing/2014/main" id="{8F45B707-8CF9-86B3-904B-1D81B52013F1}"/>
              </a:ext>
            </a:extLst>
          </p:cNvPr>
          <p:cNvSpPr>
            <a:spLocks noGrp="1"/>
          </p:cNvSpPr>
          <p:nvPr>
            <p:ph type="pic" sz="quarter" idx="16"/>
          </p:nvPr>
        </p:nvSpPr>
        <p:spPr>
          <a:xfrm>
            <a:off x="6880466" y="532768"/>
            <a:ext cx="16831233" cy="12616275"/>
          </a:xfrm>
          <a:prstGeom prst="roundRect">
            <a:avLst>
              <a:gd name="adj" fmla="val 5203"/>
            </a:avLst>
          </a:prstGeom>
        </p:spPr>
        <p:txBody>
          <a:bodyPr/>
          <a:lstStyle/>
          <a:p>
            <a:endParaRPr lang="es-419"/>
          </a:p>
        </p:txBody>
      </p:sp>
      <p:sp>
        <p:nvSpPr>
          <p:cNvPr id="5" name="Marcador de texto 8">
            <a:extLst>
              <a:ext uri="{FF2B5EF4-FFF2-40B4-BE49-F238E27FC236}">
                <a16:creationId xmlns:a16="http://schemas.microsoft.com/office/drawing/2014/main" id="{8F65DC7E-9431-7E5A-7947-DF1510BFC4A9}"/>
              </a:ext>
            </a:extLst>
          </p:cNvPr>
          <p:cNvSpPr>
            <a:spLocks noGrp="1"/>
          </p:cNvSpPr>
          <p:nvPr>
            <p:ph type="body" sz="quarter" idx="18" hasCustomPrompt="1"/>
          </p:nvPr>
        </p:nvSpPr>
        <p:spPr>
          <a:xfrm>
            <a:off x="1113599" y="11704319"/>
            <a:ext cx="4572000" cy="584933"/>
          </a:xfrm>
          <a:prstGeom prst="rect">
            <a:avLst/>
          </a:prstGeom>
        </p:spPr>
        <p:txBody>
          <a:bodyPr/>
          <a:lstStyle>
            <a:lvl1pPr marL="0" indent="0">
              <a:lnSpc>
                <a:spcPts val="3800"/>
              </a:lnSpc>
              <a:buNone/>
              <a:defRPr sz="2000" b="0" i="0" baseline="0">
                <a:solidFill>
                  <a:schemeClr val="bg2">
                    <a:lumMod val="50000"/>
                  </a:schemeClr>
                </a:solidFill>
                <a:latin typeface="Calibri Light" panose="020F0302020204030204" pitchFamily="34" charset="0"/>
                <a:cs typeface="Calibri" panose="020F0502020204030204" pitchFamily="34" charset="0"/>
              </a:defRPr>
            </a:lvl1pPr>
          </a:lstStyle>
          <a:p>
            <a:pPr lvl="0"/>
            <a:r>
              <a:rPr lang="es-419" b="0" i="0">
                <a:solidFill>
                  <a:srgbClr val="040C28"/>
                </a:solidFill>
                <a:effectLst/>
                <a:latin typeface="Google Sans"/>
              </a:rPr>
              <a:t>© Photo credits</a:t>
            </a:r>
            <a:endParaRPr lang="es-419"/>
          </a:p>
        </p:txBody>
      </p:sp>
      <p:sp>
        <p:nvSpPr>
          <p:cNvPr id="9" name="Marcador de pie de página 8">
            <a:extLst>
              <a:ext uri="{FF2B5EF4-FFF2-40B4-BE49-F238E27FC236}">
                <a16:creationId xmlns:a16="http://schemas.microsoft.com/office/drawing/2014/main" id="{B40EA4FB-35FB-3A3B-EDE2-259ED680FE7A}"/>
              </a:ext>
            </a:extLst>
          </p:cNvPr>
          <p:cNvSpPr>
            <a:spLocks noGrp="1"/>
          </p:cNvSpPr>
          <p:nvPr>
            <p:ph type="ftr" sz="quarter" idx="19"/>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378095610"/>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cyan - image">
    <p:spTree>
      <p:nvGrpSpPr>
        <p:cNvPr id="1" name=""/>
        <p:cNvGrpSpPr/>
        <p:nvPr/>
      </p:nvGrpSpPr>
      <p:grpSpPr>
        <a:xfrm>
          <a:off x="0" y="0"/>
          <a:ext cx="0" cy="0"/>
          <a:chOff x="0" y="0"/>
          <a:chExt cx="0" cy="0"/>
        </a:xfrm>
      </p:grpSpPr>
      <p:sp>
        <p:nvSpPr>
          <p:cNvPr id="13" name="Marcador de posición de imagen 8">
            <a:extLst>
              <a:ext uri="{FF2B5EF4-FFF2-40B4-BE49-F238E27FC236}">
                <a16:creationId xmlns:a16="http://schemas.microsoft.com/office/drawing/2014/main" id="{8F45B707-8CF9-86B3-904B-1D81B52013F1}"/>
              </a:ext>
            </a:extLst>
          </p:cNvPr>
          <p:cNvSpPr>
            <a:spLocks noGrp="1"/>
          </p:cNvSpPr>
          <p:nvPr>
            <p:ph type="pic" sz="quarter" idx="16"/>
          </p:nvPr>
        </p:nvSpPr>
        <p:spPr>
          <a:xfrm>
            <a:off x="6675538" y="564088"/>
            <a:ext cx="7932560" cy="5845936"/>
          </a:xfrm>
          <a:prstGeom prst="roundRect">
            <a:avLst>
              <a:gd name="adj" fmla="val 5203"/>
            </a:avLst>
          </a:prstGeom>
        </p:spPr>
        <p:txBody>
          <a:bodyPr/>
          <a:lstStyle/>
          <a:p>
            <a:endParaRPr lang="es-419"/>
          </a:p>
        </p:txBody>
      </p:sp>
      <p:sp>
        <p:nvSpPr>
          <p:cNvPr id="6" name="Marcador de posición de imagen 8">
            <a:extLst>
              <a:ext uri="{FF2B5EF4-FFF2-40B4-BE49-F238E27FC236}">
                <a16:creationId xmlns:a16="http://schemas.microsoft.com/office/drawing/2014/main" id="{D3956099-0E35-4D38-EFF0-AD0B7BEB2994}"/>
              </a:ext>
            </a:extLst>
          </p:cNvPr>
          <p:cNvSpPr>
            <a:spLocks noGrp="1"/>
          </p:cNvSpPr>
          <p:nvPr>
            <p:ph type="pic" sz="quarter" idx="17"/>
          </p:nvPr>
        </p:nvSpPr>
        <p:spPr>
          <a:xfrm>
            <a:off x="15016649" y="564088"/>
            <a:ext cx="8695049" cy="11943236"/>
          </a:xfrm>
          <a:prstGeom prst="roundRect">
            <a:avLst>
              <a:gd name="adj" fmla="val 5203"/>
            </a:avLst>
          </a:prstGeom>
        </p:spPr>
        <p:txBody>
          <a:bodyPr/>
          <a:lstStyle/>
          <a:p>
            <a:endParaRPr lang="es-419"/>
          </a:p>
        </p:txBody>
      </p:sp>
      <p:sp>
        <p:nvSpPr>
          <p:cNvPr id="9" name="Marcador de posición de imagen 8">
            <a:extLst>
              <a:ext uri="{FF2B5EF4-FFF2-40B4-BE49-F238E27FC236}">
                <a16:creationId xmlns:a16="http://schemas.microsoft.com/office/drawing/2014/main" id="{67C8DBA5-64C4-3F8F-C706-31B75FA823FD}"/>
              </a:ext>
            </a:extLst>
          </p:cNvPr>
          <p:cNvSpPr>
            <a:spLocks noGrp="1"/>
          </p:cNvSpPr>
          <p:nvPr>
            <p:ph type="pic" sz="quarter" idx="18"/>
          </p:nvPr>
        </p:nvSpPr>
        <p:spPr>
          <a:xfrm>
            <a:off x="10210313" y="6858000"/>
            <a:ext cx="4397785" cy="5653668"/>
          </a:xfrm>
          <a:prstGeom prst="roundRect">
            <a:avLst>
              <a:gd name="adj" fmla="val 5203"/>
            </a:avLst>
          </a:prstGeom>
        </p:spPr>
        <p:txBody>
          <a:bodyPr/>
          <a:lstStyle/>
          <a:p>
            <a:endParaRPr lang="es-419"/>
          </a:p>
        </p:txBody>
      </p:sp>
      <p:sp>
        <p:nvSpPr>
          <p:cNvPr id="10" name="Rectángulo redondeado 9">
            <a:extLst>
              <a:ext uri="{FF2B5EF4-FFF2-40B4-BE49-F238E27FC236}">
                <a16:creationId xmlns:a16="http://schemas.microsoft.com/office/drawing/2014/main" id="{A2205E88-46B2-E4FD-0A73-0FFFEB844A16}"/>
              </a:ext>
            </a:extLst>
          </p:cNvPr>
          <p:cNvSpPr/>
          <p:nvPr userDrawn="1"/>
        </p:nvSpPr>
        <p:spPr>
          <a:xfrm>
            <a:off x="672301" y="6809596"/>
            <a:ext cx="9129461" cy="3293409"/>
          </a:xfrm>
          <a:prstGeom prst="roundRect">
            <a:avLst>
              <a:gd name="adj" fmla="val 7069"/>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4" name="Marcador de texto 8">
            <a:extLst>
              <a:ext uri="{FF2B5EF4-FFF2-40B4-BE49-F238E27FC236}">
                <a16:creationId xmlns:a16="http://schemas.microsoft.com/office/drawing/2014/main" id="{4DB5F03F-4320-D5F5-F788-383CAD6FD516}"/>
              </a:ext>
            </a:extLst>
          </p:cNvPr>
          <p:cNvSpPr>
            <a:spLocks noGrp="1"/>
          </p:cNvSpPr>
          <p:nvPr>
            <p:ph type="body" sz="quarter" idx="19" hasCustomPrompt="1"/>
          </p:nvPr>
        </p:nvSpPr>
        <p:spPr>
          <a:xfrm>
            <a:off x="1027344" y="7163283"/>
            <a:ext cx="8295075" cy="2672093"/>
          </a:xfrm>
          <a:prstGeom prst="rect">
            <a:avLst/>
          </a:prstGeom>
        </p:spPr>
        <p:txBody>
          <a:bodyPr/>
          <a:lstStyle>
            <a:lvl1pPr marL="0" indent="0">
              <a:lnSpc>
                <a:spcPts val="3800"/>
              </a:lnSpc>
              <a:buNone/>
              <a:defRPr sz="3000" b="0" i="0">
                <a:solidFill>
                  <a:schemeClr val="bg1"/>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a:t>
            </a:r>
          </a:p>
        </p:txBody>
      </p:sp>
      <p:sp>
        <p:nvSpPr>
          <p:cNvPr id="15" name="Rectángulo redondeado 14">
            <a:extLst>
              <a:ext uri="{FF2B5EF4-FFF2-40B4-BE49-F238E27FC236}">
                <a16:creationId xmlns:a16="http://schemas.microsoft.com/office/drawing/2014/main" id="{EE148415-73E5-B20E-4468-17313C338404}"/>
              </a:ext>
            </a:extLst>
          </p:cNvPr>
          <p:cNvSpPr/>
          <p:nvPr userDrawn="1"/>
        </p:nvSpPr>
        <p:spPr>
          <a:xfrm>
            <a:off x="672301" y="2116184"/>
            <a:ext cx="5535812" cy="4293840"/>
          </a:xfrm>
          <a:prstGeom prst="roundRect">
            <a:avLst>
              <a:gd name="adj" fmla="val 6551"/>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6" name="Marcador de texto 8">
            <a:extLst>
              <a:ext uri="{FF2B5EF4-FFF2-40B4-BE49-F238E27FC236}">
                <a16:creationId xmlns:a16="http://schemas.microsoft.com/office/drawing/2014/main" id="{0CD4E795-FC79-B416-5C98-75EC41B3ED39}"/>
              </a:ext>
            </a:extLst>
          </p:cNvPr>
          <p:cNvSpPr>
            <a:spLocks noGrp="1"/>
          </p:cNvSpPr>
          <p:nvPr>
            <p:ph type="body" sz="quarter" idx="13" hasCustomPrompt="1"/>
          </p:nvPr>
        </p:nvSpPr>
        <p:spPr>
          <a:xfrm>
            <a:off x="1027344" y="2578472"/>
            <a:ext cx="4257465" cy="3510093"/>
          </a:xfrm>
          <a:prstGeom prst="rect">
            <a:avLst/>
          </a:prstGeom>
        </p:spPr>
        <p:txBody>
          <a:bodyPr/>
          <a:lstStyle>
            <a:lvl1pPr marL="0" indent="0">
              <a:lnSpc>
                <a:spcPts val="8200"/>
              </a:lnSpc>
              <a:buNone/>
              <a:defRPr sz="8000" b="0" i="0">
                <a:solidFill>
                  <a:srgbClr val="4D4D4D"/>
                </a:solidFill>
                <a:latin typeface="TITILLIUMMAPS29L-400WT" pitchFamily="2" charset="77"/>
              </a:defRPr>
            </a:lvl1pPr>
          </a:lstStyle>
          <a:p>
            <a:pPr lvl="0"/>
            <a:r>
              <a:rPr lang="es-419"/>
              <a:t>Title</a:t>
            </a:r>
          </a:p>
          <a:p>
            <a:pPr lvl="0"/>
            <a:r>
              <a:rPr lang="es-419"/>
              <a:t>Lorem</a:t>
            </a:r>
          </a:p>
          <a:p>
            <a:pPr lvl="0"/>
            <a:r>
              <a:rPr lang="es-419"/>
              <a:t>ipsum</a:t>
            </a:r>
          </a:p>
        </p:txBody>
      </p:sp>
      <p:sp>
        <p:nvSpPr>
          <p:cNvPr id="17" name="Rectángulo redondeado 16">
            <a:extLst>
              <a:ext uri="{FF2B5EF4-FFF2-40B4-BE49-F238E27FC236}">
                <a16:creationId xmlns:a16="http://schemas.microsoft.com/office/drawing/2014/main" id="{82A969DB-7217-C85A-742A-A991C74D9452}"/>
              </a:ext>
            </a:extLst>
          </p:cNvPr>
          <p:cNvSpPr/>
          <p:nvPr userDrawn="1"/>
        </p:nvSpPr>
        <p:spPr>
          <a:xfrm>
            <a:off x="672301" y="10456692"/>
            <a:ext cx="9129461" cy="2077278"/>
          </a:xfrm>
          <a:prstGeom prst="roundRect">
            <a:avLst>
              <a:gd name="adj" fmla="val 10521"/>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8" name="Marcador de texto 8">
            <a:extLst>
              <a:ext uri="{FF2B5EF4-FFF2-40B4-BE49-F238E27FC236}">
                <a16:creationId xmlns:a16="http://schemas.microsoft.com/office/drawing/2014/main" id="{8472D728-4D17-9618-9FDA-7A5F432D842F}"/>
              </a:ext>
            </a:extLst>
          </p:cNvPr>
          <p:cNvSpPr>
            <a:spLocks noGrp="1"/>
          </p:cNvSpPr>
          <p:nvPr>
            <p:ph type="body" sz="quarter" idx="20" hasCustomPrompt="1"/>
          </p:nvPr>
        </p:nvSpPr>
        <p:spPr>
          <a:xfrm>
            <a:off x="1027344" y="10735902"/>
            <a:ext cx="8295075" cy="1597348"/>
          </a:xfrm>
          <a:prstGeom prst="rect">
            <a:avLst/>
          </a:prstGeom>
        </p:spPr>
        <p:txBody>
          <a:bodyPr/>
          <a:lstStyle>
            <a:lvl1pPr marL="0" indent="0">
              <a:lnSpc>
                <a:spcPts val="3800"/>
              </a:lnSpc>
              <a:buNone/>
              <a:defRPr sz="3000" b="0" i="0">
                <a:solidFill>
                  <a:srgbClr val="4D4D4D"/>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a:t>
            </a:r>
          </a:p>
        </p:txBody>
      </p:sp>
      <p:sp>
        <p:nvSpPr>
          <p:cNvPr id="20" name="Marcador de pie de página 19">
            <a:extLst>
              <a:ext uri="{FF2B5EF4-FFF2-40B4-BE49-F238E27FC236}">
                <a16:creationId xmlns:a16="http://schemas.microsoft.com/office/drawing/2014/main" id="{1AA63623-FA59-5448-8178-EDDE55F65ED6}"/>
              </a:ext>
            </a:extLst>
          </p:cNvPr>
          <p:cNvSpPr>
            <a:spLocks noGrp="1"/>
          </p:cNvSpPr>
          <p:nvPr>
            <p:ph type="ftr" sz="quarter" idx="21"/>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57705128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1_Basic">
    <p:spTree>
      <p:nvGrpSpPr>
        <p:cNvPr id="1" name=""/>
        <p:cNvGrpSpPr/>
        <p:nvPr/>
      </p:nvGrpSpPr>
      <p:grpSpPr>
        <a:xfrm>
          <a:off x="0" y="0"/>
          <a:ext cx="0" cy="0"/>
          <a:chOff x="0" y="0"/>
          <a:chExt cx="0" cy="0"/>
        </a:xfrm>
      </p:grpSpPr>
      <p:sp>
        <p:nvSpPr>
          <p:cNvPr id="3" name="Marcador de posición de imagen 8">
            <a:extLst>
              <a:ext uri="{FF2B5EF4-FFF2-40B4-BE49-F238E27FC236}">
                <a16:creationId xmlns:a16="http://schemas.microsoft.com/office/drawing/2014/main" id="{003290F6-4A33-5A58-492D-C91A7A039EAE}"/>
              </a:ext>
            </a:extLst>
          </p:cNvPr>
          <p:cNvSpPr>
            <a:spLocks noGrp="1"/>
          </p:cNvSpPr>
          <p:nvPr>
            <p:ph type="pic" sz="quarter" idx="16"/>
          </p:nvPr>
        </p:nvSpPr>
        <p:spPr>
          <a:xfrm>
            <a:off x="11651298" y="0"/>
            <a:ext cx="12732702" cy="13716000"/>
          </a:xfrm>
          <a:prstGeom prst="rect">
            <a:avLst/>
          </a:prstGeom>
        </p:spPr>
        <p:txBody>
          <a:bodyPr/>
          <a:lstStyle/>
          <a:p>
            <a:endParaRPr lang="es-419"/>
          </a:p>
        </p:txBody>
      </p:sp>
      <p:sp>
        <p:nvSpPr>
          <p:cNvPr id="11" name="Rectángulo redondeado 10">
            <a:extLst>
              <a:ext uri="{FF2B5EF4-FFF2-40B4-BE49-F238E27FC236}">
                <a16:creationId xmlns:a16="http://schemas.microsoft.com/office/drawing/2014/main" id="{783DE469-6E35-C70F-4B26-27B0955939F3}"/>
              </a:ext>
            </a:extLst>
          </p:cNvPr>
          <p:cNvSpPr/>
          <p:nvPr userDrawn="1"/>
        </p:nvSpPr>
        <p:spPr>
          <a:xfrm>
            <a:off x="672301" y="3893122"/>
            <a:ext cx="10278197" cy="3091726"/>
          </a:xfrm>
          <a:prstGeom prst="roundRect">
            <a:avLst>
              <a:gd name="adj" fmla="val 8468"/>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2" name="Rectángulo redondeado 11">
            <a:extLst>
              <a:ext uri="{FF2B5EF4-FFF2-40B4-BE49-F238E27FC236}">
                <a16:creationId xmlns:a16="http://schemas.microsoft.com/office/drawing/2014/main" id="{4118C72A-8F6A-5900-A4F9-09AF2215AC1A}"/>
              </a:ext>
            </a:extLst>
          </p:cNvPr>
          <p:cNvSpPr/>
          <p:nvPr userDrawn="1"/>
        </p:nvSpPr>
        <p:spPr>
          <a:xfrm>
            <a:off x="672301" y="7278909"/>
            <a:ext cx="10278197" cy="5139730"/>
          </a:xfrm>
          <a:prstGeom prst="roundRect">
            <a:avLst>
              <a:gd name="adj" fmla="val 8468"/>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3" name="Marcador de texto 8">
            <a:extLst>
              <a:ext uri="{FF2B5EF4-FFF2-40B4-BE49-F238E27FC236}">
                <a16:creationId xmlns:a16="http://schemas.microsoft.com/office/drawing/2014/main" id="{1B0AC39A-0260-C14E-6976-0593088EF4BD}"/>
              </a:ext>
            </a:extLst>
          </p:cNvPr>
          <p:cNvSpPr>
            <a:spLocks noGrp="1"/>
          </p:cNvSpPr>
          <p:nvPr>
            <p:ph type="body" sz="quarter" idx="17" hasCustomPrompt="1"/>
          </p:nvPr>
        </p:nvSpPr>
        <p:spPr>
          <a:xfrm>
            <a:off x="1279934" y="7945729"/>
            <a:ext cx="9169580" cy="3945170"/>
          </a:xfrm>
          <a:prstGeom prst="rect">
            <a:avLst/>
          </a:prstGeom>
        </p:spPr>
        <p:txBody>
          <a:bodyPr/>
          <a:lstStyle>
            <a:lvl1pPr marL="0" indent="0">
              <a:lnSpc>
                <a:spcPts val="3600"/>
              </a:lnSpc>
              <a:spcBef>
                <a:spcPts val="0"/>
              </a:spcBef>
              <a:buNone/>
              <a:defRPr sz="3000">
                <a:solidFill>
                  <a:srgbClr val="4D4D4D"/>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4" name="Título 1">
            <a:extLst>
              <a:ext uri="{FF2B5EF4-FFF2-40B4-BE49-F238E27FC236}">
                <a16:creationId xmlns:a16="http://schemas.microsoft.com/office/drawing/2014/main" id="{9F8A0A09-A788-14E3-E2B6-B92685EF0820}"/>
              </a:ext>
            </a:extLst>
          </p:cNvPr>
          <p:cNvSpPr>
            <a:spLocks noGrp="1"/>
          </p:cNvSpPr>
          <p:nvPr>
            <p:ph type="title" hasCustomPrompt="1"/>
          </p:nvPr>
        </p:nvSpPr>
        <p:spPr>
          <a:xfrm>
            <a:off x="1279934" y="4627784"/>
            <a:ext cx="9169580" cy="2651125"/>
          </a:xfrm>
          <a:prstGeom prst="rect">
            <a:avLst/>
          </a:prstGeom>
        </p:spPr>
        <p:txBody>
          <a:bodyPr/>
          <a:lstStyle>
            <a:lvl1pPr>
              <a:defRPr sz="13000" b="0" i="0">
                <a:solidFill>
                  <a:schemeClr val="bg1"/>
                </a:solidFill>
                <a:latin typeface="TITILLIUMMAPS29L-400WT" pitchFamily="2" charset="77"/>
                <a:cs typeface="Calibri" panose="020F0502020204030204" pitchFamily="34" charset="0"/>
              </a:defRPr>
            </a:lvl1pPr>
          </a:lstStyle>
          <a:p>
            <a:r>
              <a:rPr lang="es-MX"/>
              <a:t>Subtitle</a:t>
            </a:r>
            <a:endParaRPr lang="es-419"/>
          </a:p>
        </p:txBody>
      </p:sp>
      <p:sp>
        <p:nvSpPr>
          <p:cNvPr id="15" name="Marcador de pie de página 14">
            <a:extLst>
              <a:ext uri="{FF2B5EF4-FFF2-40B4-BE49-F238E27FC236}">
                <a16:creationId xmlns:a16="http://schemas.microsoft.com/office/drawing/2014/main" id="{8E32F769-5CCB-8E0E-9DBD-7B935A1DCFC2}"/>
              </a:ext>
            </a:extLst>
          </p:cNvPr>
          <p:cNvSpPr>
            <a:spLocks noGrp="1"/>
          </p:cNvSpPr>
          <p:nvPr>
            <p:ph type="ftr" sz="quarter" idx="18"/>
          </p:nvPr>
        </p:nvSpPr>
        <p:spPr/>
        <p:txBody>
          <a:bodyPr/>
          <a:lstStyle/>
          <a:p>
            <a:r>
              <a:rPr lang="es-419" err="1"/>
              <a:t>Presentation</a:t>
            </a:r>
            <a:r>
              <a:rPr lang="es-419"/>
              <a:t> Name | Speaker | Date</a:t>
            </a:r>
          </a:p>
        </p:txBody>
      </p:sp>
      <p:sp>
        <p:nvSpPr>
          <p:cNvPr id="16" name="Rectángulo redondeado 15">
            <a:extLst>
              <a:ext uri="{FF2B5EF4-FFF2-40B4-BE49-F238E27FC236}">
                <a16:creationId xmlns:a16="http://schemas.microsoft.com/office/drawing/2014/main" id="{556A4243-B5B6-B650-093C-0D0D9C868111}"/>
              </a:ext>
            </a:extLst>
          </p:cNvPr>
          <p:cNvSpPr/>
          <p:nvPr userDrawn="1"/>
        </p:nvSpPr>
        <p:spPr>
          <a:xfrm>
            <a:off x="672301" y="1903359"/>
            <a:ext cx="10278197" cy="1762554"/>
          </a:xfrm>
          <a:prstGeom prst="roundRect">
            <a:avLst>
              <a:gd name="adj" fmla="val 17325"/>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rgbClr val="4D4D4D"/>
              </a:solidFill>
            </a:endParaRPr>
          </a:p>
        </p:txBody>
      </p:sp>
      <p:sp>
        <p:nvSpPr>
          <p:cNvPr id="17" name="Marcador de texto 8">
            <a:extLst>
              <a:ext uri="{FF2B5EF4-FFF2-40B4-BE49-F238E27FC236}">
                <a16:creationId xmlns:a16="http://schemas.microsoft.com/office/drawing/2014/main" id="{F5CD748A-53B9-4980-D50D-017F2B039919}"/>
              </a:ext>
            </a:extLst>
          </p:cNvPr>
          <p:cNvSpPr>
            <a:spLocks noGrp="1"/>
          </p:cNvSpPr>
          <p:nvPr>
            <p:ph type="body" sz="quarter" idx="19" hasCustomPrompt="1"/>
          </p:nvPr>
        </p:nvSpPr>
        <p:spPr>
          <a:xfrm>
            <a:off x="1279934" y="2258607"/>
            <a:ext cx="9169580" cy="1006367"/>
          </a:xfrm>
          <a:prstGeom prst="rect">
            <a:avLst/>
          </a:prstGeom>
        </p:spPr>
        <p:txBody>
          <a:bodyPr/>
          <a:lstStyle>
            <a:lvl1pPr marL="0" indent="0">
              <a:lnSpc>
                <a:spcPts val="3600"/>
              </a:lnSpc>
              <a:spcBef>
                <a:spcPts val="0"/>
              </a:spcBef>
              <a:buNone/>
              <a:defRPr sz="3000">
                <a:solidFill>
                  <a:srgbClr val="4D4D4D"/>
                </a:solidFill>
                <a:latin typeface="+mj-lt"/>
              </a:defRPr>
            </a:lvl1pPr>
          </a:lstStyle>
          <a:p>
            <a:pPr lvl="0"/>
            <a:r>
              <a:rPr lang="es-419"/>
              <a:t>Chapter XX</a:t>
            </a:r>
          </a:p>
        </p:txBody>
      </p:sp>
    </p:spTree>
    <p:extLst>
      <p:ext uri="{BB962C8B-B14F-4D97-AF65-F5344CB8AC3E}">
        <p14:creationId xmlns:p14="http://schemas.microsoft.com/office/powerpoint/2010/main" val="831755870"/>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cyan - image">
    <p:spTree>
      <p:nvGrpSpPr>
        <p:cNvPr id="1" name=""/>
        <p:cNvGrpSpPr/>
        <p:nvPr/>
      </p:nvGrpSpPr>
      <p:grpSpPr>
        <a:xfrm>
          <a:off x="0" y="0"/>
          <a:ext cx="0" cy="0"/>
          <a:chOff x="0" y="0"/>
          <a:chExt cx="0" cy="0"/>
        </a:xfrm>
      </p:grpSpPr>
      <p:sp>
        <p:nvSpPr>
          <p:cNvPr id="13" name="Marcador de posición de imagen 8">
            <a:extLst>
              <a:ext uri="{FF2B5EF4-FFF2-40B4-BE49-F238E27FC236}">
                <a16:creationId xmlns:a16="http://schemas.microsoft.com/office/drawing/2014/main" id="{8F45B707-8CF9-86B3-904B-1D81B52013F1}"/>
              </a:ext>
            </a:extLst>
          </p:cNvPr>
          <p:cNvSpPr>
            <a:spLocks noGrp="1"/>
          </p:cNvSpPr>
          <p:nvPr>
            <p:ph type="pic" sz="quarter" idx="16"/>
          </p:nvPr>
        </p:nvSpPr>
        <p:spPr>
          <a:xfrm>
            <a:off x="0" y="0"/>
            <a:ext cx="24384000" cy="13715999"/>
          </a:xfrm>
          <a:prstGeom prst="rect">
            <a:avLst/>
          </a:prstGeom>
        </p:spPr>
        <p:txBody>
          <a:bodyPr/>
          <a:lstStyle/>
          <a:p>
            <a:endParaRPr lang="es-419"/>
          </a:p>
        </p:txBody>
      </p:sp>
      <p:sp>
        <p:nvSpPr>
          <p:cNvPr id="3" name="Marcador de pie de página 2">
            <a:extLst>
              <a:ext uri="{FF2B5EF4-FFF2-40B4-BE49-F238E27FC236}">
                <a16:creationId xmlns:a16="http://schemas.microsoft.com/office/drawing/2014/main" id="{B02BB92B-8139-DE02-D7F7-21BD069A302F}"/>
              </a:ext>
            </a:extLst>
          </p:cNvPr>
          <p:cNvSpPr>
            <a:spLocks noGrp="1"/>
          </p:cNvSpPr>
          <p:nvPr>
            <p:ph type="ftr" sz="quarter" idx="17"/>
          </p:nvPr>
        </p:nvSpPr>
        <p:spPr/>
        <p:txBody>
          <a:bodyPr/>
          <a:lstStyle/>
          <a:p>
            <a:r>
              <a:rPr lang="es-419" err="1"/>
              <a:t>Presentation</a:t>
            </a:r>
            <a:r>
              <a:rPr lang="es-419"/>
              <a:t> Name | Speaker | Date</a:t>
            </a:r>
          </a:p>
        </p:txBody>
      </p:sp>
      <p:pic>
        <p:nvPicPr>
          <p:cNvPr id="4" name="Imatge" descr="Imatge">
            <a:extLst>
              <a:ext uri="{FF2B5EF4-FFF2-40B4-BE49-F238E27FC236}">
                <a16:creationId xmlns:a16="http://schemas.microsoft.com/office/drawing/2014/main" id="{6CE7F1C7-3004-BD6A-AE0E-315D921438D1}"/>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Tree>
    <p:extLst>
      <p:ext uri="{BB962C8B-B14F-4D97-AF65-F5344CB8AC3E}">
        <p14:creationId xmlns:p14="http://schemas.microsoft.com/office/powerpoint/2010/main" val="1069257359"/>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Basic">
    <p:spTree>
      <p:nvGrpSpPr>
        <p:cNvPr id="1" name=""/>
        <p:cNvGrpSpPr/>
        <p:nvPr/>
      </p:nvGrpSpPr>
      <p:grpSpPr>
        <a:xfrm>
          <a:off x="0" y="0"/>
          <a:ext cx="0" cy="0"/>
          <a:chOff x="0" y="0"/>
          <a:chExt cx="0" cy="0"/>
        </a:xfrm>
      </p:grpSpPr>
      <p:sp>
        <p:nvSpPr>
          <p:cNvPr id="8" name="Marcador de texto 8">
            <a:extLst>
              <a:ext uri="{FF2B5EF4-FFF2-40B4-BE49-F238E27FC236}">
                <a16:creationId xmlns:a16="http://schemas.microsoft.com/office/drawing/2014/main" id="{27DE553B-F79E-791B-43F3-8F7F4FBCFB40}"/>
              </a:ext>
            </a:extLst>
          </p:cNvPr>
          <p:cNvSpPr>
            <a:spLocks noGrp="1"/>
          </p:cNvSpPr>
          <p:nvPr>
            <p:ph type="body" sz="quarter" idx="12" hasCustomPrompt="1"/>
          </p:nvPr>
        </p:nvSpPr>
        <p:spPr>
          <a:xfrm>
            <a:off x="1699772" y="3936322"/>
            <a:ext cx="6699250" cy="720725"/>
          </a:xfrm>
          <a:prstGeom prst="rect">
            <a:avLst/>
          </a:prstGeom>
        </p:spPr>
        <p:txBody>
          <a:bodyPr/>
          <a:lstStyle>
            <a:lvl1pPr marL="0" indent="0">
              <a:buNone/>
              <a:defRPr sz="3200"/>
            </a:lvl1pPr>
          </a:lstStyle>
          <a:p>
            <a:pPr lvl="0"/>
            <a:r>
              <a:rPr lang="es-419"/>
              <a:t>Chapter XX</a:t>
            </a:r>
          </a:p>
        </p:txBody>
      </p:sp>
      <p:sp>
        <p:nvSpPr>
          <p:cNvPr id="9" name="Marcador de texto 8">
            <a:extLst>
              <a:ext uri="{FF2B5EF4-FFF2-40B4-BE49-F238E27FC236}">
                <a16:creationId xmlns:a16="http://schemas.microsoft.com/office/drawing/2014/main" id="{587E988A-13B3-BFB4-0571-B790D14E5705}"/>
              </a:ext>
            </a:extLst>
          </p:cNvPr>
          <p:cNvSpPr>
            <a:spLocks noGrp="1"/>
          </p:cNvSpPr>
          <p:nvPr>
            <p:ph type="body" sz="quarter" idx="13" hasCustomPrompt="1"/>
          </p:nvPr>
        </p:nvSpPr>
        <p:spPr>
          <a:xfrm>
            <a:off x="1699772" y="4982013"/>
            <a:ext cx="12290229" cy="1071134"/>
          </a:xfrm>
          <a:prstGeom prst="rect">
            <a:avLst/>
          </a:prstGeom>
        </p:spPr>
        <p:txBody>
          <a:bodyPr/>
          <a:lstStyle>
            <a:lvl1pPr marL="0" indent="0">
              <a:buNone/>
              <a:defRPr sz="8200" b="0" i="0">
                <a:latin typeface="TITILLIUMMAPS29L-400WT" pitchFamily="2" charset="77"/>
              </a:defRPr>
            </a:lvl1pPr>
          </a:lstStyle>
          <a:p>
            <a:pPr lvl="0"/>
            <a:r>
              <a:rPr lang="es-419" err="1"/>
              <a:t>Presentation</a:t>
            </a:r>
            <a:r>
              <a:rPr lang="es-419"/>
              <a:t> </a:t>
            </a:r>
            <a:r>
              <a:rPr lang="es-419" err="1"/>
              <a:t>Title</a:t>
            </a:r>
            <a:endParaRPr lang="es-419"/>
          </a:p>
        </p:txBody>
      </p:sp>
      <p:sp>
        <p:nvSpPr>
          <p:cNvPr id="10" name="Marcador de texto 8">
            <a:extLst>
              <a:ext uri="{FF2B5EF4-FFF2-40B4-BE49-F238E27FC236}">
                <a16:creationId xmlns:a16="http://schemas.microsoft.com/office/drawing/2014/main" id="{CC97AC21-1DA1-4B50-8775-85ABA9169DA1}"/>
              </a:ext>
            </a:extLst>
          </p:cNvPr>
          <p:cNvSpPr>
            <a:spLocks noGrp="1"/>
          </p:cNvSpPr>
          <p:nvPr>
            <p:ph type="body" sz="quarter" idx="16" hasCustomPrompt="1"/>
          </p:nvPr>
        </p:nvSpPr>
        <p:spPr>
          <a:xfrm>
            <a:off x="1699771" y="6623304"/>
            <a:ext cx="15764951" cy="2873808"/>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3" name="Marcador de pie de página 2">
            <a:extLst>
              <a:ext uri="{FF2B5EF4-FFF2-40B4-BE49-F238E27FC236}">
                <a16:creationId xmlns:a16="http://schemas.microsoft.com/office/drawing/2014/main" id="{D92C6131-4169-2580-7C4F-037DE2A58499}"/>
              </a:ext>
            </a:extLst>
          </p:cNvPr>
          <p:cNvSpPr>
            <a:spLocks noGrp="1"/>
          </p:cNvSpPr>
          <p:nvPr>
            <p:ph type="ftr" sz="quarter" idx="17"/>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047045796"/>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9_Basic">
    <p:spTree>
      <p:nvGrpSpPr>
        <p:cNvPr id="1" name=""/>
        <p:cNvGrpSpPr/>
        <p:nvPr/>
      </p:nvGrpSpPr>
      <p:grpSpPr>
        <a:xfrm>
          <a:off x="0" y="0"/>
          <a:ext cx="0" cy="0"/>
          <a:chOff x="0" y="0"/>
          <a:chExt cx="0" cy="0"/>
        </a:xfrm>
      </p:grpSpPr>
      <p:sp>
        <p:nvSpPr>
          <p:cNvPr id="8" name="Marcador de texto 8">
            <a:extLst>
              <a:ext uri="{FF2B5EF4-FFF2-40B4-BE49-F238E27FC236}">
                <a16:creationId xmlns:a16="http://schemas.microsoft.com/office/drawing/2014/main" id="{27DE553B-F79E-791B-43F3-8F7F4FBCFB40}"/>
              </a:ext>
            </a:extLst>
          </p:cNvPr>
          <p:cNvSpPr>
            <a:spLocks noGrp="1"/>
          </p:cNvSpPr>
          <p:nvPr>
            <p:ph type="body" sz="quarter" idx="12" hasCustomPrompt="1"/>
          </p:nvPr>
        </p:nvSpPr>
        <p:spPr>
          <a:xfrm>
            <a:off x="1588260" y="3936322"/>
            <a:ext cx="6699250" cy="720725"/>
          </a:xfrm>
          <a:prstGeom prst="rect">
            <a:avLst/>
          </a:prstGeom>
        </p:spPr>
        <p:txBody>
          <a:bodyPr/>
          <a:lstStyle>
            <a:lvl1pPr marL="0" indent="0">
              <a:buNone/>
              <a:defRPr sz="3200"/>
            </a:lvl1pPr>
          </a:lstStyle>
          <a:p>
            <a:pPr lvl="0"/>
            <a:r>
              <a:rPr lang="es-419"/>
              <a:t>Chapter XX</a:t>
            </a:r>
          </a:p>
        </p:txBody>
      </p:sp>
      <p:sp>
        <p:nvSpPr>
          <p:cNvPr id="9" name="Marcador de texto 8">
            <a:extLst>
              <a:ext uri="{FF2B5EF4-FFF2-40B4-BE49-F238E27FC236}">
                <a16:creationId xmlns:a16="http://schemas.microsoft.com/office/drawing/2014/main" id="{587E988A-13B3-BFB4-0571-B790D14E5705}"/>
              </a:ext>
            </a:extLst>
          </p:cNvPr>
          <p:cNvSpPr>
            <a:spLocks noGrp="1"/>
          </p:cNvSpPr>
          <p:nvPr>
            <p:ph type="body" sz="quarter" idx="13" hasCustomPrompt="1"/>
          </p:nvPr>
        </p:nvSpPr>
        <p:spPr>
          <a:xfrm>
            <a:off x="1588260" y="4982013"/>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10" name="Marcador de texto 8">
            <a:extLst>
              <a:ext uri="{FF2B5EF4-FFF2-40B4-BE49-F238E27FC236}">
                <a16:creationId xmlns:a16="http://schemas.microsoft.com/office/drawing/2014/main" id="{CC97AC21-1DA1-4B50-8775-85ABA9169DA1}"/>
              </a:ext>
            </a:extLst>
          </p:cNvPr>
          <p:cNvSpPr>
            <a:spLocks noGrp="1"/>
          </p:cNvSpPr>
          <p:nvPr>
            <p:ph type="body" sz="quarter" idx="16" hasCustomPrompt="1"/>
          </p:nvPr>
        </p:nvSpPr>
        <p:spPr>
          <a:xfrm>
            <a:off x="1588259" y="6623304"/>
            <a:ext cx="10767293" cy="3858842"/>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2" name="Imatge" descr="Imatge">
            <a:extLst>
              <a:ext uri="{FF2B5EF4-FFF2-40B4-BE49-F238E27FC236}">
                <a16:creationId xmlns:a16="http://schemas.microsoft.com/office/drawing/2014/main" id="{B88D17C5-E30C-6859-3FA6-00633E47C7B4}"/>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3" name="Marcador de posición de imagen 8">
            <a:extLst>
              <a:ext uri="{FF2B5EF4-FFF2-40B4-BE49-F238E27FC236}">
                <a16:creationId xmlns:a16="http://schemas.microsoft.com/office/drawing/2014/main" id="{6F9EA907-544E-FFAE-97A3-638E52467728}"/>
              </a:ext>
            </a:extLst>
          </p:cNvPr>
          <p:cNvSpPr>
            <a:spLocks noGrp="1"/>
          </p:cNvSpPr>
          <p:nvPr>
            <p:ph type="pic" sz="quarter" idx="18"/>
          </p:nvPr>
        </p:nvSpPr>
        <p:spPr>
          <a:xfrm>
            <a:off x="13366684" y="5517580"/>
            <a:ext cx="3706409" cy="3566425"/>
          </a:xfrm>
          <a:prstGeom prst="roundRect">
            <a:avLst>
              <a:gd name="adj" fmla="val 5203"/>
            </a:avLst>
          </a:prstGeom>
          <a:ln w="127000">
            <a:solidFill>
              <a:srgbClr val="EEDE66"/>
            </a:solidFill>
          </a:ln>
        </p:spPr>
        <p:txBody>
          <a:bodyPr/>
          <a:lstStyle/>
          <a:p>
            <a:endParaRPr lang="es-419"/>
          </a:p>
        </p:txBody>
      </p:sp>
      <p:sp>
        <p:nvSpPr>
          <p:cNvPr id="6" name="Marcador de posición de imagen 8">
            <a:extLst>
              <a:ext uri="{FF2B5EF4-FFF2-40B4-BE49-F238E27FC236}">
                <a16:creationId xmlns:a16="http://schemas.microsoft.com/office/drawing/2014/main" id="{A7757D9A-C3D2-86BF-03B2-83F2D82E01DA}"/>
              </a:ext>
            </a:extLst>
          </p:cNvPr>
          <p:cNvSpPr>
            <a:spLocks noGrp="1"/>
          </p:cNvSpPr>
          <p:nvPr>
            <p:ph type="pic" sz="quarter" idx="19"/>
          </p:nvPr>
        </p:nvSpPr>
        <p:spPr>
          <a:xfrm>
            <a:off x="17492636" y="1351355"/>
            <a:ext cx="5478876" cy="5271949"/>
          </a:xfrm>
          <a:prstGeom prst="roundRect">
            <a:avLst>
              <a:gd name="adj" fmla="val 5203"/>
            </a:avLst>
          </a:prstGeom>
          <a:ln w="127000">
            <a:solidFill>
              <a:srgbClr val="96D6F3"/>
            </a:solidFill>
          </a:ln>
        </p:spPr>
        <p:txBody>
          <a:bodyPr/>
          <a:lstStyle/>
          <a:p>
            <a:endParaRPr lang="es-419"/>
          </a:p>
        </p:txBody>
      </p:sp>
      <p:sp>
        <p:nvSpPr>
          <p:cNvPr id="7" name="Marcador de posición de imagen 8">
            <a:extLst>
              <a:ext uri="{FF2B5EF4-FFF2-40B4-BE49-F238E27FC236}">
                <a16:creationId xmlns:a16="http://schemas.microsoft.com/office/drawing/2014/main" id="{AB231EC0-88FD-7DCB-CCEC-DA710861F02A}"/>
              </a:ext>
            </a:extLst>
          </p:cNvPr>
          <p:cNvSpPr>
            <a:spLocks noGrp="1"/>
          </p:cNvSpPr>
          <p:nvPr>
            <p:ph type="pic" sz="quarter" idx="20"/>
          </p:nvPr>
        </p:nvSpPr>
        <p:spPr>
          <a:xfrm>
            <a:off x="17492636" y="7092697"/>
            <a:ext cx="4051520" cy="5370772"/>
          </a:xfrm>
          <a:prstGeom prst="roundRect">
            <a:avLst>
              <a:gd name="adj" fmla="val 5203"/>
            </a:avLst>
          </a:prstGeom>
          <a:ln w="127000">
            <a:solidFill>
              <a:srgbClr val="79C59F"/>
            </a:solidFill>
          </a:ln>
        </p:spPr>
        <p:txBody>
          <a:bodyPr/>
          <a:lstStyle/>
          <a:p>
            <a:endParaRPr lang="es-419"/>
          </a:p>
        </p:txBody>
      </p:sp>
      <p:sp>
        <p:nvSpPr>
          <p:cNvPr id="11" name="Marcador de pie de página 10">
            <a:extLst>
              <a:ext uri="{FF2B5EF4-FFF2-40B4-BE49-F238E27FC236}">
                <a16:creationId xmlns:a16="http://schemas.microsoft.com/office/drawing/2014/main" id="{ED03E41E-B760-C623-CD61-D017D3057490}"/>
              </a:ext>
            </a:extLst>
          </p:cNvPr>
          <p:cNvSpPr>
            <a:spLocks noGrp="1"/>
          </p:cNvSpPr>
          <p:nvPr>
            <p:ph type="ftr" sz="quarter" idx="21"/>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265898770"/>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Basic">
    <p:spTree>
      <p:nvGrpSpPr>
        <p:cNvPr id="1" name=""/>
        <p:cNvGrpSpPr/>
        <p:nvPr/>
      </p:nvGrpSpPr>
      <p:grpSpPr>
        <a:xfrm>
          <a:off x="0" y="0"/>
          <a:ext cx="0" cy="0"/>
          <a:chOff x="0" y="0"/>
          <a:chExt cx="0" cy="0"/>
        </a:xfrm>
      </p:grpSpPr>
      <p:sp>
        <p:nvSpPr>
          <p:cNvPr id="11" name="Marcador de texto 8">
            <a:extLst>
              <a:ext uri="{FF2B5EF4-FFF2-40B4-BE49-F238E27FC236}">
                <a16:creationId xmlns:a16="http://schemas.microsoft.com/office/drawing/2014/main" id="{BA4EFA3B-03D5-8EB7-E1C4-08B32BAD9F86}"/>
              </a:ext>
            </a:extLst>
          </p:cNvPr>
          <p:cNvSpPr>
            <a:spLocks noGrp="1"/>
          </p:cNvSpPr>
          <p:nvPr>
            <p:ph type="body" sz="quarter" idx="12" hasCustomPrompt="1"/>
          </p:nvPr>
        </p:nvSpPr>
        <p:spPr>
          <a:xfrm>
            <a:off x="1521352" y="3214219"/>
            <a:ext cx="6699250" cy="720725"/>
          </a:xfrm>
          <a:prstGeom prst="rect">
            <a:avLst/>
          </a:prstGeom>
        </p:spPr>
        <p:txBody>
          <a:bodyPr/>
          <a:lstStyle>
            <a:lvl1pPr marL="0" indent="0">
              <a:buNone/>
              <a:defRPr sz="3200"/>
            </a:lvl1pPr>
          </a:lstStyle>
          <a:p>
            <a:pPr lvl="0"/>
            <a:r>
              <a:rPr lang="es-419"/>
              <a:t>Chapter XX</a:t>
            </a:r>
          </a:p>
        </p:txBody>
      </p:sp>
      <p:sp>
        <p:nvSpPr>
          <p:cNvPr id="12" name="Marcador de texto 8">
            <a:extLst>
              <a:ext uri="{FF2B5EF4-FFF2-40B4-BE49-F238E27FC236}">
                <a16:creationId xmlns:a16="http://schemas.microsoft.com/office/drawing/2014/main" id="{F98DFA96-889D-730B-C1C5-D858FEB8D1C1}"/>
              </a:ext>
            </a:extLst>
          </p:cNvPr>
          <p:cNvSpPr>
            <a:spLocks noGrp="1"/>
          </p:cNvSpPr>
          <p:nvPr>
            <p:ph type="body" sz="quarter" idx="13" hasCustomPrompt="1"/>
          </p:nvPr>
        </p:nvSpPr>
        <p:spPr>
          <a:xfrm>
            <a:off x="1521352" y="4259910"/>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13" name="Marcador de texto 8">
            <a:extLst>
              <a:ext uri="{FF2B5EF4-FFF2-40B4-BE49-F238E27FC236}">
                <a16:creationId xmlns:a16="http://schemas.microsoft.com/office/drawing/2014/main" id="{4C59F15A-68B1-D332-9206-A9E136AB6B47}"/>
              </a:ext>
            </a:extLst>
          </p:cNvPr>
          <p:cNvSpPr>
            <a:spLocks noGrp="1"/>
          </p:cNvSpPr>
          <p:nvPr>
            <p:ph type="body" sz="quarter" idx="17" hasCustomPrompt="1"/>
          </p:nvPr>
        </p:nvSpPr>
        <p:spPr>
          <a:xfrm>
            <a:off x="1521353" y="6035776"/>
            <a:ext cx="7561474" cy="5068388"/>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4" name="Marcador de texto 8">
            <a:extLst>
              <a:ext uri="{FF2B5EF4-FFF2-40B4-BE49-F238E27FC236}">
                <a16:creationId xmlns:a16="http://schemas.microsoft.com/office/drawing/2014/main" id="{29DECB5B-C37F-F866-9E80-D07F43D577D4}"/>
              </a:ext>
            </a:extLst>
          </p:cNvPr>
          <p:cNvSpPr>
            <a:spLocks noGrp="1"/>
          </p:cNvSpPr>
          <p:nvPr>
            <p:ph type="body" sz="quarter" idx="18" hasCustomPrompt="1"/>
          </p:nvPr>
        </p:nvSpPr>
        <p:spPr>
          <a:xfrm>
            <a:off x="9620324" y="6035776"/>
            <a:ext cx="7561474" cy="5068388"/>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2" name="Imatge" descr="Imatge">
            <a:extLst>
              <a:ext uri="{FF2B5EF4-FFF2-40B4-BE49-F238E27FC236}">
                <a16:creationId xmlns:a16="http://schemas.microsoft.com/office/drawing/2014/main" id="{9D914E70-46B4-A7A4-107D-2C2370E74C8F}"/>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3" name="Marcador de pie de página 2">
            <a:extLst>
              <a:ext uri="{FF2B5EF4-FFF2-40B4-BE49-F238E27FC236}">
                <a16:creationId xmlns:a16="http://schemas.microsoft.com/office/drawing/2014/main" id="{2CE1CC54-DBC1-D9FC-6A2B-06D30755B097}"/>
              </a:ext>
            </a:extLst>
          </p:cNvPr>
          <p:cNvSpPr>
            <a:spLocks noGrp="1"/>
          </p:cNvSpPr>
          <p:nvPr>
            <p:ph type="ftr" sz="quarter" idx="19"/>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316132180"/>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 image">
    <p:spTree>
      <p:nvGrpSpPr>
        <p:cNvPr id="1" name=""/>
        <p:cNvGrpSpPr/>
        <p:nvPr/>
      </p:nvGrpSpPr>
      <p:grpSpPr>
        <a:xfrm>
          <a:off x="0" y="0"/>
          <a:ext cx="0" cy="0"/>
          <a:chOff x="0" y="0"/>
          <a:chExt cx="0" cy="0"/>
        </a:xfrm>
      </p:grpSpPr>
      <p:sp>
        <p:nvSpPr>
          <p:cNvPr id="11" name="Marcador de texto 8">
            <a:extLst>
              <a:ext uri="{FF2B5EF4-FFF2-40B4-BE49-F238E27FC236}">
                <a16:creationId xmlns:a16="http://schemas.microsoft.com/office/drawing/2014/main" id="{CE62B938-8827-EB03-DBB1-4D200D2B4E9B}"/>
              </a:ext>
            </a:extLst>
          </p:cNvPr>
          <p:cNvSpPr>
            <a:spLocks noGrp="1"/>
          </p:cNvSpPr>
          <p:nvPr>
            <p:ph type="body" sz="quarter" idx="13" hasCustomPrompt="1"/>
          </p:nvPr>
        </p:nvSpPr>
        <p:spPr>
          <a:xfrm>
            <a:off x="1699773" y="4078314"/>
            <a:ext cx="7561474" cy="1071134"/>
          </a:xfrm>
          <a:prstGeom prst="rect">
            <a:avLst/>
          </a:prstGeom>
        </p:spPr>
        <p:txBody>
          <a:bodyPr/>
          <a:lstStyle>
            <a:lvl1pPr marL="0" indent="0">
              <a:buNone/>
              <a:defRPr sz="5000" b="0" i="0">
                <a:latin typeface="TITILLIUMMAPS29L-400WT" pitchFamily="2" charset="77"/>
              </a:defRPr>
            </a:lvl1pPr>
          </a:lstStyle>
          <a:p>
            <a:pPr lvl="0"/>
            <a:r>
              <a:rPr lang="es-419"/>
              <a:t>Title</a:t>
            </a:r>
          </a:p>
        </p:txBody>
      </p:sp>
      <p:sp>
        <p:nvSpPr>
          <p:cNvPr id="4" name="Marcador de texto 8">
            <a:extLst>
              <a:ext uri="{FF2B5EF4-FFF2-40B4-BE49-F238E27FC236}">
                <a16:creationId xmlns:a16="http://schemas.microsoft.com/office/drawing/2014/main" id="{87190646-00E4-1884-3240-5886BA586AC4}"/>
              </a:ext>
            </a:extLst>
          </p:cNvPr>
          <p:cNvSpPr>
            <a:spLocks noGrp="1"/>
          </p:cNvSpPr>
          <p:nvPr>
            <p:ph type="body" sz="quarter" idx="17" hasCustomPrompt="1"/>
          </p:nvPr>
        </p:nvSpPr>
        <p:spPr>
          <a:xfrm>
            <a:off x="1699773" y="5487136"/>
            <a:ext cx="7561474" cy="5068388"/>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5" name="Marcador de posición de imagen 8">
            <a:extLst>
              <a:ext uri="{FF2B5EF4-FFF2-40B4-BE49-F238E27FC236}">
                <a16:creationId xmlns:a16="http://schemas.microsoft.com/office/drawing/2014/main" id="{16DB3AD8-C233-12E5-4782-F04C2C55F50C}"/>
              </a:ext>
            </a:extLst>
          </p:cNvPr>
          <p:cNvSpPr>
            <a:spLocks noGrp="1"/>
          </p:cNvSpPr>
          <p:nvPr>
            <p:ph type="pic" sz="quarter" idx="16"/>
          </p:nvPr>
        </p:nvSpPr>
        <p:spPr>
          <a:xfrm>
            <a:off x="12192000" y="340895"/>
            <a:ext cx="11911556" cy="13034209"/>
          </a:xfrm>
          <a:prstGeom prst="roundRect">
            <a:avLst>
              <a:gd name="adj" fmla="val 4871"/>
            </a:avLst>
          </a:prstGeom>
        </p:spPr>
        <p:txBody>
          <a:bodyPr/>
          <a:lstStyle/>
          <a:p>
            <a:endParaRPr lang="es-419"/>
          </a:p>
        </p:txBody>
      </p:sp>
      <p:pic>
        <p:nvPicPr>
          <p:cNvPr id="2" name="Imatge" descr="Imatge">
            <a:extLst>
              <a:ext uri="{FF2B5EF4-FFF2-40B4-BE49-F238E27FC236}">
                <a16:creationId xmlns:a16="http://schemas.microsoft.com/office/drawing/2014/main" id="{2AFE932C-9B06-9B96-52B0-269435A4B5AE}"/>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3" name="Marcador de pie de página 2">
            <a:extLst>
              <a:ext uri="{FF2B5EF4-FFF2-40B4-BE49-F238E27FC236}">
                <a16:creationId xmlns:a16="http://schemas.microsoft.com/office/drawing/2014/main" id="{2D2F739F-4F1E-0CEC-DCA2-F7530CDE021E}"/>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1361835562"/>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images">
    <p:spTree>
      <p:nvGrpSpPr>
        <p:cNvPr id="1" name=""/>
        <p:cNvGrpSpPr/>
        <p:nvPr/>
      </p:nvGrpSpPr>
      <p:grpSpPr>
        <a:xfrm>
          <a:off x="0" y="0"/>
          <a:ext cx="0" cy="0"/>
          <a:chOff x="0" y="0"/>
          <a:chExt cx="0" cy="0"/>
        </a:xfrm>
      </p:grpSpPr>
      <p:sp>
        <p:nvSpPr>
          <p:cNvPr id="9" name="Marcador de posición de imagen 8">
            <a:extLst>
              <a:ext uri="{FF2B5EF4-FFF2-40B4-BE49-F238E27FC236}">
                <a16:creationId xmlns:a16="http://schemas.microsoft.com/office/drawing/2014/main" id="{A12C7E26-962E-B614-43BA-0DB65F481D11}"/>
              </a:ext>
            </a:extLst>
          </p:cNvPr>
          <p:cNvSpPr>
            <a:spLocks noGrp="1"/>
          </p:cNvSpPr>
          <p:nvPr>
            <p:ph type="pic" sz="quarter" idx="16"/>
          </p:nvPr>
        </p:nvSpPr>
        <p:spPr>
          <a:xfrm>
            <a:off x="672302" y="1895708"/>
            <a:ext cx="12040088" cy="10043744"/>
          </a:xfrm>
          <a:prstGeom prst="roundRect">
            <a:avLst>
              <a:gd name="adj" fmla="val 2874"/>
            </a:avLst>
          </a:prstGeom>
        </p:spPr>
        <p:txBody>
          <a:bodyPr/>
          <a:lstStyle/>
          <a:p>
            <a:endParaRPr lang="es-419"/>
          </a:p>
        </p:txBody>
      </p:sp>
      <p:sp>
        <p:nvSpPr>
          <p:cNvPr id="6" name="Marcador de posición de imagen 8">
            <a:extLst>
              <a:ext uri="{FF2B5EF4-FFF2-40B4-BE49-F238E27FC236}">
                <a16:creationId xmlns:a16="http://schemas.microsoft.com/office/drawing/2014/main" id="{DC996BB8-12E7-5A27-6C69-5F33124D0F9D}"/>
              </a:ext>
            </a:extLst>
          </p:cNvPr>
          <p:cNvSpPr>
            <a:spLocks noGrp="1"/>
          </p:cNvSpPr>
          <p:nvPr>
            <p:ph type="pic" sz="quarter" idx="17"/>
          </p:nvPr>
        </p:nvSpPr>
        <p:spPr>
          <a:xfrm>
            <a:off x="13359160" y="6601522"/>
            <a:ext cx="10352537" cy="5337929"/>
          </a:xfrm>
          <a:prstGeom prst="roundRect">
            <a:avLst>
              <a:gd name="adj" fmla="val 3984"/>
            </a:avLst>
          </a:prstGeom>
        </p:spPr>
        <p:txBody>
          <a:bodyPr/>
          <a:lstStyle/>
          <a:p>
            <a:endParaRPr lang="es-419"/>
          </a:p>
        </p:txBody>
      </p:sp>
      <p:pic>
        <p:nvPicPr>
          <p:cNvPr id="7" name="Imatge" descr="Imatge">
            <a:extLst>
              <a:ext uri="{FF2B5EF4-FFF2-40B4-BE49-F238E27FC236}">
                <a16:creationId xmlns:a16="http://schemas.microsoft.com/office/drawing/2014/main" id="{C6BE3F3D-EB50-DEBC-4C09-11F6D9327713}"/>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8" name="Marcador de posición de imagen 8">
            <a:extLst>
              <a:ext uri="{FF2B5EF4-FFF2-40B4-BE49-F238E27FC236}">
                <a16:creationId xmlns:a16="http://schemas.microsoft.com/office/drawing/2014/main" id="{25A8B6E9-3B6D-B4BA-E451-A64E6A433FD3}"/>
              </a:ext>
            </a:extLst>
          </p:cNvPr>
          <p:cNvSpPr>
            <a:spLocks noGrp="1"/>
          </p:cNvSpPr>
          <p:nvPr>
            <p:ph type="pic" sz="quarter" idx="18"/>
          </p:nvPr>
        </p:nvSpPr>
        <p:spPr>
          <a:xfrm>
            <a:off x="13359161" y="1895708"/>
            <a:ext cx="4438185" cy="4148254"/>
          </a:xfrm>
          <a:prstGeom prst="roundRect">
            <a:avLst>
              <a:gd name="adj" fmla="val 3984"/>
            </a:avLst>
          </a:prstGeom>
        </p:spPr>
        <p:txBody>
          <a:bodyPr/>
          <a:lstStyle/>
          <a:p>
            <a:endParaRPr lang="es-419"/>
          </a:p>
        </p:txBody>
      </p:sp>
      <p:sp>
        <p:nvSpPr>
          <p:cNvPr id="10" name="Marcador de texto 8">
            <a:extLst>
              <a:ext uri="{FF2B5EF4-FFF2-40B4-BE49-F238E27FC236}">
                <a16:creationId xmlns:a16="http://schemas.microsoft.com/office/drawing/2014/main" id="{07E46148-6955-3C73-3B4A-F9E9CD89A860}"/>
              </a:ext>
            </a:extLst>
          </p:cNvPr>
          <p:cNvSpPr>
            <a:spLocks noGrp="1"/>
          </p:cNvSpPr>
          <p:nvPr>
            <p:ph type="body" sz="quarter" idx="13" hasCustomPrompt="1"/>
          </p:nvPr>
        </p:nvSpPr>
        <p:spPr>
          <a:xfrm>
            <a:off x="18136670" y="1895708"/>
            <a:ext cx="7561474" cy="602165"/>
          </a:xfrm>
          <a:prstGeom prst="rect">
            <a:avLst/>
          </a:prstGeom>
        </p:spPr>
        <p:txBody>
          <a:bodyPr/>
          <a:lstStyle>
            <a:lvl1pPr marL="0" indent="0">
              <a:buNone/>
              <a:defRPr sz="4000" b="0" i="0">
                <a:solidFill>
                  <a:srgbClr val="4D4D4D"/>
                </a:solidFill>
                <a:latin typeface="TITILLIUMMAPS29L-400WT" pitchFamily="2" charset="77"/>
              </a:defRPr>
            </a:lvl1pPr>
          </a:lstStyle>
          <a:p>
            <a:pPr lvl="0"/>
            <a:r>
              <a:rPr lang="es-419"/>
              <a:t>Title</a:t>
            </a:r>
          </a:p>
        </p:txBody>
      </p:sp>
      <p:sp>
        <p:nvSpPr>
          <p:cNvPr id="11" name="Marcador de texto 8">
            <a:extLst>
              <a:ext uri="{FF2B5EF4-FFF2-40B4-BE49-F238E27FC236}">
                <a16:creationId xmlns:a16="http://schemas.microsoft.com/office/drawing/2014/main" id="{599A35E0-CFFC-2361-F3AC-53341DF6F480}"/>
              </a:ext>
            </a:extLst>
          </p:cNvPr>
          <p:cNvSpPr>
            <a:spLocks noGrp="1"/>
          </p:cNvSpPr>
          <p:nvPr>
            <p:ph type="body" sz="quarter" idx="19" hasCustomPrompt="1"/>
          </p:nvPr>
        </p:nvSpPr>
        <p:spPr>
          <a:xfrm>
            <a:off x="18136670" y="3055433"/>
            <a:ext cx="5749242" cy="3073968"/>
          </a:xfrm>
          <a:prstGeom prst="rect">
            <a:avLst/>
          </a:prstGeom>
        </p:spPr>
        <p:txBody>
          <a:bodyPr/>
          <a:lstStyle>
            <a:lvl1pPr marL="0" indent="0">
              <a:lnSpc>
                <a:spcPts val="2700"/>
              </a:lnSpc>
              <a:buNone/>
              <a:defRPr sz="23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enimx ad minim veniam, quis nostrud exercitation ullamco laboris nisi ut aliquip ex ea commodo consequat. Duis aute irure dolor in reprehenderit in voluptate velit esse cillum dolore eu fugiat nulla pariatur. </a:t>
            </a:r>
          </a:p>
        </p:txBody>
      </p:sp>
      <p:sp>
        <p:nvSpPr>
          <p:cNvPr id="12" name="Marcador de pie de página 11">
            <a:extLst>
              <a:ext uri="{FF2B5EF4-FFF2-40B4-BE49-F238E27FC236}">
                <a16:creationId xmlns:a16="http://schemas.microsoft.com/office/drawing/2014/main" id="{1374FEDD-FC7D-01BD-9C0A-F16BA77A7A71}"/>
              </a:ext>
            </a:extLst>
          </p:cNvPr>
          <p:cNvSpPr>
            <a:spLocks noGrp="1"/>
          </p:cNvSpPr>
          <p:nvPr>
            <p:ph type="ftr" sz="quarter" idx="20"/>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97698872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3_Basic">
    <p:spTree>
      <p:nvGrpSpPr>
        <p:cNvPr id="1" name=""/>
        <p:cNvGrpSpPr/>
        <p:nvPr/>
      </p:nvGrpSpPr>
      <p:grpSpPr>
        <a:xfrm>
          <a:off x="0" y="0"/>
          <a:ext cx="0" cy="0"/>
          <a:chOff x="0" y="0"/>
          <a:chExt cx="0" cy="0"/>
        </a:xfrm>
      </p:grpSpPr>
      <p:sp>
        <p:nvSpPr>
          <p:cNvPr id="4" name="Marcador de título 1">
            <a:extLst>
              <a:ext uri="{FF2B5EF4-FFF2-40B4-BE49-F238E27FC236}">
                <a16:creationId xmlns:a16="http://schemas.microsoft.com/office/drawing/2014/main" id="{E211D543-6CC1-2DBE-327B-4787814125BE}"/>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lvl1pPr>
              <a:defRPr sz="6000">
                <a:latin typeface="TITILLIUMMAPS29L-400WT"/>
              </a:defRPr>
            </a:lvl1pPr>
          </a:lstStyle>
          <a:p>
            <a:r>
              <a:rPr lang="es-ES"/>
              <a:t>Haga clic para modificar el estilo de título del patrón</a:t>
            </a:r>
          </a:p>
        </p:txBody>
      </p:sp>
      <p:sp>
        <p:nvSpPr>
          <p:cNvPr id="5" name="Marcador de texto 2">
            <a:extLst>
              <a:ext uri="{FF2B5EF4-FFF2-40B4-BE49-F238E27FC236}">
                <a16:creationId xmlns:a16="http://schemas.microsoft.com/office/drawing/2014/main" id="{0E371362-0C9B-0876-83A0-46A568DF9695}"/>
              </a:ext>
            </a:extLst>
          </p:cNvPr>
          <p:cNvSpPr>
            <a:spLocks noGrp="1"/>
          </p:cNvSpPr>
          <p:nvPr>
            <p:ph idx="1"/>
          </p:nvPr>
        </p:nvSpPr>
        <p:spPr>
          <a:xfrm>
            <a:off x="1676400" y="3651250"/>
            <a:ext cx="21031200" cy="8702676"/>
          </a:xfrm>
          <a:prstGeom prst="rect">
            <a:avLst/>
          </a:prstGeom>
        </p:spPr>
        <p:txBody>
          <a:bodyPr vert="horz" lIns="91440" tIns="45720" rIns="91440" bIns="45720" rtlCol="0">
            <a:normAutofit/>
          </a:bodyPr>
          <a:lstStyle>
            <a:lvl1pPr marL="285750" indent="-285750">
              <a:buFont typeface="Arial" panose="020B0604020202020204" pitchFamily="34" charset="0"/>
              <a:buChar char="•"/>
              <a:defRPr sz="3600"/>
            </a:lvl1pPr>
            <a:lvl2pPr marL="742950" indent="-285750">
              <a:buFont typeface="Arial" panose="020B0604020202020204" pitchFamily="34" charset="0"/>
              <a:buChar char="•"/>
              <a:defRPr sz="3000"/>
            </a:lvl2pPr>
            <a:lvl3pPr marL="1200150" indent="-285750">
              <a:buFont typeface="Arial" panose="020B0604020202020204" pitchFamily="34" charset="0"/>
              <a:buChar char="•"/>
              <a:defRPr sz="2800"/>
            </a:lvl3pPr>
            <a:lvl4pPr marL="1657350" indent="-285750">
              <a:buFont typeface="Arial" panose="020B0604020202020204" pitchFamily="34" charset="0"/>
              <a:buChar char="•"/>
              <a:defRPr sz="2400"/>
            </a:lvl4pPr>
            <a:lvl5pPr marL="2114550" indent="-285750">
              <a:buFont typeface="Arial" panose="020B0604020202020204" pitchFamily="34" charset="0"/>
              <a:buChar char="•"/>
              <a:defRPr sz="20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454461624"/>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Basic">
    <p:bg>
      <p:bgPr>
        <a:solidFill>
          <a:srgbClr val="96D6F3"/>
        </a:solidFill>
        <a:effectLst/>
      </p:bgPr>
    </p:bg>
    <p:spTree>
      <p:nvGrpSpPr>
        <p:cNvPr id="1" name=""/>
        <p:cNvGrpSpPr/>
        <p:nvPr/>
      </p:nvGrpSpPr>
      <p:grpSpPr>
        <a:xfrm>
          <a:off x="0" y="0"/>
          <a:ext cx="0" cy="0"/>
          <a:chOff x="0" y="0"/>
          <a:chExt cx="0" cy="0"/>
        </a:xfrm>
      </p:grpSpPr>
      <p:sp>
        <p:nvSpPr>
          <p:cNvPr id="4" name="Marcador de texto 8">
            <a:extLst>
              <a:ext uri="{FF2B5EF4-FFF2-40B4-BE49-F238E27FC236}">
                <a16:creationId xmlns:a16="http://schemas.microsoft.com/office/drawing/2014/main" id="{F42FA0AA-C3E1-6357-F949-7E5614453E88}"/>
              </a:ext>
            </a:extLst>
          </p:cNvPr>
          <p:cNvSpPr>
            <a:spLocks noGrp="1"/>
          </p:cNvSpPr>
          <p:nvPr>
            <p:ph type="body" sz="quarter" idx="17" hasCustomPrompt="1"/>
          </p:nvPr>
        </p:nvSpPr>
        <p:spPr>
          <a:xfrm>
            <a:off x="1496484" y="7415554"/>
            <a:ext cx="13088438" cy="3397633"/>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5" name="Título 1">
            <a:extLst>
              <a:ext uri="{FF2B5EF4-FFF2-40B4-BE49-F238E27FC236}">
                <a16:creationId xmlns:a16="http://schemas.microsoft.com/office/drawing/2014/main" id="{4A2027F7-EEDA-DAF9-C566-FCBC19DF7201}"/>
              </a:ext>
            </a:extLst>
          </p:cNvPr>
          <p:cNvSpPr>
            <a:spLocks noGrp="1"/>
          </p:cNvSpPr>
          <p:nvPr>
            <p:ph type="title" hasCustomPrompt="1"/>
          </p:nvPr>
        </p:nvSpPr>
        <p:spPr>
          <a:xfrm>
            <a:off x="1496483" y="3944684"/>
            <a:ext cx="10371364" cy="2651125"/>
          </a:xfrm>
          <a:prstGeom prst="rect">
            <a:avLst/>
          </a:prstGeom>
        </p:spPr>
        <p:txBody>
          <a:bodyPr/>
          <a:lstStyle>
            <a:lvl1pPr>
              <a:defRPr sz="20000" b="0" i="0">
                <a:solidFill>
                  <a:schemeClr val="bg2">
                    <a:lumMod val="25000"/>
                  </a:schemeClr>
                </a:solidFill>
                <a:latin typeface="TITILLIUMMAPS29L-400WT" pitchFamily="2" charset="77"/>
                <a:cs typeface="Calibri" panose="020F0502020204030204" pitchFamily="34" charset="0"/>
              </a:defRPr>
            </a:lvl1pPr>
          </a:lstStyle>
          <a:p>
            <a:r>
              <a:rPr lang="es-MX"/>
              <a:t>Subtitle</a:t>
            </a:r>
            <a:endParaRPr lang="es-419"/>
          </a:p>
        </p:txBody>
      </p:sp>
      <p:pic>
        <p:nvPicPr>
          <p:cNvPr id="2" name="Imagen 1">
            <a:extLst>
              <a:ext uri="{FF2B5EF4-FFF2-40B4-BE49-F238E27FC236}">
                <a16:creationId xmlns:a16="http://schemas.microsoft.com/office/drawing/2014/main" id="{866A6616-5ABE-D9ED-B192-FB919E452B8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1"/>
            <a:ext cx="5445583" cy="1400783"/>
          </a:xfrm>
          <a:prstGeom prst="rect">
            <a:avLst/>
          </a:prstGeom>
        </p:spPr>
      </p:pic>
      <p:sp>
        <p:nvSpPr>
          <p:cNvPr id="3" name="Marcador de pie de página 2">
            <a:extLst>
              <a:ext uri="{FF2B5EF4-FFF2-40B4-BE49-F238E27FC236}">
                <a16:creationId xmlns:a16="http://schemas.microsoft.com/office/drawing/2014/main" id="{29F15089-6427-854D-D6F8-1D6E8569728B}"/>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329369494"/>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2_Basic">
    <p:bg>
      <p:bgPr>
        <a:solidFill>
          <a:srgbClr val="4D4D4D"/>
        </a:solidFill>
        <a:effectLst/>
      </p:bgPr>
    </p:bg>
    <p:spTree>
      <p:nvGrpSpPr>
        <p:cNvPr id="1" name=""/>
        <p:cNvGrpSpPr/>
        <p:nvPr/>
      </p:nvGrpSpPr>
      <p:grpSpPr>
        <a:xfrm>
          <a:off x="0" y="0"/>
          <a:ext cx="0" cy="0"/>
          <a:chOff x="0" y="0"/>
          <a:chExt cx="0" cy="0"/>
        </a:xfrm>
      </p:grpSpPr>
      <p:sp>
        <p:nvSpPr>
          <p:cNvPr id="4" name="Paralelogramo 3">
            <a:extLst>
              <a:ext uri="{FF2B5EF4-FFF2-40B4-BE49-F238E27FC236}">
                <a16:creationId xmlns:a16="http://schemas.microsoft.com/office/drawing/2014/main" id="{CCFE221F-CB6F-81C5-C2B8-0C26D1FBD1B5}"/>
              </a:ext>
            </a:extLst>
          </p:cNvPr>
          <p:cNvSpPr/>
          <p:nvPr userDrawn="1"/>
        </p:nvSpPr>
        <p:spPr>
          <a:xfrm flipH="1">
            <a:off x="5292459" y="866889"/>
            <a:ext cx="18497344" cy="12037640"/>
          </a:xfrm>
          <a:prstGeom prst="parallelogram">
            <a:avLst>
              <a:gd name="adj" fmla="val 32329"/>
            </a:avLst>
          </a:prstGeom>
          <a:solidFill>
            <a:srgbClr val="96D6F3"/>
          </a:solidFill>
          <a:ln w="609600">
            <a:solidFill>
              <a:srgbClr val="96D6F3"/>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bg1"/>
              </a:solidFill>
            </a:endParaRPr>
          </a:p>
        </p:txBody>
      </p:sp>
      <p:sp>
        <p:nvSpPr>
          <p:cNvPr id="18" name="Título 1">
            <a:extLst>
              <a:ext uri="{FF2B5EF4-FFF2-40B4-BE49-F238E27FC236}">
                <a16:creationId xmlns:a16="http://schemas.microsoft.com/office/drawing/2014/main" id="{62C73EFF-0EA2-BCC2-C57A-FCE644F29B1F}"/>
              </a:ext>
            </a:extLst>
          </p:cNvPr>
          <p:cNvSpPr>
            <a:spLocks noGrp="1"/>
          </p:cNvSpPr>
          <p:nvPr>
            <p:ph type="title" hasCustomPrompt="1"/>
          </p:nvPr>
        </p:nvSpPr>
        <p:spPr>
          <a:xfrm>
            <a:off x="6827775" y="839180"/>
            <a:ext cx="9160369" cy="3751558"/>
          </a:xfrm>
          <a:prstGeom prst="rect">
            <a:avLst/>
          </a:prstGeom>
        </p:spPr>
        <p:txBody>
          <a:bodyPr/>
          <a:lstStyle>
            <a:lvl1pPr>
              <a:defRPr sz="13000" b="0" i="0">
                <a:solidFill>
                  <a:srgbClr val="4D4D4D"/>
                </a:solidFill>
                <a:latin typeface="TITILLIUMMAPS29L-400WT" pitchFamily="2" charset="77"/>
                <a:cs typeface="Calibri" panose="020F0502020204030204" pitchFamily="34" charset="0"/>
              </a:defRPr>
            </a:lvl1pPr>
          </a:lstStyle>
          <a:p>
            <a:r>
              <a:rPr lang="es-MX"/>
              <a:t>Subtitle</a:t>
            </a:r>
            <a:br>
              <a:rPr lang="es-MX"/>
            </a:br>
            <a:r>
              <a:rPr lang="es-MX"/>
              <a:t>			example</a:t>
            </a:r>
            <a:endParaRPr lang="es-419"/>
          </a:p>
        </p:txBody>
      </p:sp>
      <p:sp>
        <p:nvSpPr>
          <p:cNvPr id="8" name="Marcador de texto 8">
            <a:extLst>
              <a:ext uri="{FF2B5EF4-FFF2-40B4-BE49-F238E27FC236}">
                <a16:creationId xmlns:a16="http://schemas.microsoft.com/office/drawing/2014/main" id="{DC2F827E-8287-79B9-07EA-274759EAA441}"/>
              </a:ext>
            </a:extLst>
          </p:cNvPr>
          <p:cNvSpPr>
            <a:spLocks noGrp="1"/>
          </p:cNvSpPr>
          <p:nvPr>
            <p:ph type="body" sz="quarter" idx="17" hasCustomPrompt="1"/>
          </p:nvPr>
        </p:nvSpPr>
        <p:spPr>
          <a:xfrm>
            <a:off x="9737230" y="10010543"/>
            <a:ext cx="12624006" cy="2652511"/>
          </a:xfrm>
          <a:prstGeom prst="rect">
            <a:avLst/>
          </a:prstGeom>
        </p:spPr>
        <p:txBody>
          <a:bodyPr/>
          <a:lstStyle>
            <a:lvl1pPr marL="0" indent="0">
              <a:lnSpc>
                <a:spcPts val="3600"/>
              </a:lnSpc>
              <a:spcBef>
                <a:spcPts val="0"/>
              </a:spcBef>
              <a:buNone/>
              <a:defRPr sz="3000">
                <a:solidFill>
                  <a:srgbClr val="4D4D4D"/>
                </a:solidFill>
                <a:latin typeface="+mj-lt"/>
              </a:defRPr>
            </a:lvl1pPr>
          </a:lstStyle>
          <a:p>
            <a:pPr marL="0" marR="0" lvl="0" indent="0" algn="l" defTabSz="914400" rtl="0" eaLnBrk="1" fontAlgn="auto" latinLnBrk="0" hangingPunct="1">
              <a:lnSpc>
                <a:spcPts val="3600"/>
              </a:lnSpc>
              <a:spcBef>
                <a:spcPts val="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a:t>
            </a:r>
          </a:p>
          <a:p>
            <a:pPr lvl="0"/>
            <a:endParaRPr lang="es-419"/>
          </a:p>
        </p:txBody>
      </p:sp>
      <p:sp>
        <p:nvSpPr>
          <p:cNvPr id="3" name="Marcador de pie de página 2">
            <a:extLst>
              <a:ext uri="{FF2B5EF4-FFF2-40B4-BE49-F238E27FC236}">
                <a16:creationId xmlns:a16="http://schemas.microsoft.com/office/drawing/2014/main" id="{1B371A6C-EC52-1EFE-CEB3-8C9224D76A59}"/>
              </a:ext>
            </a:extLst>
          </p:cNvPr>
          <p:cNvSpPr>
            <a:spLocks noGrp="1"/>
          </p:cNvSpPr>
          <p:nvPr>
            <p:ph type="ftr" sz="quarter" idx="18"/>
          </p:nvPr>
        </p:nvSpPr>
        <p:spPr/>
        <p:txBody>
          <a:bodyPr/>
          <a:lstStyle/>
          <a:p>
            <a:r>
              <a:rPr lang="es-419" err="1"/>
              <a:t>Presentation</a:t>
            </a:r>
            <a:r>
              <a:rPr lang="es-419"/>
              <a:t> Name | Speaker | Date</a:t>
            </a:r>
          </a:p>
        </p:txBody>
      </p:sp>
      <p:pic>
        <p:nvPicPr>
          <p:cNvPr id="5" name="Imagen 4">
            <a:extLst>
              <a:ext uri="{FF2B5EF4-FFF2-40B4-BE49-F238E27FC236}">
                <a16:creationId xmlns:a16="http://schemas.microsoft.com/office/drawing/2014/main" id="{8CC089E4-12FB-B4D1-D8C8-97425A7CD51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9842" t="37138" b="37138"/>
          <a:stretch/>
        </p:blipFill>
        <p:spPr>
          <a:xfrm>
            <a:off x="1471961" y="212645"/>
            <a:ext cx="3820500" cy="1400783"/>
          </a:xfrm>
          <a:prstGeom prst="rect">
            <a:avLst/>
          </a:prstGeom>
        </p:spPr>
      </p:pic>
    </p:spTree>
    <p:extLst>
      <p:ext uri="{BB962C8B-B14F-4D97-AF65-F5344CB8AC3E}">
        <p14:creationId xmlns:p14="http://schemas.microsoft.com/office/powerpoint/2010/main" val="42274843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0_Basic">
    <p:spTree>
      <p:nvGrpSpPr>
        <p:cNvPr id="1" name=""/>
        <p:cNvGrpSpPr/>
        <p:nvPr/>
      </p:nvGrpSpPr>
      <p:grpSpPr>
        <a:xfrm>
          <a:off x="0" y="0"/>
          <a:ext cx="0" cy="0"/>
          <a:chOff x="0" y="0"/>
          <a:chExt cx="0" cy="0"/>
        </a:xfrm>
      </p:grpSpPr>
      <p:sp>
        <p:nvSpPr>
          <p:cNvPr id="4" name="Paralelogramo 3">
            <a:extLst>
              <a:ext uri="{FF2B5EF4-FFF2-40B4-BE49-F238E27FC236}">
                <a16:creationId xmlns:a16="http://schemas.microsoft.com/office/drawing/2014/main" id="{CCFE221F-CB6F-81C5-C2B8-0C26D1FBD1B5}"/>
              </a:ext>
            </a:extLst>
          </p:cNvPr>
          <p:cNvSpPr/>
          <p:nvPr userDrawn="1"/>
        </p:nvSpPr>
        <p:spPr>
          <a:xfrm flipH="1">
            <a:off x="13069229" y="866889"/>
            <a:ext cx="10720574" cy="12037640"/>
          </a:xfrm>
          <a:prstGeom prst="parallelogram">
            <a:avLst>
              <a:gd name="adj" fmla="val 0"/>
            </a:avLst>
          </a:prstGeom>
          <a:solidFill>
            <a:srgbClr val="96D6F3"/>
          </a:solidFill>
          <a:ln w="609600">
            <a:solidFill>
              <a:srgbClr val="96D6F3"/>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bg1"/>
              </a:solidFill>
            </a:endParaRPr>
          </a:p>
        </p:txBody>
      </p:sp>
      <p:sp>
        <p:nvSpPr>
          <p:cNvPr id="18" name="Título 1">
            <a:extLst>
              <a:ext uri="{FF2B5EF4-FFF2-40B4-BE49-F238E27FC236}">
                <a16:creationId xmlns:a16="http://schemas.microsoft.com/office/drawing/2014/main" id="{62C73EFF-0EA2-BCC2-C57A-FCE644F29B1F}"/>
              </a:ext>
            </a:extLst>
          </p:cNvPr>
          <p:cNvSpPr>
            <a:spLocks noGrp="1"/>
          </p:cNvSpPr>
          <p:nvPr>
            <p:ph type="title" hasCustomPrompt="1"/>
          </p:nvPr>
        </p:nvSpPr>
        <p:spPr>
          <a:xfrm>
            <a:off x="13595552" y="1052945"/>
            <a:ext cx="9160369" cy="3751558"/>
          </a:xfrm>
          <a:prstGeom prst="rect">
            <a:avLst/>
          </a:prstGeom>
        </p:spPr>
        <p:txBody>
          <a:bodyPr/>
          <a:lstStyle>
            <a:lvl1pPr>
              <a:defRPr sz="10000" b="0" i="0">
                <a:solidFill>
                  <a:srgbClr val="4D4D4D"/>
                </a:solidFill>
                <a:latin typeface="TITILLIUMMAPS29L-400WT" pitchFamily="2" charset="77"/>
                <a:cs typeface="Calibri" panose="020F0502020204030204" pitchFamily="34" charset="0"/>
              </a:defRPr>
            </a:lvl1pPr>
          </a:lstStyle>
          <a:p>
            <a:r>
              <a:rPr lang="es-MX"/>
              <a:t>Subtitle</a:t>
            </a:r>
            <a:br>
              <a:rPr lang="es-MX"/>
            </a:br>
            <a:r>
              <a:rPr lang="es-MX"/>
              <a:t>example</a:t>
            </a:r>
            <a:endParaRPr lang="es-419"/>
          </a:p>
        </p:txBody>
      </p:sp>
      <p:sp>
        <p:nvSpPr>
          <p:cNvPr id="8" name="Marcador de texto 8">
            <a:extLst>
              <a:ext uri="{FF2B5EF4-FFF2-40B4-BE49-F238E27FC236}">
                <a16:creationId xmlns:a16="http://schemas.microsoft.com/office/drawing/2014/main" id="{DC2F827E-8287-79B9-07EA-274759EAA441}"/>
              </a:ext>
            </a:extLst>
          </p:cNvPr>
          <p:cNvSpPr>
            <a:spLocks noGrp="1"/>
          </p:cNvSpPr>
          <p:nvPr>
            <p:ph type="body" sz="quarter" idx="17" hasCustomPrompt="1"/>
          </p:nvPr>
        </p:nvSpPr>
        <p:spPr>
          <a:xfrm>
            <a:off x="13595552" y="8318811"/>
            <a:ext cx="8952214" cy="4344244"/>
          </a:xfrm>
          <a:prstGeom prst="rect">
            <a:avLst/>
          </a:prstGeom>
        </p:spPr>
        <p:txBody>
          <a:bodyPr/>
          <a:lstStyle>
            <a:lvl1pPr marL="0" indent="0">
              <a:lnSpc>
                <a:spcPts val="3600"/>
              </a:lnSpc>
              <a:spcBef>
                <a:spcPts val="0"/>
              </a:spcBef>
              <a:buNone/>
              <a:defRPr sz="3000">
                <a:solidFill>
                  <a:srgbClr val="4D4D4D"/>
                </a:solidFill>
                <a:latin typeface="+mj-lt"/>
              </a:defRPr>
            </a:lvl1pPr>
          </a:lstStyle>
          <a:p>
            <a:pPr marL="0" marR="0" lvl="0" indent="0" algn="l" defTabSz="914400" rtl="0" eaLnBrk="1" fontAlgn="auto" latinLnBrk="0" hangingPunct="1">
              <a:lnSpc>
                <a:spcPts val="3600"/>
              </a:lnSpc>
              <a:spcBef>
                <a:spcPts val="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a:t>
            </a:r>
          </a:p>
          <a:p>
            <a:pPr lvl="0"/>
            <a:endParaRPr lang="es-419"/>
          </a:p>
        </p:txBody>
      </p:sp>
      <p:sp>
        <p:nvSpPr>
          <p:cNvPr id="3" name="Marcador de pie de página 2">
            <a:extLst>
              <a:ext uri="{FF2B5EF4-FFF2-40B4-BE49-F238E27FC236}">
                <a16:creationId xmlns:a16="http://schemas.microsoft.com/office/drawing/2014/main" id="{1B371A6C-EC52-1EFE-CEB3-8C9224D76A59}"/>
              </a:ext>
            </a:extLst>
          </p:cNvPr>
          <p:cNvSpPr>
            <a:spLocks noGrp="1"/>
          </p:cNvSpPr>
          <p:nvPr>
            <p:ph type="ftr" sz="quarter" idx="18"/>
          </p:nvPr>
        </p:nvSpPr>
        <p:spPr/>
        <p:txBody>
          <a:bodyPr/>
          <a:lstStyle/>
          <a:p>
            <a:r>
              <a:rPr lang="es-419" err="1"/>
              <a:t>Presentation</a:t>
            </a:r>
            <a:r>
              <a:rPr lang="es-419"/>
              <a:t> Name | Speaker | Date</a:t>
            </a:r>
          </a:p>
        </p:txBody>
      </p:sp>
      <p:sp>
        <p:nvSpPr>
          <p:cNvPr id="2" name="Marcador de posición de imagen 8">
            <a:extLst>
              <a:ext uri="{FF2B5EF4-FFF2-40B4-BE49-F238E27FC236}">
                <a16:creationId xmlns:a16="http://schemas.microsoft.com/office/drawing/2014/main" id="{37D7F065-C2E2-7072-E224-70F126A13518}"/>
              </a:ext>
            </a:extLst>
          </p:cNvPr>
          <p:cNvSpPr>
            <a:spLocks noGrp="1"/>
          </p:cNvSpPr>
          <p:nvPr>
            <p:ph type="pic" sz="quarter" idx="16"/>
          </p:nvPr>
        </p:nvSpPr>
        <p:spPr>
          <a:xfrm>
            <a:off x="618830" y="1449659"/>
            <a:ext cx="11573170" cy="10988743"/>
          </a:xfrm>
          <a:prstGeom prst="roundRect">
            <a:avLst>
              <a:gd name="adj" fmla="val 2807"/>
            </a:avLst>
          </a:prstGeom>
        </p:spPr>
        <p:txBody>
          <a:bodyPr/>
          <a:lstStyle/>
          <a:p>
            <a:endParaRPr lang="es-419"/>
          </a:p>
        </p:txBody>
      </p:sp>
    </p:spTree>
    <p:extLst>
      <p:ext uri="{BB962C8B-B14F-4D97-AF65-F5344CB8AC3E}">
        <p14:creationId xmlns:p14="http://schemas.microsoft.com/office/powerpoint/2010/main" val="17856053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Basic">
    <p:bg>
      <p:bgPr>
        <a:solidFill>
          <a:srgbClr val="96D6F3"/>
        </a:solidFill>
        <a:effectLst/>
      </p:bgPr>
    </p:bg>
    <p:spTree>
      <p:nvGrpSpPr>
        <p:cNvPr id="1" name=""/>
        <p:cNvGrpSpPr/>
        <p:nvPr/>
      </p:nvGrpSpPr>
      <p:grpSpPr>
        <a:xfrm>
          <a:off x="0" y="0"/>
          <a:ext cx="0" cy="0"/>
          <a:chOff x="0" y="0"/>
          <a:chExt cx="0" cy="0"/>
        </a:xfrm>
      </p:grpSpPr>
      <p:sp>
        <p:nvSpPr>
          <p:cNvPr id="3" name="Marcador de posición de imagen 8">
            <a:extLst>
              <a:ext uri="{FF2B5EF4-FFF2-40B4-BE49-F238E27FC236}">
                <a16:creationId xmlns:a16="http://schemas.microsoft.com/office/drawing/2014/main" id="{003290F6-4A33-5A58-492D-C91A7A039EAE}"/>
              </a:ext>
            </a:extLst>
          </p:cNvPr>
          <p:cNvSpPr>
            <a:spLocks noGrp="1"/>
          </p:cNvSpPr>
          <p:nvPr>
            <p:ph type="pic" sz="quarter" idx="16"/>
          </p:nvPr>
        </p:nvSpPr>
        <p:spPr>
          <a:xfrm>
            <a:off x="11651298" y="0"/>
            <a:ext cx="12732702" cy="13716000"/>
          </a:xfrm>
          <a:prstGeom prst="rect">
            <a:avLst/>
          </a:prstGeom>
        </p:spPr>
        <p:txBody>
          <a:bodyPr/>
          <a:lstStyle/>
          <a:p>
            <a:endParaRPr lang="es-419"/>
          </a:p>
        </p:txBody>
      </p:sp>
      <p:sp>
        <p:nvSpPr>
          <p:cNvPr id="4" name="Marcador de texto 8">
            <a:extLst>
              <a:ext uri="{FF2B5EF4-FFF2-40B4-BE49-F238E27FC236}">
                <a16:creationId xmlns:a16="http://schemas.microsoft.com/office/drawing/2014/main" id="{C9E683D2-AB64-AD79-E2E4-619E1313E3BE}"/>
              </a:ext>
            </a:extLst>
          </p:cNvPr>
          <p:cNvSpPr>
            <a:spLocks noGrp="1"/>
          </p:cNvSpPr>
          <p:nvPr>
            <p:ph type="body" sz="quarter" idx="17" hasCustomPrompt="1"/>
          </p:nvPr>
        </p:nvSpPr>
        <p:spPr>
          <a:xfrm>
            <a:off x="1123951" y="7692257"/>
            <a:ext cx="9169580" cy="3945170"/>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5" name="Título 1">
            <a:extLst>
              <a:ext uri="{FF2B5EF4-FFF2-40B4-BE49-F238E27FC236}">
                <a16:creationId xmlns:a16="http://schemas.microsoft.com/office/drawing/2014/main" id="{05F0C0D4-54BD-681E-6DE9-9544BF4BC254}"/>
              </a:ext>
            </a:extLst>
          </p:cNvPr>
          <p:cNvSpPr>
            <a:spLocks noGrp="1"/>
          </p:cNvSpPr>
          <p:nvPr>
            <p:ph type="title" hasCustomPrompt="1"/>
          </p:nvPr>
        </p:nvSpPr>
        <p:spPr>
          <a:xfrm>
            <a:off x="1123950" y="4206875"/>
            <a:ext cx="10371364" cy="2651125"/>
          </a:xfrm>
          <a:prstGeom prst="rect">
            <a:avLst/>
          </a:prstGeom>
        </p:spPr>
        <p:txBody>
          <a:bodyPr/>
          <a:lstStyle>
            <a:lvl1pPr>
              <a:defRPr sz="20000" b="0" i="0">
                <a:solidFill>
                  <a:schemeClr val="bg2">
                    <a:lumMod val="25000"/>
                  </a:schemeClr>
                </a:solidFill>
                <a:latin typeface="TITILLIUMMAPS29L-400WT" pitchFamily="2" charset="77"/>
                <a:cs typeface="Calibri" panose="020F0502020204030204" pitchFamily="34" charset="0"/>
              </a:defRPr>
            </a:lvl1pPr>
          </a:lstStyle>
          <a:p>
            <a:r>
              <a:rPr lang="es-MX"/>
              <a:t>Subtitle</a:t>
            </a:r>
            <a:endParaRPr lang="es-419"/>
          </a:p>
        </p:txBody>
      </p:sp>
      <p:pic>
        <p:nvPicPr>
          <p:cNvPr id="2" name="Imagen 1">
            <a:extLst>
              <a:ext uri="{FF2B5EF4-FFF2-40B4-BE49-F238E27FC236}">
                <a16:creationId xmlns:a16="http://schemas.microsoft.com/office/drawing/2014/main" id="{1B538E89-6806-7BE5-8E1A-02D9633416F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1"/>
            <a:ext cx="5445583" cy="1400783"/>
          </a:xfrm>
          <a:prstGeom prst="rect">
            <a:avLst/>
          </a:prstGeom>
        </p:spPr>
      </p:pic>
      <p:sp>
        <p:nvSpPr>
          <p:cNvPr id="7" name="Marcador de pie de página 6">
            <a:extLst>
              <a:ext uri="{FF2B5EF4-FFF2-40B4-BE49-F238E27FC236}">
                <a16:creationId xmlns:a16="http://schemas.microsoft.com/office/drawing/2014/main" id="{58C3ECDA-1CE3-20EC-10A2-4EA6C5B84643}"/>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4227627953"/>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8_Basic">
    <p:spTree>
      <p:nvGrpSpPr>
        <p:cNvPr id="1" name=""/>
        <p:cNvGrpSpPr/>
        <p:nvPr/>
      </p:nvGrpSpPr>
      <p:grpSpPr>
        <a:xfrm>
          <a:off x="0" y="0"/>
          <a:ext cx="0" cy="0"/>
          <a:chOff x="0" y="0"/>
          <a:chExt cx="0" cy="0"/>
        </a:xfrm>
      </p:grpSpPr>
      <p:sp>
        <p:nvSpPr>
          <p:cNvPr id="3" name="Marcador de posición de imagen 8">
            <a:extLst>
              <a:ext uri="{FF2B5EF4-FFF2-40B4-BE49-F238E27FC236}">
                <a16:creationId xmlns:a16="http://schemas.microsoft.com/office/drawing/2014/main" id="{003290F6-4A33-5A58-492D-C91A7A039EAE}"/>
              </a:ext>
            </a:extLst>
          </p:cNvPr>
          <p:cNvSpPr>
            <a:spLocks noGrp="1"/>
          </p:cNvSpPr>
          <p:nvPr>
            <p:ph type="pic" sz="quarter" idx="16"/>
          </p:nvPr>
        </p:nvSpPr>
        <p:spPr>
          <a:xfrm>
            <a:off x="11651298" y="0"/>
            <a:ext cx="12732702" cy="13716000"/>
          </a:xfrm>
          <a:prstGeom prst="rect">
            <a:avLst/>
          </a:prstGeom>
        </p:spPr>
        <p:txBody>
          <a:bodyPr/>
          <a:lstStyle/>
          <a:p>
            <a:endParaRPr lang="es-419"/>
          </a:p>
        </p:txBody>
      </p:sp>
      <p:pic>
        <p:nvPicPr>
          <p:cNvPr id="2" name="Imagen 1">
            <a:extLst>
              <a:ext uri="{FF2B5EF4-FFF2-40B4-BE49-F238E27FC236}">
                <a16:creationId xmlns:a16="http://schemas.microsoft.com/office/drawing/2014/main" id="{1B538E89-6806-7BE5-8E1A-02D9633416F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1"/>
            <a:ext cx="5445583" cy="1400783"/>
          </a:xfrm>
          <a:prstGeom prst="rect">
            <a:avLst/>
          </a:prstGeom>
        </p:spPr>
      </p:pic>
      <p:sp>
        <p:nvSpPr>
          <p:cNvPr id="11" name="Rectángulo redondeado 10">
            <a:extLst>
              <a:ext uri="{FF2B5EF4-FFF2-40B4-BE49-F238E27FC236}">
                <a16:creationId xmlns:a16="http://schemas.microsoft.com/office/drawing/2014/main" id="{783DE469-6E35-C70F-4B26-27B0955939F3}"/>
              </a:ext>
            </a:extLst>
          </p:cNvPr>
          <p:cNvSpPr/>
          <p:nvPr userDrawn="1"/>
        </p:nvSpPr>
        <p:spPr>
          <a:xfrm>
            <a:off x="672301" y="3960964"/>
            <a:ext cx="10278197" cy="3091726"/>
          </a:xfrm>
          <a:prstGeom prst="roundRect">
            <a:avLst>
              <a:gd name="adj" fmla="val 8468"/>
            </a:avLst>
          </a:prstGeom>
          <a:solidFill>
            <a:srgbClr val="4D4D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2" name="Rectángulo redondeado 11">
            <a:extLst>
              <a:ext uri="{FF2B5EF4-FFF2-40B4-BE49-F238E27FC236}">
                <a16:creationId xmlns:a16="http://schemas.microsoft.com/office/drawing/2014/main" id="{4118C72A-8F6A-5900-A4F9-09AF2215AC1A}"/>
              </a:ext>
            </a:extLst>
          </p:cNvPr>
          <p:cNvSpPr/>
          <p:nvPr userDrawn="1"/>
        </p:nvSpPr>
        <p:spPr>
          <a:xfrm>
            <a:off x="672301" y="7278909"/>
            <a:ext cx="10278197" cy="5307980"/>
          </a:xfrm>
          <a:prstGeom prst="roundRect">
            <a:avLst>
              <a:gd name="adj" fmla="val 8468"/>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3" name="Marcador de texto 8">
            <a:extLst>
              <a:ext uri="{FF2B5EF4-FFF2-40B4-BE49-F238E27FC236}">
                <a16:creationId xmlns:a16="http://schemas.microsoft.com/office/drawing/2014/main" id="{1B0AC39A-0260-C14E-6976-0593088EF4BD}"/>
              </a:ext>
            </a:extLst>
          </p:cNvPr>
          <p:cNvSpPr>
            <a:spLocks noGrp="1"/>
          </p:cNvSpPr>
          <p:nvPr>
            <p:ph type="body" sz="quarter" idx="17" hasCustomPrompt="1"/>
          </p:nvPr>
        </p:nvSpPr>
        <p:spPr>
          <a:xfrm>
            <a:off x="1279934" y="7945729"/>
            <a:ext cx="9169580" cy="3945170"/>
          </a:xfrm>
          <a:prstGeom prst="rect">
            <a:avLst/>
          </a:prstGeom>
        </p:spPr>
        <p:txBody>
          <a:bodyPr/>
          <a:lstStyle>
            <a:lvl1pPr marL="0" indent="0">
              <a:lnSpc>
                <a:spcPts val="3600"/>
              </a:lnSpc>
              <a:spcBef>
                <a:spcPts val="0"/>
              </a:spcBef>
              <a:buNone/>
              <a:defRPr sz="3000">
                <a:solidFill>
                  <a:srgbClr val="4D4D4D"/>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4" name="Título 1">
            <a:extLst>
              <a:ext uri="{FF2B5EF4-FFF2-40B4-BE49-F238E27FC236}">
                <a16:creationId xmlns:a16="http://schemas.microsoft.com/office/drawing/2014/main" id="{9F8A0A09-A788-14E3-E2B6-B92685EF0820}"/>
              </a:ext>
            </a:extLst>
          </p:cNvPr>
          <p:cNvSpPr>
            <a:spLocks noGrp="1"/>
          </p:cNvSpPr>
          <p:nvPr>
            <p:ph type="title" hasCustomPrompt="1"/>
          </p:nvPr>
        </p:nvSpPr>
        <p:spPr>
          <a:xfrm>
            <a:off x="1279934" y="4627784"/>
            <a:ext cx="9169580" cy="2651125"/>
          </a:xfrm>
          <a:prstGeom prst="rect">
            <a:avLst/>
          </a:prstGeom>
        </p:spPr>
        <p:txBody>
          <a:bodyPr/>
          <a:lstStyle>
            <a:lvl1pPr>
              <a:defRPr sz="13000" b="0" i="0">
                <a:solidFill>
                  <a:schemeClr val="bg1"/>
                </a:solidFill>
                <a:latin typeface="TITILLIUMMAPS29L-400WT" pitchFamily="2" charset="77"/>
                <a:cs typeface="Calibri" panose="020F0502020204030204" pitchFamily="34" charset="0"/>
              </a:defRPr>
            </a:lvl1pPr>
          </a:lstStyle>
          <a:p>
            <a:r>
              <a:rPr lang="es-MX"/>
              <a:t>Subtitle</a:t>
            </a:r>
            <a:endParaRPr lang="es-419"/>
          </a:p>
        </p:txBody>
      </p:sp>
      <p:sp>
        <p:nvSpPr>
          <p:cNvPr id="15" name="Marcador de pie de página 14">
            <a:extLst>
              <a:ext uri="{FF2B5EF4-FFF2-40B4-BE49-F238E27FC236}">
                <a16:creationId xmlns:a16="http://schemas.microsoft.com/office/drawing/2014/main" id="{8E32F769-5CCB-8E0E-9DBD-7B935A1DCFC2}"/>
              </a:ext>
            </a:extLst>
          </p:cNvPr>
          <p:cNvSpPr>
            <a:spLocks noGrp="1"/>
          </p:cNvSpPr>
          <p:nvPr>
            <p:ph type="ftr" sz="quarter" idx="18"/>
          </p:nvPr>
        </p:nvSpPr>
        <p:spPr/>
        <p:txBody>
          <a:bodyPr/>
          <a:lstStyle/>
          <a:p>
            <a:r>
              <a:rPr lang="es-419" err="1"/>
              <a:t>Presentation</a:t>
            </a:r>
            <a:r>
              <a:rPr lang="es-419"/>
              <a:t> Name | Speaker | Date</a:t>
            </a:r>
          </a:p>
        </p:txBody>
      </p:sp>
      <p:sp>
        <p:nvSpPr>
          <p:cNvPr id="16" name="Rectángulo redondeado 15">
            <a:extLst>
              <a:ext uri="{FF2B5EF4-FFF2-40B4-BE49-F238E27FC236}">
                <a16:creationId xmlns:a16="http://schemas.microsoft.com/office/drawing/2014/main" id="{556A4243-B5B6-B650-093C-0D0D9C868111}"/>
              </a:ext>
            </a:extLst>
          </p:cNvPr>
          <p:cNvSpPr/>
          <p:nvPr userDrawn="1"/>
        </p:nvSpPr>
        <p:spPr>
          <a:xfrm>
            <a:off x="672301" y="1903359"/>
            <a:ext cx="10278197" cy="1762554"/>
          </a:xfrm>
          <a:prstGeom prst="roundRect">
            <a:avLst>
              <a:gd name="adj" fmla="val 8468"/>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rgbClr val="4D4D4D"/>
              </a:solidFill>
            </a:endParaRPr>
          </a:p>
        </p:txBody>
      </p:sp>
      <p:sp>
        <p:nvSpPr>
          <p:cNvPr id="17" name="Marcador de texto 8">
            <a:extLst>
              <a:ext uri="{FF2B5EF4-FFF2-40B4-BE49-F238E27FC236}">
                <a16:creationId xmlns:a16="http://schemas.microsoft.com/office/drawing/2014/main" id="{F5CD748A-53B9-4980-D50D-017F2B039919}"/>
              </a:ext>
            </a:extLst>
          </p:cNvPr>
          <p:cNvSpPr>
            <a:spLocks noGrp="1"/>
          </p:cNvSpPr>
          <p:nvPr>
            <p:ph type="body" sz="quarter" idx="19" hasCustomPrompt="1"/>
          </p:nvPr>
        </p:nvSpPr>
        <p:spPr>
          <a:xfrm>
            <a:off x="1279934" y="2258607"/>
            <a:ext cx="9169580" cy="1006367"/>
          </a:xfrm>
          <a:prstGeom prst="rect">
            <a:avLst/>
          </a:prstGeom>
        </p:spPr>
        <p:txBody>
          <a:bodyPr/>
          <a:lstStyle>
            <a:lvl1pPr marL="0" indent="0">
              <a:lnSpc>
                <a:spcPts val="3600"/>
              </a:lnSpc>
              <a:spcBef>
                <a:spcPts val="0"/>
              </a:spcBef>
              <a:buNone/>
              <a:defRPr sz="3000">
                <a:solidFill>
                  <a:srgbClr val="4D4D4D"/>
                </a:solidFill>
                <a:latin typeface="+mj-lt"/>
              </a:defRPr>
            </a:lvl1pPr>
          </a:lstStyle>
          <a:p>
            <a:pPr lvl="0"/>
            <a:r>
              <a:rPr lang="es-419"/>
              <a:t>Chapter XX</a:t>
            </a:r>
          </a:p>
        </p:txBody>
      </p:sp>
    </p:spTree>
    <p:extLst>
      <p:ext uri="{BB962C8B-B14F-4D97-AF65-F5344CB8AC3E}">
        <p14:creationId xmlns:p14="http://schemas.microsoft.com/office/powerpoint/2010/main" val="3139917535"/>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Basic">
    <p:bg>
      <p:bgPr>
        <a:solidFill>
          <a:srgbClr val="EEDE66"/>
        </a:solidFill>
        <a:effectLst/>
      </p:bgPr>
    </p:bg>
    <p:spTree>
      <p:nvGrpSpPr>
        <p:cNvPr id="1" name=""/>
        <p:cNvGrpSpPr/>
        <p:nvPr/>
      </p:nvGrpSpPr>
      <p:grpSpPr>
        <a:xfrm>
          <a:off x="0" y="0"/>
          <a:ext cx="0" cy="0"/>
          <a:chOff x="0" y="0"/>
          <a:chExt cx="0" cy="0"/>
        </a:xfrm>
      </p:grpSpPr>
      <p:sp>
        <p:nvSpPr>
          <p:cNvPr id="5" name="Marcador de texto 8">
            <a:extLst>
              <a:ext uri="{FF2B5EF4-FFF2-40B4-BE49-F238E27FC236}">
                <a16:creationId xmlns:a16="http://schemas.microsoft.com/office/drawing/2014/main" id="{C62A4378-BF69-10FB-3916-E1208E713B38}"/>
              </a:ext>
            </a:extLst>
          </p:cNvPr>
          <p:cNvSpPr>
            <a:spLocks noGrp="1"/>
          </p:cNvSpPr>
          <p:nvPr>
            <p:ph type="body" sz="quarter" idx="17" hasCustomPrompt="1"/>
          </p:nvPr>
        </p:nvSpPr>
        <p:spPr>
          <a:xfrm>
            <a:off x="1496484" y="7415554"/>
            <a:ext cx="13088438" cy="3397633"/>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6" name="Título 1">
            <a:extLst>
              <a:ext uri="{FF2B5EF4-FFF2-40B4-BE49-F238E27FC236}">
                <a16:creationId xmlns:a16="http://schemas.microsoft.com/office/drawing/2014/main" id="{3D6980B0-7FB0-90F6-012C-B9793EB2012E}"/>
              </a:ext>
            </a:extLst>
          </p:cNvPr>
          <p:cNvSpPr>
            <a:spLocks noGrp="1"/>
          </p:cNvSpPr>
          <p:nvPr>
            <p:ph type="title" hasCustomPrompt="1"/>
          </p:nvPr>
        </p:nvSpPr>
        <p:spPr>
          <a:xfrm>
            <a:off x="1496483" y="3944684"/>
            <a:ext cx="10371364" cy="2651125"/>
          </a:xfrm>
          <a:prstGeom prst="rect">
            <a:avLst/>
          </a:prstGeom>
        </p:spPr>
        <p:txBody>
          <a:bodyPr/>
          <a:lstStyle>
            <a:lvl1pPr>
              <a:defRPr sz="20000" b="0" i="0">
                <a:solidFill>
                  <a:schemeClr val="bg2">
                    <a:lumMod val="25000"/>
                  </a:schemeClr>
                </a:solidFill>
                <a:latin typeface="TITILLIUMMAPS29L-400WT" pitchFamily="2" charset="77"/>
                <a:cs typeface="Calibri" panose="020F0502020204030204" pitchFamily="34" charset="0"/>
              </a:defRPr>
            </a:lvl1pPr>
          </a:lstStyle>
          <a:p>
            <a:r>
              <a:rPr lang="es-MX"/>
              <a:t>Subtitle</a:t>
            </a:r>
            <a:endParaRPr lang="es-419"/>
          </a:p>
        </p:txBody>
      </p:sp>
      <p:pic>
        <p:nvPicPr>
          <p:cNvPr id="2" name="Imagen 1">
            <a:extLst>
              <a:ext uri="{FF2B5EF4-FFF2-40B4-BE49-F238E27FC236}">
                <a16:creationId xmlns:a16="http://schemas.microsoft.com/office/drawing/2014/main" id="{7257A4C7-F253-B88A-3301-26404CF31CA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1"/>
            <a:ext cx="5445583" cy="1400783"/>
          </a:xfrm>
          <a:prstGeom prst="rect">
            <a:avLst/>
          </a:prstGeom>
        </p:spPr>
      </p:pic>
      <p:sp>
        <p:nvSpPr>
          <p:cNvPr id="3" name="Marcador de pie de página 2">
            <a:extLst>
              <a:ext uri="{FF2B5EF4-FFF2-40B4-BE49-F238E27FC236}">
                <a16:creationId xmlns:a16="http://schemas.microsoft.com/office/drawing/2014/main" id="{C99ECBBE-48DC-8D93-2D61-7CBC5D2DC0F1}"/>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068426397"/>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_Basic">
    <p:bg>
      <p:bgPr>
        <a:solidFill>
          <a:srgbClr val="4D4D4D"/>
        </a:solidFill>
        <a:effectLst/>
      </p:bgPr>
    </p:bg>
    <p:spTree>
      <p:nvGrpSpPr>
        <p:cNvPr id="1" name=""/>
        <p:cNvGrpSpPr/>
        <p:nvPr/>
      </p:nvGrpSpPr>
      <p:grpSpPr>
        <a:xfrm>
          <a:off x="0" y="0"/>
          <a:ext cx="0" cy="0"/>
          <a:chOff x="0" y="0"/>
          <a:chExt cx="0" cy="0"/>
        </a:xfrm>
      </p:grpSpPr>
      <p:sp>
        <p:nvSpPr>
          <p:cNvPr id="4" name="Paralelogramo 3">
            <a:extLst>
              <a:ext uri="{FF2B5EF4-FFF2-40B4-BE49-F238E27FC236}">
                <a16:creationId xmlns:a16="http://schemas.microsoft.com/office/drawing/2014/main" id="{CCFE221F-CB6F-81C5-C2B8-0C26D1FBD1B5}"/>
              </a:ext>
            </a:extLst>
          </p:cNvPr>
          <p:cNvSpPr/>
          <p:nvPr userDrawn="1"/>
        </p:nvSpPr>
        <p:spPr>
          <a:xfrm flipH="1">
            <a:off x="5292459" y="866889"/>
            <a:ext cx="18497344" cy="12037640"/>
          </a:xfrm>
          <a:prstGeom prst="parallelogram">
            <a:avLst>
              <a:gd name="adj" fmla="val 32329"/>
            </a:avLst>
          </a:prstGeom>
          <a:solidFill>
            <a:srgbClr val="EEDE66"/>
          </a:solidFill>
          <a:ln w="609600">
            <a:solidFill>
              <a:srgbClr val="EEDE66"/>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bg1"/>
              </a:solidFill>
            </a:endParaRPr>
          </a:p>
        </p:txBody>
      </p:sp>
      <p:sp>
        <p:nvSpPr>
          <p:cNvPr id="18" name="Título 1">
            <a:extLst>
              <a:ext uri="{FF2B5EF4-FFF2-40B4-BE49-F238E27FC236}">
                <a16:creationId xmlns:a16="http://schemas.microsoft.com/office/drawing/2014/main" id="{62C73EFF-0EA2-BCC2-C57A-FCE644F29B1F}"/>
              </a:ext>
            </a:extLst>
          </p:cNvPr>
          <p:cNvSpPr>
            <a:spLocks noGrp="1"/>
          </p:cNvSpPr>
          <p:nvPr>
            <p:ph type="title" hasCustomPrompt="1"/>
          </p:nvPr>
        </p:nvSpPr>
        <p:spPr>
          <a:xfrm>
            <a:off x="6827775" y="839180"/>
            <a:ext cx="9160369" cy="3751558"/>
          </a:xfrm>
          <a:prstGeom prst="rect">
            <a:avLst/>
          </a:prstGeom>
        </p:spPr>
        <p:txBody>
          <a:bodyPr/>
          <a:lstStyle>
            <a:lvl1pPr>
              <a:defRPr sz="13000" b="0" i="0">
                <a:solidFill>
                  <a:srgbClr val="4D4D4D"/>
                </a:solidFill>
                <a:latin typeface="TITILLIUMMAPS29L-400WT" pitchFamily="2" charset="77"/>
                <a:cs typeface="Calibri" panose="020F0502020204030204" pitchFamily="34" charset="0"/>
              </a:defRPr>
            </a:lvl1pPr>
          </a:lstStyle>
          <a:p>
            <a:r>
              <a:rPr lang="es-MX"/>
              <a:t>Subtitle</a:t>
            </a:r>
            <a:br>
              <a:rPr lang="es-MX"/>
            </a:br>
            <a:r>
              <a:rPr lang="es-MX"/>
              <a:t>			example</a:t>
            </a:r>
            <a:endParaRPr lang="es-419"/>
          </a:p>
        </p:txBody>
      </p:sp>
      <p:sp>
        <p:nvSpPr>
          <p:cNvPr id="8" name="Marcador de texto 8">
            <a:extLst>
              <a:ext uri="{FF2B5EF4-FFF2-40B4-BE49-F238E27FC236}">
                <a16:creationId xmlns:a16="http://schemas.microsoft.com/office/drawing/2014/main" id="{DC2F827E-8287-79B9-07EA-274759EAA441}"/>
              </a:ext>
            </a:extLst>
          </p:cNvPr>
          <p:cNvSpPr>
            <a:spLocks noGrp="1"/>
          </p:cNvSpPr>
          <p:nvPr>
            <p:ph type="body" sz="quarter" idx="17" hasCustomPrompt="1"/>
          </p:nvPr>
        </p:nvSpPr>
        <p:spPr>
          <a:xfrm>
            <a:off x="9737230" y="10010543"/>
            <a:ext cx="12624006" cy="2652511"/>
          </a:xfrm>
          <a:prstGeom prst="rect">
            <a:avLst/>
          </a:prstGeom>
        </p:spPr>
        <p:txBody>
          <a:bodyPr/>
          <a:lstStyle>
            <a:lvl1pPr marL="0" indent="0">
              <a:lnSpc>
                <a:spcPts val="3600"/>
              </a:lnSpc>
              <a:spcBef>
                <a:spcPts val="0"/>
              </a:spcBef>
              <a:buNone/>
              <a:defRPr sz="3000">
                <a:solidFill>
                  <a:srgbClr val="4D4D4D"/>
                </a:solidFill>
                <a:latin typeface="+mj-lt"/>
              </a:defRPr>
            </a:lvl1pPr>
          </a:lstStyle>
          <a:p>
            <a:pPr marL="0" marR="0" lvl="0" indent="0" algn="l" defTabSz="914400" rtl="0" eaLnBrk="1" fontAlgn="auto" latinLnBrk="0" hangingPunct="1">
              <a:lnSpc>
                <a:spcPts val="3600"/>
              </a:lnSpc>
              <a:spcBef>
                <a:spcPts val="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a:t>
            </a:r>
          </a:p>
          <a:p>
            <a:pPr lvl="0"/>
            <a:endParaRPr lang="es-419"/>
          </a:p>
        </p:txBody>
      </p:sp>
      <p:sp>
        <p:nvSpPr>
          <p:cNvPr id="3" name="Marcador de pie de página 2">
            <a:extLst>
              <a:ext uri="{FF2B5EF4-FFF2-40B4-BE49-F238E27FC236}">
                <a16:creationId xmlns:a16="http://schemas.microsoft.com/office/drawing/2014/main" id="{1F60C665-D5F7-AD97-CD69-D340D2E53AE9}"/>
              </a:ext>
            </a:extLst>
          </p:cNvPr>
          <p:cNvSpPr>
            <a:spLocks noGrp="1"/>
          </p:cNvSpPr>
          <p:nvPr>
            <p:ph type="ftr" sz="quarter" idx="18"/>
          </p:nvPr>
        </p:nvSpPr>
        <p:spPr/>
        <p:txBody>
          <a:bodyPr/>
          <a:lstStyle/>
          <a:p>
            <a:r>
              <a:rPr lang="es-419" err="1"/>
              <a:t>Presentation</a:t>
            </a:r>
            <a:r>
              <a:rPr lang="es-419"/>
              <a:t> Name | Speaker | Date</a:t>
            </a:r>
          </a:p>
        </p:txBody>
      </p:sp>
      <p:pic>
        <p:nvPicPr>
          <p:cNvPr id="5" name="Imagen 4">
            <a:extLst>
              <a:ext uri="{FF2B5EF4-FFF2-40B4-BE49-F238E27FC236}">
                <a16:creationId xmlns:a16="http://schemas.microsoft.com/office/drawing/2014/main" id="{737BA883-31F0-B991-4DFA-664DE88C48F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9842" t="37138" b="37138"/>
          <a:stretch/>
        </p:blipFill>
        <p:spPr>
          <a:xfrm>
            <a:off x="1471961" y="212645"/>
            <a:ext cx="3820500" cy="1400783"/>
          </a:xfrm>
          <a:prstGeom prst="rect">
            <a:avLst/>
          </a:prstGeom>
        </p:spPr>
      </p:pic>
    </p:spTree>
    <p:extLst>
      <p:ext uri="{BB962C8B-B14F-4D97-AF65-F5344CB8AC3E}">
        <p14:creationId xmlns:p14="http://schemas.microsoft.com/office/powerpoint/2010/main" val="973159354"/>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Basic">
    <p:bg>
      <p:bgPr>
        <a:solidFill>
          <a:srgbClr val="EEDE66"/>
        </a:solidFill>
        <a:effectLst/>
      </p:bgPr>
    </p:bg>
    <p:spTree>
      <p:nvGrpSpPr>
        <p:cNvPr id="1" name=""/>
        <p:cNvGrpSpPr/>
        <p:nvPr/>
      </p:nvGrpSpPr>
      <p:grpSpPr>
        <a:xfrm>
          <a:off x="0" y="0"/>
          <a:ext cx="0" cy="0"/>
          <a:chOff x="0" y="0"/>
          <a:chExt cx="0" cy="0"/>
        </a:xfrm>
      </p:grpSpPr>
      <p:sp>
        <p:nvSpPr>
          <p:cNvPr id="3" name="Marcador de posición de imagen 8">
            <a:extLst>
              <a:ext uri="{FF2B5EF4-FFF2-40B4-BE49-F238E27FC236}">
                <a16:creationId xmlns:a16="http://schemas.microsoft.com/office/drawing/2014/main" id="{003290F6-4A33-5A58-492D-C91A7A039EAE}"/>
              </a:ext>
            </a:extLst>
          </p:cNvPr>
          <p:cNvSpPr>
            <a:spLocks noGrp="1"/>
          </p:cNvSpPr>
          <p:nvPr>
            <p:ph type="pic" sz="quarter" idx="16"/>
          </p:nvPr>
        </p:nvSpPr>
        <p:spPr>
          <a:xfrm>
            <a:off x="11651298" y="0"/>
            <a:ext cx="12732702" cy="13716000"/>
          </a:xfrm>
          <a:prstGeom prst="rect">
            <a:avLst/>
          </a:prstGeom>
        </p:spPr>
        <p:txBody>
          <a:bodyPr/>
          <a:lstStyle/>
          <a:p>
            <a:endParaRPr lang="es-419"/>
          </a:p>
        </p:txBody>
      </p:sp>
      <p:sp>
        <p:nvSpPr>
          <p:cNvPr id="6" name="Marcador de texto 8">
            <a:extLst>
              <a:ext uri="{FF2B5EF4-FFF2-40B4-BE49-F238E27FC236}">
                <a16:creationId xmlns:a16="http://schemas.microsoft.com/office/drawing/2014/main" id="{F1E72D97-10A5-BD54-8AAB-CDC2805A7507}"/>
              </a:ext>
            </a:extLst>
          </p:cNvPr>
          <p:cNvSpPr>
            <a:spLocks noGrp="1"/>
          </p:cNvSpPr>
          <p:nvPr>
            <p:ph type="body" sz="quarter" idx="17" hasCustomPrompt="1"/>
          </p:nvPr>
        </p:nvSpPr>
        <p:spPr>
          <a:xfrm>
            <a:off x="1279935" y="7149042"/>
            <a:ext cx="9169580" cy="3945170"/>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1" name="Título 1">
            <a:extLst>
              <a:ext uri="{FF2B5EF4-FFF2-40B4-BE49-F238E27FC236}">
                <a16:creationId xmlns:a16="http://schemas.microsoft.com/office/drawing/2014/main" id="{489BD5B0-A9C3-F0CF-213F-FEB15C94B2E8}"/>
              </a:ext>
            </a:extLst>
          </p:cNvPr>
          <p:cNvSpPr>
            <a:spLocks noGrp="1"/>
          </p:cNvSpPr>
          <p:nvPr>
            <p:ph type="title" hasCustomPrompt="1"/>
          </p:nvPr>
        </p:nvSpPr>
        <p:spPr>
          <a:xfrm>
            <a:off x="1279934" y="3663660"/>
            <a:ext cx="10371364" cy="2651125"/>
          </a:xfrm>
          <a:prstGeom prst="rect">
            <a:avLst/>
          </a:prstGeom>
        </p:spPr>
        <p:txBody>
          <a:bodyPr/>
          <a:lstStyle>
            <a:lvl1pPr>
              <a:defRPr sz="20000" b="0" i="0">
                <a:solidFill>
                  <a:schemeClr val="bg2">
                    <a:lumMod val="25000"/>
                  </a:schemeClr>
                </a:solidFill>
                <a:latin typeface="TITILLIUMMAPS29L-400WT" pitchFamily="2" charset="77"/>
                <a:cs typeface="Calibri" panose="020F0502020204030204" pitchFamily="34" charset="0"/>
              </a:defRPr>
            </a:lvl1pPr>
          </a:lstStyle>
          <a:p>
            <a:r>
              <a:rPr lang="es-MX"/>
              <a:t>Subtitle</a:t>
            </a:r>
            <a:endParaRPr lang="es-419"/>
          </a:p>
        </p:txBody>
      </p:sp>
      <p:pic>
        <p:nvPicPr>
          <p:cNvPr id="12" name="Imagen 11">
            <a:extLst>
              <a:ext uri="{FF2B5EF4-FFF2-40B4-BE49-F238E27FC236}">
                <a16:creationId xmlns:a16="http://schemas.microsoft.com/office/drawing/2014/main" id="{E4B88C05-BE8D-9D65-9272-AEB6136F80F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1"/>
            <a:ext cx="5445583" cy="1400783"/>
          </a:xfrm>
          <a:prstGeom prst="rect">
            <a:avLst/>
          </a:prstGeom>
        </p:spPr>
      </p:pic>
      <p:sp>
        <p:nvSpPr>
          <p:cNvPr id="4" name="Marcador de pie de página 3">
            <a:extLst>
              <a:ext uri="{FF2B5EF4-FFF2-40B4-BE49-F238E27FC236}">
                <a16:creationId xmlns:a16="http://schemas.microsoft.com/office/drawing/2014/main" id="{0177D8B5-CCD1-8913-CA3B-8D1B2FB3F95B}"/>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458310936"/>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7_Basic">
    <p:spTree>
      <p:nvGrpSpPr>
        <p:cNvPr id="1" name=""/>
        <p:cNvGrpSpPr/>
        <p:nvPr/>
      </p:nvGrpSpPr>
      <p:grpSpPr>
        <a:xfrm>
          <a:off x="0" y="0"/>
          <a:ext cx="0" cy="0"/>
          <a:chOff x="0" y="0"/>
          <a:chExt cx="0" cy="0"/>
        </a:xfrm>
      </p:grpSpPr>
      <p:sp>
        <p:nvSpPr>
          <p:cNvPr id="3" name="Marcador de posición de imagen 8">
            <a:extLst>
              <a:ext uri="{FF2B5EF4-FFF2-40B4-BE49-F238E27FC236}">
                <a16:creationId xmlns:a16="http://schemas.microsoft.com/office/drawing/2014/main" id="{003290F6-4A33-5A58-492D-C91A7A039EAE}"/>
              </a:ext>
            </a:extLst>
          </p:cNvPr>
          <p:cNvSpPr>
            <a:spLocks noGrp="1"/>
          </p:cNvSpPr>
          <p:nvPr>
            <p:ph type="pic" sz="quarter" idx="16"/>
          </p:nvPr>
        </p:nvSpPr>
        <p:spPr>
          <a:xfrm>
            <a:off x="11651298" y="0"/>
            <a:ext cx="12732702" cy="13716000"/>
          </a:xfrm>
          <a:prstGeom prst="rect">
            <a:avLst/>
          </a:prstGeom>
        </p:spPr>
        <p:txBody>
          <a:bodyPr/>
          <a:lstStyle/>
          <a:p>
            <a:endParaRPr lang="es-419"/>
          </a:p>
        </p:txBody>
      </p:sp>
      <p:sp>
        <p:nvSpPr>
          <p:cNvPr id="10" name="Rectángulo redondeado 9">
            <a:extLst>
              <a:ext uri="{FF2B5EF4-FFF2-40B4-BE49-F238E27FC236}">
                <a16:creationId xmlns:a16="http://schemas.microsoft.com/office/drawing/2014/main" id="{A3B94FA9-7BA4-6EDF-7A8E-27C2E5B46A36}"/>
              </a:ext>
            </a:extLst>
          </p:cNvPr>
          <p:cNvSpPr/>
          <p:nvPr userDrawn="1"/>
        </p:nvSpPr>
        <p:spPr>
          <a:xfrm>
            <a:off x="672301" y="3960964"/>
            <a:ext cx="10278197" cy="3091726"/>
          </a:xfrm>
          <a:prstGeom prst="roundRect">
            <a:avLst>
              <a:gd name="adj" fmla="val 8468"/>
            </a:avLst>
          </a:prstGeom>
          <a:solidFill>
            <a:srgbClr val="4D4D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4" name="Rectángulo redondeado 13">
            <a:extLst>
              <a:ext uri="{FF2B5EF4-FFF2-40B4-BE49-F238E27FC236}">
                <a16:creationId xmlns:a16="http://schemas.microsoft.com/office/drawing/2014/main" id="{13DAE41F-54C7-6A00-001C-218EDB8320B2}"/>
              </a:ext>
            </a:extLst>
          </p:cNvPr>
          <p:cNvSpPr/>
          <p:nvPr userDrawn="1"/>
        </p:nvSpPr>
        <p:spPr>
          <a:xfrm>
            <a:off x="672301" y="7278909"/>
            <a:ext cx="10278197" cy="5307980"/>
          </a:xfrm>
          <a:prstGeom prst="roundRect">
            <a:avLst>
              <a:gd name="adj" fmla="val 8468"/>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5" name="Marcador de texto 8">
            <a:extLst>
              <a:ext uri="{FF2B5EF4-FFF2-40B4-BE49-F238E27FC236}">
                <a16:creationId xmlns:a16="http://schemas.microsoft.com/office/drawing/2014/main" id="{C169941C-8030-EDD7-C59E-FE2C2D1F7B85}"/>
              </a:ext>
            </a:extLst>
          </p:cNvPr>
          <p:cNvSpPr>
            <a:spLocks noGrp="1"/>
          </p:cNvSpPr>
          <p:nvPr>
            <p:ph type="body" sz="quarter" idx="17" hasCustomPrompt="1"/>
          </p:nvPr>
        </p:nvSpPr>
        <p:spPr>
          <a:xfrm>
            <a:off x="1279934" y="7945729"/>
            <a:ext cx="9169580" cy="3945170"/>
          </a:xfrm>
          <a:prstGeom prst="rect">
            <a:avLst/>
          </a:prstGeom>
        </p:spPr>
        <p:txBody>
          <a:bodyPr/>
          <a:lstStyle>
            <a:lvl1pPr marL="0" indent="0">
              <a:lnSpc>
                <a:spcPts val="3600"/>
              </a:lnSpc>
              <a:spcBef>
                <a:spcPts val="0"/>
              </a:spcBef>
              <a:buNone/>
              <a:defRPr sz="3000">
                <a:solidFill>
                  <a:srgbClr val="4D4D4D"/>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6" name="Título 1">
            <a:extLst>
              <a:ext uri="{FF2B5EF4-FFF2-40B4-BE49-F238E27FC236}">
                <a16:creationId xmlns:a16="http://schemas.microsoft.com/office/drawing/2014/main" id="{D04FD543-6D7F-86AD-1316-8EFB4884C237}"/>
              </a:ext>
            </a:extLst>
          </p:cNvPr>
          <p:cNvSpPr>
            <a:spLocks noGrp="1"/>
          </p:cNvSpPr>
          <p:nvPr>
            <p:ph type="title" hasCustomPrompt="1"/>
          </p:nvPr>
        </p:nvSpPr>
        <p:spPr>
          <a:xfrm>
            <a:off x="1279934" y="4627784"/>
            <a:ext cx="9169580" cy="2651125"/>
          </a:xfrm>
          <a:prstGeom prst="rect">
            <a:avLst/>
          </a:prstGeom>
        </p:spPr>
        <p:txBody>
          <a:bodyPr/>
          <a:lstStyle>
            <a:lvl1pPr>
              <a:defRPr sz="13000" b="0" i="0">
                <a:solidFill>
                  <a:schemeClr val="bg1"/>
                </a:solidFill>
                <a:latin typeface="TITILLIUMMAPS29L-400WT" pitchFamily="2" charset="77"/>
                <a:cs typeface="Calibri" panose="020F0502020204030204" pitchFamily="34" charset="0"/>
              </a:defRPr>
            </a:lvl1pPr>
          </a:lstStyle>
          <a:p>
            <a:r>
              <a:rPr lang="es-MX"/>
              <a:t>Subtitle</a:t>
            </a:r>
            <a:endParaRPr lang="es-419"/>
          </a:p>
        </p:txBody>
      </p:sp>
      <p:sp>
        <p:nvSpPr>
          <p:cNvPr id="17" name="Marcador de pie de página 16">
            <a:extLst>
              <a:ext uri="{FF2B5EF4-FFF2-40B4-BE49-F238E27FC236}">
                <a16:creationId xmlns:a16="http://schemas.microsoft.com/office/drawing/2014/main" id="{854237D1-9CB8-C19F-8BAC-07921CCA3093}"/>
              </a:ext>
            </a:extLst>
          </p:cNvPr>
          <p:cNvSpPr>
            <a:spLocks noGrp="1"/>
          </p:cNvSpPr>
          <p:nvPr>
            <p:ph type="ftr" sz="quarter" idx="18"/>
          </p:nvPr>
        </p:nvSpPr>
        <p:spPr/>
        <p:txBody>
          <a:bodyPr/>
          <a:lstStyle/>
          <a:p>
            <a:r>
              <a:rPr lang="es-419" err="1"/>
              <a:t>Presentation</a:t>
            </a:r>
            <a:r>
              <a:rPr lang="es-419"/>
              <a:t> Name | Speaker | Date</a:t>
            </a:r>
          </a:p>
        </p:txBody>
      </p:sp>
      <p:sp>
        <p:nvSpPr>
          <p:cNvPr id="18" name="Rectángulo redondeado 17">
            <a:extLst>
              <a:ext uri="{FF2B5EF4-FFF2-40B4-BE49-F238E27FC236}">
                <a16:creationId xmlns:a16="http://schemas.microsoft.com/office/drawing/2014/main" id="{5219DCBF-4955-5B50-A6C3-8354B235EEC9}"/>
              </a:ext>
            </a:extLst>
          </p:cNvPr>
          <p:cNvSpPr/>
          <p:nvPr userDrawn="1"/>
        </p:nvSpPr>
        <p:spPr>
          <a:xfrm>
            <a:off x="672301" y="1903359"/>
            <a:ext cx="10278197" cy="1762554"/>
          </a:xfrm>
          <a:prstGeom prst="roundRect">
            <a:avLst>
              <a:gd name="adj" fmla="val 8468"/>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9" name="Marcador de texto 8">
            <a:extLst>
              <a:ext uri="{FF2B5EF4-FFF2-40B4-BE49-F238E27FC236}">
                <a16:creationId xmlns:a16="http://schemas.microsoft.com/office/drawing/2014/main" id="{200FE395-8642-53B2-BF28-619B98189F3A}"/>
              </a:ext>
            </a:extLst>
          </p:cNvPr>
          <p:cNvSpPr>
            <a:spLocks noGrp="1"/>
          </p:cNvSpPr>
          <p:nvPr>
            <p:ph type="body" sz="quarter" idx="19" hasCustomPrompt="1"/>
          </p:nvPr>
        </p:nvSpPr>
        <p:spPr>
          <a:xfrm>
            <a:off x="1279934" y="2258607"/>
            <a:ext cx="9169580" cy="1006367"/>
          </a:xfrm>
          <a:prstGeom prst="rect">
            <a:avLst/>
          </a:prstGeom>
        </p:spPr>
        <p:txBody>
          <a:bodyPr/>
          <a:lstStyle>
            <a:lvl1pPr marL="0" indent="0">
              <a:lnSpc>
                <a:spcPts val="3600"/>
              </a:lnSpc>
              <a:spcBef>
                <a:spcPts val="0"/>
              </a:spcBef>
              <a:buNone/>
              <a:defRPr sz="3000">
                <a:solidFill>
                  <a:srgbClr val="4D4D4D"/>
                </a:solidFill>
                <a:latin typeface="+mj-lt"/>
              </a:defRPr>
            </a:lvl1pPr>
          </a:lstStyle>
          <a:p>
            <a:pPr lvl="0"/>
            <a:r>
              <a:rPr lang="es-419"/>
              <a:t>Chapter XX</a:t>
            </a:r>
          </a:p>
        </p:txBody>
      </p:sp>
    </p:spTree>
    <p:extLst>
      <p:ext uri="{BB962C8B-B14F-4D97-AF65-F5344CB8AC3E}">
        <p14:creationId xmlns:p14="http://schemas.microsoft.com/office/powerpoint/2010/main" val="2235210136"/>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Basic">
    <p:bg>
      <p:bgPr>
        <a:solidFill>
          <a:srgbClr val="EEDE66"/>
        </a:solidFill>
        <a:effectLst/>
      </p:bgPr>
    </p:bg>
    <p:spTree>
      <p:nvGrpSpPr>
        <p:cNvPr id="1" name=""/>
        <p:cNvGrpSpPr/>
        <p:nvPr/>
      </p:nvGrpSpPr>
      <p:grpSpPr>
        <a:xfrm>
          <a:off x="0" y="0"/>
          <a:ext cx="0" cy="0"/>
          <a:chOff x="0" y="0"/>
          <a:chExt cx="0" cy="0"/>
        </a:xfrm>
      </p:grpSpPr>
      <p:sp>
        <p:nvSpPr>
          <p:cNvPr id="17" name="Marcador de texto 8">
            <a:extLst>
              <a:ext uri="{FF2B5EF4-FFF2-40B4-BE49-F238E27FC236}">
                <a16:creationId xmlns:a16="http://schemas.microsoft.com/office/drawing/2014/main" id="{76DCBFDC-2E41-F424-9EDE-10F1279F008D}"/>
              </a:ext>
            </a:extLst>
          </p:cNvPr>
          <p:cNvSpPr>
            <a:spLocks noGrp="1"/>
          </p:cNvSpPr>
          <p:nvPr>
            <p:ph type="body" sz="quarter" idx="17" hasCustomPrompt="1"/>
          </p:nvPr>
        </p:nvSpPr>
        <p:spPr>
          <a:xfrm>
            <a:off x="1496484" y="7415554"/>
            <a:ext cx="13088438" cy="3397633"/>
          </a:xfrm>
          <a:prstGeom prst="rect">
            <a:avLst/>
          </a:prstGeom>
        </p:spPr>
        <p:txBody>
          <a:bodyPr/>
          <a:lstStyle>
            <a:lvl1pPr marL="0" indent="0">
              <a:lnSpc>
                <a:spcPts val="3600"/>
              </a:lnSpc>
              <a:spcBef>
                <a:spcPts val="0"/>
              </a:spcBef>
              <a:buNone/>
              <a:defRPr sz="3000">
                <a:solidFill>
                  <a:srgbClr val="4D4D4D"/>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8" name="Título 1">
            <a:extLst>
              <a:ext uri="{FF2B5EF4-FFF2-40B4-BE49-F238E27FC236}">
                <a16:creationId xmlns:a16="http://schemas.microsoft.com/office/drawing/2014/main" id="{62C73EFF-0EA2-BCC2-C57A-FCE644F29B1F}"/>
              </a:ext>
            </a:extLst>
          </p:cNvPr>
          <p:cNvSpPr>
            <a:spLocks noGrp="1"/>
          </p:cNvSpPr>
          <p:nvPr>
            <p:ph type="title" hasCustomPrompt="1"/>
          </p:nvPr>
        </p:nvSpPr>
        <p:spPr>
          <a:xfrm>
            <a:off x="1496483" y="3944684"/>
            <a:ext cx="10371364" cy="2651125"/>
          </a:xfrm>
          <a:prstGeom prst="rect">
            <a:avLst/>
          </a:prstGeom>
        </p:spPr>
        <p:txBody>
          <a:bodyPr/>
          <a:lstStyle>
            <a:lvl1pPr>
              <a:defRPr sz="20000" b="0" i="0">
                <a:solidFill>
                  <a:srgbClr val="4D4D4D"/>
                </a:solidFill>
                <a:latin typeface="TITILLIUMMAPS29L-400WT" pitchFamily="2" charset="77"/>
                <a:cs typeface="Calibri" panose="020F0502020204030204" pitchFamily="34" charset="0"/>
              </a:defRPr>
            </a:lvl1pPr>
          </a:lstStyle>
          <a:p>
            <a:r>
              <a:rPr lang="es-MX"/>
              <a:t>Subtitle</a:t>
            </a:r>
            <a:endParaRPr lang="es-419"/>
          </a:p>
        </p:txBody>
      </p:sp>
      <p:pic>
        <p:nvPicPr>
          <p:cNvPr id="2" name="Imagen 1">
            <a:extLst>
              <a:ext uri="{FF2B5EF4-FFF2-40B4-BE49-F238E27FC236}">
                <a16:creationId xmlns:a16="http://schemas.microsoft.com/office/drawing/2014/main" id="{953DD07F-F99F-3973-F972-19AFA8DAFA4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5"/>
            <a:ext cx="5445583" cy="1400783"/>
          </a:xfrm>
          <a:prstGeom prst="rect">
            <a:avLst/>
          </a:prstGeom>
        </p:spPr>
      </p:pic>
      <p:sp>
        <p:nvSpPr>
          <p:cNvPr id="3" name="Marcador de pie de página 2">
            <a:extLst>
              <a:ext uri="{FF2B5EF4-FFF2-40B4-BE49-F238E27FC236}">
                <a16:creationId xmlns:a16="http://schemas.microsoft.com/office/drawing/2014/main" id="{65F5D1A4-2F5A-EE2F-936A-9D7901C4C273}"/>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87909045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4_Basic">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6223906"/>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3_Basic">
    <p:bg>
      <p:bgPr>
        <a:solidFill>
          <a:srgbClr val="4D4D4D"/>
        </a:solidFill>
        <a:effectLst/>
      </p:bgPr>
    </p:bg>
    <p:spTree>
      <p:nvGrpSpPr>
        <p:cNvPr id="1" name=""/>
        <p:cNvGrpSpPr/>
        <p:nvPr/>
      </p:nvGrpSpPr>
      <p:grpSpPr>
        <a:xfrm>
          <a:off x="0" y="0"/>
          <a:ext cx="0" cy="0"/>
          <a:chOff x="0" y="0"/>
          <a:chExt cx="0" cy="0"/>
        </a:xfrm>
      </p:grpSpPr>
      <p:sp>
        <p:nvSpPr>
          <p:cNvPr id="4" name="Paralelogramo 3">
            <a:extLst>
              <a:ext uri="{FF2B5EF4-FFF2-40B4-BE49-F238E27FC236}">
                <a16:creationId xmlns:a16="http://schemas.microsoft.com/office/drawing/2014/main" id="{CCFE221F-CB6F-81C5-C2B8-0C26D1FBD1B5}"/>
              </a:ext>
            </a:extLst>
          </p:cNvPr>
          <p:cNvSpPr/>
          <p:nvPr userDrawn="1"/>
        </p:nvSpPr>
        <p:spPr>
          <a:xfrm flipH="1">
            <a:off x="5292459" y="866889"/>
            <a:ext cx="18497344" cy="12037640"/>
          </a:xfrm>
          <a:prstGeom prst="parallelogram">
            <a:avLst>
              <a:gd name="adj" fmla="val 32329"/>
            </a:avLst>
          </a:prstGeom>
          <a:solidFill>
            <a:srgbClr val="79C59F"/>
          </a:solidFill>
          <a:ln w="609600">
            <a:solidFill>
              <a:srgbClr val="79C59F"/>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bg1"/>
              </a:solidFill>
            </a:endParaRPr>
          </a:p>
        </p:txBody>
      </p:sp>
      <p:sp>
        <p:nvSpPr>
          <p:cNvPr id="18" name="Título 1">
            <a:extLst>
              <a:ext uri="{FF2B5EF4-FFF2-40B4-BE49-F238E27FC236}">
                <a16:creationId xmlns:a16="http://schemas.microsoft.com/office/drawing/2014/main" id="{62C73EFF-0EA2-BCC2-C57A-FCE644F29B1F}"/>
              </a:ext>
            </a:extLst>
          </p:cNvPr>
          <p:cNvSpPr>
            <a:spLocks noGrp="1"/>
          </p:cNvSpPr>
          <p:nvPr>
            <p:ph type="title" hasCustomPrompt="1"/>
          </p:nvPr>
        </p:nvSpPr>
        <p:spPr>
          <a:xfrm>
            <a:off x="6827775" y="839180"/>
            <a:ext cx="9160369" cy="3751558"/>
          </a:xfrm>
          <a:prstGeom prst="rect">
            <a:avLst/>
          </a:prstGeom>
        </p:spPr>
        <p:txBody>
          <a:bodyPr/>
          <a:lstStyle>
            <a:lvl1pPr>
              <a:defRPr sz="13000" b="0" i="0">
                <a:solidFill>
                  <a:schemeClr val="bg1"/>
                </a:solidFill>
                <a:latin typeface="TITILLIUMMAPS29L-400WT" pitchFamily="2" charset="77"/>
                <a:cs typeface="Calibri" panose="020F0502020204030204" pitchFamily="34" charset="0"/>
              </a:defRPr>
            </a:lvl1pPr>
          </a:lstStyle>
          <a:p>
            <a:r>
              <a:rPr lang="es-MX"/>
              <a:t>Subtitle</a:t>
            </a:r>
            <a:br>
              <a:rPr lang="es-MX"/>
            </a:br>
            <a:r>
              <a:rPr lang="es-MX"/>
              <a:t>			example</a:t>
            </a:r>
            <a:endParaRPr lang="es-419"/>
          </a:p>
        </p:txBody>
      </p:sp>
      <p:sp>
        <p:nvSpPr>
          <p:cNvPr id="8" name="Marcador de texto 8">
            <a:extLst>
              <a:ext uri="{FF2B5EF4-FFF2-40B4-BE49-F238E27FC236}">
                <a16:creationId xmlns:a16="http://schemas.microsoft.com/office/drawing/2014/main" id="{DC2F827E-8287-79B9-07EA-274759EAA441}"/>
              </a:ext>
            </a:extLst>
          </p:cNvPr>
          <p:cNvSpPr>
            <a:spLocks noGrp="1"/>
          </p:cNvSpPr>
          <p:nvPr>
            <p:ph type="body" sz="quarter" idx="17" hasCustomPrompt="1"/>
          </p:nvPr>
        </p:nvSpPr>
        <p:spPr>
          <a:xfrm>
            <a:off x="9737230" y="10010543"/>
            <a:ext cx="12624006" cy="2652511"/>
          </a:xfrm>
          <a:prstGeom prst="rect">
            <a:avLst/>
          </a:prstGeom>
        </p:spPr>
        <p:txBody>
          <a:bodyPr/>
          <a:lstStyle>
            <a:lvl1pPr marL="0" indent="0">
              <a:lnSpc>
                <a:spcPts val="3600"/>
              </a:lnSpc>
              <a:spcBef>
                <a:spcPts val="0"/>
              </a:spcBef>
              <a:buNone/>
              <a:defRPr sz="3000">
                <a:solidFill>
                  <a:schemeClr val="bg1"/>
                </a:solidFill>
                <a:latin typeface="+mj-lt"/>
              </a:defRPr>
            </a:lvl1pPr>
          </a:lstStyle>
          <a:p>
            <a:pPr marL="0" marR="0" lvl="0" indent="0" algn="l" defTabSz="914400" rtl="0" eaLnBrk="1" fontAlgn="auto" latinLnBrk="0" hangingPunct="1">
              <a:lnSpc>
                <a:spcPts val="3600"/>
              </a:lnSpc>
              <a:spcBef>
                <a:spcPts val="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a:t>
            </a:r>
          </a:p>
          <a:p>
            <a:pPr lvl="0"/>
            <a:endParaRPr lang="es-419"/>
          </a:p>
        </p:txBody>
      </p:sp>
      <p:sp>
        <p:nvSpPr>
          <p:cNvPr id="3" name="Marcador de pie de página 2">
            <a:extLst>
              <a:ext uri="{FF2B5EF4-FFF2-40B4-BE49-F238E27FC236}">
                <a16:creationId xmlns:a16="http://schemas.microsoft.com/office/drawing/2014/main" id="{5409E8AD-3A04-7715-0F29-FC9D1EB9BF60}"/>
              </a:ext>
            </a:extLst>
          </p:cNvPr>
          <p:cNvSpPr>
            <a:spLocks noGrp="1"/>
          </p:cNvSpPr>
          <p:nvPr>
            <p:ph type="ftr" sz="quarter" idx="18"/>
          </p:nvPr>
        </p:nvSpPr>
        <p:spPr/>
        <p:txBody>
          <a:bodyPr/>
          <a:lstStyle/>
          <a:p>
            <a:r>
              <a:rPr lang="es-419" err="1"/>
              <a:t>Presentation</a:t>
            </a:r>
            <a:r>
              <a:rPr lang="es-419"/>
              <a:t> Name | Speaker | Date</a:t>
            </a:r>
          </a:p>
        </p:txBody>
      </p:sp>
      <p:pic>
        <p:nvPicPr>
          <p:cNvPr id="6" name="Imagen 5">
            <a:extLst>
              <a:ext uri="{FF2B5EF4-FFF2-40B4-BE49-F238E27FC236}">
                <a16:creationId xmlns:a16="http://schemas.microsoft.com/office/drawing/2014/main" id="{6B534CE1-1201-321D-52C9-7B410318F5A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9842" t="37138" b="37138"/>
          <a:stretch/>
        </p:blipFill>
        <p:spPr>
          <a:xfrm>
            <a:off x="1471961" y="212645"/>
            <a:ext cx="3820500" cy="1400783"/>
          </a:xfrm>
          <a:prstGeom prst="rect">
            <a:avLst/>
          </a:prstGeom>
        </p:spPr>
      </p:pic>
    </p:spTree>
    <p:extLst>
      <p:ext uri="{BB962C8B-B14F-4D97-AF65-F5344CB8AC3E}">
        <p14:creationId xmlns:p14="http://schemas.microsoft.com/office/powerpoint/2010/main" val="2824223890"/>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Basic">
    <p:bg>
      <p:bgPr>
        <a:solidFill>
          <a:srgbClr val="79C59F"/>
        </a:solidFill>
        <a:effectLst/>
      </p:bgPr>
    </p:bg>
    <p:spTree>
      <p:nvGrpSpPr>
        <p:cNvPr id="1" name=""/>
        <p:cNvGrpSpPr/>
        <p:nvPr/>
      </p:nvGrpSpPr>
      <p:grpSpPr>
        <a:xfrm>
          <a:off x="0" y="0"/>
          <a:ext cx="0" cy="0"/>
          <a:chOff x="0" y="0"/>
          <a:chExt cx="0" cy="0"/>
        </a:xfrm>
      </p:grpSpPr>
      <p:sp>
        <p:nvSpPr>
          <p:cNvPr id="3" name="Marcador de posición de imagen 8">
            <a:extLst>
              <a:ext uri="{FF2B5EF4-FFF2-40B4-BE49-F238E27FC236}">
                <a16:creationId xmlns:a16="http://schemas.microsoft.com/office/drawing/2014/main" id="{003290F6-4A33-5A58-492D-C91A7A039EAE}"/>
              </a:ext>
            </a:extLst>
          </p:cNvPr>
          <p:cNvSpPr>
            <a:spLocks noGrp="1"/>
          </p:cNvSpPr>
          <p:nvPr>
            <p:ph type="pic" sz="quarter" idx="16"/>
          </p:nvPr>
        </p:nvSpPr>
        <p:spPr>
          <a:xfrm>
            <a:off x="11651298" y="0"/>
            <a:ext cx="12732702" cy="13716000"/>
          </a:xfrm>
          <a:prstGeom prst="rect">
            <a:avLst/>
          </a:prstGeom>
        </p:spPr>
        <p:txBody>
          <a:bodyPr/>
          <a:lstStyle/>
          <a:p>
            <a:endParaRPr lang="es-419"/>
          </a:p>
        </p:txBody>
      </p:sp>
      <p:sp>
        <p:nvSpPr>
          <p:cNvPr id="14" name="Marcador de texto 8">
            <a:extLst>
              <a:ext uri="{FF2B5EF4-FFF2-40B4-BE49-F238E27FC236}">
                <a16:creationId xmlns:a16="http://schemas.microsoft.com/office/drawing/2014/main" id="{A94B9B9A-328A-2851-922E-9F82F11FEFF9}"/>
              </a:ext>
            </a:extLst>
          </p:cNvPr>
          <p:cNvSpPr>
            <a:spLocks noGrp="1"/>
          </p:cNvSpPr>
          <p:nvPr>
            <p:ph type="body" sz="quarter" idx="17" hasCustomPrompt="1"/>
          </p:nvPr>
        </p:nvSpPr>
        <p:spPr>
          <a:xfrm>
            <a:off x="1279935" y="7149042"/>
            <a:ext cx="9169580" cy="3945170"/>
          </a:xfrm>
          <a:prstGeom prst="rect">
            <a:avLst/>
          </a:prstGeom>
        </p:spPr>
        <p:txBody>
          <a:bodyPr/>
          <a:lstStyle>
            <a:lvl1pPr marL="0" indent="0">
              <a:lnSpc>
                <a:spcPts val="3600"/>
              </a:lnSpc>
              <a:spcBef>
                <a:spcPts val="0"/>
              </a:spcBef>
              <a:buNone/>
              <a:defRPr sz="3000">
                <a:solidFill>
                  <a:schemeClr val="bg1"/>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5" name="Título 1">
            <a:extLst>
              <a:ext uri="{FF2B5EF4-FFF2-40B4-BE49-F238E27FC236}">
                <a16:creationId xmlns:a16="http://schemas.microsoft.com/office/drawing/2014/main" id="{4311D180-357D-7280-517D-EEF82F9BC727}"/>
              </a:ext>
            </a:extLst>
          </p:cNvPr>
          <p:cNvSpPr>
            <a:spLocks noGrp="1"/>
          </p:cNvSpPr>
          <p:nvPr>
            <p:ph type="title" hasCustomPrompt="1"/>
          </p:nvPr>
        </p:nvSpPr>
        <p:spPr>
          <a:xfrm>
            <a:off x="1279934" y="3663660"/>
            <a:ext cx="10371364" cy="2651125"/>
          </a:xfrm>
          <a:prstGeom prst="rect">
            <a:avLst/>
          </a:prstGeom>
        </p:spPr>
        <p:txBody>
          <a:bodyPr/>
          <a:lstStyle>
            <a:lvl1pPr>
              <a:defRPr sz="20000" b="0" i="0">
                <a:solidFill>
                  <a:schemeClr val="bg1"/>
                </a:solidFill>
                <a:latin typeface="TITILLIUMMAPS29L-400WT" pitchFamily="2" charset="77"/>
                <a:cs typeface="Calibri" panose="020F0502020204030204" pitchFamily="34" charset="0"/>
              </a:defRPr>
            </a:lvl1pPr>
          </a:lstStyle>
          <a:p>
            <a:r>
              <a:rPr lang="es-MX"/>
              <a:t>Subtitle</a:t>
            </a:r>
            <a:endParaRPr lang="es-419"/>
          </a:p>
        </p:txBody>
      </p:sp>
      <p:pic>
        <p:nvPicPr>
          <p:cNvPr id="17" name="Imagen 16">
            <a:extLst>
              <a:ext uri="{FF2B5EF4-FFF2-40B4-BE49-F238E27FC236}">
                <a16:creationId xmlns:a16="http://schemas.microsoft.com/office/drawing/2014/main" id="{67BA2111-07CF-D0AD-8F4F-C6E29F65C43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5"/>
            <a:ext cx="5445583" cy="1400783"/>
          </a:xfrm>
          <a:prstGeom prst="rect">
            <a:avLst/>
          </a:prstGeom>
        </p:spPr>
      </p:pic>
      <p:sp>
        <p:nvSpPr>
          <p:cNvPr id="4" name="Marcador de pie de página 3">
            <a:extLst>
              <a:ext uri="{FF2B5EF4-FFF2-40B4-BE49-F238E27FC236}">
                <a16:creationId xmlns:a16="http://schemas.microsoft.com/office/drawing/2014/main" id="{8CDE9AAD-6846-BEF8-32A1-B475C5B8CDE3}"/>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61518730"/>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1_Basic">
    <p:spTree>
      <p:nvGrpSpPr>
        <p:cNvPr id="1" name=""/>
        <p:cNvGrpSpPr/>
        <p:nvPr/>
      </p:nvGrpSpPr>
      <p:grpSpPr>
        <a:xfrm>
          <a:off x="0" y="0"/>
          <a:ext cx="0" cy="0"/>
          <a:chOff x="0" y="0"/>
          <a:chExt cx="0" cy="0"/>
        </a:xfrm>
      </p:grpSpPr>
      <p:sp>
        <p:nvSpPr>
          <p:cNvPr id="3" name="Marcador de posición de imagen 8">
            <a:extLst>
              <a:ext uri="{FF2B5EF4-FFF2-40B4-BE49-F238E27FC236}">
                <a16:creationId xmlns:a16="http://schemas.microsoft.com/office/drawing/2014/main" id="{003290F6-4A33-5A58-492D-C91A7A039EAE}"/>
              </a:ext>
            </a:extLst>
          </p:cNvPr>
          <p:cNvSpPr>
            <a:spLocks noGrp="1"/>
          </p:cNvSpPr>
          <p:nvPr>
            <p:ph type="pic" sz="quarter" idx="16"/>
          </p:nvPr>
        </p:nvSpPr>
        <p:spPr>
          <a:xfrm>
            <a:off x="11651298" y="0"/>
            <a:ext cx="12732702" cy="13716000"/>
          </a:xfrm>
          <a:prstGeom prst="rect">
            <a:avLst/>
          </a:prstGeom>
        </p:spPr>
        <p:txBody>
          <a:bodyPr/>
          <a:lstStyle/>
          <a:p>
            <a:endParaRPr lang="es-419"/>
          </a:p>
        </p:txBody>
      </p:sp>
      <p:sp>
        <p:nvSpPr>
          <p:cNvPr id="16" name="Marcador de texto 4">
            <a:extLst>
              <a:ext uri="{FF2B5EF4-FFF2-40B4-BE49-F238E27FC236}">
                <a16:creationId xmlns:a16="http://schemas.microsoft.com/office/drawing/2014/main" id="{ACCA442E-AA52-5D80-993C-D9559CA36DAC}"/>
              </a:ext>
            </a:extLst>
          </p:cNvPr>
          <p:cNvSpPr>
            <a:spLocks noGrp="1"/>
          </p:cNvSpPr>
          <p:nvPr>
            <p:ph type="body" sz="quarter" idx="15" hasCustomPrompt="1"/>
          </p:nvPr>
        </p:nvSpPr>
        <p:spPr>
          <a:xfrm>
            <a:off x="594196" y="12876820"/>
            <a:ext cx="8124825" cy="549275"/>
          </a:xfrm>
          <a:prstGeom prst="rect">
            <a:avLst/>
          </a:prstGeom>
        </p:spPr>
        <p:txBody>
          <a:bodyPr/>
          <a:lstStyle>
            <a:lvl1pPr marL="0" indent="0">
              <a:buNone/>
              <a:defRPr sz="20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err="1"/>
              <a:t>Presentation</a:t>
            </a:r>
            <a:r>
              <a:rPr lang="es-ES"/>
              <a:t> </a:t>
            </a:r>
            <a:r>
              <a:rPr lang="es-ES" err="1"/>
              <a:t>name</a:t>
            </a:r>
            <a:r>
              <a:rPr lang="es-ES"/>
              <a:t> | Speaker | Date</a:t>
            </a:r>
          </a:p>
        </p:txBody>
      </p:sp>
      <p:sp>
        <p:nvSpPr>
          <p:cNvPr id="2" name="Rectángulo redondeado 1">
            <a:extLst>
              <a:ext uri="{FF2B5EF4-FFF2-40B4-BE49-F238E27FC236}">
                <a16:creationId xmlns:a16="http://schemas.microsoft.com/office/drawing/2014/main" id="{50888D35-BD79-344B-9AAF-C2F05D6E746E}"/>
              </a:ext>
            </a:extLst>
          </p:cNvPr>
          <p:cNvSpPr/>
          <p:nvPr userDrawn="1"/>
        </p:nvSpPr>
        <p:spPr>
          <a:xfrm>
            <a:off x="672301" y="3960964"/>
            <a:ext cx="10278197" cy="3091726"/>
          </a:xfrm>
          <a:prstGeom prst="roundRect">
            <a:avLst>
              <a:gd name="adj" fmla="val 8468"/>
            </a:avLst>
          </a:prstGeom>
          <a:solidFill>
            <a:srgbClr val="4D4D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bg1"/>
              </a:solidFill>
            </a:endParaRPr>
          </a:p>
        </p:txBody>
      </p:sp>
      <p:sp>
        <p:nvSpPr>
          <p:cNvPr id="4" name="Rectángulo redondeado 3">
            <a:extLst>
              <a:ext uri="{FF2B5EF4-FFF2-40B4-BE49-F238E27FC236}">
                <a16:creationId xmlns:a16="http://schemas.microsoft.com/office/drawing/2014/main" id="{CACD1DB2-D6B1-36ED-5CF2-638B8CEF6755}"/>
              </a:ext>
            </a:extLst>
          </p:cNvPr>
          <p:cNvSpPr/>
          <p:nvPr userDrawn="1"/>
        </p:nvSpPr>
        <p:spPr>
          <a:xfrm>
            <a:off x="672301" y="7278909"/>
            <a:ext cx="10278197" cy="5307980"/>
          </a:xfrm>
          <a:prstGeom prst="roundRect">
            <a:avLst>
              <a:gd name="adj" fmla="val 8468"/>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5" name="Marcador de texto 8">
            <a:extLst>
              <a:ext uri="{FF2B5EF4-FFF2-40B4-BE49-F238E27FC236}">
                <a16:creationId xmlns:a16="http://schemas.microsoft.com/office/drawing/2014/main" id="{593B83E4-3758-AA77-955A-76D8EB71EFB5}"/>
              </a:ext>
            </a:extLst>
          </p:cNvPr>
          <p:cNvSpPr>
            <a:spLocks noGrp="1"/>
          </p:cNvSpPr>
          <p:nvPr>
            <p:ph type="body" sz="quarter" idx="17" hasCustomPrompt="1"/>
          </p:nvPr>
        </p:nvSpPr>
        <p:spPr>
          <a:xfrm>
            <a:off x="1279934" y="7945729"/>
            <a:ext cx="9169580" cy="3945170"/>
          </a:xfrm>
          <a:prstGeom prst="rect">
            <a:avLst/>
          </a:prstGeom>
        </p:spPr>
        <p:txBody>
          <a:bodyPr/>
          <a:lstStyle>
            <a:lvl1pPr marL="0" indent="0">
              <a:lnSpc>
                <a:spcPts val="3600"/>
              </a:lnSpc>
              <a:spcBef>
                <a:spcPts val="0"/>
              </a:spcBef>
              <a:buNone/>
              <a:defRPr sz="3000">
                <a:solidFill>
                  <a:schemeClr val="bg1"/>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6" name="Título 1">
            <a:extLst>
              <a:ext uri="{FF2B5EF4-FFF2-40B4-BE49-F238E27FC236}">
                <a16:creationId xmlns:a16="http://schemas.microsoft.com/office/drawing/2014/main" id="{0CF7E5C2-1B0C-0C74-B58E-323F285342F2}"/>
              </a:ext>
            </a:extLst>
          </p:cNvPr>
          <p:cNvSpPr>
            <a:spLocks noGrp="1"/>
          </p:cNvSpPr>
          <p:nvPr>
            <p:ph type="title" hasCustomPrompt="1"/>
          </p:nvPr>
        </p:nvSpPr>
        <p:spPr>
          <a:xfrm>
            <a:off x="1279934" y="4627784"/>
            <a:ext cx="9169580" cy="2651125"/>
          </a:xfrm>
          <a:prstGeom prst="rect">
            <a:avLst/>
          </a:prstGeom>
        </p:spPr>
        <p:txBody>
          <a:bodyPr/>
          <a:lstStyle>
            <a:lvl1pPr>
              <a:defRPr sz="13000" b="0" i="0">
                <a:solidFill>
                  <a:schemeClr val="bg1"/>
                </a:solidFill>
                <a:latin typeface="TITILLIUMMAPS29L-400WT" pitchFamily="2" charset="77"/>
                <a:cs typeface="Calibri" panose="020F0502020204030204" pitchFamily="34" charset="0"/>
              </a:defRPr>
            </a:lvl1pPr>
          </a:lstStyle>
          <a:p>
            <a:r>
              <a:rPr lang="es-MX"/>
              <a:t>Subtitle</a:t>
            </a:r>
            <a:endParaRPr lang="es-419"/>
          </a:p>
        </p:txBody>
      </p:sp>
      <p:sp>
        <p:nvSpPr>
          <p:cNvPr id="7" name="Marcador de pie de página 6">
            <a:extLst>
              <a:ext uri="{FF2B5EF4-FFF2-40B4-BE49-F238E27FC236}">
                <a16:creationId xmlns:a16="http://schemas.microsoft.com/office/drawing/2014/main" id="{F0D24E5D-21D6-E301-C4BF-956F7F06670B}"/>
              </a:ext>
            </a:extLst>
          </p:cNvPr>
          <p:cNvSpPr>
            <a:spLocks noGrp="1"/>
          </p:cNvSpPr>
          <p:nvPr>
            <p:ph type="ftr" sz="quarter" idx="18"/>
          </p:nvPr>
        </p:nvSpPr>
        <p:spPr/>
        <p:txBody>
          <a:bodyPr/>
          <a:lstStyle/>
          <a:p>
            <a:r>
              <a:rPr lang="es-419" err="1"/>
              <a:t>Presentation</a:t>
            </a:r>
            <a:r>
              <a:rPr lang="es-419"/>
              <a:t> Name | Speaker | Date</a:t>
            </a:r>
          </a:p>
        </p:txBody>
      </p:sp>
      <p:sp>
        <p:nvSpPr>
          <p:cNvPr id="8" name="Rectángulo redondeado 7">
            <a:extLst>
              <a:ext uri="{FF2B5EF4-FFF2-40B4-BE49-F238E27FC236}">
                <a16:creationId xmlns:a16="http://schemas.microsoft.com/office/drawing/2014/main" id="{F45FAD1A-655D-504C-0EDD-82AFCA1B4D88}"/>
              </a:ext>
            </a:extLst>
          </p:cNvPr>
          <p:cNvSpPr/>
          <p:nvPr userDrawn="1"/>
        </p:nvSpPr>
        <p:spPr>
          <a:xfrm>
            <a:off x="672301" y="1903359"/>
            <a:ext cx="10278197" cy="1762554"/>
          </a:xfrm>
          <a:prstGeom prst="roundRect">
            <a:avLst>
              <a:gd name="adj" fmla="val 8468"/>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0" name="Marcador de texto 8">
            <a:extLst>
              <a:ext uri="{FF2B5EF4-FFF2-40B4-BE49-F238E27FC236}">
                <a16:creationId xmlns:a16="http://schemas.microsoft.com/office/drawing/2014/main" id="{F6916AEA-72D3-2D32-8FFA-F83CE94EFCD9}"/>
              </a:ext>
            </a:extLst>
          </p:cNvPr>
          <p:cNvSpPr>
            <a:spLocks noGrp="1"/>
          </p:cNvSpPr>
          <p:nvPr>
            <p:ph type="body" sz="quarter" idx="19" hasCustomPrompt="1"/>
          </p:nvPr>
        </p:nvSpPr>
        <p:spPr>
          <a:xfrm>
            <a:off x="1279934" y="2258607"/>
            <a:ext cx="9169580" cy="1006367"/>
          </a:xfrm>
          <a:prstGeom prst="rect">
            <a:avLst/>
          </a:prstGeom>
        </p:spPr>
        <p:txBody>
          <a:bodyPr/>
          <a:lstStyle>
            <a:lvl1pPr marL="0" indent="0">
              <a:lnSpc>
                <a:spcPts val="3600"/>
              </a:lnSpc>
              <a:spcBef>
                <a:spcPts val="0"/>
              </a:spcBef>
              <a:buNone/>
              <a:defRPr sz="3000">
                <a:solidFill>
                  <a:schemeClr val="bg1"/>
                </a:solidFill>
                <a:latin typeface="+mj-lt"/>
              </a:defRPr>
            </a:lvl1pPr>
          </a:lstStyle>
          <a:p>
            <a:pPr lvl="0"/>
            <a:r>
              <a:rPr lang="es-419"/>
              <a:t>Chapter XX</a:t>
            </a:r>
          </a:p>
        </p:txBody>
      </p:sp>
    </p:spTree>
    <p:extLst>
      <p:ext uri="{BB962C8B-B14F-4D97-AF65-F5344CB8AC3E}">
        <p14:creationId xmlns:p14="http://schemas.microsoft.com/office/powerpoint/2010/main" val="4169611963"/>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yan - block">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DC566E76-578D-4CE4-2664-62CBC7F6B4CD}"/>
              </a:ext>
            </a:extLst>
          </p:cNvPr>
          <p:cNvSpPr/>
          <p:nvPr userDrawn="1"/>
        </p:nvSpPr>
        <p:spPr>
          <a:xfrm>
            <a:off x="672301" y="2116183"/>
            <a:ext cx="23023722" cy="9562011"/>
          </a:xfrm>
          <a:prstGeom prst="roundRect">
            <a:avLst>
              <a:gd name="adj" fmla="val 3006"/>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9" name="Marcador de texto 8">
            <a:extLst>
              <a:ext uri="{FF2B5EF4-FFF2-40B4-BE49-F238E27FC236}">
                <a16:creationId xmlns:a16="http://schemas.microsoft.com/office/drawing/2014/main" id="{1790DC50-E4D6-D003-DE7D-D18568EFCB16}"/>
              </a:ext>
            </a:extLst>
          </p:cNvPr>
          <p:cNvSpPr>
            <a:spLocks noGrp="1"/>
          </p:cNvSpPr>
          <p:nvPr>
            <p:ph type="body" sz="quarter" idx="12" hasCustomPrompt="1"/>
          </p:nvPr>
        </p:nvSpPr>
        <p:spPr>
          <a:xfrm>
            <a:off x="2078913" y="3936322"/>
            <a:ext cx="6699250" cy="720725"/>
          </a:xfrm>
          <a:prstGeom prst="rect">
            <a:avLst/>
          </a:prstGeom>
        </p:spPr>
        <p:txBody>
          <a:bodyPr/>
          <a:lstStyle>
            <a:lvl1pPr marL="0" indent="0">
              <a:buNone/>
              <a:defRPr sz="3200"/>
            </a:lvl1pPr>
          </a:lstStyle>
          <a:p>
            <a:pPr lvl="0"/>
            <a:r>
              <a:rPr lang="es-419"/>
              <a:t>Chapter XX</a:t>
            </a:r>
          </a:p>
        </p:txBody>
      </p:sp>
      <p:sp>
        <p:nvSpPr>
          <p:cNvPr id="10" name="Marcador de texto 8">
            <a:extLst>
              <a:ext uri="{FF2B5EF4-FFF2-40B4-BE49-F238E27FC236}">
                <a16:creationId xmlns:a16="http://schemas.microsoft.com/office/drawing/2014/main" id="{A3AE725E-55EE-31E6-20CB-36CABDEBDF94}"/>
              </a:ext>
            </a:extLst>
          </p:cNvPr>
          <p:cNvSpPr>
            <a:spLocks noGrp="1"/>
          </p:cNvSpPr>
          <p:nvPr>
            <p:ph type="body" sz="quarter" idx="13" hasCustomPrompt="1"/>
          </p:nvPr>
        </p:nvSpPr>
        <p:spPr>
          <a:xfrm>
            <a:off x="2078913" y="4982013"/>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5" name="Marcador de texto 8">
            <a:extLst>
              <a:ext uri="{FF2B5EF4-FFF2-40B4-BE49-F238E27FC236}">
                <a16:creationId xmlns:a16="http://schemas.microsoft.com/office/drawing/2014/main" id="{B586618D-DCC3-0291-FA8A-80A79324B199}"/>
              </a:ext>
            </a:extLst>
          </p:cNvPr>
          <p:cNvSpPr>
            <a:spLocks noGrp="1"/>
          </p:cNvSpPr>
          <p:nvPr>
            <p:ph type="body" sz="quarter" idx="16" hasCustomPrompt="1"/>
          </p:nvPr>
        </p:nvSpPr>
        <p:spPr>
          <a:xfrm>
            <a:off x="2078912" y="6623304"/>
            <a:ext cx="15764951" cy="2873808"/>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8" name="Marcador de texto 4">
            <a:extLst>
              <a:ext uri="{FF2B5EF4-FFF2-40B4-BE49-F238E27FC236}">
                <a16:creationId xmlns:a16="http://schemas.microsoft.com/office/drawing/2014/main" id="{620762EC-034F-64ED-563B-20B38FAA75D4}"/>
              </a:ext>
            </a:extLst>
          </p:cNvPr>
          <p:cNvSpPr>
            <a:spLocks noGrp="1"/>
          </p:cNvSpPr>
          <p:nvPr>
            <p:ph type="body" sz="quarter" idx="15" hasCustomPrompt="1"/>
          </p:nvPr>
        </p:nvSpPr>
        <p:spPr>
          <a:xfrm>
            <a:off x="672301" y="12876820"/>
            <a:ext cx="8124825" cy="549275"/>
          </a:xfrm>
          <a:prstGeom prst="rect">
            <a:avLst/>
          </a:prstGeom>
        </p:spPr>
        <p:txBody>
          <a:bodyPr/>
          <a:lstStyle>
            <a:lvl1pPr marL="0" indent="0">
              <a:buNone/>
              <a:defRPr sz="2000">
                <a:solidFill>
                  <a:schemeClr val="bg1">
                    <a:lumMod val="50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err="1"/>
              <a:t>Presentation</a:t>
            </a:r>
            <a:r>
              <a:rPr lang="es-ES"/>
              <a:t> </a:t>
            </a:r>
            <a:r>
              <a:rPr lang="es-ES" err="1"/>
              <a:t>name</a:t>
            </a:r>
            <a:r>
              <a:rPr lang="es-ES"/>
              <a:t> | Speaker | Date</a:t>
            </a:r>
          </a:p>
        </p:txBody>
      </p:sp>
      <p:pic>
        <p:nvPicPr>
          <p:cNvPr id="3" name="Imatge" descr="Imatge">
            <a:extLst>
              <a:ext uri="{FF2B5EF4-FFF2-40B4-BE49-F238E27FC236}">
                <a16:creationId xmlns:a16="http://schemas.microsoft.com/office/drawing/2014/main" id="{B697E368-5F56-03E4-4257-8DDE85E1DC14}"/>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4" name="Marcador de pie de página 3">
            <a:extLst>
              <a:ext uri="{FF2B5EF4-FFF2-40B4-BE49-F238E27FC236}">
                <a16:creationId xmlns:a16="http://schemas.microsoft.com/office/drawing/2014/main" id="{3A7ADD8D-4734-B96C-86C1-86113955FDE9}"/>
              </a:ext>
            </a:extLst>
          </p:cNvPr>
          <p:cNvSpPr>
            <a:spLocks noGrp="1"/>
          </p:cNvSpPr>
          <p:nvPr>
            <p:ph type="ftr" sz="quarter" idx="17"/>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869100073"/>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cyan - image">
    <p:spTree>
      <p:nvGrpSpPr>
        <p:cNvPr id="1" name=""/>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7ED3E08B-A61A-16CD-B431-DA2D772FB084}"/>
              </a:ext>
            </a:extLst>
          </p:cNvPr>
          <p:cNvSpPr/>
          <p:nvPr userDrawn="1"/>
        </p:nvSpPr>
        <p:spPr>
          <a:xfrm>
            <a:off x="672301" y="2116183"/>
            <a:ext cx="14649475" cy="9562011"/>
          </a:xfrm>
          <a:prstGeom prst="roundRect">
            <a:avLst>
              <a:gd name="adj" fmla="val 3006"/>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Marcador de texto 8">
            <a:extLst>
              <a:ext uri="{FF2B5EF4-FFF2-40B4-BE49-F238E27FC236}">
                <a16:creationId xmlns:a16="http://schemas.microsoft.com/office/drawing/2014/main" id="{8EE046E4-924B-F24C-2827-293282982A4E}"/>
              </a:ext>
            </a:extLst>
          </p:cNvPr>
          <p:cNvSpPr>
            <a:spLocks noGrp="1"/>
          </p:cNvSpPr>
          <p:nvPr>
            <p:ph type="body" sz="quarter" idx="13" hasCustomPrompt="1"/>
          </p:nvPr>
        </p:nvSpPr>
        <p:spPr>
          <a:xfrm>
            <a:off x="1200816" y="2754834"/>
            <a:ext cx="4269636" cy="1071134"/>
          </a:xfrm>
          <a:prstGeom prst="rect">
            <a:avLst/>
          </a:prstGeom>
        </p:spPr>
        <p:txBody>
          <a:bodyPr/>
          <a:lstStyle>
            <a:lvl1pPr marL="0" indent="0">
              <a:buNone/>
              <a:defRPr sz="5000" b="0" i="0">
                <a:solidFill>
                  <a:srgbClr val="4D4D4D"/>
                </a:solidFill>
                <a:latin typeface="TITILLIUMMAPS29L-400WT" pitchFamily="2" charset="77"/>
              </a:defRPr>
            </a:lvl1pPr>
          </a:lstStyle>
          <a:p>
            <a:pPr lvl="0"/>
            <a:r>
              <a:rPr lang="es-419"/>
              <a:t>Title</a:t>
            </a:r>
          </a:p>
        </p:txBody>
      </p:sp>
      <p:sp>
        <p:nvSpPr>
          <p:cNvPr id="12" name="Marcador de texto 8">
            <a:extLst>
              <a:ext uri="{FF2B5EF4-FFF2-40B4-BE49-F238E27FC236}">
                <a16:creationId xmlns:a16="http://schemas.microsoft.com/office/drawing/2014/main" id="{C6C1D0D4-64D2-37FF-250C-1F408EE3E0BF}"/>
              </a:ext>
            </a:extLst>
          </p:cNvPr>
          <p:cNvSpPr>
            <a:spLocks noGrp="1"/>
          </p:cNvSpPr>
          <p:nvPr>
            <p:ph type="body" sz="quarter" idx="17" hasCustomPrompt="1"/>
          </p:nvPr>
        </p:nvSpPr>
        <p:spPr>
          <a:xfrm>
            <a:off x="1200816" y="6606887"/>
            <a:ext cx="13429584" cy="4650852"/>
          </a:xfrm>
          <a:prstGeom prst="rect">
            <a:avLst/>
          </a:prstGeom>
        </p:spPr>
        <p:txBody>
          <a:bodyPr/>
          <a:lstStyle>
            <a:lvl1pPr marL="0" indent="0">
              <a:lnSpc>
                <a:spcPts val="3800"/>
              </a:lnSpc>
              <a:buNone/>
              <a:defRPr sz="3000" b="0" i="0">
                <a:solidFill>
                  <a:srgbClr val="4D4D4D"/>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a:t>
            </a:r>
          </a:p>
          <a:p>
            <a:pPr marL="0" marR="0" lvl="0" indent="0" algn="l" defTabSz="914400" rtl="0" eaLnBrk="1" fontAlgn="auto" latinLnBrk="0" hangingPunct="1">
              <a:lnSpc>
                <a:spcPts val="3800"/>
              </a:lnSpc>
              <a:spcBef>
                <a:spcPts val="100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a:t>
            </a:r>
          </a:p>
          <a:p>
            <a:pPr marL="0" marR="0" lvl="0" indent="0" algn="l" defTabSz="914400" rtl="0" eaLnBrk="1" fontAlgn="auto" latinLnBrk="0" hangingPunct="1">
              <a:lnSpc>
                <a:spcPts val="3800"/>
              </a:lnSpc>
              <a:spcBef>
                <a:spcPts val="100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a:t>
            </a:r>
          </a:p>
          <a:p>
            <a:pPr lvl="0"/>
            <a:endParaRPr lang="es-419"/>
          </a:p>
        </p:txBody>
      </p:sp>
      <p:sp>
        <p:nvSpPr>
          <p:cNvPr id="6" name="Marcador de posición de imagen 8">
            <a:extLst>
              <a:ext uri="{FF2B5EF4-FFF2-40B4-BE49-F238E27FC236}">
                <a16:creationId xmlns:a16="http://schemas.microsoft.com/office/drawing/2014/main" id="{D62C81C7-6606-007C-98C1-8AA6BB405784}"/>
              </a:ext>
            </a:extLst>
          </p:cNvPr>
          <p:cNvSpPr>
            <a:spLocks noGrp="1"/>
          </p:cNvSpPr>
          <p:nvPr>
            <p:ph type="pic" sz="quarter" idx="16"/>
          </p:nvPr>
        </p:nvSpPr>
        <p:spPr>
          <a:xfrm>
            <a:off x="15978730" y="340895"/>
            <a:ext cx="8124825" cy="13034209"/>
          </a:xfrm>
          <a:prstGeom prst="roundRect">
            <a:avLst>
              <a:gd name="adj" fmla="val 2807"/>
            </a:avLst>
          </a:prstGeom>
        </p:spPr>
        <p:txBody>
          <a:bodyPr/>
          <a:lstStyle/>
          <a:p>
            <a:endParaRPr lang="es-419"/>
          </a:p>
        </p:txBody>
      </p:sp>
      <p:pic>
        <p:nvPicPr>
          <p:cNvPr id="7" name="Imatge" descr="Imatge">
            <a:extLst>
              <a:ext uri="{FF2B5EF4-FFF2-40B4-BE49-F238E27FC236}">
                <a16:creationId xmlns:a16="http://schemas.microsoft.com/office/drawing/2014/main" id="{191F1AF3-90BF-5498-08F5-8F8213319AAF}"/>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2" name="Marcador de pie de página 1">
            <a:extLst>
              <a:ext uri="{FF2B5EF4-FFF2-40B4-BE49-F238E27FC236}">
                <a16:creationId xmlns:a16="http://schemas.microsoft.com/office/drawing/2014/main" id="{773B8664-827E-B53E-04B9-45ED9218A86E}"/>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5896126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yan - image">
    <p:spTree>
      <p:nvGrpSpPr>
        <p:cNvPr id="1" name=""/>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7ED3E08B-A61A-16CD-B431-DA2D772FB084}"/>
              </a:ext>
            </a:extLst>
          </p:cNvPr>
          <p:cNvSpPr/>
          <p:nvPr userDrawn="1"/>
        </p:nvSpPr>
        <p:spPr>
          <a:xfrm>
            <a:off x="672301" y="2116183"/>
            <a:ext cx="10587881" cy="9562011"/>
          </a:xfrm>
          <a:prstGeom prst="roundRect">
            <a:avLst>
              <a:gd name="adj" fmla="val 3006"/>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Marcador de texto 8">
            <a:extLst>
              <a:ext uri="{FF2B5EF4-FFF2-40B4-BE49-F238E27FC236}">
                <a16:creationId xmlns:a16="http://schemas.microsoft.com/office/drawing/2014/main" id="{8EE046E4-924B-F24C-2827-293282982A4E}"/>
              </a:ext>
            </a:extLst>
          </p:cNvPr>
          <p:cNvSpPr>
            <a:spLocks noGrp="1"/>
          </p:cNvSpPr>
          <p:nvPr>
            <p:ph type="body" sz="quarter" idx="13" hasCustomPrompt="1"/>
          </p:nvPr>
        </p:nvSpPr>
        <p:spPr>
          <a:xfrm>
            <a:off x="1401624" y="2747355"/>
            <a:ext cx="7561474" cy="1071134"/>
          </a:xfrm>
          <a:prstGeom prst="rect">
            <a:avLst/>
          </a:prstGeom>
        </p:spPr>
        <p:txBody>
          <a:bodyPr/>
          <a:lstStyle>
            <a:lvl1pPr marL="0" indent="0">
              <a:buNone/>
              <a:defRPr sz="5000" b="0" i="0">
                <a:latin typeface="TITILLIUMMAPS29L-400WT" pitchFamily="2" charset="77"/>
              </a:defRPr>
            </a:lvl1pPr>
          </a:lstStyle>
          <a:p>
            <a:pPr lvl="0"/>
            <a:r>
              <a:rPr lang="es-419"/>
              <a:t>Title</a:t>
            </a:r>
          </a:p>
        </p:txBody>
      </p:sp>
      <p:sp>
        <p:nvSpPr>
          <p:cNvPr id="12" name="Marcador de texto 8">
            <a:extLst>
              <a:ext uri="{FF2B5EF4-FFF2-40B4-BE49-F238E27FC236}">
                <a16:creationId xmlns:a16="http://schemas.microsoft.com/office/drawing/2014/main" id="{C6C1D0D4-64D2-37FF-250C-1F408EE3E0BF}"/>
              </a:ext>
            </a:extLst>
          </p:cNvPr>
          <p:cNvSpPr>
            <a:spLocks noGrp="1"/>
          </p:cNvSpPr>
          <p:nvPr>
            <p:ph type="body" sz="quarter" idx="17" hasCustomPrompt="1"/>
          </p:nvPr>
        </p:nvSpPr>
        <p:spPr>
          <a:xfrm>
            <a:off x="1401624" y="6790959"/>
            <a:ext cx="9063176" cy="4177686"/>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5" name="Imatge" descr="Imatge">
            <a:extLst>
              <a:ext uri="{FF2B5EF4-FFF2-40B4-BE49-F238E27FC236}">
                <a16:creationId xmlns:a16="http://schemas.microsoft.com/office/drawing/2014/main" id="{22BE337A-FC42-2C7E-6D0B-EF59D9BABFF1}"/>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6" name="Marcador de posición de imagen 8">
            <a:extLst>
              <a:ext uri="{FF2B5EF4-FFF2-40B4-BE49-F238E27FC236}">
                <a16:creationId xmlns:a16="http://schemas.microsoft.com/office/drawing/2014/main" id="{FDDB0523-5123-12D0-1313-A935E1C7D722}"/>
              </a:ext>
            </a:extLst>
          </p:cNvPr>
          <p:cNvSpPr>
            <a:spLocks noGrp="1"/>
          </p:cNvSpPr>
          <p:nvPr>
            <p:ph type="pic" sz="quarter" idx="16"/>
          </p:nvPr>
        </p:nvSpPr>
        <p:spPr>
          <a:xfrm>
            <a:off x="11989506" y="340895"/>
            <a:ext cx="12074826" cy="13034209"/>
          </a:xfrm>
          <a:prstGeom prst="roundRect">
            <a:avLst>
              <a:gd name="adj" fmla="val 4871"/>
            </a:avLst>
          </a:prstGeom>
        </p:spPr>
        <p:txBody>
          <a:bodyPr/>
          <a:lstStyle/>
          <a:p>
            <a:endParaRPr lang="es-419"/>
          </a:p>
        </p:txBody>
      </p:sp>
      <p:sp>
        <p:nvSpPr>
          <p:cNvPr id="7" name="Marcador de pie de página 6">
            <a:extLst>
              <a:ext uri="{FF2B5EF4-FFF2-40B4-BE49-F238E27FC236}">
                <a16:creationId xmlns:a16="http://schemas.microsoft.com/office/drawing/2014/main" id="{91678981-631B-A862-1877-86A90FF88B9F}"/>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19988916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yan - image">
    <p:spTree>
      <p:nvGrpSpPr>
        <p:cNvPr id="1" name=""/>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7ED3E08B-A61A-16CD-B431-DA2D772FB084}"/>
              </a:ext>
            </a:extLst>
          </p:cNvPr>
          <p:cNvSpPr/>
          <p:nvPr userDrawn="1"/>
        </p:nvSpPr>
        <p:spPr>
          <a:xfrm>
            <a:off x="672301" y="2116183"/>
            <a:ext cx="6172637" cy="9562011"/>
          </a:xfrm>
          <a:prstGeom prst="roundRect">
            <a:avLst>
              <a:gd name="adj" fmla="val 3006"/>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Marcador de texto 8">
            <a:extLst>
              <a:ext uri="{FF2B5EF4-FFF2-40B4-BE49-F238E27FC236}">
                <a16:creationId xmlns:a16="http://schemas.microsoft.com/office/drawing/2014/main" id="{8EE046E4-924B-F24C-2827-293282982A4E}"/>
              </a:ext>
            </a:extLst>
          </p:cNvPr>
          <p:cNvSpPr>
            <a:spLocks noGrp="1"/>
          </p:cNvSpPr>
          <p:nvPr>
            <p:ph type="body" sz="quarter" idx="13" hasCustomPrompt="1"/>
          </p:nvPr>
        </p:nvSpPr>
        <p:spPr>
          <a:xfrm>
            <a:off x="1200816" y="2754834"/>
            <a:ext cx="4269636" cy="1071134"/>
          </a:xfrm>
          <a:prstGeom prst="rect">
            <a:avLst/>
          </a:prstGeom>
        </p:spPr>
        <p:txBody>
          <a:bodyPr/>
          <a:lstStyle>
            <a:lvl1pPr marL="0" indent="0">
              <a:buNone/>
              <a:defRPr sz="5000" b="0" i="0">
                <a:latin typeface="TITILLIUMMAPS29L-400WT" pitchFamily="2" charset="77"/>
              </a:defRPr>
            </a:lvl1pPr>
          </a:lstStyle>
          <a:p>
            <a:pPr lvl="0"/>
            <a:r>
              <a:rPr lang="es-419"/>
              <a:t>Title</a:t>
            </a:r>
          </a:p>
        </p:txBody>
      </p:sp>
      <p:sp>
        <p:nvSpPr>
          <p:cNvPr id="12" name="Marcador de texto 8">
            <a:extLst>
              <a:ext uri="{FF2B5EF4-FFF2-40B4-BE49-F238E27FC236}">
                <a16:creationId xmlns:a16="http://schemas.microsoft.com/office/drawing/2014/main" id="{C6C1D0D4-64D2-37FF-250C-1F408EE3E0BF}"/>
              </a:ext>
            </a:extLst>
          </p:cNvPr>
          <p:cNvSpPr>
            <a:spLocks noGrp="1"/>
          </p:cNvSpPr>
          <p:nvPr>
            <p:ph type="body" sz="quarter" idx="17" hasCustomPrompt="1"/>
          </p:nvPr>
        </p:nvSpPr>
        <p:spPr>
          <a:xfrm>
            <a:off x="1200816" y="6606887"/>
            <a:ext cx="4572000" cy="4650852"/>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a:t>
            </a:r>
          </a:p>
        </p:txBody>
      </p:sp>
      <p:sp>
        <p:nvSpPr>
          <p:cNvPr id="13" name="Marcador de posición de imagen 8">
            <a:extLst>
              <a:ext uri="{FF2B5EF4-FFF2-40B4-BE49-F238E27FC236}">
                <a16:creationId xmlns:a16="http://schemas.microsoft.com/office/drawing/2014/main" id="{8F45B707-8CF9-86B3-904B-1D81B52013F1}"/>
              </a:ext>
            </a:extLst>
          </p:cNvPr>
          <p:cNvSpPr>
            <a:spLocks noGrp="1"/>
          </p:cNvSpPr>
          <p:nvPr>
            <p:ph type="pic" sz="quarter" idx="16"/>
          </p:nvPr>
        </p:nvSpPr>
        <p:spPr>
          <a:xfrm>
            <a:off x="7312362" y="340895"/>
            <a:ext cx="16791194" cy="13034209"/>
          </a:xfrm>
          <a:prstGeom prst="roundRect">
            <a:avLst>
              <a:gd name="adj" fmla="val 2807"/>
            </a:avLst>
          </a:prstGeom>
        </p:spPr>
        <p:txBody>
          <a:bodyPr/>
          <a:lstStyle/>
          <a:p>
            <a:endParaRPr lang="es-419"/>
          </a:p>
        </p:txBody>
      </p:sp>
      <p:pic>
        <p:nvPicPr>
          <p:cNvPr id="6" name="Imatge" descr="Imatge">
            <a:extLst>
              <a:ext uri="{FF2B5EF4-FFF2-40B4-BE49-F238E27FC236}">
                <a16:creationId xmlns:a16="http://schemas.microsoft.com/office/drawing/2014/main" id="{0EAB5948-7A0D-3075-CE56-1411D8F64D02}"/>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7" name="Marcador de pie de página 6">
            <a:extLst>
              <a:ext uri="{FF2B5EF4-FFF2-40B4-BE49-F238E27FC236}">
                <a16:creationId xmlns:a16="http://schemas.microsoft.com/office/drawing/2014/main" id="{64AE8CEA-805B-5457-164A-EC50FBA0A193}"/>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15919611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yan - block">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B8F8D116-DC9A-2503-9A69-F5996A5F1373}"/>
              </a:ext>
            </a:extLst>
          </p:cNvPr>
          <p:cNvSpPr/>
          <p:nvPr userDrawn="1"/>
        </p:nvSpPr>
        <p:spPr>
          <a:xfrm>
            <a:off x="93249" y="125807"/>
            <a:ext cx="24197502" cy="13464386"/>
          </a:xfrm>
          <a:prstGeom prst="rect">
            <a:avLst/>
          </a:prstGeom>
          <a:ln w="317500">
            <a:solidFill>
              <a:srgbClr val="96D6F3"/>
            </a:solidFill>
            <a:miter lim="400000"/>
          </a:ln>
        </p:spPr>
        <p:txBody>
          <a:bodyPr lIns="50800" tIns="50800" rIns="50800" bIns="50800" anchor="ctr"/>
          <a:lstStyle/>
          <a:p>
            <a:pPr algn="ctr" defTabSz="825500">
              <a:spcBef>
                <a:spcPts val="0"/>
              </a:spcBef>
              <a:defRPr sz="3200">
                <a:solidFill>
                  <a:srgbClr val="FFFFFF"/>
                </a:solidFill>
              </a:defRPr>
            </a:pPr>
            <a:endParaRPr/>
          </a:p>
        </p:txBody>
      </p:sp>
      <p:sp>
        <p:nvSpPr>
          <p:cNvPr id="8" name="Marcador de texto 8">
            <a:extLst>
              <a:ext uri="{FF2B5EF4-FFF2-40B4-BE49-F238E27FC236}">
                <a16:creationId xmlns:a16="http://schemas.microsoft.com/office/drawing/2014/main" id="{D65AFC41-A111-3F9D-8FAB-DCC99EFBE42B}"/>
              </a:ext>
            </a:extLst>
          </p:cNvPr>
          <p:cNvSpPr>
            <a:spLocks noGrp="1"/>
          </p:cNvSpPr>
          <p:nvPr>
            <p:ph type="body" sz="quarter" idx="12" hasCustomPrompt="1"/>
          </p:nvPr>
        </p:nvSpPr>
        <p:spPr>
          <a:xfrm>
            <a:off x="2078913" y="4063174"/>
            <a:ext cx="6699250" cy="720725"/>
          </a:xfrm>
          <a:prstGeom prst="rect">
            <a:avLst/>
          </a:prstGeom>
        </p:spPr>
        <p:txBody>
          <a:bodyPr/>
          <a:lstStyle>
            <a:lvl1pPr marL="0" indent="0">
              <a:buNone/>
              <a:defRPr sz="3200"/>
            </a:lvl1pPr>
          </a:lstStyle>
          <a:p>
            <a:pPr lvl="0"/>
            <a:r>
              <a:rPr lang="es-419"/>
              <a:t>Chapter XX</a:t>
            </a:r>
          </a:p>
        </p:txBody>
      </p:sp>
      <p:sp>
        <p:nvSpPr>
          <p:cNvPr id="11" name="Marcador de texto 8">
            <a:extLst>
              <a:ext uri="{FF2B5EF4-FFF2-40B4-BE49-F238E27FC236}">
                <a16:creationId xmlns:a16="http://schemas.microsoft.com/office/drawing/2014/main" id="{702AD8CA-483D-0FF4-E265-AAD737A4AF12}"/>
              </a:ext>
            </a:extLst>
          </p:cNvPr>
          <p:cNvSpPr>
            <a:spLocks noGrp="1"/>
          </p:cNvSpPr>
          <p:nvPr>
            <p:ph type="body" sz="quarter" idx="13" hasCustomPrompt="1"/>
          </p:nvPr>
        </p:nvSpPr>
        <p:spPr>
          <a:xfrm>
            <a:off x="2078913" y="5108865"/>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12" name="Marcador de texto 8">
            <a:extLst>
              <a:ext uri="{FF2B5EF4-FFF2-40B4-BE49-F238E27FC236}">
                <a16:creationId xmlns:a16="http://schemas.microsoft.com/office/drawing/2014/main" id="{5C458215-A879-6E26-A2CE-9B0040D0B042}"/>
              </a:ext>
            </a:extLst>
          </p:cNvPr>
          <p:cNvSpPr>
            <a:spLocks noGrp="1"/>
          </p:cNvSpPr>
          <p:nvPr>
            <p:ph type="body" sz="quarter" idx="16" hasCustomPrompt="1"/>
          </p:nvPr>
        </p:nvSpPr>
        <p:spPr>
          <a:xfrm>
            <a:off x="2078912" y="6654601"/>
            <a:ext cx="15764951" cy="2873808"/>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2" name="Imatge" descr="Imatge">
            <a:extLst>
              <a:ext uri="{FF2B5EF4-FFF2-40B4-BE49-F238E27FC236}">
                <a16:creationId xmlns:a16="http://schemas.microsoft.com/office/drawing/2014/main" id="{5C0CF086-1355-B1B0-6500-2F2CCB74DF07}"/>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4" name="Marcador de pie de página 3">
            <a:extLst>
              <a:ext uri="{FF2B5EF4-FFF2-40B4-BE49-F238E27FC236}">
                <a16:creationId xmlns:a16="http://schemas.microsoft.com/office/drawing/2014/main" id="{1D31E11C-9826-8007-1AD6-83F373CEFB7D}"/>
              </a:ext>
            </a:extLst>
          </p:cNvPr>
          <p:cNvSpPr>
            <a:spLocks noGrp="1"/>
          </p:cNvSpPr>
          <p:nvPr>
            <p:ph type="ftr" sz="quarter" idx="17"/>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527808203"/>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yan - block">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B8F8D116-DC9A-2503-9A69-F5996A5F1373}"/>
              </a:ext>
            </a:extLst>
          </p:cNvPr>
          <p:cNvSpPr/>
          <p:nvPr userDrawn="1"/>
        </p:nvSpPr>
        <p:spPr>
          <a:xfrm>
            <a:off x="93249" y="125807"/>
            <a:ext cx="24197502" cy="13464386"/>
          </a:xfrm>
          <a:prstGeom prst="rect">
            <a:avLst/>
          </a:prstGeom>
          <a:ln w="317500">
            <a:solidFill>
              <a:srgbClr val="96D6F3"/>
            </a:solidFill>
            <a:miter lim="400000"/>
          </a:ln>
        </p:spPr>
        <p:txBody>
          <a:bodyPr lIns="50800" tIns="50800" rIns="50800" bIns="50800" anchor="ctr"/>
          <a:lstStyle/>
          <a:p>
            <a:pPr algn="ctr" defTabSz="825500">
              <a:spcBef>
                <a:spcPts val="0"/>
              </a:spcBef>
              <a:defRPr sz="3200">
                <a:solidFill>
                  <a:srgbClr val="FFFFFF"/>
                </a:solidFill>
              </a:defRPr>
            </a:pPr>
            <a:endParaRPr/>
          </a:p>
        </p:txBody>
      </p:sp>
      <p:sp>
        <p:nvSpPr>
          <p:cNvPr id="15" name="Marcador de texto 8">
            <a:extLst>
              <a:ext uri="{FF2B5EF4-FFF2-40B4-BE49-F238E27FC236}">
                <a16:creationId xmlns:a16="http://schemas.microsoft.com/office/drawing/2014/main" id="{EFB7B0AE-B365-77C7-4925-5BAF2E2ECD9B}"/>
              </a:ext>
            </a:extLst>
          </p:cNvPr>
          <p:cNvSpPr>
            <a:spLocks noGrp="1"/>
          </p:cNvSpPr>
          <p:nvPr>
            <p:ph type="body" sz="quarter" idx="12" hasCustomPrompt="1"/>
          </p:nvPr>
        </p:nvSpPr>
        <p:spPr>
          <a:xfrm>
            <a:off x="2078913" y="3214219"/>
            <a:ext cx="6699250" cy="720725"/>
          </a:xfrm>
          <a:prstGeom prst="rect">
            <a:avLst/>
          </a:prstGeom>
        </p:spPr>
        <p:txBody>
          <a:bodyPr/>
          <a:lstStyle>
            <a:lvl1pPr marL="0" indent="0">
              <a:buNone/>
              <a:defRPr sz="3200"/>
            </a:lvl1pPr>
          </a:lstStyle>
          <a:p>
            <a:pPr lvl="0"/>
            <a:r>
              <a:rPr lang="es-419"/>
              <a:t>Chapter XX</a:t>
            </a:r>
          </a:p>
        </p:txBody>
      </p:sp>
      <p:sp>
        <p:nvSpPr>
          <p:cNvPr id="16" name="Marcador de texto 8">
            <a:extLst>
              <a:ext uri="{FF2B5EF4-FFF2-40B4-BE49-F238E27FC236}">
                <a16:creationId xmlns:a16="http://schemas.microsoft.com/office/drawing/2014/main" id="{724C1586-051B-9E48-285D-7339259071E1}"/>
              </a:ext>
            </a:extLst>
          </p:cNvPr>
          <p:cNvSpPr>
            <a:spLocks noGrp="1"/>
          </p:cNvSpPr>
          <p:nvPr>
            <p:ph type="body" sz="quarter" idx="13" hasCustomPrompt="1"/>
          </p:nvPr>
        </p:nvSpPr>
        <p:spPr>
          <a:xfrm>
            <a:off x="2078913" y="4259910"/>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17" name="Marcador de texto 8">
            <a:extLst>
              <a:ext uri="{FF2B5EF4-FFF2-40B4-BE49-F238E27FC236}">
                <a16:creationId xmlns:a16="http://schemas.microsoft.com/office/drawing/2014/main" id="{60A4D13F-C80C-D13D-E04D-78694204BE2E}"/>
              </a:ext>
            </a:extLst>
          </p:cNvPr>
          <p:cNvSpPr>
            <a:spLocks noGrp="1"/>
          </p:cNvSpPr>
          <p:nvPr>
            <p:ph type="body" sz="quarter" idx="17" hasCustomPrompt="1"/>
          </p:nvPr>
        </p:nvSpPr>
        <p:spPr>
          <a:xfrm>
            <a:off x="2078914" y="6035776"/>
            <a:ext cx="7561474" cy="5068388"/>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8" name="Marcador de texto 8">
            <a:extLst>
              <a:ext uri="{FF2B5EF4-FFF2-40B4-BE49-F238E27FC236}">
                <a16:creationId xmlns:a16="http://schemas.microsoft.com/office/drawing/2014/main" id="{4F390B13-FDDB-B1DE-B15C-580B8A7C5CAE}"/>
              </a:ext>
            </a:extLst>
          </p:cNvPr>
          <p:cNvSpPr>
            <a:spLocks noGrp="1"/>
          </p:cNvSpPr>
          <p:nvPr>
            <p:ph type="body" sz="quarter" idx="18" hasCustomPrompt="1"/>
          </p:nvPr>
        </p:nvSpPr>
        <p:spPr>
          <a:xfrm>
            <a:off x="10177885" y="6035776"/>
            <a:ext cx="7561474" cy="5068388"/>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2" name="Imatge" descr="Imatge">
            <a:extLst>
              <a:ext uri="{FF2B5EF4-FFF2-40B4-BE49-F238E27FC236}">
                <a16:creationId xmlns:a16="http://schemas.microsoft.com/office/drawing/2014/main" id="{C79130BF-F1F4-02C4-647A-D6D83BA55D88}"/>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4" name="Marcador de pie de página 3">
            <a:extLst>
              <a:ext uri="{FF2B5EF4-FFF2-40B4-BE49-F238E27FC236}">
                <a16:creationId xmlns:a16="http://schemas.microsoft.com/office/drawing/2014/main" id="{7BCEBF76-E89C-7243-5B8F-DCC72294ADBF}"/>
              </a:ext>
            </a:extLst>
          </p:cNvPr>
          <p:cNvSpPr>
            <a:spLocks noGrp="1"/>
          </p:cNvSpPr>
          <p:nvPr>
            <p:ph type="ftr" sz="quarter" idx="19"/>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718165133"/>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yellow - block">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DC566E76-578D-4CE4-2664-62CBC7F6B4CD}"/>
              </a:ext>
            </a:extLst>
          </p:cNvPr>
          <p:cNvSpPr/>
          <p:nvPr userDrawn="1"/>
        </p:nvSpPr>
        <p:spPr>
          <a:xfrm>
            <a:off x="672301" y="2116183"/>
            <a:ext cx="23023722" cy="9562011"/>
          </a:xfrm>
          <a:prstGeom prst="roundRect">
            <a:avLst>
              <a:gd name="adj" fmla="val 3006"/>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8" name="Marcador de texto 8">
            <a:extLst>
              <a:ext uri="{FF2B5EF4-FFF2-40B4-BE49-F238E27FC236}">
                <a16:creationId xmlns:a16="http://schemas.microsoft.com/office/drawing/2014/main" id="{787630F0-7B9C-AB8B-EE02-410A616E39A1}"/>
              </a:ext>
            </a:extLst>
          </p:cNvPr>
          <p:cNvSpPr>
            <a:spLocks noGrp="1"/>
          </p:cNvSpPr>
          <p:nvPr>
            <p:ph type="body" sz="quarter" idx="12" hasCustomPrompt="1"/>
          </p:nvPr>
        </p:nvSpPr>
        <p:spPr>
          <a:xfrm>
            <a:off x="2078913" y="3936322"/>
            <a:ext cx="6699250" cy="720725"/>
          </a:xfrm>
          <a:prstGeom prst="rect">
            <a:avLst/>
          </a:prstGeom>
        </p:spPr>
        <p:txBody>
          <a:bodyPr/>
          <a:lstStyle>
            <a:lvl1pPr marL="0" indent="0">
              <a:buNone/>
              <a:defRPr sz="3200"/>
            </a:lvl1pPr>
          </a:lstStyle>
          <a:p>
            <a:pPr lvl="0"/>
            <a:r>
              <a:rPr lang="es-419"/>
              <a:t>Chapter XX</a:t>
            </a:r>
          </a:p>
        </p:txBody>
      </p:sp>
      <p:sp>
        <p:nvSpPr>
          <p:cNvPr id="11" name="Marcador de texto 8">
            <a:extLst>
              <a:ext uri="{FF2B5EF4-FFF2-40B4-BE49-F238E27FC236}">
                <a16:creationId xmlns:a16="http://schemas.microsoft.com/office/drawing/2014/main" id="{D59B6086-F1DF-9AC9-A749-76FA772C224D}"/>
              </a:ext>
            </a:extLst>
          </p:cNvPr>
          <p:cNvSpPr>
            <a:spLocks noGrp="1"/>
          </p:cNvSpPr>
          <p:nvPr>
            <p:ph type="body" sz="quarter" idx="13" hasCustomPrompt="1"/>
          </p:nvPr>
        </p:nvSpPr>
        <p:spPr>
          <a:xfrm>
            <a:off x="2078913" y="4982013"/>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12" name="Marcador de texto 8">
            <a:extLst>
              <a:ext uri="{FF2B5EF4-FFF2-40B4-BE49-F238E27FC236}">
                <a16:creationId xmlns:a16="http://schemas.microsoft.com/office/drawing/2014/main" id="{67842D57-5670-E3AD-7730-4E339A7F1B81}"/>
              </a:ext>
            </a:extLst>
          </p:cNvPr>
          <p:cNvSpPr>
            <a:spLocks noGrp="1"/>
          </p:cNvSpPr>
          <p:nvPr>
            <p:ph type="body" sz="quarter" idx="16" hasCustomPrompt="1"/>
          </p:nvPr>
        </p:nvSpPr>
        <p:spPr>
          <a:xfrm>
            <a:off x="2078912" y="6623304"/>
            <a:ext cx="15764951" cy="2873808"/>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3" name="Imatge" descr="Imatge">
            <a:extLst>
              <a:ext uri="{FF2B5EF4-FFF2-40B4-BE49-F238E27FC236}">
                <a16:creationId xmlns:a16="http://schemas.microsoft.com/office/drawing/2014/main" id="{780D2FF9-1FBE-6046-B69E-435847F76051}"/>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4" name="Marcador de pie de página 3">
            <a:extLst>
              <a:ext uri="{FF2B5EF4-FFF2-40B4-BE49-F238E27FC236}">
                <a16:creationId xmlns:a16="http://schemas.microsoft.com/office/drawing/2014/main" id="{DFA01793-6C53-56F2-1BE5-DDC276AF039B}"/>
              </a:ext>
            </a:extLst>
          </p:cNvPr>
          <p:cNvSpPr>
            <a:spLocks noGrp="1"/>
          </p:cNvSpPr>
          <p:nvPr>
            <p:ph type="ftr" sz="quarter" idx="17"/>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195845107"/>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5_Basic">
    <p:spTree>
      <p:nvGrpSpPr>
        <p:cNvPr id="1" name=""/>
        <p:cNvGrpSpPr/>
        <p:nvPr/>
      </p:nvGrpSpPr>
      <p:grpSpPr>
        <a:xfrm>
          <a:off x="0" y="0"/>
          <a:ext cx="0" cy="0"/>
          <a:chOff x="0" y="0"/>
          <a:chExt cx="0" cy="0"/>
        </a:xfrm>
      </p:grpSpPr>
      <p:pic>
        <p:nvPicPr>
          <p:cNvPr id="2" name="Imatge" descr="Imatge">
            <a:extLst>
              <a:ext uri="{FF2B5EF4-FFF2-40B4-BE49-F238E27FC236}">
                <a16:creationId xmlns:a16="http://schemas.microsoft.com/office/drawing/2014/main" id="{FE5AC35A-0C13-8619-49F7-F3F7D2C07EAB}"/>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3" name="Título 1">
            <a:extLst>
              <a:ext uri="{FF2B5EF4-FFF2-40B4-BE49-F238E27FC236}">
                <a16:creationId xmlns:a16="http://schemas.microsoft.com/office/drawing/2014/main" id="{1681E95E-CA43-B8A1-D7E1-E72ADA128E97}"/>
              </a:ext>
            </a:extLst>
          </p:cNvPr>
          <p:cNvSpPr>
            <a:spLocks noGrp="1"/>
          </p:cNvSpPr>
          <p:nvPr>
            <p:ph type="title" hasCustomPrompt="1"/>
          </p:nvPr>
        </p:nvSpPr>
        <p:spPr>
          <a:xfrm>
            <a:off x="672301" y="2618571"/>
            <a:ext cx="17281880" cy="1941218"/>
          </a:xfrm>
          <a:prstGeom prst="rect">
            <a:avLst/>
          </a:prstGeom>
        </p:spPr>
        <p:txBody>
          <a:bodyPr/>
          <a:lstStyle>
            <a:lvl1pPr>
              <a:defRPr sz="15000" b="0" i="0">
                <a:solidFill>
                  <a:srgbClr val="4D4D4D"/>
                </a:solidFill>
                <a:latin typeface="TITILLIUMMAPS29L-400WT" pitchFamily="2" charset="77"/>
                <a:cs typeface="Calibri" panose="020F0502020204030204" pitchFamily="34" charset="0"/>
              </a:defRPr>
            </a:lvl1pPr>
          </a:lstStyle>
          <a:p>
            <a:r>
              <a:rPr lang="es-MX" err="1"/>
              <a:t>Subtitle</a:t>
            </a:r>
            <a:r>
              <a:rPr lang="ru-RU"/>
              <a:t> </a:t>
            </a:r>
            <a:r>
              <a:rPr lang="es-MX" err="1"/>
              <a:t>example</a:t>
            </a:r>
            <a:endParaRPr lang="es-419"/>
          </a:p>
        </p:txBody>
      </p:sp>
      <p:sp>
        <p:nvSpPr>
          <p:cNvPr id="4" name="Marcador de texto 8">
            <a:extLst>
              <a:ext uri="{FF2B5EF4-FFF2-40B4-BE49-F238E27FC236}">
                <a16:creationId xmlns:a16="http://schemas.microsoft.com/office/drawing/2014/main" id="{87D6F96B-8C04-F522-1C32-E14F97E62CB3}"/>
              </a:ext>
            </a:extLst>
          </p:cNvPr>
          <p:cNvSpPr>
            <a:spLocks noGrp="1"/>
          </p:cNvSpPr>
          <p:nvPr>
            <p:ph type="body" sz="quarter" idx="20" hasCustomPrompt="1"/>
          </p:nvPr>
        </p:nvSpPr>
        <p:spPr>
          <a:xfrm>
            <a:off x="672300" y="5631366"/>
            <a:ext cx="22964939" cy="7330254"/>
          </a:xfrm>
          <a:prstGeom prst="rect">
            <a:avLst/>
          </a:prstGeom>
        </p:spPr>
        <p:txBody>
          <a:bodyPr/>
          <a:lstStyle>
            <a:lvl1pPr marL="0" indent="0">
              <a:lnSpc>
                <a:spcPts val="3500"/>
              </a:lnSpc>
              <a:buNone/>
              <a:defRPr sz="3000" b="0" i="0">
                <a:solidFill>
                  <a:srgbClr val="4D4D4D"/>
                </a:solidFill>
                <a:latin typeface="+mj-lt"/>
                <a:cs typeface="Calibri" panose="020F0502020204030204" pitchFamily="34" charset="0"/>
              </a:defRPr>
            </a:lvl1pPr>
          </a:lstStyle>
          <a:p>
            <a:pPr lvl="0"/>
            <a:r>
              <a:rPr lang="es-419" err="1"/>
              <a:t>Lorem</a:t>
            </a:r>
            <a:r>
              <a:rPr lang="es-419"/>
              <a:t> </a:t>
            </a:r>
            <a:r>
              <a:rPr lang="es-419" err="1"/>
              <a:t>ipsum</a:t>
            </a:r>
            <a:r>
              <a:rPr lang="es-419"/>
              <a:t> dolor </a:t>
            </a:r>
            <a:r>
              <a:rPr lang="es-419" err="1"/>
              <a:t>sit</a:t>
            </a:r>
            <a:r>
              <a:rPr lang="es-419"/>
              <a:t> </a:t>
            </a:r>
            <a:r>
              <a:rPr lang="es-419" err="1"/>
              <a:t>amet</a:t>
            </a:r>
            <a:r>
              <a:rPr lang="es-419"/>
              <a:t>, </a:t>
            </a:r>
            <a:r>
              <a:rPr lang="es-419" err="1"/>
              <a:t>consectetur</a:t>
            </a:r>
            <a:r>
              <a:rPr lang="es-419"/>
              <a:t> </a:t>
            </a:r>
            <a:r>
              <a:rPr lang="es-419" err="1"/>
              <a:t>adipiscing</a:t>
            </a:r>
            <a:r>
              <a:rPr lang="es-419"/>
              <a:t> </a:t>
            </a:r>
            <a:r>
              <a:rPr lang="es-419" err="1"/>
              <a:t>elit</a:t>
            </a:r>
            <a:r>
              <a:rPr lang="es-419"/>
              <a:t>, sed do </a:t>
            </a:r>
            <a:r>
              <a:rPr lang="es-419" err="1"/>
              <a:t>eiusmod</a:t>
            </a:r>
            <a:r>
              <a:rPr lang="es-419"/>
              <a:t> </a:t>
            </a:r>
            <a:r>
              <a:rPr lang="es-419" err="1"/>
              <a:t>tempor</a:t>
            </a:r>
            <a:r>
              <a:rPr lang="es-419"/>
              <a:t> </a:t>
            </a:r>
            <a:r>
              <a:rPr lang="es-419" err="1"/>
              <a:t>incididunt</a:t>
            </a:r>
            <a:r>
              <a:rPr lang="es-419"/>
              <a:t> ut labore et </a:t>
            </a:r>
            <a:r>
              <a:rPr lang="es-419" err="1"/>
              <a:t>dolore</a:t>
            </a:r>
            <a:r>
              <a:rPr lang="es-419"/>
              <a:t> magna </a:t>
            </a:r>
            <a:r>
              <a:rPr lang="es-419" err="1"/>
              <a:t>aliqua</a:t>
            </a:r>
            <a:r>
              <a:rPr lang="es-419"/>
              <a:t>. Ut </a:t>
            </a:r>
            <a:r>
              <a:rPr lang="es-419" err="1"/>
              <a:t>enim</a:t>
            </a:r>
            <a:r>
              <a:rPr lang="es-419"/>
              <a:t> ad </a:t>
            </a:r>
            <a:r>
              <a:rPr lang="es-419" err="1"/>
              <a:t>minim</a:t>
            </a:r>
            <a:r>
              <a:rPr lang="es-419"/>
              <a:t> </a:t>
            </a:r>
            <a:r>
              <a:rPr lang="es-419" err="1"/>
              <a:t>veniam</a:t>
            </a:r>
            <a:r>
              <a:rPr lang="es-419"/>
              <a:t>, quis </a:t>
            </a:r>
            <a:r>
              <a:rPr lang="es-419" err="1"/>
              <a:t>nostrud</a:t>
            </a:r>
            <a:r>
              <a:rPr lang="es-419"/>
              <a:t> </a:t>
            </a:r>
            <a:r>
              <a:rPr lang="es-419" err="1"/>
              <a:t>exercitation</a:t>
            </a:r>
            <a:r>
              <a:rPr lang="es-419"/>
              <a:t> </a:t>
            </a:r>
            <a:r>
              <a:rPr lang="es-419" err="1"/>
              <a:t>ullamco</a:t>
            </a:r>
            <a:r>
              <a:rPr lang="es-419"/>
              <a:t> </a:t>
            </a:r>
            <a:r>
              <a:rPr lang="es-419" err="1"/>
              <a:t>laboris</a:t>
            </a:r>
            <a:r>
              <a:rPr lang="es-419"/>
              <a:t> </a:t>
            </a:r>
            <a:r>
              <a:rPr lang="es-419" err="1"/>
              <a:t>nisi</a:t>
            </a:r>
            <a:r>
              <a:rPr lang="es-419"/>
              <a:t> ut </a:t>
            </a:r>
            <a:r>
              <a:rPr lang="es-419" err="1"/>
              <a:t>aliquip</a:t>
            </a:r>
            <a:r>
              <a:rPr lang="es-419"/>
              <a:t> ex </a:t>
            </a:r>
            <a:r>
              <a:rPr lang="es-419" err="1"/>
              <a:t>ea</a:t>
            </a:r>
            <a:r>
              <a:rPr lang="es-419"/>
              <a:t> commodo </a:t>
            </a:r>
            <a:r>
              <a:rPr lang="es-419" err="1"/>
              <a:t>consequat</a:t>
            </a:r>
            <a:r>
              <a:rPr lang="es-419"/>
              <a:t>. </a:t>
            </a:r>
            <a:r>
              <a:rPr lang="es-419" err="1"/>
              <a:t>Duis</a:t>
            </a:r>
            <a:r>
              <a:rPr lang="es-419"/>
              <a:t> </a:t>
            </a:r>
            <a:r>
              <a:rPr lang="es-419" err="1"/>
              <a:t>aute</a:t>
            </a:r>
            <a:r>
              <a:rPr lang="es-419"/>
              <a:t> </a:t>
            </a:r>
            <a:r>
              <a:rPr lang="es-419" err="1"/>
              <a:t>irure</a:t>
            </a:r>
            <a:r>
              <a:rPr lang="es-419"/>
              <a:t> dolor in </a:t>
            </a:r>
            <a:r>
              <a:rPr lang="es-419" err="1"/>
              <a:t>reprehenderit</a:t>
            </a:r>
            <a:r>
              <a:rPr lang="es-419"/>
              <a:t> in </a:t>
            </a:r>
            <a:r>
              <a:rPr lang="es-419" err="1"/>
              <a:t>voluptate</a:t>
            </a:r>
            <a:r>
              <a:rPr lang="es-419"/>
              <a:t> </a:t>
            </a:r>
            <a:r>
              <a:rPr lang="es-419" err="1"/>
              <a:t>velit</a:t>
            </a:r>
            <a:r>
              <a:rPr lang="es-419"/>
              <a:t> </a:t>
            </a:r>
            <a:r>
              <a:rPr lang="es-419" err="1"/>
              <a:t>esse</a:t>
            </a:r>
            <a:r>
              <a:rPr lang="es-419"/>
              <a:t> </a:t>
            </a:r>
            <a:r>
              <a:rPr lang="es-419" err="1"/>
              <a:t>cillum</a:t>
            </a:r>
            <a:r>
              <a:rPr lang="es-419"/>
              <a:t> </a:t>
            </a:r>
            <a:r>
              <a:rPr lang="es-419" err="1"/>
              <a:t>dolore</a:t>
            </a:r>
            <a:r>
              <a:rPr lang="es-419"/>
              <a:t> </a:t>
            </a:r>
            <a:r>
              <a:rPr lang="es-419" err="1"/>
              <a:t>eu</a:t>
            </a:r>
            <a:r>
              <a:rPr lang="es-419"/>
              <a:t> </a:t>
            </a:r>
            <a:r>
              <a:rPr lang="es-419" err="1"/>
              <a:t>fugiat</a:t>
            </a:r>
            <a:r>
              <a:rPr lang="es-419"/>
              <a:t> </a:t>
            </a:r>
            <a:r>
              <a:rPr lang="es-419" err="1"/>
              <a:t>nulla</a:t>
            </a:r>
            <a:r>
              <a:rPr lang="es-419"/>
              <a:t> </a:t>
            </a:r>
            <a:r>
              <a:rPr lang="es-419" err="1"/>
              <a:t>pariatur</a:t>
            </a:r>
            <a:r>
              <a:rPr lang="es-419"/>
              <a:t>. </a:t>
            </a:r>
            <a:r>
              <a:rPr lang="es-419" err="1"/>
              <a:t>Excepteur</a:t>
            </a:r>
            <a:r>
              <a:rPr lang="es-419"/>
              <a:t> </a:t>
            </a:r>
            <a:r>
              <a:rPr lang="es-419" err="1"/>
              <a:t>sint</a:t>
            </a:r>
            <a:r>
              <a:rPr lang="es-419"/>
              <a:t> </a:t>
            </a:r>
            <a:r>
              <a:rPr lang="es-419" err="1"/>
              <a:t>occaecat</a:t>
            </a:r>
            <a:r>
              <a:rPr lang="es-419"/>
              <a:t> </a:t>
            </a:r>
            <a:r>
              <a:rPr lang="es-419" err="1"/>
              <a:t>cupidatat</a:t>
            </a:r>
            <a:r>
              <a:rPr lang="es-419"/>
              <a:t> non </a:t>
            </a:r>
            <a:r>
              <a:rPr lang="es-419" err="1"/>
              <a:t>proident</a:t>
            </a:r>
            <a:r>
              <a:rPr lang="es-419"/>
              <a:t>, sunt in culpa qui </a:t>
            </a:r>
            <a:r>
              <a:rPr lang="es-419" err="1"/>
              <a:t>officia</a:t>
            </a:r>
            <a:r>
              <a:rPr lang="es-419"/>
              <a:t> </a:t>
            </a:r>
            <a:r>
              <a:rPr lang="es-419" err="1"/>
              <a:t>deserunt</a:t>
            </a:r>
            <a:r>
              <a:rPr lang="es-419"/>
              <a:t> </a:t>
            </a:r>
            <a:r>
              <a:rPr lang="es-419" err="1"/>
              <a:t>mollit</a:t>
            </a:r>
            <a:r>
              <a:rPr lang="es-419"/>
              <a:t> </a:t>
            </a:r>
            <a:r>
              <a:rPr lang="es-419" err="1"/>
              <a:t>anim</a:t>
            </a:r>
            <a:r>
              <a:rPr lang="es-419"/>
              <a:t> id </a:t>
            </a:r>
            <a:r>
              <a:rPr lang="es-419" err="1"/>
              <a:t>est</a:t>
            </a:r>
            <a:r>
              <a:rPr lang="es-419"/>
              <a:t> </a:t>
            </a:r>
            <a:r>
              <a:rPr lang="es-419" err="1"/>
              <a:t>laborum</a:t>
            </a:r>
            <a:r>
              <a:rPr lang="es-419"/>
              <a:t>.</a:t>
            </a:r>
          </a:p>
        </p:txBody>
      </p:sp>
    </p:spTree>
    <p:extLst>
      <p:ext uri="{BB962C8B-B14F-4D97-AF65-F5344CB8AC3E}">
        <p14:creationId xmlns:p14="http://schemas.microsoft.com/office/powerpoint/2010/main" val="3363416293"/>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cyan - image">
    <p:spTree>
      <p:nvGrpSpPr>
        <p:cNvPr id="1" name=""/>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7ED3E08B-A61A-16CD-B431-DA2D772FB084}"/>
              </a:ext>
            </a:extLst>
          </p:cNvPr>
          <p:cNvSpPr/>
          <p:nvPr userDrawn="1"/>
        </p:nvSpPr>
        <p:spPr>
          <a:xfrm>
            <a:off x="672301" y="2116183"/>
            <a:ext cx="14649475" cy="9562011"/>
          </a:xfrm>
          <a:prstGeom prst="roundRect">
            <a:avLst>
              <a:gd name="adj" fmla="val 3006"/>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Marcador de texto 8">
            <a:extLst>
              <a:ext uri="{FF2B5EF4-FFF2-40B4-BE49-F238E27FC236}">
                <a16:creationId xmlns:a16="http://schemas.microsoft.com/office/drawing/2014/main" id="{8EE046E4-924B-F24C-2827-293282982A4E}"/>
              </a:ext>
            </a:extLst>
          </p:cNvPr>
          <p:cNvSpPr>
            <a:spLocks noGrp="1"/>
          </p:cNvSpPr>
          <p:nvPr>
            <p:ph type="body" sz="quarter" idx="13" hasCustomPrompt="1"/>
          </p:nvPr>
        </p:nvSpPr>
        <p:spPr>
          <a:xfrm>
            <a:off x="1200816" y="2754834"/>
            <a:ext cx="4269636" cy="1071134"/>
          </a:xfrm>
          <a:prstGeom prst="rect">
            <a:avLst/>
          </a:prstGeom>
        </p:spPr>
        <p:txBody>
          <a:bodyPr/>
          <a:lstStyle>
            <a:lvl1pPr marL="0" indent="0">
              <a:buNone/>
              <a:defRPr sz="5000" b="0" i="0">
                <a:solidFill>
                  <a:srgbClr val="4D4D4D"/>
                </a:solidFill>
                <a:latin typeface="TITILLIUMMAPS29L-400WT" pitchFamily="2" charset="77"/>
              </a:defRPr>
            </a:lvl1pPr>
          </a:lstStyle>
          <a:p>
            <a:pPr lvl="0"/>
            <a:r>
              <a:rPr lang="es-419"/>
              <a:t>Title</a:t>
            </a:r>
          </a:p>
        </p:txBody>
      </p:sp>
      <p:sp>
        <p:nvSpPr>
          <p:cNvPr id="12" name="Marcador de texto 8">
            <a:extLst>
              <a:ext uri="{FF2B5EF4-FFF2-40B4-BE49-F238E27FC236}">
                <a16:creationId xmlns:a16="http://schemas.microsoft.com/office/drawing/2014/main" id="{C6C1D0D4-64D2-37FF-250C-1F408EE3E0BF}"/>
              </a:ext>
            </a:extLst>
          </p:cNvPr>
          <p:cNvSpPr>
            <a:spLocks noGrp="1"/>
          </p:cNvSpPr>
          <p:nvPr>
            <p:ph type="body" sz="quarter" idx="17" hasCustomPrompt="1"/>
          </p:nvPr>
        </p:nvSpPr>
        <p:spPr>
          <a:xfrm>
            <a:off x="1200816" y="6606887"/>
            <a:ext cx="13429584" cy="4650852"/>
          </a:xfrm>
          <a:prstGeom prst="rect">
            <a:avLst/>
          </a:prstGeom>
        </p:spPr>
        <p:txBody>
          <a:bodyPr/>
          <a:lstStyle>
            <a:lvl1pPr marL="0" indent="0">
              <a:lnSpc>
                <a:spcPts val="3800"/>
              </a:lnSpc>
              <a:buNone/>
              <a:defRPr sz="3000" b="0" i="0">
                <a:solidFill>
                  <a:srgbClr val="4D4D4D"/>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a:t>
            </a:r>
          </a:p>
          <a:p>
            <a:pPr marL="0" marR="0" lvl="0" indent="0" algn="l" defTabSz="914400" rtl="0" eaLnBrk="1" fontAlgn="auto" latinLnBrk="0" hangingPunct="1">
              <a:lnSpc>
                <a:spcPts val="3800"/>
              </a:lnSpc>
              <a:spcBef>
                <a:spcPts val="100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a:t>
            </a:r>
          </a:p>
          <a:p>
            <a:pPr marL="0" marR="0" lvl="0" indent="0" algn="l" defTabSz="914400" rtl="0" eaLnBrk="1" fontAlgn="auto" latinLnBrk="0" hangingPunct="1">
              <a:lnSpc>
                <a:spcPts val="3800"/>
              </a:lnSpc>
              <a:spcBef>
                <a:spcPts val="100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a:t>
            </a:r>
          </a:p>
          <a:p>
            <a:pPr lvl="0"/>
            <a:endParaRPr lang="es-419"/>
          </a:p>
        </p:txBody>
      </p:sp>
      <p:sp>
        <p:nvSpPr>
          <p:cNvPr id="6" name="Marcador de posición de imagen 8">
            <a:extLst>
              <a:ext uri="{FF2B5EF4-FFF2-40B4-BE49-F238E27FC236}">
                <a16:creationId xmlns:a16="http://schemas.microsoft.com/office/drawing/2014/main" id="{D62C81C7-6606-007C-98C1-8AA6BB405784}"/>
              </a:ext>
            </a:extLst>
          </p:cNvPr>
          <p:cNvSpPr>
            <a:spLocks noGrp="1"/>
          </p:cNvSpPr>
          <p:nvPr>
            <p:ph type="pic" sz="quarter" idx="16"/>
          </p:nvPr>
        </p:nvSpPr>
        <p:spPr>
          <a:xfrm>
            <a:off x="15978730" y="340895"/>
            <a:ext cx="8124825" cy="13034209"/>
          </a:xfrm>
          <a:prstGeom prst="roundRect">
            <a:avLst>
              <a:gd name="adj" fmla="val 2807"/>
            </a:avLst>
          </a:prstGeom>
        </p:spPr>
        <p:txBody>
          <a:bodyPr/>
          <a:lstStyle/>
          <a:p>
            <a:endParaRPr lang="es-419"/>
          </a:p>
        </p:txBody>
      </p:sp>
      <p:pic>
        <p:nvPicPr>
          <p:cNvPr id="7" name="Imatge" descr="Imatge">
            <a:extLst>
              <a:ext uri="{FF2B5EF4-FFF2-40B4-BE49-F238E27FC236}">
                <a16:creationId xmlns:a16="http://schemas.microsoft.com/office/drawing/2014/main" id="{191F1AF3-90BF-5498-08F5-8F8213319AAF}"/>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2" name="Marcador de pie de página 1">
            <a:extLst>
              <a:ext uri="{FF2B5EF4-FFF2-40B4-BE49-F238E27FC236}">
                <a16:creationId xmlns:a16="http://schemas.microsoft.com/office/drawing/2014/main" id="{5DAE54D4-42AE-7A03-B5A6-D219B329BC52}"/>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6454690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yellow - image">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43997819-B191-F042-7817-03434C2DD301}"/>
              </a:ext>
            </a:extLst>
          </p:cNvPr>
          <p:cNvSpPr/>
          <p:nvPr userDrawn="1"/>
        </p:nvSpPr>
        <p:spPr>
          <a:xfrm>
            <a:off x="672301" y="2116183"/>
            <a:ext cx="10587881" cy="9562011"/>
          </a:xfrm>
          <a:prstGeom prst="roundRect">
            <a:avLst>
              <a:gd name="adj" fmla="val 3006"/>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 name="Marcador de texto 8">
            <a:extLst>
              <a:ext uri="{FF2B5EF4-FFF2-40B4-BE49-F238E27FC236}">
                <a16:creationId xmlns:a16="http://schemas.microsoft.com/office/drawing/2014/main" id="{C34DDE80-EE97-8E60-AC6C-7A3108F96F68}"/>
              </a:ext>
            </a:extLst>
          </p:cNvPr>
          <p:cNvSpPr>
            <a:spLocks noGrp="1"/>
          </p:cNvSpPr>
          <p:nvPr>
            <p:ph type="body" sz="quarter" idx="13" hasCustomPrompt="1"/>
          </p:nvPr>
        </p:nvSpPr>
        <p:spPr>
          <a:xfrm>
            <a:off x="1401624" y="2747355"/>
            <a:ext cx="7561474" cy="1071134"/>
          </a:xfrm>
          <a:prstGeom prst="rect">
            <a:avLst/>
          </a:prstGeom>
        </p:spPr>
        <p:txBody>
          <a:bodyPr/>
          <a:lstStyle>
            <a:lvl1pPr marL="0" indent="0">
              <a:buNone/>
              <a:defRPr sz="5000" b="0" i="0">
                <a:latin typeface="TITILLIUMMAPS29L-400WT" pitchFamily="2" charset="77"/>
              </a:defRPr>
            </a:lvl1pPr>
          </a:lstStyle>
          <a:p>
            <a:pPr lvl="0"/>
            <a:r>
              <a:rPr lang="es-419"/>
              <a:t>Title</a:t>
            </a:r>
          </a:p>
        </p:txBody>
      </p:sp>
      <p:sp>
        <p:nvSpPr>
          <p:cNvPr id="5" name="Marcador de texto 8">
            <a:extLst>
              <a:ext uri="{FF2B5EF4-FFF2-40B4-BE49-F238E27FC236}">
                <a16:creationId xmlns:a16="http://schemas.microsoft.com/office/drawing/2014/main" id="{0E8C5193-BCA7-A8A8-9002-F067194C1A1E}"/>
              </a:ext>
            </a:extLst>
          </p:cNvPr>
          <p:cNvSpPr>
            <a:spLocks noGrp="1"/>
          </p:cNvSpPr>
          <p:nvPr>
            <p:ph type="body" sz="quarter" idx="17" hasCustomPrompt="1"/>
          </p:nvPr>
        </p:nvSpPr>
        <p:spPr>
          <a:xfrm>
            <a:off x="1401624" y="6790959"/>
            <a:ext cx="9063176" cy="4177686"/>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7" name="Imatge" descr="Imatge">
            <a:extLst>
              <a:ext uri="{FF2B5EF4-FFF2-40B4-BE49-F238E27FC236}">
                <a16:creationId xmlns:a16="http://schemas.microsoft.com/office/drawing/2014/main" id="{1029E6A2-BD8B-7D39-8C97-DAAA4CC06F4A}"/>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8" name="Marcador de posición de imagen 8">
            <a:extLst>
              <a:ext uri="{FF2B5EF4-FFF2-40B4-BE49-F238E27FC236}">
                <a16:creationId xmlns:a16="http://schemas.microsoft.com/office/drawing/2014/main" id="{FD079937-3EDB-F932-4037-0800E21AAE0C}"/>
              </a:ext>
            </a:extLst>
          </p:cNvPr>
          <p:cNvSpPr>
            <a:spLocks noGrp="1"/>
          </p:cNvSpPr>
          <p:nvPr>
            <p:ph type="pic" sz="quarter" idx="16"/>
          </p:nvPr>
        </p:nvSpPr>
        <p:spPr>
          <a:xfrm>
            <a:off x="11989506" y="340895"/>
            <a:ext cx="12074826" cy="13034209"/>
          </a:xfrm>
          <a:prstGeom prst="roundRect">
            <a:avLst>
              <a:gd name="adj" fmla="val 4871"/>
            </a:avLst>
          </a:prstGeom>
        </p:spPr>
        <p:txBody>
          <a:bodyPr/>
          <a:lstStyle/>
          <a:p>
            <a:endParaRPr lang="es-419"/>
          </a:p>
        </p:txBody>
      </p:sp>
      <p:sp>
        <p:nvSpPr>
          <p:cNvPr id="9" name="Marcador de pie de página 8">
            <a:extLst>
              <a:ext uri="{FF2B5EF4-FFF2-40B4-BE49-F238E27FC236}">
                <a16:creationId xmlns:a16="http://schemas.microsoft.com/office/drawing/2014/main" id="{BE45D74F-5DF6-6CDB-C59B-769E845474F7}"/>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17758531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cyan - image">
    <p:spTree>
      <p:nvGrpSpPr>
        <p:cNvPr id="1" name=""/>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7ED3E08B-A61A-16CD-B431-DA2D772FB084}"/>
              </a:ext>
            </a:extLst>
          </p:cNvPr>
          <p:cNvSpPr/>
          <p:nvPr userDrawn="1"/>
        </p:nvSpPr>
        <p:spPr>
          <a:xfrm>
            <a:off x="672301" y="2116183"/>
            <a:ext cx="6172637" cy="9562011"/>
          </a:xfrm>
          <a:prstGeom prst="roundRect">
            <a:avLst>
              <a:gd name="adj" fmla="val 3006"/>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Marcador de texto 8">
            <a:extLst>
              <a:ext uri="{FF2B5EF4-FFF2-40B4-BE49-F238E27FC236}">
                <a16:creationId xmlns:a16="http://schemas.microsoft.com/office/drawing/2014/main" id="{8EE046E4-924B-F24C-2827-293282982A4E}"/>
              </a:ext>
            </a:extLst>
          </p:cNvPr>
          <p:cNvSpPr>
            <a:spLocks noGrp="1"/>
          </p:cNvSpPr>
          <p:nvPr>
            <p:ph type="body" sz="quarter" idx="13" hasCustomPrompt="1"/>
          </p:nvPr>
        </p:nvSpPr>
        <p:spPr>
          <a:xfrm>
            <a:off x="1200816" y="2754834"/>
            <a:ext cx="4269636" cy="1071134"/>
          </a:xfrm>
          <a:prstGeom prst="rect">
            <a:avLst/>
          </a:prstGeom>
        </p:spPr>
        <p:txBody>
          <a:bodyPr/>
          <a:lstStyle>
            <a:lvl1pPr marL="0" indent="0">
              <a:buNone/>
              <a:defRPr sz="5000" b="0" i="0">
                <a:latin typeface="TITILLIUMMAPS29L-400WT" pitchFamily="2" charset="77"/>
              </a:defRPr>
            </a:lvl1pPr>
          </a:lstStyle>
          <a:p>
            <a:pPr lvl="0"/>
            <a:r>
              <a:rPr lang="es-419"/>
              <a:t>Title</a:t>
            </a:r>
          </a:p>
        </p:txBody>
      </p:sp>
      <p:sp>
        <p:nvSpPr>
          <p:cNvPr id="12" name="Marcador de texto 8">
            <a:extLst>
              <a:ext uri="{FF2B5EF4-FFF2-40B4-BE49-F238E27FC236}">
                <a16:creationId xmlns:a16="http://schemas.microsoft.com/office/drawing/2014/main" id="{C6C1D0D4-64D2-37FF-250C-1F408EE3E0BF}"/>
              </a:ext>
            </a:extLst>
          </p:cNvPr>
          <p:cNvSpPr>
            <a:spLocks noGrp="1"/>
          </p:cNvSpPr>
          <p:nvPr>
            <p:ph type="body" sz="quarter" idx="17" hasCustomPrompt="1"/>
          </p:nvPr>
        </p:nvSpPr>
        <p:spPr>
          <a:xfrm>
            <a:off x="1200816" y="6606887"/>
            <a:ext cx="4572000" cy="4650852"/>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a:t>
            </a:r>
          </a:p>
        </p:txBody>
      </p:sp>
      <p:sp>
        <p:nvSpPr>
          <p:cNvPr id="6" name="Marcador de posición de imagen 8">
            <a:extLst>
              <a:ext uri="{FF2B5EF4-FFF2-40B4-BE49-F238E27FC236}">
                <a16:creationId xmlns:a16="http://schemas.microsoft.com/office/drawing/2014/main" id="{1E0E857B-6880-1F8C-21BA-8A1F3434E98F}"/>
              </a:ext>
            </a:extLst>
          </p:cNvPr>
          <p:cNvSpPr>
            <a:spLocks noGrp="1"/>
          </p:cNvSpPr>
          <p:nvPr>
            <p:ph type="pic" sz="quarter" idx="16"/>
          </p:nvPr>
        </p:nvSpPr>
        <p:spPr>
          <a:xfrm>
            <a:off x="7312362" y="340895"/>
            <a:ext cx="16791194" cy="13034209"/>
          </a:xfrm>
          <a:prstGeom prst="roundRect">
            <a:avLst>
              <a:gd name="adj" fmla="val 2807"/>
            </a:avLst>
          </a:prstGeom>
        </p:spPr>
        <p:txBody>
          <a:bodyPr/>
          <a:lstStyle/>
          <a:p>
            <a:endParaRPr lang="es-419"/>
          </a:p>
        </p:txBody>
      </p:sp>
      <p:pic>
        <p:nvPicPr>
          <p:cNvPr id="9" name="Imatge" descr="Imatge">
            <a:extLst>
              <a:ext uri="{FF2B5EF4-FFF2-40B4-BE49-F238E27FC236}">
                <a16:creationId xmlns:a16="http://schemas.microsoft.com/office/drawing/2014/main" id="{2167D3BB-E8C5-534C-6263-6AEAC51E72E3}"/>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10" name="Marcador de pie de página 9">
            <a:extLst>
              <a:ext uri="{FF2B5EF4-FFF2-40B4-BE49-F238E27FC236}">
                <a16:creationId xmlns:a16="http://schemas.microsoft.com/office/drawing/2014/main" id="{F192BFF7-54ED-D3BF-7BA2-73224BABD4A6}"/>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9545282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yellow - block">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9B35FA50-E0A5-1D84-9436-A4EC793413B1}"/>
              </a:ext>
            </a:extLst>
          </p:cNvPr>
          <p:cNvSpPr/>
          <p:nvPr userDrawn="1"/>
        </p:nvSpPr>
        <p:spPr>
          <a:xfrm>
            <a:off x="93249" y="125807"/>
            <a:ext cx="24197502" cy="13464386"/>
          </a:xfrm>
          <a:prstGeom prst="rect">
            <a:avLst/>
          </a:prstGeom>
          <a:ln w="317500">
            <a:solidFill>
              <a:srgbClr val="EDDE66"/>
            </a:solidFill>
            <a:miter lim="400000"/>
          </a:ln>
        </p:spPr>
        <p:txBody>
          <a:bodyPr lIns="50800" tIns="50800" rIns="50800" bIns="50800" anchor="ctr"/>
          <a:lstStyle/>
          <a:p>
            <a:pPr algn="ctr" defTabSz="825500">
              <a:spcBef>
                <a:spcPts val="0"/>
              </a:spcBef>
              <a:defRPr sz="3200">
                <a:solidFill>
                  <a:srgbClr val="FFFFFF"/>
                </a:solidFill>
              </a:defRPr>
            </a:pPr>
            <a:endParaRPr/>
          </a:p>
        </p:txBody>
      </p:sp>
      <p:sp>
        <p:nvSpPr>
          <p:cNvPr id="3" name="Marcador de texto 8">
            <a:extLst>
              <a:ext uri="{FF2B5EF4-FFF2-40B4-BE49-F238E27FC236}">
                <a16:creationId xmlns:a16="http://schemas.microsoft.com/office/drawing/2014/main" id="{7D27D1D5-92DC-536B-0E6D-2EBF2AE50A1F}"/>
              </a:ext>
            </a:extLst>
          </p:cNvPr>
          <p:cNvSpPr>
            <a:spLocks noGrp="1"/>
          </p:cNvSpPr>
          <p:nvPr>
            <p:ph type="body" sz="quarter" idx="12" hasCustomPrompt="1"/>
          </p:nvPr>
        </p:nvSpPr>
        <p:spPr>
          <a:xfrm>
            <a:off x="2078913" y="4063174"/>
            <a:ext cx="6699250" cy="720725"/>
          </a:xfrm>
          <a:prstGeom prst="rect">
            <a:avLst/>
          </a:prstGeom>
        </p:spPr>
        <p:txBody>
          <a:bodyPr/>
          <a:lstStyle>
            <a:lvl1pPr marL="0" indent="0">
              <a:buNone/>
              <a:defRPr sz="3200"/>
            </a:lvl1pPr>
          </a:lstStyle>
          <a:p>
            <a:pPr lvl="0"/>
            <a:r>
              <a:rPr lang="es-419"/>
              <a:t>Chapter XX</a:t>
            </a:r>
          </a:p>
        </p:txBody>
      </p:sp>
      <p:sp>
        <p:nvSpPr>
          <p:cNvPr id="8" name="Marcador de texto 8">
            <a:extLst>
              <a:ext uri="{FF2B5EF4-FFF2-40B4-BE49-F238E27FC236}">
                <a16:creationId xmlns:a16="http://schemas.microsoft.com/office/drawing/2014/main" id="{285A72BF-1857-B280-5084-5D836D494414}"/>
              </a:ext>
            </a:extLst>
          </p:cNvPr>
          <p:cNvSpPr>
            <a:spLocks noGrp="1"/>
          </p:cNvSpPr>
          <p:nvPr>
            <p:ph type="body" sz="quarter" idx="13" hasCustomPrompt="1"/>
          </p:nvPr>
        </p:nvSpPr>
        <p:spPr>
          <a:xfrm>
            <a:off x="2078913" y="5108865"/>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11" name="Marcador de texto 8">
            <a:extLst>
              <a:ext uri="{FF2B5EF4-FFF2-40B4-BE49-F238E27FC236}">
                <a16:creationId xmlns:a16="http://schemas.microsoft.com/office/drawing/2014/main" id="{FC3D0478-7D0B-F789-D859-F1CA1966AC29}"/>
              </a:ext>
            </a:extLst>
          </p:cNvPr>
          <p:cNvSpPr>
            <a:spLocks noGrp="1"/>
          </p:cNvSpPr>
          <p:nvPr>
            <p:ph type="body" sz="quarter" idx="16" hasCustomPrompt="1"/>
          </p:nvPr>
        </p:nvSpPr>
        <p:spPr>
          <a:xfrm>
            <a:off x="2078912" y="6654601"/>
            <a:ext cx="15764951" cy="2873808"/>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2" name="Imatge" descr="Imatge">
            <a:extLst>
              <a:ext uri="{FF2B5EF4-FFF2-40B4-BE49-F238E27FC236}">
                <a16:creationId xmlns:a16="http://schemas.microsoft.com/office/drawing/2014/main" id="{BD458FAB-1417-0B0B-5282-4AF540B0AE0E}"/>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5" name="Marcador de pie de página 4">
            <a:extLst>
              <a:ext uri="{FF2B5EF4-FFF2-40B4-BE49-F238E27FC236}">
                <a16:creationId xmlns:a16="http://schemas.microsoft.com/office/drawing/2014/main" id="{5C97A7EA-7DCC-1474-45CE-8734FCEF7DA0}"/>
              </a:ext>
            </a:extLst>
          </p:cNvPr>
          <p:cNvSpPr>
            <a:spLocks noGrp="1"/>
          </p:cNvSpPr>
          <p:nvPr>
            <p:ph type="ftr" sz="quarter" idx="17"/>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1425061515"/>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yellow - block">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9B35FA50-E0A5-1D84-9436-A4EC793413B1}"/>
              </a:ext>
            </a:extLst>
          </p:cNvPr>
          <p:cNvSpPr/>
          <p:nvPr userDrawn="1"/>
        </p:nvSpPr>
        <p:spPr>
          <a:xfrm>
            <a:off x="93249" y="125807"/>
            <a:ext cx="24197502" cy="13464386"/>
          </a:xfrm>
          <a:prstGeom prst="rect">
            <a:avLst/>
          </a:prstGeom>
          <a:ln w="317500">
            <a:solidFill>
              <a:srgbClr val="EDDE66"/>
            </a:solidFill>
            <a:miter lim="400000"/>
          </a:ln>
        </p:spPr>
        <p:txBody>
          <a:bodyPr lIns="50800" tIns="50800" rIns="50800" bIns="50800" anchor="ctr"/>
          <a:lstStyle/>
          <a:p>
            <a:pPr algn="ctr" defTabSz="825500">
              <a:spcBef>
                <a:spcPts val="0"/>
              </a:spcBef>
              <a:defRPr sz="3200">
                <a:solidFill>
                  <a:srgbClr val="FFFFFF"/>
                </a:solidFill>
              </a:defRPr>
            </a:pPr>
            <a:endParaRPr/>
          </a:p>
        </p:txBody>
      </p:sp>
      <p:sp>
        <p:nvSpPr>
          <p:cNvPr id="11" name="Marcador de texto 8">
            <a:extLst>
              <a:ext uri="{FF2B5EF4-FFF2-40B4-BE49-F238E27FC236}">
                <a16:creationId xmlns:a16="http://schemas.microsoft.com/office/drawing/2014/main" id="{28DE7718-58C3-0DBC-B3F7-F71C64CA76FE}"/>
              </a:ext>
            </a:extLst>
          </p:cNvPr>
          <p:cNvSpPr>
            <a:spLocks noGrp="1"/>
          </p:cNvSpPr>
          <p:nvPr>
            <p:ph type="body" sz="quarter" idx="12" hasCustomPrompt="1"/>
          </p:nvPr>
        </p:nvSpPr>
        <p:spPr>
          <a:xfrm>
            <a:off x="2078913" y="3214219"/>
            <a:ext cx="6699250" cy="720725"/>
          </a:xfrm>
          <a:prstGeom prst="rect">
            <a:avLst/>
          </a:prstGeom>
        </p:spPr>
        <p:txBody>
          <a:bodyPr/>
          <a:lstStyle>
            <a:lvl1pPr marL="0" indent="0">
              <a:buNone/>
              <a:defRPr sz="3200"/>
            </a:lvl1pPr>
          </a:lstStyle>
          <a:p>
            <a:pPr lvl="0"/>
            <a:r>
              <a:rPr lang="es-419"/>
              <a:t>Chapter XX</a:t>
            </a:r>
          </a:p>
        </p:txBody>
      </p:sp>
      <p:sp>
        <p:nvSpPr>
          <p:cNvPr id="12" name="Marcador de texto 8">
            <a:extLst>
              <a:ext uri="{FF2B5EF4-FFF2-40B4-BE49-F238E27FC236}">
                <a16:creationId xmlns:a16="http://schemas.microsoft.com/office/drawing/2014/main" id="{8E661F3A-53AB-F451-9027-CFA831AA8A8D}"/>
              </a:ext>
            </a:extLst>
          </p:cNvPr>
          <p:cNvSpPr>
            <a:spLocks noGrp="1"/>
          </p:cNvSpPr>
          <p:nvPr>
            <p:ph type="body" sz="quarter" idx="13" hasCustomPrompt="1"/>
          </p:nvPr>
        </p:nvSpPr>
        <p:spPr>
          <a:xfrm>
            <a:off x="2078913" y="4259910"/>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13" name="Marcador de texto 8">
            <a:extLst>
              <a:ext uri="{FF2B5EF4-FFF2-40B4-BE49-F238E27FC236}">
                <a16:creationId xmlns:a16="http://schemas.microsoft.com/office/drawing/2014/main" id="{2B37ECF3-0C4E-BCBF-789E-AB61F2061B8C}"/>
              </a:ext>
            </a:extLst>
          </p:cNvPr>
          <p:cNvSpPr>
            <a:spLocks noGrp="1"/>
          </p:cNvSpPr>
          <p:nvPr>
            <p:ph type="body" sz="quarter" idx="17" hasCustomPrompt="1"/>
          </p:nvPr>
        </p:nvSpPr>
        <p:spPr>
          <a:xfrm>
            <a:off x="2078914" y="6035776"/>
            <a:ext cx="7561474" cy="5068388"/>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4" name="Marcador de texto 8">
            <a:extLst>
              <a:ext uri="{FF2B5EF4-FFF2-40B4-BE49-F238E27FC236}">
                <a16:creationId xmlns:a16="http://schemas.microsoft.com/office/drawing/2014/main" id="{D3A57D10-B939-99FD-28ED-2A6C29A0FE53}"/>
              </a:ext>
            </a:extLst>
          </p:cNvPr>
          <p:cNvSpPr>
            <a:spLocks noGrp="1"/>
          </p:cNvSpPr>
          <p:nvPr>
            <p:ph type="body" sz="quarter" idx="18" hasCustomPrompt="1"/>
          </p:nvPr>
        </p:nvSpPr>
        <p:spPr>
          <a:xfrm>
            <a:off x="10177885" y="6035776"/>
            <a:ext cx="7561474" cy="5068388"/>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2" name="Imatge" descr="Imatge">
            <a:extLst>
              <a:ext uri="{FF2B5EF4-FFF2-40B4-BE49-F238E27FC236}">
                <a16:creationId xmlns:a16="http://schemas.microsoft.com/office/drawing/2014/main" id="{3994009A-C37C-D19C-5CF3-67BFA36DFE55}"/>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3" name="Marcador de pie de página 2">
            <a:extLst>
              <a:ext uri="{FF2B5EF4-FFF2-40B4-BE49-F238E27FC236}">
                <a16:creationId xmlns:a16="http://schemas.microsoft.com/office/drawing/2014/main" id="{6C477245-0990-628D-A963-F85689195A69}"/>
              </a:ext>
            </a:extLst>
          </p:cNvPr>
          <p:cNvSpPr>
            <a:spLocks noGrp="1"/>
          </p:cNvSpPr>
          <p:nvPr>
            <p:ph type="ftr" sz="quarter" idx="19"/>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175905235"/>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green - block">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DC566E76-578D-4CE4-2664-62CBC7F6B4CD}"/>
              </a:ext>
            </a:extLst>
          </p:cNvPr>
          <p:cNvSpPr/>
          <p:nvPr userDrawn="1"/>
        </p:nvSpPr>
        <p:spPr>
          <a:xfrm>
            <a:off x="836023" y="2116183"/>
            <a:ext cx="22860000" cy="9562011"/>
          </a:xfrm>
          <a:prstGeom prst="roundRect">
            <a:avLst>
              <a:gd name="adj" fmla="val 3006"/>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5" name="Marcador de texto 8">
            <a:extLst>
              <a:ext uri="{FF2B5EF4-FFF2-40B4-BE49-F238E27FC236}">
                <a16:creationId xmlns:a16="http://schemas.microsoft.com/office/drawing/2014/main" id="{330745CC-4AD4-D0BE-9BD6-D810DF5514D9}"/>
              </a:ext>
            </a:extLst>
          </p:cNvPr>
          <p:cNvSpPr>
            <a:spLocks noGrp="1"/>
          </p:cNvSpPr>
          <p:nvPr>
            <p:ph type="body" sz="quarter" idx="12" hasCustomPrompt="1"/>
          </p:nvPr>
        </p:nvSpPr>
        <p:spPr>
          <a:xfrm>
            <a:off x="2078913" y="3936322"/>
            <a:ext cx="6699250" cy="720725"/>
          </a:xfrm>
          <a:prstGeom prst="rect">
            <a:avLst/>
          </a:prstGeom>
        </p:spPr>
        <p:txBody>
          <a:bodyPr/>
          <a:lstStyle>
            <a:lvl1pPr marL="0" indent="0">
              <a:buNone/>
              <a:defRPr sz="3200">
                <a:solidFill>
                  <a:schemeClr val="bg1"/>
                </a:solidFill>
              </a:defRPr>
            </a:lvl1pPr>
          </a:lstStyle>
          <a:p>
            <a:pPr lvl="0"/>
            <a:r>
              <a:rPr lang="es-419"/>
              <a:t>Chapter XX</a:t>
            </a:r>
          </a:p>
        </p:txBody>
      </p:sp>
      <p:sp>
        <p:nvSpPr>
          <p:cNvPr id="11" name="Marcador de texto 8">
            <a:extLst>
              <a:ext uri="{FF2B5EF4-FFF2-40B4-BE49-F238E27FC236}">
                <a16:creationId xmlns:a16="http://schemas.microsoft.com/office/drawing/2014/main" id="{1C63F7A7-512D-997F-3159-8500632C878C}"/>
              </a:ext>
            </a:extLst>
          </p:cNvPr>
          <p:cNvSpPr>
            <a:spLocks noGrp="1"/>
          </p:cNvSpPr>
          <p:nvPr>
            <p:ph type="body" sz="quarter" idx="13" hasCustomPrompt="1"/>
          </p:nvPr>
        </p:nvSpPr>
        <p:spPr>
          <a:xfrm>
            <a:off x="2078913" y="4982013"/>
            <a:ext cx="12290229" cy="1071134"/>
          </a:xfrm>
          <a:prstGeom prst="rect">
            <a:avLst/>
          </a:prstGeom>
        </p:spPr>
        <p:txBody>
          <a:bodyPr/>
          <a:lstStyle>
            <a:lvl1pPr marL="0" indent="0">
              <a:buNone/>
              <a:defRPr sz="8200" b="0" i="0">
                <a:solidFill>
                  <a:schemeClr val="bg1"/>
                </a:solidFill>
                <a:latin typeface="TITILLIUMMAPS29L-400WT" pitchFamily="2" charset="77"/>
              </a:defRPr>
            </a:lvl1pPr>
          </a:lstStyle>
          <a:p>
            <a:pPr lvl="0"/>
            <a:r>
              <a:rPr lang="es-419"/>
              <a:t>Presentation Title</a:t>
            </a:r>
          </a:p>
        </p:txBody>
      </p:sp>
      <p:sp>
        <p:nvSpPr>
          <p:cNvPr id="12" name="Marcador de texto 8">
            <a:extLst>
              <a:ext uri="{FF2B5EF4-FFF2-40B4-BE49-F238E27FC236}">
                <a16:creationId xmlns:a16="http://schemas.microsoft.com/office/drawing/2014/main" id="{ED511C54-ED72-9C67-418A-D243818E9C96}"/>
              </a:ext>
            </a:extLst>
          </p:cNvPr>
          <p:cNvSpPr>
            <a:spLocks noGrp="1"/>
          </p:cNvSpPr>
          <p:nvPr>
            <p:ph type="body" sz="quarter" idx="16" hasCustomPrompt="1"/>
          </p:nvPr>
        </p:nvSpPr>
        <p:spPr>
          <a:xfrm>
            <a:off x="2078912" y="6623304"/>
            <a:ext cx="15764951" cy="2873808"/>
          </a:xfrm>
          <a:prstGeom prst="rect">
            <a:avLst/>
          </a:prstGeom>
        </p:spPr>
        <p:txBody>
          <a:bodyPr/>
          <a:lstStyle>
            <a:lvl1pPr marL="0" indent="0">
              <a:lnSpc>
                <a:spcPts val="3600"/>
              </a:lnSpc>
              <a:spcBef>
                <a:spcPts val="0"/>
              </a:spcBef>
              <a:buNone/>
              <a:defRPr sz="3000">
                <a:solidFill>
                  <a:schemeClr val="bg1"/>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3" name="Imatge" descr="Imatge">
            <a:extLst>
              <a:ext uri="{FF2B5EF4-FFF2-40B4-BE49-F238E27FC236}">
                <a16:creationId xmlns:a16="http://schemas.microsoft.com/office/drawing/2014/main" id="{C9BB895D-7130-1215-3DF1-AD61C5A0C6A5}"/>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4" name="Marcador de pie de página 3">
            <a:extLst>
              <a:ext uri="{FF2B5EF4-FFF2-40B4-BE49-F238E27FC236}">
                <a16:creationId xmlns:a16="http://schemas.microsoft.com/office/drawing/2014/main" id="{D02FC2BF-1F3E-BA04-4355-752DC9CC82A2}"/>
              </a:ext>
            </a:extLst>
          </p:cNvPr>
          <p:cNvSpPr>
            <a:spLocks noGrp="1"/>
          </p:cNvSpPr>
          <p:nvPr>
            <p:ph type="ftr" sz="quarter" idx="17"/>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643899360"/>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REC-GREEN">
    <p:spTree>
      <p:nvGrpSpPr>
        <p:cNvPr id="1" name=""/>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7ED3E08B-A61A-16CD-B431-DA2D772FB084}"/>
              </a:ext>
            </a:extLst>
          </p:cNvPr>
          <p:cNvSpPr/>
          <p:nvPr userDrawn="1"/>
        </p:nvSpPr>
        <p:spPr>
          <a:xfrm>
            <a:off x="672301" y="2116183"/>
            <a:ext cx="14649475" cy="9562011"/>
          </a:xfrm>
          <a:prstGeom prst="roundRect">
            <a:avLst>
              <a:gd name="adj" fmla="val 3006"/>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Marcador de texto 8">
            <a:extLst>
              <a:ext uri="{FF2B5EF4-FFF2-40B4-BE49-F238E27FC236}">
                <a16:creationId xmlns:a16="http://schemas.microsoft.com/office/drawing/2014/main" id="{8EE046E4-924B-F24C-2827-293282982A4E}"/>
              </a:ext>
            </a:extLst>
          </p:cNvPr>
          <p:cNvSpPr>
            <a:spLocks noGrp="1"/>
          </p:cNvSpPr>
          <p:nvPr>
            <p:ph type="body" sz="quarter" idx="13" hasCustomPrompt="1"/>
          </p:nvPr>
        </p:nvSpPr>
        <p:spPr>
          <a:xfrm>
            <a:off x="1200816" y="2754834"/>
            <a:ext cx="4269636" cy="1071134"/>
          </a:xfrm>
          <a:prstGeom prst="rect">
            <a:avLst/>
          </a:prstGeom>
        </p:spPr>
        <p:txBody>
          <a:bodyPr/>
          <a:lstStyle>
            <a:lvl1pPr marL="0" indent="0">
              <a:buNone/>
              <a:defRPr sz="5000" b="0" i="0">
                <a:solidFill>
                  <a:schemeClr val="bg1"/>
                </a:solidFill>
                <a:latin typeface="TITILLIUMMAPS29L-400WT" pitchFamily="2" charset="77"/>
              </a:defRPr>
            </a:lvl1pPr>
          </a:lstStyle>
          <a:p>
            <a:pPr lvl="0"/>
            <a:r>
              <a:rPr lang="es-419"/>
              <a:t>Title</a:t>
            </a:r>
          </a:p>
        </p:txBody>
      </p:sp>
      <p:sp>
        <p:nvSpPr>
          <p:cNvPr id="12" name="Marcador de texto 8">
            <a:extLst>
              <a:ext uri="{FF2B5EF4-FFF2-40B4-BE49-F238E27FC236}">
                <a16:creationId xmlns:a16="http://schemas.microsoft.com/office/drawing/2014/main" id="{C6C1D0D4-64D2-37FF-250C-1F408EE3E0BF}"/>
              </a:ext>
            </a:extLst>
          </p:cNvPr>
          <p:cNvSpPr>
            <a:spLocks noGrp="1"/>
          </p:cNvSpPr>
          <p:nvPr>
            <p:ph type="body" sz="quarter" idx="17" hasCustomPrompt="1"/>
          </p:nvPr>
        </p:nvSpPr>
        <p:spPr>
          <a:xfrm>
            <a:off x="1200816" y="6606887"/>
            <a:ext cx="13429584" cy="4650852"/>
          </a:xfrm>
          <a:prstGeom prst="rect">
            <a:avLst/>
          </a:prstGeom>
        </p:spPr>
        <p:txBody>
          <a:bodyPr/>
          <a:lstStyle>
            <a:lvl1pPr marL="0" indent="0">
              <a:lnSpc>
                <a:spcPts val="3800"/>
              </a:lnSpc>
              <a:buNone/>
              <a:defRPr sz="3000" b="0" i="0">
                <a:solidFill>
                  <a:schemeClr val="bg1"/>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a:t>
            </a:r>
          </a:p>
          <a:p>
            <a:pPr marL="0" marR="0" lvl="0" indent="0" algn="l" defTabSz="914400" rtl="0" eaLnBrk="1" fontAlgn="auto" latinLnBrk="0" hangingPunct="1">
              <a:lnSpc>
                <a:spcPts val="3800"/>
              </a:lnSpc>
              <a:spcBef>
                <a:spcPts val="100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a:t>
            </a:r>
          </a:p>
          <a:p>
            <a:pPr marL="0" marR="0" lvl="0" indent="0" algn="l" defTabSz="914400" rtl="0" eaLnBrk="1" fontAlgn="auto" latinLnBrk="0" hangingPunct="1">
              <a:lnSpc>
                <a:spcPts val="3800"/>
              </a:lnSpc>
              <a:spcBef>
                <a:spcPts val="100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a:t>
            </a:r>
          </a:p>
          <a:p>
            <a:pPr lvl="0"/>
            <a:endParaRPr lang="es-419"/>
          </a:p>
        </p:txBody>
      </p:sp>
      <p:sp>
        <p:nvSpPr>
          <p:cNvPr id="6" name="Marcador de posición de imagen 8">
            <a:extLst>
              <a:ext uri="{FF2B5EF4-FFF2-40B4-BE49-F238E27FC236}">
                <a16:creationId xmlns:a16="http://schemas.microsoft.com/office/drawing/2014/main" id="{D62C81C7-6606-007C-98C1-8AA6BB405784}"/>
              </a:ext>
            </a:extLst>
          </p:cNvPr>
          <p:cNvSpPr>
            <a:spLocks noGrp="1"/>
          </p:cNvSpPr>
          <p:nvPr>
            <p:ph type="pic" sz="quarter" idx="16"/>
          </p:nvPr>
        </p:nvSpPr>
        <p:spPr>
          <a:xfrm>
            <a:off x="15978730" y="340895"/>
            <a:ext cx="8124825" cy="13034209"/>
          </a:xfrm>
          <a:prstGeom prst="roundRect">
            <a:avLst>
              <a:gd name="adj" fmla="val 2807"/>
            </a:avLst>
          </a:prstGeom>
        </p:spPr>
        <p:txBody>
          <a:bodyPr/>
          <a:lstStyle/>
          <a:p>
            <a:endParaRPr lang="es-419"/>
          </a:p>
        </p:txBody>
      </p:sp>
      <p:pic>
        <p:nvPicPr>
          <p:cNvPr id="7" name="Imatge" descr="Imatge">
            <a:extLst>
              <a:ext uri="{FF2B5EF4-FFF2-40B4-BE49-F238E27FC236}">
                <a16:creationId xmlns:a16="http://schemas.microsoft.com/office/drawing/2014/main" id="{191F1AF3-90BF-5498-08F5-8F8213319AAF}"/>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2" name="Marcador de pie de página 1">
            <a:extLst>
              <a:ext uri="{FF2B5EF4-FFF2-40B4-BE49-F238E27FC236}">
                <a16:creationId xmlns:a16="http://schemas.microsoft.com/office/drawing/2014/main" id="{936DEF6E-5E7E-A2D9-A719-650C85734EC5}"/>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3577334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REC-GREEN!">
    <p:spTree>
      <p:nvGrpSpPr>
        <p:cNvPr id="1" name=""/>
        <p:cNvGrpSpPr/>
        <p:nvPr/>
      </p:nvGrpSpPr>
      <p:grpSpPr>
        <a:xfrm>
          <a:off x="0" y="0"/>
          <a:ext cx="0" cy="0"/>
          <a:chOff x="0" y="0"/>
          <a:chExt cx="0" cy="0"/>
        </a:xfrm>
      </p:grpSpPr>
      <p:sp>
        <p:nvSpPr>
          <p:cNvPr id="17" name="Rectángulo redondeado 16">
            <a:extLst>
              <a:ext uri="{FF2B5EF4-FFF2-40B4-BE49-F238E27FC236}">
                <a16:creationId xmlns:a16="http://schemas.microsoft.com/office/drawing/2014/main" id="{5A577A40-8D4C-7CFF-F576-CEBA8BD320C3}"/>
              </a:ext>
            </a:extLst>
          </p:cNvPr>
          <p:cNvSpPr/>
          <p:nvPr userDrawn="1"/>
        </p:nvSpPr>
        <p:spPr>
          <a:xfrm>
            <a:off x="672301" y="2116183"/>
            <a:ext cx="10568129" cy="9562011"/>
          </a:xfrm>
          <a:prstGeom prst="roundRect">
            <a:avLst>
              <a:gd name="adj" fmla="val 4172"/>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 name="Marcador de texto 8">
            <a:extLst>
              <a:ext uri="{FF2B5EF4-FFF2-40B4-BE49-F238E27FC236}">
                <a16:creationId xmlns:a16="http://schemas.microsoft.com/office/drawing/2014/main" id="{69AF6AAA-DB1A-A019-2C5C-3D34430743F0}"/>
              </a:ext>
            </a:extLst>
          </p:cNvPr>
          <p:cNvSpPr>
            <a:spLocks noGrp="1"/>
          </p:cNvSpPr>
          <p:nvPr>
            <p:ph type="body" sz="quarter" idx="13" hasCustomPrompt="1"/>
          </p:nvPr>
        </p:nvSpPr>
        <p:spPr>
          <a:xfrm>
            <a:off x="1401624" y="2747355"/>
            <a:ext cx="7561474" cy="1071134"/>
          </a:xfrm>
          <a:prstGeom prst="rect">
            <a:avLst/>
          </a:prstGeom>
        </p:spPr>
        <p:txBody>
          <a:bodyPr/>
          <a:lstStyle>
            <a:lvl1pPr marL="0" indent="0">
              <a:buNone/>
              <a:defRPr sz="5000" b="0" i="0">
                <a:solidFill>
                  <a:schemeClr val="bg1"/>
                </a:solidFill>
                <a:latin typeface="TITILLIUMMAPS29L-400WT" pitchFamily="2" charset="77"/>
              </a:defRPr>
            </a:lvl1pPr>
          </a:lstStyle>
          <a:p>
            <a:pPr lvl="0"/>
            <a:r>
              <a:rPr lang="es-419"/>
              <a:t>Title</a:t>
            </a:r>
          </a:p>
        </p:txBody>
      </p:sp>
      <p:sp>
        <p:nvSpPr>
          <p:cNvPr id="5" name="Marcador de texto 8">
            <a:extLst>
              <a:ext uri="{FF2B5EF4-FFF2-40B4-BE49-F238E27FC236}">
                <a16:creationId xmlns:a16="http://schemas.microsoft.com/office/drawing/2014/main" id="{5260C6E6-1948-251F-054F-14B8EB1C8E28}"/>
              </a:ext>
            </a:extLst>
          </p:cNvPr>
          <p:cNvSpPr>
            <a:spLocks noGrp="1"/>
          </p:cNvSpPr>
          <p:nvPr>
            <p:ph type="body" sz="quarter" idx="17" hasCustomPrompt="1"/>
          </p:nvPr>
        </p:nvSpPr>
        <p:spPr>
          <a:xfrm>
            <a:off x="1401624" y="6790959"/>
            <a:ext cx="9063176" cy="4177686"/>
          </a:xfrm>
          <a:prstGeom prst="rect">
            <a:avLst/>
          </a:prstGeom>
        </p:spPr>
        <p:txBody>
          <a:bodyPr/>
          <a:lstStyle>
            <a:lvl1pPr marL="0" indent="0">
              <a:lnSpc>
                <a:spcPts val="3800"/>
              </a:lnSpc>
              <a:buNone/>
              <a:defRPr sz="3000" b="0" i="0">
                <a:solidFill>
                  <a:schemeClr val="bg1"/>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7" name="Marcador de posición de imagen 8">
            <a:extLst>
              <a:ext uri="{FF2B5EF4-FFF2-40B4-BE49-F238E27FC236}">
                <a16:creationId xmlns:a16="http://schemas.microsoft.com/office/drawing/2014/main" id="{DE2E9639-5BA7-839D-14F6-8DF64F96D26E}"/>
              </a:ext>
            </a:extLst>
          </p:cNvPr>
          <p:cNvSpPr>
            <a:spLocks noGrp="1"/>
          </p:cNvSpPr>
          <p:nvPr>
            <p:ph type="pic" sz="quarter" idx="16"/>
          </p:nvPr>
        </p:nvSpPr>
        <p:spPr>
          <a:xfrm>
            <a:off x="11989506" y="340895"/>
            <a:ext cx="12074826" cy="13034209"/>
          </a:xfrm>
          <a:prstGeom prst="roundRect">
            <a:avLst>
              <a:gd name="adj" fmla="val 4871"/>
            </a:avLst>
          </a:prstGeom>
        </p:spPr>
        <p:txBody>
          <a:bodyPr/>
          <a:lstStyle/>
          <a:p>
            <a:endParaRPr lang="es-419"/>
          </a:p>
        </p:txBody>
      </p:sp>
      <p:pic>
        <p:nvPicPr>
          <p:cNvPr id="8" name="Imatge" descr="Imatge">
            <a:extLst>
              <a:ext uri="{FF2B5EF4-FFF2-40B4-BE49-F238E27FC236}">
                <a16:creationId xmlns:a16="http://schemas.microsoft.com/office/drawing/2014/main" id="{2AC56E62-21F2-7F82-4335-5CB990105E3A}"/>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16" name="Marcador de pie de página 15">
            <a:extLst>
              <a:ext uri="{FF2B5EF4-FFF2-40B4-BE49-F238E27FC236}">
                <a16:creationId xmlns:a16="http://schemas.microsoft.com/office/drawing/2014/main" id="{94F47E25-ADE8-AE08-4120-51E18CEBBBEA}"/>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7775256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REC-GREEN!!">
    <p:spTree>
      <p:nvGrpSpPr>
        <p:cNvPr id="1" name=""/>
        <p:cNvGrpSpPr/>
        <p:nvPr/>
      </p:nvGrpSpPr>
      <p:grpSpPr>
        <a:xfrm>
          <a:off x="0" y="0"/>
          <a:ext cx="0" cy="0"/>
          <a:chOff x="0" y="0"/>
          <a:chExt cx="0" cy="0"/>
        </a:xfrm>
      </p:grpSpPr>
      <p:sp>
        <p:nvSpPr>
          <p:cNvPr id="10" name="Rectángulo redondeado 9">
            <a:extLst>
              <a:ext uri="{FF2B5EF4-FFF2-40B4-BE49-F238E27FC236}">
                <a16:creationId xmlns:a16="http://schemas.microsoft.com/office/drawing/2014/main" id="{E3D59629-D459-1786-5B6A-7396ADB29A94}"/>
              </a:ext>
            </a:extLst>
          </p:cNvPr>
          <p:cNvSpPr/>
          <p:nvPr userDrawn="1"/>
        </p:nvSpPr>
        <p:spPr>
          <a:xfrm>
            <a:off x="672301" y="2076994"/>
            <a:ext cx="5973826" cy="9562011"/>
          </a:xfrm>
          <a:prstGeom prst="roundRect">
            <a:avLst>
              <a:gd name="adj" fmla="val 3006"/>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Marcador de texto 8">
            <a:extLst>
              <a:ext uri="{FF2B5EF4-FFF2-40B4-BE49-F238E27FC236}">
                <a16:creationId xmlns:a16="http://schemas.microsoft.com/office/drawing/2014/main" id="{8EE046E4-924B-F24C-2827-293282982A4E}"/>
              </a:ext>
            </a:extLst>
          </p:cNvPr>
          <p:cNvSpPr>
            <a:spLocks noGrp="1"/>
          </p:cNvSpPr>
          <p:nvPr>
            <p:ph type="body" sz="quarter" idx="13" hasCustomPrompt="1"/>
          </p:nvPr>
        </p:nvSpPr>
        <p:spPr>
          <a:xfrm>
            <a:off x="1200816" y="2754834"/>
            <a:ext cx="4269636" cy="1071134"/>
          </a:xfrm>
          <a:prstGeom prst="rect">
            <a:avLst/>
          </a:prstGeom>
        </p:spPr>
        <p:txBody>
          <a:bodyPr/>
          <a:lstStyle>
            <a:lvl1pPr marL="0" indent="0">
              <a:buNone/>
              <a:defRPr sz="5000" b="0" i="0">
                <a:solidFill>
                  <a:schemeClr val="bg1"/>
                </a:solidFill>
                <a:latin typeface="TITILLIUMMAPS29L-400WT" pitchFamily="2" charset="77"/>
              </a:defRPr>
            </a:lvl1pPr>
          </a:lstStyle>
          <a:p>
            <a:pPr lvl="0"/>
            <a:r>
              <a:rPr lang="es-419"/>
              <a:t>Title</a:t>
            </a:r>
          </a:p>
        </p:txBody>
      </p:sp>
      <p:sp>
        <p:nvSpPr>
          <p:cNvPr id="12" name="Marcador de texto 8">
            <a:extLst>
              <a:ext uri="{FF2B5EF4-FFF2-40B4-BE49-F238E27FC236}">
                <a16:creationId xmlns:a16="http://schemas.microsoft.com/office/drawing/2014/main" id="{C6C1D0D4-64D2-37FF-250C-1F408EE3E0BF}"/>
              </a:ext>
            </a:extLst>
          </p:cNvPr>
          <p:cNvSpPr>
            <a:spLocks noGrp="1"/>
          </p:cNvSpPr>
          <p:nvPr>
            <p:ph type="body" sz="quarter" idx="17" hasCustomPrompt="1"/>
          </p:nvPr>
        </p:nvSpPr>
        <p:spPr>
          <a:xfrm>
            <a:off x="1200816" y="6606887"/>
            <a:ext cx="4572000" cy="4650852"/>
          </a:xfrm>
          <a:prstGeom prst="rect">
            <a:avLst/>
          </a:prstGeom>
        </p:spPr>
        <p:txBody>
          <a:bodyPr/>
          <a:lstStyle>
            <a:lvl1pPr marL="0" indent="0">
              <a:lnSpc>
                <a:spcPts val="3800"/>
              </a:lnSpc>
              <a:buNone/>
              <a:defRPr sz="3000" b="0" i="0">
                <a:solidFill>
                  <a:schemeClr val="bg1"/>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a:t>
            </a:r>
          </a:p>
        </p:txBody>
      </p:sp>
      <p:sp>
        <p:nvSpPr>
          <p:cNvPr id="6" name="Marcador de posición de imagen 8">
            <a:extLst>
              <a:ext uri="{FF2B5EF4-FFF2-40B4-BE49-F238E27FC236}">
                <a16:creationId xmlns:a16="http://schemas.microsoft.com/office/drawing/2014/main" id="{D62C81C7-6606-007C-98C1-8AA6BB405784}"/>
              </a:ext>
            </a:extLst>
          </p:cNvPr>
          <p:cNvSpPr>
            <a:spLocks noGrp="1"/>
          </p:cNvSpPr>
          <p:nvPr>
            <p:ph type="pic" sz="quarter" idx="16"/>
          </p:nvPr>
        </p:nvSpPr>
        <p:spPr>
          <a:xfrm>
            <a:off x="7312362" y="340895"/>
            <a:ext cx="16791194" cy="13034209"/>
          </a:xfrm>
          <a:prstGeom prst="roundRect">
            <a:avLst>
              <a:gd name="adj" fmla="val 2807"/>
            </a:avLst>
          </a:prstGeom>
        </p:spPr>
        <p:txBody>
          <a:bodyPr/>
          <a:lstStyle/>
          <a:p>
            <a:endParaRPr lang="es-419"/>
          </a:p>
        </p:txBody>
      </p:sp>
      <p:pic>
        <p:nvPicPr>
          <p:cNvPr id="7" name="Imatge" descr="Imatge">
            <a:extLst>
              <a:ext uri="{FF2B5EF4-FFF2-40B4-BE49-F238E27FC236}">
                <a16:creationId xmlns:a16="http://schemas.microsoft.com/office/drawing/2014/main" id="{191F1AF3-90BF-5498-08F5-8F8213319AAF}"/>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14" name="Marcador de pie de página 13">
            <a:extLst>
              <a:ext uri="{FF2B5EF4-FFF2-40B4-BE49-F238E27FC236}">
                <a16:creationId xmlns:a16="http://schemas.microsoft.com/office/drawing/2014/main" id="{E6A7C9F2-2166-17E7-BF02-238EEC4E4D30}"/>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3528588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green - block">
    <p:spTree>
      <p:nvGrpSpPr>
        <p:cNvPr id="1" name=""/>
        <p:cNvGrpSpPr/>
        <p:nvPr/>
      </p:nvGrpSpPr>
      <p:grpSpPr>
        <a:xfrm>
          <a:off x="0" y="0"/>
          <a:ext cx="0" cy="0"/>
          <a:chOff x="0" y="0"/>
          <a:chExt cx="0" cy="0"/>
        </a:xfrm>
      </p:grpSpPr>
      <p:sp>
        <p:nvSpPr>
          <p:cNvPr id="9" name="Marcador de texto 8">
            <a:extLst>
              <a:ext uri="{FF2B5EF4-FFF2-40B4-BE49-F238E27FC236}">
                <a16:creationId xmlns:a16="http://schemas.microsoft.com/office/drawing/2014/main" id="{1790DC50-E4D6-D003-DE7D-D18568EFCB16}"/>
              </a:ext>
            </a:extLst>
          </p:cNvPr>
          <p:cNvSpPr>
            <a:spLocks noGrp="1"/>
          </p:cNvSpPr>
          <p:nvPr>
            <p:ph type="body" sz="quarter" idx="12" hasCustomPrompt="1"/>
          </p:nvPr>
        </p:nvSpPr>
        <p:spPr>
          <a:xfrm>
            <a:off x="1677469" y="4063174"/>
            <a:ext cx="6699250" cy="720725"/>
          </a:xfrm>
          <a:prstGeom prst="rect">
            <a:avLst/>
          </a:prstGeom>
        </p:spPr>
        <p:txBody>
          <a:bodyPr/>
          <a:lstStyle>
            <a:lvl1pPr marL="0" indent="0">
              <a:buNone/>
              <a:defRPr sz="3200"/>
            </a:lvl1pPr>
          </a:lstStyle>
          <a:p>
            <a:pPr lvl="0"/>
            <a:r>
              <a:rPr lang="es-419"/>
              <a:t>Chapter XX</a:t>
            </a:r>
          </a:p>
        </p:txBody>
      </p:sp>
      <p:sp>
        <p:nvSpPr>
          <p:cNvPr id="10" name="Marcador de texto 8">
            <a:extLst>
              <a:ext uri="{FF2B5EF4-FFF2-40B4-BE49-F238E27FC236}">
                <a16:creationId xmlns:a16="http://schemas.microsoft.com/office/drawing/2014/main" id="{A3AE725E-55EE-31E6-20CB-36CABDEBDF94}"/>
              </a:ext>
            </a:extLst>
          </p:cNvPr>
          <p:cNvSpPr>
            <a:spLocks noGrp="1"/>
          </p:cNvSpPr>
          <p:nvPr>
            <p:ph type="body" sz="quarter" idx="13" hasCustomPrompt="1"/>
          </p:nvPr>
        </p:nvSpPr>
        <p:spPr>
          <a:xfrm>
            <a:off x="1677469" y="5108865"/>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3" name="Rectangle">
            <a:extLst>
              <a:ext uri="{FF2B5EF4-FFF2-40B4-BE49-F238E27FC236}">
                <a16:creationId xmlns:a16="http://schemas.microsoft.com/office/drawing/2014/main" id="{EA2DF046-E65F-79EE-3B5A-AD944F1B9A8F}"/>
              </a:ext>
            </a:extLst>
          </p:cNvPr>
          <p:cNvSpPr/>
          <p:nvPr userDrawn="1"/>
        </p:nvSpPr>
        <p:spPr>
          <a:xfrm>
            <a:off x="93249" y="125807"/>
            <a:ext cx="24197502" cy="13464386"/>
          </a:xfrm>
          <a:prstGeom prst="rect">
            <a:avLst/>
          </a:prstGeom>
          <a:ln w="317500">
            <a:solidFill>
              <a:srgbClr val="79C59F"/>
            </a:solidFill>
            <a:miter lim="400000"/>
          </a:ln>
        </p:spPr>
        <p:txBody>
          <a:bodyPr lIns="50800" tIns="50800" rIns="50800" bIns="50800" anchor="ctr"/>
          <a:lstStyle/>
          <a:p>
            <a:pPr algn="ctr" defTabSz="825500">
              <a:spcBef>
                <a:spcPts val="0"/>
              </a:spcBef>
              <a:defRPr sz="3200">
                <a:solidFill>
                  <a:srgbClr val="FFFFFF"/>
                </a:solidFill>
              </a:defRPr>
            </a:pPr>
            <a:endParaRPr/>
          </a:p>
        </p:txBody>
      </p:sp>
      <p:sp>
        <p:nvSpPr>
          <p:cNvPr id="4" name="Marcador de texto 8">
            <a:extLst>
              <a:ext uri="{FF2B5EF4-FFF2-40B4-BE49-F238E27FC236}">
                <a16:creationId xmlns:a16="http://schemas.microsoft.com/office/drawing/2014/main" id="{5A23AE85-EF83-BA01-8934-D08105AA0867}"/>
              </a:ext>
            </a:extLst>
          </p:cNvPr>
          <p:cNvSpPr>
            <a:spLocks noGrp="1"/>
          </p:cNvSpPr>
          <p:nvPr>
            <p:ph type="body" sz="quarter" idx="16" hasCustomPrompt="1"/>
          </p:nvPr>
        </p:nvSpPr>
        <p:spPr>
          <a:xfrm>
            <a:off x="1677468" y="6654601"/>
            <a:ext cx="15764951" cy="2873808"/>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2" name="Imatge" descr="Imatge">
            <a:extLst>
              <a:ext uri="{FF2B5EF4-FFF2-40B4-BE49-F238E27FC236}">
                <a16:creationId xmlns:a16="http://schemas.microsoft.com/office/drawing/2014/main" id="{0E1FE1CB-17F0-E127-2E0B-7C5AB744DAA8}"/>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6" name="Marcador de pie de página 5">
            <a:extLst>
              <a:ext uri="{FF2B5EF4-FFF2-40B4-BE49-F238E27FC236}">
                <a16:creationId xmlns:a16="http://schemas.microsoft.com/office/drawing/2014/main" id="{12E7C7CA-FB54-9627-A76D-8772198D46C2}"/>
              </a:ext>
            </a:extLst>
          </p:cNvPr>
          <p:cNvSpPr>
            <a:spLocks noGrp="1"/>
          </p:cNvSpPr>
          <p:nvPr>
            <p:ph type="ftr" sz="quarter" idx="17"/>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795422892"/>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6_Basic">
    <p:spTree>
      <p:nvGrpSpPr>
        <p:cNvPr id="1" name=""/>
        <p:cNvGrpSpPr/>
        <p:nvPr/>
      </p:nvGrpSpPr>
      <p:grpSpPr>
        <a:xfrm>
          <a:off x="0" y="0"/>
          <a:ext cx="0" cy="0"/>
          <a:chOff x="0" y="0"/>
          <a:chExt cx="0" cy="0"/>
        </a:xfrm>
      </p:grpSpPr>
      <p:pic>
        <p:nvPicPr>
          <p:cNvPr id="2" name="Imatge" descr="Imatge">
            <a:extLst>
              <a:ext uri="{FF2B5EF4-FFF2-40B4-BE49-F238E27FC236}">
                <a16:creationId xmlns:a16="http://schemas.microsoft.com/office/drawing/2014/main" id="{FE5AC35A-0C13-8619-49F7-F3F7D2C07EAB}"/>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3" name="Título 1">
            <a:extLst>
              <a:ext uri="{FF2B5EF4-FFF2-40B4-BE49-F238E27FC236}">
                <a16:creationId xmlns:a16="http://schemas.microsoft.com/office/drawing/2014/main" id="{1681E95E-CA43-B8A1-D7E1-E72ADA128E97}"/>
              </a:ext>
            </a:extLst>
          </p:cNvPr>
          <p:cNvSpPr>
            <a:spLocks noGrp="1"/>
          </p:cNvSpPr>
          <p:nvPr>
            <p:ph type="title" hasCustomPrompt="1"/>
          </p:nvPr>
        </p:nvSpPr>
        <p:spPr>
          <a:xfrm>
            <a:off x="672301" y="2618571"/>
            <a:ext cx="17281880" cy="1941218"/>
          </a:xfrm>
          <a:prstGeom prst="rect">
            <a:avLst/>
          </a:prstGeom>
        </p:spPr>
        <p:txBody>
          <a:bodyPr/>
          <a:lstStyle>
            <a:lvl1pPr>
              <a:defRPr sz="15000" b="0" i="0">
                <a:solidFill>
                  <a:srgbClr val="4D4D4D"/>
                </a:solidFill>
                <a:latin typeface="TITILLIUMMAPS29L-400WT" pitchFamily="2" charset="77"/>
                <a:cs typeface="Calibri" panose="020F0502020204030204" pitchFamily="34" charset="0"/>
              </a:defRPr>
            </a:lvl1pPr>
          </a:lstStyle>
          <a:p>
            <a:r>
              <a:rPr lang="es-MX" err="1"/>
              <a:t>Subtitle</a:t>
            </a:r>
            <a:r>
              <a:rPr lang="ru-RU"/>
              <a:t> </a:t>
            </a:r>
            <a:r>
              <a:rPr lang="es-MX" err="1"/>
              <a:t>example</a:t>
            </a:r>
            <a:endParaRPr lang="es-419"/>
          </a:p>
        </p:txBody>
      </p:sp>
      <p:sp>
        <p:nvSpPr>
          <p:cNvPr id="4" name="Marcador de texto 8">
            <a:extLst>
              <a:ext uri="{FF2B5EF4-FFF2-40B4-BE49-F238E27FC236}">
                <a16:creationId xmlns:a16="http://schemas.microsoft.com/office/drawing/2014/main" id="{87D6F96B-8C04-F522-1C32-E14F97E62CB3}"/>
              </a:ext>
            </a:extLst>
          </p:cNvPr>
          <p:cNvSpPr>
            <a:spLocks noGrp="1"/>
          </p:cNvSpPr>
          <p:nvPr>
            <p:ph type="body" sz="quarter" idx="20" hasCustomPrompt="1"/>
          </p:nvPr>
        </p:nvSpPr>
        <p:spPr>
          <a:xfrm>
            <a:off x="672301" y="5631366"/>
            <a:ext cx="11032020" cy="7330254"/>
          </a:xfrm>
          <a:prstGeom prst="rect">
            <a:avLst/>
          </a:prstGeom>
        </p:spPr>
        <p:txBody>
          <a:bodyPr/>
          <a:lstStyle>
            <a:lvl1pPr marL="0" indent="0">
              <a:lnSpc>
                <a:spcPts val="3500"/>
              </a:lnSpc>
              <a:buNone/>
              <a:defRPr sz="3000" b="0" i="0">
                <a:solidFill>
                  <a:srgbClr val="4D4D4D"/>
                </a:solidFill>
                <a:latin typeface="+mj-lt"/>
                <a:cs typeface="Calibri" panose="020F0502020204030204" pitchFamily="34" charset="0"/>
              </a:defRPr>
            </a:lvl1pPr>
          </a:lstStyle>
          <a:p>
            <a:pPr lvl="0"/>
            <a:r>
              <a:rPr lang="es-419" err="1"/>
              <a:t>Lorem</a:t>
            </a:r>
            <a:r>
              <a:rPr lang="es-419"/>
              <a:t> </a:t>
            </a:r>
            <a:r>
              <a:rPr lang="es-419" err="1"/>
              <a:t>ipsum</a:t>
            </a:r>
            <a:r>
              <a:rPr lang="es-419"/>
              <a:t> dolor </a:t>
            </a:r>
            <a:r>
              <a:rPr lang="es-419" err="1"/>
              <a:t>sit</a:t>
            </a:r>
            <a:r>
              <a:rPr lang="es-419"/>
              <a:t> </a:t>
            </a:r>
            <a:r>
              <a:rPr lang="es-419" err="1"/>
              <a:t>amet</a:t>
            </a:r>
            <a:r>
              <a:rPr lang="es-419"/>
              <a:t>, </a:t>
            </a:r>
            <a:r>
              <a:rPr lang="es-419" err="1"/>
              <a:t>consectetur</a:t>
            </a:r>
            <a:r>
              <a:rPr lang="es-419"/>
              <a:t> </a:t>
            </a:r>
            <a:r>
              <a:rPr lang="es-419" err="1"/>
              <a:t>adipiscing</a:t>
            </a:r>
            <a:r>
              <a:rPr lang="es-419"/>
              <a:t> </a:t>
            </a:r>
            <a:r>
              <a:rPr lang="es-419" err="1"/>
              <a:t>elit</a:t>
            </a:r>
            <a:r>
              <a:rPr lang="es-419"/>
              <a:t>, sed do </a:t>
            </a:r>
            <a:r>
              <a:rPr lang="es-419" err="1"/>
              <a:t>eiusmod</a:t>
            </a:r>
            <a:r>
              <a:rPr lang="es-419"/>
              <a:t> </a:t>
            </a:r>
            <a:r>
              <a:rPr lang="es-419" err="1"/>
              <a:t>tempor</a:t>
            </a:r>
            <a:r>
              <a:rPr lang="es-419"/>
              <a:t> </a:t>
            </a:r>
            <a:r>
              <a:rPr lang="es-419" err="1"/>
              <a:t>incididunt</a:t>
            </a:r>
            <a:r>
              <a:rPr lang="es-419"/>
              <a:t> ut labore et </a:t>
            </a:r>
            <a:r>
              <a:rPr lang="es-419" err="1"/>
              <a:t>dolore</a:t>
            </a:r>
            <a:r>
              <a:rPr lang="es-419"/>
              <a:t> magna </a:t>
            </a:r>
            <a:r>
              <a:rPr lang="es-419" err="1"/>
              <a:t>aliqua</a:t>
            </a:r>
            <a:r>
              <a:rPr lang="es-419"/>
              <a:t>. Ut </a:t>
            </a:r>
            <a:r>
              <a:rPr lang="es-419" err="1"/>
              <a:t>enim</a:t>
            </a:r>
            <a:r>
              <a:rPr lang="es-419"/>
              <a:t> ad </a:t>
            </a:r>
            <a:r>
              <a:rPr lang="es-419" err="1"/>
              <a:t>minim</a:t>
            </a:r>
            <a:r>
              <a:rPr lang="es-419"/>
              <a:t> </a:t>
            </a:r>
            <a:r>
              <a:rPr lang="es-419" err="1"/>
              <a:t>veniam</a:t>
            </a:r>
            <a:r>
              <a:rPr lang="es-419"/>
              <a:t>, quis </a:t>
            </a:r>
            <a:r>
              <a:rPr lang="es-419" err="1"/>
              <a:t>nostrud</a:t>
            </a:r>
            <a:r>
              <a:rPr lang="es-419"/>
              <a:t> </a:t>
            </a:r>
            <a:r>
              <a:rPr lang="es-419" err="1"/>
              <a:t>exercitation</a:t>
            </a:r>
            <a:r>
              <a:rPr lang="es-419"/>
              <a:t> </a:t>
            </a:r>
            <a:r>
              <a:rPr lang="es-419" err="1"/>
              <a:t>ullamco</a:t>
            </a:r>
            <a:r>
              <a:rPr lang="es-419"/>
              <a:t> </a:t>
            </a:r>
            <a:r>
              <a:rPr lang="es-419" err="1"/>
              <a:t>laboris</a:t>
            </a:r>
            <a:r>
              <a:rPr lang="es-419"/>
              <a:t> </a:t>
            </a:r>
            <a:r>
              <a:rPr lang="es-419" err="1"/>
              <a:t>nisi</a:t>
            </a:r>
            <a:r>
              <a:rPr lang="es-419"/>
              <a:t> ut </a:t>
            </a:r>
            <a:r>
              <a:rPr lang="es-419" err="1"/>
              <a:t>aliquip</a:t>
            </a:r>
            <a:r>
              <a:rPr lang="es-419"/>
              <a:t> ex </a:t>
            </a:r>
            <a:r>
              <a:rPr lang="es-419" err="1"/>
              <a:t>ea</a:t>
            </a:r>
            <a:r>
              <a:rPr lang="es-419"/>
              <a:t> commodo </a:t>
            </a:r>
            <a:r>
              <a:rPr lang="es-419" err="1"/>
              <a:t>consequat</a:t>
            </a:r>
            <a:r>
              <a:rPr lang="es-419"/>
              <a:t>. </a:t>
            </a:r>
            <a:r>
              <a:rPr lang="es-419" err="1"/>
              <a:t>Duis</a:t>
            </a:r>
            <a:r>
              <a:rPr lang="es-419"/>
              <a:t> </a:t>
            </a:r>
            <a:r>
              <a:rPr lang="es-419" err="1"/>
              <a:t>aute</a:t>
            </a:r>
            <a:r>
              <a:rPr lang="es-419"/>
              <a:t> </a:t>
            </a:r>
            <a:r>
              <a:rPr lang="es-419" err="1"/>
              <a:t>irure</a:t>
            </a:r>
            <a:r>
              <a:rPr lang="es-419"/>
              <a:t> dolor in </a:t>
            </a:r>
            <a:r>
              <a:rPr lang="es-419" err="1"/>
              <a:t>reprehenderit</a:t>
            </a:r>
            <a:r>
              <a:rPr lang="es-419"/>
              <a:t> in </a:t>
            </a:r>
            <a:r>
              <a:rPr lang="es-419" err="1"/>
              <a:t>voluptate</a:t>
            </a:r>
            <a:r>
              <a:rPr lang="es-419"/>
              <a:t> </a:t>
            </a:r>
            <a:r>
              <a:rPr lang="es-419" err="1"/>
              <a:t>velit</a:t>
            </a:r>
            <a:r>
              <a:rPr lang="es-419"/>
              <a:t> </a:t>
            </a:r>
            <a:r>
              <a:rPr lang="es-419" err="1"/>
              <a:t>esse</a:t>
            </a:r>
            <a:r>
              <a:rPr lang="es-419"/>
              <a:t> </a:t>
            </a:r>
            <a:r>
              <a:rPr lang="es-419" err="1"/>
              <a:t>cillum</a:t>
            </a:r>
            <a:r>
              <a:rPr lang="es-419"/>
              <a:t> </a:t>
            </a:r>
            <a:r>
              <a:rPr lang="es-419" err="1"/>
              <a:t>dolore</a:t>
            </a:r>
            <a:r>
              <a:rPr lang="es-419"/>
              <a:t> </a:t>
            </a:r>
            <a:r>
              <a:rPr lang="es-419" err="1"/>
              <a:t>eu</a:t>
            </a:r>
            <a:r>
              <a:rPr lang="es-419"/>
              <a:t> </a:t>
            </a:r>
            <a:r>
              <a:rPr lang="es-419" err="1"/>
              <a:t>fugiat</a:t>
            </a:r>
            <a:r>
              <a:rPr lang="es-419"/>
              <a:t> </a:t>
            </a:r>
            <a:r>
              <a:rPr lang="es-419" err="1"/>
              <a:t>nulla</a:t>
            </a:r>
            <a:r>
              <a:rPr lang="es-419"/>
              <a:t> </a:t>
            </a:r>
            <a:r>
              <a:rPr lang="es-419" err="1"/>
              <a:t>pariatur</a:t>
            </a:r>
            <a:r>
              <a:rPr lang="es-419"/>
              <a:t>. </a:t>
            </a:r>
            <a:r>
              <a:rPr lang="es-419" err="1"/>
              <a:t>Excepteur</a:t>
            </a:r>
            <a:r>
              <a:rPr lang="es-419"/>
              <a:t> </a:t>
            </a:r>
            <a:r>
              <a:rPr lang="es-419" err="1"/>
              <a:t>sint</a:t>
            </a:r>
            <a:r>
              <a:rPr lang="es-419"/>
              <a:t> </a:t>
            </a:r>
            <a:r>
              <a:rPr lang="es-419" err="1"/>
              <a:t>occaecat</a:t>
            </a:r>
            <a:r>
              <a:rPr lang="es-419"/>
              <a:t> </a:t>
            </a:r>
            <a:r>
              <a:rPr lang="es-419" err="1"/>
              <a:t>cupidatat</a:t>
            </a:r>
            <a:r>
              <a:rPr lang="es-419"/>
              <a:t> non </a:t>
            </a:r>
            <a:r>
              <a:rPr lang="es-419" err="1"/>
              <a:t>proident</a:t>
            </a:r>
            <a:r>
              <a:rPr lang="es-419"/>
              <a:t>, sunt in culpa qui </a:t>
            </a:r>
            <a:r>
              <a:rPr lang="es-419" err="1"/>
              <a:t>officia</a:t>
            </a:r>
            <a:r>
              <a:rPr lang="es-419"/>
              <a:t> </a:t>
            </a:r>
            <a:r>
              <a:rPr lang="es-419" err="1"/>
              <a:t>deserunt</a:t>
            </a:r>
            <a:r>
              <a:rPr lang="es-419"/>
              <a:t> </a:t>
            </a:r>
            <a:r>
              <a:rPr lang="es-419" err="1"/>
              <a:t>mollit</a:t>
            </a:r>
            <a:r>
              <a:rPr lang="es-419"/>
              <a:t> </a:t>
            </a:r>
            <a:r>
              <a:rPr lang="es-419" err="1"/>
              <a:t>anim</a:t>
            </a:r>
            <a:r>
              <a:rPr lang="es-419"/>
              <a:t> id </a:t>
            </a:r>
            <a:r>
              <a:rPr lang="es-419" err="1"/>
              <a:t>est</a:t>
            </a:r>
            <a:r>
              <a:rPr lang="es-419"/>
              <a:t> </a:t>
            </a:r>
            <a:r>
              <a:rPr lang="es-419" err="1"/>
              <a:t>laborum</a:t>
            </a:r>
            <a:r>
              <a:rPr lang="es-419"/>
              <a:t>.</a:t>
            </a:r>
          </a:p>
        </p:txBody>
      </p:sp>
      <p:sp>
        <p:nvSpPr>
          <p:cNvPr id="5" name="Marcador de texto 8">
            <a:extLst>
              <a:ext uri="{FF2B5EF4-FFF2-40B4-BE49-F238E27FC236}">
                <a16:creationId xmlns:a16="http://schemas.microsoft.com/office/drawing/2014/main" id="{353ED575-E98C-8D29-F390-0CDEA53750A3}"/>
              </a:ext>
            </a:extLst>
          </p:cNvPr>
          <p:cNvSpPr>
            <a:spLocks noGrp="1"/>
          </p:cNvSpPr>
          <p:nvPr>
            <p:ph type="body" sz="quarter" idx="21" hasCustomPrompt="1"/>
          </p:nvPr>
        </p:nvSpPr>
        <p:spPr>
          <a:xfrm>
            <a:off x="12679679" y="5631366"/>
            <a:ext cx="11032020" cy="7330254"/>
          </a:xfrm>
          <a:prstGeom prst="rect">
            <a:avLst/>
          </a:prstGeom>
        </p:spPr>
        <p:txBody>
          <a:bodyPr/>
          <a:lstStyle>
            <a:lvl1pPr marL="0" indent="0">
              <a:lnSpc>
                <a:spcPts val="3500"/>
              </a:lnSpc>
              <a:buNone/>
              <a:defRPr sz="3000" b="0" i="0">
                <a:solidFill>
                  <a:srgbClr val="4D4D4D"/>
                </a:solidFill>
                <a:latin typeface="+mj-lt"/>
                <a:cs typeface="Calibri" panose="020F0502020204030204" pitchFamily="34" charset="0"/>
              </a:defRPr>
            </a:lvl1pPr>
          </a:lstStyle>
          <a:p>
            <a:pPr lvl="0"/>
            <a:r>
              <a:rPr lang="es-419" err="1"/>
              <a:t>Lorem</a:t>
            </a:r>
            <a:r>
              <a:rPr lang="es-419"/>
              <a:t> </a:t>
            </a:r>
            <a:r>
              <a:rPr lang="es-419" err="1"/>
              <a:t>ipsum</a:t>
            </a:r>
            <a:r>
              <a:rPr lang="es-419"/>
              <a:t> dolor </a:t>
            </a:r>
            <a:r>
              <a:rPr lang="es-419" err="1"/>
              <a:t>sit</a:t>
            </a:r>
            <a:r>
              <a:rPr lang="es-419"/>
              <a:t> </a:t>
            </a:r>
            <a:r>
              <a:rPr lang="es-419" err="1"/>
              <a:t>amet</a:t>
            </a:r>
            <a:r>
              <a:rPr lang="es-419"/>
              <a:t>, </a:t>
            </a:r>
            <a:r>
              <a:rPr lang="es-419" err="1"/>
              <a:t>consectetur</a:t>
            </a:r>
            <a:r>
              <a:rPr lang="es-419"/>
              <a:t> </a:t>
            </a:r>
            <a:r>
              <a:rPr lang="es-419" err="1"/>
              <a:t>adipiscing</a:t>
            </a:r>
            <a:r>
              <a:rPr lang="es-419"/>
              <a:t> </a:t>
            </a:r>
            <a:r>
              <a:rPr lang="es-419" err="1"/>
              <a:t>elit</a:t>
            </a:r>
            <a:r>
              <a:rPr lang="es-419"/>
              <a:t>, sed do </a:t>
            </a:r>
            <a:r>
              <a:rPr lang="es-419" err="1"/>
              <a:t>eiusmod</a:t>
            </a:r>
            <a:r>
              <a:rPr lang="es-419"/>
              <a:t> </a:t>
            </a:r>
            <a:r>
              <a:rPr lang="es-419" err="1"/>
              <a:t>tempor</a:t>
            </a:r>
            <a:r>
              <a:rPr lang="es-419"/>
              <a:t> </a:t>
            </a:r>
            <a:r>
              <a:rPr lang="es-419" err="1"/>
              <a:t>incididunt</a:t>
            </a:r>
            <a:r>
              <a:rPr lang="es-419"/>
              <a:t> ut labore et </a:t>
            </a:r>
            <a:r>
              <a:rPr lang="es-419" err="1"/>
              <a:t>dolore</a:t>
            </a:r>
            <a:r>
              <a:rPr lang="es-419"/>
              <a:t> magna </a:t>
            </a:r>
            <a:r>
              <a:rPr lang="es-419" err="1"/>
              <a:t>aliqua</a:t>
            </a:r>
            <a:r>
              <a:rPr lang="es-419"/>
              <a:t>. Ut </a:t>
            </a:r>
            <a:r>
              <a:rPr lang="es-419" err="1"/>
              <a:t>enim</a:t>
            </a:r>
            <a:r>
              <a:rPr lang="es-419"/>
              <a:t> ad </a:t>
            </a:r>
            <a:r>
              <a:rPr lang="es-419" err="1"/>
              <a:t>minim</a:t>
            </a:r>
            <a:r>
              <a:rPr lang="es-419"/>
              <a:t> </a:t>
            </a:r>
            <a:r>
              <a:rPr lang="es-419" err="1"/>
              <a:t>veniam</a:t>
            </a:r>
            <a:r>
              <a:rPr lang="es-419"/>
              <a:t>, quis </a:t>
            </a:r>
            <a:r>
              <a:rPr lang="es-419" err="1"/>
              <a:t>nostrud</a:t>
            </a:r>
            <a:r>
              <a:rPr lang="es-419"/>
              <a:t> </a:t>
            </a:r>
            <a:r>
              <a:rPr lang="es-419" err="1"/>
              <a:t>exercitation</a:t>
            </a:r>
            <a:r>
              <a:rPr lang="es-419"/>
              <a:t> </a:t>
            </a:r>
            <a:r>
              <a:rPr lang="es-419" err="1"/>
              <a:t>ullamco</a:t>
            </a:r>
            <a:r>
              <a:rPr lang="es-419"/>
              <a:t> </a:t>
            </a:r>
            <a:r>
              <a:rPr lang="es-419" err="1"/>
              <a:t>laboris</a:t>
            </a:r>
            <a:r>
              <a:rPr lang="es-419"/>
              <a:t> </a:t>
            </a:r>
            <a:r>
              <a:rPr lang="es-419" err="1"/>
              <a:t>nisi</a:t>
            </a:r>
            <a:r>
              <a:rPr lang="es-419"/>
              <a:t> ut </a:t>
            </a:r>
            <a:r>
              <a:rPr lang="es-419" err="1"/>
              <a:t>aliquip</a:t>
            </a:r>
            <a:r>
              <a:rPr lang="es-419"/>
              <a:t> ex </a:t>
            </a:r>
            <a:r>
              <a:rPr lang="es-419" err="1"/>
              <a:t>ea</a:t>
            </a:r>
            <a:r>
              <a:rPr lang="es-419"/>
              <a:t> commodo </a:t>
            </a:r>
            <a:r>
              <a:rPr lang="es-419" err="1"/>
              <a:t>consequat</a:t>
            </a:r>
            <a:r>
              <a:rPr lang="es-419"/>
              <a:t>. </a:t>
            </a:r>
            <a:r>
              <a:rPr lang="es-419" err="1"/>
              <a:t>Duis</a:t>
            </a:r>
            <a:r>
              <a:rPr lang="es-419"/>
              <a:t> </a:t>
            </a:r>
            <a:r>
              <a:rPr lang="es-419" err="1"/>
              <a:t>aute</a:t>
            </a:r>
            <a:r>
              <a:rPr lang="es-419"/>
              <a:t> </a:t>
            </a:r>
            <a:r>
              <a:rPr lang="es-419" err="1"/>
              <a:t>irure</a:t>
            </a:r>
            <a:r>
              <a:rPr lang="es-419"/>
              <a:t> dolor in </a:t>
            </a:r>
            <a:r>
              <a:rPr lang="es-419" err="1"/>
              <a:t>reprehenderit</a:t>
            </a:r>
            <a:r>
              <a:rPr lang="es-419"/>
              <a:t> in </a:t>
            </a:r>
            <a:r>
              <a:rPr lang="es-419" err="1"/>
              <a:t>voluptate</a:t>
            </a:r>
            <a:r>
              <a:rPr lang="es-419"/>
              <a:t> </a:t>
            </a:r>
            <a:r>
              <a:rPr lang="es-419" err="1"/>
              <a:t>velit</a:t>
            </a:r>
            <a:r>
              <a:rPr lang="es-419"/>
              <a:t> </a:t>
            </a:r>
            <a:r>
              <a:rPr lang="es-419" err="1"/>
              <a:t>esse</a:t>
            </a:r>
            <a:r>
              <a:rPr lang="es-419"/>
              <a:t> </a:t>
            </a:r>
            <a:r>
              <a:rPr lang="es-419" err="1"/>
              <a:t>cillum</a:t>
            </a:r>
            <a:r>
              <a:rPr lang="es-419"/>
              <a:t> </a:t>
            </a:r>
            <a:r>
              <a:rPr lang="es-419" err="1"/>
              <a:t>dolore</a:t>
            </a:r>
            <a:r>
              <a:rPr lang="es-419"/>
              <a:t> </a:t>
            </a:r>
            <a:r>
              <a:rPr lang="es-419" err="1"/>
              <a:t>eu</a:t>
            </a:r>
            <a:r>
              <a:rPr lang="es-419"/>
              <a:t> </a:t>
            </a:r>
            <a:r>
              <a:rPr lang="es-419" err="1"/>
              <a:t>fugiat</a:t>
            </a:r>
            <a:r>
              <a:rPr lang="es-419"/>
              <a:t> </a:t>
            </a:r>
            <a:r>
              <a:rPr lang="es-419" err="1"/>
              <a:t>nulla</a:t>
            </a:r>
            <a:r>
              <a:rPr lang="es-419"/>
              <a:t> </a:t>
            </a:r>
            <a:r>
              <a:rPr lang="es-419" err="1"/>
              <a:t>pariatur</a:t>
            </a:r>
            <a:r>
              <a:rPr lang="es-419"/>
              <a:t>. </a:t>
            </a:r>
            <a:r>
              <a:rPr lang="es-419" err="1"/>
              <a:t>Excepteur</a:t>
            </a:r>
            <a:r>
              <a:rPr lang="es-419"/>
              <a:t> </a:t>
            </a:r>
            <a:r>
              <a:rPr lang="es-419" err="1"/>
              <a:t>sint</a:t>
            </a:r>
            <a:r>
              <a:rPr lang="es-419"/>
              <a:t> </a:t>
            </a:r>
            <a:r>
              <a:rPr lang="es-419" err="1"/>
              <a:t>occaecat</a:t>
            </a:r>
            <a:r>
              <a:rPr lang="es-419"/>
              <a:t> </a:t>
            </a:r>
            <a:r>
              <a:rPr lang="es-419" err="1"/>
              <a:t>cupidatat</a:t>
            </a:r>
            <a:r>
              <a:rPr lang="es-419"/>
              <a:t> non </a:t>
            </a:r>
            <a:r>
              <a:rPr lang="es-419" err="1"/>
              <a:t>proident</a:t>
            </a:r>
            <a:r>
              <a:rPr lang="es-419"/>
              <a:t>, sunt in culpa qui </a:t>
            </a:r>
            <a:r>
              <a:rPr lang="es-419" err="1"/>
              <a:t>officia</a:t>
            </a:r>
            <a:r>
              <a:rPr lang="es-419"/>
              <a:t> </a:t>
            </a:r>
            <a:r>
              <a:rPr lang="es-419" err="1"/>
              <a:t>deserunt</a:t>
            </a:r>
            <a:r>
              <a:rPr lang="es-419"/>
              <a:t> </a:t>
            </a:r>
            <a:r>
              <a:rPr lang="es-419" err="1"/>
              <a:t>mollit</a:t>
            </a:r>
            <a:r>
              <a:rPr lang="es-419"/>
              <a:t> </a:t>
            </a:r>
            <a:r>
              <a:rPr lang="es-419" err="1"/>
              <a:t>anim</a:t>
            </a:r>
            <a:r>
              <a:rPr lang="es-419"/>
              <a:t> id </a:t>
            </a:r>
            <a:r>
              <a:rPr lang="es-419" err="1"/>
              <a:t>est</a:t>
            </a:r>
            <a:r>
              <a:rPr lang="es-419"/>
              <a:t> </a:t>
            </a:r>
            <a:r>
              <a:rPr lang="es-419" err="1"/>
              <a:t>laborum</a:t>
            </a:r>
            <a:r>
              <a:rPr lang="es-419"/>
              <a:t>.</a:t>
            </a:r>
          </a:p>
        </p:txBody>
      </p:sp>
    </p:spTree>
    <p:extLst>
      <p:ext uri="{BB962C8B-B14F-4D97-AF65-F5344CB8AC3E}">
        <p14:creationId xmlns:p14="http://schemas.microsoft.com/office/powerpoint/2010/main" val="1942009677"/>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green - block">
    <p:spTree>
      <p:nvGrpSpPr>
        <p:cNvPr id="1" name=""/>
        <p:cNvGrpSpPr/>
        <p:nvPr/>
      </p:nvGrpSpPr>
      <p:grpSpPr>
        <a:xfrm>
          <a:off x="0" y="0"/>
          <a:ext cx="0" cy="0"/>
          <a:chOff x="0" y="0"/>
          <a:chExt cx="0" cy="0"/>
        </a:xfrm>
      </p:grpSpPr>
      <p:sp>
        <p:nvSpPr>
          <p:cNvPr id="9" name="Marcador de texto 8">
            <a:extLst>
              <a:ext uri="{FF2B5EF4-FFF2-40B4-BE49-F238E27FC236}">
                <a16:creationId xmlns:a16="http://schemas.microsoft.com/office/drawing/2014/main" id="{1790DC50-E4D6-D003-DE7D-D18568EFCB16}"/>
              </a:ext>
            </a:extLst>
          </p:cNvPr>
          <p:cNvSpPr>
            <a:spLocks noGrp="1"/>
          </p:cNvSpPr>
          <p:nvPr>
            <p:ph type="body" sz="quarter" idx="12" hasCustomPrompt="1"/>
          </p:nvPr>
        </p:nvSpPr>
        <p:spPr>
          <a:xfrm>
            <a:off x="1655166" y="3214219"/>
            <a:ext cx="6699250" cy="720725"/>
          </a:xfrm>
          <a:prstGeom prst="rect">
            <a:avLst/>
          </a:prstGeom>
        </p:spPr>
        <p:txBody>
          <a:bodyPr/>
          <a:lstStyle>
            <a:lvl1pPr marL="0" indent="0">
              <a:buNone/>
              <a:defRPr sz="3200"/>
            </a:lvl1pPr>
          </a:lstStyle>
          <a:p>
            <a:pPr lvl="0"/>
            <a:r>
              <a:rPr lang="es-419"/>
              <a:t>Chapter XX</a:t>
            </a:r>
          </a:p>
        </p:txBody>
      </p:sp>
      <p:sp>
        <p:nvSpPr>
          <p:cNvPr id="10" name="Marcador de texto 8">
            <a:extLst>
              <a:ext uri="{FF2B5EF4-FFF2-40B4-BE49-F238E27FC236}">
                <a16:creationId xmlns:a16="http://schemas.microsoft.com/office/drawing/2014/main" id="{A3AE725E-55EE-31E6-20CB-36CABDEBDF94}"/>
              </a:ext>
            </a:extLst>
          </p:cNvPr>
          <p:cNvSpPr>
            <a:spLocks noGrp="1"/>
          </p:cNvSpPr>
          <p:nvPr>
            <p:ph type="body" sz="quarter" idx="13" hasCustomPrompt="1"/>
          </p:nvPr>
        </p:nvSpPr>
        <p:spPr>
          <a:xfrm>
            <a:off x="1655166" y="4259910"/>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3" name="Rectangle">
            <a:extLst>
              <a:ext uri="{FF2B5EF4-FFF2-40B4-BE49-F238E27FC236}">
                <a16:creationId xmlns:a16="http://schemas.microsoft.com/office/drawing/2014/main" id="{EA2DF046-E65F-79EE-3B5A-AD944F1B9A8F}"/>
              </a:ext>
            </a:extLst>
          </p:cNvPr>
          <p:cNvSpPr/>
          <p:nvPr userDrawn="1"/>
        </p:nvSpPr>
        <p:spPr>
          <a:xfrm>
            <a:off x="93249" y="125807"/>
            <a:ext cx="24197502" cy="13464386"/>
          </a:xfrm>
          <a:prstGeom prst="rect">
            <a:avLst/>
          </a:prstGeom>
          <a:ln w="317500">
            <a:solidFill>
              <a:srgbClr val="79C59F"/>
            </a:solidFill>
            <a:miter lim="400000"/>
          </a:ln>
        </p:spPr>
        <p:txBody>
          <a:bodyPr lIns="50800" tIns="50800" rIns="50800" bIns="50800" anchor="ctr"/>
          <a:lstStyle/>
          <a:p>
            <a:pPr algn="ctr" defTabSz="825500">
              <a:spcBef>
                <a:spcPts val="0"/>
              </a:spcBef>
              <a:defRPr sz="3200">
                <a:solidFill>
                  <a:srgbClr val="FFFFFF"/>
                </a:solidFill>
              </a:defRPr>
            </a:pPr>
            <a:endParaRPr/>
          </a:p>
        </p:txBody>
      </p:sp>
      <p:sp>
        <p:nvSpPr>
          <p:cNvPr id="11" name="Marcador de texto 8">
            <a:extLst>
              <a:ext uri="{FF2B5EF4-FFF2-40B4-BE49-F238E27FC236}">
                <a16:creationId xmlns:a16="http://schemas.microsoft.com/office/drawing/2014/main" id="{0A4CF0F6-9F35-49D0-4578-D5F45D9AB4F4}"/>
              </a:ext>
            </a:extLst>
          </p:cNvPr>
          <p:cNvSpPr>
            <a:spLocks noGrp="1"/>
          </p:cNvSpPr>
          <p:nvPr>
            <p:ph type="body" sz="quarter" idx="17" hasCustomPrompt="1"/>
          </p:nvPr>
        </p:nvSpPr>
        <p:spPr>
          <a:xfrm>
            <a:off x="1655167" y="6035776"/>
            <a:ext cx="7561474" cy="5068388"/>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2" name="Marcador de texto 8">
            <a:extLst>
              <a:ext uri="{FF2B5EF4-FFF2-40B4-BE49-F238E27FC236}">
                <a16:creationId xmlns:a16="http://schemas.microsoft.com/office/drawing/2014/main" id="{B9FBF337-FE3B-AF8B-F429-3B6A7D6F19F0}"/>
              </a:ext>
            </a:extLst>
          </p:cNvPr>
          <p:cNvSpPr>
            <a:spLocks noGrp="1"/>
          </p:cNvSpPr>
          <p:nvPr>
            <p:ph type="body" sz="quarter" idx="18" hasCustomPrompt="1"/>
          </p:nvPr>
        </p:nvSpPr>
        <p:spPr>
          <a:xfrm>
            <a:off x="9754138" y="6035776"/>
            <a:ext cx="7561474" cy="5068388"/>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2" name="Imatge" descr="Imatge">
            <a:extLst>
              <a:ext uri="{FF2B5EF4-FFF2-40B4-BE49-F238E27FC236}">
                <a16:creationId xmlns:a16="http://schemas.microsoft.com/office/drawing/2014/main" id="{C946C874-B433-B39B-02CD-0BDF2F6F80AD}"/>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4" name="Marcador de pie de página 3">
            <a:extLst>
              <a:ext uri="{FF2B5EF4-FFF2-40B4-BE49-F238E27FC236}">
                <a16:creationId xmlns:a16="http://schemas.microsoft.com/office/drawing/2014/main" id="{BC5E6E0F-6DBE-74CA-650B-1D5B3EC43515}"/>
              </a:ext>
            </a:extLst>
          </p:cNvPr>
          <p:cNvSpPr>
            <a:spLocks noGrp="1"/>
          </p:cNvSpPr>
          <p:nvPr>
            <p:ph type="ftr" sz="quarter" idx="19"/>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178104212"/>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Close">
    <p:spTree>
      <p:nvGrpSpPr>
        <p:cNvPr id="1" name=""/>
        <p:cNvGrpSpPr/>
        <p:nvPr/>
      </p:nvGrpSpPr>
      <p:grpSpPr>
        <a:xfrm>
          <a:off x="0" y="0"/>
          <a:ext cx="0" cy="0"/>
          <a:chOff x="0" y="0"/>
          <a:chExt cx="0" cy="0"/>
        </a:xfrm>
      </p:grpSpPr>
      <p:sp>
        <p:nvSpPr>
          <p:cNvPr id="9" name="Rectángulo redondeado 8">
            <a:extLst>
              <a:ext uri="{FF2B5EF4-FFF2-40B4-BE49-F238E27FC236}">
                <a16:creationId xmlns:a16="http://schemas.microsoft.com/office/drawing/2014/main" id="{5A4E765F-EB06-226E-84AF-DCC1C17DD52A}"/>
              </a:ext>
            </a:extLst>
          </p:cNvPr>
          <p:cNvSpPr/>
          <p:nvPr userDrawn="1"/>
        </p:nvSpPr>
        <p:spPr>
          <a:xfrm>
            <a:off x="14236547" y="9346299"/>
            <a:ext cx="9245671" cy="3182927"/>
          </a:xfrm>
          <a:prstGeom prst="roundRect">
            <a:avLst>
              <a:gd name="adj" fmla="val 10947"/>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5" name="Rectángulo redondeado 4">
            <a:extLst>
              <a:ext uri="{FF2B5EF4-FFF2-40B4-BE49-F238E27FC236}">
                <a16:creationId xmlns:a16="http://schemas.microsoft.com/office/drawing/2014/main" id="{8F56F828-72EB-16EE-1728-C66A14C71CAA}"/>
              </a:ext>
            </a:extLst>
          </p:cNvPr>
          <p:cNvSpPr/>
          <p:nvPr userDrawn="1"/>
        </p:nvSpPr>
        <p:spPr>
          <a:xfrm>
            <a:off x="14236548" y="5680954"/>
            <a:ext cx="5860798" cy="3326859"/>
          </a:xfrm>
          <a:prstGeom prst="roundRect">
            <a:avLst>
              <a:gd name="adj" fmla="val 10947"/>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 name="Rectángulo redondeado 3">
            <a:extLst>
              <a:ext uri="{FF2B5EF4-FFF2-40B4-BE49-F238E27FC236}">
                <a16:creationId xmlns:a16="http://schemas.microsoft.com/office/drawing/2014/main" id="{42FFFA45-BF8E-AB81-E5F3-2A627D836B82}"/>
              </a:ext>
            </a:extLst>
          </p:cNvPr>
          <p:cNvSpPr/>
          <p:nvPr userDrawn="1"/>
        </p:nvSpPr>
        <p:spPr>
          <a:xfrm>
            <a:off x="831833" y="5680955"/>
            <a:ext cx="13100201" cy="6848272"/>
          </a:xfrm>
          <a:prstGeom prst="roundRect">
            <a:avLst>
              <a:gd name="adj" fmla="val 5099"/>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7" name="Imatge" descr="Imatge">
            <a:extLst>
              <a:ext uri="{FF2B5EF4-FFF2-40B4-BE49-F238E27FC236}">
                <a16:creationId xmlns:a16="http://schemas.microsoft.com/office/drawing/2014/main" id="{74ABD226-CA58-3900-F274-2AA850DDB84C}"/>
              </a:ext>
            </a:extLst>
          </p:cNvPr>
          <p:cNvPicPr>
            <a:picLocks noChangeAspect="1"/>
          </p:cNvPicPr>
          <p:nvPr userDrawn="1"/>
        </p:nvPicPr>
        <p:blipFill>
          <a:blip r:embed="rId2"/>
          <a:stretch>
            <a:fillRect/>
          </a:stretch>
        </p:blipFill>
        <p:spPr>
          <a:xfrm>
            <a:off x="831833" y="839089"/>
            <a:ext cx="8787704" cy="1637098"/>
          </a:xfrm>
          <a:prstGeom prst="rect">
            <a:avLst/>
          </a:prstGeom>
          <a:ln w="12700">
            <a:miter lim="400000"/>
          </a:ln>
        </p:spPr>
      </p:pic>
      <p:pic>
        <p:nvPicPr>
          <p:cNvPr id="8" name="1 -CBE+BIC+EU.png" descr="1 -CBE+BIC+EU.png">
            <a:extLst>
              <a:ext uri="{FF2B5EF4-FFF2-40B4-BE49-F238E27FC236}">
                <a16:creationId xmlns:a16="http://schemas.microsoft.com/office/drawing/2014/main" id="{4FC60845-ACFF-5DD9-C3A5-0B951C5E0E6D}"/>
              </a:ext>
            </a:extLst>
          </p:cNvPr>
          <p:cNvPicPr>
            <a:picLocks noChangeAspect="1"/>
          </p:cNvPicPr>
          <p:nvPr userDrawn="1"/>
        </p:nvPicPr>
        <p:blipFill>
          <a:blip r:embed="rId3"/>
          <a:stretch>
            <a:fillRect/>
          </a:stretch>
        </p:blipFill>
        <p:spPr>
          <a:xfrm>
            <a:off x="15217792" y="208555"/>
            <a:ext cx="8264426" cy="3770645"/>
          </a:xfrm>
          <a:prstGeom prst="rect">
            <a:avLst/>
          </a:prstGeom>
          <a:ln w="12700">
            <a:miter lim="400000"/>
          </a:ln>
        </p:spPr>
      </p:pic>
      <p:sp>
        <p:nvSpPr>
          <p:cNvPr id="17" name="Marcador de texto 16">
            <a:extLst>
              <a:ext uri="{FF2B5EF4-FFF2-40B4-BE49-F238E27FC236}">
                <a16:creationId xmlns:a16="http://schemas.microsoft.com/office/drawing/2014/main" id="{E591231B-FB65-5CF1-2785-1B90F4125A6A}"/>
              </a:ext>
            </a:extLst>
          </p:cNvPr>
          <p:cNvSpPr>
            <a:spLocks noGrp="1"/>
          </p:cNvSpPr>
          <p:nvPr>
            <p:ph type="body" sz="quarter" idx="10" hasCustomPrompt="1"/>
          </p:nvPr>
        </p:nvSpPr>
        <p:spPr>
          <a:xfrm>
            <a:off x="14865889" y="6572180"/>
            <a:ext cx="4628341" cy="602040"/>
          </a:xfrm>
          <a:prstGeom prst="rect">
            <a:avLst/>
          </a:prstGeom>
        </p:spPr>
        <p:txBody>
          <a:bodyPr/>
          <a:lstStyle>
            <a:lvl1pPr marL="0" indent="0">
              <a:lnSpc>
                <a:spcPts val="4500"/>
              </a:lnSpc>
              <a:buNone/>
              <a:defRPr sz="3500" b="0" i="0">
                <a:latin typeface="TITILLIUMMAPS29L-400WT" pitchFamily="2" charset="77"/>
              </a:defRPr>
            </a:lvl1pPr>
          </a:lstStyle>
          <a:p>
            <a:pPr lvl="0"/>
            <a:r>
              <a:rPr lang="es-419"/>
              <a:t>Speaker</a:t>
            </a:r>
          </a:p>
        </p:txBody>
      </p:sp>
      <p:sp>
        <p:nvSpPr>
          <p:cNvPr id="18" name="Marcador de texto 16">
            <a:extLst>
              <a:ext uri="{FF2B5EF4-FFF2-40B4-BE49-F238E27FC236}">
                <a16:creationId xmlns:a16="http://schemas.microsoft.com/office/drawing/2014/main" id="{B11BE6E2-65B5-219B-7C8E-8FF3A0F57DF2}"/>
              </a:ext>
            </a:extLst>
          </p:cNvPr>
          <p:cNvSpPr>
            <a:spLocks noGrp="1"/>
          </p:cNvSpPr>
          <p:nvPr>
            <p:ph type="body" sz="quarter" idx="11" hasCustomPrompt="1"/>
          </p:nvPr>
        </p:nvSpPr>
        <p:spPr>
          <a:xfrm>
            <a:off x="14865889" y="7512706"/>
            <a:ext cx="4628341" cy="602040"/>
          </a:xfrm>
          <a:prstGeom prst="rect">
            <a:avLst/>
          </a:prstGeom>
        </p:spPr>
        <p:txBody>
          <a:bodyPr/>
          <a:lstStyle>
            <a:lvl1pPr marL="0" indent="0">
              <a:lnSpc>
                <a:spcPts val="4500"/>
              </a:lnSpc>
              <a:buNone/>
              <a:defRPr sz="3500" b="0" i="0">
                <a:latin typeface="TITILLIUMMAPS29L-400WT" pitchFamily="2" charset="77"/>
              </a:defRPr>
            </a:lvl1pPr>
          </a:lstStyle>
          <a:p>
            <a:pPr lvl="0"/>
            <a:r>
              <a:rPr lang="es-419"/>
              <a:t>Date</a:t>
            </a:r>
          </a:p>
        </p:txBody>
      </p:sp>
      <p:sp>
        <p:nvSpPr>
          <p:cNvPr id="19" name="Marcador de texto 16">
            <a:extLst>
              <a:ext uri="{FF2B5EF4-FFF2-40B4-BE49-F238E27FC236}">
                <a16:creationId xmlns:a16="http://schemas.microsoft.com/office/drawing/2014/main" id="{CAAC04DC-55E1-79F2-A89B-73A60A0DEFEE}"/>
              </a:ext>
            </a:extLst>
          </p:cNvPr>
          <p:cNvSpPr>
            <a:spLocks noGrp="1"/>
          </p:cNvSpPr>
          <p:nvPr>
            <p:ph type="body" sz="quarter" idx="12" hasCustomPrompt="1"/>
          </p:nvPr>
        </p:nvSpPr>
        <p:spPr>
          <a:xfrm>
            <a:off x="14865889" y="10073526"/>
            <a:ext cx="6422028" cy="602040"/>
          </a:xfrm>
          <a:prstGeom prst="rect">
            <a:avLst/>
          </a:prstGeom>
        </p:spPr>
        <p:txBody>
          <a:bodyPr/>
          <a:lstStyle>
            <a:lvl1pPr marL="0" indent="0">
              <a:lnSpc>
                <a:spcPts val="4500"/>
              </a:lnSpc>
              <a:buNone/>
              <a:defRPr sz="3500" b="0" i="0">
                <a:latin typeface="TITILLIUMMAPS29L-400WT" pitchFamily="2" charset="77"/>
              </a:defRPr>
            </a:lvl1pPr>
          </a:lstStyle>
          <a:p>
            <a:pPr lvl="0"/>
            <a:r>
              <a:rPr lang="es-419"/>
              <a:t>Contact</a:t>
            </a:r>
          </a:p>
        </p:txBody>
      </p:sp>
      <p:sp>
        <p:nvSpPr>
          <p:cNvPr id="20" name="Marcador de texto 16">
            <a:extLst>
              <a:ext uri="{FF2B5EF4-FFF2-40B4-BE49-F238E27FC236}">
                <a16:creationId xmlns:a16="http://schemas.microsoft.com/office/drawing/2014/main" id="{D11253D7-07D3-427F-7EC0-468B5A699418}"/>
              </a:ext>
            </a:extLst>
          </p:cNvPr>
          <p:cNvSpPr>
            <a:spLocks noGrp="1"/>
          </p:cNvSpPr>
          <p:nvPr>
            <p:ph type="body" sz="quarter" idx="13" hasCustomPrompt="1"/>
          </p:nvPr>
        </p:nvSpPr>
        <p:spPr>
          <a:xfrm>
            <a:off x="14865889" y="11037186"/>
            <a:ext cx="6422028" cy="602040"/>
          </a:xfrm>
          <a:prstGeom prst="rect">
            <a:avLst/>
          </a:prstGeom>
        </p:spPr>
        <p:txBody>
          <a:bodyPr/>
          <a:lstStyle>
            <a:lvl1pPr marL="0" indent="0">
              <a:lnSpc>
                <a:spcPts val="4500"/>
              </a:lnSpc>
              <a:buNone/>
              <a:defRPr sz="3500" b="0" i="0">
                <a:latin typeface="TITILLIUMMAPS29L-400WT" pitchFamily="2" charset="77"/>
              </a:defRPr>
            </a:lvl1pPr>
          </a:lstStyle>
          <a:p>
            <a:pPr lvl="0"/>
            <a:r>
              <a:rPr lang="es-419"/>
              <a:t>Mail Adress</a:t>
            </a:r>
          </a:p>
        </p:txBody>
      </p:sp>
      <p:sp>
        <p:nvSpPr>
          <p:cNvPr id="3" name="Título 1">
            <a:extLst>
              <a:ext uri="{FF2B5EF4-FFF2-40B4-BE49-F238E27FC236}">
                <a16:creationId xmlns:a16="http://schemas.microsoft.com/office/drawing/2014/main" id="{0254DC49-E6F8-F47B-F35E-82A5DA0F5737}"/>
              </a:ext>
            </a:extLst>
          </p:cNvPr>
          <p:cNvSpPr>
            <a:spLocks noGrp="1"/>
          </p:cNvSpPr>
          <p:nvPr>
            <p:ph type="title" hasCustomPrompt="1"/>
          </p:nvPr>
        </p:nvSpPr>
        <p:spPr>
          <a:xfrm>
            <a:off x="1727866" y="7715733"/>
            <a:ext cx="8174891" cy="2974496"/>
          </a:xfrm>
          <a:prstGeom prst="rect">
            <a:avLst/>
          </a:prstGeom>
        </p:spPr>
        <p:txBody>
          <a:bodyPr/>
          <a:lstStyle>
            <a:lvl1pPr>
              <a:defRPr sz="10000" b="0" i="0">
                <a:solidFill>
                  <a:schemeClr val="bg2">
                    <a:lumMod val="25000"/>
                  </a:schemeClr>
                </a:solidFill>
                <a:latin typeface="TITILLIUMMAPS29L-400WT" pitchFamily="2" charset="77"/>
                <a:cs typeface="Calibri" panose="020F0502020204030204" pitchFamily="34" charset="0"/>
              </a:defRPr>
            </a:lvl1pPr>
          </a:lstStyle>
          <a:p>
            <a:r>
              <a:rPr lang="es-MX"/>
              <a:t>Thanks for your attention</a:t>
            </a:r>
            <a:endParaRPr lang="es-419"/>
          </a:p>
        </p:txBody>
      </p:sp>
    </p:spTree>
    <p:extLst>
      <p:ext uri="{BB962C8B-B14F-4D97-AF65-F5344CB8AC3E}">
        <p14:creationId xmlns:p14="http://schemas.microsoft.com/office/powerpoint/2010/main" val="1594515806"/>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5_Basic">
    <p:bg>
      <p:bgPr>
        <a:solidFill>
          <a:srgbClr val="4D4D4D"/>
        </a:solidFill>
        <a:effectLst/>
      </p:bgPr>
    </p:bg>
    <p:spTree>
      <p:nvGrpSpPr>
        <p:cNvPr id="1" name=""/>
        <p:cNvGrpSpPr/>
        <p:nvPr/>
      </p:nvGrpSpPr>
      <p:grpSpPr>
        <a:xfrm>
          <a:off x="0" y="0"/>
          <a:ext cx="0" cy="0"/>
          <a:chOff x="0" y="0"/>
          <a:chExt cx="0" cy="0"/>
        </a:xfrm>
      </p:grpSpPr>
      <p:sp>
        <p:nvSpPr>
          <p:cNvPr id="9" name="Rectángulo redondeado 8">
            <a:extLst>
              <a:ext uri="{FF2B5EF4-FFF2-40B4-BE49-F238E27FC236}">
                <a16:creationId xmlns:a16="http://schemas.microsoft.com/office/drawing/2014/main" id="{4B8563A8-570C-28BB-4873-2E0A9DA7BE96}"/>
              </a:ext>
            </a:extLst>
          </p:cNvPr>
          <p:cNvSpPr/>
          <p:nvPr userDrawn="1"/>
        </p:nvSpPr>
        <p:spPr>
          <a:xfrm>
            <a:off x="665653" y="2272145"/>
            <a:ext cx="14170681" cy="10058400"/>
          </a:xfrm>
          <a:prstGeom prst="roundRect">
            <a:avLst>
              <a:gd name="adj" fmla="val 5346"/>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3" name="Rectángulo redondeado 2">
            <a:extLst>
              <a:ext uri="{FF2B5EF4-FFF2-40B4-BE49-F238E27FC236}">
                <a16:creationId xmlns:a16="http://schemas.microsoft.com/office/drawing/2014/main" id="{D631F8D3-C367-E52E-7EA2-A392449083B9}"/>
              </a:ext>
            </a:extLst>
          </p:cNvPr>
          <p:cNvSpPr/>
          <p:nvPr userDrawn="1"/>
        </p:nvSpPr>
        <p:spPr>
          <a:xfrm>
            <a:off x="15296054" y="2272145"/>
            <a:ext cx="8195588" cy="7509163"/>
          </a:xfrm>
          <a:prstGeom prst="roundRect">
            <a:avLst>
              <a:gd name="adj" fmla="val 5346"/>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8" name="Título 1">
            <a:extLst>
              <a:ext uri="{FF2B5EF4-FFF2-40B4-BE49-F238E27FC236}">
                <a16:creationId xmlns:a16="http://schemas.microsoft.com/office/drawing/2014/main" id="{62C73EFF-0EA2-BCC2-C57A-FCE644F29B1F}"/>
              </a:ext>
            </a:extLst>
          </p:cNvPr>
          <p:cNvSpPr>
            <a:spLocks noGrp="1"/>
          </p:cNvSpPr>
          <p:nvPr>
            <p:ph type="title" hasCustomPrompt="1"/>
          </p:nvPr>
        </p:nvSpPr>
        <p:spPr>
          <a:xfrm>
            <a:off x="1189000" y="2882242"/>
            <a:ext cx="8206922" cy="4419103"/>
          </a:xfrm>
          <a:prstGeom prst="rect">
            <a:avLst/>
          </a:prstGeom>
        </p:spPr>
        <p:txBody>
          <a:bodyPr/>
          <a:lstStyle>
            <a:lvl1pPr>
              <a:defRPr sz="15000" b="0" i="0">
                <a:solidFill>
                  <a:srgbClr val="4D4D4D"/>
                </a:solidFill>
                <a:latin typeface="TITILLIUMMAPS29L-400WT" pitchFamily="2" charset="77"/>
                <a:cs typeface="Calibri" panose="020F0502020204030204" pitchFamily="34" charset="0"/>
              </a:defRPr>
            </a:lvl1pPr>
          </a:lstStyle>
          <a:p>
            <a:r>
              <a:rPr lang="es-MX" err="1"/>
              <a:t>Subtitle</a:t>
            </a:r>
            <a:br>
              <a:rPr lang="es-MX"/>
            </a:br>
            <a:r>
              <a:rPr lang="es-MX" err="1"/>
              <a:t>example</a:t>
            </a:r>
            <a:endParaRPr lang="es-419"/>
          </a:p>
        </p:txBody>
      </p:sp>
      <p:sp>
        <p:nvSpPr>
          <p:cNvPr id="8" name="Marcador de texto 8">
            <a:extLst>
              <a:ext uri="{FF2B5EF4-FFF2-40B4-BE49-F238E27FC236}">
                <a16:creationId xmlns:a16="http://schemas.microsoft.com/office/drawing/2014/main" id="{DC2F827E-8287-79B9-07EA-274759EAA441}"/>
              </a:ext>
            </a:extLst>
          </p:cNvPr>
          <p:cNvSpPr>
            <a:spLocks noGrp="1"/>
          </p:cNvSpPr>
          <p:nvPr>
            <p:ph type="body" sz="quarter" idx="17" hasCustomPrompt="1"/>
          </p:nvPr>
        </p:nvSpPr>
        <p:spPr>
          <a:xfrm>
            <a:off x="15955403" y="2984637"/>
            <a:ext cx="6417171" cy="5749142"/>
          </a:xfrm>
          <a:prstGeom prst="rect">
            <a:avLst/>
          </a:prstGeom>
        </p:spPr>
        <p:txBody>
          <a:bodyPr/>
          <a:lstStyle>
            <a:lvl1pPr marL="0" indent="0">
              <a:lnSpc>
                <a:spcPts val="3600"/>
              </a:lnSpc>
              <a:spcBef>
                <a:spcPts val="0"/>
              </a:spcBef>
              <a:buNone/>
              <a:defRPr sz="3000">
                <a:solidFill>
                  <a:schemeClr val="bg1"/>
                </a:solidFill>
                <a:latin typeface="+mj-lt"/>
              </a:defRPr>
            </a:lvl1pPr>
          </a:lstStyle>
          <a:p>
            <a:pPr marL="0" marR="0" lvl="0" indent="0" algn="l" defTabSz="914400" rtl="0" eaLnBrk="1" fontAlgn="auto" latinLnBrk="0" hangingPunct="1">
              <a:lnSpc>
                <a:spcPts val="3600"/>
              </a:lnSpc>
              <a:spcBef>
                <a:spcPts val="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a:t>
            </a:r>
          </a:p>
          <a:p>
            <a:pPr lvl="0"/>
            <a:endParaRPr lang="es-419"/>
          </a:p>
        </p:txBody>
      </p:sp>
      <p:sp>
        <p:nvSpPr>
          <p:cNvPr id="5" name="Rectángulo redondeado 4">
            <a:extLst>
              <a:ext uri="{FF2B5EF4-FFF2-40B4-BE49-F238E27FC236}">
                <a16:creationId xmlns:a16="http://schemas.microsoft.com/office/drawing/2014/main" id="{579454E9-15FC-7081-7B2B-0713AB1AFC21}"/>
              </a:ext>
            </a:extLst>
          </p:cNvPr>
          <p:cNvSpPr/>
          <p:nvPr userDrawn="1"/>
        </p:nvSpPr>
        <p:spPr>
          <a:xfrm>
            <a:off x="15296054" y="10307782"/>
            <a:ext cx="8195588" cy="2022763"/>
          </a:xfrm>
          <a:prstGeom prst="roundRect">
            <a:avLst>
              <a:gd name="adj" fmla="val 13267"/>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6" name="Marcador de texto 8">
            <a:extLst>
              <a:ext uri="{FF2B5EF4-FFF2-40B4-BE49-F238E27FC236}">
                <a16:creationId xmlns:a16="http://schemas.microsoft.com/office/drawing/2014/main" id="{E046CB68-2D34-BFD1-7070-AAD74C4AFA02}"/>
              </a:ext>
            </a:extLst>
          </p:cNvPr>
          <p:cNvSpPr>
            <a:spLocks noGrp="1"/>
          </p:cNvSpPr>
          <p:nvPr>
            <p:ph type="body" sz="quarter" idx="18" hasCustomPrompt="1"/>
          </p:nvPr>
        </p:nvSpPr>
        <p:spPr>
          <a:xfrm>
            <a:off x="15955403" y="10731362"/>
            <a:ext cx="6417171" cy="1327507"/>
          </a:xfrm>
          <a:prstGeom prst="rect">
            <a:avLst/>
          </a:prstGeom>
        </p:spPr>
        <p:txBody>
          <a:bodyPr/>
          <a:lstStyle>
            <a:lvl1pPr marL="0" indent="0">
              <a:lnSpc>
                <a:spcPts val="3600"/>
              </a:lnSpc>
              <a:spcBef>
                <a:spcPts val="0"/>
              </a:spcBef>
              <a:buNone/>
              <a:defRPr sz="3000">
                <a:solidFill>
                  <a:srgbClr val="4D4D4D"/>
                </a:solidFill>
                <a:latin typeface="+mj-lt"/>
              </a:defRPr>
            </a:lvl1pPr>
          </a:lstStyle>
          <a:p>
            <a:pPr marL="0" marR="0" lvl="0" indent="0" algn="l" defTabSz="914400" rtl="0" eaLnBrk="1" fontAlgn="auto" latinLnBrk="0" hangingPunct="1">
              <a:lnSpc>
                <a:spcPts val="3600"/>
              </a:lnSpc>
              <a:spcBef>
                <a:spcPts val="0"/>
              </a:spcBef>
              <a:spcAft>
                <a:spcPts val="0"/>
              </a:spcAft>
              <a:buClrTx/>
              <a:buSzTx/>
              <a:buFont typeface="Arial" panose="020B0604020202020204" pitchFamily="34" charset="0"/>
              <a:buNone/>
              <a:tabLst/>
              <a:defRPr/>
            </a:pPr>
            <a:r>
              <a:rPr lang="es-419"/>
              <a:t>Lorem ipsum dolor sit amet, consectetur adipiscing elit, sed do eiusmod</a:t>
            </a:r>
          </a:p>
        </p:txBody>
      </p:sp>
      <p:pic>
        <p:nvPicPr>
          <p:cNvPr id="10" name="Imagen 9">
            <a:extLst>
              <a:ext uri="{FF2B5EF4-FFF2-40B4-BE49-F238E27FC236}">
                <a16:creationId xmlns:a16="http://schemas.microsoft.com/office/drawing/2014/main" id="{FCBEB71E-9E5E-2693-044B-F9DEFBEACC7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5"/>
            <a:ext cx="5445583" cy="1400783"/>
          </a:xfrm>
          <a:prstGeom prst="rect">
            <a:avLst/>
          </a:prstGeom>
        </p:spPr>
      </p:pic>
      <p:sp>
        <p:nvSpPr>
          <p:cNvPr id="12" name="Marcador de pie de página 19">
            <a:extLst>
              <a:ext uri="{FF2B5EF4-FFF2-40B4-BE49-F238E27FC236}">
                <a16:creationId xmlns:a16="http://schemas.microsoft.com/office/drawing/2014/main" id="{C3492001-3DE8-293E-6301-A901936878C3}"/>
              </a:ext>
            </a:extLst>
          </p:cNvPr>
          <p:cNvSpPr>
            <a:spLocks noGrp="1"/>
          </p:cNvSpPr>
          <p:nvPr>
            <p:ph type="ftr" sz="quarter" idx="3"/>
          </p:nvPr>
        </p:nvSpPr>
        <p:spPr>
          <a:xfrm>
            <a:off x="672301" y="12712700"/>
            <a:ext cx="8229600" cy="730250"/>
          </a:xfrm>
          <a:prstGeom prst="rect">
            <a:avLst/>
          </a:prstGeom>
        </p:spPr>
        <p:txBody>
          <a:bodyPr vert="horz" lIns="91440" tIns="45720" rIns="91440" bIns="45720" rtlCol="0" anchor="ctr"/>
          <a:lstStyle>
            <a:lvl1pPr algn="l">
              <a:defRPr sz="2000" baseline="0">
                <a:solidFill>
                  <a:schemeClr val="tx1">
                    <a:tint val="75000"/>
                  </a:schemeClr>
                </a:solidFill>
              </a:defRPr>
            </a:lvl1pPr>
          </a:lstStyle>
          <a:p>
            <a:r>
              <a:rPr lang="es-419" err="1"/>
              <a:t>Presentation</a:t>
            </a:r>
            <a:r>
              <a:rPr lang="es-419"/>
              <a:t> Name | Speaker | Date</a:t>
            </a:r>
          </a:p>
        </p:txBody>
      </p:sp>
    </p:spTree>
    <p:extLst>
      <p:ext uri="{BB962C8B-B14F-4D97-AF65-F5344CB8AC3E}">
        <p14:creationId xmlns:p14="http://schemas.microsoft.com/office/powerpoint/2010/main" val="3003436776"/>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yan - block">
    <p:bg>
      <p:bgPr>
        <a:solidFill>
          <a:srgbClr val="4D4D4D"/>
        </a:solidFill>
        <a:effectLst/>
      </p:bgPr>
    </p:bg>
    <p:spTree>
      <p:nvGrpSpPr>
        <p:cNvPr id="1" name=""/>
        <p:cNvGrpSpPr/>
        <p:nvPr/>
      </p:nvGrpSpPr>
      <p:grpSpPr>
        <a:xfrm>
          <a:off x="0" y="0"/>
          <a:ext cx="0" cy="0"/>
          <a:chOff x="0" y="0"/>
          <a:chExt cx="0" cy="0"/>
        </a:xfrm>
      </p:grpSpPr>
      <p:sp>
        <p:nvSpPr>
          <p:cNvPr id="5" name="Rectángulo redondeado 4">
            <a:extLst>
              <a:ext uri="{FF2B5EF4-FFF2-40B4-BE49-F238E27FC236}">
                <a16:creationId xmlns:a16="http://schemas.microsoft.com/office/drawing/2014/main" id="{50F88918-1759-11DD-2A84-8398567A5B2E}"/>
              </a:ext>
            </a:extLst>
          </p:cNvPr>
          <p:cNvSpPr/>
          <p:nvPr userDrawn="1"/>
        </p:nvSpPr>
        <p:spPr>
          <a:xfrm>
            <a:off x="8037025" y="2850403"/>
            <a:ext cx="2387136" cy="2072499"/>
          </a:xfrm>
          <a:prstGeom prst="roundRect">
            <a:avLst>
              <a:gd name="adj" fmla="val 8006"/>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 name="Rectángulo redondeado 3">
            <a:extLst>
              <a:ext uri="{FF2B5EF4-FFF2-40B4-BE49-F238E27FC236}">
                <a16:creationId xmlns:a16="http://schemas.microsoft.com/office/drawing/2014/main" id="{DBC3D8D1-00E6-E0DE-003B-3EF96FF5433D}"/>
              </a:ext>
            </a:extLst>
          </p:cNvPr>
          <p:cNvSpPr/>
          <p:nvPr userDrawn="1"/>
        </p:nvSpPr>
        <p:spPr>
          <a:xfrm>
            <a:off x="672301" y="5247578"/>
            <a:ext cx="9751860" cy="7180613"/>
          </a:xfrm>
          <a:prstGeom prst="roundRect">
            <a:avLst>
              <a:gd name="adj" fmla="val 3006"/>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Rectángulo redondeado 1">
            <a:extLst>
              <a:ext uri="{FF2B5EF4-FFF2-40B4-BE49-F238E27FC236}">
                <a16:creationId xmlns:a16="http://schemas.microsoft.com/office/drawing/2014/main" id="{DC566E76-578D-4CE4-2664-62CBC7F6B4CD}"/>
              </a:ext>
            </a:extLst>
          </p:cNvPr>
          <p:cNvSpPr/>
          <p:nvPr userDrawn="1"/>
        </p:nvSpPr>
        <p:spPr>
          <a:xfrm>
            <a:off x="10914743" y="564088"/>
            <a:ext cx="12796956" cy="11864103"/>
          </a:xfrm>
          <a:prstGeom prst="roundRect">
            <a:avLst>
              <a:gd name="adj" fmla="val 3006"/>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9" name="Marcador de texto 8">
            <a:extLst>
              <a:ext uri="{FF2B5EF4-FFF2-40B4-BE49-F238E27FC236}">
                <a16:creationId xmlns:a16="http://schemas.microsoft.com/office/drawing/2014/main" id="{1790DC50-E4D6-D003-DE7D-D18568EFCB16}"/>
              </a:ext>
            </a:extLst>
          </p:cNvPr>
          <p:cNvSpPr>
            <a:spLocks noGrp="1"/>
          </p:cNvSpPr>
          <p:nvPr>
            <p:ph type="body" sz="quarter" idx="12" hasCustomPrompt="1"/>
          </p:nvPr>
        </p:nvSpPr>
        <p:spPr>
          <a:xfrm>
            <a:off x="8568672" y="3226179"/>
            <a:ext cx="2231830" cy="1320946"/>
          </a:xfrm>
          <a:prstGeom prst="rect">
            <a:avLst/>
          </a:prstGeom>
        </p:spPr>
        <p:txBody>
          <a:bodyPr/>
          <a:lstStyle>
            <a:lvl1pPr marL="0" indent="0">
              <a:buNone/>
              <a:defRPr sz="3200">
                <a:solidFill>
                  <a:schemeClr val="bg2">
                    <a:lumMod val="25000"/>
                  </a:schemeClr>
                </a:solidFill>
              </a:defRPr>
            </a:lvl1pPr>
          </a:lstStyle>
          <a:p>
            <a:pPr lvl="0"/>
            <a:r>
              <a:rPr lang="es-419"/>
              <a:t>Chapter </a:t>
            </a:r>
          </a:p>
          <a:p>
            <a:pPr lvl="0"/>
            <a:r>
              <a:rPr lang="es-419"/>
              <a:t>XX</a:t>
            </a:r>
          </a:p>
        </p:txBody>
      </p:sp>
      <p:sp>
        <p:nvSpPr>
          <p:cNvPr id="10" name="Marcador de texto 8">
            <a:extLst>
              <a:ext uri="{FF2B5EF4-FFF2-40B4-BE49-F238E27FC236}">
                <a16:creationId xmlns:a16="http://schemas.microsoft.com/office/drawing/2014/main" id="{A3AE725E-55EE-31E6-20CB-36CABDEBDF94}"/>
              </a:ext>
            </a:extLst>
          </p:cNvPr>
          <p:cNvSpPr>
            <a:spLocks noGrp="1"/>
          </p:cNvSpPr>
          <p:nvPr>
            <p:ph type="body" sz="quarter" idx="13" hasCustomPrompt="1"/>
          </p:nvPr>
        </p:nvSpPr>
        <p:spPr>
          <a:xfrm>
            <a:off x="11485617" y="1133448"/>
            <a:ext cx="11619710" cy="5724552"/>
          </a:xfrm>
          <a:prstGeom prst="rect">
            <a:avLst/>
          </a:prstGeom>
        </p:spPr>
        <p:txBody>
          <a:bodyPr/>
          <a:lstStyle>
            <a:lvl1pPr marL="0" indent="0">
              <a:buNone/>
              <a:defRPr sz="15000" b="0" i="0">
                <a:solidFill>
                  <a:schemeClr val="bg1"/>
                </a:solidFill>
                <a:latin typeface="TITILLIUMMAPS29L-400WT" pitchFamily="2" charset="77"/>
              </a:defRPr>
            </a:lvl1pPr>
          </a:lstStyle>
          <a:p>
            <a:pPr lvl="0"/>
            <a:r>
              <a:rPr lang="es-419"/>
              <a:t>Presentation Title</a:t>
            </a:r>
          </a:p>
        </p:txBody>
      </p:sp>
      <p:sp>
        <p:nvSpPr>
          <p:cNvPr id="7" name="Marcador de texto 8">
            <a:extLst>
              <a:ext uri="{FF2B5EF4-FFF2-40B4-BE49-F238E27FC236}">
                <a16:creationId xmlns:a16="http://schemas.microsoft.com/office/drawing/2014/main" id="{C4910D0B-6845-A5C1-E96B-DCD17695CE4A}"/>
              </a:ext>
            </a:extLst>
          </p:cNvPr>
          <p:cNvSpPr>
            <a:spLocks noGrp="1"/>
          </p:cNvSpPr>
          <p:nvPr>
            <p:ph type="body" sz="quarter" idx="20" hasCustomPrompt="1"/>
          </p:nvPr>
        </p:nvSpPr>
        <p:spPr>
          <a:xfrm>
            <a:off x="1131041" y="7734486"/>
            <a:ext cx="8860452" cy="4487251"/>
          </a:xfrm>
          <a:prstGeom prst="rect">
            <a:avLst/>
          </a:prstGeom>
        </p:spPr>
        <p:txBody>
          <a:bodyPr/>
          <a:lstStyle>
            <a:lvl1pPr marL="0" indent="0">
              <a:lnSpc>
                <a:spcPts val="3500"/>
              </a:lnSpc>
              <a:buNone/>
              <a:defRPr sz="3000" b="0" i="0">
                <a:solidFill>
                  <a:srgbClr val="4D4D4D"/>
                </a:solidFill>
                <a:latin typeface="+mj-lt"/>
                <a:cs typeface="Calibri" panose="020F0502020204030204" pitchFamily="34" charset="0"/>
              </a:defRPr>
            </a:lvl1pPr>
          </a:lstStyle>
          <a:p>
            <a:pPr lvl="0"/>
            <a:r>
              <a:rPr lang="es-419" err="1"/>
              <a:t>Lorem</a:t>
            </a:r>
            <a:r>
              <a:rPr lang="es-419"/>
              <a:t> </a:t>
            </a:r>
            <a:r>
              <a:rPr lang="es-419" err="1"/>
              <a:t>ipsum</a:t>
            </a:r>
            <a:r>
              <a:rPr lang="es-419"/>
              <a:t> dolor </a:t>
            </a:r>
            <a:r>
              <a:rPr lang="es-419" err="1"/>
              <a:t>sit</a:t>
            </a:r>
            <a:r>
              <a:rPr lang="es-419"/>
              <a:t> </a:t>
            </a:r>
            <a:r>
              <a:rPr lang="es-419" err="1"/>
              <a:t>amet</a:t>
            </a:r>
            <a:r>
              <a:rPr lang="es-419"/>
              <a:t>, </a:t>
            </a:r>
            <a:r>
              <a:rPr lang="es-419" err="1"/>
              <a:t>consectetur</a:t>
            </a:r>
            <a:r>
              <a:rPr lang="es-419"/>
              <a:t> </a:t>
            </a:r>
            <a:r>
              <a:rPr lang="es-419" err="1"/>
              <a:t>adipiscing</a:t>
            </a:r>
            <a:r>
              <a:rPr lang="es-419"/>
              <a:t> </a:t>
            </a:r>
            <a:r>
              <a:rPr lang="es-419" err="1"/>
              <a:t>elit</a:t>
            </a:r>
            <a:r>
              <a:rPr lang="es-419"/>
              <a:t>, sed do </a:t>
            </a:r>
            <a:r>
              <a:rPr lang="es-419" err="1"/>
              <a:t>eiusmod</a:t>
            </a:r>
            <a:r>
              <a:rPr lang="es-419"/>
              <a:t> </a:t>
            </a:r>
            <a:r>
              <a:rPr lang="es-419" err="1"/>
              <a:t>tempor</a:t>
            </a:r>
            <a:r>
              <a:rPr lang="es-419"/>
              <a:t> </a:t>
            </a:r>
            <a:r>
              <a:rPr lang="es-419" err="1"/>
              <a:t>incididunt</a:t>
            </a:r>
            <a:r>
              <a:rPr lang="es-419"/>
              <a:t> ut labore et </a:t>
            </a:r>
            <a:r>
              <a:rPr lang="es-419" err="1"/>
              <a:t>dolore</a:t>
            </a:r>
            <a:r>
              <a:rPr lang="es-419"/>
              <a:t> magna </a:t>
            </a:r>
            <a:r>
              <a:rPr lang="es-419" err="1"/>
              <a:t>aliqua</a:t>
            </a:r>
            <a:r>
              <a:rPr lang="es-419"/>
              <a:t>. Ut </a:t>
            </a:r>
            <a:r>
              <a:rPr lang="es-419" err="1"/>
              <a:t>enim</a:t>
            </a:r>
            <a:r>
              <a:rPr lang="es-419"/>
              <a:t> ad </a:t>
            </a:r>
            <a:r>
              <a:rPr lang="es-419" err="1"/>
              <a:t>minim</a:t>
            </a:r>
            <a:r>
              <a:rPr lang="es-419"/>
              <a:t> </a:t>
            </a:r>
            <a:r>
              <a:rPr lang="es-419" err="1"/>
              <a:t>veniam</a:t>
            </a:r>
            <a:r>
              <a:rPr lang="es-419"/>
              <a:t>, quis </a:t>
            </a:r>
            <a:r>
              <a:rPr lang="es-419" err="1"/>
              <a:t>nostrud</a:t>
            </a:r>
            <a:r>
              <a:rPr lang="es-419"/>
              <a:t> </a:t>
            </a:r>
            <a:r>
              <a:rPr lang="es-419" err="1"/>
              <a:t>exercitation</a:t>
            </a:r>
            <a:r>
              <a:rPr lang="es-419"/>
              <a:t> </a:t>
            </a:r>
            <a:r>
              <a:rPr lang="es-419" err="1"/>
              <a:t>ullamco</a:t>
            </a:r>
            <a:r>
              <a:rPr lang="es-419"/>
              <a:t> </a:t>
            </a:r>
            <a:r>
              <a:rPr lang="es-419" err="1"/>
              <a:t>laboris</a:t>
            </a:r>
            <a:r>
              <a:rPr lang="es-419"/>
              <a:t> </a:t>
            </a:r>
            <a:r>
              <a:rPr lang="es-419" err="1"/>
              <a:t>nisi</a:t>
            </a:r>
            <a:r>
              <a:rPr lang="es-419"/>
              <a:t> ut </a:t>
            </a:r>
            <a:r>
              <a:rPr lang="es-419" err="1"/>
              <a:t>aliquip</a:t>
            </a:r>
            <a:r>
              <a:rPr lang="es-419"/>
              <a:t> ex </a:t>
            </a:r>
            <a:r>
              <a:rPr lang="es-419" err="1"/>
              <a:t>ea</a:t>
            </a:r>
            <a:r>
              <a:rPr lang="es-419"/>
              <a:t> commodo </a:t>
            </a:r>
            <a:r>
              <a:rPr lang="es-419" err="1"/>
              <a:t>consequat</a:t>
            </a:r>
            <a:r>
              <a:rPr lang="es-419"/>
              <a:t>. </a:t>
            </a:r>
            <a:r>
              <a:rPr lang="es-419" err="1"/>
              <a:t>Duis</a:t>
            </a:r>
            <a:r>
              <a:rPr lang="es-419"/>
              <a:t> </a:t>
            </a:r>
            <a:r>
              <a:rPr lang="es-419" err="1"/>
              <a:t>aute</a:t>
            </a:r>
            <a:r>
              <a:rPr lang="es-419"/>
              <a:t> </a:t>
            </a:r>
            <a:r>
              <a:rPr lang="es-419" err="1"/>
              <a:t>irure</a:t>
            </a:r>
            <a:r>
              <a:rPr lang="es-419"/>
              <a:t> dolor in </a:t>
            </a:r>
            <a:r>
              <a:rPr lang="es-419" err="1"/>
              <a:t>reprehenderit</a:t>
            </a:r>
            <a:r>
              <a:rPr lang="es-419"/>
              <a:t> in </a:t>
            </a:r>
            <a:r>
              <a:rPr lang="es-419" err="1"/>
              <a:t>voluptate</a:t>
            </a:r>
            <a:r>
              <a:rPr lang="es-419"/>
              <a:t> </a:t>
            </a:r>
            <a:r>
              <a:rPr lang="es-419" err="1"/>
              <a:t>velit</a:t>
            </a:r>
            <a:r>
              <a:rPr lang="es-419"/>
              <a:t> </a:t>
            </a:r>
            <a:r>
              <a:rPr lang="es-419" err="1"/>
              <a:t>esse</a:t>
            </a:r>
            <a:r>
              <a:rPr lang="es-419"/>
              <a:t> </a:t>
            </a:r>
            <a:r>
              <a:rPr lang="es-419" err="1"/>
              <a:t>cillum</a:t>
            </a:r>
            <a:r>
              <a:rPr lang="es-419"/>
              <a:t> </a:t>
            </a:r>
            <a:r>
              <a:rPr lang="es-419" err="1"/>
              <a:t>dolore</a:t>
            </a:r>
            <a:r>
              <a:rPr lang="es-419"/>
              <a:t> </a:t>
            </a:r>
            <a:r>
              <a:rPr lang="es-419" err="1"/>
              <a:t>eu</a:t>
            </a:r>
            <a:r>
              <a:rPr lang="es-419"/>
              <a:t> </a:t>
            </a:r>
            <a:r>
              <a:rPr lang="es-419" err="1"/>
              <a:t>fugiat</a:t>
            </a:r>
            <a:r>
              <a:rPr lang="es-419"/>
              <a:t> </a:t>
            </a:r>
            <a:r>
              <a:rPr lang="es-419" err="1"/>
              <a:t>nulla</a:t>
            </a:r>
            <a:r>
              <a:rPr lang="es-419"/>
              <a:t> </a:t>
            </a:r>
            <a:r>
              <a:rPr lang="es-419" err="1"/>
              <a:t>pariatur</a:t>
            </a:r>
            <a:r>
              <a:rPr lang="es-419"/>
              <a:t>. </a:t>
            </a:r>
            <a:r>
              <a:rPr lang="es-419" err="1"/>
              <a:t>Excepteur</a:t>
            </a:r>
            <a:r>
              <a:rPr lang="es-419"/>
              <a:t> </a:t>
            </a:r>
            <a:r>
              <a:rPr lang="es-419" err="1"/>
              <a:t>sint</a:t>
            </a:r>
            <a:r>
              <a:rPr lang="es-419"/>
              <a:t> </a:t>
            </a:r>
            <a:r>
              <a:rPr lang="es-419" err="1"/>
              <a:t>occaecat</a:t>
            </a:r>
            <a:r>
              <a:rPr lang="es-419"/>
              <a:t> </a:t>
            </a:r>
            <a:r>
              <a:rPr lang="es-419" err="1"/>
              <a:t>cupidatat</a:t>
            </a:r>
            <a:r>
              <a:rPr lang="es-419"/>
              <a:t> non </a:t>
            </a:r>
            <a:r>
              <a:rPr lang="es-419" err="1"/>
              <a:t>proident</a:t>
            </a:r>
            <a:r>
              <a:rPr lang="es-419"/>
              <a:t>, sunt in culpa qui </a:t>
            </a:r>
            <a:r>
              <a:rPr lang="es-419" err="1"/>
              <a:t>officia</a:t>
            </a:r>
            <a:r>
              <a:rPr lang="es-419"/>
              <a:t> </a:t>
            </a:r>
            <a:r>
              <a:rPr lang="es-419" err="1"/>
              <a:t>deserunt</a:t>
            </a:r>
            <a:r>
              <a:rPr lang="es-419"/>
              <a:t> </a:t>
            </a:r>
            <a:r>
              <a:rPr lang="es-419" err="1"/>
              <a:t>mollit</a:t>
            </a:r>
            <a:r>
              <a:rPr lang="es-419"/>
              <a:t> </a:t>
            </a:r>
            <a:r>
              <a:rPr lang="es-419" err="1"/>
              <a:t>anim</a:t>
            </a:r>
            <a:r>
              <a:rPr lang="es-419"/>
              <a:t> id </a:t>
            </a:r>
            <a:r>
              <a:rPr lang="es-419" err="1"/>
              <a:t>est</a:t>
            </a:r>
            <a:r>
              <a:rPr lang="es-419"/>
              <a:t> </a:t>
            </a:r>
            <a:r>
              <a:rPr lang="es-419" err="1"/>
              <a:t>laborum</a:t>
            </a:r>
            <a:r>
              <a:rPr lang="es-419"/>
              <a:t>.</a:t>
            </a:r>
          </a:p>
        </p:txBody>
      </p:sp>
      <p:pic>
        <p:nvPicPr>
          <p:cNvPr id="12" name="Imagen 11">
            <a:extLst>
              <a:ext uri="{FF2B5EF4-FFF2-40B4-BE49-F238E27FC236}">
                <a16:creationId xmlns:a16="http://schemas.microsoft.com/office/drawing/2014/main" id="{B116131E-ED2D-3D06-687F-96178CEE763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5"/>
            <a:ext cx="5445583" cy="1400783"/>
          </a:xfrm>
          <a:prstGeom prst="rect">
            <a:avLst/>
          </a:prstGeom>
        </p:spPr>
      </p:pic>
      <p:sp>
        <p:nvSpPr>
          <p:cNvPr id="13" name="Marcador de pie de página 19">
            <a:extLst>
              <a:ext uri="{FF2B5EF4-FFF2-40B4-BE49-F238E27FC236}">
                <a16:creationId xmlns:a16="http://schemas.microsoft.com/office/drawing/2014/main" id="{F3231A96-A4DD-1910-2B47-E0E4F247E120}"/>
              </a:ext>
            </a:extLst>
          </p:cNvPr>
          <p:cNvSpPr>
            <a:spLocks noGrp="1"/>
          </p:cNvSpPr>
          <p:nvPr>
            <p:ph type="ftr" sz="quarter" idx="3"/>
          </p:nvPr>
        </p:nvSpPr>
        <p:spPr>
          <a:xfrm>
            <a:off x="672301" y="12712700"/>
            <a:ext cx="8229600" cy="730250"/>
          </a:xfrm>
          <a:prstGeom prst="rect">
            <a:avLst/>
          </a:prstGeom>
        </p:spPr>
        <p:txBody>
          <a:bodyPr vert="horz" lIns="91440" tIns="45720" rIns="91440" bIns="45720" rtlCol="0" anchor="ctr"/>
          <a:lstStyle>
            <a:lvl1pPr algn="l">
              <a:defRPr sz="2000" baseline="0">
                <a:solidFill>
                  <a:schemeClr val="tx1">
                    <a:tint val="75000"/>
                  </a:schemeClr>
                </a:solidFill>
              </a:defRPr>
            </a:lvl1pPr>
          </a:lstStyle>
          <a:p>
            <a:r>
              <a:rPr lang="es-419" err="1"/>
              <a:t>Presentation</a:t>
            </a:r>
            <a:r>
              <a:rPr lang="es-419"/>
              <a:t> Name | Speaker | Date</a:t>
            </a:r>
          </a:p>
        </p:txBody>
      </p:sp>
    </p:spTree>
    <p:extLst>
      <p:ext uri="{BB962C8B-B14F-4D97-AF65-F5344CB8AC3E}">
        <p14:creationId xmlns:p14="http://schemas.microsoft.com/office/powerpoint/2010/main" val="4167401288"/>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yan - block">
    <p:bg>
      <p:bgPr>
        <a:solidFill>
          <a:srgbClr val="4D4D4D"/>
        </a:solidFill>
        <a:effectLst/>
      </p:bgPr>
    </p:bg>
    <p:spTree>
      <p:nvGrpSpPr>
        <p:cNvPr id="1" name=""/>
        <p:cNvGrpSpPr/>
        <p:nvPr/>
      </p:nvGrpSpPr>
      <p:grpSpPr>
        <a:xfrm>
          <a:off x="0" y="0"/>
          <a:ext cx="0" cy="0"/>
          <a:chOff x="0" y="0"/>
          <a:chExt cx="0" cy="0"/>
        </a:xfrm>
      </p:grpSpPr>
      <p:sp>
        <p:nvSpPr>
          <p:cNvPr id="5" name="Rectángulo redondeado 4">
            <a:extLst>
              <a:ext uri="{FF2B5EF4-FFF2-40B4-BE49-F238E27FC236}">
                <a16:creationId xmlns:a16="http://schemas.microsoft.com/office/drawing/2014/main" id="{50F88918-1759-11DD-2A84-8398567A5B2E}"/>
              </a:ext>
            </a:extLst>
          </p:cNvPr>
          <p:cNvSpPr/>
          <p:nvPr userDrawn="1"/>
        </p:nvSpPr>
        <p:spPr>
          <a:xfrm>
            <a:off x="14714390" y="1813025"/>
            <a:ext cx="3261375" cy="5218769"/>
          </a:xfrm>
          <a:prstGeom prst="roundRect">
            <a:avLst>
              <a:gd name="adj" fmla="val 8006"/>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 name="Rectángulo redondeado 3">
            <a:extLst>
              <a:ext uri="{FF2B5EF4-FFF2-40B4-BE49-F238E27FC236}">
                <a16:creationId xmlns:a16="http://schemas.microsoft.com/office/drawing/2014/main" id="{DBC3D8D1-00E6-E0DE-003B-3EF96FF5433D}"/>
              </a:ext>
            </a:extLst>
          </p:cNvPr>
          <p:cNvSpPr/>
          <p:nvPr userDrawn="1"/>
        </p:nvSpPr>
        <p:spPr>
          <a:xfrm>
            <a:off x="672301" y="1719654"/>
            <a:ext cx="13489748" cy="5394823"/>
          </a:xfrm>
          <a:prstGeom prst="roundRect">
            <a:avLst>
              <a:gd name="adj" fmla="val 5900"/>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Rectángulo redondeado 1">
            <a:extLst>
              <a:ext uri="{FF2B5EF4-FFF2-40B4-BE49-F238E27FC236}">
                <a16:creationId xmlns:a16="http://schemas.microsoft.com/office/drawing/2014/main" id="{DC566E76-578D-4CE4-2664-62CBC7F6B4CD}"/>
              </a:ext>
            </a:extLst>
          </p:cNvPr>
          <p:cNvSpPr/>
          <p:nvPr userDrawn="1"/>
        </p:nvSpPr>
        <p:spPr>
          <a:xfrm>
            <a:off x="6270213" y="7493620"/>
            <a:ext cx="17348070" cy="5218770"/>
          </a:xfrm>
          <a:prstGeom prst="roundRect">
            <a:avLst>
              <a:gd name="adj" fmla="val 8134"/>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9" name="Marcador de texto 8">
            <a:extLst>
              <a:ext uri="{FF2B5EF4-FFF2-40B4-BE49-F238E27FC236}">
                <a16:creationId xmlns:a16="http://schemas.microsoft.com/office/drawing/2014/main" id="{1790DC50-E4D6-D003-DE7D-D18568EFCB16}"/>
              </a:ext>
            </a:extLst>
          </p:cNvPr>
          <p:cNvSpPr>
            <a:spLocks noGrp="1"/>
          </p:cNvSpPr>
          <p:nvPr>
            <p:ph type="body" sz="quarter" idx="12" hasCustomPrompt="1"/>
          </p:nvPr>
        </p:nvSpPr>
        <p:spPr>
          <a:xfrm>
            <a:off x="15229162" y="2392502"/>
            <a:ext cx="2231830" cy="1320946"/>
          </a:xfrm>
          <a:prstGeom prst="rect">
            <a:avLst/>
          </a:prstGeom>
        </p:spPr>
        <p:txBody>
          <a:bodyPr/>
          <a:lstStyle>
            <a:lvl1pPr marL="0" indent="0">
              <a:buNone/>
              <a:defRPr sz="3200">
                <a:solidFill>
                  <a:schemeClr val="bg2">
                    <a:lumMod val="25000"/>
                  </a:schemeClr>
                </a:solidFill>
              </a:defRPr>
            </a:lvl1pPr>
          </a:lstStyle>
          <a:p>
            <a:pPr lvl="0"/>
            <a:r>
              <a:rPr lang="es-419"/>
              <a:t>Chapter </a:t>
            </a:r>
          </a:p>
          <a:p>
            <a:pPr lvl="0"/>
            <a:r>
              <a:rPr lang="es-419"/>
              <a:t>XX</a:t>
            </a:r>
          </a:p>
        </p:txBody>
      </p:sp>
      <p:sp>
        <p:nvSpPr>
          <p:cNvPr id="10" name="Marcador de texto 8">
            <a:extLst>
              <a:ext uri="{FF2B5EF4-FFF2-40B4-BE49-F238E27FC236}">
                <a16:creationId xmlns:a16="http://schemas.microsoft.com/office/drawing/2014/main" id="{A3AE725E-55EE-31E6-20CB-36CABDEBDF94}"/>
              </a:ext>
            </a:extLst>
          </p:cNvPr>
          <p:cNvSpPr>
            <a:spLocks noGrp="1"/>
          </p:cNvSpPr>
          <p:nvPr>
            <p:ph type="body" sz="quarter" idx="13" hasCustomPrompt="1"/>
          </p:nvPr>
        </p:nvSpPr>
        <p:spPr>
          <a:xfrm>
            <a:off x="1381736" y="2256087"/>
            <a:ext cx="7848857" cy="2914722"/>
          </a:xfrm>
          <a:prstGeom prst="rect">
            <a:avLst/>
          </a:prstGeom>
        </p:spPr>
        <p:txBody>
          <a:bodyPr/>
          <a:lstStyle>
            <a:lvl1pPr marL="0" indent="0">
              <a:buNone/>
              <a:defRPr sz="10000" b="0" i="0">
                <a:solidFill>
                  <a:schemeClr val="bg2">
                    <a:lumMod val="25000"/>
                  </a:schemeClr>
                </a:solidFill>
                <a:latin typeface="TITILLIUMMAPS29L-400WT" pitchFamily="2" charset="77"/>
              </a:defRPr>
            </a:lvl1pPr>
          </a:lstStyle>
          <a:p>
            <a:pPr lvl="0"/>
            <a:r>
              <a:rPr lang="es-419"/>
              <a:t>Presentation Title</a:t>
            </a:r>
          </a:p>
        </p:txBody>
      </p:sp>
      <p:sp>
        <p:nvSpPr>
          <p:cNvPr id="7" name="Marcador de texto 8">
            <a:extLst>
              <a:ext uri="{FF2B5EF4-FFF2-40B4-BE49-F238E27FC236}">
                <a16:creationId xmlns:a16="http://schemas.microsoft.com/office/drawing/2014/main" id="{C4910D0B-6845-A5C1-E96B-DCD17695CE4A}"/>
              </a:ext>
            </a:extLst>
          </p:cNvPr>
          <p:cNvSpPr>
            <a:spLocks noGrp="1"/>
          </p:cNvSpPr>
          <p:nvPr>
            <p:ph type="body" sz="quarter" idx="20" hasCustomPrompt="1"/>
          </p:nvPr>
        </p:nvSpPr>
        <p:spPr>
          <a:xfrm>
            <a:off x="6904665" y="8347488"/>
            <a:ext cx="15933032" cy="4188095"/>
          </a:xfrm>
          <a:prstGeom prst="rect">
            <a:avLst/>
          </a:prstGeom>
        </p:spPr>
        <p:txBody>
          <a:bodyPr/>
          <a:lstStyle>
            <a:lvl1pPr marL="0" indent="0">
              <a:lnSpc>
                <a:spcPts val="4500"/>
              </a:lnSpc>
              <a:buNone/>
              <a:defRPr sz="4000" b="0" i="0">
                <a:solidFill>
                  <a:schemeClr val="bg1"/>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6" name="Imagen 5">
            <a:extLst>
              <a:ext uri="{FF2B5EF4-FFF2-40B4-BE49-F238E27FC236}">
                <a16:creationId xmlns:a16="http://schemas.microsoft.com/office/drawing/2014/main" id="{5F545696-E65A-72B4-EAD5-2055051E659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5"/>
            <a:ext cx="5445583" cy="1400783"/>
          </a:xfrm>
          <a:prstGeom prst="rect">
            <a:avLst/>
          </a:prstGeom>
        </p:spPr>
      </p:pic>
      <p:sp>
        <p:nvSpPr>
          <p:cNvPr id="8" name="Marcador de pie de página 19">
            <a:extLst>
              <a:ext uri="{FF2B5EF4-FFF2-40B4-BE49-F238E27FC236}">
                <a16:creationId xmlns:a16="http://schemas.microsoft.com/office/drawing/2014/main" id="{2F9F3E78-4243-5E5C-2685-0C3B1425EF04}"/>
              </a:ext>
            </a:extLst>
          </p:cNvPr>
          <p:cNvSpPr>
            <a:spLocks noGrp="1"/>
          </p:cNvSpPr>
          <p:nvPr>
            <p:ph type="ftr" sz="quarter" idx="3"/>
          </p:nvPr>
        </p:nvSpPr>
        <p:spPr>
          <a:xfrm>
            <a:off x="672301" y="12712700"/>
            <a:ext cx="8229600" cy="730250"/>
          </a:xfrm>
          <a:prstGeom prst="rect">
            <a:avLst/>
          </a:prstGeom>
        </p:spPr>
        <p:txBody>
          <a:bodyPr vert="horz" lIns="91440" tIns="45720" rIns="91440" bIns="45720" rtlCol="0" anchor="ctr"/>
          <a:lstStyle>
            <a:lvl1pPr algn="l">
              <a:defRPr sz="2000" baseline="0">
                <a:solidFill>
                  <a:schemeClr val="tx1">
                    <a:tint val="75000"/>
                  </a:schemeClr>
                </a:solidFill>
              </a:defRPr>
            </a:lvl1pPr>
          </a:lstStyle>
          <a:p>
            <a:r>
              <a:rPr lang="es-419" err="1"/>
              <a:t>Presentation</a:t>
            </a:r>
            <a:r>
              <a:rPr lang="es-419"/>
              <a:t> Name | Speaker | Date</a:t>
            </a:r>
          </a:p>
        </p:txBody>
      </p:sp>
    </p:spTree>
    <p:extLst>
      <p:ext uri="{BB962C8B-B14F-4D97-AF65-F5344CB8AC3E}">
        <p14:creationId xmlns:p14="http://schemas.microsoft.com/office/powerpoint/2010/main" val="3142544646"/>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Basic">
    <p:spTree>
      <p:nvGrpSpPr>
        <p:cNvPr id="1" name=""/>
        <p:cNvGrpSpPr/>
        <p:nvPr/>
      </p:nvGrpSpPr>
      <p:grpSpPr>
        <a:xfrm>
          <a:off x="0" y="0"/>
          <a:ext cx="0" cy="0"/>
          <a:chOff x="0" y="0"/>
          <a:chExt cx="0" cy="0"/>
        </a:xfrm>
      </p:grpSpPr>
      <p:sp>
        <p:nvSpPr>
          <p:cNvPr id="4" name="Rectángulo redondeado 3">
            <a:extLst>
              <a:ext uri="{FF2B5EF4-FFF2-40B4-BE49-F238E27FC236}">
                <a16:creationId xmlns:a16="http://schemas.microsoft.com/office/drawing/2014/main" id="{11B26958-410C-928D-2272-26941F451BF0}"/>
              </a:ext>
            </a:extLst>
          </p:cNvPr>
          <p:cNvSpPr/>
          <p:nvPr userDrawn="1"/>
        </p:nvSpPr>
        <p:spPr>
          <a:xfrm>
            <a:off x="672301" y="1918447"/>
            <a:ext cx="7115175" cy="10506635"/>
          </a:xfrm>
          <a:prstGeom prst="roundRect">
            <a:avLst>
              <a:gd name="adj" fmla="val 6269"/>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8" name="Rectángulo redondeado 7">
            <a:extLst>
              <a:ext uri="{FF2B5EF4-FFF2-40B4-BE49-F238E27FC236}">
                <a16:creationId xmlns:a16="http://schemas.microsoft.com/office/drawing/2014/main" id="{9DDD7C09-608C-8C80-B065-8B2FFBB56996}"/>
              </a:ext>
            </a:extLst>
          </p:cNvPr>
          <p:cNvSpPr/>
          <p:nvPr userDrawn="1"/>
        </p:nvSpPr>
        <p:spPr>
          <a:xfrm>
            <a:off x="8634412" y="1918447"/>
            <a:ext cx="7115175" cy="10506635"/>
          </a:xfrm>
          <a:prstGeom prst="roundRect">
            <a:avLst>
              <a:gd name="adj" fmla="val 6269"/>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9" name="Rectángulo redondeado 8">
            <a:extLst>
              <a:ext uri="{FF2B5EF4-FFF2-40B4-BE49-F238E27FC236}">
                <a16:creationId xmlns:a16="http://schemas.microsoft.com/office/drawing/2014/main" id="{B9FE35CE-3579-B4B2-AF08-77658E2B867A}"/>
              </a:ext>
            </a:extLst>
          </p:cNvPr>
          <p:cNvSpPr/>
          <p:nvPr userDrawn="1"/>
        </p:nvSpPr>
        <p:spPr>
          <a:xfrm>
            <a:off x="16596524" y="1918447"/>
            <a:ext cx="7115175" cy="10506635"/>
          </a:xfrm>
          <a:prstGeom prst="roundRect">
            <a:avLst>
              <a:gd name="adj" fmla="val 6269"/>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0" name="Marcador de texto 8">
            <a:extLst>
              <a:ext uri="{FF2B5EF4-FFF2-40B4-BE49-F238E27FC236}">
                <a16:creationId xmlns:a16="http://schemas.microsoft.com/office/drawing/2014/main" id="{3C448E6D-40CF-B7A3-DE75-A5B526573DD9}"/>
              </a:ext>
            </a:extLst>
          </p:cNvPr>
          <p:cNvSpPr>
            <a:spLocks noGrp="1"/>
          </p:cNvSpPr>
          <p:nvPr>
            <p:ph type="body" sz="quarter" idx="13" hasCustomPrompt="1"/>
          </p:nvPr>
        </p:nvSpPr>
        <p:spPr>
          <a:xfrm>
            <a:off x="1207525" y="2511908"/>
            <a:ext cx="6149509" cy="1071134"/>
          </a:xfrm>
          <a:prstGeom prst="rect">
            <a:avLst/>
          </a:prstGeom>
        </p:spPr>
        <p:txBody>
          <a:bodyPr/>
          <a:lstStyle>
            <a:lvl1pPr marL="0" indent="0">
              <a:buNone/>
              <a:defRPr sz="7000" b="0" i="0">
                <a:solidFill>
                  <a:schemeClr val="bg2">
                    <a:lumMod val="25000"/>
                  </a:schemeClr>
                </a:solidFill>
                <a:latin typeface="TITILLIUMMAPS29L-400WT" pitchFamily="2" charset="77"/>
              </a:defRPr>
            </a:lvl1pPr>
          </a:lstStyle>
          <a:p>
            <a:pPr lvl="0"/>
            <a:r>
              <a:rPr lang="es-419"/>
              <a:t>Title</a:t>
            </a:r>
          </a:p>
        </p:txBody>
      </p:sp>
      <p:sp>
        <p:nvSpPr>
          <p:cNvPr id="13" name="Marcador de texto 8">
            <a:extLst>
              <a:ext uri="{FF2B5EF4-FFF2-40B4-BE49-F238E27FC236}">
                <a16:creationId xmlns:a16="http://schemas.microsoft.com/office/drawing/2014/main" id="{74E65F4F-860E-FB02-17FC-428D5B8CE0C0}"/>
              </a:ext>
            </a:extLst>
          </p:cNvPr>
          <p:cNvSpPr>
            <a:spLocks noGrp="1"/>
          </p:cNvSpPr>
          <p:nvPr>
            <p:ph type="body" sz="quarter" idx="16" hasCustomPrompt="1"/>
          </p:nvPr>
        </p:nvSpPr>
        <p:spPr>
          <a:xfrm>
            <a:off x="9104193" y="2511908"/>
            <a:ext cx="6149509" cy="1071134"/>
          </a:xfrm>
          <a:prstGeom prst="rect">
            <a:avLst/>
          </a:prstGeom>
        </p:spPr>
        <p:txBody>
          <a:bodyPr/>
          <a:lstStyle>
            <a:lvl1pPr marL="0" indent="0">
              <a:buNone/>
              <a:defRPr sz="7000" b="0" i="0">
                <a:solidFill>
                  <a:schemeClr val="bg2">
                    <a:lumMod val="25000"/>
                  </a:schemeClr>
                </a:solidFill>
                <a:latin typeface="TITILLIUMMAPS29L-400WT" pitchFamily="2" charset="77"/>
              </a:defRPr>
            </a:lvl1pPr>
          </a:lstStyle>
          <a:p>
            <a:pPr lvl="0"/>
            <a:r>
              <a:rPr lang="es-419"/>
              <a:t>Title</a:t>
            </a:r>
          </a:p>
        </p:txBody>
      </p:sp>
      <p:sp>
        <p:nvSpPr>
          <p:cNvPr id="15" name="Marcador de texto 8">
            <a:extLst>
              <a:ext uri="{FF2B5EF4-FFF2-40B4-BE49-F238E27FC236}">
                <a16:creationId xmlns:a16="http://schemas.microsoft.com/office/drawing/2014/main" id="{C0DA4B3E-78E4-F41A-A554-33FC4A33FFC2}"/>
              </a:ext>
            </a:extLst>
          </p:cNvPr>
          <p:cNvSpPr>
            <a:spLocks noGrp="1"/>
          </p:cNvSpPr>
          <p:nvPr>
            <p:ph type="body" sz="quarter" idx="17" hasCustomPrompt="1"/>
          </p:nvPr>
        </p:nvSpPr>
        <p:spPr>
          <a:xfrm>
            <a:off x="17292199" y="2531628"/>
            <a:ext cx="6149509" cy="1071134"/>
          </a:xfrm>
          <a:prstGeom prst="rect">
            <a:avLst/>
          </a:prstGeom>
        </p:spPr>
        <p:txBody>
          <a:bodyPr/>
          <a:lstStyle>
            <a:lvl1pPr marL="0" indent="0">
              <a:buNone/>
              <a:defRPr sz="7000" b="0" i="0">
                <a:solidFill>
                  <a:schemeClr val="bg2">
                    <a:lumMod val="25000"/>
                  </a:schemeClr>
                </a:solidFill>
                <a:latin typeface="TITILLIUMMAPS29L-400WT" pitchFamily="2" charset="77"/>
              </a:defRPr>
            </a:lvl1pPr>
          </a:lstStyle>
          <a:p>
            <a:pPr lvl="0"/>
            <a:r>
              <a:rPr lang="es-419"/>
              <a:t>Title</a:t>
            </a:r>
          </a:p>
        </p:txBody>
      </p:sp>
      <p:sp>
        <p:nvSpPr>
          <p:cNvPr id="18" name="Marcador de texto 8">
            <a:extLst>
              <a:ext uri="{FF2B5EF4-FFF2-40B4-BE49-F238E27FC236}">
                <a16:creationId xmlns:a16="http://schemas.microsoft.com/office/drawing/2014/main" id="{E82940A0-3D4F-EB53-FCC7-2230ECBCBD0F}"/>
              </a:ext>
            </a:extLst>
          </p:cNvPr>
          <p:cNvSpPr>
            <a:spLocks noGrp="1"/>
          </p:cNvSpPr>
          <p:nvPr>
            <p:ph type="body" sz="quarter" idx="18" hasCustomPrompt="1"/>
          </p:nvPr>
        </p:nvSpPr>
        <p:spPr>
          <a:xfrm>
            <a:off x="1296150" y="4637569"/>
            <a:ext cx="5706549" cy="7159983"/>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9" name="Marcador de texto 8">
            <a:extLst>
              <a:ext uri="{FF2B5EF4-FFF2-40B4-BE49-F238E27FC236}">
                <a16:creationId xmlns:a16="http://schemas.microsoft.com/office/drawing/2014/main" id="{EF29851C-4134-99AE-F05B-90BFC28D61EA}"/>
              </a:ext>
            </a:extLst>
          </p:cNvPr>
          <p:cNvSpPr>
            <a:spLocks noGrp="1"/>
          </p:cNvSpPr>
          <p:nvPr>
            <p:ph type="body" sz="quarter" idx="19" hasCustomPrompt="1"/>
          </p:nvPr>
        </p:nvSpPr>
        <p:spPr>
          <a:xfrm>
            <a:off x="9180524" y="4637569"/>
            <a:ext cx="5706549" cy="7159983"/>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20" name="Marcador de texto 8">
            <a:extLst>
              <a:ext uri="{FF2B5EF4-FFF2-40B4-BE49-F238E27FC236}">
                <a16:creationId xmlns:a16="http://schemas.microsoft.com/office/drawing/2014/main" id="{5026DD43-DEAD-E314-B6E9-49BEC15E5378}"/>
              </a:ext>
            </a:extLst>
          </p:cNvPr>
          <p:cNvSpPr>
            <a:spLocks noGrp="1"/>
          </p:cNvSpPr>
          <p:nvPr>
            <p:ph type="body" sz="quarter" idx="20" hasCustomPrompt="1"/>
          </p:nvPr>
        </p:nvSpPr>
        <p:spPr>
          <a:xfrm>
            <a:off x="17286056" y="4637569"/>
            <a:ext cx="5706549" cy="7159983"/>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1" name="Marcador de pie de página 19">
            <a:extLst>
              <a:ext uri="{FF2B5EF4-FFF2-40B4-BE49-F238E27FC236}">
                <a16:creationId xmlns:a16="http://schemas.microsoft.com/office/drawing/2014/main" id="{C2E3020A-CC46-1BDC-FE56-FB7C0EFB26E7}"/>
              </a:ext>
            </a:extLst>
          </p:cNvPr>
          <p:cNvSpPr>
            <a:spLocks noGrp="1"/>
          </p:cNvSpPr>
          <p:nvPr>
            <p:ph type="ftr" sz="quarter" idx="3"/>
          </p:nvPr>
        </p:nvSpPr>
        <p:spPr>
          <a:xfrm>
            <a:off x="672301" y="12712700"/>
            <a:ext cx="8229600" cy="730250"/>
          </a:xfrm>
          <a:prstGeom prst="rect">
            <a:avLst/>
          </a:prstGeom>
        </p:spPr>
        <p:txBody>
          <a:bodyPr vert="horz" lIns="91440" tIns="45720" rIns="91440" bIns="45720" rtlCol="0" anchor="ctr"/>
          <a:lstStyle>
            <a:lvl1pPr algn="l">
              <a:defRPr sz="2000" baseline="0">
                <a:solidFill>
                  <a:schemeClr val="tx1">
                    <a:tint val="75000"/>
                  </a:schemeClr>
                </a:solidFill>
              </a:defRPr>
            </a:lvl1pPr>
          </a:lstStyle>
          <a:p>
            <a:r>
              <a:rPr lang="es-419" err="1"/>
              <a:t>Presentation</a:t>
            </a:r>
            <a:r>
              <a:rPr lang="es-419"/>
              <a:t> Name | Speaker | Date</a:t>
            </a:r>
          </a:p>
        </p:txBody>
      </p:sp>
    </p:spTree>
    <p:extLst>
      <p:ext uri="{BB962C8B-B14F-4D97-AF65-F5344CB8AC3E}">
        <p14:creationId xmlns:p14="http://schemas.microsoft.com/office/powerpoint/2010/main" val="2799254704"/>
      </p:ext>
    </p:extLst>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9" name="Imatge" descr="Imatge">
            <a:extLst>
              <a:ext uri="{FF2B5EF4-FFF2-40B4-BE49-F238E27FC236}">
                <a16:creationId xmlns:a16="http://schemas.microsoft.com/office/drawing/2014/main" id="{88C9D5C0-F9DE-C5A7-18DB-22B64C4B18F8}"/>
              </a:ext>
            </a:extLst>
          </p:cNvPr>
          <p:cNvPicPr>
            <a:picLocks noChangeAspect="1"/>
          </p:cNvPicPr>
          <p:nvPr userDrawn="1"/>
        </p:nvPicPr>
        <p:blipFill>
          <a:blip r:embed="rId53"/>
          <a:stretch>
            <a:fillRect/>
          </a:stretch>
        </p:blipFill>
        <p:spPr>
          <a:xfrm>
            <a:off x="672301" y="564088"/>
            <a:ext cx="3794738" cy="706937"/>
          </a:xfrm>
          <a:prstGeom prst="rect">
            <a:avLst/>
          </a:prstGeom>
          <a:ln w="12700">
            <a:miter lim="400000"/>
          </a:ln>
        </p:spPr>
      </p:pic>
      <p:sp>
        <p:nvSpPr>
          <p:cNvPr id="20" name="Marcador de pie de página 19">
            <a:extLst>
              <a:ext uri="{FF2B5EF4-FFF2-40B4-BE49-F238E27FC236}">
                <a16:creationId xmlns:a16="http://schemas.microsoft.com/office/drawing/2014/main" id="{1892943A-5211-4DC5-CBEC-5C3E35A17268}"/>
              </a:ext>
            </a:extLst>
          </p:cNvPr>
          <p:cNvSpPr>
            <a:spLocks noGrp="1"/>
          </p:cNvSpPr>
          <p:nvPr>
            <p:ph type="ftr" sz="quarter" idx="3"/>
          </p:nvPr>
        </p:nvSpPr>
        <p:spPr>
          <a:xfrm>
            <a:off x="672300" y="12712700"/>
            <a:ext cx="18385721" cy="730250"/>
          </a:xfrm>
          <a:prstGeom prst="rect">
            <a:avLst/>
          </a:prstGeom>
        </p:spPr>
        <p:txBody>
          <a:bodyPr vert="horz" lIns="91440" tIns="45720" rIns="91440" bIns="45720" rtlCol="0" anchor="ctr"/>
          <a:lstStyle>
            <a:lvl1pPr algn="l">
              <a:defRPr sz="2000" baseline="0">
                <a:solidFill>
                  <a:schemeClr val="tx1">
                    <a:tint val="75000"/>
                  </a:schemeClr>
                </a:solidFill>
              </a:defRPr>
            </a:lvl1pPr>
          </a:lstStyle>
          <a:p>
            <a:r>
              <a:rPr lang="en-US"/>
              <a:t>A flagship initiative on skills for sustainable construction |</a:t>
            </a:r>
            <a:r>
              <a:rPr lang="es-419"/>
              <a:t> Florence KUIJL | 12 </a:t>
            </a:r>
            <a:r>
              <a:rPr lang="es-419" err="1"/>
              <a:t>September</a:t>
            </a:r>
            <a:r>
              <a:rPr lang="es-419"/>
              <a:t> 2024</a:t>
            </a:r>
          </a:p>
        </p:txBody>
      </p:sp>
    </p:spTree>
    <p:extLst>
      <p:ext uri="{BB962C8B-B14F-4D97-AF65-F5344CB8AC3E}">
        <p14:creationId xmlns:p14="http://schemas.microsoft.com/office/powerpoint/2010/main" val="309464254"/>
      </p:ext>
    </p:extLst>
  </p:cSld>
  <p:clrMap bg1="lt1" tx1="dk1" bg2="lt2" tx2="dk2" accent1="accent1" accent2="accent2" accent3="accent3" accent4="accent4" accent5="accent5" accent6="accent6" hlink="hlink" folHlink="folHlink"/>
  <p:sldLayoutIdLst>
    <p:sldLayoutId id="2147483748" r:id="rId1"/>
    <p:sldLayoutId id="2147483768" r:id="rId2"/>
    <p:sldLayoutId id="2147483769" r:id="rId3"/>
    <p:sldLayoutId id="2147483770" r:id="rId4"/>
    <p:sldLayoutId id="2147483771" r:id="rId5"/>
    <p:sldLayoutId id="2147483747" r:id="rId6"/>
    <p:sldLayoutId id="2147483732" r:id="rId7"/>
    <p:sldLayoutId id="2147483749" r:id="rId8"/>
    <p:sldLayoutId id="2147483728" r:id="rId9"/>
    <p:sldLayoutId id="2147483762" r:id="rId10"/>
    <p:sldLayoutId id="2147483739" r:id="rId11"/>
    <p:sldLayoutId id="2147483753" r:id="rId12"/>
    <p:sldLayoutId id="2147483761" r:id="rId13"/>
    <p:sldLayoutId id="2147483740" r:id="rId14"/>
    <p:sldLayoutId id="2147483716" r:id="rId15"/>
    <p:sldLayoutId id="2147483754" r:id="rId16"/>
    <p:sldLayoutId id="2147483720" r:id="rId17"/>
    <p:sldLayoutId id="2147483721" r:id="rId18"/>
    <p:sldLayoutId id="2147483722" r:id="rId19"/>
    <p:sldLayoutId id="2147483731" r:id="rId20"/>
    <p:sldLayoutId id="2147483744" r:id="rId21"/>
    <p:sldLayoutId id="2147483760" r:id="rId22"/>
    <p:sldLayoutId id="2147483735" r:id="rId23"/>
    <p:sldLayoutId id="2147483758" r:id="rId24"/>
    <p:sldLayoutId id="2147483730" r:id="rId25"/>
    <p:sldLayoutId id="2147483746" r:id="rId26"/>
    <p:sldLayoutId id="2147483733" r:id="rId27"/>
    <p:sldLayoutId id="2147483751" r:id="rId28"/>
    <p:sldLayoutId id="2147483729" r:id="rId29"/>
    <p:sldLayoutId id="2147483745" r:id="rId30"/>
    <p:sldLayoutId id="2147483734" r:id="rId31"/>
    <p:sldLayoutId id="2147483759" r:id="rId32"/>
    <p:sldLayoutId id="2147483710" r:id="rId33"/>
    <p:sldLayoutId id="2147483757" r:id="rId34"/>
    <p:sldLayoutId id="2147483725" r:id="rId35"/>
    <p:sldLayoutId id="2147483736" r:id="rId36"/>
    <p:sldLayoutId id="2147483715" r:id="rId37"/>
    <p:sldLayoutId id="2147483717" r:id="rId38"/>
    <p:sldLayoutId id="2147483711" r:id="rId39"/>
    <p:sldLayoutId id="2147483756" r:id="rId40"/>
    <p:sldLayoutId id="2147483727" r:id="rId41"/>
    <p:sldLayoutId id="2147483741" r:id="rId42"/>
    <p:sldLayoutId id="2147483713" r:id="rId43"/>
    <p:sldLayoutId id="2147483718" r:id="rId44"/>
    <p:sldLayoutId id="2147483712" r:id="rId45"/>
    <p:sldLayoutId id="2147483755" r:id="rId46"/>
    <p:sldLayoutId id="2147483726" r:id="rId47"/>
    <p:sldLayoutId id="2147483742" r:id="rId48"/>
    <p:sldLayoutId id="2147483714" r:id="rId49"/>
    <p:sldLayoutId id="2147483719" r:id="rId50"/>
    <p:sldLayoutId id="2147483709" r:id="rId5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419"/>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userDrawn="1">
          <p15:clr>
            <a:srgbClr val="F26B43"/>
          </p15:clr>
        </p15:guide>
        <p15:guide id="2" pos="76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3" Type="http://schemas.openxmlformats.org/officeDocument/2006/relationships/hyperlink" Target="https://vechirniy.kyiv.ua/news/106698/" TargetMode="External"/><Relationship Id="rId2" Type="http://schemas.openxmlformats.org/officeDocument/2006/relationships/hyperlink" Target="https://inspired.com.ua/ideas/11-eco-ideas-from-cities/" TargetMode="Externa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3" Type="http://schemas.openxmlformats.org/officeDocument/2006/relationships/hyperlink" Target="https://suspilne.media/273683-vijna-ta-infrastruktura-koncepcia-ekomist-dla-vidbudovi-kraini/" TargetMode="External"/><Relationship Id="rId2" Type="http://schemas.openxmlformats.org/officeDocument/2006/relationships/hyperlink" Target="https://www.dei.gov.ua/post/2649" TargetMode="External"/><Relationship Id="rId1" Type="http://schemas.openxmlformats.org/officeDocument/2006/relationships/slideLayout" Target="../slideLayouts/slideLayout17.xml"/><Relationship Id="rId6" Type="http://schemas.openxmlformats.org/officeDocument/2006/relationships/hyperlink" Target="http://dx.doi.org/10.2139/ssrn.46055162" TargetMode="External"/><Relationship Id="rId5" Type="http://schemas.openxmlformats.org/officeDocument/2006/relationships/hyperlink" Target="https://ecolog-ua.com/news/10-zelenyh-mist-svitu-ta-ukrayinski-zeleni-mista" TargetMode="External"/><Relationship Id="rId4" Type="http://schemas.openxmlformats.org/officeDocument/2006/relationships/hyperlink" Target="https://www.ukrainerebuild.com.ua/eko-mista-yak-strategichnyj-shlyah-vidbudovy-stalyj-rozvytok-i-suchasni-budivelni-tehnologiyi/"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A close-up of a logo&#10;&#10;AI-generated content may be incorrect.">
            <a:extLst>
              <a:ext uri="{FF2B5EF4-FFF2-40B4-BE49-F238E27FC236}">
                <a16:creationId xmlns:a16="http://schemas.microsoft.com/office/drawing/2014/main" id="{EBB054AA-0312-F7ED-2AF2-EF3FEA5C2F60}"/>
              </a:ext>
            </a:extLst>
          </p:cNvPr>
          <p:cNvPicPr>
            <a:picLocks noChangeAspect="1"/>
          </p:cNvPicPr>
          <p:nvPr/>
        </p:nvPicPr>
        <p:blipFill>
          <a:blip r:embed="rId2"/>
          <a:stretch>
            <a:fillRect/>
          </a:stretch>
        </p:blipFill>
        <p:spPr>
          <a:xfrm>
            <a:off x="204506" y="8129493"/>
            <a:ext cx="11422841" cy="5211671"/>
          </a:xfrm>
          <a:prstGeom prst="rect">
            <a:avLst/>
          </a:prstGeom>
        </p:spPr>
      </p:pic>
      <p:pic>
        <p:nvPicPr>
          <p:cNvPr id="6" name="Picture 17" descr="A group of squares on a black background&#10;&#10;AI-generated content may be incorrect.">
            <a:extLst>
              <a:ext uri="{FF2B5EF4-FFF2-40B4-BE49-F238E27FC236}">
                <a16:creationId xmlns:a16="http://schemas.microsoft.com/office/drawing/2014/main" id="{2786DA5D-7210-6FC4-E126-60E8ADDC58A2}"/>
              </a:ext>
            </a:extLst>
          </p:cNvPr>
          <p:cNvPicPr>
            <a:picLocks noChangeAspect="1"/>
          </p:cNvPicPr>
          <p:nvPr/>
        </p:nvPicPr>
        <p:blipFill>
          <a:blip r:embed="rId3"/>
          <a:stretch>
            <a:fillRect/>
          </a:stretch>
        </p:blipFill>
        <p:spPr>
          <a:xfrm>
            <a:off x="11236916" y="2863331"/>
            <a:ext cx="12539297" cy="10272467"/>
          </a:xfrm>
          <a:prstGeom prst="rect">
            <a:avLst/>
          </a:prstGeom>
        </p:spPr>
      </p:pic>
      <p:sp>
        <p:nvSpPr>
          <p:cNvPr id="7" name="Rounded Rectangle 18">
            <a:extLst>
              <a:ext uri="{FF2B5EF4-FFF2-40B4-BE49-F238E27FC236}">
                <a16:creationId xmlns:a16="http://schemas.microsoft.com/office/drawing/2014/main" id="{64EE5E7F-5F9B-7EBD-2421-F08A79345CC3}"/>
              </a:ext>
            </a:extLst>
          </p:cNvPr>
          <p:cNvSpPr/>
          <p:nvPr/>
        </p:nvSpPr>
        <p:spPr>
          <a:xfrm>
            <a:off x="850900" y="2954948"/>
            <a:ext cx="10016022" cy="5211671"/>
          </a:xfrm>
          <a:prstGeom prst="roundRect">
            <a:avLst/>
          </a:prstGeom>
          <a:solidFill>
            <a:srgbClr val="79C4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4000" dirty="0">
                <a:latin typeface="Trebuchet MS" panose="020B0603020202020204" pitchFamily="34" charset="0"/>
              </a:rPr>
              <a:t>ЗЕЛЕНЕ БУДІВНИЦТВО ЯК КОНЦЕПЦІЯ ЕКОЛОГІЧНОГО  ТА КЛІМАТОСТІЙКОГО</a:t>
            </a:r>
          </a:p>
          <a:p>
            <a:pPr algn="ctr"/>
            <a:r>
              <a:rPr lang="ru-RU" sz="4000" dirty="0">
                <a:latin typeface="Trebuchet MS" panose="020B0603020202020204" pitchFamily="34" charset="0"/>
              </a:rPr>
              <a:t>БУДІВНИЦТВА</a:t>
            </a:r>
            <a:endParaRPr lang="en-GB" sz="4000" dirty="0">
              <a:latin typeface="Trebuchet MS" panose="020B0603020202020204" pitchFamily="34" charset="0"/>
            </a:endParaRPr>
          </a:p>
          <a:p>
            <a:pPr algn="ctr"/>
            <a:endParaRPr lang="ru-RU" sz="3000" dirty="0">
              <a:latin typeface="Trebuchet MS" panose="020B0603020202020204" pitchFamily="34" charset="0"/>
            </a:endParaRPr>
          </a:p>
          <a:p>
            <a:r>
              <a:rPr lang="ru-RU" sz="3000" b="1" dirty="0"/>
              <a:t>Ткаченко </a:t>
            </a:r>
            <a:r>
              <a:rPr lang="ru-RU" sz="3000" b="1" dirty="0" err="1"/>
              <a:t>Тетяна</a:t>
            </a:r>
            <a:r>
              <a:rPr lang="ru-RU" sz="3000" b="1" dirty="0"/>
              <a:t> </a:t>
            </a:r>
            <a:r>
              <a:rPr lang="ru-RU" sz="3000" b="1" dirty="0" err="1"/>
              <a:t>Миколаївна</a:t>
            </a:r>
            <a:endParaRPr lang="ru-RU" sz="3000" dirty="0"/>
          </a:p>
          <a:p>
            <a:r>
              <a:rPr lang="ru-RU" sz="3000" dirty="0" err="1"/>
              <a:t>професорка</a:t>
            </a:r>
            <a:r>
              <a:rPr lang="ru-RU" sz="3000" dirty="0"/>
              <a:t> </a:t>
            </a:r>
            <a:r>
              <a:rPr lang="ru-RU" sz="3000" dirty="0" err="1"/>
              <a:t>кафедри</a:t>
            </a:r>
            <a:r>
              <a:rPr lang="ru-RU" sz="3000" dirty="0"/>
              <a:t> </a:t>
            </a:r>
            <a:r>
              <a:rPr lang="ru-RU" sz="3000" dirty="0" err="1"/>
              <a:t>технологій</a:t>
            </a:r>
            <a:r>
              <a:rPr lang="ru-RU" sz="3000" dirty="0"/>
              <a:t> </a:t>
            </a:r>
            <a:r>
              <a:rPr lang="ru-RU" sz="3000" dirty="0" err="1"/>
              <a:t>захисту</a:t>
            </a:r>
            <a:r>
              <a:rPr lang="ru-RU" sz="3000" dirty="0"/>
              <a:t> </a:t>
            </a:r>
            <a:r>
              <a:rPr lang="ru-RU" sz="3000" dirty="0" err="1"/>
              <a:t>навколишнього</a:t>
            </a:r>
            <a:r>
              <a:rPr lang="ru-RU" sz="3000" dirty="0"/>
              <a:t> </a:t>
            </a:r>
            <a:r>
              <a:rPr lang="ru-RU" sz="3000" dirty="0" err="1"/>
              <a:t>середовища</a:t>
            </a:r>
            <a:r>
              <a:rPr lang="ru-RU" sz="3000" dirty="0"/>
              <a:t> та </a:t>
            </a:r>
            <a:r>
              <a:rPr lang="ru-RU" sz="3000" dirty="0" err="1"/>
              <a:t>охорони</a:t>
            </a:r>
            <a:r>
              <a:rPr lang="ru-RU" sz="3000" dirty="0"/>
              <a:t> </a:t>
            </a:r>
            <a:r>
              <a:rPr lang="ru-RU" sz="3000" dirty="0" err="1"/>
              <a:t>праці</a:t>
            </a:r>
            <a:r>
              <a:rPr lang="ru-RU" sz="3000" dirty="0"/>
              <a:t>  КНУБА,</a:t>
            </a:r>
          </a:p>
          <a:p>
            <a:r>
              <a:rPr lang="ru-RU" sz="3000" dirty="0"/>
              <a:t>доктор </a:t>
            </a:r>
            <a:r>
              <a:rPr lang="ru-RU" sz="3000" dirty="0" err="1"/>
              <a:t>технічних</a:t>
            </a:r>
            <a:r>
              <a:rPr lang="ru-RU" sz="3000" dirty="0"/>
              <a:t> наук, </a:t>
            </a:r>
            <a:r>
              <a:rPr lang="ru-RU" sz="3000" dirty="0" err="1"/>
              <a:t>професорка</a:t>
            </a:r>
            <a:endParaRPr lang="uk-UA" sz="3000" dirty="0"/>
          </a:p>
          <a:p>
            <a:pPr algn="ctr"/>
            <a:endParaRPr lang="uk-UA" sz="3000" dirty="0">
              <a:latin typeface="Trebuchet MS" panose="020B0603020202020204" pitchFamily="34" charset="0"/>
            </a:endParaRPr>
          </a:p>
        </p:txBody>
      </p:sp>
      <p:pic>
        <p:nvPicPr>
          <p:cNvPr id="8" name="Picture 20" descr="A black background with white text&#10;&#10;AI-generated content may be incorrect.">
            <a:extLst>
              <a:ext uri="{FF2B5EF4-FFF2-40B4-BE49-F238E27FC236}">
                <a16:creationId xmlns:a16="http://schemas.microsoft.com/office/drawing/2014/main" id="{98F5AC2B-FF4E-337C-CDFD-950787D38E0A}"/>
              </a:ext>
            </a:extLst>
          </p:cNvPr>
          <p:cNvPicPr>
            <a:picLocks noChangeAspect="1"/>
          </p:cNvPicPr>
          <p:nvPr/>
        </p:nvPicPr>
        <p:blipFill>
          <a:blip r:embed="rId4"/>
          <a:stretch>
            <a:fillRect/>
          </a:stretch>
        </p:blipFill>
        <p:spPr>
          <a:xfrm>
            <a:off x="696563" y="-450243"/>
            <a:ext cx="22672451" cy="3199825"/>
          </a:xfrm>
          <a:prstGeom prst="rect">
            <a:avLst/>
          </a:prstGeom>
        </p:spPr>
      </p:pic>
    </p:spTree>
    <p:extLst>
      <p:ext uri="{BB962C8B-B14F-4D97-AF65-F5344CB8AC3E}">
        <p14:creationId xmlns:p14="http://schemas.microsoft.com/office/powerpoint/2010/main" val="3246065077"/>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BED3A-ADA2-4BD3-C08F-ED4885202A74}"/>
            </a:ext>
          </a:extLst>
        </p:cNvPr>
        <p:cNvGrpSpPr/>
        <p:nvPr/>
      </p:nvGrpSpPr>
      <p:grpSpPr>
        <a:xfrm>
          <a:off x="0" y="0"/>
          <a:ext cx="0" cy="0"/>
          <a:chOff x="0" y="0"/>
          <a:chExt cx="0" cy="0"/>
        </a:xfrm>
      </p:grpSpPr>
      <p:sp>
        <p:nvSpPr>
          <p:cNvPr id="2" name="Текст 1">
            <a:extLst>
              <a:ext uri="{FF2B5EF4-FFF2-40B4-BE49-F238E27FC236}">
                <a16:creationId xmlns:a16="http://schemas.microsoft.com/office/drawing/2014/main" id="{D2DE8E4A-FB57-D41A-0ACA-FAAC299EE5F5}"/>
              </a:ext>
            </a:extLst>
          </p:cNvPr>
          <p:cNvSpPr>
            <a:spLocks noGrp="1"/>
          </p:cNvSpPr>
          <p:nvPr>
            <p:ph type="body" sz="quarter" idx="12"/>
          </p:nvPr>
        </p:nvSpPr>
        <p:spPr>
          <a:xfrm>
            <a:off x="8807212" y="3166543"/>
            <a:ext cx="774111" cy="1320946"/>
          </a:xfrm>
        </p:spPr>
        <p:txBody>
          <a:bodyPr/>
          <a:lstStyle/>
          <a:p>
            <a:r>
              <a:rPr lang="uk-UA" sz="9600" noProof="0" dirty="0">
                <a:solidFill>
                  <a:schemeClr val="bg1"/>
                </a:solidFill>
              </a:rPr>
              <a:t>2</a:t>
            </a:r>
          </a:p>
        </p:txBody>
      </p:sp>
      <p:sp>
        <p:nvSpPr>
          <p:cNvPr id="3" name="Текст 2">
            <a:extLst>
              <a:ext uri="{FF2B5EF4-FFF2-40B4-BE49-F238E27FC236}">
                <a16:creationId xmlns:a16="http://schemas.microsoft.com/office/drawing/2014/main" id="{C81F824A-03A5-FFCC-2705-1C3A2CBCC7C0}"/>
              </a:ext>
            </a:extLst>
          </p:cNvPr>
          <p:cNvSpPr>
            <a:spLocks noGrp="1"/>
          </p:cNvSpPr>
          <p:nvPr>
            <p:ph type="body" sz="quarter" idx="13"/>
          </p:nvPr>
        </p:nvSpPr>
        <p:spPr>
          <a:xfrm>
            <a:off x="1091495" y="5544844"/>
            <a:ext cx="7794088" cy="5724552"/>
          </a:xfrm>
        </p:spPr>
        <p:txBody>
          <a:bodyPr/>
          <a:lstStyle/>
          <a:p>
            <a:r>
              <a:rPr lang="uk-UA" sz="9600" dirty="0"/>
              <a:t>Стійке місто</a:t>
            </a:r>
            <a:endParaRPr lang="en-US" sz="9600" dirty="0"/>
          </a:p>
          <a:p>
            <a:r>
              <a:rPr lang="en-US" sz="9600" dirty="0"/>
              <a:t>(resilient city)</a:t>
            </a:r>
            <a:endParaRPr lang="uk-UA" sz="9600" noProof="0" dirty="0"/>
          </a:p>
        </p:txBody>
      </p:sp>
      <p:sp>
        <p:nvSpPr>
          <p:cNvPr id="4" name="Текст 3">
            <a:extLst>
              <a:ext uri="{FF2B5EF4-FFF2-40B4-BE49-F238E27FC236}">
                <a16:creationId xmlns:a16="http://schemas.microsoft.com/office/drawing/2014/main" id="{7F94EE5C-D306-5351-30E7-F02B4894B74E}"/>
              </a:ext>
            </a:extLst>
          </p:cNvPr>
          <p:cNvSpPr>
            <a:spLocks noGrp="1"/>
          </p:cNvSpPr>
          <p:nvPr>
            <p:ph type="body" sz="quarter" idx="20"/>
          </p:nvPr>
        </p:nvSpPr>
        <p:spPr>
          <a:xfrm>
            <a:off x="11332073" y="934107"/>
            <a:ext cx="12282936" cy="11311681"/>
          </a:xfrm>
        </p:spPr>
        <p:txBody>
          <a:bodyPr/>
          <a:lstStyle/>
          <a:p>
            <a:pPr>
              <a:lnSpc>
                <a:spcPct val="100000"/>
              </a:lnSpc>
            </a:pPr>
            <a:r>
              <a:rPr lang="uk-UA" sz="5400" b="1" dirty="0"/>
              <a:t>Стійке місто </a:t>
            </a:r>
            <a:r>
              <a:rPr lang="uk-UA" sz="5400" dirty="0"/>
              <a:t>– </a:t>
            </a:r>
          </a:p>
          <a:p>
            <a:pPr>
              <a:lnSpc>
                <a:spcPct val="100000"/>
              </a:lnSpc>
            </a:pPr>
            <a:r>
              <a:rPr lang="uk-UA" sz="5400" dirty="0"/>
              <a:t>забезпечує себе з мінімальною залежністю від навколишньої місцевості, а енергію виробляти за допомогою відновлюваних джерел. </a:t>
            </a:r>
          </a:p>
          <a:p>
            <a:pPr>
              <a:lnSpc>
                <a:spcPct val="100000"/>
              </a:lnSpc>
            </a:pPr>
            <a:r>
              <a:rPr lang="uk-UA" sz="5400" dirty="0"/>
              <a:t>Головне спрямування населення </a:t>
            </a:r>
            <a:r>
              <a:rPr lang="uk-UA" sz="5400" b="1" dirty="0" err="1"/>
              <a:t>екоміста</a:t>
            </a:r>
            <a:r>
              <a:rPr lang="uk-UA" sz="5400" dirty="0"/>
              <a:t> - скорочення вуглецевого сліду.</a:t>
            </a:r>
          </a:p>
          <a:p>
            <a:pPr>
              <a:lnSpc>
                <a:spcPct val="100000"/>
              </a:lnSpc>
            </a:pPr>
            <a:endParaRPr lang="ru-RU" sz="5400" dirty="0"/>
          </a:p>
          <a:p>
            <a:pPr>
              <a:lnSpc>
                <a:spcPct val="100000"/>
              </a:lnSpc>
            </a:pPr>
            <a:r>
              <a:rPr lang="ru-RU" sz="5400" dirty="0" err="1"/>
              <a:t>Концепціяпередбачає</a:t>
            </a:r>
            <a:r>
              <a:rPr lang="ru-RU" sz="5400" dirty="0"/>
              <a:t> </a:t>
            </a:r>
            <a:r>
              <a:rPr lang="ru-RU" sz="5400" dirty="0" err="1"/>
              <a:t>збалансований</a:t>
            </a:r>
            <a:r>
              <a:rPr lang="ru-RU" sz="5400" dirty="0"/>
              <a:t> </a:t>
            </a:r>
            <a:r>
              <a:rPr lang="ru-RU" sz="5400" dirty="0" err="1"/>
              <a:t>розвиток</a:t>
            </a:r>
            <a:r>
              <a:rPr lang="ru-RU" sz="5400" dirty="0"/>
              <a:t> за </a:t>
            </a:r>
            <a:r>
              <a:rPr lang="ru-RU" sz="5400" dirty="0" err="1"/>
              <a:t>трьома</a:t>
            </a:r>
            <a:r>
              <a:rPr lang="ru-RU" sz="5400" dirty="0"/>
              <a:t> </a:t>
            </a:r>
            <a:r>
              <a:rPr lang="ru-RU" sz="5400" dirty="0" err="1"/>
              <a:t>напрямками</a:t>
            </a:r>
            <a:r>
              <a:rPr lang="ru-RU" sz="5400" dirty="0"/>
              <a:t>: </a:t>
            </a:r>
            <a:r>
              <a:rPr lang="ru-RU" sz="5400" dirty="0" err="1"/>
              <a:t>екологічним</a:t>
            </a:r>
            <a:r>
              <a:rPr lang="ru-RU" sz="5400" dirty="0"/>
              <a:t>, </a:t>
            </a:r>
            <a:r>
              <a:rPr lang="ru-RU" sz="5400" dirty="0" err="1"/>
              <a:t>соціальним</a:t>
            </a:r>
            <a:r>
              <a:rPr lang="ru-RU" sz="5400" dirty="0"/>
              <a:t> та </a:t>
            </a:r>
            <a:r>
              <a:rPr lang="ru-RU" sz="5400" dirty="0" err="1"/>
              <a:t>економічним</a:t>
            </a:r>
            <a:r>
              <a:rPr lang="ru-RU" sz="5400" dirty="0"/>
              <a:t>, де </a:t>
            </a:r>
            <a:r>
              <a:rPr lang="ru-RU" sz="5400" dirty="0" err="1"/>
              <a:t>кожен</a:t>
            </a:r>
            <a:r>
              <a:rPr lang="ru-RU" sz="5400" dirty="0"/>
              <a:t> з </a:t>
            </a:r>
            <a:r>
              <a:rPr lang="ru-RU" sz="5400" dirty="0" err="1"/>
              <a:t>цих</a:t>
            </a:r>
            <a:r>
              <a:rPr lang="ru-RU" sz="5400" dirty="0"/>
              <a:t> </a:t>
            </a:r>
            <a:r>
              <a:rPr lang="ru-RU" sz="5400" dirty="0" err="1"/>
              <a:t>вимірів</a:t>
            </a:r>
            <a:r>
              <a:rPr lang="ru-RU" sz="5400" dirty="0"/>
              <a:t> </a:t>
            </a:r>
            <a:r>
              <a:rPr lang="ru-RU" sz="5400" dirty="0" err="1"/>
              <a:t>має</a:t>
            </a:r>
            <a:r>
              <a:rPr lang="ru-RU" sz="5400" dirty="0"/>
              <a:t> </a:t>
            </a:r>
            <a:r>
              <a:rPr lang="ru-RU" sz="5400" dirty="0" err="1"/>
              <a:t>однакове</a:t>
            </a:r>
            <a:r>
              <a:rPr lang="ru-RU" sz="5400" dirty="0"/>
              <a:t> </a:t>
            </a:r>
            <a:r>
              <a:rPr lang="ru-RU" sz="5400" dirty="0" err="1"/>
              <a:t>значення</a:t>
            </a:r>
            <a:r>
              <a:rPr lang="uk-UA" sz="5400" dirty="0"/>
              <a:t> </a:t>
            </a:r>
          </a:p>
        </p:txBody>
      </p:sp>
    </p:spTree>
    <p:extLst>
      <p:ext uri="{BB962C8B-B14F-4D97-AF65-F5344CB8AC3E}">
        <p14:creationId xmlns:p14="http://schemas.microsoft.com/office/powerpoint/2010/main" val="410848671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BED3A-ADA2-4BD3-C08F-ED4885202A74}"/>
            </a:ext>
          </a:extLst>
        </p:cNvPr>
        <p:cNvGrpSpPr/>
        <p:nvPr/>
      </p:nvGrpSpPr>
      <p:grpSpPr>
        <a:xfrm>
          <a:off x="0" y="0"/>
          <a:ext cx="0" cy="0"/>
          <a:chOff x="0" y="0"/>
          <a:chExt cx="0" cy="0"/>
        </a:xfrm>
      </p:grpSpPr>
      <p:sp>
        <p:nvSpPr>
          <p:cNvPr id="2" name="Текст 1">
            <a:extLst>
              <a:ext uri="{FF2B5EF4-FFF2-40B4-BE49-F238E27FC236}">
                <a16:creationId xmlns:a16="http://schemas.microsoft.com/office/drawing/2014/main" id="{D2DE8E4A-FB57-D41A-0ACA-FAAC299EE5F5}"/>
              </a:ext>
            </a:extLst>
          </p:cNvPr>
          <p:cNvSpPr>
            <a:spLocks noGrp="1"/>
          </p:cNvSpPr>
          <p:nvPr>
            <p:ph type="body" sz="quarter" idx="12"/>
          </p:nvPr>
        </p:nvSpPr>
        <p:spPr>
          <a:xfrm>
            <a:off x="8807212" y="3166543"/>
            <a:ext cx="774111" cy="1320946"/>
          </a:xfrm>
        </p:spPr>
        <p:txBody>
          <a:bodyPr/>
          <a:lstStyle/>
          <a:p>
            <a:r>
              <a:rPr lang="uk-UA" sz="9600" noProof="0" dirty="0">
                <a:solidFill>
                  <a:schemeClr val="bg1"/>
                </a:solidFill>
              </a:rPr>
              <a:t>2</a:t>
            </a:r>
          </a:p>
        </p:txBody>
      </p:sp>
      <p:sp>
        <p:nvSpPr>
          <p:cNvPr id="3" name="Текст 2">
            <a:extLst>
              <a:ext uri="{FF2B5EF4-FFF2-40B4-BE49-F238E27FC236}">
                <a16:creationId xmlns:a16="http://schemas.microsoft.com/office/drawing/2014/main" id="{C81F824A-03A5-FFCC-2705-1C3A2CBCC7C0}"/>
              </a:ext>
            </a:extLst>
          </p:cNvPr>
          <p:cNvSpPr>
            <a:spLocks noGrp="1"/>
          </p:cNvSpPr>
          <p:nvPr>
            <p:ph type="body" sz="quarter" idx="13"/>
          </p:nvPr>
        </p:nvSpPr>
        <p:spPr>
          <a:xfrm>
            <a:off x="1091495" y="5544844"/>
            <a:ext cx="7794088" cy="5724552"/>
          </a:xfrm>
        </p:spPr>
        <p:txBody>
          <a:bodyPr/>
          <a:lstStyle/>
          <a:p>
            <a:r>
              <a:rPr lang="uk-UA" sz="9600" dirty="0"/>
              <a:t>Еко місто</a:t>
            </a:r>
            <a:endParaRPr lang="uk-UA" sz="9600" noProof="0" dirty="0"/>
          </a:p>
        </p:txBody>
      </p:sp>
      <p:sp>
        <p:nvSpPr>
          <p:cNvPr id="4" name="Текст 3">
            <a:extLst>
              <a:ext uri="{FF2B5EF4-FFF2-40B4-BE49-F238E27FC236}">
                <a16:creationId xmlns:a16="http://schemas.microsoft.com/office/drawing/2014/main" id="{7F94EE5C-D306-5351-30E7-F02B4894B74E}"/>
              </a:ext>
            </a:extLst>
          </p:cNvPr>
          <p:cNvSpPr>
            <a:spLocks noGrp="1"/>
          </p:cNvSpPr>
          <p:nvPr>
            <p:ph type="body" sz="quarter" idx="20"/>
          </p:nvPr>
        </p:nvSpPr>
        <p:spPr>
          <a:xfrm>
            <a:off x="11617298" y="1143832"/>
            <a:ext cx="11562016" cy="8215321"/>
          </a:xfrm>
        </p:spPr>
        <p:txBody>
          <a:bodyPr/>
          <a:lstStyle/>
          <a:p>
            <a:pPr>
              <a:lnSpc>
                <a:spcPct val="100000"/>
              </a:lnSpc>
            </a:pPr>
            <a:r>
              <a:rPr lang="uk-UA" sz="5400" b="1" dirty="0" err="1"/>
              <a:t>Екомісто</a:t>
            </a:r>
            <a:r>
              <a:rPr lang="uk-UA" sz="5400" dirty="0"/>
              <a:t> </a:t>
            </a:r>
            <a:r>
              <a:rPr lang="en-US" sz="5400" dirty="0"/>
              <a:t>–</a:t>
            </a:r>
          </a:p>
          <a:p>
            <a:pPr>
              <a:lnSpc>
                <a:spcPct val="100000"/>
              </a:lnSpc>
            </a:pPr>
            <a:r>
              <a:rPr lang="uk-UA" sz="5400" dirty="0"/>
              <a:t>є частиною концепції</a:t>
            </a:r>
            <a:r>
              <a:rPr lang="en-US" sz="5400" dirty="0"/>
              <a:t>  </a:t>
            </a:r>
            <a:r>
              <a:rPr lang="uk-UA" sz="5400" dirty="0"/>
              <a:t>стійкого  міста, фокусуючись переважно на екологічних аспектах, як-от:  </a:t>
            </a:r>
          </a:p>
          <a:p>
            <a:pPr>
              <a:lnSpc>
                <a:spcPct val="100000"/>
              </a:lnSpc>
            </a:pPr>
            <a:r>
              <a:rPr lang="uk-UA" sz="5400" dirty="0"/>
              <a:t>- зменшення забруднення </a:t>
            </a:r>
          </a:p>
          <a:p>
            <a:pPr>
              <a:lnSpc>
                <a:spcPct val="100000"/>
              </a:lnSpc>
            </a:pPr>
            <a:r>
              <a:rPr lang="uk-UA" sz="5400" dirty="0"/>
              <a:t>- покращення навколишнього середовища </a:t>
            </a:r>
          </a:p>
          <a:p>
            <a:pPr>
              <a:lnSpc>
                <a:spcPct val="100000"/>
              </a:lnSpc>
            </a:pPr>
            <a:r>
              <a:rPr lang="uk-UA" sz="5400" dirty="0"/>
              <a:t>- ефективне управління природними ресурсами.</a:t>
            </a:r>
            <a:endParaRPr lang="uk-UA" sz="5400" kern="1800" noProof="0" dirty="0"/>
          </a:p>
        </p:txBody>
      </p:sp>
    </p:spTree>
    <p:extLst>
      <p:ext uri="{BB962C8B-B14F-4D97-AF65-F5344CB8AC3E}">
        <p14:creationId xmlns:p14="http://schemas.microsoft.com/office/powerpoint/2010/main" val="201844026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62FBD-46D4-2839-7323-CD62C0E92C5F}"/>
            </a:ext>
          </a:extLst>
        </p:cNvPr>
        <p:cNvGrpSpPr/>
        <p:nvPr/>
      </p:nvGrpSpPr>
      <p:grpSpPr>
        <a:xfrm>
          <a:off x="0" y="0"/>
          <a:ext cx="0" cy="0"/>
          <a:chOff x="0" y="0"/>
          <a:chExt cx="0" cy="0"/>
        </a:xfrm>
      </p:grpSpPr>
      <p:sp>
        <p:nvSpPr>
          <p:cNvPr id="6" name="Текст 5">
            <a:extLst>
              <a:ext uri="{FF2B5EF4-FFF2-40B4-BE49-F238E27FC236}">
                <a16:creationId xmlns:a16="http://schemas.microsoft.com/office/drawing/2014/main" id="{044F11E4-941F-4B31-BDDF-8167F7E1C7D5}"/>
              </a:ext>
            </a:extLst>
          </p:cNvPr>
          <p:cNvSpPr>
            <a:spLocks noGrp="1"/>
          </p:cNvSpPr>
          <p:nvPr>
            <p:ph type="body" sz="quarter" idx="17"/>
          </p:nvPr>
        </p:nvSpPr>
        <p:spPr>
          <a:xfrm>
            <a:off x="15455900" y="2984637"/>
            <a:ext cx="7915827" cy="5749142"/>
          </a:xfrm>
        </p:spPr>
        <p:txBody>
          <a:bodyPr/>
          <a:lstStyle/>
          <a:p>
            <a:pPr hangingPunct="0">
              <a:lnSpc>
                <a:spcPct val="100000"/>
              </a:lnSpc>
            </a:pPr>
            <a:r>
              <a:rPr lang="uk-UA" sz="3600" dirty="0"/>
              <a:t>Вперше термін «</a:t>
            </a:r>
            <a:r>
              <a:rPr lang="uk-UA" sz="3600" dirty="0" err="1"/>
              <a:t>екомісто</a:t>
            </a:r>
            <a:r>
              <a:rPr lang="uk-UA" sz="3600" dirty="0"/>
              <a:t>» використовував Річард </a:t>
            </a:r>
            <a:r>
              <a:rPr lang="uk-UA" sz="3600" dirty="0" err="1"/>
              <a:t>Регістер</a:t>
            </a:r>
            <a:endParaRPr lang="uk-UA" sz="3600" dirty="0"/>
          </a:p>
          <a:p>
            <a:pPr hangingPunct="0">
              <a:lnSpc>
                <a:spcPct val="100000"/>
              </a:lnSpc>
            </a:pPr>
            <a:r>
              <a:rPr lang="uk-UA" sz="3600" dirty="0"/>
              <a:t> у 1987 році в книзі «Будівництво міста для здорового майбутнього» </a:t>
            </a:r>
            <a:endParaRPr lang="ru-RU" sz="3500" dirty="0"/>
          </a:p>
        </p:txBody>
      </p:sp>
      <p:sp>
        <p:nvSpPr>
          <p:cNvPr id="8" name="Текст 1">
            <a:extLst>
              <a:ext uri="{FF2B5EF4-FFF2-40B4-BE49-F238E27FC236}">
                <a16:creationId xmlns:a16="http://schemas.microsoft.com/office/drawing/2014/main" id="{9746C61E-43B0-00C9-F7EA-EF0EF35F39A0}"/>
              </a:ext>
            </a:extLst>
          </p:cNvPr>
          <p:cNvSpPr txBox="1">
            <a:spLocks/>
          </p:cNvSpPr>
          <p:nvPr/>
        </p:nvSpPr>
        <p:spPr>
          <a:xfrm>
            <a:off x="875250" y="2361017"/>
            <a:ext cx="13486207" cy="99744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hangingPunct="0"/>
            <a:r>
              <a:rPr lang="uk-UA" sz="5400" dirty="0" err="1"/>
              <a:t>Екомісто</a:t>
            </a:r>
            <a:r>
              <a:rPr lang="uk-UA" sz="5400" dirty="0"/>
              <a:t>, стійке місто, стабільне місто - населений пункт, </a:t>
            </a:r>
            <a:r>
              <a:rPr lang="uk-UA" sz="5400" dirty="0" err="1"/>
              <a:t>спроєктований</a:t>
            </a:r>
            <a:r>
              <a:rPr lang="uk-UA" sz="5400" dirty="0"/>
              <a:t> з урахуванням впливу на навколишнє середовище. </a:t>
            </a:r>
            <a:endParaRPr lang="en-US" sz="5400" dirty="0"/>
          </a:p>
          <a:p>
            <a:pPr hangingPunct="0"/>
            <a:endParaRPr lang="en-US" sz="5400" dirty="0"/>
          </a:p>
          <a:p>
            <a:pPr hangingPunct="0"/>
            <a:r>
              <a:rPr lang="uk-UA" sz="5400" dirty="0"/>
              <a:t>У такому місті жителі прагнуть мінімізувати споживання енергії, води та продуктів харчування, уникнути нераціонального виділення теплоти, забруднення повітря вуглекислим газом (CO</a:t>
            </a:r>
            <a:r>
              <a:rPr lang="uk-UA" sz="5400" baseline="-25000" dirty="0"/>
              <a:t>2</a:t>
            </a:r>
            <a:r>
              <a:rPr lang="uk-UA" sz="5400" dirty="0"/>
              <a:t>) та іншими парниковими газами, а також забруднення водних об'єктів </a:t>
            </a:r>
            <a:endParaRPr lang="uk-UA" sz="4500" dirty="0"/>
          </a:p>
        </p:txBody>
      </p:sp>
    </p:spTree>
    <p:extLst>
      <p:ext uri="{BB962C8B-B14F-4D97-AF65-F5344CB8AC3E}">
        <p14:creationId xmlns:p14="http://schemas.microsoft.com/office/powerpoint/2010/main" val="90549515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62FBD-46D4-2839-7323-CD62C0E92C5F}"/>
            </a:ext>
          </a:extLst>
        </p:cNvPr>
        <p:cNvGrpSpPr/>
        <p:nvPr/>
      </p:nvGrpSpPr>
      <p:grpSpPr>
        <a:xfrm>
          <a:off x="0" y="0"/>
          <a:ext cx="0" cy="0"/>
          <a:chOff x="0" y="0"/>
          <a:chExt cx="0" cy="0"/>
        </a:xfrm>
      </p:grpSpPr>
      <p:sp>
        <p:nvSpPr>
          <p:cNvPr id="6" name="Текст 5">
            <a:extLst>
              <a:ext uri="{FF2B5EF4-FFF2-40B4-BE49-F238E27FC236}">
                <a16:creationId xmlns:a16="http://schemas.microsoft.com/office/drawing/2014/main" id="{044F11E4-941F-4B31-BDDF-8167F7E1C7D5}"/>
              </a:ext>
            </a:extLst>
          </p:cNvPr>
          <p:cNvSpPr>
            <a:spLocks noGrp="1"/>
          </p:cNvSpPr>
          <p:nvPr>
            <p:ph type="body" sz="quarter" idx="17"/>
          </p:nvPr>
        </p:nvSpPr>
        <p:spPr>
          <a:xfrm>
            <a:off x="15455900" y="2984637"/>
            <a:ext cx="7915827" cy="5749142"/>
          </a:xfrm>
        </p:spPr>
        <p:txBody>
          <a:bodyPr/>
          <a:lstStyle/>
          <a:p>
            <a:pPr lvl="0" hangingPunct="0"/>
            <a:r>
              <a:rPr lang="uk-UA" sz="5000" b="1" dirty="0"/>
              <a:t>ПРИНЦИПИ </a:t>
            </a:r>
          </a:p>
          <a:p>
            <a:pPr lvl="0" hangingPunct="0"/>
            <a:endParaRPr lang="uk-UA" sz="5000" b="1" dirty="0"/>
          </a:p>
          <a:p>
            <a:pPr lvl="0" hangingPunct="0"/>
            <a:r>
              <a:rPr lang="uk-UA" sz="5000" b="1" dirty="0"/>
              <a:t>ФОРМУВАННЯ </a:t>
            </a:r>
          </a:p>
          <a:p>
            <a:pPr lvl="0" hangingPunct="0"/>
            <a:endParaRPr lang="uk-UA" sz="5000" b="1" dirty="0"/>
          </a:p>
          <a:p>
            <a:pPr lvl="0" hangingPunct="0"/>
            <a:r>
              <a:rPr lang="uk-UA" sz="5000" b="1" dirty="0"/>
              <a:t>СТІЙКОГО МІСТА</a:t>
            </a:r>
          </a:p>
          <a:p>
            <a:pPr lvl="0" hangingPunct="0"/>
            <a:endParaRPr lang="uk-UA" sz="5000" b="1" dirty="0"/>
          </a:p>
        </p:txBody>
      </p:sp>
      <p:sp>
        <p:nvSpPr>
          <p:cNvPr id="8" name="Текст 1">
            <a:extLst>
              <a:ext uri="{FF2B5EF4-FFF2-40B4-BE49-F238E27FC236}">
                <a16:creationId xmlns:a16="http://schemas.microsoft.com/office/drawing/2014/main" id="{9746C61E-43B0-00C9-F7EA-EF0EF35F39A0}"/>
              </a:ext>
            </a:extLst>
          </p:cNvPr>
          <p:cNvSpPr txBox="1">
            <a:spLocks/>
          </p:cNvSpPr>
          <p:nvPr/>
        </p:nvSpPr>
        <p:spPr>
          <a:xfrm>
            <a:off x="1054545" y="2361016"/>
            <a:ext cx="13934442" cy="97592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uk-UA" sz="3500" dirty="0"/>
              <a:t>Створення різних сільськогосподарських структур, ділянок в межах міста (в центрі або передмістях), щоб скоротити шлях продуктів харчування від місця зростання до кінцевого споживача;</a:t>
            </a:r>
          </a:p>
          <a:p>
            <a:endParaRPr lang="uk-UA" sz="3500" dirty="0"/>
          </a:p>
          <a:p>
            <a:r>
              <a:rPr lang="uk-UA" sz="3500" dirty="0"/>
              <a:t>Використання поновлюваних джерел енергії: </a:t>
            </a:r>
            <a:r>
              <a:rPr lang="uk-UA" sz="3500" dirty="0" err="1"/>
              <a:t>вітрогенераторів</a:t>
            </a:r>
            <a:r>
              <a:rPr lang="uk-UA" sz="3500" dirty="0"/>
              <a:t>, сонячних </a:t>
            </a:r>
            <a:r>
              <a:rPr lang="uk-UA" sz="3500" dirty="0" err="1"/>
              <a:t>батарей</a:t>
            </a:r>
            <a:r>
              <a:rPr lang="uk-UA" sz="3500" dirty="0"/>
              <a:t> або біогазу, створеного зі стічних вод;</a:t>
            </a:r>
          </a:p>
          <a:p>
            <a:endParaRPr lang="uk-UA" sz="3500" dirty="0"/>
          </a:p>
          <a:p>
            <a:r>
              <a:rPr lang="uk-UA" sz="3500" dirty="0"/>
              <a:t>Різні методи зниження необхідності кондиціонування повітря, як-от висадження дерев (затінення) і колірне освітлення поверхні, улаштування природної вентиляції, збільшення водних об'єктів і зелених зон до рівня не менше 20% від площі міста. Ці заходи спрямовані також на боротьбу з «ефектом теплового острова», викликаного великою кількістю бетону та асфальту, які роблять міські райони на кілька градусів тепліше, ніж навколишні сільські райони;</a:t>
            </a:r>
          </a:p>
          <a:p>
            <a:endParaRPr lang="uk-UA" sz="3500" dirty="0"/>
          </a:p>
          <a:p>
            <a:r>
              <a:rPr lang="uk-UA" sz="3500" dirty="0"/>
              <a:t>Поліпшення роботи громадського транспорту та збільшення пішохідних зон (створення громадських просторів) для скорочення автомобільних вихлопів;</a:t>
            </a:r>
          </a:p>
          <a:p>
            <a:pPr marL="0" indent="0" hangingPunct="0">
              <a:buNone/>
            </a:pPr>
            <a:endParaRPr lang="uk-UA" sz="3500" dirty="0"/>
          </a:p>
        </p:txBody>
      </p:sp>
    </p:spTree>
    <p:extLst>
      <p:ext uri="{BB962C8B-B14F-4D97-AF65-F5344CB8AC3E}">
        <p14:creationId xmlns:p14="http://schemas.microsoft.com/office/powerpoint/2010/main" val="345337208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62FBD-46D4-2839-7323-CD62C0E92C5F}"/>
            </a:ext>
          </a:extLst>
        </p:cNvPr>
        <p:cNvGrpSpPr/>
        <p:nvPr/>
      </p:nvGrpSpPr>
      <p:grpSpPr>
        <a:xfrm>
          <a:off x="0" y="0"/>
          <a:ext cx="0" cy="0"/>
          <a:chOff x="0" y="0"/>
          <a:chExt cx="0" cy="0"/>
        </a:xfrm>
      </p:grpSpPr>
      <p:sp>
        <p:nvSpPr>
          <p:cNvPr id="6" name="Текст 5">
            <a:extLst>
              <a:ext uri="{FF2B5EF4-FFF2-40B4-BE49-F238E27FC236}">
                <a16:creationId xmlns:a16="http://schemas.microsoft.com/office/drawing/2014/main" id="{044F11E4-941F-4B31-BDDF-8167F7E1C7D5}"/>
              </a:ext>
            </a:extLst>
          </p:cNvPr>
          <p:cNvSpPr>
            <a:spLocks noGrp="1"/>
          </p:cNvSpPr>
          <p:nvPr>
            <p:ph type="body" sz="quarter" idx="17"/>
          </p:nvPr>
        </p:nvSpPr>
        <p:spPr>
          <a:xfrm>
            <a:off x="15455900" y="2984637"/>
            <a:ext cx="7915827" cy="5749142"/>
          </a:xfrm>
        </p:spPr>
        <p:txBody>
          <a:bodyPr/>
          <a:lstStyle/>
          <a:p>
            <a:pPr lvl="0" hangingPunct="0"/>
            <a:r>
              <a:rPr lang="uk-UA" sz="5000" b="1" dirty="0"/>
              <a:t>ПРИНЦИПИ </a:t>
            </a:r>
          </a:p>
          <a:p>
            <a:pPr lvl="0" hangingPunct="0"/>
            <a:endParaRPr lang="uk-UA" sz="5000" b="1" dirty="0"/>
          </a:p>
          <a:p>
            <a:pPr lvl="0" hangingPunct="0"/>
            <a:r>
              <a:rPr lang="uk-UA" sz="5000" b="1" dirty="0"/>
              <a:t>ФОРМУВАННЯ </a:t>
            </a:r>
          </a:p>
          <a:p>
            <a:pPr lvl="0" hangingPunct="0"/>
            <a:endParaRPr lang="uk-UA" sz="5000" b="1" dirty="0"/>
          </a:p>
          <a:p>
            <a:pPr lvl="0" hangingPunct="0"/>
            <a:r>
              <a:rPr lang="uk-UA" sz="5000" b="1" dirty="0"/>
              <a:t>СТІЙКОГО МІСТА</a:t>
            </a:r>
          </a:p>
          <a:p>
            <a:pPr lvl="0" hangingPunct="0"/>
            <a:r>
              <a:rPr lang="uk-UA" sz="5000" b="1" dirty="0"/>
              <a:t> </a:t>
            </a:r>
          </a:p>
          <a:p>
            <a:pPr lvl="0" hangingPunct="0"/>
            <a:endParaRPr lang="uk-UA" sz="5000" b="1" dirty="0"/>
          </a:p>
          <a:p>
            <a:pPr lvl="0" hangingPunct="0"/>
            <a:r>
              <a:rPr lang="uk-UA" sz="5000" b="1" dirty="0"/>
              <a:t>(продовження)</a:t>
            </a:r>
            <a:endParaRPr lang="uk-UA" sz="5000" dirty="0"/>
          </a:p>
          <a:p>
            <a:pPr lvl="0" hangingPunct="0"/>
            <a:endParaRPr lang="uk-UA" sz="5000" dirty="0"/>
          </a:p>
        </p:txBody>
      </p:sp>
      <p:sp>
        <p:nvSpPr>
          <p:cNvPr id="8" name="Текст 1">
            <a:extLst>
              <a:ext uri="{FF2B5EF4-FFF2-40B4-BE49-F238E27FC236}">
                <a16:creationId xmlns:a16="http://schemas.microsoft.com/office/drawing/2014/main" id="{9746C61E-43B0-00C9-F7EA-EF0EF35F39A0}"/>
              </a:ext>
            </a:extLst>
          </p:cNvPr>
          <p:cNvSpPr txBox="1">
            <a:spLocks/>
          </p:cNvSpPr>
          <p:nvPr/>
        </p:nvSpPr>
        <p:spPr>
          <a:xfrm>
            <a:off x="1251759" y="3468757"/>
            <a:ext cx="13306913" cy="83407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uk-UA" sz="3500" dirty="0"/>
              <a:t>Оптимальна щільність забудови, щоб зробити громадський транспорт життєздатним, але уникнути створення міських теплових островів;</a:t>
            </a:r>
          </a:p>
          <a:p>
            <a:r>
              <a:rPr lang="uk-UA" sz="3500" dirty="0"/>
              <a:t>Зменшення розростання міст, пошук нових шляхів, що дозволяють максимально наблизити місце проживання населення до точок прикладання праці;</a:t>
            </a:r>
          </a:p>
          <a:p>
            <a:r>
              <a:rPr lang="uk-UA" sz="3500" dirty="0"/>
              <a:t>Озеленення дахів і вертикальне озеленення стін;</a:t>
            </a:r>
          </a:p>
          <a:p>
            <a:r>
              <a:rPr lang="uk-UA" sz="3500" dirty="0"/>
              <a:t>Транспорт з нульовим рівнем викидів;</a:t>
            </a:r>
          </a:p>
          <a:p>
            <a:r>
              <a:rPr lang="uk-UA" sz="3500" dirty="0"/>
              <a:t>Енергоефективні будинки;</a:t>
            </a:r>
          </a:p>
          <a:p>
            <a:r>
              <a:rPr lang="uk-UA" sz="3500" dirty="0"/>
              <a:t>Стійке міські дренажні системи;</a:t>
            </a:r>
          </a:p>
          <a:p>
            <a:r>
              <a:rPr lang="uk-UA" sz="3500" dirty="0"/>
              <a:t>Енергозберігаючі системи / пристрої;</a:t>
            </a:r>
          </a:p>
          <a:p>
            <a:r>
              <a:rPr lang="uk-UA" sz="3500" dirty="0"/>
              <a:t>Садове та ландшафтне проектування зі збереженням чистої води.</a:t>
            </a:r>
          </a:p>
          <a:p>
            <a:pPr marL="0" indent="0" hangingPunct="0">
              <a:buNone/>
            </a:pPr>
            <a:endParaRPr lang="uk-UA" sz="3500" dirty="0"/>
          </a:p>
        </p:txBody>
      </p:sp>
    </p:spTree>
    <p:extLst>
      <p:ext uri="{BB962C8B-B14F-4D97-AF65-F5344CB8AC3E}">
        <p14:creationId xmlns:p14="http://schemas.microsoft.com/office/powerpoint/2010/main" val="233342884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25148" y="11420511"/>
            <a:ext cx="21350301" cy="1941218"/>
          </a:xfrm>
        </p:spPr>
        <p:txBody>
          <a:bodyPr/>
          <a:lstStyle/>
          <a:p>
            <a:r>
              <a:rPr lang="ru-RU" sz="5000" dirty="0" err="1"/>
              <a:t>Екомісто</a:t>
            </a:r>
            <a:r>
              <a:rPr lang="ru-RU" sz="5000" dirty="0"/>
              <a:t>. </a:t>
            </a:r>
            <a:r>
              <a:rPr lang="ru-RU" sz="5000" dirty="0" err="1"/>
              <a:t>Загальний</a:t>
            </a:r>
            <a:r>
              <a:rPr lang="ru-RU" sz="5000" dirty="0"/>
              <a:t> </a:t>
            </a:r>
            <a:r>
              <a:rPr lang="ru-RU" sz="5000" dirty="0" err="1"/>
              <a:t>вигляд</a:t>
            </a:r>
            <a:r>
              <a:rPr lang="ru-RU" sz="5000" dirty="0"/>
              <a:t>. </a:t>
            </a:r>
            <a:br>
              <a:rPr lang="ru-RU" sz="5000" dirty="0"/>
            </a:br>
            <a:r>
              <a:rPr lang="ru-RU" sz="3500" dirty="0"/>
              <a:t>[https://ecopolitic.com.ua/ua/news/u-singapuri-pobudujut-rozumne-ekomisto-yakij-viglyad-vono-matime/]</a:t>
            </a:r>
            <a:endParaRPr lang="uk-UA" sz="3500" dirty="0"/>
          </a:p>
        </p:txBody>
      </p:sp>
      <p:sp>
        <p:nvSpPr>
          <p:cNvPr id="4" name="Rectangle 2"/>
          <p:cNvSpPr>
            <a:spLocks noChangeArrowheads="1"/>
          </p:cNvSpPr>
          <p:nvPr/>
        </p:nvSpPr>
        <p:spPr bwMode="auto">
          <a:xfrm>
            <a:off x="0" y="0"/>
            <a:ext cx="2438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sp>
        <p:nvSpPr>
          <p:cNvPr id="5" name="Rectangle 2"/>
          <p:cNvSpPr>
            <a:spLocks noChangeArrowheads="1"/>
          </p:cNvSpPr>
          <p:nvPr/>
        </p:nvSpPr>
        <p:spPr bwMode="auto">
          <a:xfrm>
            <a:off x="0" y="0"/>
            <a:ext cx="2438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sp>
        <p:nvSpPr>
          <p:cNvPr id="3" name="Rectangle 2"/>
          <p:cNvSpPr>
            <a:spLocks noChangeArrowheads="1"/>
          </p:cNvSpPr>
          <p:nvPr/>
        </p:nvSpPr>
        <p:spPr bwMode="auto">
          <a:xfrm>
            <a:off x="0" y="0"/>
            <a:ext cx="2438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sp>
        <p:nvSpPr>
          <p:cNvPr id="6" name="Rectangle 2"/>
          <p:cNvSpPr>
            <a:spLocks noChangeArrowheads="1"/>
          </p:cNvSpPr>
          <p:nvPr/>
        </p:nvSpPr>
        <p:spPr bwMode="auto">
          <a:xfrm>
            <a:off x="4635234" y="3415469"/>
            <a:ext cx="2899065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uk-UA"/>
          </a:p>
        </p:txBody>
      </p:sp>
      <p:sp>
        <p:nvSpPr>
          <p:cNvPr id="7" name="Rectangle 2"/>
          <p:cNvSpPr>
            <a:spLocks noChangeArrowheads="1"/>
          </p:cNvSpPr>
          <p:nvPr/>
        </p:nvSpPr>
        <p:spPr bwMode="auto">
          <a:xfrm>
            <a:off x="2277405" y="1759788"/>
            <a:ext cx="8104141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uk-UA"/>
          </a:p>
        </p:txBody>
      </p:sp>
      <p:sp>
        <p:nvSpPr>
          <p:cNvPr id="8" name="Rectangle 2"/>
          <p:cNvSpPr>
            <a:spLocks noChangeArrowheads="1"/>
          </p:cNvSpPr>
          <p:nvPr/>
        </p:nvSpPr>
        <p:spPr bwMode="auto">
          <a:xfrm>
            <a:off x="1510748" y="1331843"/>
            <a:ext cx="7676771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uk-UA"/>
          </a:p>
        </p:txBody>
      </p:sp>
      <p:pic>
        <p:nvPicPr>
          <p:cNvPr id="102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4417" y="1466111"/>
            <a:ext cx="17532626" cy="9865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00934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317BA-758A-925F-B0D4-C81CE9472648}"/>
            </a:ext>
          </a:extLst>
        </p:cNvPr>
        <p:cNvGrpSpPr/>
        <p:nvPr/>
      </p:nvGrpSpPr>
      <p:grpSpPr>
        <a:xfrm>
          <a:off x="0" y="0"/>
          <a:ext cx="0" cy="0"/>
          <a:chOff x="0" y="0"/>
          <a:chExt cx="0" cy="0"/>
        </a:xfrm>
      </p:grpSpPr>
      <p:sp>
        <p:nvSpPr>
          <p:cNvPr id="4" name="Заголовок 1">
            <a:extLst>
              <a:ext uri="{FF2B5EF4-FFF2-40B4-BE49-F238E27FC236}">
                <a16:creationId xmlns:a16="http://schemas.microsoft.com/office/drawing/2014/main" id="{00AEFC7E-A8FE-FCAB-70D5-1535993AF23C}"/>
              </a:ext>
            </a:extLst>
          </p:cNvPr>
          <p:cNvSpPr>
            <a:spLocks noGrp="1"/>
          </p:cNvSpPr>
          <p:nvPr>
            <p:ph type="title"/>
          </p:nvPr>
        </p:nvSpPr>
        <p:spPr>
          <a:xfrm>
            <a:off x="8270369" y="1199969"/>
            <a:ext cx="12931216" cy="5394231"/>
          </a:xfrm>
        </p:spPr>
        <p:txBody>
          <a:bodyPr/>
          <a:lstStyle/>
          <a:p>
            <a:pPr hangingPunct="0"/>
            <a:r>
              <a:rPr lang="uk-UA" sz="12200" b="1" dirty="0"/>
              <a:t>Частина </a:t>
            </a:r>
            <a:r>
              <a:rPr lang="en-US" sz="12200" b="1" dirty="0"/>
              <a:t>3</a:t>
            </a:r>
            <a:r>
              <a:rPr lang="uk-UA" sz="12200" b="1" dirty="0"/>
              <a:t>. ОСНОВНІ ОЗНАКИ ЕКОМІСТА</a:t>
            </a:r>
          </a:p>
        </p:txBody>
      </p:sp>
    </p:spTree>
    <p:extLst>
      <p:ext uri="{BB962C8B-B14F-4D97-AF65-F5344CB8AC3E}">
        <p14:creationId xmlns:p14="http://schemas.microsoft.com/office/powerpoint/2010/main" val="1224608328"/>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кутник: округлені кути 17">
            <a:extLst>
              <a:ext uri="{FF2B5EF4-FFF2-40B4-BE49-F238E27FC236}">
                <a16:creationId xmlns:a16="http://schemas.microsoft.com/office/drawing/2014/main" id="{1EF09067-0B18-DCA2-CAA9-183E729B4C5C}"/>
              </a:ext>
            </a:extLst>
          </p:cNvPr>
          <p:cNvSpPr/>
          <p:nvPr/>
        </p:nvSpPr>
        <p:spPr>
          <a:xfrm>
            <a:off x="5568294" y="1159666"/>
            <a:ext cx="16138767" cy="1046821"/>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uk-UA" sz="3400" dirty="0">
              <a:solidFill>
                <a:schemeClr val="tx1"/>
              </a:solidFill>
              <a:latin typeface="+mj-lt"/>
            </a:endParaRPr>
          </a:p>
        </p:txBody>
      </p:sp>
      <p:sp>
        <p:nvSpPr>
          <p:cNvPr id="11" name="Текст 10"/>
          <p:cNvSpPr>
            <a:spLocks noGrp="1"/>
          </p:cNvSpPr>
          <p:nvPr>
            <p:ph type="body" sz="quarter" idx="20"/>
          </p:nvPr>
        </p:nvSpPr>
        <p:spPr>
          <a:xfrm>
            <a:off x="5724940" y="3153995"/>
            <a:ext cx="17990156" cy="7330254"/>
          </a:xfrm>
        </p:spPr>
        <p:txBody>
          <a:bodyPr/>
          <a:lstStyle/>
          <a:p>
            <a:r>
              <a:rPr lang="uk-UA" sz="3600" dirty="0"/>
              <a:t>Активне використання відновлюваних джерел енергії, як-от сонячна, вітрова та </a:t>
            </a:r>
            <a:r>
              <a:rPr lang="uk-UA" sz="3600" dirty="0" err="1"/>
              <a:t>гідроелектроенергія</a:t>
            </a:r>
            <a:r>
              <a:rPr lang="uk-UA" sz="3600" dirty="0"/>
              <a:t>.</a:t>
            </a:r>
          </a:p>
          <a:p>
            <a:endParaRPr lang="uk-UA" sz="3600" i="1" dirty="0"/>
          </a:p>
          <a:p>
            <a:r>
              <a:rPr lang="uk-UA" sz="3600" dirty="0"/>
              <a:t>Розвиток громадського транспорту, велосипедних доріжок та електромобілів для зменшення викидів від транспорту.</a:t>
            </a:r>
          </a:p>
          <a:p>
            <a:endParaRPr lang="uk-UA" sz="3600" dirty="0"/>
          </a:p>
          <a:p>
            <a:r>
              <a:rPr lang="uk-UA" sz="3600" dirty="0"/>
              <a:t>Впровадження систем перероблення та повторного використання відходів, а також раціональне використання води. </a:t>
            </a:r>
          </a:p>
          <a:p>
            <a:endParaRPr lang="uk-UA" sz="3600" dirty="0"/>
          </a:p>
          <a:p>
            <a:r>
              <a:rPr lang="uk-UA" sz="3600" dirty="0"/>
              <a:t>Будівництво з використанням екологічно чистих матеріалів, енергоефективних технологій та систем збирання дощової води. </a:t>
            </a:r>
          </a:p>
          <a:p>
            <a:endParaRPr lang="uk-UA" sz="3600" dirty="0"/>
          </a:p>
          <a:p>
            <a:r>
              <a:rPr lang="uk-UA" sz="3600" dirty="0"/>
              <a:t>Створення екосистем, де місто, природа та люди співіснують у гармонії, з акцентом на </a:t>
            </a:r>
            <a:r>
              <a:rPr lang="uk-UA" sz="3600" dirty="0" err="1"/>
              <a:t>біорізноманіття</a:t>
            </a:r>
            <a:r>
              <a:rPr lang="uk-UA" sz="3600" dirty="0"/>
              <a:t> та зелені зони.</a:t>
            </a:r>
          </a:p>
          <a:p>
            <a:pPr hangingPunct="0"/>
            <a:endParaRPr lang="uk-UA" sz="3600" dirty="0"/>
          </a:p>
          <a:p>
            <a:pPr hangingPunct="0"/>
            <a:r>
              <a:rPr lang="uk-UA" sz="3600" dirty="0"/>
              <a:t> </a:t>
            </a:r>
          </a:p>
          <a:p>
            <a:r>
              <a:rPr lang="uk-UA" sz="3300" b="1" dirty="0"/>
              <a:t>.</a:t>
            </a:r>
          </a:p>
          <a:p>
            <a:endParaRPr lang="uk-UA" dirty="0"/>
          </a:p>
        </p:txBody>
      </p:sp>
      <p:sp>
        <p:nvSpPr>
          <p:cNvPr id="12" name="Заголовок 11"/>
          <p:cNvSpPr>
            <a:spLocks noGrp="1"/>
          </p:cNvSpPr>
          <p:nvPr>
            <p:ph type="title"/>
          </p:nvPr>
        </p:nvSpPr>
        <p:spPr>
          <a:xfrm>
            <a:off x="5949757" y="1274155"/>
            <a:ext cx="22749038" cy="1941218"/>
          </a:xfrm>
        </p:spPr>
        <p:txBody>
          <a:bodyPr/>
          <a:lstStyle/>
          <a:p>
            <a:pPr hangingPunct="0"/>
            <a:r>
              <a:rPr lang="uk-UA" sz="5000" dirty="0"/>
              <a:t>Ключові характеристики </a:t>
            </a:r>
            <a:r>
              <a:rPr lang="uk-UA" sz="5000" dirty="0" err="1"/>
              <a:t>екоміст</a:t>
            </a:r>
            <a:endParaRPr lang="uk-UA" sz="5000" dirty="0"/>
          </a:p>
        </p:txBody>
      </p:sp>
      <p:sp>
        <p:nvSpPr>
          <p:cNvPr id="13" name="Прямокутник: округлені кути 17">
            <a:extLst>
              <a:ext uri="{FF2B5EF4-FFF2-40B4-BE49-F238E27FC236}">
                <a16:creationId xmlns:a16="http://schemas.microsoft.com/office/drawing/2014/main" id="{1EF09067-0B18-DCA2-CAA9-183E729B4C5C}"/>
              </a:ext>
            </a:extLst>
          </p:cNvPr>
          <p:cNvSpPr/>
          <p:nvPr/>
        </p:nvSpPr>
        <p:spPr>
          <a:xfrm>
            <a:off x="947829" y="3062555"/>
            <a:ext cx="4056099" cy="1164611"/>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uk-UA" sz="3400" dirty="0">
                <a:solidFill>
                  <a:schemeClr val="tx1"/>
                </a:solidFill>
                <a:latin typeface="+mj-lt"/>
              </a:rPr>
              <a:t>Стала енергетика</a:t>
            </a:r>
          </a:p>
        </p:txBody>
      </p:sp>
      <p:sp>
        <p:nvSpPr>
          <p:cNvPr id="23" name="Прямокутник: округлені кути 17">
            <a:extLst>
              <a:ext uri="{FF2B5EF4-FFF2-40B4-BE49-F238E27FC236}">
                <a16:creationId xmlns:a16="http://schemas.microsoft.com/office/drawing/2014/main" id="{1EF09067-0B18-DCA2-CAA9-183E729B4C5C}"/>
              </a:ext>
            </a:extLst>
          </p:cNvPr>
          <p:cNvSpPr/>
          <p:nvPr/>
        </p:nvSpPr>
        <p:spPr>
          <a:xfrm>
            <a:off x="947828" y="4633757"/>
            <a:ext cx="4056099" cy="1164611"/>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uk-UA" sz="3400" dirty="0">
                <a:solidFill>
                  <a:schemeClr val="tx1"/>
                </a:solidFill>
                <a:latin typeface="+mj-lt"/>
              </a:rPr>
              <a:t>Зелений транспорт</a:t>
            </a:r>
          </a:p>
        </p:txBody>
      </p:sp>
      <p:sp>
        <p:nvSpPr>
          <p:cNvPr id="24" name="Прямокутник: округлені кути 17">
            <a:extLst>
              <a:ext uri="{FF2B5EF4-FFF2-40B4-BE49-F238E27FC236}">
                <a16:creationId xmlns:a16="http://schemas.microsoft.com/office/drawing/2014/main" id="{1EF09067-0B18-DCA2-CAA9-183E729B4C5C}"/>
              </a:ext>
            </a:extLst>
          </p:cNvPr>
          <p:cNvSpPr/>
          <p:nvPr/>
        </p:nvSpPr>
        <p:spPr>
          <a:xfrm>
            <a:off x="842517" y="6039413"/>
            <a:ext cx="4161410" cy="1505881"/>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uk-UA" sz="3400" dirty="0">
                <a:solidFill>
                  <a:schemeClr val="tx1"/>
                </a:solidFill>
                <a:latin typeface="+mj-lt"/>
              </a:rPr>
              <a:t>Ефективне управління ресурсами</a:t>
            </a:r>
          </a:p>
        </p:txBody>
      </p:sp>
      <p:sp>
        <p:nvSpPr>
          <p:cNvPr id="8" name="Прямокутник: округлені кути 17">
            <a:extLst>
              <a:ext uri="{FF2B5EF4-FFF2-40B4-BE49-F238E27FC236}">
                <a16:creationId xmlns:a16="http://schemas.microsoft.com/office/drawing/2014/main" id="{1EF09067-0B18-DCA2-CAA9-183E729B4C5C}"/>
              </a:ext>
            </a:extLst>
          </p:cNvPr>
          <p:cNvSpPr/>
          <p:nvPr/>
        </p:nvSpPr>
        <p:spPr>
          <a:xfrm>
            <a:off x="920446" y="7809648"/>
            <a:ext cx="4056099" cy="1164611"/>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uk-UA" sz="3400" dirty="0">
                <a:solidFill>
                  <a:schemeClr val="tx1"/>
                </a:solidFill>
                <a:latin typeface="+mj-lt"/>
              </a:rPr>
              <a:t>Зелені будівлі</a:t>
            </a:r>
          </a:p>
        </p:txBody>
      </p:sp>
      <p:sp>
        <p:nvSpPr>
          <p:cNvPr id="9" name="Прямокутник: округлені кути 17">
            <a:extLst>
              <a:ext uri="{FF2B5EF4-FFF2-40B4-BE49-F238E27FC236}">
                <a16:creationId xmlns:a16="http://schemas.microsoft.com/office/drawing/2014/main" id="{1EF09067-0B18-DCA2-CAA9-183E729B4C5C}"/>
              </a:ext>
            </a:extLst>
          </p:cNvPr>
          <p:cNvSpPr/>
          <p:nvPr/>
        </p:nvSpPr>
        <p:spPr>
          <a:xfrm>
            <a:off x="973102" y="9421493"/>
            <a:ext cx="4056099" cy="1164611"/>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uk-UA" sz="3400" dirty="0">
                <a:solidFill>
                  <a:schemeClr val="tx1"/>
                </a:solidFill>
                <a:latin typeface="+mj-lt"/>
              </a:rPr>
              <a:t>Інтегровані системи</a:t>
            </a:r>
          </a:p>
        </p:txBody>
      </p:sp>
    </p:spTree>
    <p:extLst>
      <p:ext uri="{BB962C8B-B14F-4D97-AF65-F5344CB8AC3E}">
        <p14:creationId xmlns:p14="http://schemas.microsoft.com/office/powerpoint/2010/main" val="439499929"/>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62FBD-46D4-2839-7323-CD62C0E92C5F}"/>
            </a:ext>
          </a:extLst>
        </p:cNvPr>
        <p:cNvGrpSpPr/>
        <p:nvPr/>
      </p:nvGrpSpPr>
      <p:grpSpPr>
        <a:xfrm>
          <a:off x="0" y="0"/>
          <a:ext cx="0" cy="0"/>
          <a:chOff x="0" y="0"/>
          <a:chExt cx="0" cy="0"/>
        </a:xfrm>
      </p:grpSpPr>
      <p:sp>
        <p:nvSpPr>
          <p:cNvPr id="6" name="Текст 5">
            <a:extLst>
              <a:ext uri="{FF2B5EF4-FFF2-40B4-BE49-F238E27FC236}">
                <a16:creationId xmlns:a16="http://schemas.microsoft.com/office/drawing/2014/main" id="{044F11E4-941F-4B31-BDDF-8167F7E1C7D5}"/>
              </a:ext>
            </a:extLst>
          </p:cNvPr>
          <p:cNvSpPr>
            <a:spLocks noGrp="1"/>
          </p:cNvSpPr>
          <p:nvPr>
            <p:ph type="body" sz="quarter" idx="17"/>
          </p:nvPr>
        </p:nvSpPr>
        <p:spPr>
          <a:xfrm>
            <a:off x="15455900" y="2984637"/>
            <a:ext cx="7915827" cy="5749142"/>
          </a:xfrm>
        </p:spPr>
        <p:txBody>
          <a:bodyPr/>
          <a:lstStyle/>
          <a:p>
            <a:pPr lvl="0"/>
            <a:r>
              <a:rPr lang="uk-UA" sz="5000" dirty="0"/>
              <a:t>Доріжки для велосипедів</a:t>
            </a:r>
          </a:p>
        </p:txBody>
      </p:sp>
      <p:sp>
        <p:nvSpPr>
          <p:cNvPr id="8" name="Текст 1">
            <a:extLst>
              <a:ext uri="{FF2B5EF4-FFF2-40B4-BE49-F238E27FC236}">
                <a16:creationId xmlns:a16="http://schemas.microsoft.com/office/drawing/2014/main" id="{9746C61E-43B0-00C9-F7EA-EF0EF35F39A0}"/>
              </a:ext>
            </a:extLst>
          </p:cNvPr>
          <p:cNvSpPr txBox="1">
            <a:spLocks/>
          </p:cNvSpPr>
          <p:nvPr/>
        </p:nvSpPr>
        <p:spPr>
          <a:xfrm>
            <a:off x="934277" y="3672982"/>
            <a:ext cx="14039433" cy="94484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hangingPunct="0">
              <a:buNone/>
            </a:pPr>
            <a:r>
              <a:rPr lang="uk-UA" sz="3500" dirty="0"/>
              <a:t>В Україні оновлюються державні будівельні норми, зокрема, в частині організації велосипедного руху. </a:t>
            </a:r>
          </a:p>
          <a:p>
            <a:pPr marL="0" indent="0" hangingPunct="0">
              <a:buNone/>
            </a:pPr>
            <a:endParaRPr lang="uk-UA" sz="3500" dirty="0"/>
          </a:p>
          <a:p>
            <a:pPr marL="0" indent="0" hangingPunct="0">
              <a:buNone/>
            </a:pPr>
            <a:r>
              <a:rPr lang="uk-UA" sz="3500" dirty="0"/>
              <a:t>ДБН В.2.3-5:2018 «Вулиці та дороги населених пунктів» </a:t>
            </a:r>
            <a:endParaRPr lang="uk-UA" sz="3500" b="1" dirty="0"/>
          </a:p>
          <a:p>
            <a:pPr marL="0" indent="0" hangingPunct="0">
              <a:buNone/>
            </a:pPr>
            <a:r>
              <a:rPr lang="uk-UA" sz="3500" dirty="0"/>
              <a:t>Обов’язкове  проектування велосипедних доріжок і смуг під час нового будівництва та реконструкції доріг. </a:t>
            </a:r>
          </a:p>
          <a:p>
            <a:pPr marL="0" indent="0" hangingPunct="0">
              <a:buNone/>
            </a:pPr>
            <a:endParaRPr lang="uk-UA" sz="3500" b="1" dirty="0"/>
          </a:p>
          <a:p>
            <a:pPr marL="0" indent="0" hangingPunct="0">
              <a:buNone/>
            </a:pPr>
            <a:r>
              <a:rPr lang="uk-UA" sz="3500" b="1" dirty="0"/>
              <a:t>Приклад  досвіду</a:t>
            </a:r>
          </a:p>
          <a:p>
            <a:pPr marL="0" indent="0" hangingPunct="0">
              <a:buNone/>
            </a:pPr>
            <a:r>
              <a:rPr lang="uk-UA" sz="3500" dirty="0"/>
              <a:t>Амстердам.</a:t>
            </a:r>
          </a:p>
          <a:p>
            <a:pPr marL="0" indent="0" hangingPunct="0">
              <a:buNone/>
            </a:pPr>
            <a:r>
              <a:rPr lang="uk-UA" sz="3500" dirty="0"/>
              <a:t> Близько 40% жителів їздять на роботу на велосипеді. Однак тут немає будь-якої пропаганди чи нав’язування цього виду транспорту.</a:t>
            </a:r>
          </a:p>
          <a:p>
            <a:r>
              <a:rPr lang="uk-UA" sz="3500" dirty="0"/>
              <a:t>Як відомо, найшвидший спосіб дістатися до місця призначення в Амстердамі це велосипед. Практично половину всього транспортного руху в місті складають велосипедисти</a:t>
            </a:r>
          </a:p>
        </p:txBody>
      </p:sp>
    </p:spTree>
    <p:extLst>
      <p:ext uri="{BB962C8B-B14F-4D97-AF65-F5344CB8AC3E}">
        <p14:creationId xmlns:p14="http://schemas.microsoft.com/office/powerpoint/2010/main" val="1151568489"/>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2355574" y="2415209"/>
            <a:ext cx="2438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pic>
        <p:nvPicPr>
          <p:cNvPr id="307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8252" y="2047461"/>
            <a:ext cx="16793156" cy="7871792"/>
          </a:xfrm>
          <a:prstGeom prst="rect">
            <a:avLst/>
          </a:prstGeom>
          <a:noFill/>
          <a:extLst>
            <a:ext uri="{909E8E84-426E-40DD-AFC4-6F175D3DCCD1}">
              <a14:hiddenFill xmlns:a14="http://schemas.microsoft.com/office/drawing/2010/main">
                <a:solidFill>
                  <a:srgbClr val="FFFFFF"/>
                </a:solidFill>
              </a14:hiddenFill>
            </a:ext>
          </a:extLst>
        </p:spPr>
      </p:pic>
      <p:sp>
        <p:nvSpPr>
          <p:cNvPr id="6" name="Заголовок 1"/>
          <p:cNvSpPr>
            <a:spLocks noGrp="1"/>
          </p:cNvSpPr>
          <p:nvPr>
            <p:ph type="title"/>
          </p:nvPr>
        </p:nvSpPr>
        <p:spPr>
          <a:xfrm>
            <a:off x="1918252" y="10440664"/>
            <a:ext cx="15697447" cy="1376961"/>
          </a:xfrm>
        </p:spPr>
        <p:txBody>
          <a:bodyPr/>
          <a:lstStyle/>
          <a:p>
            <a:r>
              <a:rPr lang="uk-UA" sz="5000" dirty="0"/>
              <a:t>Велосипедні доріжки. м .Амстердам,  Нідерланди</a:t>
            </a:r>
          </a:p>
        </p:txBody>
      </p:sp>
    </p:spTree>
    <p:extLst>
      <p:ext uri="{BB962C8B-B14F-4D97-AF65-F5344CB8AC3E}">
        <p14:creationId xmlns:p14="http://schemas.microsoft.com/office/powerpoint/2010/main" val="143924556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A close-up of a logo&#10;&#10;AI-generated content may be incorrect.">
            <a:extLst>
              <a:ext uri="{FF2B5EF4-FFF2-40B4-BE49-F238E27FC236}">
                <a16:creationId xmlns:a16="http://schemas.microsoft.com/office/drawing/2014/main" id="{EBB054AA-0312-F7ED-2AF2-EF3FEA5C2F60}"/>
              </a:ext>
            </a:extLst>
          </p:cNvPr>
          <p:cNvPicPr>
            <a:picLocks noChangeAspect="1"/>
          </p:cNvPicPr>
          <p:nvPr/>
        </p:nvPicPr>
        <p:blipFill>
          <a:blip r:embed="rId2"/>
          <a:stretch>
            <a:fillRect/>
          </a:stretch>
        </p:blipFill>
        <p:spPr>
          <a:xfrm>
            <a:off x="204506" y="8129493"/>
            <a:ext cx="11422841" cy="5211671"/>
          </a:xfrm>
          <a:prstGeom prst="rect">
            <a:avLst/>
          </a:prstGeom>
        </p:spPr>
      </p:pic>
      <p:sp>
        <p:nvSpPr>
          <p:cNvPr id="7" name="Rounded Rectangle 18">
            <a:extLst>
              <a:ext uri="{FF2B5EF4-FFF2-40B4-BE49-F238E27FC236}">
                <a16:creationId xmlns:a16="http://schemas.microsoft.com/office/drawing/2014/main" id="{64EE5E7F-5F9B-7EBD-2421-F08A79345CC3}"/>
              </a:ext>
            </a:extLst>
          </p:cNvPr>
          <p:cNvSpPr/>
          <p:nvPr/>
        </p:nvSpPr>
        <p:spPr>
          <a:xfrm>
            <a:off x="850900" y="2954948"/>
            <a:ext cx="22621748" cy="5211671"/>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uk-UA" sz="4800" dirty="0">
                <a:solidFill>
                  <a:schemeClr val="tx1"/>
                </a:solidFill>
                <a:latin typeface="Trebuchet MS" panose="020B0603020202020204" pitchFamily="34" charset="0"/>
              </a:rPr>
              <a:t>Модуль 3</a:t>
            </a:r>
          </a:p>
          <a:p>
            <a:r>
              <a:rPr lang="uk-UA" sz="4800" dirty="0">
                <a:solidFill>
                  <a:schemeClr val="tx1"/>
                </a:solidFill>
                <a:latin typeface="Trebuchet MS" panose="020B0603020202020204" pitchFamily="34" charset="0"/>
              </a:rPr>
              <a:t>Лекція  3  </a:t>
            </a:r>
            <a:endParaRPr lang="en-US" sz="4800" dirty="0">
              <a:solidFill>
                <a:schemeClr val="tx1"/>
              </a:solidFill>
              <a:latin typeface="Trebuchet MS" panose="020B0603020202020204" pitchFamily="34" charset="0"/>
            </a:endParaRPr>
          </a:p>
          <a:p>
            <a:pPr hangingPunct="0"/>
            <a:r>
              <a:rPr lang="uk-UA" sz="4800" b="1" dirty="0">
                <a:solidFill>
                  <a:schemeClr val="tx1"/>
                </a:solidFill>
              </a:rPr>
              <a:t>КОНЦЕПЦІЯ ЕКОМІСТА ДЛЯ ДОСЯГНЕННЯ СТАЛОЇ УРБАНІЗАЦІЇ</a:t>
            </a:r>
            <a:endParaRPr lang="uk-UA" sz="4800" b="1" dirty="0">
              <a:solidFill>
                <a:schemeClr val="tx1"/>
              </a:solidFill>
              <a:latin typeface="Trebuchet MS" panose="020B0603020202020204" pitchFamily="34" charset="0"/>
            </a:endParaRPr>
          </a:p>
        </p:txBody>
      </p:sp>
      <p:pic>
        <p:nvPicPr>
          <p:cNvPr id="8" name="Picture 20" descr="A black background with white text&#10;&#10;AI-generated content may be incorrect.">
            <a:extLst>
              <a:ext uri="{FF2B5EF4-FFF2-40B4-BE49-F238E27FC236}">
                <a16:creationId xmlns:a16="http://schemas.microsoft.com/office/drawing/2014/main" id="{98F5AC2B-FF4E-337C-CDFD-950787D38E0A}"/>
              </a:ext>
            </a:extLst>
          </p:cNvPr>
          <p:cNvPicPr>
            <a:picLocks noChangeAspect="1"/>
          </p:cNvPicPr>
          <p:nvPr/>
        </p:nvPicPr>
        <p:blipFill>
          <a:blip r:embed="rId3"/>
          <a:stretch>
            <a:fillRect/>
          </a:stretch>
        </p:blipFill>
        <p:spPr>
          <a:xfrm>
            <a:off x="696563" y="-450243"/>
            <a:ext cx="22672451" cy="3199825"/>
          </a:xfrm>
          <a:prstGeom prst="rect">
            <a:avLst/>
          </a:prstGeom>
        </p:spPr>
      </p:pic>
    </p:spTree>
    <p:extLst>
      <p:ext uri="{BB962C8B-B14F-4D97-AF65-F5344CB8AC3E}">
        <p14:creationId xmlns:p14="http://schemas.microsoft.com/office/powerpoint/2010/main" val="2606939486"/>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22266" y="10281639"/>
            <a:ext cx="15697447" cy="2304808"/>
          </a:xfrm>
        </p:spPr>
        <p:txBody>
          <a:bodyPr/>
          <a:lstStyle/>
          <a:p>
            <a:r>
              <a:rPr lang="uk-UA" sz="5000" dirty="0"/>
              <a:t>Національний парк </a:t>
            </a:r>
            <a:r>
              <a:rPr lang="ru-RU" sz="5000" dirty="0" err="1"/>
              <a:t>Лахемаа</a:t>
            </a:r>
            <a:r>
              <a:rPr lang="uk-UA" sz="5000" dirty="0"/>
              <a:t>, </a:t>
            </a:r>
            <a:br>
              <a:rPr lang="uk-UA" sz="5000" dirty="0"/>
            </a:br>
            <a:r>
              <a:rPr lang="uk-UA" sz="5000" dirty="0"/>
              <a:t>де знаходиться болотні   угіддя  Виру, Естонія (авторські світлини) </a:t>
            </a:r>
          </a:p>
        </p:txBody>
      </p:sp>
      <p:grpSp>
        <p:nvGrpSpPr>
          <p:cNvPr id="4" name="Группа 3"/>
          <p:cNvGrpSpPr/>
          <p:nvPr/>
        </p:nvGrpSpPr>
        <p:grpSpPr>
          <a:xfrm>
            <a:off x="1358071" y="2747963"/>
            <a:ext cx="16939868" cy="6048168"/>
            <a:chOff x="2192958" y="4179198"/>
            <a:chExt cx="9558297" cy="3427412"/>
          </a:xfrm>
        </p:grpSpPr>
        <p:pic>
          <p:nvPicPr>
            <p:cNvPr id="2050" name="Рисунок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2958" y="4179198"/>
              <a:ext cx="4568825" cy="342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Рисунок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0815" y="4179198"/>
              <a:ext cx="4570440" cy="342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Заголовок 1"/>
          <p:cNvSpPr txBox="1">
            <a:spLocks/>
          </p:cNvSpPr>
          <p:nvPr/>
        </p:nvSpPr>
        <p:spPr>
          <a:xfrm>
            <a:off x="1222266" y="1449066"/>
            <a:ext cx="22843682" cy="691159"/>
          </a:xfrm>
          <a:prstGeom prst="rect">
            <a:avLst/>
          </a:prstGeom>
        </p:spPr>
        <p:txBody>
          <a:bodyPr/>
          <a:lstStyle>
            <a:lvl1pPr algn="l" defTabSz="914400" rtl="0" eaLnBrk="1" latinLnBrk="0" hangingPunct="1">
              <a:lnSpc>
                <a:spcPct val="90000"/>
              </a:lnSpc>
              <a:spcBef>
                <a:spcPct val="0"/>
              </a:spcBef>
              <a:buNone/>
              <a:defRPr sz="15000" b="0" i="0" kern="1200">
                <a:solidFill>
                  <a:srgbClr val="4D4D4D"/>
                </a:solidFill>
                <a:latin typeface="TITILLIUMMAPS29L-400WT" pitchFamily="2" charset="77"/>
                <a:ea typeface="+mj-ea"/>
                <a:cs typeface="Calibri" panose="020F0502020204030204" pitchFamily="34" charset="0"/>
              </a:defRPr>
            </a:lvl1pPr>
          </a:lstStyle>
          <a:p>
            <a:r>
              <a:rPr lang="uk-UA" sz="8000" dirty="0"/>
              <a:t>Парки  і паркові зони </a:t>
            </a:r>
          </a:p>
        </p:txBody>
      </p:sp>
      <p:sp>
        <p:nvSpPr>
          <p:cNvPr id="8" name="Прямокутник: округлені кути 17">
            <a:extLst>
              <a:ext uri="{FF2B5EF4-FFF2-40B4-BE49-F238E27FC236}">
                <a16:creationId xmlns:a16="http://schemas.microsoft.com/office/drawing/2014/main" id="{1EF09067-0B18-DCA2-CAA9-183E729B4C5C}"/>
              </a:ext>
            </a:extLst>
          </p:cNvPr>
          <p:cNvSpPr/>
          <p:nvPr/>
        </p:nvSpPr>
        <p:spPr>
          <a:xfrm>
            <a:off x="19040576" y="2747963"/>
            <a:ext cx="4843670" cy="5909020"/>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uk-UA" sz="3200" dirty="0"/>
              <a:t>Водно-болотні угіддя - найефективніші поглиначі вуглецю на планеті. </a:t>
            </a:r>
          </a:p>
          <a:p>
            <a:pPr algn="just"/>
            <a:endParaRPr lang="uk-UA" sz="3200" dirty="0"/>
          </a:p>
          <a:p>
            <a:pPr algn="just"/>
            <a:r>
              <a:rPr lang="uk-UA" sz="3200" dirty="0"/>
              <a:t>Торф'яники зберігають удвічі більше вуглецю, ніж усі ліси світу разом узяті</a:t>
            </a:r>
            <a:endParaRPr lang="uk-UA" sz="3400" b="1" dirty="0">
              <a:solidFill>
                <a:schemeClr val="tx1"/>
              </a:solidFill>
              <a:latin typeface="+mj-lt"/>
            </a:endParaRPr>
          </a:p>
        </p:txBody>
      </p:sp>
    </p:spTree>
    <p:extLst>
      <p:ext uri="{BB962C8B-B14F-4D97-AF65-F5344CB8AC3E}">
        <p14:creationId xmlns:p14="http://schemas.microsoft.com/office/powerpoint/2010/main" val="399297431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22266" y="10281639"/>
            <a:ext cx="15697447" cy="1376961"/>
          </a:xfrm>
        </p:spPr>
        <p:txBody>
          <a:bodyPr/>
          <a:lstStyle/>
          <a:p>
            <a:r>
              <a:rPr lang="uk-UA" sz="5000" dirty="0"/>
              <a:t>Парки та  паркові  зони  в м.  Гамбург , Німеччина</a:t>
            </a:r>
            <a:br>
              <a:rPr lang="uk-UA" sz="5000" dirty="0"/>
            </a:br>
            <a:r>
              <a:rPr lang="uk-UA" sz="5000" dirty="0"/>
              <a:t>(авторська світлина) </a:t>
            </a:r>
          </a:p>
        </p:txBody>
      </p:sp>
      <p:sp>
        <p:nvSpPr>
          <p:cNvPr id="7" name="Заголовок 1"/>
          <p:cNvSpPr txBox="1">
            <a:spLocks/>
          </p:cNvSpPr>
          <p:nvPr/>
        </p:nvSpPr>
        <p:spPr>
          <a:xfrm>
            <a:off x="1222266" y="1449066"/>
            <a:ext cx="22843682" cy="691159"/>
          </a:xfrm>
          <a:prstGeom prst="rect">
            <a:avLst/>
          </a:prstGeom>
        </p:spPr>
        <p:txBody>
          <a:bodyPr/>
          <a:lstStyle>
            <a:lvl1pPr algn="l" defTabSz="914400" rtl="0" eaLnBrk="1" latinLnBrk="0" hangingPunct="1">
              <a:lnSpc>
                <a:spcPct val="90000"/>
              </a:lnSpc>
              <a:spcBef>
                <a:spcPct val="0"/>
              </a:spcBef>
              <a:buNone/>
              <a:defRPr sz="15000" b="0" i="0" kern="1200">
                <a:solidFill>
                  <a:srgbClr val="4D4D4D"/>
                </a:solidFill>
                <a:latin typeface="TITILLIUMMAPS29L-400WT" pitchFamily="2" charset="77"/>
                <a:ea typeface="+mj-ea"/>
                <a:cs typeface="Calibri" panose="020F0502020204030204" pitchFamily="34" charset="0"/>
              </a:defRPr>
            </a:lvl1pPr>
          </a:lstStyle>
          <a:p>
            <a:r>
              <a:rPr lang="uk-UA" sz="8000" dirty="0"/>
              <a:t>Парки  і паркові зони </a:t>
            </a:r>
          </a:p>
        </p:txBody>
      </p:sp>
      <p:sp>
        <p:nvSpPr>
          <p:cNvPr id="8" name="Прямокутник: округлені кути 17">
            <a:extLst>
              <a:ext uri="{FF2B5EF4-FFF2-40B4-BE49-F238E27FC236}">
                <a16:creationId xmlns:a16="http://schemas.microsoft.com/office/drawing/2014/main" id="{1EF09067-0B18-DCA2-CAA9-183E729B4C5C}"/>
              </a:ext>
            </a:extLst>
          </p:cNvPr>
          <p:cNvSpPr/>
          <p:nvPr/>
        </p:nvSpPr>
        <p:spPr>
          <a:xfrm>
            <a:off x="18990881" y="3041374"/>
            <a:ext cx="4843670" cy="5909020"/>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ru-RU" sz="3200" dirty="0"/>
              <a:t>В  </a:t>
            </a:r>
            <a:r>
              <a:rPr lang="ru-RU" sz="3200" dirty="0" err="1"/>
              <a:t>місті</a:t>
            </a:r>
            <a:r>
              <a:rPr lang="ru-RU" sz="3200" dirty="0"/>
              <a:t>  </a:t>
            </a:r>
            <a:r>
              <a:rPr lang="ru-RU" sz="3200" dirty="0" err="1"/>
              <a:t>водойми</a:t>
            </a:r>
            <a:r>
              <a:rPr lang="ru-RU" sz="3200" dirty="0"/>
              <a:t> є   </a:t>
            </a:r>
            <a:r>
              <a:rPr lang="ru-RU" sz="3200" dirty="0" err="1"/>
              <a:t>природними</a:t>
            </a:r>
            <a:r>
              <a:rPr lang="ru-RU" sz="3200" dirty="0"/>
              <a:t>  </a:t>
            </a:r>
            <a:r>
              <a:rPr lang="ru-RU" sz="3200" dirty="0" err="1"/>
              <a:t>частинами</a:t>
            </a:r>
            <a:r>
              <a:rPr lang="ru-RU" sz="3200" dirty="0"/>
              <a:t>  </a:t>
            </a:r>
            <a:r>
              <a:rPr lang="ru-RU" sz="3200" dirty="0" err="1"/>
              <a:t>парків</a:t>
            </a:r>
            <a:r>
              <a:rPr lang="ru-RU" sz="3200" dirty="0"/>
              <a:t>,  </a:t>
            </a:r>
            <a:r>
              <a:rPr lang="ru-RU" sz="3200" dirty="0" err="1"/>
              <a:t>рекреаційних</a:t>
            </a:r>
            <a:r>
              <a:rPr lang="ru-RU" sz="3200" dirty="0"/>
              <a:t>  зон, </a:t>
            </a:r>
            <a:r>
              <a:rPr lang="ru-RU" sz="3200" dirty="0" err="1"/>
              <a:t>зелені</a:t>
            </a:r>
            <a:r>
              <a:rPr lang="ru-RU" sz="3200" dirty="0"/>
              <a:t>  </a:t>
            </a:r>
            <a:r>
              <a:rPr lang="ru-RU" sz="3200" dirty="0" err="1"/>
              <a:t>зони</a:t>
            </a:r>
            <a:r>
              <a:rPr lang="ru-RU" sz="3200" dirty="0"/>
              <a:t> </a:t>
            </a:r>
            <a:r>
              <a:rPr lang="ru-RU" sz="3200" dirty="0" err="1"/>
              <a:t>розташовуються</a:t>
            </a:r>
            <a:r>
              <a:rPr lang="ru-RU" sz="3200" dirty="0"/>
              <a:t>  </a:t>
            </a:r>
            <a:r>
              <a:rPr lang="ru-RU" sz="3200" dirty="0" err="1"/>
              <a:t>вздовж</a:t>
            </a:r>
            <a:r>
              <a:rPr lang="ru-RU" sz="3200" dirty="0"/>
              <a:t> </a:t>
            </a:r>
            <a:r>
              <a:rPr lang="ru-RU" sz="3200" dirty="0" err="1"/>
              <a:t>каналів</a:t>
            </a:r>
            <a:r>
              <a:rPr lang="ru-RU" sz="3200" dirty="0"/>
              <a:t> та </a:t>
            </a:r>
            <a:r>
              <a:rPr lang="ru-RU" sz="3200" dirty="0" err="1"/>
              <a:t>набережних</a:t>
            </a:r>
            <a:r>
              <a:rPr lang="ru-RU" sz="3200" dirty="0"/>
              <a:t>.</a:t>
            </a:r>
          </a:p>
          <a:p>
            <a:r>
              <a:rPr lang="ru-RU" sz="3200" dirty="0"/>
              <a:t>На  2004 </a:t>
            </a:r>
            <a:r>
              <a:rPr lang="ru-RU" sz="3200" dirty="0" err="1"/>
              <a:t>рік</a:t>
            </a:r>
            <a:r>
              <a:rPr lang="ru-RU" sz="3200" dirty="0"/>
              <a:t>   в  </a:t>
            </a:r>
            <a:r>
              <a:rPr lang="ru-RU" sz="3200" dirty="0" err="1"/>
              <a:t>місті</a:t>
            </a:r>
            <a:r>
              <a:rPr lang="ru-RU" sz="3200" dirty="0"/>
              <a:t>    </a:t>
            </a:r>
            <a:r>
              <a:rPr lang="ru-RU" sz="3200" dirty="0" err="1"/>
              <a:t>зафіксовано</a:t>
            </a:r>
            <a:r>
              <a:rPr lang="ru-RU" sz="3200" dirty="0"/>
              <a:t> 3000 га  </a:t>
            </a:r>
            <a:r>
              <a:rPr lang="ru-RU" sz="3200" dirty="0" err="1"/>
              <a:t>парків</a:t>
            </a:r>
            <a:r>
              <a:rPr lang="ru-RU" sz="3200" dirty="0"/>
              <a:t>.</a:t>
            </a:r>
            <a:endParaRPr lang="uk-UA" sz="3400" b="1" dirty="0">
              <a:solidFill>
                <a:schemeClr val="tx1"/>
              </a:solidFill>
              <a:latin typeface="+mj-lt"/>
            </a:endParaRPr>
          </a:p>
        </p:txBody>
      </p:sp>
      <p:pic>
        <p:nvPicPr>
          <p:cNvPr id="9" name="Объект 3"/>
          <p:cNvPicPr/>
          <p:nvPr/>
        </p:nvPicPr>
        <p:blipFill>
          <a:blip r:embed="rId2" cstate="print">
            <a:extLst>
              <a:ext uri="{28A0092B-C50C-407E-A947-70E740481C1C}">
                <a14:useLocalDpi xmlns:a14="http://schemas.microsoft.com/office/drawing/2010/main" val="0"/>
              </a:ext>
            </a:extLst>
          </a:blip>
          <a:stretch>
            <a:fillRect/>
          </a:stretch>
        </p:blipFill>
        <p:spPr>
          <a:xfrm>
            <a:off x="1222265" y="2991678"/>
            <a:ext cx="8478325" cy="6351105"/>
          </a:xfrm>
          <a:prstGeom prst="rect">
            <a:avLst/>
          </a:prstGeom>
        </p:spPr>
      </p:pic>
      <p:pic>
        <p:nvPicPr>
          <p:cNvPr id="10" name="Рисунок 9" descr="I:\!!!!!_2025_1\стаття_Ткаченко\фото 1\DSC_038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36696" y="2991678"/>
            <a:ext cx="7364895" cy="6351105"/>
          </a:xfrm>
          <a:prstGeom prst="rect">
            <a:avLst/>
          </a:prstGeom>
          <a:noFill/>
          <a:ln>
            <a:noFill/>
          </a:ln>
        </p:spPr>
      </p:pic>
    </p:spTree>
    <p:extLst>
      <p:ext uri="{BB962C8B-B14F-4D97-AF65-F5344CB8AC3E}">
        <p14:creationId xmlns:p14="http://schemas.microsoft.com/office/powerpoint/2010/main" val="1698814999"/>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62FBD-46D4-2839-7323-CD62C0E92C5F}"/>
            </a:ext>
          </a:extLst>
        </p:cNvPr>
        <p:cNvGrpSpPr/>
        <p:nvPr/>
      </p:nvGrpSpPr>
      <p:grpSpPr>
        <a:xfrm>
          <a:off x="0" y="0"/>
          <a:ext cx="0" cy="0"/>
          <a:chOff x="0" y="0"/>
          <a:chExt cx="0" cy="0"/>
        </a:xfrm>
      </p:grpSpPr>
      <p:sp>
        <p:nvSpPr>
          <p:cNvPr id="6" name="Текст 5">
            <a:extLst>
              <a:ext uri="{FF2B5EF4-FFF2-40B4-BE49-F238E27FC236}">
                <a16:creationId xmlns:a16="http://schemas.microsoft.com/office/drawing/2014/main" id="{044F11E4-941F-4B31-BDDF-8167F7E1C7D5}"/>
              </a:ext>
            </a:extLst>
          </p:cNvPr>
          <p:cNvSpPr>
            <a:spLocks noGrp="1"/>
          </p:cNvSpPr>
          <p:nvPr>
            <p:ph type="body" sz="quarter" idx="17"/>
          </p:nvPr>
        </p:nvSpPr>
        <p:spPr>
          <a:xfrm>
            <a:off x="15455900" y="2984637"/>
            <a:ext cx="7915827" cy="5749142"/>
          </a:xfrm>
        </p:spPr>
        <p:txBody>
          <a:bodyPr/>
          <a:lstStyle/>
          <a:p>
            <a:pPr hangingPunct="0">
              <a:lnSpc>
                <a:spcPct val="100000"/>
              </a:lnSpc>
            </a:pPr>
            <a:r>
              <a:rPr lang="uk-UA" sz="5400" dirty="0"/>
              <a:t>Застосування</a:t>
            </a:r>
          </a:p>
          <a:p>
            <a:pPr hangingPunct="0">
              <a:lnSpc>
                <a:spcPct val="100000"/>
              </a:lnSpc>
            </a:pPr>
            <a:r>
              <a:rPr lang="uk-UA" sz="5400" dirty="0"/>
              <a:t> «зелених» технологій</a:t>
            </a:r>
            <a:endParaRPr lang="ru-RU" sz="5000" dirty="0"/>
          </a:p>
        </p:txBody>
      </p:sp>
      <p:sp>
        <p:nvSpPr>
          <p:cNvPr id="8" name="Текст 1">
            <a:extLst>
              <a:ext uri="{FF2B5EF4-FFF2-40B4-BE49-F238E27FC236}">
                <a16:creationId xmlns:a16="http://schemas.microsoft.com/office/drawing/2014/main" id="{9746C61E-43B0-00C9-F7EA-EF0EF35F39A0}"/>
              </a:ext>
            </a:extLst>
          </p:cNvPr>
          <p:cNvSpPr txBox="1">
            <a:spLocks/>
          </p:cNvSpPr>
          <p:nvPr/>
        </p:nvSpPr>
        <p:spPr>
          <a:xfrm>
            <a:off x="1192695" y="2984637"/>
            <a:ext cx="14039433" cy="94484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hangingPunct="0"/>
            <a:endParaRPr lang="uk-UA" sz="4000" dirty="0"/>
          </a:p>
          <a:p>
            <a:pPr hangingPunct="0"/>
            <a:r>
              <a:rPr lang="uk-UA" sz="4000" dirty="0"/>
              <a:t>Застосування  прийомів  ландшафтної  архітектури</a:t>
            </a:r>
          </a:p>
          <a:p>
            <a:pPr hangingPunct="0"/>
            <a:r>
              <a:rPr lang="uk-UA" sz="4000" dirty="0"/>
              <a:t>Водні  об’єкти</a:t>
            </a:r>
          </a:p>
          <a:p>
            <a:pPr hangingPunct="0"/>
            <a:r>
              <a:rPr lang="uk-UA" sz="4000" dirty="0"/>
              <a:t>Відведення дощових  стоків </a:t>
            </a:r>
          </a:p>
          <a:p>
            <a:pPr hangingPunct="0"/>
            <a:endParaRPr lang="uk-UA" sz="4000" dirty="0"/>
          </a:p>
          <a:p>
            <a:pPr hangingPunct="0"/>
            <a:r>
              <a:rPr lang="uk-UA" sz="4000" b="1" dirty="0"/>
              <a:t>Озеленення споруд</a:t>
            </a:r>
          </a:p>
          <a:p>
            <a:pPr hangingPunct="0"/>
            <a:r>
              <a:rPr lang="uk-UA" sz="4000" dirty="0"/>
              <a:t>Вертикальне  озеленення</a:t>
            </a:r>
          </a:p>
          <a:p>
            <a:pPr hangingPunct="0"/>
            <a:r>
              <a:rPr lang="uk-UA" sz="4000" dirty="0"/>
              <a:t>Горизонтальне  озеленення</a:t>
            </a:r>
          </a:p>
          <a:p>
            <a:pPr hangingPunct="0"/>
            <a:r>
              <a:rPr lang="uk-UA" sz="4000" dirty="0"/>
              <a:t>Кінетичне (мобільне) озеленення</a:t>
            </a:r>
          </a:p>
          <a:p>
            <a:pPr hangingPunct="0"/>
            <a:r>
              <a:rPr lang="uk-UA" sz="4000" dirty="0" err="1"/>
              <a:t>Інтер'єрне</a:t>
            </a:r>
            <a:r>
              <a:rPr lang="uk-UA" sz="4000" dirty="0"/>
              <a:t>  озеленення</a:t>
            </a:r>
          </a:p>
          <a:p>
            <a:pPr hangingPunct="0"/>
            <a:endParaRPr lang="uk-UA" sz="4000" dirty="0"/>
          </a:p>
          <a:p>
            <a:pPr hangingPunct="0"/>
            <a:endParaRPr lang="uk-UA" sz="4000" dirty="0"/>
          </a:p>
        </p:txBody>
      </p:sp>
    </p:spTree>
    <p:extLst>
      <p:ext uri="{BB962C8B-B14F-4D97-AF65-F5344CB8AC3E}">
        <p14:creationId xmlns:p14="http://schemas.microsoft.com/office/powerpoint/2010/main" val="1002586497"/>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2355574" y="2415209"/>
            <a:ext cx="2438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sp>
        <p:nvSpPr>
          <p:cNvPr id="6" name="Заголовок 1"/>
          <p:cNvSpPr>
            <a:spLocks noGrp="1"/>
          </p:cNvSpPr>
          <p:nvPr>
            <p:ph type="title"/>
          </p:nvPr>
        </p:nvSpPr>
        <p:spPr>
          <a:xfrm>
            <a:off x="3001616" y="11056890"/>
            <a:ext cx="20693271" cy="1376961"/>
          </a:xfrm>
        </p:spPr>
        <p:txBody>
          <a:bodyPr/>
          <a:lstStyle/>
          <a:p>
            <a:r>
              <a:rPr lang="uk-UA" sz="5000" dirty="0"/>
              <a:t>Відведення надлишку дощових стічних вод з ланів та автошляхів за допомогою технологій зелених конструкцій – дощових садів, – м. Вроцлав, Польща (авторська світлина) </a:t>
            </a:r>
          </a:p>
        </p:txBody>
      </p:sp>
      <p:grpSp>
        <p:nvGrpSpPr>
          <p:cNvPr id="2" name="Группа 1"/>
          <p:cNvGrpSpPr/>
          <p:nvPr/>
        </p:nvGrpSpPr>
        <p:grpSpPr>
          <a:xfrm>
            <a:off x="3001616" y="1500810"/>
            <a:ext cx="14138714" cy="9018382"/>
            <a:chOff x="2355574" y="2925280"/>
            <a:chExt cx="6707394" cy="4278313"/>
          </a:xfrm>
        </p:grpSpPr>
        <p:pic>
          <p:nvPicPr>
            <p:cNvPr id="4098" name="Рисунок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5574" y="2925280"/>
              <a:ext cx="3208337" cy="42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Рисунок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7018" y="2959411"/>
              <a:ext cx="3155950" cy="421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574123108"/>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2355574" y="2415209"/>
            <a:ext cx="2438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sp>
        <p:nvSpPr>
          <p:cNvPr id="6" name="Заголовок 1"/>
          <p:cNvSpPr>
            <a:spLocks noGrp="1"/>
          </p:cNvSpPr>
          <p:nvPr>
            <p:ph type="title"/>
          </p:nvPr>
        </p:nvSpPr>
        <p:spPr>
          <a:xfrm>
            <a:off x="1192696" y="10440664"/>
            <a:ext cx="22551887" cy="1376961"/>
          </a:xfrm>
        </p:spPr>
        <p:txBody>
          <a:bodyPr/>
          <a:lstStyle/>
          <a:p>
            <a:r>
              <a:rPr lang="ru-RU" sz="5000" dirty="0" err="1"/>
              <a:t>Приклади</a:t>
            </a:r>
            <a:r>
              <a:rPr lang="ru-RU" sz="5000" dirty="0"/>
              <a:t> </a:t>
            </a:r>
            <a:r>
              <a:rPr lang="ru-RU" sz="5000" dirty="0" err="1"/>
              <a:t>застосування</a:t>
            </a:r>
            <a:r>
              <a:rPr lang="ru-RU" sz="5000" dirty="0"/>
              <a:t> </a:t>
            </a:r>
            <a:r>
              <a:rPr lang="ru-RU" sz="5000" dirty="0" err="1"/>
              <a:t>зелених</a:t>
            </a:r>
            <a:r>
              <a:rPr lang="ru-RU" sz="5000" dirty="0"/>
              <a:t> </a:t>
            </a:r>
            <a:r>
              <a:rPr lang="ru-RU" sz="5000" dirty="0" err="1"/>
              <a:t>конструкцій</a:t>
            </a:r>
            <a:r>
              <a:rPr lang="ru-RU" sz="5000" dirty="0"/>
              <a:t> на фасадах </a:t>
            </a:r>
            <a:r>
              <a:rPr lang="ru-RU" sz="5000" dirty="0" err="1"/>
              <a:t>будівлі</a:t>
            </a:r>
            <a:r>
              <a:rPr lang="ru-RU" sz="5000" dirty="0"/>
              <a:t> </a:t>
            </a:r>
            <a:r>
              <a:rPr lang="ru-RU" sz="5000" dirty="0" err="1"/>
              <a:t>торгівельного</a:t>
            </a:r>
            <a:r>
              <a:rPr lang="ru-RU" sz="5000" dirty="0"/>
              <a:t> комплексу м. Вроцлав, </a:t>
            </a:r>
            <a:r>
              <a:rPr lang="ru-RU" sz="5000" dirty="0" err="1"/>
              <a:t>Польща</a:t>
            </a:r>
            <a:r>
              <a:rPr lang="ru-RU" sz="5000" dirty="0"/>
              <a:t> (</a:t>
            </a:r>
            <a:r>
              <a:rPr lang="ru-RU" sz="5000" dirty="0" err="1"/>
              <a:t>авторська</a:t>
            </a:r>
            <a:r>
              <a:rPr lang="ru-RU" sz="5000" dirty="0"/>
              <a:t> </a:t>
            </a:r>
            <a:r>
              <a:rPr lang="ru-RU" sz="5000" dirty="0" err="1"/>
              <a:t>світлина</a:t>
            </a:r>
            <a:r>
              <a:rPr lang="ru-RU" sz="5000" dirty="0"/>
              <a:t>) : </a:t>
            </a:r>
            <a:br>
              <a:rPr lang="ru-RU" sz="5000" dirty="0"/>
            </a:br>
            <a:r>
              <a:rPr lang="ru-RU" sz="5000" dirty="0"/>
              <a:t>а- </a:t>
            </a:r>
            <a:r>
              <a:rPr lang="ru-RU" sz="5000" dirty="0" err="1"/>
              <a:t>фасадні</a:t>
            </a:r>
            <a:r>
              <a:rPr lang="ru-RU" sz="5000" dirty="0"/>
              <a:t> </a:t>
            </a:r>
            <a:r>
              <a:rPr lang="ru-RU" sz="5000" dirty="0" err="1"/>
              <a:t>зелені</a:t>
            </a:r>
            <a:r>
              <a:rPr lang="ru-RU" sz="5000" dirty="0"/>
              <a:t> блоки, б- </a:t>
            </a:r>
            <a:r>
              <a:rPr lang="ru-RU" sz="5000" dirty="0" err="1"/>
              <a:t>вертикальне</a:t>
            </a:r>
            <a:r>
              <a:rPr lang="ru-RU" sz="5000" dirty="0"/>
              <a:t> </a:t>
            </a:r>
            <a:r>
              <a:rPr lang="ru-RU" sz="5000" dirty="0" err="1"/>
              <a:t>озеленення</a:t>
            </a:r>
            <a:r>
              <a:rPr lang="ru-RU" sz="5000" dirty="0"/>
              <a:t>. </a:t>
            </a:r>
            <a:endParaRPr lang="uk-UA" sz="5000" dirty="0"/>
          </a:p>
        </p:txBody>
      </p:sp>
      <p:pic>
        <p:nvPicPr>
          <p:cNvPr id="5122" name="Рисунок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713" y="2169591"/>
            <a:ext cx="10367115" cy="7772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Рисунок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25039" y="2169591"/>
            <a:ext cx="5834742" cy="7772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813146" y="8856154"/>
            <a:ext cx="686406" cy="861774"/>
          </a:xfrm>
          <a:prstGeom prst="rect">
            <a:avLst/>
          </a:prstGeom>
        </p:spPr>
        <p:txBody>
          <a:bodyPr wrap="none">
            <a:spAutoFit/>
          </a:bodyPr>
          <a:lstStyle/>
          <a:p>
            <a:r>
              <a:rPr lang="ru-RU" sz="5000" dirty="0"/>
              <a:t>а)</a:t>
            </a:r>
            <a:endParaRPr lang="uk-UA" sz="5000" dirty="0"/>
          </a:p>
        </p:txBody>
      </p:sp>
      <p:sp>
        <p:nvSpPr>
          <p:cNvPr id="8" name="Прямоугольник 7"/>
          <p:cNvSpPr/>
          <p:nvPr/>
        </p:nvSpPr>
        <p:spPr>
          <a:xfrm>
            <a:off x="18980789" y="8786635"/>
            <a:ext cx="720069" cy="861774"/>
          </a:xfrm>
          <a:prstGeom prst="rect">
            <a:avLst/>
          </a:prstGeom>
        </p:spPr>
        <p:txBody>
          <a:bodyPr wrap="none">
            <a:spAutoFit/>
          </a:bodyPr>
          <a:lstStyle/>
          <a:p>
            <a:r>
              <a:rPr lang="ru-RU" sz="5000" dirty="0"/>
              <a:t>б)</a:t>
            </a:r>
            <a:endParaRPr lang="uk-UA" sz="5000" dirty="0"/>
          </a:p>
        </p:txBody>
      </p:sp>
    </p:spTree>
    <p:extLst>
      <p:ext uri="{BB962C8B-B14F-4D97-AF65-F5344CB8AC3E}">
        <p14:creationId xmlns:p14="http://schemas.microsoft.com/office/powerpoint/2010/main" val="2503233252"/>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62FBD-46D4-2839-7323-CD62C0E92C5F}"/>
            </a:ext>
          </a:extLst>
        </p:cNvPr>
        <p:cNvGrpSpPr/>
        <p:nvPr/>
      </p:nvGrpSpPr>
      <p:grpSpPr>
        <a:xfrm>
          <a:off x="0" y="0"/>
          <a:ext cx="0" cy="0"/>
          <a:chOff x="0" y="0"/>
          <a:chExt cx="0" cy="0"/>
        </a:xfrm>
      </p:grpSpPr>
      <p:sp>
        <p:nvSpPr>
          <p:cNvPr id="6" name="Текст 5">
            <a:extLst>
              <a:ext uri="{FF2B5EF4-FFF2-40B4-BE49-F238E27FC236}">
                <a16:creationId xmlns:a16="http://schemas.microsoft.com/office/drawing/2014/main" id="{044F11E4-941F-4B31-BDDF-8167F7E1C7D5}"/>
              </a:ext>
            </a:extLst>
          </p:cNvPr>
          <p:cNvSpPr>
            <a:spLocks noGrp="1"/>
          </p:cNvSpPr>
          <p:nvPr>
            <p:ph type="body" sz="quarter" idx="17"/>
          </p:nvPr>
        </p:nvSpPr>
        <p:spPr>
          <a:xfrm>
            <a:off x="15455900" y="2984637"/>
            <a:ext cx="7915827" cy="5749142"/>
          </a:xfrm>
        </p:spPr>
        <p:txBody>
          <a:bodyPr/>
          <a:lstStyle/>
          <a:p>
            <a:pPr hangingPunct="0">
              <a:lnSpc>
                <a:spcPct val="100000"/>
              </a:lnSpc>
            </a:pPr>
            <a:r>
              <a:rPr lang="uk-UA" sz="5400" dirty="0"/>
              <a:t>Політика  влади міста щодо утилізації сміття та інших відходів </a:t>
            </a:r>
            <a:endParaRPr lang="ru-RU" sz="5000" dirty="0"/>
          </a:p>
        </p:txBody>
      </p:sp>
      <p:sp>
        <p:nvSpPr>
          <p:cNvPr id="8" name="Текст 1">
            <a:extLst>
              <a:ext uri="{FF2B5EF4-FFF2-40B4-BE49-F238E27FC236}">
                <a16:creationId xmlns:a16="http://schemas.microsoft.com/office/drawing/2014/main" id="{9746C61E-43B0-00C9-F7EA-EF0EF35F39A0}"/>
              </a:ext>
            </a:extLst>
          </p:cNvPr>
          <p:cNvSpPr txBox="1">
            <a:spLocks/>
          </p:cNvSpPr>
          <p:nvPr/>
        </p:nvSpPr>
        <p:spPr>
          <a:xfrm>
            <a:off x="705289" y="4124739"/>
            <a:ext cx="14039433" cy="76847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uk-UA" sz="3500" b="1" dirty="0"/>
              <a:t>1. Відповідність засадам економіки замкненого циклу </a:t>
            </a:r>
          </a:p>
          <a:p>
            <a:endParaRPr lang="uk-UA" sz="3500" dirty="0"/>
          </a:p>
          <a:p>
            <a:r>
              <a:rPr lang="uk-UA" sz="3500" dirty="0"/>
              <a:t>Економіка замкненого циклу або циркулярна економіка </a:t>
            </a:r>
          </a:p>
          <a:p>
            <a:r>
              <a:rPr lang="uk-UA" sz="3500" dirty="0"/>
              <a:t>(</a:t>
            </a:r>
            <a:r>
              <a:rPr lang="uk-UA" sz="3500" dirty="0" err="1"/>
              <a:t>англ</a:t>
            </a:r>
            <a:r>
              <a:rPr lang="uk-UA" sz="3500" dirty="0"/>
              <a:t>. </a:t>
            </a:r>
            <a:r>
              <a:rPr lang="uk-UA" sz="3500" dirty="0" err="1"/>
              <a:t>Closed-loop</a:t>
            </a:r>
            <a:r>
              <a:rPr lang="uk-UA" sz="3500" dirty="0"/>
              <a:t> </a:t>
            </a:r>
            <a:r>
              <a:rPr lang="uk-UA" sz="3500" dirty="0" err="1"/>
              <a:t>economy</a:t>
            </a:r>
            <a:r>
              <a:rPr lang="uk-UA" sz="3500" dirty="0"/>
              <a:t>, </a:t>
            </a:r>
            <a:r>
              <a:rPr lang="uk-UA" sz="3500" dirty="0" err="1"/>
              <a:t>Circular</a:t>
            </a:r>
            <a:r>
              <a:rPr lang="uk-UA" sz="3500" dirty="0"/>
              <a:t> </a:t>
            </a:r>
            <a:r>
              <a:rPr lang="uk-UA" sz="3500" dirty="0" err="1"/>
              <a:t>economy</a:t>
            </a:r>
            <a:r>
              <a:rPr lang="uk-UA" sz="3500" dirty="0"/>
              <a:t>) — модель економічного розвитку, заснована на відновленні та раціональному споживанні ресурсів, альтернатива традиційній, лінійній економіці. Використовує економічні підходи з метою мінімізації негативного впливу на довкілля,  безвідходного виробництва та досягнення цілей сталого розвитку. </a:t>
            </a:r>
          </a:p>
          <a:p>
            <a:endParaRPr lang="ru-RU" sz="3500" dirty="0"/>
          </a:p>
        </p:txBody>
      </p:sp>
    </p:spTree>
    <p:extLst>
      <p:ext uri="{BB962C8B-B14F-4D97-AF65-F5344CB8AC3E}">
        <p14:creationId xmlns:p14="http://schemas.microsoft.com/office/powerpoint/2010/main" val="1684372552"/>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62FBD-46D4-2839-7323-CD62C0E92C5F}"/>
            </a:ext>
          </a:extLst>
        </p:cNvPr>
        <p:cNvGrpSpPr/>
        <p:nvPr/>
      </p:nvGrpSpPr>
      <p:grpSpPr>
        <a:xfrm>
          <a:off x="0" y="0"/>
          <a:ext cx="0" cy="0"/>
          <a:chOff x="0" y="0"/>
          <a:chExt cx="0" cy="0"/>
        </a:xfrm>
      </p:grpSpPr>
      <p:sp>
        <p:nvSpPr>
          <p:cNvPr id="6" name="Текст 5">
            <a:extLst>
              <a:ext uri="{FF2B5EF4-FFF2-40B4-BE49-F238E27FC236}">
                <a16:creationId xmlns:a16="http://schemas.microsoft.com/office/drawing/2014/main" id="{044F11E4-941F-4B31-BDDF-8167F7E1C7D5}"/>
              </a:ext>
            </a:extLst>
          </p:cNvPr>
          <p:cNvSpPr>
            <a:spLocks noGrp="1"/>
          </p:cNvSpPr>
          <p:nvPr>
            <p:ph type="body" sz="quarter" idx="17"/>
          </p:nvPr>
        </p:nvSpPr>
        <p:spPr>
          <a:xfrm>
            <a:off x="15455900" y="2984637"/>
            <a:ext cx="7915827" cy="5749142"/>
          </a:xfrm>
        </p:spPr>
        <p:txBody>
          <a:bodyPr/>
          <a:lstStyle/>
          <a:p>
            <a:pPr hangingPunct="0">
              <a:lnSpc>
                <a:spcPct val="100000"/>
              </a:lnSpc>
            </a:pPr>
            <a:r>
              <a:rPr lang="uk-UA" sz="5400" dirty="0"/>
              <a:t>Політика  влади міста щодо утилізації сміття та інших відходів </a:t>
            </a:r>
          </a:p>
          <a:p>
            <a:pPr hangingPunct="0">
              <a:lnSpc>
                <a:spcPct val="100000"/>
              </a:lnSpc>
            </a:pPr>
            <a:endParaRPr lang="uk-UA" sz="5400" dirty="0"/>
          </a:p>
          <a:p>
            <a:pPr hangingPunct="0">
              <a:lnSpc>
                <a:spcPct val="100000"/>
              </a:lnSpc>
            </a:pPr>
            <a:r>
              <a:rPr lang="uk-UA" sz="5400" dirty="0"/>
              <a:t>(продовження)</a:t>
            </a:r>
            <a:endParaRPr lang="ru-RU" sz="5000" dirty="0"/>
          </a:p>
        </p:txBody>
      </p:sp>
      <p:sp>
        <p:nvSpPr>
          <p:cNvPr id="8" name="Текст 1">
            <a:extLst>
              <a:ext uri="{FF2B5EF4-FFF2-40B4-BE49-F238E27FC236}">
                <a16:creationId xmlns:a16="http://schemas.microsoft.com/office/drawing/2014/main" id="{9746C61E-43B0-00C9-F7EA-EF0EF35F39A0}"/>
              </a:ext>
            </a:extLst>
          </p:cNvPr>
          <p:cNvSpPr txBox="1">
            <a:spLocks/>
          </p:cNvSpPr>
          <p:nvPr/>
        </p:nvSpPr>
        <p:spPr>
          <a:xfrm>
            <a:off x="884582" y="2361017"/>
            <a:ext cx="13727889" cy="96696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uk-UA" sz="3500" b="1" dirty="0"/>
              <a:t>2. Ієрархія управління відходами </a:t>
            </a:r>
          </a:p>
          <a:p>
            <a:pPr marL="0" indent="0">
              <a:buNone/>
            </a:pPr>
            <a:r>
              <a:rPr lang="uk-UA" sz="3500" dirty="0"/>
              <a:t>П’ятиступенева ієрархія управління відходами базується на пріоритеті:</a:t>
            </a:r>
          </a:p>
          <a:p>
            <a:r>
              <a:rPr lang="uk-UA" sz="3500" dirty="0"/>
              <a:t>запобігання утворенню відходів, а якщо запобігти не вдається –</a:t>
            </a:r>
          </a:p>
          <a:p>
            <a:r>
              <a:rPr lang="uk-UA" sz="3500" dirty="0"/>
              <a:t>докладаються зусилля для повторного використання, якщо і це неможливо –</a:t>
            </a:r>
          </a:p>
          <a:p>
            <a:r>
              <a:rPr lang="uk-UA" sz="3500" dirty="0"/>
              <a:t>здійснюється </a:t>
            </a:r>
            <a:r>
              <a:rPr lang="uk-UA" sz="3500" dirty="0" err="1"/>
              <a:t>рециклінг</a:t>
            </a:r>
            <a:r>
              <a:rPr lang="uk-UA" sz="3500" dirty="0"/>
              <a:t> (матеріали з відходів переробляються на продукцію, матеріали або речовини), який передбачає перероблення органічного матеріалу, але не враховує відновлення енергії чи перероблення на матеріали, що будуть використовуватися як паливо або матеріали для зворотного заповнення, а коли </a:t>
            </a:r>
            <a:r>
              <a:rPr lang="uk-UA" sz="3500" dirty="0" err="1"/>
              <a:t>рециклінг</a:t>
            </a:r>
            <a:r>
              <a:rPr lang="uk-UA" sz="3500" dirty="0"/>
              <a:t> неможливий –</a:t>
            </a:r>
          </a:p>
          <a:p>
            <a:r>
              <a:rPr lang="uk-UA" sz="3500" dirty="0"/>
              <a:t>інші види утилізації відходів, зокрема операції із відновлення енергії чи перероблення на матеріали, які будуть використовуватися як паливо або матеріали для зворотного заповнення, а в разі відсутності можливостей виконати попередні операції –</a:t>
            </a:r>
          </a:p>
          <a:p>
            <a:r>
              <a:rPr lang="uk-UA" sz="3500" dirty="0"/>
              <a:t>видалення відходів – захоронення їх у спеціально обладнаних місцях та знищення (знешкодження) на установках, що не відповідають екологічним нормативам.</a:t>
            </a:r>
          </a:p>
          <a:p>
            <a:pPr hangingPunct="0"/>
            <a:endParaRPr lang="ru-RU" sz="3500" dirty="0"/>
          </a:p>
        </p:txBody>
      </p:sp>
    </p:spTree>
    <p:extLst>
      <p:ext uri="{BB962C8B-B14F-4D97-AF65-F5344CB8AC3E}">
        <p14:creationId xmlns:p14="http://schemas.microsoft.com/office/powerpoint/2010/main" val="4251696827"/>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2355574" y="2415209"/>
            <a:ext cx="2438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sp>
        <p:nvSpPr>
          <p:cNvPr id="6" name="Заголовок 1"/>
          <p:cNvSpPr>
            <a:spLocks noGrp="1"/>
          </p:cNvSpPr>
          <p:nvPr>
            <p:ph type="title"/>
          </p:nvPr>
        </p:nvSpPr>
        <p:spPr>
          <a:xfrm>
            <a:off x="4860235" y="12001108"/>
            <a:ext cx="15697447" cy="1376961"/>
          </a:xfrm>
        </p:spPr>
        <p:txBody>
          <a:bodyPr/>
          <a:lstStyle/>
          <a:p>
            <a:r>
              <a:rPr lang="uk-UA" sz="5000" dirty="0"/>
              <a:t>Ієрархія управління відходами</a:t>
            </a:r>
          </a:p>
        </p:txBody>
      </p:sp>
      <p:sp>
        <p:nvSpPr>
          <p:cNvPr id="2" name="Rectangle 2"/>
          <p:cNvSpPr>
            <a:spLocks noChangeArrowheads="1"/>
          </p:cNvSpPr>
          <p:nvPr/>
        </p:nvSpPr>
        <p:spPr bwMode="auto">
          <a:xfrm>
            <a:off x="3319669" y="2017643"/>
            <a:ext cx="6237368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uk-UA"/>
          </a:p>
        </p:txBody>
      </p:sp>
      <p:pic>
        <p:nvPicPr>
          <p:cNvPr id="614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3139" y="2534478"/>
            <a:ext cx="16727260" cy="9153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1552432"/>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62FBD-46D4-2839-7323-CD62C0E92C5F}"/>
            </a:ext>
          </a:extLst>
        </p:cNvPr>
        <p:cNvGrpSpPr/>
        <p:nvPr/>
      </p:nvGrpSpPr>
      <p:grpSpPr>
        <a:xfrm>
          <a:off x="0" y="0"/>
          <a:ext cx="0" cy="0"/>
          <a:chOff x="0" y="0"/>
          <a:chExt cx="0" cy="0"/>
        </a:xfrm>
      </p:grpSpPr>
      <p:sp>
        <p:nvSpPr>
          <p:cNvPr id="6" name="Текст 5">
            <a:extLst>
              <a:ext uri="{FF2B5EF4-FFF2-40B4-BE49-F238E27FC236}">
                <a16:creationId xmlns:a16="http://schemas.microsoft.com/office/drawing/2014/main" id="{044F11E4-941F-4B31-BDDF-8167F7E1C7D5}"/>
              </a:ext>
            </a:extLst>
          </p:cNvPr>
          <p:cNvSpPr>
            <a:spLocks noGrp="1"/>
          </p:cNvSpPr>
          <p:nvPr>
            <p:ph type="body" sz="quarter" idx="17"/>
          </p:nvPr>
        </p:nvSpPr>
        <p:spPr>
          <a:xfrm>
            <a:off x="15455900" y="2984637"/>
            <a:ext cx="7915827" cy="5749142"/>
          </a:xfrm>
        </p:spPr>
        <p:txBody>
          <a:bodyPr/>
          <a:lstStyle/>
          <a:p>
            <a:pPr hangingPunct="0">
              <a:lnSpc>
                <a:spcPct val="100000"/>
              </a:lnSpc>
            </a:pPr>
            <a:r>
              <a:rPr lang="uk-UA" sz="5400" dirty="0"/>
              <a:t>Політика  влади міста щодо утилізації сміття та інших відходів </a:t>
            </a:r>
          </a:p>
          <a:p>
            <a:pPr hangingPunct="0">
              <a:lnSpc>
                <a:spcPct val="100000"/>
              </a:lnSpc>
            </a:pPr>
            <a:endParaRPr lang="uk-UA" sz="5400" dirty="0"/>
          </a:p>
          <a:p>
            <a:pPr hangingPunct="0">
              <a:lnSpc>
                <a:spcPct val="100000"/>
              </a:lnSpc>
            </a:pPr>
            <a:r>
              <a:rPr lang="uk-UA" sz="5400" dirty="0"/>
              <a:t>(продовження)</a:t>
            </a:r>
            <a:endParaRPr lang="ru-RU" sz="5000" dirty="0"/>
          </a:p>
        </p:txBody>
      </p:sp>
      <p:sp>
        <p:nvSpPr>
          <p:cNvPr id="8" name="Текст 1">
            <a:extLst>
              <a:ext uri="{FF2B5EF4-FFF2-40B4-BE49-F238E27FC236}">
                <a16:creationId xmlns:a16="http://schemas.microsoft.com/office/drawing/2014/main" id="{9746C61E-43B0-00C9-F7EA-EF0EF35F39A0}"/>
              </a:ext>
            </a:extLst>
          </p:cNvPr>
          <p:cNvSpPr txBox="1">
            <a:spLocks/>
          </p:cNvSpPr>
          <p:nvPr/>
        </p:nvSpPr>
        <p:spPr>
          <a:xfrm>
            <a:off x="884582" y="3786809"/>
            <a:ext cx="14039433" cy="80226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uk-UA" sz="3500" b="1" dirty="0"/>
              <a:t>3. Інтегрована інформаційна система управління відходами</a:t>
            </a:r>
            <a:r>
              <a:rPr lang="uk-UA" sz="3500" dirty="0"/>
              <a:t>.</a:t>
            </a:r>
          </a:p>
          <a:p>
            <a:pPr marL="0" indent="0">
              <a:buNone/>
            </a:pPr>
            <a:r>
              <a:rPr lang="uk-UA" sz="3500" dirty="0"/>
              <a:t>Для ефективного управління відходами як на національному, так і на регіональному рівнях має бути розроблена інформаційна система із зручним доступом до даних щодо  ліцензій, дозволів, розміщення полігонів та сміттєзвалищ, актуальної інформації про забруднювачів та переробні потужності.</a:t>
            </a:r>
          </a:p>
          <a:p>
            <a:pPr marL="0" indent="0">
              <a:buNone/>
            </a:pPr>
            <a:endParaRPr lang="uk-UA" sz="3500" dirty="0"/>
          </a:p>
          <a:p>
            <a:pPr marL="0" indent="0">
              <a:buNone/>
            </a:pPr>
            <a:endParaRPr lang="uk-UA" sz="3500" dirty="0"/>
          </a:p>
          <a:p>
            <a:pPr marL="0" indent="0">
              <a:buNone/>
            </a:pPr>
            <a:r>
              <a:rPr lang="uk-UA" sz="3500" b="1" dirty="0"/>
              <a:t>4. Системність та плановість</a:t>
            </a:r>
            <a:r>
              <a:rPr lang="uk-UA" sz="3500" dirty="0"/>
              <a:t>. </a:t>
            </a:r>
          </a:p>
          <a:p>
            <a:pPr marL="0" indent="0">
              <a:buNone/>
            </a:pPr>
            <a:r>
              <a:rPr lang="uk-UA" sz="3500" dirty="0"/>
              <a:t>Реалізація реформи здійснюється як на державному, так регіональному та місцевому рівнях. На основі Національного плану  управління відходами розробляються  Регіональні плани управління відходами з використанням єдиних методологічних підходів. </a:t>
            </a:r>
          </a:p>
          <a:p>
            <a:pPr hangingPunct="0"/>
            <a:endParaRPr lang="ru-RU" sz="3500" dirty="0"/>
          </a:p>
        </p:txBody>
      </p:sp>
    </p:spTree>
    <p:extLst>
      <p:ext uri="{BB962C8B-B14F-4D97-AF65-F5344CB8AC3E}">
        <p14:creationId xmlns:p14="http://schemas.microsoft.com/office/powerpoint/2010/main" val="344753450"/>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62FBD-46D4-2839-7323-CD62C0E92C5F}"/>
            </a:ext>
          </a:extLst>
        </p:cNvPr>
        <p:cNvGrpSpPr/>
        <p:nvPr/>
      </p:nvGrpSpPr>
      <p:grpSpPr>
        <a:xfrm>
          <a:off x="0" y="0"/>
          <a:ext cx="0" cy="0"/>
          <a:chOff x="0" y="0"/>
          <a:chExt cx="0" cy="0"/>
        </a:xfrm>
      </p:grpSpPr>
      <p:sp>
        <p:nvSpPr>
          <p:cNvPr id="6" name="Текст 5">
            <a:extLst>
              <a:ext uri="{FF2B5EF4-FFF2-40B4-BE49-F238E27FC236}">
                <a16:creationId xmlns:a16="http://schemas.microsoft.com/office/drawing/2014/main" id="{044F11E4-941F-4B31-BDDF-8167F7E1C7D5}"/>
              </a:ext>
            </a:extLst>
          </p:cNvPr>
          <p:cNvSpPr>
            <a:spLocks noGrp="1"/>
          </p:cNvSpPr>
          <p:nvPr>
            <p:ph type="body" sz="quarter" idx="17"/>
          </p:nvPr>
        </p:nvSpPr>
        <p:spPr>
          <a:xfrm>
            <a:off x="15455900" y="2984637"/>
            <a:ext cx="7915827" cy="5749142"/>
          </a:xfrm>
        </p:spPr>
        <p:txBody>
          <a:bodyPr/>
          <a:lstStyle/>
          <a:p>
            <a:pPr hangingPunct="0">
              <a:lnSpc>
                <a:spcPct val="100000"/>
              </a:lnSpc>
            </a:pPr>
            <a:r>
              <a:rPr lang="uk-UA" sz="5400" dirty="0"/>
              <a:t>Політика  влади міста щодо утилізації сміття та інших відходів </a:t>
            </a:r>
          </a:p>
          <a:p>
            <a:pPr hangingPunct="0">
              <a:lnSpc>
                <a:spcPct val="100000"/>
              </a:lnSpc>
            </a:pPr>
            <a:endParaRPr lang="uk-UA" sz="5400" dirty="0"/>
          </a:p>
          <a:p>
            <a:pPr hangingPunct="0">
              <a:lnSpc>
                <a:spcPct val="100000"/>
              </a:lnSpc>
            </a:pPr>
            <a:r>
              <a:rPr lang="uk-UA" sz="5400" dirty="0"/>
              <a:t>(продовження)</a:t>
            </a:r>
            <a:endParaRPr lang="ru-RU" sz="5000" dirty="0"/>
          </a:p>
        </p:txBody>
      </p:sp>
      <p:sp>
        <p:nvSpPr>
          <p:cNvPr id="8" name="Текст 1">
            <a:extLst>
              <a:ext uri="{FF2B5EF4-FFF2-40B4-BE49-F238E27FC236}">
                <a16:creationId xmlns:a16="http://schemas.microsoft.com/office/drawing/2014/main" id="{9746C61E-43B0-00C9-F7EA-EF0EF35F39A0}"/>
              </a:ext>
            </a:extLst>
          </p:cNvPr>
          <p:cNvSpPr txBox="1">
            <a:spLocks/>
          </p:cNvSpPr>
          <p:nvPr/>
        </p:nvSpPr>
        <p:spPr>
          <a:xfrm>
            <a:off x="884582" y="3786809"/>
            <a:ext cx="14039433" cy="80226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uk-UA" sz="3500" b="1" dirty="0"/>
              <a:t>5. Розширена відповідальність виробника (РВВ)</a:t>
            </a:r>
          </a:p>
          <a:p>
            <a:endParaRPr lang="uk-UA" sz="3500" dirty="0"/>
          </a:p>
          <a:p>
            <a:pPr marL="0" indent="0">
              <a:buNone/>
            </a:pPr>
            <a:r>
              <a:rPr lang="uk-UA" sz="3500" dirty="0"/>
              <a:t>Це фінансовий і організаційний механізм спрямований на підтримання розроблення та виробництва товарів, що повністю враховують та полегшують ефективне використання ресурсів упродовж усього їхнього життєвого циклу, зокрема їх відновлення, повторне використання, утилізацію без шкоди для вільного обігу товарів на внутрішньому ринку. Основна мета РВВ  збільшити кількість і ступінь відновлення продукту та мінімізувати вплив відходів на довкілля.</a:t>
            </a:r>
          </a:p>
          <a:p>
            <a:pPr marL="0" indent="0">
              <a:buNone/>
            </a:pPr>
            <a:r>
              <a:rPr lang="uk-UA" sz="3500" dirty="0"/>
              <a:t> </a:t>
            </a:r>
          </a:p>
          <a:p>
            <a:pPr marL="0" indent="0">
              <a:buNone/>
            </a:pPr>
            <a:r>
              <a:rPr lang="uk-UA" sz="3500" dirty="0"/>
              <a:t>Політика РВВ вперше почала застосовуватися на початку 1990-х років серед низки європейських держав, особливо стосовно відходів упаковки, і в подальшому поширилася у країнах ЄС та за його межами. З того часу система РВВ сприяла значному збільшенню темпів переробки відходів та допомогла зекономити державні витрати на управління відходами. </a:t>
            </a:r>
          </a:p>
          <a:p>
            <a:pPr hangingPunct="0"/>
            <a:endParaRPr lang="ru-RU" sz="3500" dirty="0"/>
          </a:p>
        </p:txBody>
      </p:sp>
    </p:spTree>
    <p:extLst>
      <p:ext uri="{BB962C8B-B14F-4D97-AF65-F5344CB8AC3E}">
        <p14:creationId xmlns:p14="http://schemas.microsoft.com/office/powerpoint/2010/main" val="400369714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Місце для вмісту 2">
            <a:extLst>
              <a:ext uri="{FF2B5EF4-FFF2-40B4-BE49-F238E27FC236}">
                <a16:creationId xmlns:a16="http://schemas.microsoft.com/office/drawing/2014/main" id="{7B42D7C8-227F-E066-6268-8F71C993C4E9}"/>
              </a:ext>
            </a:extLst>
          </p:cNvPr>
          <p:cNvSpPr>
            <a:spLocks noGrp="1"/>
          </p:cNvSpPr>
          <p:nvPr/>
        </p:nvSpPr>
        <p:spPr>
          <a:xfrm>
            <a:off x="1845749" y="4667717"/>
            <a:ext cx="20686643" cy="43513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uk-UA" sz="4000" dirty="0" err="1">
                <a:ea typeface="+mn-lt"/>
                <a:cs typeface="+mn-lt"/>
              </a:rPr>
              <a:t>In</a:t>
            </a:r>
            <a:r>
              <a:rPr lang="uk-UA" sz="4000" dirty="0">
                <a:ea typeface="+mn-lt"/>
                <a:cs typeface="+mn-lt"/>
              </a:rPr>
              <a:t> </a:t>
            </a:r>
            <a:r>
              <a:rPr lang="uk-UA" sz="4000" dirty="0" err="1">
                <a:ea typeface="+mn-lt"/>
                <a:cs typeface="+mn-lt"/>
              </a:rPr>
              <a:t>all</a:t>
            </a:r>
            <a:r>
              <a:rPr lang="uk-UA" sz="4000" dirty="0">
                <a:ea typeface="+mn-lt"/>
                <a:cs typeface="+mn-lt"/>
              </a:rPr>
              <a:t> </a:t>
            </a:r>
            <a:r>
              <a:rPr lang="uk-UA" sz="4000" dirty="0" err="1">
                <a:ea typeface="+mn-lt"/>
                <a:cs typeface="+mn-lt"/>
              </a:rPr>
              <a:t>communication</a:t>
            </a:r>
            <a:r>
              <a:rPr lang="uk-UA" sz="4000" dirty="0">
                <a:ea typeface="+mn-lt"/>
                <a:cs typeface="+mn-lt"/>
              </a:rPr>
              <a:t> </a:t>
            </a:r>
            <a:r>
              <a:rPr lang="uk-UA" sz="4000" dirty="0" err="1">
                <a:ea typeface="+mn-lt"/>
                <a:cs typeface="+mn-lt"/>
              </a:rPr>
              <a:t>activities</a:t>
            </a:r>
            <a:r>
              <a:rPr lang="uk-UA" sz="4000" dirty="0">
                <a:ea typeface="+mn-lt"/>
                <a:cs typeface="+mn-lt"/>
              </a:rPr>
              <a:t> </a:t>
            </a:r>
            <a:r>
              <a:rPr lang="uk-UA" sz="4000" dirty="0" err="1">
                <a:ea typeface="+mn-lt"/>
                <a:cs typeface="+mn-lt"/>
              </a:rPr>
              <a:t>you</a:t>
            </a:r>
            <a:r>
              <a:rPr lang="uk-UA" sz="4000" dirty="0">
                <a:ea typeface="+mn-lt"/>
                <a:cs typeface="+mn-lt"/>
              </a:rPr>
              <a:t> </a:t>
            </a:r>
            <a:r>
              <a:rPr lang="uk-UA" sz="4000" dirty="0" err="1">
                <a:ea typeface="+mn-lt"/>
                <a:cs typeface="+mn-lt"/>
              </a:rPr>
              <a:t>should</a:t>
            </a:r>
            <a:r>
              <a:rPr lang="uk-UA" sz="4000" dirty="0">
                <a:ea typeface="+mn-lt"/>
                <a:cs typeface="+mn-lt"/>
              </a:rPr>
              <a:t> </a:t>
            </a:r>
            <a:r>
              <a:rPr lang="uk-UA" sz="4000" dirty="0" err="1">
                <a:ea typeface="+mn-lt"/>
                <a:cs typeface="+mn-lt"/>
              </a:rPr>
              <a:t>display</a:t>
            </a:r>
            <a:r>
              <a:rPr lang="uk-UA" sz="4000" dirty="0">
                <a:ea typeface="+mn-lt"/>
                <a:cs typeface="+mn-lt"/>
              </a:rPr>
              <a:t> </a:t>
            </a:r>
            <a:r>
              <a:rPr lang="uk-UA" sz="4000" dirty="0" err="1">
                <a:ea typeface="+mn-lt"/>
                <a:cs typeface="+mn-lt"/>
              </a:rPr>
              <a:t>the</a:t>
            </a:r>
            <a:r>
              <a:rPr lang="uk-UA" sz="4000" dirty="0">
                <a:ea typeface="+mn-lt"/>
                <a:cs typeface="+mn-lt"/>
              </a:rPr>
              <a:t> </a:t>
            </a:r>
            <a:r>
              <a:rPr lang="uk-UA" sz="4000" dirty="0" err="1">
                <a:ea typeface="+mn-lt"/>
                <a:cs typeface="+mn-lt"/>
              </a:rPr>
              <a:t>following</a:t>
            </a:r>
            <a:r>
              <a:rPr lang="uk-UA" sz="4000" dirty="0">
                <a:ea typeface="+mn-lt"/>
                <a:cs typeface="+mn-lt"/>
              </a:rPr>
              <a:t> </a:t>
            </a:r>
            <a:r>
              <a:rPr lang="uk-UA" sz="4000" dirty="0" err="1">
                <a:ea typeface="+mn-lt"/>
                <a:cs typeface="+mn-lt"/>
              </a:rPr>
              <a:t>disclaimer</a:t>
            </a:r>
            <a:r>
              <a:rPr lang="uk-UA" sz="4000" dirty="0">
                <a:ea typeface="+mn-lt"/>
                <a:cs typeface="+mn-lt"/>
              </a:rPr>
              <a:t>: ‘</a:t>
            </a:r>
            <a:r>
              <a:rPr lang="uk-UA" sz="4000" dirty="0" err="1">
                <a:ea typeface="+mn-lt"/>
                <a:cs typeface="+mn-lt"/>
              </a:rPr>
              <a:t>Funded</a:t>
            </a:r>
            <a:r>
              <a:rPr lang="uk-UA" sz="4000" dirty="0">
                <a:ea typeface="+mn-lt"/>
                <a:cs typeface="+mn-lt"/>
              </a:rPr>
              <a:t> </a:t>
            </a:r>
            <a:r>
              <a:rPr lang="uk-UA" sz="4000" dirty="0" err="1">
                <a:ea typeface="+mn-lt"/>
                <a:cs typeface="+mn-lt"/>
              </a:rPr>
              <a:t>by</a:t>
            </a:r>
            <a:r>
              <a:rPr lang="uk-UA" sz="4000" dirty="0">
                <a:ea typeface="+mn-lt"/>
                <a:cs typeface="+mn-lt"/>
              </a:rPr>
              <a:t> </a:t>
            </a:r>
            <a:r>
              <a:rPr lang="uk-UA" sz="4000" dirty="0" err="1">
                <a:ea typeface="+mn-lt"/>
                <a:cs typeface="+mn-lt"/>
              </a:rPr>
              <a:t>the</a:t>
            </a:r>
            <a:r>
              <a:rPr lang="uk-UA" sz="4000" dirty="0">
                <a:ea typeface="+mn-lt"/>
                <a:cs typeface="+mn-lt"/>
              </a:rPr>
              <a:t> </a:t>
            </a:r>
            <a:r>
              <a:rPr lang="uk-UA" sz="4000" dirty="0" err="1">
                <a:ea typeface="+mn-lt"/>
                <a:cs typeface="+mn-lt"/>
              </a:rPr>
              <a:t>European</a:t>
            </a:r>
            <a:r>
              <a:rPr lang="uk-UA" sz="4000" dirty="0">
                <a:ea typeface="+mn-lt"/>
                <a:cs typeface="+mn-lt"/>
              </a:rPr>
              <a:t> </a:t>
            </a:r>
            <a:r>
              <a:rPr lang="uk-UA" sz="4000" dirty="0" err="1">
                <a:ea typeface="+mn-lt"/>
                <a:cs typeface="+mn-lt"/>
              </a:rPr>
              <a:t>Union</a:t>
            </a:r>
            <a:r>
              <a:rPr lang="uk-UA" sz="4000" dirty="0">
                <a:ea typeface="+mn-lt"/>
                <a:cs typeface="+mn-lt"/>
              </a:rPr>
              <a:t>. </a:t>
            </a:r>
            <a:r>
              <a:rPr lang="uk-UA" sz="4000" dirty="0" err="1">
                <a:ea typeface="+mn-lt"/>
                <a:cs typeface="+mn-lt"/>
              </a:rPr>
              <a:t>Views</a:t>
            </a:r>
            <a:r>
              <a:rPr lang="uk-UA" sz="4000" dirty="0">
                <a:ea typeface="+mn-lt"/>
                <a:cs typeface="+mn-lt"/>
              </a:rPr>
              <a:t> </a:t>
            </a:r>
            <a:r>
              <a:rPr lang="uk-UA" sz="4000" dirty="0" err="1">
                <a:ea typeface="+mn-lt"/>
                <a:cs typeface="+mn-lt"/>
              </a:rPr>
              <a:t>and</a:t>
            </a:r>
            <a:r>
              <a:rPr lang="uk-UA" sz="4000" dirty="0">
                <a:ea typeface="+mn-lt"/>
                <a:cs typeface="+mn-lt"/>
              </a:rPr>
              <a:t> </a:t>
            </a:r>
            <a:r>
              <a:rPr lang="uk-UA" sz="4000" dirty="0" err="1">
                <a:ea typeface="+mn-lt"/>
                <a:cs typeface="+mn-lt"/>
              </a:rPr>
              <a:t>opinions</a:t>
            </a:r>
            <a:r>
              <a:rPr lang="uk-UA" sz="4000" dirty="0">
                <a:ea typeface="+mn-lt"/>
                <a:cs typeface="+mn-lt"/>
              </a:rPr>
              <a:t> </a:t>
            </a:r>
            <a:r>
              <a:rPr lang="uk-UA" sz="4000" dirty="0" err="1">
                <a:ea typeface="+mn-lt"/>
                <a:cs typeface="+mn-lt"/>
              </a:rPr>
              <a:t>expressed</a:t>
            </a:r>
            <a:r>
              <a:rPr lang="uk-UA" sz="4000" dirty="0">
                <a:ea typeface="+mn-lt"/>
                <a:cs typeface="+mn-lt"/>
              </a:rPr>
              <a:t> </a:t>
            </a:r>
            <a:r>
              <a:rPr lang="uk-UA" sz="4000" dirty="0" err="1">
                <a:ea typeface="+mn-lt"/>
                <a:cs typeface="+mn-lt"/>
              </a:rPr>
              <a:t>are</a:t>
            </a:r>
            <a:r>
              <a:rPr lang="uk-UA" sz="4000" dirty="0">
                <a:ea typeface="+mn-lt"/>
                <a:cs typeface="+mn-lt"/>
              </a:rPr>
              <a:t> </a:t>
            </a:r>
            <a:r>
              <a:rPr lang="uk-UA" sz="4000" dirty="0" err="1">
                <a:ea typeface="+mn-lt"/>
                <a:cs typeface="+mn-lt"/>
              </a:rPr>
              <a:t>however</a:t>
            </a:r>
            <a:r>
              <a:rPr lang="uk-UA" sz="4000" dirty="0">
                <a:ea typeface="+mn-lt"/>
                <a:cs typeface="+mn-lt"/>
              </a:rPr>
              <a:t> </a:t>
            </a:r>
            <a:r>
              <a:rPr lang="uk-UA" sz="4000" dirty="0" err="1">
                <a:ea typeface="+mn-lt"/>
                <a:cs typeface="+mn-lt"/>
              </a:rPr>
              <a:t>those</a:t>
            </a:r>
            <a:r>
              <a:rPr lang="uk-UA" sz="4000" dirty="0">
                <a:ea typeface="+mn-lt"/>
                <a:cs typeface="+mn-lt"/>
              </a:rPr>
              <a:t> </a:t>
            </a:r>
            <a:r>
              <a:rPr lang="uk-UA" sz="4000" dirty="0" err="1">
                <a:ea typeface="+mn-lt"/>
                <a:cs typeface="+mn-lt"/>
              </a:rPr>
              <a:t>of</a:t>
            </a:r>
            <a:r>
              <a:rPr lang="uk-UA" sz="4000" dirty="0">
                <a:ea typeface="+mn-lt"/>
                <a:cs typeface="+mn-lt"/>
              </a:rPr>
              <a:t> </a:t>
            </a:r>
            <a:r>
              <a:rPr lang="uk-UA" sz="4000" dirty="0" err="1">
                <a:ea typeface="+mn-lt"/>
                <a:cs typeface="+mn-lt"/>
              </a:rPr>
              <a:t>the</a:t>
            </a:r>
            <a:r>
              <a:rPr lang="uk-UA" sz="4000" dirty="0">
                <a:ea typeface="+mn-lt"/>
                <a:cs typeface="+mn-lt"/>
              </a:rPr>
              <a:t> </a:t>
            </a:r>
            <a:r>
              <a:rPr lang="uk-UA" sz="4000" dirty="0" err="1">
                <a:ea typeface="+mn-lt"/>
                <a:cs typeface="+mn-lt"/>
              </a:rPr>
              <a:t>author</a:t>
            </a:r>
            <a:r>
              <a:rPr lang="uk-UA" sz="4000" dirty="0">
                <a:ea typeface="+mn-lt"/>
                <a:cs typeface="+mn-lt"/>
              </a:rPr>
              <a:t>(s) </a:t>
            </a:r>
            <a:r>
              <a:rPr lang="uk-UA" sz="4000" dirty="0" err="1">
                <a:ea typeface="+mn-lt"/>
                <a:cs typeface="+mn-lt"/>
              </a:rPr>
              <a:t>only</a:t>
            </a:r>
            <a:r>
              <a:rPr lang="uk-UA" sz="4000" dirty="0">
                <a:ea typeface="+mn-lt"/>
                <a:cs typeface="+mn-lt"/>
              </a:rPr>
              <a:t> </a:t>
            </a:r>
            <a:r>
              <a:rPr lang="uk-UA" sz="4000" dirty="0" err="1">
                <a:ea typeface="+mn-lt"/>
                <a:cs typeface="+mn-lt"/>
              </a:rPr>
              <a:t>and</a:t>
            </a:r>
            <a:r>
              <a:rPr lang="uk-UA" sz="4000" dirty="0">
                <a:ea typeface="+mn-lt"/>
                <a:cs typeface="+mn-lt"/>
              </a:rPr>
              <a:t> </a:t>
            </a:r>
            <a:r>
              <a:rPr lang="uk-UA" sz="4000" dirty="0" err="1">
                <a:ea typeface="+mn-lt"/>
                <a:cs typeface="+mn-lt"/>
              </a:rPr>
              <a:t>do</a:t>
            </a:r>
            <a:r>
              <a:rPr lang="uk-UA" sz="4000" dirty="0">
                <a:ea typeface="+mn-lt"/>
                <a:cs typeface="+mn-lt"/>
              </a:rPr>
              <a:t> </a:t>
            </a:r>
            <a:r>
              <a:rPr lang="uk-UA" sz="4000" dirty="0" err="1">
                <a:ea typeface="+mn-lt"/>
                <a:cs typeface="+mn-lt"/>
              </a:rPr>
              <a:t>not</a:t>
            </a:r>
            <a:r>
              <a:rPr lang="uk-UA" sz="4000" dirty="0">
                <a:ea typeface="+mn-lt"/>
                <a:cs typeface="+mn-lt"/>
              </a:rPr>
              <a:t> </a:t>
            </a:r>
            <a:r>
              <a:rPr lang="uk-UA" sz="4000" dirty="0" err="1">
                <a:ea typeface="+mn-lt"/>
                <a:cs typeface="+mn-lt"/>
              </a:rPr>
              <a:t>necessarily</a:t>
            </a:r>
            <a:r>
              <a:rPr lang="uk-UA" sz="4000" dirty="0">
                <a:ea typeface="+mn-lt"/>
                <a:cs typeface="+mn-lt"/>
              </a:rPr>
              <a:t> </a:t>
            </a:r>
            <a:r>
              <a:rPr lang="uk-UA" sz="4000" dirty="0" err="1">
                <a:ea typeface="+mn-lt"/>
                <a:cs typeface="+mn-lt"/>
              </a:rPr>
              <a:t>reflect</a:t>
            </a:r>
            <a:r>
              <a:rPr lang="uk-UA" sz="4000" dirty="0">
                <a:ea typeface="+mn-lt"/>
                <a:cs typeface="+mn-lt"/>
              </a:rPr>
              <a:t> </a:t>
            </a:r>
            <a:r>
              <a:rPr lang="uk-UA" sz="4000" dirty="0" err="1">
                <a:ea typeface="+mn-lt"/>
                <a:cs typeface="+mn-lt"/>
              </a:rPr>
              <a:t>those</a:t>
            </a:r>
            <a:r>
              <a:rPr lang="uk-UA" sz="4000" dirty="0">
                <a:ea typeface="+mn-lt"/>
                <a:cs typeface="+mn-lt"/>
              </a:rPr>
              <a:t> </a:t>
            </a:r>
            <a:r>
              <a:rPr lang="uk-UA" sz="4000" dirty="0" err="1">
                <a:ea typeface="+mn-lt"/>
                <a:cs typeface="+mn-lt"/>
              </a:rPr>
              <a:t>of</a:t>
            </a:r>
            <a:r>
              <a:rPr lang="uk-UA" sz="4000" dirty="0">
                <a:ea typeface="+mn-lt"/>
                <a:cs typeface="+mn-lt"/>
              </a:rPr>
              <a:t> </a:t>
            </a:r>
            <a:r>
              <a:rPr lang="uk-UA" sz="4000" dirty="0" err="1">
                <a:ea typeface="+mn-lt"/>
                <a:cs typeface="+mn-lt"/>
              </a:rPr>
              <a:t>the</a:t>
            </a:r>
            <a:r>
              <a:rPr lang="uk-UA" sz="4000" dirty="0">
                <a:ea typeface="+mn-lt"/>
                <a:cs typeface="+mn-lt"/>
              </a:rPr>
              <a:t> </a:t>
            </a:r>
            <a:r>
              <a:rPr lang="uk-UA" sz="4000" dirty="0" err="1">
                <a:ea typeface="+mn-lt"/>
                <a:cs typeface="+mn-lt"/>
              </a:rPr>
              <a:t>European</a:t>
            </a:r>
            <a:r>
              <a:rPr lang="uk-UA" sz="4000" dirty="0">
                <a:ea typeface="+mn-lt"/>
                <a:cs typeface="+mn-lt"/>
              </a:rPr>
              <a:t> </a:t>
            </a:r>
            <a:r>
              <a:rPr lang="uk-UA" sz="4000" dirty="0" err="1">
                <a:ea typeface="+mn-lt"/>
                <a:cs typeface="+mn-lt"/>
              </a:rPr>
              <a:t>Union</a:t>
            </a:r>
            <a:r>
              <a:rPr lang="uk-UA" sz="4000" dirty="0">
                <a:ea typeface="+mn-lt"/>
                <a:cs typeface="+mn-lt"/>
              </a:rPr>
              <a:t> </a:t>
            </a:r>
            <a:r>
              <a:rPr lang="uk-UA" sz="4000" dirty="0" err="1">
                <a:ea typeface="+mn-lt"/>
                <a:cs typeface="+mn-lt"/>
              </a:rPr>
              <a:t>or</a:t>
            </a:r>
            <a:r>
              <a:rPr lang="uk-UA" sz="4000" dirty="0">
                <a:ea typeface="+mn-lt"/>
                <a:cs typeface="+mn-lt"/>
              </a:rPr>
              <a:t> CBE JU. </a:t>
            </a:r>
            <a:r>
              <a:rPr lang="uk-UA" sz="4000" dirty="0" err="1">
                <a:ea typeface="+mn-lt"/>
                <a:cs typeface="+mn-lt"/>
              </a:rPr>
              <a:t>Neither</a:t>
            </a:r>
            <a:r>
              <a:rPr lang="uk-UA" sz="4000" dirty="0">
                <a:ea typeface="+mn-lt"/>
                <a:cs typeface="+mn-lt"/>
              </a:rPr>
              <a:t> </a:t>
            </a:r>
            <a:r>
              <a:rPr lang="uk-UA" sz="4000" dirty="0" err="1">
                <a:ea typeface="+mn-lt"/>
                <a:cs typeface="+mn-lt"/>
              </a:rPr>
              <a:t>the</a:t>
            </a:r>
            <a:r>
              <a:rPr lang="uk-UA" sz="4000" dirty="0">
                <a:ea typeface="+mn-lt"/>
                <a:cs typeface="+mn-lt"/>
              </a:rPr>
              <a:t> </a:t>
            </a:r>
            <a:r>
              <a:rPr lang="uk-UA" sz="4000" dirty="0" err="1">
                <a:ea typeface="+mn-lt"/>
                <a:cs typeface="+mn-lt"/>
              </a:rPr>
              <a:t>European</a:t>
            </a:r>
            <a:r>
              <a:rPr lang="uk-UA" sz="4000" dirty="0">
                <a:ea typeface="+mn-lt"/>
                <a:cs typeface="+mn-lt"/>
              </a:rPr>
              <a:t> </a:t>
            </a:r>
            <a:r>
              <a:rPr lang="uk-UA" sz="4000" dirty="0" err="1">
                <a:ea typeface="+mn-lt"/>
                <a:cs typeface="+mn-lt"/>
              </a:rPr>
              <a:t>Union</a:t>
            </a:r>
            <a:r>
              <a:rPr lang="uk-UA" sz="4000" dirty="0">
                <a:ea typeface="+mn-lt"/>
                <a:cs typeface="+mn-lt"/>
              </a:rPr>
              <a:t> </a:t>
            </a:r>
            <a:r>
              <a:rPr lang="uk-UA" sz="4000" dirty="0" err="1">
                <a:ea typeface="+mn-lt"/>
                <a:cs typeface="+mn-lt"/>
              </a:rPr>
              <a:t>nor</a:t>
            </a:r>
            <a:r>
              <a:rPr lang="uk-UA" sz="4000" dirty="0">
                <a:ea typeface="+mn-lt"/>
                <a:cs typeface="+mn-lt"/>
              </a:rPr>
              <a:t> </a:t>
            </a:r>
            <a:r>
              <a:rPr lang="uk-UA" sz="4000" dirty="0" err="1">
                <a:ea typeface="+mn-lt"/>
                <a:cs typeface="+mn-lt"/>
              </a:rPr>
              <a:t>the</a:t>
            </a:r>
            <a:r>
              <a:rPr lang="uk-UA" sz="4000" dirty="0">
                <a:ea typeface="+mn-lt"/>
                <a:cs typeface="+mn-lt"/>
              </a:rPr>
              <a:t> CBE JU </a:t>
            </a:r>
            <a:r>
              <a:rPr lang="uk-UA" sz="4000" dirty="0" err="1">
                <a:ea typeface="+mn-lt"/>
                <a:cs typeface="+mn-lt"/>
              </a:rPr>
              <a:t>can</a:t>
            </a:r>
            <a:r>
              <a:rPr lang="uk-UA" sz="4000" dirty="0">
                <a:ea typeface="+mn-lt"/>
                <a:cs typeface="+mn-lt"/>
              </a:rPr>
              <a:t> </a:t>
            </a:r>
            <a:r>
              <a:rPr lang="uk-UA" sz="4000" dirty="0" err="1">
                <a:ea typeface="+mn-lt"/>
                <a:cs typeface="+mn-lt"/>
              </a:rPr>
              <a:t>be</a:t>
            </a:r>
            <a:r>
              <a:rPr lang="uk-UA" sz="4000" dirty="0">
                <a:ea typeface="+mn-lt"/>
                <a:cs typeface="+mn-lt"/>
              </a:rPr>
              <a:t> </a:t>
            </a:r>
            <a:r>
              <a:rPr lang="uk-UA" sz="4000" dirty="0" err="1">
                <a:ea typeface="+mn-lt"/>
                <a:cs typeface="+mn-lt"/>
              </a:rPr>
              <a:t>held</a:t>
            </a:r>
            <a:r>
              <a:rPr lang="uk-UA" sz="4000" dirty="0">
                <a:ea typeface="+mn-lt"/>
                <a:cs typeface="+mn-lt"/>
              </a:rPr>
              <a:t> </a:t>
            </a:r>
            <a:r>
              <a:rPr lang="uk-UA" sz="4000" dirty="0" err="1">
                <a:ea typeface="+mn-lt"/>
                <a:cs typeface="+mn-lt"/>
              </a:rPr>
              <a:t>responsible</a:t>
            </a:r>
            <a:r>
              <a:rPr lang="uk-UA" sz="4000" dirty="0">
                <a:ea typeface="+mn-lt"/>
                <a:cs typeface="+mn-lt"/>
              </a:rPr>
              <a:t> </a:t>
            </a:r>
            <a:r>
              <a:rPr lang="uk-UA" sz="4000" dirty="0" err="1">
                <a:ea typeface="+mn-lt"/>
                <a:cs typeface="+mn-lt"/>
              </a:rPr>
              <a:t>for</a:t>
            </a:r>
            <a:r>
              <a:rPr lang="uk-UA" sz="4000" dirty="0">
                <a:ea typeface="+mn-lt"/>
                <a:cs typeface="+mn-lt"/>
              </a:rPr>
              <a:t> </a:t>
            </a:r>
            <a:r>
              <a:rPr lang="uk-UA" sz="4000" dirty="0" err="1">
                <a:ea typeface="+mn-lt"/>
                <a:cs typeface="+mn-lt"/>
              </a:rPr>
              <a:t>them</a:t>
            </a:r>
            <a:r>
              <a:rPr lang="uk-UA" sz="4000" dirty="0">
                <a:ea typeface="+mn-lt"/>
                <a:cs typeface="+mn-lt"/>
              </a:rPr>
              <a:t>.’</a:t>
            </a:r>
            <a:endParaRPr lang="uk-UA" sz="4000" dirty="0"/>
          </a:p>
          <a:p>
            <a:pPr algn="ctr"/>
            <a:endParaRPr lang="uk-UA" sz="4000" dirty="0"/>
          </a:p>
        </p:txBody>
      </p:sp>
    </p:spTree>
    <p:extLst>
      <p:ext uri="{BB962C8B-B14F-4D97-AF65-F5344CB8AC3E}">
        <p14:creationId xmlns:p14="http://schemas.microsoft.com/office/powerpoint/2010/main" val="2126048656"/>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62FBD-46D4-2839-7323-CD62C0E92C5F}"/>
            </a:ext>
          </a:extLst>
        </p:cNvPr>
        <p:cNvGrpSpPr/>
        <p:nvPr/>
      </p:nvGrpSpPr>
      <p:grpSpPr>
        <a:xfrm>
          <a:off x="0" y="0"/>
          <a:ext cx="0" cy="0"/>
          <a:chOff x="0" y="0"/>
          <a:chExt cx="0" cy="0"/>
        </a:xfrm>
      </p:grpSpPr>
      <p:sp>
        <p:nvSpPr>
          <p:cNvPr id="6" name="Текст 5">
            <a:extLst>
              <a:ext uri="{FF2B5EF4-FFF2-40B4-BE49-F238E27FC236}">
                <a16:creationId xmlns:a16="http://schemas.microsoft.com/office/drawing/2014/main" id="{044F11E4-941F-4B31-BDDF-8167F7E1C7D5}"/>
              </a:ext>
            </a:extLst>
          </p:cNvPr>
          <p:cNvSpPr>
            <a:spLocks noGrp="1"/>
          </p:cNvSpPr>
          <p:nvPr>
            <p:ph type="body" sz="quarter" idx="17"/>
          </p:nvPr>
        </p:nvSpPr>
        <p:spPr>
          <a:xfrm>
            <a:off x="15455900" y="2984637"/>
            <a:ext cx="7915827" cy="5749142"/>
          </a:xfrm>
        </p:spPr>
        <p:txBody>
          <a:bodyPr/>
          <a:lstStyle/>
          <a:p>
            <a:pPr hangingPunct="0">
              <a:lnSpc>
                <a:spcPct val="100000"/>
              </a:lnSpc>
            </a:pPr>
            <a:r>
              <a:rPr lang="uk-UA" sz="5400" dirty="0"/>
              <a:t>Політика  влади міста щодо утилізації сміття та інших відходів </a:t>
            </a:r>
          </a:p>
          <a:p>
            <a:pPr hangingPunct="0">
              <a:lnSpc>
                <a:spcPct val="100000"/>
              </a:lnSpc>
            </a:pPr>
            <a:endParaRPr lang="uk-UA" sz="5400" dirty="0"/>
          </a:p>
          <a:p>
            <a:pPr hangingPunct="0">
              <a:lnSpc>
                <a:spcPct val="100000"/>
              </a:lnSpc>
            </a:pPr>
            <a:r>
              <a:rPr lang="uk-UA" sz="5400" dirty="0"/>
              <a:t>(продовження)</a:t>
            </a:r>
            <a:endParaRPr lang="ru-RU" sz="5000" dirty="0"/>
          </a:p>
        </p:txBody>
      </p:sp>
      <p:sp>
        <p:nvSpPr>
          <p:cNvPr id="8" name="Текст 1">
            <a:extLst>
              <a:ext uri="{FF2B5EF4-FFF2-40B4-BE49-F238E27FC236}">
                <a16:creationId xmlns:a16="http://schemas.microsoft.com/office/drawing/2014/main" id="{9746C61E-43B0-00C9-F7EA-EF0EF35F39A0}"/>
              </a:ext>
            </a:extLst>
          </p:cNvPr>
          <p:cNvSpPr txBox="1">
            <a:spLocks/>
          </p:cNvSpPr>
          <p:nvPr/>
        </p:nvSpPr>
        <p:spPr>
          <a:xfrm>
            <a:off x="884582" y="3786809"/>
            <a:ext cx="14039433" cy="80226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uk-UA" sz="3500" b="1" dirty="0"/>
              <a:t>6. Інтеграція у ринок відходів ЄС та європейську систему управління відходами. </a:t>
            </a:r>
          </a:p>
          <a:p>
            <a:pPr marL="0" indent="0">
              <a:buNone/>
            </a:pPr>
            <a:r>
              <a:rPr lang="uk-UA" sz="3500" dirty="0"/>
              <a:t>Реформа не тільки відповідає європейському законодавству, але й ураховує українські реалії та особливості ринку. При цьому, такі фундаментальні речі як вимоги до учасників системи управління відходами, класифікація відходів – мають повністю відповідати стандартам ЄС. Це створюється для того, аби українським установам та підприємствам було простіше інтегруватися в систему ЄС і говорити із партнерами однією юридичною мовою</a:t>
            </a:r>
          </a:p>
          <a:p>
            <a:pPr hangingPunct="0"/>
            <a:endParaRPr lang="ru-RU" sz="3500" dirty="0"/>
          </a:p>
        </p:txBody>
      </p:sp>
    </p:spTree>
    <p:extLst>
      <p:ext uri="{BB962C8B-B14F-4D97-AF65-F5344CB8AC3E}">
        <p14:creationId xmlns:p14="http://schemas.microsoft.com/office/powerpoint/2010/main" val="1750548754"/>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317BA-758A-925F-B0D4-C81CE9472648}"/>
            </a:ext>
          </a:extLst>
        </p:cNvPr>
        <p:cNvGrpSpPr/>
        <p:nvPr/>
      </p:nvGrpSpPr>
      <p:grpSpPr>
        <a:xfrm>
          <a:off x="0" y="0"/>
          <a:ext cx="0" cy="0"/>
          <a:chOff x="0" y="0"/>
          <a:chExt cx="0" cy="0"/>
        </a:xfrm>
      </p:grpSpPr>
      <p:sp>
        <p:nvSpPr>
          <p:cNvPr id="4" name="Заголовок 1">
            <a:extLst>
              <a:ext uri="{FF2B5EF4-FFF2-40B4-BE49-F238E27FC236}">
                <a16:creationId xmlns:a16="http://schemas.microsoft.com/office/drawing/2014/main" id="{00AEFC7E-A8FE-FCAB-70D5-1535993AF23C}"/>
              </a:ext>
            </a:extLst>
          </p:cNvPr>
          <p:cNvSpPr>
            <a:spLocks noGrp="1"/>
          </p:cNvSpPr>
          <p:nvPr>
            <p:ph type="title"/>
          </p:nvPr>
        </p:nvSpPr>
        <p:spPr>
          <a:xfrm>
            <a:off x="8270369" y="1199969"/>
            <a:ext cx="12931216" cy="5394231"/>
          </a:xfrm>
        </p:spPr>
        <p:txBody>
          <a:bodyPr/>
          <a:lstStyle/>
          <a:p>
            <a:r>
              <a:rPr lang="uk-UA" sz="12200" b="1" dirty="0"/>
              <a:t>Частина </a:t>
            </a:r>
            <a:r>
              <a:rPr lang="en-US" sz="12200" b="1" dirty="0"/>
              <a:t>4</a:t>
            </a:r>
            <a:r>
              <a:rPr lang="uk-UA" sz="12200" b="1" dirty="0"/>
              <a:t>. </a:t>
            </a:r>
            <a:br>
              <a:rPr lang="uk-UA" sz="12200" b="1" dirty="0"/>
            </a:br>
            <a:r>
              <a:rPr lang="uk-UA" sz="12200" dirty="0"/>
              <a:t> </a:t>
            </a:r>
            <a:br>
              <a:rPr lang="uk-UA" sz="12200" dirty="0"/>
            </a:br>
            <a:r>
              <a:rPr lang="uk-UA" sz="12200" b="1" dirty="0"/>
              <a:t>ПРАКТИЧНИЙ КЕЙС 1</a:t>
            </a:r>
            <a:br>
              <a:rPr lang="uk-UA" sz="12200" dirty="0"/>
            </a:br>
            <a:endParaRPr lang="uk-UA" sz="12200" b="1" dirty="0"/>
          </a:p>
        </p:txBody>
      </p:sp>
    </p:spTree>
    <p:extLst>
      <p:ext uri="{BB962C8B-B14F-4D97-AF65-F5344CB8AC3E}">
        <p14:creationId xmlns:p14="http://schemas.microsoft.com/office/powerpoint/2010/main" val="4077548829"/>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88999" y="2882242"/>
            <a:ext cx="12099617" cy="4711254"/>
          </a:xfrm>
        </p:spPr>
        <p:txBody>
          <a:bodyPr/>
          <a:lstStyle/>
          <a:p>
            <a:r>
              <a:rPr lang="uk-UA" sz="5000" b="1" dirty="0"/>
              <a:t>Ознайомтеся з прикладом управління відходами в Німеччині</a:t>
            </a:r>
            <a:br>
              <a:rPr lang="ru-RU" sz="5000" b="1" dirty="0"/>
            </a:br>
            <a:br>
              <a:rPr lang="ru-RU" sz="5000" b="1" dirty="0"/>
            </a:br>
            <a:br>
              <a:rPr lang="ru-RU" sz="5000" b="1" dirty="0"/>
            </a:br>
            <a:br>
              <a:rPr lang="ru-RU" sz="5000" b="1" dirty="0"/>
            </a:br>
            <a:r>
              <a:rPr lang="uk-UA" sz="5000" b="1" dirty="0"/>
              <a:t>Які позитивні приклади ви можете ще навести в країнах Європи та в Україні? </a:t>
            </a:r>
            <a:br>
              <a:rPr lang="uk-UA" sz="5000" b="1" dirty="0"/>
            </a:br>
            <a:br>
              <a:rPr lang="uk-UA" sz="5000" b="1" dirty="0"/>
            </a:br>
            <a:r>
              <a:rPr lang="uk-UA" sz="5000" b="1" dirty="0"/>
              <a:t>Які документи регулюють поводження з відходами в Україні та Європі?</a:t>
            </a:r>
            <a:endParaRPr lang="uk-UA" sz="5000" dirty="0"/>
          </a:p>
        </p:txBody>
      </p:sp>
      <p:sp>
        <p:nvSpPr>
          <p:cNvPr id="3" name="Текст 2"/>
          <p:cNvSpPr>
            <a:spLocks noGrp="1"/>
          </p:cNvSpPr>
          <p:nvPr>
            <p:ph type="body" sz="quarter" idx="17"/>
          </p:nvPr>
        </p:nvSpPr>
        <p:spPr>
          <a:xfrm>
            <a:off x="15955403" y="2984637"/>
            <a:ext cx="7093440" cy="5749142"/>
          </a:xfrm>
        </p:spPr>
        <p:txBody>
          <a:bodyPr/>
          <a:lstStyle/>
          <a:p>
            <a:pPr>
              <a:lnSpc>
                <a:spcPct val="100000"/>
              </a:lnSpc>
            </a:pPr>
            <a:r>
              <a:rPr lang="uk-UA" sz="3500" b="1" dirty="0"/>
              <a:t>Приклад  управління відходами в Німеччині</a:t>
            </a:r>
          </a:p>
          <a:p>
            <a:pPr>
              <a:lnSpc>
                <a:spcPct val="100000"/>
              </a:lnSpc>
            </a:pPr>
            <a:endParaRPr lang="uk-UA" sz="3500" b="1" dirty="0"/>
          </a:p>
          <a:p>
            <a:pPr>
              <a:lnSpc>
                <a:spcPct val="100000"/>
              </a:lnSpc>
            </a:pPr>
            <a:r>
              <a:rPr lang="ru-RU" sz="3500" dirty="0" err="1"/>
              <a:t>Міністерство</a:t>
            </a:r>
            <a:r>
              <a:rPr lang="ru-RU" sz="3500" dirty="0"/>
              <a:t> </a:t>
            </a:r>
            <a:r>
              <a:rPr lang="ru-RU" sz="3500" dirty="0" err="1"/>
              <a:t>захисту</a:t>
            </a:r>
            <a:r>
              <a:rPr lang="ru-RU" sz="3500" dirty="0"/>
              <a:t> </a:t>
            </a:r>
            <a:r>
              <a:rPr lang="ru-RU" sz="3500" dirty="0" err="1"/>
              <a:t>довкілля</a:t>
            </a:r>
            <a:r>
              <a:rPr lang="ru-RU" sz="3500" dirty="0"/>
              <a:t> та </a:t>
            </a:r>
            <a:r>
              <a:rPr lang="ru-RU" sz="3500" dirty="0" err="1"/>
              <a:t>природних</a:t>
            </a:r>
            <a:r>
              <a:rPr lang="ru-RU" sz="3500" dirty="0"/>
              <a:t> </a:t>
            </a:r>
            <a:r>
              <a:rPr lang="ru-RU" sz="3500" dirty="0" err="1"/>
              <a:t>ресурсів</a:t>
            </a:r>
            <a:r>
              <a:rPr lang="ru-RU" sz="3500" dirty="0"/>
              <a:t>. </a:t>
            </a:r>
            <a:r>
              <a:rPr lang="ru-RU" sz="3500" dirty="0" err="1"/>
              <a:t>Управління</a:t>
            </a:r>
            <a:r>
              <a:rPr lang="ru-RU" sz="3500" dirty="0"/>
              <a:t> </a:t>
            </a:r>
            <a:r>
              <a:rPr lang="ru-RU" sz="3500" dirty="0" err="1"/>
              <a:t>відходами</a:t>
            </a:r>
            <a:r>
              <a:rPr lang="ru-RU" sz="3500" dirty="0"/>
              <a:t> </a:t>
            </a:r>
            <a:r>
              <a:rPr lang="ru-RU" sz="3500" dirty="0" err="1"/>
              <a:t>західного</a:t>
            </a:r>
            <a:r>
              <a:rPr lang="ru-RU" sz="3500" dirty="0"/>
              <a:t> </a:t>
            </a:r>
            <a:r>
              <a:rPr lang="ru-RU" sz="3500" dirty="0" err="1"/>
              <a:t>зразку</a:t>
            </a:r>
            <a:r>
              <a:rPr lang="ru-RU" sz="3500" dirty="0"/>
              <a:t>: як </a:t>
            </a:r>
            <a:r>
              <a:rPr lang="ru-RU" sz="3500" dirty="0" err="1"/>
              <a:t>працює</a:t>
            </a:r>
            <a:r>
              <a:rPr lang="ru-RU" sz="3500" dirty="0"/>
              <a:t> </a:t>
            </a:r>
            <a:r>
              <a:rPr lang="ru-RU" sz="3500" dirty="0" err="1"/>
              <a:t>кругова</a:t>
            </a:r>
            <a:r>
              <a:rPr lang="ru-RU" sz="3500" dirty="0"/>
              <a:t> </a:t>
            </a:r>
            <a:r>
              <a:rPr lang="ru-RU" sz="3500" dirty="0" err="1"/>
              <a:t>економіка</a:t>
            </a:r>
            <a:r>
              <a:rPr lang="ru-RU" sz="3500" dirty="0"/>
              <a:t> </a:t>
            </a:r>
            <a:r>
              <a:rPr lang="ru-RU" sz="3500" dirty="0" err="1"/>
              <a:t>Німеччини</a:t>
            </a:r>
            <a:r>
              <a:rPr lang="ru-RU" sz="3500" dirty="0"/>
              <a:t>. </a:t>
            </a:r>
          </a:p>
          <a:p>
            <a:pPr>
              <a:lnSpc>
                <a:spcPct val="100000"/>
              </a:lnSpc>
            </a:pPr>
            <a:r>
              <a:rPr lang="ru-RU" sz="3500" dirty="0"/>
              <a:t>URL: https://mepr.gov.ua/upravlinnya-vidhodamy-zahidnogo-zrazka-yak-pratsyuye-krugova-ekonomika-nimechchyny</a:t>
            </a:r>
            <a:endParaRPr lang="uk-UA" sz="3500" dirty="0"/>
          </a:p>
        </p:txBody>
      </p:sp>
      <p:sp>
        <p:nvSpPr>
          <p:cNvPr id="4" name="Текст 3"/>
          <p:cNvSpPr>
            <a:spLocks noGrp="1"/>
          </p:cNvSpPr>
          <p:nvPr>
            <p:ph type="body" sz="quarter" idx="18"/>
          </p:nvPr>
        </p:nvSpPr>
        <p:spPr/>
        <p:txBody>
          <a:bodyPr/>
          <a:lstStyle/>
          <a:p>
            <a:endParaRPr lang="uk-UA"/>
          </a:p>
        </p:txBody>
      </p:sp>
      <p:sp>
        <p:nvSpPr>
          <p:cNvPr id="5" name="Нижний колонтитул 4"/>
          <p:cNvSpPr>
            <a:spLocks noGrp="1"/>
          </p:cNvSpPr>
          <p:nvPr>
            <p:ph type="ftr" sz="quarter" idx="3"/>
          </p:nvPr>
        </p:nvSpPr>
        <p:spPr/>
        <p:txBody>
          <a:bodyPr/>
          <a:lstStyle/>
          <a:p>
            <a:r>
              <a:rPr lang="es-419" dirty="0"/>
              <a:t>Presentation Name | Speaker | Date</a:t>
            </a:r>
          </a:p>
        </p:txBody>
      </p:sp>
    </p:spTree>
    <p:extLst>
      <p:ext uri="{BB962C8B-B14F-4D97-AF65-F5344CB8AC3E}">
        <p14:creationId xmlns:p14="http://schemas.microsoft.com/office/powerpoint/2010/main" val="3284782830"/>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317BA-758A-925F-B0D4-C81CE9472648}"/>
            </a:ext>
          </a:extLst>
        </p:cNvPr>
        <p:cNvGrpSpPr/>
        <p:nvPr/>
      </p:nvGrpSpPr>
      <p:grpSpPr>
        <a:xfrm>
          <a:off x="0" y="0"/>
          <a:ext cx="0" cy="0"/>
          <a:chOff x="0" y="0"/>
          <a:chExt cx="0" cy="0"/>
        </a:xfrm>
      </p:grpSpPr>
      <p:sp>
        <p:nvSpPr>
          <p:cNvPr id="4" name="Заголовок 1">
            <a:extLst>
              <a:ext uri="{FF2B5EF4-FFF2-40B4-BE49-F238E27FC236}">
                <a16:creationId xmlns:a16="http://schemas.microsoft.com/office/drawing/2014/main" id="{00AEFC7E-A8FE-FCAB-70D5-1535993AF23C}"/>
              </a:ext>
            </a:extLst>
          </p:cNvPr>
          <p:cNvSpPr>
            <a:spLocks noGrp="1"/>
          </p:cNvSpPr>
          <p:nvPr>
            <p:ph type="title"/>
          </p:nvPr>
        </p:nvSpPr>
        <p:spPr>
          <a:xfrm>
            <a:off x="8270369" y="1199969"/>
            <a:ext cx="12931216" cy="5394231"/>
          </a:xfrm>
        </p:spPr>
        <p:txBody>
          <a:bodyPr/>
          <a:lstStyle/>
          <a:p>
            <a:r>
              <a:rPr lang="uk-UA" sz="12200" b="1" dirty="0"/>
              <a:t>Частина </a:t>
            </a:r>
            <a:r>
              <a:rPr lang="en-US" sz="12200" b="1" dirty="0"/>
              <a:t>5</a:t>
            </a:r>
            <a:r>
              <a:rPr lang="uk-UA" sz="12200" b="1" dirty="0"/>
              <a:t>. </a:t>
            </a:r>
            <a:br>
              <a:rPr lang="uk-UA" sz="12200" b="1" dirty="0"/>
            </a:br>
            <a:r>
              <a:rPr lang="uk-UA" sz="12200" b="1" dirty="0"/>
              <a:t>Екологічні  програми та ініціативи  на державному та міському рівнях</a:t>
            </a:r>
            <a:br>
              <a:rPr lang="uk-UA" sz="12200" dirty="0"/>
            </a:br>
            <a:endParaRPr lang="uk-UA" sz="12200" b="1" dirty="0"/>
          </a:p>
        </p:txBody>
      </p:sp>
    </p:spTree>
    <p:extLst>
      <p:ext uri="{BB962C8B-B14F-4D97-AF65-F5344CB8AC3E}">
        <p14:creationId xmlns:p14="http://schemas.microsoft.com/office/powerpoint/2010/main" val="3355464430"/>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06079" y="11377218"/>
            <a:ext cx="21292011" cy="1941218"/>
          </a:xfrm>
        </p:spPr>
        <p:txBody>
          <a:bodyPr/>
          <a:lstStyle/>
          <a:p>
            <a:r>
              <a:rPr lang="uk-UA" sz="5000" dirty="0"/>
              <a:t>Переорієнтація старих будівель під потреби міста</a:t>
            </a:r>
            <a:r>
              <a:rPr lang="ru-RU" sz="5000" dirty="0"/>
              <a:t> (</a:t>
            </a:r>
            <a:r>
              <a:rPr lang="uk-UA" sz="5000" dirty="0" err="1"/>
              <a:t>редевелопмент</a:t>
            </a:r>
            <a:r>
              <a:rPr lang="uk-UA" sz="5000" dirty="0"/>
              <a:t>)</a:t>
            </a:r>
            <a:br>
              <a:rPr lang="uk-UA" sz="5000" dirty="0"/>
            </a:br>
            <a:r>
              <a:rPr lang="uk-UA" sz="5000" dirty="0"/>
              <a:t>Причал </a:t>
            </a:r>
            <a:r>
              <a:rPr lang="uk-UA" sz="5000" dirty="0" err="1"/>
              <a:t>Хея</a:t>
            </a:r>
            <a:r>
              <a:rPr lang="uk-UA" sz="5000" dirty="0"/>
              <a:t>,  Лондон</a:t>
            </a:r>
          </a:p>
        </p:txBody>
      </p:sp>
      <p:sp>
        <p:nvSpPr>
          <p:cNvPr id="4" name="Rectangle 2"/>
          <p:cNvSpPr>
            <a:spLocks noChangeArrowheads="1"/>
          </p:cNvSpPr>
          <p:nvPr/>
        </p:nvSpPr>
        <p:spPr bwMode="auto">
          <a:xfrm>
            <a:off x="0" y="0"/>
            <a:ext cx="2438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sp>
        <p:nvSpPr>
          <p:cNvPr id="5" name="Rectangle 2"/>
          <p:cNvSpPr>
            <a:spLocks noChangeArrowheads="1"/>
          </p:cNvSpPr>
          <p:nvPr/>
        </p:nvSpPr>
        <p:spPr bwMode="auto">
          <a:xfrm>
            <a:off x="0" y="0"/>
            <a:ext cx="2438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sp>
        <p:nvSpPr>
          <p:cNvPr id="3" name="Rectangle 2"/>
          <p:cNvSpPr>
            <a:spLocks noChangeArrowheads="1"/>
          </p:cNvSpPr>
          <p:nvPr/>
        </p:nvSpPr>
        <p:spPr bwMode="auto">
          <a:xfrm>
            <a:off x="0" y="0"/>
            <a:ext cx="2438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sp>
        <p:nvSpPr>
          <p:cNvPr id="6" name="Rectangle 2"/>
          <p:cNvSpPr>
            <a:spLocks noChangeArrowheads="1"/>
          </p:cNvSpPr>
          <p:nvPr/>
        </p:nvSpPr>
        <p:spPr bwMode="auto">
          <a:xfrm>
            <a:off x="4635234" y="3415469"/>
            <a:ext cx="2899065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uk-UA"/>
          </a:p>
        </p:txBody>
      </p:sp>
      <p:sp>
        <p:nvSpPr>
          <p:cNvPr id="7" name="Rectangle 2"/>
          <p:cNvSpPr>
            <a:spLocks noChangeArrowheads="1"/>
          </p:cNvSpPr>
          <p:nvPr/>
        </p:nvSpPr>
        <p:spPr bwMode="auto">
          <a:xfrm>
            <a:off x="0" y="0"/>
            <a:ext cx="2438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sp>
        <p:nvSpPr>
          <p:cNvPr id="9" name="Rectangle 2"/>
          <p:cNvSpPr>
            <a:spLocks noChangeArrowheads="1"/>
          </p:cNvSpPr>
          <p:nvPr/>
        </p:nvSpPr>
        <p:spPr bwMode="auto">
          <a:xfrm>
            <a:off x="3488634" y="1967599"/>
            <a:ext cx="6245837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uk-UA"/>
          </a:p>
        </p:txBody>
      </p:sp>
      <p:pic>
        <p:nvPicPr>
          <p:cNvPr id="716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8634" y="1967600"/>
            <a:ext cx="12758240" cy="8508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6295822"/>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62FBD-46D4-2839-7323-CD62C0E92C5F}"/>
            </a:ext>
          </a:extLst>
        </p:cNvPr>
        <p:cNvGrpSpPr/>
        <p:nvPr/>
      </p:nvGrpSpPr>
      <p:grpSpPr>
        <a:xfrm>
          <a:off x="0" y="0"/>
          <a:ext cx="0" cy="0"/>
          <a:chOff x="0" y="0"/>
          <a:chExt cx="0" cy="0"/>
        </a:xfrm>
      </p:grpSpPr>
      <p:sp>
        <p:nvSpPr>
          <p:cNvPr id="6" name="Текст 5">
            <a:extLst>
              <a:ext uri="{FF2B5EF4-FFF2-40B4-BE49-F238E27FC236}">
                <a16:creationId xmlns:a16="http://schemas.microsoft.com/office/drawing/2014/main" id="{044F11E4-941F-4B31-BDDF-8167F7E1C7D5}"/>
              </a:ext>
            </a:extLst>
          </p:cNvPr>
          <p:cNvSpPr>
            <a:spLocks noGrp="1"/>
          </p:cNvSpPr>
          <p:nvPr>
            <p:ph type="body" sz="quarter" idx="17"/>
          </p:nvPr>
        </p:nvSpPr>
        <p:spPr>
          <a:xfrm>
            <a:off x="15614926" y="2457863"/>
            <a:ext cx="7915827" cy="5749142"/>
          </a:xfrm>
        </p:spPr>
        <p:txBody>
          <a:bodyPr/>
          <a:lstStyle/>
          <a:p>
            <a:pPr hangingPunct="0">
              <a:lnSpc>
                <a:spcPct val="100000"/>
              </a:lnSpc>
            </a:pPr>
            <a:r>
              <a:rPr lang="ru-RU" sz="5000" b="1" u="sng" dirty="0"/>
              <a:t>Нью- Йорк</a:t>
            </a:r>
            <a:endParaRPr lang="ru-RU" sz="5000" b="1" dirty="0"/>
          </a:p>
        </p:txBody>
      </p:sp>
      <p:sp>
        <p:nvSpPr>
          <p:cNvPr id="8" name="Текст 1">
            <a:extLst>
              <a:ext uri="{FF2B5EF4-FFF2-40B4-BE49-F238E27FC236}">
                <a16:creationId xmlns:a16="http://schemas.microsoft.com/office/drawing/2014/main" id="{9746C61E-43B0-00C9-F7EA-EF0EF35F39A0}"/>
              </a:ext>
            </a:extLst>
          </p:cNvPr>
          <p:cNvSpPr txBox="1">
            <a:spLocks/>
          </p:cNvSpPr>
          <p:nvPr/>
        </p:nvSpPr>
        <p:spPr>
          <a:xfrm>
            <a:off x="884582" y="2361017"/>
            <a:ext cx="14039433" cy="94484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hangingPunct="0">
              <a:buNone/>
            </a:pPr>
            <a:r>
              <a:rPr lang="ru-RU" sz="4500" dirty="0"/>
              <a:t>Нью-Йорк став </a:t>
            </a:r>
            <a:r>
              <a:rPr lang="ru-RU" sz="4500" dirty="0" err="1"/>
              <a:t>найбільшим</a:t>
            </a:r>
            <a:r>
              <a:rPr lang="ru-RU" sz="4500" dirty="0"/>
              <a:t> </a:t>
            </a:r>
            <a:r>
              <a:rPr lang="ru-RU" sz="4500" dirty="0" err="1"/>
              <a:t>містом</a:t>
            </a:r>
            <a:r>
              <a:rPr lang="ru-RU" sz="4500" dirty="0"/>
              <a:t> США, у </a:t>
            </a:r>
            <a:r>
              <a:rPr lang="ru-RU" sz="4500" dirty="0" err="1"/>
              <a:t>якому</a:t>
            </a:r>
            <a:r>
              <a:rPr lang="ru-RU" sz="4500" dirty="0"/>
              <a:t> введена </a:t>
            </a:r>
            <a:r>
              <a:rPr lang="ru-RU" sz="4500" b="1" dirty="0" err="1"/>
              <a:t>офіційна</a:t>
            </a:r>
            <a:r>
              <a:rPr lang="ru-RU" sz="4500" b="1" dirty="0"/>
              <a:t> заборона на упаковку з </a:t>
            </a:r>
            <a:r>
              <a:rPr lang="ru-RU" sz="4500" b="1" dirty="0" err="1"/>
              <a:t>пінопласту</a:t>
            </a:r>
            <a:r>
              <a:rPr lang="ru-RU" sz="4500" dirty="0"/>
              <a:t>. </a:t>
            </a:r>
          </a:p>
          <a:p>
            <a:pPr marL="0" indent="0" hangingPunct="0">
              <a:buNone/>
            </a:pPr>
            <a:endParaRPr lang="ru-RU" sz="4500" dirty="0"/>
          </a:p>
          <a:p>
            <a:pPr marL="0" indent="0" hangingPunct="0">
              <a:buNone/>
            </a:pPr>
            <a:r>
              <a:rPr lang="ru-RU" sz="4500" dirty="0"/>
              <a:t>З 1 липня 2015 р. склянки, </a:t>
            </a:r>
            <a:r>
              <a:rPr lang="ru-RU" sz="4500" dirty="0" err="1"/>
              <a:t>кухлі</a:t>
            </a:r>
            <a:r>
              <a:rPr lang="ru-RU" sz="4500" dirty="0"/>
              <a:t>, </a:t>
            </a:r>
            <a:r>
              <a:rPr lang="ru-RU" sz="4500" dirty="0" err="1"/>
              <a:t>тарілки</a:t>
            </a:r>
            <a:r>
              <a:rPr lang="ru-RU" sz="4500" dirty="0"/>
              <a:t>, </a:t>
            </a:r>
            <a:r>
              <a:rPr lang="ru-RU" sz="4500" dirty="0" err="1"/>
              <a:t>харчові</a:t>
            </a:r>
            <a:r>
              <a:rPr lang="ru-RU" sz="4500" dirty="0"/>
              <a:t> </a:t>
            </a:r>
            <a:r>
              <a:rPr lang="ru-RU" sz="4500" dirty="0" err="1"/>
              <a:t>контейнери</a:t>
            </a:r>
            <a:r>
              <a:rPr lang="ru-RU" sz="4500" dirty="0"/>
              <a:t> та </a:t>
            </a:r>
            <a:r>
              <a:rPr lang="ru-RU" sz="4500" dirty="0" err="1"/>
              <a:t>гранули</a:t>
            </a:r>
            <a:r>
              <a:rPr lang="ru-RU" sz="4500" dirty="0"/>
              <a:t>, </a:t>
            </a:r>
            <a:r>
              <a:rPr lang="ru-RU" sz="4500" dirty="0" err="1"/>
              <a:t>які</a:t>
            </a:r>
            <a:r>
              <a:rPr lang="ru-RU" sz="4500" dirty="0"/>
              <a:t> </a:t>
            </a:r>
            <a:r>
              <a:rPr lang="ru-RU" sz="4500" dirty="0" err="1"/>
              <a:t>використовуються</a:t>
            </a:r>
            <a:r>
              <a:rPr lang="ru-RU" sz="4500" dirty="0"/>
              <a:t> для </a:t>
            </a:r>
            <a:r>
              <a:rPr lang="ru-RU" sz="4500" dirty="0" err="1"/>
              <a:t>пакування</a:t>
            </a:r>
            <a:r>
              <a:rPr lang="ru-RU" sz="4500" dirty="0"/>
              <a:t> речей при </a:t>
            </a:r>
            <a:r>
              <a:rPr lang="ru-RU" sz="4500" dirty="0" err="1"/>
              <a:t>пересиланні</a:t>
            </a:r>
            <a:r>
              <a:rPr lang="ru-RU" sz="4500" dirty="0"/>
              <a:t>, </a:t>
            </a:r>
            <a:r>
              <a:rPr lang="ru-RU" sz="4500" dirty="0" err="1"/>
              <a:t>зникнуть</a:t>
            </a:r>
            <a:r>
              <a:rPr lang="ru-RU" sz="4500" dirty="0"/>
              <a:t> з </a:t>
            </a:r>
            <a:r>
              <a:rPr lang="ru-RU" sz="4500" dirty="0" err="1"/>
              <a:t>ресторанів</a:t>
            </a:r>
            <a:r>
              <a:rPr lang="ru-RU" sz="4500" dirty="0"/>
              <a:t>, </a:t>
            </a:r>
            <a:r>
              <a:rPr lang="ru-RU" sz="4500" dirty="0" err="1"/>
              <a:t>магазинів</a:t>
            </a:r>
            <a:r>
              <a:rPr lang="ru-RU" sz="4500" dirty="0"/>
              <a:t> і </a:t>
            </a:r>
            <a:r>
              <a:rPr lang="ru-RU" sz="4500" dirty="0" err="1"/>
              <a:t>підприємств</a:t>
            </a:r>
            <a:r>
              <a:rPr lang="ru-RU" sz="4500" dirty="0"/>
              <a:t> </a:t>
            </a:r>
            <a:r>
              <a:rPr lang="ru-RU" sz="4500" dirty="0" err="1"/>
              <a:t>міста</a:t>
            </a:r>
            <a:r>
              <a:rPr lang="ru-RU" sz="4500" dirty="0"/>
              <a:t>.</a:t>
            </a:r>
          </a:p>
          <a:p>
            <a:pPr marL="0" indent="0" hangingPunct="0">
              <a:buNone/>
            </a:pPr>
            <a:endParaRPr lang="ru-RU" sz="4500" dirty="0"/>
          </a:p>
          <a:p>
            <a:pPr marL="0" indent="0" hangingPunct="0">
              <a:buNone/>
            </a:pPr>
            <a:r>
              <a:rPr lang="ru-RU" sz="4500" dirty="0"/>
              <a:t> </a:t>
            </a:r>
            <a:r>
              <a:rPr lang="ru-RU" sz="4500" dirty="0" err="1"/>
              <a:t>Пінопласт</a:t>
            </a:r>
            <a:r>
              <a:rPr lang="ru-RU" sz="4500" dirty="0"/>
              <a:t> не </a:t>
            </a:r>
            <a:r>
              <a:rPr lang="ru-RU" sz="4500" dirty="0" err="1"/>
              <a:t>може</a:t>
            </a:r>
            <a:r>
              <a:rPr lang="ru-RU" sz="4500" dirty="0"/>
              <a:t> бути </a:t>
            </a:r>
            <a:r>
              <a:rPr lang="ru-RU" sz="4500" dirty="0" err="1"/>
              <a:t>перероблений</a:t>
            </a:r>
            <a:r>
              <a:rPr lang="ru-RU" sz="4500" dirty="0"/>
              <a:t>. </a:t>
            </a:r>
            <a:r>
              <a:rPr lang="ru-RU" sz="4500" dirty="0" err="1"/>
              <a:t>Вторинного</a:t>
            </a:r>
            <a:r>
              <a:rPr lang="ru-RU" sz="4500" dirty="0"/>
              <a:t> ринку для </a:t>
            </a:r>
            <a:r>
              <a:rPr lang="ru-RU" sz="4500" dirty="0" err="1"/>
              <a:t>використання</a:t>
            </a:r>
            <a:r>
              <a:rPr lang="ru-RU" sz="4500" dirty="0"/>
              <a:t> упаковки з </a:t>
            </a:r>
            <a:r>
              <a:rPr lang="ru-RU" sz="4500" dirty="0" err="1"/>
              <a:t>пінопласту</a:t>
            </a:r>
            <a:r>
              <a:rPr lang="ru-RU" sz="4500" dirty="0"/>
              <a:t> </a:t>
            </a:r>
            <a:r>
              <a:rPr lang="ru-RU" sz="4500" dirty="0" err="1"/>
              <a:t>також</a:t>
            </a:r>
            <a:r>
              <a:rPr lang="ru-RU" sz="4500" dirty="0"/>
              <a:t> не </a:t>
            </a:r>
            <a:r>
              <a:rPr lang="ru-RU" sz="4500" dirty="0" err="1"/>
              <a:t>існує</a:t>
            </a:r>
            <a:r>
              <a:rPr lang="ru-RU" sz="4500" dirty="0"/>
              <a:t>, а на </a:t>
            </a:r>
            <a:r>
              <a:rPr lang="ru-RU" sz="4500" dirty="0" err="1"/>
              <a:t>її</a:t>
            </a:r>
            <a:r>
              <a:rPr lang="ru-RU" sz="4500" dirty="0"/>
              <a:t> </a:t>
            </a:r>
            <a:r>
              <a:rPr lang="ru-RU" sz="4500" dirty="0" err="1"/>
              <a:t>розкладання</a:t>
            </a:r>
            <a:r>
              <a:rPr lang="ru-RU" sz="4500" dirty="0"/>
              <a:t> </a:t>
            </a:r>
            <a:r>
              <a:rPr lang="ru-RU" sz="4500" dirty="0" err="1"/>
              <a:t>підуть</a:t>
            </a:r>
            <a:r>
              <a:rPr lang="ru-RU" sz="4500" dirty="0"/>
              <a:t> </a:t>
            </a:r>
            <a:r>
              <a:rPr lang="ru-RU" sz="4500" dirty="0" err="1"/>
              <a:t>сотні</a:t>
            </a:r>
            <a:r>
              <a:rPr lang="ru-RU" sz="4500" dirty="0"/>
              <a:t> </a:t>
            </a:r>
            <a:r>
              <a:rPr lang="ru-RU" sz="4500" dirty="0" err="1"/>
              <a:t>років</a:t>
            </a:r>
            <a:r>
              <a:rPr lang="ru-RU" sz="4500" dirty="0"/>
              <a:t>.</a:t>
            </a:r>
          </a:p>
          <a:p>
            <a:pPr marL="0" indent="0" hangingPunct="0">
              <a:buNone/>
            </a:pPr>
            <a:r>
              <a:rPr lang="ru-RU" sz="4500" dirty="0" err="1"/>
              <a:t>Щорічно</a:t>
            </a:r>
            <a:r>
              <a:rPr lang="ru-RU" sz="4500" dirty="0"/>
              <a:t> в Нью-Йорку в </a:t>
            </a:r>
            <a:r>
              <a:rPr lang="ru-RU" sz="4500" dirty="0" err="1"/>
              <a:t>сміття</a:t>
            </a:r>
            <a:r>
              <a:rPr lang="ru-RU" sz="4500" dirty="0"/>
              <a:t> </a:t>
            </a:r>
            <a:r>
              <a:rPr lang="ru-RU" sz="4500" dirty="0" err="1"/>
              <a:t>потрапляє</a:t>
            </a:r>
            <a:r>
              <a:rPr lang="ru-RU" sz="4500" dirty="0"/>
              <a:t> </a:t>
            </a:r>
            <a:r>
              <a:rPr lang="ru-RU" sz="4500" dirty="0" err="1"/>
              <a:t>близько</a:t>
            </a:r>
            <a:r>
              <a:rPr lang="ru-RU" sz="4500" dirty="0"/>
              <a:t> 30 </a:t>
            </a:r>
            <a:r>
              <a:rPr lang="ru-RU" sz="4500" dirty="0" err="1"/>
              <a:t>тисяч</a:t>
            </a:r>
            <a:r>
              <a:rPr lang="ru-RU" sz="4500" dirty="0"/>
              <a:t> тонн </a:t>
            </a:r>
            <a:r>
              <a:rPr lang="ru-RU" sz="4500" dirty="0" err="1"/>
              <a:t>пінопласту</a:t>
            </a:r>
            <a:r>
              <a:rPr lang="ru-RU" sz="4500" dirty="0"/>
              <a:t>. Заборона на </a:t>
            </a:r>
            <a:r>
              <a:rPr lang="ru-RU" sz="4500" dirty="0" err="1"/>
              <a:t>такий</a:t>
            </a:r>
            <a:r>
              <a:rPr lang="ru-RU" sz="4500" dirty="0"/>
              <a:t> вид упаковки </a:t>
            </a:r>
            <a:r>
              <a:rPr lang="ru-RU" sz="4500" dirty="0" err="1"/>
              <a:t>вже</a:t>
            </a:r>
            <a:r>
              <a:rPr lang="ru-RU" sz="4500" dirty="0"/>
              <a:t> </a:t>
            </a:r>
            <a:r>
              <a:rPr lang="ru-RU" sz="4500" dirty="0" err="1"/>
              <a:t>діє</a:t>
            </a:r>
            <a:r>
              <a:rPr lang="ru-RU" sz="4500" dirty="0"/>
              <a:t> в Сан-Франциско, </a:t>
            </a:r>
            <a:r>
              <a:rPr lang="ru-RU" sz="4500" dirty="0" err="1"/>
              <a:t>Сіетлі</a:t>
            </a:r>
            <a:r>
              <a:rPr lang="ru-RU" sz="4500" dirty="0"/>
              <a:t> та </a:t>
            </a:r>
            <a:r>
              <a:rPr lang="ru-RU" sz="4500" dirty="0" err="1"/>
              <a:t>Портленді</a:t>
            </a:r>
            <a:r>
              <a:rPr lang="ru-RU" sz="4500" dirty="0"/>
              <a:t>.</a:t>
            </a:r>
          </a:p>
        </p:txBody>
      </p:sp>
    </p:spTree>
    <p:extLst>
      <p:ext uri="{BB962C8B-B14F-4D97-AF65-F5344CB8AC3E}">
        <p14:creationId xmlns:p14="http://schemas.microsoft.com/office/powerpoint/2010/main" val="818198760"/>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62FBD-46D4-2839-7323-CD62C0E92C5F}"/>
            </a:ext>
          </a:extLst>
        </p:cNvPr>
        <p:cNvGrpSpPr/>
        <p:nvPr/>
      </p:nvGrpSpPr>
      <p:grpSpPr>
        <a:xfrm>
          <a:off x="0" y="0"/>
          <a:ext cx="0" cy="0"/>
          <a:chOff x="0" y="0"/>
          <a:chExt cx="0" cy="0"/>
        </a:xfrm>
      </p:grpSpPr>
      <p:sp>
        <p:nvSpPr>
          <p:cNvPr id="6" name="Текст 5">
            <a:extLst>
              <a:ext uri="{FF2B5EF4-FFF2-40B4-BE49-F238E27FC236}">
                <a16:creationId xmlns:a16="http://schemas.microsoft.com/office/drawing/2014/main" id="{044F11E4-941F-4B31-BDDF-8167F7E1C7D5}"/>
              </a:ext>
            </a:extLst>
          </p:cNvPr>
          <p:cNvSpPr>
            <a:spLocks noGrp="1"/>
          </p:cNvSpPr>
          <p:nvPr>
            <p:ph type="body" sz="quarter" idx="17"/>
          </p:nvPr>
        </p:nvSpPr>
        <p:spPr>
          <a:xfrm>
            <a:off x="15614926" y="2457863"/>
            <a:ext cx="7915827" cy="5749142"/>
          </a:xfrm>
        </p:spPr>
        <p:txBody>
          <a:bodyPr/>
          <a:lstStyle/>
          <a:p>
            <a:pPr hangingPunct="0">
              <a:lnSpc>
                <a:spcPct val="100000"/>
              </a:lnSpc>
            </a:pPr>
            <a:r>
              <a:rPr lang="ru-RU" sz="5000" b="1" u="sng" dirty="0" err="1"/>
              <a:t>Токіо</a:t>
            </a:r>
            <a:endParaRPr lang="ru-RU" sz="5000" b="1" dirty="0"/>
          </a:p>
        </p:txBody>
      </p:sp>
      <p:sp>
        <p:nvSpPr>
          <p:cNvPr id="8" name="Текст 1">
            <a:extLst>
              <a:ext uri="{FF2B5EF4-FFF2-40B4-BE49-F238E27FC236}">
                <a16:creationId xmlns:a16="http://schemas.microsoft.com/office/drawing/2014/main" id="{9746C61E-43B0-00C9-F7EA-EF0EF35F39A0}"/>
              </a:ext>
            </a:extLst>
          </p:cNvPr>
          <p:cNvSpPr txBox="1">
            <a:spLocks/>
          </p:cNvSpPr>
          <p:nvPr/>
        </p:nvSpPr>
        <p:spPr>
          <a:xfrm>
            <a:off x="884582" y="2361017"/>
            <a:ext cx="14039433" cy="94484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hangingPunct="0">
              <a:buNone/>
            </a:pPr>
            <a:r>
              <a:rPr lang="ru-RU" sz="4000" dirty="0"/>
              <a:t>У </a:t>
            </a:r>
            <a:r>
              <a:rPr lang="ru-RU" sz="4000" dirty="0" err="1"/>
              <a:t>столиці</a:t>
            </a:r>
            <a:r>
              <a:rPr lang="ru-RU" sz="4000" dirty="0"/>
              <a:t> </a:t>
            </a:r>
            <a:r>
              <a:rPr lang="ru-RU" sz="4000" dirty="0" err="1"/>
              <a:t>Японії</a:t>
            </a:r>
            <a:r>
              <a:rPr lang="ru-RU" sz="4000" dirty="0"/>
              <a:t> </a:t>
            </a:r>
            <a:r>
              <a:rPr lang="ru-RU" sz="4000" dirty="0" err="1"/>
              <a:t>функціює</a:t>
            </a:r>
            <a:r>
              <a:rPr lang="ru-RU" sz="4000" dirty="0"/>
              <a:t> одна з </a:t>
            </a:r>
            <a:r>
              <a:rPr lang="ru-RU" sz="4000" b="1" dirty="0" err="1"/>
              <a:t>найефективніших</a:t>
            </a:r>
            <a:r>
              <a:rPr lang="ru-RU" sz="4000" b="1" dirty="0"/>
              <a:t> систем </a:t>
            </a:r>
            <a:r>
              <a:rPr lang="ru-RU" sz="4000" b="1" dirty="0" err="1"/>
              <a:t>водопостачання</a:t>
            </a:r>
            <a:r>
              <a:rPr lang="ru-RU" sz="4000" b="1" dirty="0"/>
              <a:t> та </a:t>
            </a:r>
            <a:r>
              <a:rPr lang="ru-RU" sz="4000" b="1" dirty="0" err="1"/>
              <a:t>водовідведення</a:t>
            </a:r>
            <a:r>
              <a:rPr lang="ru-RU" sz="4000" dirty="0"/>
              <a:t> у </a:t>
            </a:r>
            <a:r>
              <a:rPr lang="ru-RU" sz="4000" dirty="0" err="1"/>
              <a:t>світі</a:t>
            </a:r>
            <a:r>
              <a:rPr lang="ru-RU" sz="4000" dirty="0"/>
              <a:t>. </a:t>
            </a:r>
          </a:p>
          <a:p>
            <a:pPr marL="0" indent="0" hangingPunct="0">
              <a:buNone/>
            </a:pPr>
            <a:r>
              <a:rPr lang="ru-RU" sz="4000" dirty="0"/>
              <a:t>В </a:t>
            </a:r>
            <a:r>
              <a:rPr lang="ru-RU" sz="4000" dirty="0" err="1"/>
              <a:t>її</a:t>
            </a:r>
            <a:r>
              <a:rPr lang="ru-RU" sz="4000" dirty="0"/>
              <a:t> </a:t>
            </a:r>
            <a:r>
              <a:rPr lang="ru-RU" sz="4000" dirty="0" err="1"/>
              <a:t>основі</a:t>
            </a:r>
            <a:r>
              <a:rPr lang="ru-RU" sz="4000" dirty="0"/>
              <a:t> – </a:t>
            </a:r>
            <a:r>
              <a:rPr lang="ru-RU" sz="4000" dirty="0" err="1"/>
              <a:t>найсучасніші</a:t>
            </a:r>
            <a:r>
              <a:rPr lang="ru-RU" sz="4000" dirty="0"/>
              <a:t> </a:t>
            </a:r>
            <a:r>
              <a:rPr lang="ru-RU" sz="4000" dirty="0" err="1"/>
              <a:t>методи</a:t>
            </a:r>
            <a:r>
              <a:rPr lang="ru-RU" sz="4000" dirty="0"/>
              <a:t> контролю </a:t>
            </a:r>
            <a:r>
              <a:rPr lang="ru-RU" sz="4000" dirty="0" err="1"/>
              <a:t>витоків</a:t>
            </a:r>
            <a:r>
              <a:rPr lang="ru-RU" sz="4000" dirty="0"/>
              <a:t>, система </a:t>
            </a:r>
            <a:r>
              <a:rPr lang="ru-RU" sz="4000" dirty="0" err="1"/>
              <a:t>інтелектуальної</a:t>
            </a:r>
            <a:r>
              <a:rPr lang="ru-RU" sz="4000" dirty="0"/>
              <a:t> </a:t>
            </a:r>
            <a:r>
              <a:rPr lang="ru-RU" sz="4000" dirty="0" err="1"/>
              <a:t>діагностики</a:t>
            </a:r>
            <a:r>
              <a:rPr lang="ru-RU" sz="4000" dirty="0"/>
              <a:t> стану водопроводу і </a:t>
            </a:r>
            <a:r>
              <a:rPr lang="ru-RU" sz="4000" dirty="0" err="1"/>
              <a:t>швидкісний</a:t>
            </a:r>
            <a:r>
              <a:rPr lang="ru-RU" sz="4000" dirty="0"/>
              <a:t> ремонт за принципом </a:t>
            </a:r>
            <a:r>
              <a:rPr lang="ru-RU" sz="4000" dirty="0" err="1"/>
              <a:t>усунення</a:t>
            </a:r>
            <a:r>
              <a:rPr lang="ru-RU" sz="4000" dirty="0"/>
              <a:t> </a:t>
            </a:r>
            <a:r>
              <a:rPr lang="ru-RU" sz="4000" dirty="0" err="1"/>
              <a:t>проблеми</a:t>
            </a:r>
            <a:r>
              <a:rPr lang="ru-RU" sz="4000" dirty="0"/>
              <a:t> в той же день.</a:t>
            </a:r>
          </a:p>
          <a:p>
            <a:pPr marL="0" indent="0" hangingPunct="0">
              <a:buNone/>
            </a:pPr>
            <a:r>
              <a:rPr lang="ru-RU" sz="4000" dirty="0"/>
              <a:t>У </a:t>
            </a:r>
            <a:r>
              <a:rPr lang="ru-RU" sz="4000" dirty="0" err="1"/>
              <a:t>результаті</a:t>
            </a:r>
            <a:r>
              <a:rPr lang="ru-RU" sz="4000" dirty="0"/>
              <a:t> </a:t>
            </a:r>
            <a:r>
              <a:rPr lang="ru-RU" sz="4000" dirty="0" err="1"/>
              <a:t>кількість</a:t>
            </a:r>
            <a:r>
              <a:rPr lang="ru-RU" sz="4000" dirty="0"/>
              <a:t> води, яка </a:t>
            </a:r>
            <a:r>
              <a:rPr lang="ru-RU" sz="4000" dirty="0" err="1"/>
              <a:t>безповоротно</a:t>
            </a:r>
            <a:r>
              <a:rPr lang="ru-RU" sz="4000" dirty="0"/>
              <a:t> </a:t>
            </a:r>
            <a:r>
              <a:rPr lang="ru-RU" sz="4000" dirty="0" err="1"/>
              <a:t>губилася</a:t>
            </a:r>
            <a:r>
              <a:rPr lang="ru-RU" sz="4000" dirty="0"/>
              <a:t> в </a:t>
            </a:r>
            <a:r>
              <a:rPr lang="ru-RU" sz="4000" dirty="0" err="1"/>
              <a:t>місті</a:t>
            </a:r>
            <a:r>
              <a:rPr lang="ru-RU" sz="4000" dirty="0"/>
              <a:t>, </a:t>
            </a:r>
            <a:r>
              <a:rPr lang="ru-RU" sz="4000" b="1" dirty="0" err="1"/>
              <a:t>зменшилася</a:t>
            </a:r>
            <a:r>
              <a:rPr lang="ru-RU" sz="4000" b="1" dirty="0"/>
              <a:t> </a:t>
            </a:r>
            <a:r>
              <a:rPr lang="ru-RU" sz="4000" b="1" dirty="0" err="1"/>
              <a:t>вдвічі</a:t>
            </a:r>
            <a:r>
              <a:rPr lang="ru-RU" sz="4000" b="1" dirty="0"/>
              <a:t>. </a:t>
            </a:r>
          </a:p>
          <a:p>
            <a:pPr marL="0" indent="0" hangingPunct="0">
              <a:buNone/>
            </a:pPr>
            <a:endParaRPr lang="ru-RU" sz="4000" b="1" dirty="0"/>
          </a:p>
          <a:p>
            <a:pPr marL="0" indent="0" hangingPunct="0">
              <a:buNone/>
            </a:pPr>
            <a:r>
              <a:rPr lang="ru-RU" sz="4000" dirty="0"/>
              <a:t>З </a:t>
            </a:r>
            <a:r>
              <a:rPr lang="ru-RU" sz="4000" dirty="0" err="1"/>
              <a:t>недавнього</a:t>
            </a:r>
            <a:r>
              <a:rPr lang="ru-RU" sz="4000" dirty="0"/>
              <a:t> часу в </a:t>
            </a:r>
            <a:r>
              <a:rPr lang="ru-RU" sz="4000" dirty="0" err="1"/>
              <a:t>місті</a:t>
            </a:r>
            <a:r>
              <a:rPr lang="ru-RU" sz="4000" dirty="0"/>
              <a:t> </a:t>
            </a:r>
            <a:r>
              <a:rPr lang="ru-RU" sz="4000" dirty="0" err="1"/>
              <a:t>діє</a:t>
            </a:r>
            <a:r>
              <a:rPr lang="ru-RU" sz="4000" dirty="0"/>
              <a:t> </a:t>
            </a:r>
            <a:r>
              <a:rPr lang="ru-RU" sz="4000" b="1" dirty="0" err="1"/>
              <a:t>підземна</a:t>
            </a:r>
            <a:r>
              <a:rPr lang="ru-RU" sz="4000" b="1" dirty="0"/>
              <a:t> </a:t>
            </a:r>
            <a:r>
              <a:rPr lang="ru-RU" sz="4000" b="1" dirty="0" err="1"/>
              <a:t>антисейсмічна</a:t>
            </a:r>
            <a:r>
              <a:rPr lang="ru-RU" sz="4000" b="1" dirty="0"/>
              <a:t> парковка для </a:t>
            </a:r>
            <a:r>
              <a:rPr lang="ru-RU" sz="4000" b="1" dirty="0" err="1"/>
              <a:t>велосипедів</a:t>
            </a:r>
            <a:r>
              <a:rPr lang="ru-RU" sz="4000" b="1" dirty="0"/>
              <a:t>.</a:t>
            </a:r>
            <a:r>
              <a:rPr lang="ru-RU" sz="4000" dirty="0"/>
              <a:t> </a:t>
            </a:r>
          </a:p>
          <a:p>
            <a:pPr marL="0" indent="0" hangingPunct="0">
              <a:buNone/>
            </a:pPr>
            <a:r>
              <a:rPr lang="ru-RU" sz="4000" dirty="0"/>
              <a:t>Система </a:t>
            </a:r>
            <a:r>
              <a:rPr lang="en-US" sz="4000" dirty="0"/>
              <a:t>Eco-Cycle Underground Park </a:t>
            </a:r>
            <a:r>
              <a:rPr lang="ru-RU" sz="4000" dirty="0" err="1"/>
              <a:t>керується</a:t>
            </a:r>
            <a:r>
              <a:rPr lang="ru-RU" sz="4000" dirty="0"/>
              <a:t> </a:t>
            </a:r>
            <a:r>
              <a:rPr lang="ru-RU" sz="4000" dirty="0" err="1"/>
              <a:t>всього</a:t>
            </a:r>
            <a:r>
              <a:rPr lang="ru-RU" sz="4000" dirty="0"/>
              <a:t> </a:t>
            </a:r>
            <a:r>
              <a:rPr lang="ru-RU" sz="4000" dirty="0" err="1"/>
              <a:t>однією</a:t>
            </a:r>
            <a:r>
              <a:rPr lang="ru-RU" sz="4000" dirty="0"/>
              <a:t> </a:t>
            </a:r>
            <a:r>
              <a:rPr lang="ru-RU" sz="4000" dirty="0" err="1"/>
              <a:t>кнопкою</a:t>
            </a:r>
            <a:r>
              <a:rPr lang="ru-RU" sz="4000" dirty="0"/>
              <a:t>: </a:t>
            </a:r>
            <a:r>
              <a:rPr lang="ru-RU" sz="4000" dirty="0" err="1"/>
              <a:t>власник</a:t>
            </a:r>
            <a:r>
              <a:rPr lang="ru-RU" sz="4000" dirty="0"/>
              <a:t> </a:t>
            </a:r>
            <a:r>
              <a:rPr lang="ru-RU" sz="4000" dirty="0" err="1"/>
              <a:t>набирає</a:t>
            </a:r>
            <a:r>
              <a:rPr lang="ru-RU" sz="4000" dirty="0"/>
              <a:t> код і </a:t>
            </a:r>
            <a:r>
              <a:rPr lang="ru-RU" sz="4000" dirty="0" err="1"/>
              <a:t>паркує</a:t>
            </a:r>
            <a:r>
              <a:rPr lang="ru-RU" sz="4000" dirty="0"/>
              <a:t> велосипед за </a:t>
            </a:r>
            <a:r>
              <a:rPr lang="ru-RU" sz="4000" dirty="0" err="1"/>
              <a:t>вісім</a:t>
            </a:r>
            <a:r>
              <a:rPr lang="ru-RU" sz="4000" dirty="0"/>
              <a:t> секунд. </a:t>
            </a:r>
            <a:r>
              <a:rPr lang="ru-RU" sz="4000" dirty="0" err="1"/>
              <a:t>Такий</a:t>
            </a:r>
            <a:r>
              <a:rPr lang="ru-RU" sz="4000" dirty="0"/>
              <a:t> </a:t>
            </a:r>
            <a:r>
              <a:rPr lang="ru-RU" sz="4000" dirty="0" err="1"/>
              <a:t>спосіб</a:t>
            </a:r>
            <a:r>
              <a:rPr lang="ru-RU" sz="4000" dirty="0"/>
              <a:t> </a:t>
            </a:r>
            <a:r>
              <a:rPr lang="ru-RU" sz="4000" dirty="0" err="1"/>
              <a:t>зберігання</a:t>
            </a:r>
            <a:r>
              <a:rPr lang="ru-RU" sz="4000" dirty="0"/>
              <a:t> </a:t>
            </a:r>
            <a:r>
              <a:rPr lang="ru-RU" sz="4000" dirty="0" err="1"/>
              <a:t>дозволяє</a:t>
            </a:r>
            <a:r>
              <a:rPr lang="ru-RU" sz="4000" dirty="0"/>
              <a:t> </a:t>
            </a:r>
            <a:r>
              <a:rPr lang="ru-RU" sz="4000" dirty="0" err="1"/>
              <a:t>звільнити</a:t>
            </a:r>
            <a:r>
              <a:rPr lang="ru-RU" sz="4000" dirty="0"/>
              <a:t> велостоянки і </a:t>
            </a:r>
            <a:r>
              <a:rPr lang="ru-RU" sz="4000" dirty="0" err="1"/>
              <a:t>вулиці</a:t>
            </a:r>
            <a:r>
              <a:rPr lang="ru-RU" sz="4000" dirty="0"/>
              <a:t>, а </a:t>
            </a:r>
            <a:r>
              <a:rPr lang="ru-RU" sz="4000" dirty="0" err="1"/>
              <a:t>також</a:t>
            </a:r>
            <a:r>
              <a:rPr lang="ru-RU" sz="4000" dirty="0"/>
              <a:t> </a:t>
            </a:r>
            <a:r>
              <a:rPr lang="ru-RU" sz="4000" dirty="0" err="1"/>
              <a:t>захистити</a:t>
            </a:r>
            <a:r>
              <a:rPr lang="ru-RU" sz="4000" dirty="0"/>
              <a:t> </a:t>
            </a:r>
            <a:r>
              <a:rPr lang="ru-RU" sz="4000" dirty="0" err="1"/>
              <a:t>велосипеди</a:t>
            </a:r>
            <a:r>
              <a:rPr lang="ru-RU" sz="4000" dirty="0"/>
              <a:t> </a:t>
            </a:r>
            <a:r>
              <a:rPr lang="ru-RU" sz="4000" dirty="0" err="1"/>
              <a:t>від</a:t>
            </a:r>
            <a:r>
              <a:rPr lang="ru-RU" sz="4000" dirty="0"/>
              <a:t> </a:t>
            </a:r>
            <a:r>
              <a:rPr lang="ru-RU" sz="4000" dirty="0" err="1"/>
              <a:t>крадіжки</a:t>
            </a:r>
            <a:r>
              <a:rPr lang="ru-RU" sz="4000" dirty="0"/>
              <a:t>. Ширина парковки </a:t>
            </a:r>
            <a:r>
              <a:rPr lang="ru-RU" sz="4000" dirty="0" err="1"/>
              <a:t>всього</a:t>
            </a:r>
            <a:r>
              <a:rPr lang="ru-RU" sz="4000" dirty="0"/>
              <a:t> 7 </a:t>
            </a:r>
            <a:r>
              <a:rPr lang="ru-RU" sz="4000" dirty="0" err="1"/>
              <a:t>метрів</a:t>
            </a:r>
            <a:r>
              <a:rPr lang="ru-RU" sz="4000" dirty="0"/>
              <a:t>, </a:t>
            </a:r>
            <a:r>
              <a:rPr lang="ru-RU" sz="4000" dirty="0" err="1"/>
              <a:t>цього</a:t>
            </a:r>
            <a:r>
              <a:rPr lang="ru-RU" sz="4000" dirty="0"/>
              <a:t> </a:t>
            </a:r>
            <a:r>
              <a:rPr lang="ru-RU" sz="4000" dirty="0" err="1"/>
              <a:t>достатньо</a:t>
            </a:r>
            <a:r>
              <a:rPr lang="ru-RU" sz="4000" dirty="0"/>
              <a:t> для </a:t>
            </a:r>
            <a:r>
              <a:rPr lang="ru-RU" sz="4000" dirty="0" err="1"/>
              <a:t>розміщення</a:t>
            </a:r>
            <a:r>
              <a:rPr lang="ru-RU" sz="4000" dirty="0"/>
              <a:t> </a:t>
            </a:r>
            <a:r>
              <a:rPr lang="ru-RU" sz="4000" dirty="0" err="1"/>
              <a:t>приблизно</a:t>
            </a:r>
            <a:r>
              <a:rPr lang="ru-RU" sz="4000" dirty="0"/>
              <a:t> 200 </a:t>
            </a:r>
            <a:r>
              <a:rPr lang="ru-RU" sz="4000" dirty="0" err="1"/>
              <a:t>велосипедів</a:t>
            </a:r>
            <a:endParaRPr lang="ru-RU" sz="4000" dirty="0"/>
          </a:p>
        </p:txBody>
      </p:sp>
    </p:spTree>
    <p:extLst>
      <p:ext uri="{BB962C8B-B14F-4D97-AF65-F5344CB8AC3E}">
        <p14:creationId xmlns:p14="http://schemas.microsoft.com/office/powerpoint/2010/main" val="4055974443"/>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06079" y="11377218"/>
            <a:ext cx="21292011" cy="1941218"/>
          </a:xfrm>
        </p:spPr>
        <p:txBody>
          <a:bodyPr/>
          <a:lstStyle/>
          <a:p>
            <a:r>
              <a:rPr lang="uk-UA" sz="5000" dirty="0"/>
              <a:t>Система </a:t>
            </a:r>
            <a:r>
              <a:rPr lang="uk-UA" sz="5000" dirty="0" err="1"/>
              <a:t>Eco-Cycle</a:t>
            </a:r>
            <a:r>
              <a:rPr lang="uk-UA" sz="5000" dirty="0"/>
              <a:t> </a:t>
            </a:r>
            <a:r>
              <a:rPr lang="uk-UA" sz="5000" dirty="0" err="1"/>
              <a:t>Underground</a:t>
            </a:r>
            <a:r>
              <a:rPr lang="uk-UA" sz="5000" dirty="0"/>
              <a:t> </a:t>
            </a:r>
            <a:r>
              <a:rPr lang="uk-UA" sz="5000" dirty="0" err="1"/>
              <a:t>Park</a:t>
            </a:r>
            <a:r>
              <a:rPr lang="uk-UA" sz="5000" dirty="0"/>
              <a:t> у Токіо</a:t>
            </a:r>
          </a:p>
        </p:txBody>
      </p:sp>
      <p:sp>
        <p:nvSpPr>
          <p:cNvPr id="4" name="Rectangle 2"/>
          <p:cNvSpPr>
            <a:spLocks noChangeArrowheads="1"/>
          </p:cNvSpPr>
          <p:nvPr/>
        </p:nvSpPr>
        <p:spPr bwMode="auto">
          <a:xfrm>
            <a:off x="0" y="0"/>
            <a:ext cx="2438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sp>
        <p:nvSpPr>
          <p:cNvPr id="5" name="Rectangle 2"/>
          <p:cNvSpPr>
            <a:spLocks noChangeArrowheads="1"/>
          </p:cNvSpPr>
          <p:nvPr/>
        </p:nvSpPr>
        <p:spPr bwMode="auto">
          <a:xfrm>
            <a:off x="0" y="0"/>
            <a:ext cx="2438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sp>
        <p:nvSpPr>
          <p:cNvPr id="3" name="Rectangle 2"/>
          <p:cNvSpPr>
            <a:spLocks noChangeArrowheads="1"/>
          </p:cNvSpPr>
          <p:nvPr/>
        </p:nvSpPr>
        <p:spPr bwMode="auto">
          <a:xfrm>
            <a:off x="0" y="0"/>
            <a:ext cx="2438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sp>
        <p:nvSpPr>
          <p:cNvPr id="6" name="Rectangle 2"/>
          <p:cNvSpPr>
            <a:spLocks noChangeArrowheads="1"/>
          </p:cNvSpPr>
          <p:nvPr/>
        </p:nvSpPr>
        <p:spPr bwMode="auto">
          <a:xfrm>
            <a:off x="4635234" y="3415469"/>
            <a:ext cx="2899065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uk-UA"/>
          </a:p>
        </p:txBody>
      </p:sp>
      <p:sp>
        <p:nvSpPr>
          <p:cNvPr id="7" name="Rectangle 2"/>
          <p:cNvSpPr>
            <a:spLocks noChangeArrowheads="1"/>
          </p:cNvSpPr>
          <p:nvPr/>
        </p:nvSpPr>
        <p:spPr bwMode="auto">
          <a:xfrm>
            <a:off x="0" y="0"/>
            <a:ext cx="2438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sp>
        <p:nvSpPr>
          <p:cNvPr id="9" name="Rectangle 2"/>
          <p:cNvSpPr>
            <a:spLocks noChangeArrowheads="1"/>
          </p:cNvSpPr>
          <p:nvPr/>
        </p:nvSpPr>
        <p:spPr bwMode="auto">
          <a:xfrm>
            <a:off x="3488634" y="1967599"/>
            <a:ext cx="6245837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uk-UA"/>
          </a:p>
        </p:txBody>
      </p:sp>
      <p:sp>
        <p:nvSpPr>
          <p:cNvPr id="8" name="Rectangle 2"/>
          <p:cNvSpPr>
            <a:spLocks noChangeArrowheads="1"/>
          </p:cNvSpPr>
          <p:nvPr/>
        </p:nvSpPr>
        <p:spPr bwMode="auto">
          <a:xfrm>
            <a:off x="2315817" y="1570382"/>
            <a:ext cx="5718131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uk-UA"/>
          </a:p>
        </p:txBody>
      </p:sp>
      <p:pic>
        <p:nvPicPr>
          <p:cNvPr id="921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5818" y="1570383"/>
            <a:ext cx="17671774" cy="8835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8093039"/>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62FBD-46D4-2839-7323-CD62C0E92C5F}"/>
            </a:ext>
          </a:extLst>
        </p:cNvPr>
        <p:cNvGrpSpPr/>
        <p:nvPr/>
      </p:nvGrpSpPr>
      <p:grpSpPr>
        <a:xfrm>
          <a:off x="0" y="0"/>
          <a:ext cx="0" cy="0"/>
          <a:chOff x="0" y="0"/>
          <a:chExt cx="0" cy="0"/>
        </a:xfrm>
      </p:grpSpPr>
      <p:sp>
        <p:nvSpPr>
          <p:cNvPr id="6" name="Текст 5">
            <a:extLst>
              <a:ext uri="{FF2B5EF4-FFF2-40B4-BE49-F238E27FC236}">
                <a16:creationId xmlns:a16="http://schemas.microsoft.com/office/drawing/2014/main" id="{044F11E4-941F-4B31-BDDF-8167F7E1C7D5}"/>
              </a:ext>
            </a:extLst>
          </p:cNvPr>
          <p:cNvSpPr>
            <a:spLocks noGrp="1"/>
          </p:cNvSpPr>
          <p:nvPr>
            <p:ph type="body" sz="quarter" idx="17"/>
          </p:nvPr>
        </p:nvSpPr>
        <p:spPr>
          <a:xfrm>
            <a:off x="15614926" y="2457863"/>
            <a:ext cx="7915827" cy="5749142"/>
          </a:xfrm>
        </p:spPr>
        <p:txBody>
          <a:bodyPr/>
          <a:lstStyle/>
          <a:p>
            <a:pPr hangingPunct="0">
              <a:lnSpc>
                <a:spcPct val="100000"/>
              </a:lnSpc>
            </a:pPr>
            <a:r>
              <a:rPr lang="ru-RU" sz="5000" b="1" u="sng" dirty="0"/>
              <a:t>Осло</a:t>
            </a:r>
            <a:endParaRPr lang="ru-RU" sz="5000" b="1" dirty="0"/>
          </a:p>
        </p:txBody>
      </p:sp>
      <p:sp>
        <p:nvSpPr>
          <p:cNvPr id="8" name="Текст 1">
            <a:extLst>
              <a:ext uri="{FF2B5EF4-FFF2-40B4-BE49-F238E27FC236}">
                <a16:creationId xmlns:a16="http://schemas.microsoft.com/office/drawing/2014/main" id="{9746C61E-43B0-00C9-F7EA-EF0EF35F39A0}"/>
              </a:ext>
            </a:extLst>
          </p:cNvPr>
          <p:cNvSpPr txBox="1">
            <a:spLocks/>
          </p:cNvSpPr>
          <p:nvPr/>
        </p:nvSpPr>
        <p:spPr>
          <a:xfrm>
            <a:off x="884582" y="2361016"/>
            <a:ext cx="14039433" cy="965168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hangingPunct="0">
              <a:buNone/>
            </a:pPr>
            <a:r>
              <a:rPr lang="ru-RU" sz="3500" b="1" dirty="0" err="1"/>
              <a:t>Інтелектуальні</a:t>
            </a:r>
            <a:r>
              <a:rPr lang="ru-RU" sz="3500" b="1" dirty="0"/>
              <a:t>  </a:t>
            </a:r>
            <a:r>
              <a:rPr lang="ru-RU" sz="3500" b="1" dirty="0" err="1"/>
              <a:t>ліхтарі</a:t>
            </a:r>
            <a:r>
              <a:rPr lang="ru-RU" sz="3500" b="1" dirty="0"/>
              <a:t> й </a:t>
            </a:r>
            <a:r>
              <a:rPr lang="ru-RU" sz="3500" b="1" dirty="0" err="1"/>
              <a:t>енергія</a:t>
            </a:r>
            <a:r>
              <a:rPr lang="ru-RU" sz="3500" b="1" dirty="0"/>
              <a:t> з </a:t>
            </a:r>
            <a:r>
              <a:rPr lang="ru-RU" sz="3500" b="1" dirty="0" err="1"/>
              <a:t>відходів</a:t>
            </a:r>
            <a:endParaRPr lang="ru-RU" sz="3500" b="1" dirty="0"/>
          </a:p>
          <a:p>
            <a:pPr marL="0" indent="0" hangingPunct="0">
              <a:buNone/>
            </a:pPr>
            <a:r>
              <a:rPr lang="ru-RU" sz="3500" dirty="0" err="1"/>
              <a:t>Більше</a:t>
            </a:r>
            <a:r>
              <a:rPr lang="ru-RU" sz="3500" dirty="0"/>
              <a:t> десяти </a:t>
            </a:r>
            <a:r>
              <a:rPr lang="ru-RU" sz="3500" dirty="0" err="1"/>
              <a:t>тисяч</a:t>
            </a:r>
            <a:r>
              <a:rPr lang="ru-RU" sz="3500" dirty="0"/>
              <a:t> </a:t>
            </a:r>
            <a:r>
              <a:rPr lang="ru-RU" sz="3500" dirty="0" err="1"/>
              <a:t>ліхтарів</a:t>
            </a:r>
            <a:r>
              <a:rPr lang="ru-RU" sz="3500" dirty="0"/>
              <a:t> на </a:t>
            </a:r>
            <a:r>
              <a:rPr lang="ru-RU" sz="3500" dirty="0" err="1"/>
              <a:t>вулицях</a:t>
            </a:r>
            <a:r>
              <a:rPr lang="ru-RU" sz="3500" dirty="0"/>
              <a:t> </a:t>
            </a:r>
            <a:r>
              <a:rPr lang="ru-RU" sz="3500" dirty="0" err="1"/>
              <a:t>норвезької</a:t>
            </a:r>
            <a:r>
              <a:rPr lang="ru-RU" sz="3500" dirty="0"/>
              <a:t> </a:t>
            </a:r>
            <a:r>
              <a:rPr lang="ru-RU" sz="3500" dirty="0" err="1"/>
              <a:t>столиці</a:t>
            </a:r>
            <a:r>
              <a:rPr lang="ru-RU" sz="3500" dirty="0"/>
              <a:t> </a:t>
            </a:r>
            <a:r>
              <a:rPr lang="ru-RU" sz="3500" dirty="0" err="1"/>
              <a:t>об’єднані</a:t>
            </a:r>
            <a:r>
              <a:rPr lang="ru-RU" sz="3500" dirty="0"/>
              <a:t> в систему, яка </a:t>
            </a:r>
            <a:r>
              <a:rPr lang="ru-RU" sz="3500" dirty="0" err="1"/>
              <a:t>управляється</a:t>
            </a:r>
            <a:r>
              <a:rPr lang="ru-RU" sz="3500" dirty="0"/>
              <a:t> </a:t>
            </a:r>
            <a:r>
              <a:rPr lang="ru-RU" sz="3500" dirty="0" err="1"/>
              <a:t>центральним</a:t>
            </a:r>
            <a:r>
              <a:rPr lang="ru-RU" sz="3500" dirty="0"/>
              <a:t> </a:t>
            </a:r>
            <a:r>
              <a:rPr lang="ru-RU" sz="3500" dirty="0" err="1"/>
              <a:t>комп’ютером</a:t>
            </a:r>
            <a:r>
              <a:rPr lang="ru-RU" sz="3500" dirty="0"/>
              <a:t>, </a:t>
            </a:r>
            <a:r>
              <a:rPr lang="ru-RU" sz="3500" dirty="0" err="1"/>
              <a:t>враховує</a:t>
            </a:r>
            <a:r>
              <a:rPr lang="ru-RU" sz="3500" dirty="0"/>
              <a:t> </a:t>
            </a:r>
            <a:r>
              <a:rPr lang="ru-RU" sz="3500" dirty="0" err="1"/>
              <a:t>погодні</a:t>
            </a:r>
            <a:r>
              <a:rPr lang="ru-RU" sz="3500" dirty="0"/>
              <a:t> </a:t>
            </a:r>
            <a:r>
              <a:rPr lang="ru-RU" sz="3500" dirty="0" err="1"/>
              <a:t>умови</a:t>
            </a:r>
            <a:r>
              <a:rPr lang="ru-RU" sz="3500" dirty="0"/>
              <a:t> і потреби </a:t>
            </a:r>
            <a:r>
              <a:rPr lang="ru-RU" sz="3500" dirty="0" err="1"/>
              <a:t>клієнтів</a:t>
            </a:r>
            <a:r>
              <a:rPr lang="ru-RU" sz="3500" dirty="0"/>
              <a:t> </a:t>
            </a:r>
            <a:r>
              <a:rPr lang="ru-RU" sz="3500" dirty="0" err="1"/>
              <a:t>прилеглих</a:t>
            </a:r>
            <a:r>
              <a:rPr lang="ru-RU" sz="3500" dirty="0"/>
              <a:t> </a:t>
            </a:r>
            <a:r>
              <a:rPr lang="ru-RU" sz="3500" dirty="0" err="1"/>
              <a:t>магазинів</a:t>
            </a:r>
            <a:r>
              <a:rPr lang="ru-RU" sz="3500" dirty="0"/>
              <a:t> і </a:t>
            </a:r>
            <a:r>
              <a:rPr lang="ru-RU" sz="3500" dirty="0" err="1"/>
              <a:t>кав’ярень</a:t>
            </a:r>
            <a:r>
              <a:rPr lang="ru-RU" sz="3500" dirty="0"/>
              <a:t>. </a:t>
            </a:r>
          </a:p>
          <a:p>
            <a:pPr marL="0" indent="0" hangingPunct="0">
              <a:buNone/>
            </a:pPr>
            <a:r>
              <a:rPr lang="ru-RU" sz="3500" dirty="0" err="1"/>
              <a:t>Старі</a:t>
            </a:r>
            <a:r>
              <a:rPr lang="ru-RU" sz="3500" dirty="0"/>
              <a:t> </a:t>
            </a:r>
            <a:r>
              <a:rPr lang="ru-RU" sz="3500" dirty="0" err="1"/>
              <a:t>освітлювальні</a:t>
            </a:r>
            <a:r>
              <a:rPr lang="ru-RU" sz="3500" dirty="0"/>
              <a:t> </a:t>
            </a:r>
            <a:r>
              <a:rPr lang="ru-RU" sz="3500" dirty="0" err="1"/>
              <a:t>прилади</a:t>
            </a:r>
            <a:r>
              <a:rPr lang="ru-RU" sz="3500" dirty="0"/>
              <a:t> в </a:t>
            </a:r>
            <a:r>
              <a:rPr lang="ru-RU" sz="3500" dirty="0" err="1"/>
              <a:t>системі</a:t>
            </a:r>
            <a:r>
              <a:rPr lang="ru-RU" sz="3500" dirty="0"/>
              <a:t> </a:t>
            </a:r>
            <a:r>
              <a:rPr lang="ru-RU" sz="3500" dirty="0" err="1"/>
              <a:t>замінили</a:t>
            </a:r>
            <a:r>
              <a:rPr lang="ru-RU" sz="3500" dirty="0"/>
              <a:t> на </a:t>
            </a:r>
            <a:r>
              <a:rPr lang="ru-RU" sz="3500" dirty="0" err="1"/>
              <a:t>високоефективні</a:t>
            </a:r>
            <a:r>
              <a:rPr lang="ru-RU" sz="3500" dirty="0"/>
              <a:t> </a:t>
            </a:r>
            <a:r>
              <a:rPr lang="ru-RU" sz="3500" dirty="0" err="1"/>
              <a:t>натрієві</a:t>
            </a:r>
            <a:r>
              <a:rPr lang="ru-RU" sz="3500" dirty="0"/>
              <a:t> </a:t>
            </a:r>
            <a:r>
              <a:rPr lang="ru-RU" sz="3500" dirty="0" err="1"/>
              <a:t>лампи</a:t>
            </a:r>
            <a:r>
              <a:rPr lang="ru-RU" sz="3500" dirty="0"/>
              <a:t> </a:t>
            </a:r>
            <a:r>
              <a:rPr lang="ru-RU" sz="3500" dirty="0" err="1"/>
              <a:t>високого</a:t>
            </a:r>
            <a:r>
              <a:rPr lang="ru-RU" sz="3500" dirty="0"/>
              <a:t> </a:t>
            </a:r>
            <a:r>
              <a:rPr lang="ru-RU" sz="3500" dirty="0" err="1"/>
              <a:t>тиску</a:t>
            </a:r>
            <a:r>
              <a:rPr lang="ru-RU" sz="3500" dirty="0"/>
              <a:t>. </a:t>
            </a:r>
            <a:r>
              <a:rPr lang="ru-RU" sz="3500" dirty="0" err="1"/>
              <a:t>Яскравість</a:t>
            </a:r>
            <a:r>
              <a:rPr lang="ru-RU" sz="3500" dirty="0"/>
              <a:t> конкретного </a:t>
            </a:r>
            <a:r>
              <a:rPr lang="ru-RU" sz="3500" dirty="0" err="1"/>
              <a:t>ліхтаря</a:t>
            </a:r>
            <a:r>
              <a:rPr lang="ru-RU" sz="3500" dirty="0"/>
              <a:t> </a:t>
            </a:r>
            <a:r>
              <a:rPr lang="ru-RU" sz="3500" dirty="0" err="1"/>
              <a:t>можна</a:t>
            </a:r>
            <a:r>
              <a:rPr lang="ru-RU" sz="3500" dirty="0"/>
              <a:t> </a:t>
            </a:r>
            <a:r>
              <a:rPr lang="ru-RU" sz="3500" dirty="0" err="1"/>
              <a:t>регулювати</a:t>
            </a:r>
            <a:r>
              <a:rPr lang="ru-RU" sz="3500" dirty="0"/>
              <a:t> за потребою. </a:t>
            </a:r>
            <a:r>
              <a:rPr lang="ru-RU" sz="3500" dirty="0" err="1"/>
              <a:t>Такі</a:t>
            </a:r>
            <a:r>
              <a:rPr lang="ru-RU" sz="3500" dirty="0"/>
              <a:t> </a:t>
            </a:r>
            <a:r>
              <a:rPr lang="ru-RU" sz="3500" dirty="0" err="1"/>
              <a:t>лампи</a:t>
            </a:r>
            <a:r>
              <a:rPr lang="ru-RU" sz="3500" dirty="0"/>
              <a:t> </a:t>
            </a:r>
            <a:r>
              <a:rPr lang="ru-RU" sz="3500" dirty="0" err="1"/>
              <a:t>простіші</a:t>
            </a:r>
            <a:r>
              <a:rPr lang="ru-RU" sz="3500" dirty="0"/>
              <a:t> в </a:t>
            </a:r>
            <a:r>
              <a:rPr lang="ru-RU" sz="3500" dirty="0" err="1"/>
              <a:t>обслуговуванні</a:t>
            </a:r>
            <a:r>
              <a:rPr lang="ru-RU" sz="3500" dirty="0"/>
              <a:t>, а система </a:t>
            </a:r>
            <a:r>
              <a:rPr lang="ru-RU" sz="3500" dirty="0" err="1"/>
              <a:t>дозволяє</a:t>
            </a:r>
            <a:r>
              <a:rPr lang="ru-RU" sz="3500" dirty="0"/>
              <a:t> </a:t>
            </a:r>
            <a:r>
              <a:rPr lang="ru-RU" sz="3500" dirty="0" err="1"/>
              <a:t>заздалегідь</a:t>
            </a:r>
            <a:r>
              <a:rPr lang="ru-RU" sz="3500" dirty="0"/>
              <a:t> </a:t>
            </a:r>
            <a:r>
              <a:rPr lang="ru-RU" sz="3500" dirty="0" err="1"/>
              <a:t>дізнатися</a:t>
            </a:r>
            <a:r>
              <a:rPr lang="ru-RU" sz="3500" dirty="0"/>
              <a:t>, коли </a:t>
            </a:r>
            <a:r>
              <a:rPr lang="ru-RU" sz="3500" dirty="0" err="1"/>
              <a:t>прилад</a:t>
            </a:r>
            <a:r>
              <a:rPr lang="ru-RU" sz="3500" dirty="0"/>
              <a:t> </a:t>
            </a:r>
            <a:r>
              <a:rPr lang="ru-RU" sz="3500" dirty="0" err="1"/>
              <a:t>потребує</a:t>
            </a:r>
            <a:r>
              <a:rPr lang="ru-RU" sz="3500" dirty="0"/>
              <a:t> </a:t>
            </a:r>
            <a:r>
              <a:rPr lang="ru-RU" sz="3500" dirty="0" err="1"/>
              <a:t>заміни</a:t>
            </a:r>
            <a:r>
              <a:rPr lang="ru-RU" sz="3500" dirty="0"/>
              <a:t>.</a:t>
            </a:r>
          </a:p>
          <a:p>
            <a:pPr marL="0" indent="0" hangingPunct="0">
              <a:buNone/>
            </a:pPr>
            <a:endParaRPr lang="ru-RU" sz="3500" dirty="0"/>
          </a:p>
          <a:p>
            <a:pPr marL="0" indent="0" hangingPunct="0">
              <a:buNone/>
            </a:pPr>
            <a:r>
              <a:rPr lang="ru-RU" sz="3500" dirty="0"/>
              <a:t>Таким чином, в Осло </a:t>
            </a:r>
            <a:r>
              <a:rPr lang="ru-RU" sz="3500" dirty="0" err="1"/>
              <a:t>скорочується</a:t>
            </a:r>
            <a:r>
              <a:rPr lang="ru-RU" sz="3500" dirty="0"/>
              <a:t> </a:t>
            </a:r>
            <a:r>
              <a:rPr lang="ru-RU" sz="3500" dirty="0" err="1"/>
              <a:t>енергоспоживання</a:t>
            </a:r>
            <a:r>
              <a:rPr lang="ru-RU" sz="3500" dirty="0"/>
              <a:t> і </a:t>
            </a:r>
            <a:r>
              <a:rPr lang="ru-RU" sz="3500" dirty="0" err="1"/>
              <a:t>викиди</a:t>
            </a:r>
            <a:r>
              <a:rPr lang="ru-RU" sz="3500" dirty="0"/>
              <a:t> </a:t>
            </a:r>
            <a:r>
              <a:rPr lang="ru-RU" sz="3500" dirty="0" err="1"/>
              <a:t>парникових</a:t>
            </a:r>
            <a:r>
              <a:rPr lang="ru-RU" sz="3500" dirty="0"/>
              <a:t> </a:t>
            </a:r>
            <a:r>
              <a:rPr lang="ru-RU" sz="3500" dirty="0" err="1"/>
              <a:t>газів</a:t>
            </a:r>
            <a:r>
              <a:rPr lang="ru-RU" sz="3500" dirty="0"/>
              <a:t>. </a:t>
            </a:r>
            <a:r>
              <a:rPr lang="ru-RU" sz="3500" dirty="0" err="1"/>
              <a:t>Крім</a:t>
            </a:r>
            <a:r>
              <a:rPr lang="ru-RU" sz="3500" dirty="0"/>
              <a:t> </a:t>
            </a:r>
            <a:r>
              <a:rPr lang="ru-RU" sz="3500" dirty="0" err="1"/>
              <a:t>розумного</a:t>
            </a:r>
            <a:r>
              <a:rPr lang="ru-RU" sz="3500" dirty="0"/>
              <a:t> </a:t>
            </a:r>
            <a:r>
              <a:rPr lang="ru-RU" sz="3500" dirty="0" err="1"/>
              <a:t>освітлення</a:t>
            </a:r>
            <a:r>
              <a:rPr lang="ru-RU" sz="3500" dirty="0"/>
              <a:t>, в Осло чинна </a:t>
            </a:r>
            <a:r>
              <a:rPr lang="ru-RU" sz="3500" dirty="0" err="1"/>
              <a:t>програма</a:t>
            </a:r>
            <a:r>
              <a:rPr lang="ru-RU" sz="3500" dirty="0"/>
              <a:t> </a:t>
            </a:r>
            <a:r>
              <a:rPr lang="ru-RU" sz="3500" b="1" dirty="0"/>
              <a:t>«</a:t>
            </a:r>
            <a:r>
              <a:rPr lang="ru-RU" sz="3500" b="1" dirty="0" err="1"/>
              <a:t>Енергія</a:t>
            </a:r>
            <a:r>
              <a:rPr lang="ru-RU" sz="3500" b="1" dirty="0"/>
              <a:t> з </a:t>
            </a:r>
            <a:r>
              <a:rPr lang="ru-RU" sz="3500" b="1" dirty="0" err="1"/>
              <a:t>відходів</a:t>
            </a:r>
            <a:r>
              <a:rPr lang="ru-RU" sz="3500" b="1" dirty="0"/>
              <a:t>». </a:t>
            </a:r>
          </a:p>
          <a:p>
            <a:pPr marL="0" indent="0" hangingPunct="0">
              <a:buNone/>
            </a:pPr>
            <a:r>
              <a:rPr lang="ru-RU" sz="3500" dirty="0"/>
              <a:t>Вона </a:t>
            </a:r>
            <a:r>
              <a:rPr lang="ru-RU" sz="3500" dirty="0" err="1"/>
              <a:t>дозволяє</a:t>
            </a:r>
            <a:r>
              <a:rPr lang="ru-RU" sz="3500" dirty="0"/>
              <a:t> </a:t>
            </a:r>
            <a:r>
              <a:rPr lang="ru-RU" sz="3500" dirty="0" err="1"/>
              <a:t>отримувати</a:t>
            </a:r>
            <a:r>
              <a:rPr lang="ru-RU" sz="3500" dirty="0"/>
              <a:t> </a:t>
            </a:r>
            <a:r>
              <a:rPr lang="ru-RU" sz="3500" dirty="0" err="1"/>
              <a:t>енергію</a:t>
            </a:r>
            <a:r>
              <a:rPr lang="ru-RU" sz="3500" dirty="0"/>
              <a:t> для </a:t>
            </a:r>
            <a:r>
              <a:rPr lang="ru-RU" sz="3500" dirty="0" err="1"/>
              <a:t>опалення</a:t>
            </a:r>
            <a:r>
              <a:rPr lang="ru-RU" sz="3500" dirty="0"/>
              <a:t> </a:t>
            </a:r>
            <a:r>
              <a:rPr lang="ru-RU" sz="3500" dirty="0" err="1"/>
              <a:t>більш</a:t>
            </a:r>
            <a:r>
              <a:rPr lang="ru-RU" sz="3500" dirty="0"/>
              <a:t> </a:t>
            </a:r>
            <a:r>
              <a:rPr lang="ru-RU" sz="3500" dirty="0" err="1"/>
              <a:t>ніж</a:t>
            </a:r>
            <a:r>
              <a:rPr lang="ru-RU" sz="3500" dirty="0"/>
              <a:t> з 70% </a:t>
            </a:r>
            <a:r>
              <a:rPr lang="ru-RU" sz="3500" dirty="0" err="1"/>
              <a:t>сміття</a:t>
            </a:r>
            <a:r>
              <a:rPr lang="ru-RU" sz="3500" dirty="0"/>
              <a:t> при </a:t>
            </a:r>
            <a:r>
              <a:rPr lang="ru-RU" sz="3500" dirty="0" err="1"/>
              <a:t>переробленні</a:t>
            </a:r>
            <a:r>
              <a:rPr lang="ru-RU" sz="3500" dirty="0"/>
              <a:t>. </a:t>
            </a:r>
            <a:r>
              <a:rPr lang="ru-RU" sz="3500" dirty="0" err="1"/>
              <a:t>Наприклад</a:t>
            </a:r>
            <a:r>
              <a:rPr lang="ru-RU" sz="3500" dirty="0"/>
              <a:t>, на </a:t>
            </a:r>
            <a:r>
              <a:rPr lang="ru-RU" sz="3500" dirty="0" err="1"/>
              <a:t>сміттєвих</a:t>
            </a:r>
            <a:r>
              <a:rPr lang="ru-RU" sz="3500" dirty="0"/>
              <a:t> </a:t>
            </a:r>
            <a:r>
              <a:rPr lang="ru-RU" sz="3500" dirty="0" err="1"/>
              <a:t>полігонах</a:t>
            </a:r>
            <a:r>
              <a:rPr lang="ru-RU" sz="3500" dirty="0"/>
              <a:t> заборонено </a:t>
            </a:r>
            <a:r>
              <a:rPr lang="ru-RU" sz="3500" dirty="0" err="1"/>
              <a:t>розміщувати</a:t>
            </a:r>
            <a:r>
              <a:rPr lang="ru-RU" sz="3500" dirty="0"/>
              <a:t> </a:t>
            </a:r>
            <a:r>
              <a:rPr lang="ru-RU" sz="3500" dirty="0" err="1"/>
              <a:t>біорозкладні</a:t>
            </a:r>
            <a:r>
              <a:rPr lang="ru-RU" sz="3500" dirty="0"/>
              <a:t> </a:t>
            </a:r>
            <a:r>
              <a:rPr lang="ru-RU" sz="3500" dirty="0" err="1"/>
              <a:t>відходи</a:t>
            </a:r>
            <a:r>
              <a:rPr lang="ru-RU" sz="3500" dirty="0"/>
              <a:t>. Вони </a:t>
            </a:r>
            <a:r>
              <a:rPr lang="ru-RU" sz="3500" dirty="0" err="1"/>
              <a:t>відправляються</a:t>
            </a:r>
            <a:r>
              <a:rPr lang="ru-RU" sz="3500" dirty="0"/>
              <a:t> на </a:t>
            </a:r>
            <a:r>
              <a:rPr lang="ru-RU" sz="3500" dirty="0" err="1"/>
              <a:t>біогазовий</a:t>
            </a:r>
            <a:r>
              <a:rPr lang="ru-RU" sz="3500" dirty="0"/>
              <a:t> завод, де </a:t>
            </a:r>
            <a:r>
              <a:rPr lang="ru-RU" sz="3500" dirty="0" err="1"/>
              <a:t>перетворюються</a:t>
            </a:r>
            <a:r>
              <a:rPr lang="ru-RU" sz="3500" dirty="0"/>
              <a:t> на </a:t>
            </a:r>
            <a:r>
              <a:rPr lang="ru-RU" sz="3500" dirty="0" err="1"/>
              <a:t>паливо</a:t>
            </a:r>
            <a:r>
              <a:rPr lang="ru-RU" sz="3500" dirty="0"/>
              <a:t> для </a:t>
            </a:r>
            <a:r>
              <a:rPr lang="ru-RU" sz="3500" dirty="0" err="1"/>
              <a:t>міських</a:t>
            </a:r>
            <a:r>
              <a:rPr lang="ru-RU" sz="3500" dirty="0"/>
              <a:t> </a:t>
            </a:r>
            <a:r>
              <a:rPr lang="ru-RU" sz="3500" dirty="0" err="1"/>
              <a:t>автобусів</a:t>
            </a:r>
            <a:r>
              <a:rPr lang="ru-RU" sz="3500" dirty="0"/>
              <a:t> (</a:t>
            </a:r>
            <a:r>
              <a:rPr lang="ru-RU" sz="3500" dirty="0" err="1"/>
              <a:t>біогазбусів</a:t>
            </a:r>
            <a:r>
              <a:rPr lang="ru-RU" sz="3500" dirty="0"/>
              <a:t>). </a:t>
            </a:r>
            <a:r>
              <a:rPr lang="ru-RU" sz="3500" dirty="0" err="1"/>
              <a:t>Утворений</a:t>
            </a:r>
            <a:r>
              <a:rPr lang="ru-RU" sz="3500" dirty="0"/>
              <a:t> на </a:t>
            </a:r>
            <a:r>
              <a:rPr lang="ru-RU" sz="3500" dirty="0" err="1"/>
              <a:t>полігонах</a:t>
            </a:r>
            <a:r>
              <a:rPr lang="ru-RU" sz="3500" dirty="0"/>
              <a:t> метан по трубопроводу </a:t>
            </a:r>
            <a:r>
              <a:rPr lang="ru-RU" sz="3500" dirty="0" err="1"/>
              <a:t>направляють</a:t>
            </a:r>
            <a:r>
              <a:rPr lang="ru-RU" sz="3500" dirty="0"/>
              <a:t> на </a:t>
            </a:r>
            <a:r>
              <a:rPr lang="ru-RU" sz="3500" dirty="0" err="1"/>
              <a:t>сміттєспалювальні</a:t>
            </a:r>
            <a:r>
              <a:rPr lang="ru-RU" sz="3500" dirty="0"/>
              <a:t> заводи, де </a:t>
            </a:r>
            <a:r>
              <a:rPr lang="ru-RU" sz="3500" dirty="0" err="1"/>
              <a:t>він</a:t>
            </a:r>
            <a:r>
              <a:rPr lang="ru-RU" sz="3500" dirty="0"/>
              <a:t> </a:t>
            </a:r>
            <a:r>
              <a:rPr lang="ru-RU" sz="3500" dirty="0" err="1"/>
              <a:t>використовується</a:t>
            </a:r>
            <a:r>
              <a:rPr lang="ru-RU" sz="3500" dirty="0"/>
              <a:t> як </a:t>
            </a:r>
            <a:r>
              <a:rPr lang="ru-RU" sz="3500" dirty="0" err="1"/>
              <a:t>додаткове</a:t>
            </a:r>
            <a:r>
              <a:rPr lang="ru-RU" sz="3500" dirty="0"/>
              <a:t> </a:t>
            </a:r>
            <a:r>
              <a:rPr lang="ru-RU" sz="3500" dirty="0" err="1"/>
              <a:t>паливо</a:t>
            </a:r>
            <a:endParaRPr lang="ru-RU" sz="3500" dirty="0"/>
          </a:p>
        </p:txBody>
      </p:sp>
    </p:spTree>
    <p:extLst>
      <p:ext uri="{BB962C8B-B14F-4D97-AF65-F5344CB8AC3E}">
        <p14:creationId xmlns:p14="http://schemas.microsoft.com/office/powerpoint/2010/main" val="2223591275"/>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13991" y="11281933"/>
            <a:ext cx="23428925" cy="1941218"/>
          </a:xfrm>
        </p:spPr>
        <p:txBody>
          <a:bodyPr/>
          <a:lstStyle/>
          <a:p>
            <a:r>
              <a:rPr lang="uk-UA" sz="5000" dirty="0"/>
              <a:t>Система інтелектуальних ліхтарів у місті Осло</a:t>
            </a:r>
          </a:p>
        </p:txBody>
      </p:sp>
      <p:sp>
        <p:nvSpPr>
          <p:cNvPr id="4" name="Rectangle 2"/>
          <p:cNvSpPr>
            <a:spLocks noChangeArrowheads="1"/>
          </p:cNvSpPr>
          <p:nvPr/>
        </p:nvSpPr>
        <p:spPr bwMode="auto">
          <a:xfrm>
            <a:off x="0" y="0"/>
            <a:ext cx="2438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sp>
        <p:nvSpPr>
          <p:cNvPr id="5" name="Rectangle 2"/>
          <p:cNvSpPr>
            <a:spLocks noChangeArrowheads="1"/>
          </p:cNvSpPr>
          <p:nvPr/>
        </p:nvSpPr>
        <p:spPr bwMode="auto">
          <a:xfrm>
            <a:off x="0" y="0"/>
            <a:ext cx="2438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sp>
        <p:nvSpPr>
          <p:cNvPr id="3" name="Rectangle 2"/>
          <p:cNvSpPr>
            <a:spLocks noChangeArrowheads="1"/>
          </p:cNvSpPr>
          <p:nvPr/>
        </p:nvSpPr>
        <p:spPr bwMode="auto">
          <a:xfrm>
            <a:off x="0" y="0"/>
            <a:ext cx="2438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sp>
        <p:nvSpPr>
          <p:cNvPr id="6" name="Rectangle 2"/>
          <p:cNvSpPr>
            <a:spLocks noChangeArrowheads="1"/>
          </p:cNvSpPr>
          <p:nvPr/>
        </p:nvSpPr>
        <p:spPr bwMode="auto">
          <a:xfrm>
            <a:off x="4635234" y="3415469"/>
            <a:ext cx="2899065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uk-UA"/>
          </a:p>
        </p:txBody>
      </p:sp>
      <p:sp>
        <p:nvSpPr>
          <p:cNvPr id="7" name="Rectangle 2"/>
          <p:cNvSpPr>
            <a:spLocks noChangeArrowheads="1"/>
          </p:cNvSpPr>
          <p:nvPr/>
        </p:nvSpPr>
        <p:spPr bwMode="auto">
          <a:xfrm>
            <a:off x="0" y="0"/>
            <a:ext cx="2438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sp>
        <p:nvSpPr>
          <p:cNvPr id="9" name="Rectangle 2"/>
          <p:cNvSpPr>
            <a:spLocks noChangeArrowheads="1"/>
          </p:cNvSpPr>
          <p:nvPr/>
        </p:nvSpPr>
        <p:spPr bwMode="auto">
          <a:xfrm>
            <a:off x="3488634" y="1967599"/>
            <a:ext cx="6245837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uk-UA"/>
          </a:p>
        </p:txBody>
      </p:sp>
      <p:sp>
        <p:nvSpPr>
          <p:cNvPr id="8" name="Rectangle 2"/>
          <p:cNvSpPr>
            <a:spLocks noChangeArrowheads="1"/>
          </p:cNvSpPr>
          <p:nvPr/>
        </p:nvSpPr>
        <p:spPr bwMode="auto">
          <a:xfrm>
            <a:off x="2315817" y="1570382"/>
            <a:ext cx="5718131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uk-UA"/>
          </a:p>
        </p:txBody>
      </p:sp>
      <p:sp>
        <p:nvSpPr>
          <p:cNvPr id="10" name="Rectangle 2"/>
          <p:cNvSpPr>
            <a:spLocks noChangeArrowheads="1"/>
          </p:cNvSpPr>
          <p:nvPr/>
        </p:nvSpPr>
        <p:spPr bwMode="auto">
          <a:xfrm>
            <a:off x="2315817" y="1381538"/>
            <a:ext cx="6817946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uk-UA"/>
          </a:p>
        </p:txBody>
      </p:sp>
      <p:pic>
        <p:nvPicPr>
          <p:cNvPr id="1024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4904" y="2061817"/>
            <a:ext cx="16985974" cy="8495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483983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3">
            <a:extLst>
              <a:ext uri="{FF2B5EF4-FFF2-40B4-BE49-F238E27FC236}">
                <a16:creationId xmlns:a16="http://schemas.microsoft.com/office/drawing/2014/main" id="{74065650-5091-7819-E6D3-662453645F84}"/>
              </a:ext>
            </a:extLst>
          </p:cNvPr>
          <p:cNvSpPr>
            <a:spLocks noGrp="1"/>
          </p:cNvSpPr>
          <p:nvPr>
            <p:ph type="title"/>
          </p:nvPr>
        </p:nvSpPr>
        <p:spPr>
          <a:xfrm>
            <a:off x="685010" y="1733142"/>
            <a:ext cx="14614082" cy="826248"/>
          </a:xfrm>
        </p:spPr>
        <p:txBody>
          <a:bodyPr/>
          <a:lstStyle/>
          <a:p>
            <a:r>
              <a:rPr lang="uk-UA" sz="6000" noProof="0" dirty="0"/>
              <a:t>Вступ</a:t>
            </a:r>
          </a:p>
        </p:txBody>
      </p:sp>
      <p:sp>
        <p:nvSpPr>
          <p:cNvPr id="16" name="Прямокутник: округлені кути 15">
            <a:extLst>
              <a:ext uri="{FF2B5EF4-FFF2-40B4-BE49-F238E27FC236}">
                <a16:creationId xmlns:a16="http://schemas.microsoft.com/office/drawing/2014/main" id="{F68531A2-A3AA-BB17-F094-C5E475772132}"/>
              </a:ext>
            </a:extLst>
          </p:cNvPr>
          <p:cNvSpPr/>
          <p:nvPr/>
        </p:nvSpPr>
        <p:spPr>
          <a:xfrm>
            <a:off x="1512196" y="2736235"/>
            <a:ext cx="9422296" cy="1083553"/>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600" b="1" noProof="0">
                <a:solidFill>
                  <a:srgbClr val="4D4D4D"/>
                </a:solidFill>
              </a:rPr>
              <a:t>План лекції</a:t>
            </a:r>
          </a:p>
        </p:txBody>
      </p:sp>
      <p:sp>
        <p:nvSpPr>
          <p:cNvPr id="18" name="TextBox 17">
            <a:extLst>
              <a:ext uri="{FF2B5EF4-FFF2-40B4-BE49-F238E27FC236}">
                <a16:creationId xmlns:a16="http://schemas.microsoft.com/office/drawing/2014/main" id="{28FFC547-C4D4-CD1B-9D4E-9B9F61BA65C5}"/>
              </a:ext>
            </a:extLst>
          </p:cNvPr>
          <p:cNvSpPr txBox="1"/>
          <p:nvPr/>
        </p:nvSpPr>
        <p:spPr>
          <a:xfrm>
            <a:off x="3191574" y="4468503"/>
            <a:ext cx="8239950" cy="646331"/>
          </a:xfrm>
          <a:prstGeom prst="rect">
            <a:avLst/>
          </a:prstGeom>
          <a:noFill/>
        </p:spPr>
        <p:txBody>
          <a:bodyPr wrap="square" rtlCol="0">
            <a:spAutoFit/>
          </a:bodyPr>
          <a:lstStyle/>
          <a:p>
            <a:pPr hangingPunct="0"/>
            <a:r>
              <a:rPr lang="uk-UA" sz="3600" b="1" dirty="0"/>
              <a:t>Проблематика питання</a:t>
            </a:r>
            <a:endParaRPr lang="uk-UA" sz="3600" dirty="0"/>
          </a:p>
        </p:txBody>
      </p:sp>
      <p:sp>
        <p:nvSpPr>
          <p:cNvPr id="20" name="Прямокутник: округлені кути 19">
            <a:extLst>
              <a:ext uri="{FF2B5EF4-FFF2-40B4-BE49-F238E27FC236}">
                <a16:creationId xmlns:a16="http://schemas.microsoft.com/office/drawing/2014/main" id="{DB80D424-1E72-9A5E-A36E-1F4835221B25}"/>
              </a:ext>
            </a:extLst>
          </p:cNvPr>
          <p:cNvSpPr/>
          <p:nvPr/>
        </p:nvSpPr>
        <p:spPr>
          <a:xfrm>
            <a:off x="1512195" y="5899710"/>
            <a:ext cx="1272207" cy="1083553"/>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9200" b="1" noProof="0">
                <a:solidFill>
                  <a:srgbClr val="4D4D4D"/>
                </a:solidFill>
                <a:latin typeface="+mj-lt"/>
              </a:rPr>
              <a:t>2</a:t>
            </a:r>
          </a:p>
        </p:txBody>
      </p:sp>
      <p:sp>
        <p:nvSpPr>
          <p:cNvPr id="21" name="Прямокутник: округлені кути 20">
            <a:extLst>
              <a:ext uri="{FF2B5EF4-FFF2-40B4-BE49-F238E27FC236}">
                <a16:creationId xmlns:a16="http://schemas.microsoft.com/office/drawing/2014/main" id="{8577D756-3C73-E401-827C-E80547D04463}"/>
              </a:ext>
            </a:extLst>
          </p:cNvPr>
          <p:cNvSpPr/>
          <p:nvPr/>
        </p:nvSpPr>
        <p:spPr>
          <a:xfrm>
            <a:off x="1512196" y="4149523"/>
            <a:ext cx="1272207" cy="1083553"/>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9200" b="1" noProof="0" dirty="0">
                <a:solidFill>
                  <a:srgbClr val="4D4D4D"/>
                </a:solidFill>
                <a:latin typeface="+mj-lt"/>
              </a:rPr>
              <a:t>1</a:t>
            </a:r>
          </a:p>
        </p:txBody>
      </p:sp>
      <p:sp>
        <p:nvSpPr>
          <p:cNvPr id="22" name="Прямокутник: округлені кути 20">
            <a:extLst>
              <a:ext uri="{FF2B5EF4-FFF2-40B4-BE49-F238E27FC236}">
                <a16:creationId xmlns:a16="http://schemas.microsoft.com/office/drawing/2014/main" id="{8577D756-3C73-E401-827C-E80547D04463}"/>
              </a:ext>
            </a:extLst>
          </p:cNvPr>
          <p:cNvSpPr/>
          <p:nvPr/>
        </p:nvSpPr>
        <p:spPr>
          <a:xfrm>
            <a:off x="1509147" y="7520763"/>
            <a:ext cx="1272207" cy="1083553"/>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9200" b="1" noProof="0" dirty="0">
                <a:solidFill>
                  <a:srgbClr val="4D4D4D"/>
                </a:solidFill>
                <a:latin typeface="+mj-lt"/>
              </a:rPr>
              <a:t>3</a:t>
            </a:r>
          </a:p>
        </p:txBody>
      </p:sp>
      <p:sp>
        <p:nvSpPr>
          <p:cNvPr id="26" name="Прямокутник: округлені кути 20">
            <a:extLst>
              <a:ext uri="{FF2B5EF4-FFF2-40B4-BE49-F238E27FC236}">
                <a16:creationId xmlns:a16="http://schemas.microsoft.com/office/drawing/2014/main" id="{8577D756-3C73-E401-827C-E80547D04463}"/>
              </a:ext>
            </a:extLst>
          </p:cNvPr>
          <p:cNvSpPr/>
          <p:nvPr/>
        </p:nvSpPr>
        <p:spPr>
          <a:xfrm>
            <a:off x="1509147" y="9141816"/>
            <a:ext cx="1272207" cy="1083553"/>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9200" b="1" noProof="0" dirty="0">
                <a:solidFill>
                  <a:srgbClr val="4D4D4D"/>
                </a:solidFill>
                <a:latin typeface="+mj-lt"/>
              </a:rPr>
              <a:t>4</a:t>
            </a:r>
          </a:p>
        </p:txBody>
      </p:sp>
      <p:sp>
        <p:nvSpPr>
          <p:cNvPr id="27" name="Прямокутник: округлені кути 20">
            <a:extLst>
              <a:ext uri="{FF2B5EF4-FFF2-40B4-BE49-F238E27FC236}">
                <a16:creationId xmlns:a16="http://schemas.microsoft.com/office/drawing/2014/main" id="{8577D756-3C73-E401-827C-E80547D04463}"/>
              </a:ext>
            </a:extLst>
          </p:cNvPr>
          <p:cNvSpPr/>
          <p:nvPr/>
        </p:nvSpPr>
        <p:spPr>
          <a:xfrm>
            <a:off x="12570111" y="4149523"/>
            <a:ext cx="1272207" cy="1028656"/>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9200" b="1" noProof="0" dirty="0">
                <a:solidFill>
                  <a:srgbClr val="4D4D4D"/>
                </a:solidFill>
                <a:latin typeface="+mj-lt"/>
              </a:rPr>
              <a:t>5</a:t>
            </a:r>
          </a:p>
        </p:txBody>
      </p:sp>
      <p:sp>
        <p:nvSpPr>
          <p:cNvPr id="30" name="TextBox 29">
            <a:extLst>
              <a:ext uri="{FF2B5EF4-FFF2-40B4-BE49-F238E27FC236}">
                <a16:creationId xmlns:a16="http://schemas.microsoft.com/office/drawing/2014/main" id="{28FFC547-C4D4-CD1B-9D4E-9B9F61BA65C5}"/>
              </a:ext>
            </a:extLst>
          </p:cNvPr>
          <p:cNvSpPr txBox="1"/>
          <p:nvPr/>
        </p:nvSpPr>
        <p:spPr>
          <a:xfrm>
            <a:off x="3129488" y="9164533"/>
            <a:ext cx="8239950" cy="646331"/>
          </a:xfrm>
          <a:prstGeom prst="rect">
            <a:avLst/>
          </a:prstGeom>
          <a:noFill/>
        </p:spPr>
        <p:txBody>
          <a:bodyPr wrap="square" rtlCol="0">
            <a:spAutoFit/>
          </a:bodyPr>
          <a:lstStyle/>
          <a:p>
            <a:pPr algn="just"/>
            <a:r>
              <a:rPr lang="uk-UA" sz="3600" b="1" dirty="0"/>
              <a:t>Практичний  кейс</a:t>
            </a:r>
            <a:r>
              <a:rPr lang="en-US" sz="3600" b="1" dirty="0"/>
              <a:t>  1</a:t>
            </a:r>
            <a:r>
              <a:rPr lang="uk-UA" sz="3600" b="1" dirty="0"/>
              <a:t> </a:t>
            </a:r>
          </a:p>
        </p:txBody>
      </p:sp>
      <p:sp>
        <p:nvSpPr>
          <p:cNvPr id="17" name="Прямокутник: округлені кути 20">
            <a:extLst>
              <a:ext uri="{FF2B5EF4-FFF2-40B4-BE49-F238E27FC236}">
                <a16:creationId xmlns:a16="http://schemas.microsoft.com/office/drawing/2014/main" id="{8577D756-3C73-E401-827C-E80547D04463}"/>
              </a:ext>
            </a:extLst>
          </p:cNvPr>
          <p:cNvSpPr/>
          <p:nvPr/>
        </p:nvSpPr>
        <p:spPr>
          <a:xfrm>
            <a:off x="12650797" y="5871597"/>
            <a:ext cx="1272207" cy="1028656"/>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9200" b="1" noProof="0" dirty="0">
                <a:solidFill>
                  <a:srgbClr val="4D4D4D"/>
                </a:solidFill>
                <a:latin typeface="+mj-lt"/>
              </a:rPr>
              <a:t>6</a:t>
            </a:r>
          </a:p>
        </p:txBody>
      </p:sp>
      <p:sp>
        <p:nvSpPr>
          <p:cNvPr id="24" name="TextBox 23">
            <a:extLst>
              <a:ext uri="{FF2B5EF4-FFF2-40B4-BE49-F238E27FC236}">
                <a16:creationId xmlns:a16="http://schemas.microsoft.com/office/drawing/2014/main" id="{28FFC547-C4D4-CD1B-9D4E-9B9F61BA65C5}"/>
              </a:ext>
            </a:extLst>
          </p:cNvPr>
          <p:cNvSpPr txBox="1"/>
          <p:nvPr/>
        </p:nvSpPr>
        <p:spPr>
          <a:xfrm>
            <a:off x="3191574" y="7692899"/>
            <a:ext cx="8239950" cy="646331"/>
          </a:xfrm>
          <a:prstGeom prst="rect">
            <a:avLst/>
          </a:prstGeom>
          <a:noFill/>
        </p:spPr>
        <p:txBody>
          <a:bodyPr wrap="square" rtlCol="0">
            <a:spAutoFit/>
          </a:bodyPr>
          <a:lstStyle/>
          <a:p>
            <a:pPr algn="just"/>
            <a:r>
              <a:rPr lang="uk-UA" sz="3600" b="1" dirty="0"/>
              <a:t>Основні ознаки </a:t>
            </a:r>
            <a:r>
              <a:rPr lang="uk-UA" sz="3600" b="1" dirty="0" err="1"/>
              <a:t>екоміста</a:t>
            </a:r>
            <a:endParaRPr lang="uk-UA" sz="3600" b="1" dirty="0"/>
          </a:p>
        </p:txBody>
      </p:sp>
      <p:sp>
        <p:nvSpPr>
          <p:cNvPr id="31" name="TextBox 30">
            <a:extLst>
              <a:ext uri="{FF2B5EF4-FFF2-40B4-BE49-F238E27FC236}">
                <a16:creationId xmlns:a16="http://schemas.microsoft.com/office/drawing/2014/main" id="{150CC91F-BB7C-BB33-4297-8F3CEF2DCF80}"/>
              </a:ext>
            </a:extLst>
          </p:cNvPr>
          <p:cNvSpPr txBox="1"/>
          <p:nvPr/>
        </p:nvSpPr>
        <p:spPr>
          <a:xfrm>
            <a:off x="3191574" y="6124946"/>
            <a:ext cx="8239950" cy="646331"/>
          </a:xfrm>
          <a:prstGeom prst="rect">
            <a:avLst/>
          </a:prstGeom>
          <a:noFill/>
        </p:spPr>
        <p:txBody>
          <a:bodyPr wrap="square" rtlCol="0">
            <a:spAutoFit/>
          </a:bodyPr>
          <a:lstStyle/>
          <a:p>
            <a:r>
              <a:rPr lang="ru-RU" sz="3600" b="1" dirty="0" err="1"/>
              <a:t>Принципи</a:t>
            </a:r>
            <a:r>
              <a:rPr lang="ru-RU" sz="3600" b="1" dirty="0"/>
              <a:t> </a:t>
            </a:r>
            <a:r>
              <a:rPr lang="ru-RU" sz="3600" b="1" dirty="0" err="1"/>
              <a:t>формування</a:t>
            </a:r>
            <a:r>
              <a:rPr lang="ru-RU" sz="3600" b="1" dirty="0"/>
              <a:t> </a:t>
            </a:r>
            <a:r>
              <a:rPr lang="ru-RU" sz="3600" b="1" dirty="0" err="1"/>
              <a:t>стійкого</a:t>
            </a:r>
            <a:r>
              <a:rPr lang="ru-RU" sz="3600" b="1" dirty="0"/>
              <a:t> </a:t>
            </a:r>
            <a:r>
              <a:rPr lang="ru-RU" sz="3600" b="1" dirty="0" err="1"/>
              <a:t>міста</a:t>
            </a:r>
            <a:endParaRPr lang="ru-RU" sz="3600" b="1" noProof="1"/>
          </a:p>
        </p:txBody>
      </p:sp>
      <p:sp>
        <p:nvSpPr>
          <p:cNvPr id="35" name="TextBox 34">
            <a:extLst>
              <a:ext uri="{FF2B5EF4-FFF2-40B4-BE49-F238E27FC236}">
                <a16:creationId xmlns:a16="http://schemas.microsoft.com/office/drawing/2014/main" id="{150CC91F-BB7C-BB33-4297-8F3CEF2DCF80}"/>
              </a:ext>
            </a:extLst>
          </p:cNvPr>
          <p:cNvSpPr txBox="1"/>
          <p:nvPr/>
        </p:nvSpPr>
        <p:spPr>
          <a:xfrm>
            <a:off x="14433592" y="7020629"/>
            <a:ext cx="8239950" cy="1200329"/>
          </a:xfrm>
          <a:prstGeom prst="rect">
            <a:avLst/>
          </a:prstGeom>
          <a:noFill/>
        </p:spPr>
        <p:txBody>
          <a:bodyPr wrap="square" rtlCol="0">
            <a:spAutoFit/>
          </a:bodyPr>
          <a:lstStyle>
            <a:defPPr>
              <a:defRPr lang="es-ES"/>
            </a:defPPr>
            <a:lvl1pPr algn="just">
              <a:defRPr sz="9600" b="1"/>
            </a:lvl1pPr>
          </a:lstStyle>
          <a:p>
            <a:br>
              <a:rPr lang="uk-UA" sz="3600" dirty="0"/>
            </a:br>
            <a:r>
              <a:rPr lang="uk-UA" sz="3600" dirty="0" err="1"/>
              <a:t>Екопоселення</a:t>
            </a:r>
            <a:endParaRPr lang="uk-UA" sz="3600" dirty="0"/>
          </a:p>
        </p:txBody>
      </p:sp>
      <p:sp>
        <p:nvSpPr>
          <p:cNvPr id="3" name="Прямоугольник 2"/>
          <p:cNvSpPr/>
          <p:nvPr/>
        </p:nvSpPr>
        <p:spPr>
          <a:xfrm>
            <a:off x="14314608" y="3388024"/>
            <a:ext cx="9479670" cy="2031325"/>
          </a:xfrm>
          <a:prstGeom prst="rect">
            <a:avLst/>
          </a:prstGeom>
        </p:spPr>
        <p:txBody>
          <a:bodyPr wrap="square">
            <a:spAutoFit/>
          </a:bodyPr>
          <a:lstStyle/>
          <a:p>
            <a:br>
              <a:rPr lang="uk-UA" sz="3600" b="1" dirty="0"/>
            </a:br>
            <a:r>
              <a:rPr lang="uk-UA" sz="3600" b="1" dirty="0"/>
              <a:t>Екологічні  програми та ініціативи  на державному та міському рівнях</a:t>
            </a:r>
            <a:br>
              <a:rPr lang="uk-UA" sz="9600" dirty="0"/>
            </a:br>
            <a:endParaRPr lang="uk-UA" dirty="0"/>
          </a:p>
        </p:txBody>
      </p:sp>
      <p:sp>
        <p:nvSpPr>
          <p:cNvPr id="19" name="Прямокутник: округлені кути 20">
            <a:extLst>
              <a:ext uri="{FF2B5EF4-FFF2-40B4-BE49-F238E27FC236}">
                <a16:creationId xmlns:a16="http://schemas.microsoft.com/office/drawing/2014/main" id="{8577D756-3C73-E401-827C-E80547D04463}"/>
              </a:ext>
            </a:extLst>
          </p:cNvPr>
          <p:cNvSpPr/>
          <p:nvPr/>
        </p:nvSpPr>
        <p:spPr>
          <a:xfrm>
            <a:off x="12650797" y="7310574"/>
            <a:ext cx="1272207" cy="1028656"/>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200" b="1" noProof="0" dirty="0">
                <a:solidFill>
                  <a:srgbClr val="4D4D4D"/>
                </a:solidFill>
                <a:latin typeface="+mj-lt"/>
              </a:rPr>
              <a:t>7</a:t>
            </a:r>
            <a:endParaRPr lang="uk-UA" sz="9200" b="1" noProof="0" dirty="0">
              <a:solidFill>
                <a:srgbClr val="4D4D4D"/>
              </a:solidFill>
              <a:latin typeface="+mj-lt"/>
            </a:endParaRPr>
          </a:p>
        </p:txBody>
      </p:sp>
      <p:sp>
        <p:nvSpPr>
          <p:cNvPr id="23" name="Прямокутник: округлені кути 20">
            <a:extLst>
              <a:ext uri="{FF2B5EF4-FFF2-40B4-BE49-F238E27FC236}">
                <a16:creationId xmlns:a16="http://schemas.microsoft.com/office/drawing/2014/main" id="{8577D756-3C73-E401-827C-E80547D04463}"/>
              </a:ext>
            </a:extLst>
          </p:cNvPr>
          <p:cNvSpPr/>
          <p:nvPr/>
        </p:nvSpPr>
        <p:spPr>
          <a:xfrm>
            <a:off x="12702344" y="8871983"/>
            <a:ext cx="1272207" cy="1028656"/>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200" b="1" noProof="0" dirty="0">
                <a:solidFill>
                  <a:srgbClr val="4D4D4D"/>
                </a:solidFill>
                <a:latin typeface="+mj-lt"/>
              </a:rPr>
              <a:t>8</a:t>
            </a:r>
            <a:endParaRPr lang="uk-UA" sz="9200" b="1" noProof="0" dirty="0">
              <a:solidFill>
                <a:srgbClr val="4D4D4D"/>
              </a:solidFill>
              <a:latin typeface="+mj-lt"/>
            </a:endParaRPr>
          </a:p>
        </p:txBody>
      </p:sp>
      <p:sp>
        <p:nvSpPr>
          <p:cNvPr id="25" name="TextBox 24">
            <a:extLst>
              <a:ext uri="{FF2B5EF4-FFF2-40B4-BE49-F238E27FC236}">
                <a16:creationId xmlns:a16="http://schemas.microsoft.com/office/drawing/2014/main" id="{28FFC547-C4D4-CD1B-9D4E-9B9F61BA65C5}"/>
              </a:ext>
            </a:extLst>
          </p:cNvPr>
          <p:cNvSpPr txBox="1"/>
          <p:nvPr/>
        </p:nvSpPr>
        <p:spPr>
          <a:xfrm>
            <a:off x="14433592" y="6124946"/>
            <a:ext cx="8239950" cy="646331"/>
          </a:xfrm>
          <a:prstGeom prst="rect">
            <a:avLst/>
          </a:prstGeom>
          <a:noFill/>
        </p:spPr>
        <p:txBody>
          <a:bodyPr wrap="square" rtlCol="0">
            <a:spAutoFit/>
          </a:bodyPr>
          <a:lstStyle/>
          <a:p>
            <a:pPr algn="just"/>
            <a:r>
              <a:rPr lang="uk-UA" sz="3600" b="1" dirty="0"/>
              <a:t>Практичний  кейс</a:t>
            </a:r>
            <a:r>
              <a:rPr lang="en-US" sz="3600" b="1" dirty="0"/>
              <a:t>  2</a:t>
            </a:r>
            <a:r>
              <a:rPr lang="uk-UA" sz="3600" b="1" dirty="0"/>
              <a:t> </a:t>
            </a:r>
          </a:p>
        </p:txBody>
      </p:sp>
      <p:sp>
        <p:nvSpPr>
          <p:cNvPr id="28" name="TextBox 27">
            <a:extLst>
              <a:ext uri="{FF2B5EF4-FFF2-40B4-BE49-F238E27FC236}">
                <a16:creationId xmlns:a16="http://schemas.microsoft.com/office/drawing/2014/main" id="{28FFC547-C4D4-CD1B-9D4E-9B9F61BA65C5}"/>
              </a:ext>
            </a:extLst>
          </p:cNvPr>
          <p:cNvSpPr txBox="1"/>
          <p:nvPr/>
        </p:nvSpPr>
        <p:spPr>
          <a:xfrm>
            <a:off x="14314608" y="9141816"/>
            <a:ext cx="8239950" cy="646331"/>
          </a:xfrm>
          <a:prstGeom prst="rect">
            <a:avLst/>
          </a:prstGeom>
          <a:noFill/>
        </p:spPr>
        <p:txBody>
          <a:bodyPr wrap="square" rtlCol="0">
            <a:spAutoFit/>
          </a:bodyPr>
          <a:lstStyle/>
          <a:p>
            <a:pPr algn="just"/>
            <a:r>
              <a:rPr lang="uk-UA" sz="3600" b="1" dirty="0"/>
              <a:t>Практичний  кейс</a:t>
            </a:r>
            <a:r>
              <a:rPr lang="en-US" sz="3600" b="1" dirty="0"/>
              <a:t>  3</a:t>
            </a:r>
            <a:r>
              <a:rPr lang="uk-UA" sz="3600" b="1" dirty="0"/>
              <a:t> </a:t>
            </a:r>
          </a:p>
        </p:txBody>
      </p:sp>
    </p:spTree>
    <p:extLst>
      <p:ext uri="{BB962C8B-B14F-4D97-AF65-F5344CB8AC3E}">
        <p14:creationId xmlns:p14="http://schemas.microsoft.com/office/powerpoint/2010/main" val="1161341211"/>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62FBD-46D4-2839-7323-CD62C0E92C5F}"/>
            </a:ext>
          </a:extLst>
        </p:cNvPr>
        <p:cNvGrpSpPr/>
        <p:nvPr/>
      </p:nvGrpSpPr>
      <p:grpSpPr>
        <a:xfrm>
          <a:off x="0" y="0"/>
          <a:ext cx="0" cy="0"/>
          <a:chOff x="0" y="0"/>
          <a:chExt cx="0" cy="0"/>
        </a:xfrm>
      </p:grpSpPr>
      <p:sp>
        <p:nvSpPr>
          <p:cNvPr id="6" name="Текст 5">
            <a:extLst>
              <a:ext uri="{FF2B5EF4-FFF2-40B4-BE49-F238E27FC236}">
                <a16:creationId xmlns:a16="http://schemas.microsoft.com/office/drawing/2014/main" id="{044F11E4-941F-4B31-BDDF-8167F7E1C7D5}"/>
              </a:ext>
            </a:extLst>
          </p:cNvPr>
          <p:cNvSpPr>
            <a:spLocks noGrp="1"/>
          </p:cNvSpPr>
          <p:nvPr>
            <p:ph type="body" sz="quarter" idx="17"/>
          </p:nvPr>
        </p:nvSpPr>
        <p:spPr>
          <a:xfrm>
            <a:off x="15525474" y="2457863"/>
            <a:ext cx="7915827" cy="5749142"/>
          </a:xfrm>
        </p:spPr>
        <p:txBody>
          <a:bodyPr/>
          <a:lstStyle/>
          <a:p>
            <a:pPr hangingPunct="0">
              <a:lnSpc>
                <a:spcPct val="100000"/>
              </a:lnSpc>
            </a:pPr>
            <a:r>
              <a:rPr lang="ru-RU" sz="5400" b="1" dirty="0" err="1"/>
              <a:t>Ефективна</a:t>
            </a:r>
            <a:r>
              <a:rPr lang="ru-RU" sz="5400" b="1" dirty="0"/>
              <a:t> </a:t>
            </a:r>
            <a:r>
              <a:rPr lang="ru-RU" sz="5400" b="1" dirty="0" err="1"/>
              <a:t>політика</a:t>
            </a:r>
            <a:r>
              <a:rPr lang="ru-RU" sz="5400" b="1" dirty="0"/>
              <a:t> </a:t>
            </a:r>
            <a:r>
              <a:rPr lang="ru-RU" sz="5400" b="1" dirty="0" err="1"/>
              <a:t>споживання</a:t>
            </a:r>
            <a:r>
              <a:rPr lang="ru-RU" sz="5400" b="1" dirty="0"/>
              <a:t> та </a:t>
            </a:r>
            <a:r>
              <a:rPr lang="ru-RU" sz="5400" b="1" dirty="0" err="1"/>
              <a:t>заощадження</a:t>
            </a:r>
            <a:r>
              <a:rPr lang="ru-RU" sz="5400" b="1" dirty="0"/>
              <a:t> </a:t>
            </a:r>
            <a:r>
              <a:rPr lang="ru-RU" sz="5400" b="1" dirty="0" err="1"/>
              <a:t>енергії</a:t>
            </a:r>
            <a:endParaRPr lang="ru-RU" sz="5400" b="1" dirty="0"/>
          </a:p>
        </p:txBody>
      </p:sp>
      <p:sp>
        <p:nvSpPr>
          <p:cNvPr id="8" name="Текст 1">
            <a:extLst>
              <a:ext uri="{FF2B5EF4-FFF2-40B4-BE49-F238E27FC236}">
                <a16:creationId xmlns:a16="http://schemas.microsoft.com/office/drawing/2014/main" id="{9746C61E-43B0-00C9-F7EA-EF0EF35F39A0}"/>
              </a:ext>
            </a:extLst>
          </p:cNvPr>
          <p:cNvSpPr txBox="1">
            <a:spLocks/>
          </p:cNvSpPr>
          <p:nvPr/>
        </p:nvSpPr>
        <p:spPr>
          <a:xfrm>
            <a:off x="914399" y="2877852"/>
            <a:ext cx="13787719" cy="94484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hangingPunct="0">
              <a:buNone/>
            </a:pPr>
            <a:r>
              <a:rPr lang="ru-RU" sz="4500" dirty="0" err="1"/>
              <a:t>Ефективна</a:t>
            </a:r>
            <a:r>
              <a:rPr lang="ru-RU" sz="4500" dirty="0"/>
              <a:t> </a:t>
            </a:r>
            <a:r>
              <a:rPr lang="ru-RU" sz="4500" dirty="0" err="1"/>
              <a:t>політика</a:t>
            </a:r>
            <a:r>
              <a:rPr lang="ru-RU" sz="4500" dirty="0"/>
              <a:t> </a:t>
            </a:r>
            <a:r>
              <a:rPr lang="ru-RU" sz="4500" dirty="0" err="1"/>
              <a:t>споживання</a:t>
            </a:r>
            <a:r>
              <a:rPr lang="ru-RU" sz="4500" dirty="0"/>
              <a:t> та </a:t>
            </a:r>
            <a:r>
              <a:rPr lang="ru-RU" sz="4500" dirty="0" err="1"/>
              <a:t>заощадження</a:t>
            </a:r>
            <a:r>
              <a:rPr lang="ru-RU" sz="4500" dirty="0"/>
              <a:t> </a:t>
            </a:r>
            <a:r>
              <a:rPr lang="ru-RU" sz="4500" dirty="0" err="1"/>
              <a:t>енергії</a:t>
            </a:r>
            <a:r>
              <a:rPr lang="ru-RU" sz="4500" dirty="0"/>
              <a:t> в </a:t>
            </a:r>
            <a:r>
              <a:rPr lang="ru-RU" sz="4500" dirty="0" err="1"/>
              <a:t>Європі</a:t>
            </a:r>
            <a:r>
              <a:rPr lang="ru-RU" sz="4500" dirty="0"/>
              <a:t> </a:t>
            </a:r>
            <a:r>
              <a:rPr lang="ru-RU" sz="4500" dirty="0" err="1"/>
              <a:t>зосереджується</a:t>
            </a:r>
            <a:r>
              <a:rPr lang="ru-RU" sz="4500" dirty="0"/>
              <a:t> на </a:t>
            </a:r>
            <a:r>
              <a:rPr lang="ru-RU" sz="4500" dirty="0" err="1"/>
              <a:t>зменшенні</a:t>
            </a:r>
            <a:r>
              <a:rPr lang="ru-RU" sz="4500" dirty="0"/>
              <a:t> </a:t>
            </a:r>
            <a:r>
              <a:rPr lang="ru-RU" sz="4500" dirty="0" err="1"/>
              <a:t>викидів</a:t>
            </a:r>
            <a:r>
              <a:rPr lang="ru-RU" sz="4500" dirty="0"/>
              <a:t> </a:t>
            </a:r>
            <a:r>
              <a:rPr lang="ru-RU" sz="4500" dirty="0" err="1"/>
              <a:t>парникових</a:t>
            </a:r>
            <a:r>
              <a:rPr lang="ru-RU" sz="4500" dirty="0"/>
              <a:t> </a:t>
            </a:r>
            <a:r>
              <a:rPr lang="ru-RU" sz="4500" dirty="0" err="1"/>
              <a:t>газів</a:t>
            </a:r>
            <a:r>
              <a:rPr lang="ru-RU" sz="4500" dirty="0"/>
              <a:t>, </a:t>
            </a:r>
            <a:r>
              <a:rPr lang="ru-RU" sz="4500" dirty="0" err="1"/>
              <a:t>збільшенні</a:t>
            </a:r>
            <a:r>
              <a:rPr lang="ru-RU" sz="4500" dirty="0"/>
              <a:t> </a:t>
            </a:r>
            <a:r>
              <a:rPr lang="ru-RU" sz="4500" dirty="0" err="1"/>
              <a:t>частки</a:t>
            </a:r>
            <a:r>
              <a:rPr lang="ru-RU" sz="4500" dirty="0"/>
              <a:t> </a:t>
            </a:r>
            <a:r>
              <a:rPr lang="ru-RU" sz="4500" dirty="0" err="1"/>
              <a:t>відновлюваних</a:t>
            </a:r>
            <a:r>
              <a:rPr lang="ru-RU" sz="4500" dirty="0"/>
              <a:t> </a:t>
            </a:r>
            <a:r>
              <a:rPr lang="ru-RU" sz="4500" dirty="0" err="1"/>
              <a:t>джерел</a:t>
            </a:r>
            <a:r>
              <a:rPr lang="ru-RU" sz="4500" dirty="0"/>
              <a:t> </a:t>
            </a:r>
            <a:r>
              <a:rPr lang="ru-RU" sz="4500" dirty="0" err="1"/>
              <a:t>енергії</a:t>
            </a:r>
            <a:r>
              <a:rPr lang="ru-RU" sz="4500" dirty="0"/>
              <a:t> та </a:t>
            </a:r>
            <a:r>
              <a:rPr lang="ru-RU" sz="4500" dirty="0" err="1"/>
              <a:t>підвищенні</a:t>
            </a:r>
            <a:r>
              <a:rPr lang="ru-RU" sz="4500" dirty="0"/>
              <a:t> </a:t>
            </a:r>
            <a:r>
              <a:rPr lang="ru-RU" sz="4500" dirty="0" err="1"/>
              <a:t>енергоефективності</a:t>
            </a:r>
            <a:r>
              <a:rPr lang="ru-RU" sz="4500" dirty="0"/>
              <a:t> шляхом </a:t>
            </a:r>
            <a:r>
              <a:rPr lang="ru-RU" sz="4500" dirty="0" err="1"/>
              <a:t>встановлення</a:t>
            </a:r>
            <a:r>
              <a:rPr lang="ru-RU" sz="4500" dirty="0"/>
              <a:t> </a:t>
            </a:r>
            <a:r>
              <a:rPr lang="ru-RU" sz="4500" dirty="0" err="1"/>
              <a:t>амбітних</a:t>
            </a:r>
            <a:r>
              <a:rPr lang="ru-RU" sz="4500" dirty="0"/>
              <a:t> </a:t>
            </a:r>
            <a:r>
              <a:rPr lang="ru-RU" sz="4500" dirty="0" err="1"/>
              <a:t>цілей</a:t>
            </a:r>
            <a:r>
              <a:rPr lang="ru-RU" sz="4500" dirty="0"/>
              <a:t>, як-от у </a:t>
            </a:r>
            <a:r>
              <a:rPr lang="ru-RU" sz="4500" dirty="0" err="1"/>
              <a:t>стратегії</a:t>
            </a:r>
            <a:r>
              <a:rPr lang="ru-RU" sz="4500" dirty="0"/>
              <a:t> ЄС до 2030 та 2050 </a:t>
            </a:r>
            <a:r>
              <a:rPr lang="ru-RU" sz="4500" dirty="0" err="1"/>
              <a:t>рр</a:t>
            </a:r>
            <a:r>
              <a:rPr lang="ru-RU" sz="4500" dirty="0"/>
              <a:t>. (</a:t>
            </a:r>
            <a:r>
              <a:rPr lang="ru-RU" sz="4500" dirty="0" err="1"/>
              <a:t>Європейський</a:t>
            </a:r>
            <a:r>
              <a:rPr lang="ru-RU" sz="4500" dirty="0"/>
              <a:t> </a:t>
            </a:r>
            <a:r>
              <a:rPr lang="ru-RU" sz="4500" dirty="0" err="1"/>
              <a:t>зелений</a:t>
            </a:r>
            <a:r>
              <a:rPr lang="ru-RU" sz="4500" dirty="0"/>
              <a:t> курс). </a:t>
            </a:r>
          </a:p>
          <a:p>
            <a:pPr marL="0" indent="0" hangingPunct="0">
              <a:buNone/>
            </a:pPr>
            <a:endParaRPr lang="ru-RU" sz="4500" dirty="0"/>
          </a:p>
          <a:p>
            <a:pPr marL="0" indent="0" hangingPunct="0">
              <a:buNone/>
            </a:pPr>
            <a:r>
              <a:rPr lang="ru-RU" sz="4500" dirty="0" err="1"/>
              <a:t>Це</a:t>
            </a:r>
            <a:r>
              <a:rPr lang="ru-RU" sz="4500" dirty="0"/>
              <a:t> </a:t>
            </a:r>
            <a:r>
              <a:rPr lang="ru-RU" sz="4500" dirty="0" err="1"/>
              <a:t>досягається</a:t>
            </a:r>
            <a:r>
              <a:rPr lang="ru-RU" sz="4500" dirty="0"/>
              <a:t> через </a:t>
            </a:r>
            <a:r>
              <a:rPr lang="ru-RU" sz="4500" dirty="0" err="1"/>
              <a:t>законодавче</a:t>
            </a:r>
            <a:r>
              <a:rPr lang="ru-RU" sz="4500" dirty="0"/>
              <a:t> </a:t>
            </a:r>
            <a:r>
              <a:rPr lang="ru-RU" sz="4500" dirty="0" err="1"/>
              <a:t>регулювання</a:t>
            </a:r>
            <a:r>
              <a:rPr lang="ru-RU" sz="4500" dirty="0"/>
              <a:t>, </a:t>
            </a:r>
            <a:r>
              <a:rPr lang="ru-RU" sz="4500" dirty="0" err="1"/>
              <a:t>впровадження</a:t>
            </a:r>
            <a:r>
              <a:rPr lang="ru-RU" sz="4500" dirty="0"/>
              <a:t> </a:t>
            </a:r>
            <a:r>
              <a:rPr lang="ru-RU" sz="4500" dirty="0" err="1"/>
              <a:t>інноваційних</a:t>
            </a:r>
            <a:r>
              <a:rPr lang="ru-RU" sz="4500" dirty="0"/>
              <a:t> </a:t>
            </a:r>
            <a:r>
              <a:rPr lang="ru-RU" sz="4500" dirty="0" err="1"/>
              <a:t>технологій</a:t>
            </a:r>
            <a:r>
              <a:rPr lang="ru-RU" sz="4500" dirty="0"/>
              <a:t>, </a:t>
            </a:r>
            <a:r>
              <a:rPr lang="ru-RU" sz="4500" dirty="0" err="1"/>
              <a:t>модернізацію</a:t>
            </a:r>
            <a:r>
              <a:rPr lang="ru-RU" sz="4500" dirty="0"/>
              <a:t> </a:t>
            </a:r>
            <a:r>
              <a:rPr lang="ru-RU" sz="4500" dirty="0" err="1"/>
              <a:t>інфраструктури</a:t>
            </a:r>
            <a:r>
              <a:rPr lang="ru-RU" sz="4500" dirty="0"/>
              <a:t>, </a:t>
            </a:r>
            <a:r>
              <a:rPr lang="ru-RU" sz="4500" dirty="0" err="1"/>
              <a:t>фінансові</a:t>
            </a:r>
            <a:r>
              <a:rPr lang="ru-RU" sz="4500" dirty="0"/>
              <a:t> </a:t>
            </a:r>
            <a:r>
              <a:rPr lang="ru-RU" sz="4500" dirty="0" err="1"/>
              <a:t>стимули</a:t>
            </a:r>
            <a:r>
              <a:rPr lang="ru-RU" sz="4500" dirty="0"/>
              <a:t> та </a:t>
            </a:r>
            <a:r>
              <a:rPr lang="ru-RU" sz="4500" dirty="0" err="1"/>
              <a:t>просвітницькі</a:t>
            </a:r>
            <a:r>
              <a:rPr lang="ru-RU" sz="4500" dirty="0"/>
              <a:t> </a:t>
            </a:r>
            <a:r>
              <a:rPr lang="ru-RU" sz="4500" dirty="0" err="1"/>
              <a:t>кампанії</a:t>
            </a:r>
            <a:r>
              <a:rPr lang="ru-RU" sz="4500" dirty="0"/>
              <a:t> для </a:t>
            </a:r>
            <a:r>
              <a:rPr lang="ru-RU" sz="4500" dirty="0" err="1"/>
              <a:t>споживачів</a:t>
            </a:r>
            <a:r>
              <a:rPr lang="ru-RU" sz="4500" dirty="0"/>
              <a:t>.</a:t>
            </a:r>
          </a:p>
          <a:p>
            <a:pPr marL="0" indent="0" hangingPunct="0">
              <a:buNone/>
            </a:pPr>
            <a:endParaRPr lang="ru-RU" sz="4500" dirty="0"/>
          </a:p>
        </p:txBody>
      </p:sp>
    </p:spTree>
    <p:extLst>
      <p:ext uri="{BB962C8B-B14F-4D97-AF65-F5344CB8AC3E}">
        <p14:creationId xmlns:p14="http://schemas.microsoft.com/office/powerpoint/2010/main" val="1404382892"/>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кутник: округлені кути 17">
            <a:extLst>
              <a:ext uri="{FF2B5EF4-FFF2-40B4-BE49-F238E27FC236}">
                <a16:creationId xmlns:a16="http://schemas.microsoft.com/office/drawing/2014/main" id="{1EF09067-0B18-DCA2-CAA9-183E729B4C5C}"/>
              </a:ext>
            </a:extLst>
          </p:cNvPr>
          <p:cNvSpPr/>
          <p:nvPr/>
        </p:nvSpPr>
        <p:spPr>
          <a:xfrm>
            <a:off x="7663070" y="1609344"/>
            <a:ext cx="15375834" cy="1451908"/>
          </a:xfrm>
          <a:prstGeom prst="roundRect">
            <a:avLst/>
          </a:prstGeom>
          <a:solidFill>
            <a:srgbClr val="79C59F"/>
          </a:solidFill>
          <a:ln>
            <a:solidFill>
              <a:srgbClr val="79C5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hangingPunct="0"/>
            <a:endParaRPr lang="ru-RU" sz="4000" dirty="0"/>
          </a:p>
        </p:txBody>
      </p:sp>
      <p:sp>
        <p:nvSpPr>
          <p:cNvPr id="11" name="Текст 10"/>
          <p:cNvSpPr>
            <a:spLocks noGrp="1"/>
          </p:cNvSpPr>
          <p:nvPr>
            <p:ph type="body" sz="quarter" idx="20"/>
          </p:nvPr>
        </p:nvSpPr>
        <p:spPr>
          <a:xfrm>
            <a:off x="7536400" y="3565900"/>
            <a:ext cx="16357600" cy="7330254"/>
          </a:xfrm>
        </p:spPr>
        <p:txBody>
          <a:bodyPr/>
          <a:lstStyle/>
          <a:p>
            <a:pPr hangingPunct="0"/>
            <a:r>
              <a:rPr lang="ru-RU" sz="3600" dirty="0" err="1"/>
              <a:t>Впровадження</a:t>
            </a:r>
            <a:r>
              <a:rPr lang="ru-RU" sz="3600" dirty="0"/>
              <a:t> </a:t>
            </a:r>
            <a:r>
              <a:rPr lang="ru-RU" sz="3600" dirty="0" err="1"/>
              <a:t>енергоефективних</a:t>
            </a:r>
            <a:r>
              <a:rPr lang="ru-RU" sz="3600" dirty="0"/>
              <a:t> </a:t>
            </a:r>
            <a:r>
              <a:rPr lang="ru-RU" sz="3600" dirty="0" err="1"/>
              <a:t>технологій</a:t>
            </a:r>
            <a:r>
              <a:rPr lang="ru-RU" sz="3600" dirty="0"/>
              <a:t> у </a:t>
            </a:r>
            <a:r>
              <a:rPr lang="ru-RU" sz="3600" dirty="0" err="1"/>
              <a:t>промисловості</a:t>
            </a:r>
            <a:r>
              <a:rPr lang="ru-RU" sz="3600" dirty="0"/>
              <a:t> та </a:t>
            </a:r>
            <a:r>
              <a:rPr lang="ru-RU" sz="3600" dirty="0" err="1"/>
              <a:t>модернізація</a:t>
            </a:r>
            <a:r>
              <a:rPr lang="ru-RU" sz="3600" dirty="0"/>
              <a:t> </a:t>
            </a:r>
            <a:r>
              <a:rPr lang="ru-RU" sz="3600" dirty="0" err="1"/>
              <a:t>обладнання</a:t>
            </a:r>
            <a:r>
              <a:rPr lang="ru-RU" sz="3600" dirty="0"/>
              <a:t> для </a:t>
            </a:r>
            <a:r>
              <a:rPr lang="ru-RU" sz="3600" dirty="0" err="1"/>
              <a:t>зниження</a:t>
            </a:r>
            <a:r>
              <a:rPr lang="ru-RU" sz="3600" dirty="0"/>
              <a:t> </a:t>
            </a:r>
            <a:r>
              <a:rPr lang="ru-RU" sz="3600" dirty="0" err="1"/>
              <a:t>енерговитрат</a:t>
            </a:r>
            <a:r>
              <a:rPr lang="ru-RU" sz="3600" dirty="0"/>
              <a:t>. </a:t>
            </a:r>
          </a:p>
          <a:p>
            <a:pPr hangingPunct="0"/>
            <a:r>
              <a:rPr lang="ru-RU" sz="3600" dirty="0" err="1"/>
              <a:t>Розумні</a:t>
            </a:r>
            <a:r>
              <a:rPr lang="ru-RU" sz="3600" dirty="0"/>
              <a:t> </a:t>
            </a:r>
            <a:r>
              <a:rPr lang="ru-RU" sz="3600" dirty="0" err="1"/>
              <a:t>системи</a:t>
            </a:r>
            <a:r>
              <a:rPr lang="ru-RU" sz="3600" dirty="0"/>
              <a:t> </a:t>
            </a:r>
            <a:r>
              <a:rPr lang="ru-RU" sz="3600" dirty="0" err="1"/>
              <a:t>управління</a:t>
            </a:r>
            <a:r>
              <a:rPr lang="ru-RU" sz="3600" dirty="0"/>
              <a:t> </a:t>
            </a:r>
            <a:r>
              <a:rPr lang="ru-RU" sz="3600" dirty="0" err="1"/>
              <a:t>енергією</a:t>
            </a:r>
            <a:r>
              <a:rPr lang="ru-RU" sz="3600" dirty="0"/>
              <a:t>:</a:t>
            </a:r>
          </a:p>
          <a:p>
            <a:pPr hangingPunct="0"/>
            <a:r>
              <a:rPr lang="ru-RU" sz="3600" dirty="0" err="1"/>
              <a:t>Використання</a:t>
            </a:r>
            <a:r>
              <a:rPr lang="ru-RU" sz="3600" dirty="0"/>
              <a:t> </a:t>
            </a:r>
            <a:r>
              <a:rPr lang="ru-RU" sz="3600" dirty="0" err="1"/>
              <a:t>технологій</a:t>
            </a:r>
            <a:r>
              <a:rPr lang="ru-RU" sz="3600" dirty="0"/>
              <a:t> для автоматичного </a:t>
            </a:r>
            <a:r>
              <a:rPr lang="ru-RU" sz="3600" dirty="0" err="1"/>
              <a:t>регулювання</a:t>
            </a:r>
            <a:r>
              <a:rPr lang="ru-RU" sz="3600" dirty="0"/>
              <a:t> </a:t>
            </a:r>
            <a:r>
              <a:rPr lang="ru-RU" sz="3600" dirty="0" err="1"/>
              <a:t>споживання</a:t>
            </a:r>
            <a:r>
              <a:rPr lang="ru-RU" sz="3600" dirty="0"/>
              <a:t> </a:t>
            </a:r>
            <a:r>
              <a:rPr lang="ru-RU" sz="3600" dirty="0" err="1"/>
              <a:t>енергії</a:t>
            </a:r>
            <a:r>
              <a:rPr lang="ru-RU" sz="3600" dirty="0"/>
              <a:t> в </a:t>
            </a:r>
            <a:r>
              <a:rPr lang="ru-RU" sz="3600" dirty="0" err="1"/>
              <a:t>домівках</a:t>
            </a:r>
            <a:r>
              <a:rPr lang="ru-RU" sz="3600" dirty="0"/>
              <a:t> та на </a:t>
            </a:r>
            <a:r>
              <a:rPr lang="ru-RU" sz="3600" dirty="0" err="1"/>
              <a:t>підприємствах</a:t>
            </a:r>
            <a:endParaRPr lang="ru-RU" sz="3600" dirty="0"/>
          </a:p>
          <a:p>
            <a:pPr hangingPunct="0"/>
            <a:endParaRPr lang="ru-RU" sz="3600" dirty="0"/>
          </a:p>
          <a:p>
            <a:pPr hangingPunct="0"/>
            <a:r>
              <a:rPr lang="ru-RU" sz="3600" dirty="0" err="1"/>
              <a:t>Зменшення</a:t>
            </a:r>
            <a:r>
              <a:rPr lang="ru-RU" sz="3600" dirty="0"/>
              <a:t> </a:t>
            </a:r>
            <a:r>
              <a:rPr lang="ru-RU" sz="3600" dirty="0" err="1"/>
              <a:t>викидів</a:t>
            </a:r>
            <a:r>
              <a:rPr lang="ru-RU" sz="3600" dirty="0"/>
              <a:t> </a:t>
            </a:r>
            <a:r>
              <a:rPr lang="ru-RU" sz="3600" dirty="0" err="1"/>
              <a:t>парникових</a:t>
            </a:r>
            <a:r>
              <a:rPr lang="ru-RU" sz="3600" dirty="0"/>
              <a:t> </a:t>
            </a:r>
            <a:r>
              <a:rPr lang="ru-RU" sz="3600" dirty="0" err="1"/>
              <a:t>газів</a:t>
            </a:r>
            <a:r>
              <a:rPr lang="ru-RU" sz="3600" dirty="0"/>
              <a:t>, </a:t>
            </a:r>
            <a:r>
              <a:rPr lang="ru-RU" sz="3600" dirty="0" err="1"/>
              <a:t>що</a:t>
            </a:r>
            <a:r>
              <a:rPr lang="ru-RU" sz="3600" dirty="0"/>
              <a:t> </a:t>
            </a:r>
            <a:r>
              <a:rPr lang="ru-RU" sz="3600" dirty="0" err="1"/>
              <a:t>сприяє</a:t>
            </a:r>
            <a:r>
              <a:rPr lang="ru-RU" sz="3600" dirty="0"/>
              <a:t> </a:t>
            </a:r>
            <a:r>
              <a:rPr lang="ru-RU" sz="3600" dirty="0" err="1"/>
              <a:t>боротьбі</a:t>
            </a:r>
            <a:r>
              <a:rPr lang="ru-RU" sz="3600" dirty="0"/>
              <a:t> </a:t>
            </a:r>
            <a:r>
              <a:rPr lang="ru-RU" sz="3600" dirty="0" err="1"/>
              <a:t>зі</a:t>
            </a:r>
            <a:r>
              <a:rPr lang="ru-RU" sz="3600" dirty="0"/>
              <a:t> </a:t>
            </a:r>
            <a:r>
              <a:rPr lang="ru-RU" sz="3600" dirty="0" err="1"/>
              <a:t>зміною</a:t>
            </a:r>
            <a:r>
              <a:rPr lang="ru-RU" sz="3600" dirty="0"/>
              <a:t> </a:t>
            </a:r>
            <a:r>
              <a:rPr lang="ru-RU" sz="3600" dirty="0" err="1"/>
              <a:t>клімату</a:t>
            </a:r>
            <a:r>
              <a:rPr lang="ru-RU" sz="3600" dirty="0"/>
              <a:t> та </a:t>
            </a:r>
            <a:r>
              <a:rPr lang="ru-RU" sz="3600" dirty="0" err="1"/>
              <a:t>покращенню</a:t>
            </a:r>
            <a:r>
              <a:rPr lang="ru-RU" sz="3600" dirty="0"/>
              <a:t> </a:t>
            </a:r>
            <a:r>
              <a:rPr lang="ru-RU" sz="3600" dirty="0" err="1"/>
              <a:t>якості</a:t>
            </a:r>
            <a:r>
              <a:rPr lang="ru-RU" sz="3600" dirty="0"/>
              <a:t> </a:t>
            </a:r>
            <a:r>
              <a:rPr lang="ru-RU" sz="3600" dirty="0" err="1"/>
              <a:t>повітря</a:t>
            </a:r>
            <a:r>
              <a:rPr lang="ru-RU" sz="3600" dirty="0"/>
              <a:t>. </a:t>
            </a:r>
          </a:p>
          <a:p>
            <a:pPr hangingPunct="0"/>
            <a:endParaRPr lang="ru-RU" sz="3600" dirty="0"/>
          </a:p>
          <a:p>
            <a:pPr hangingPunct="0"/>
            <a:endParaRPr lang="ru-RU" sz="3600" dirty="0"/>
          </a:p>
          <a:p>
            <a:pPr hangingPunct="0"/>
            <a:r>
              <a:rPr lang="ru-RU" sz="3600" dirty="0" err="1"/>
              <a:t>Зниження</a:t>
            </a:r>
            <a:r>
              <a:rPr lang="ru-RU" sz="3600" dirty="0"/>
              <a:t> </a:t>
            </a:r>
            <a:r>
              <a:rPr lang="ru-RU" sz="3600" dirty="0" err="1"/>
              <a:t>витрат</a:t>
            </a:r>
            <a:r>
              <a:rPr lang="ru-RU" sz="3600" dirty="0"/>
              <a:t> на </a:t>
            </a:r>
            <a:r>
              <a:rPr lang="ru-RU" sz="3600" dirty="0" err="1"/>
              <a:t>енергоресурси</a:t>
            </a:r>
            <a:r>
              <a:rPr lang="ru-RU" sz="3600" dirty="0"/>
              <a:t> та </a:t>
            </a:r>
            <a:r>
              <a:rPr lang="ru-RU" sz="3600" dirty="0" err="1"/>
              <a:t>створення</a:t>
            </a:r>
            <a:r>
              <a:rPr lang="ru-RU" sz="3600" dirty="0"/>
              <a:t> </a:t>
            </a:r>
            <a:r>
              <a:rPr lang="ru-RU" sz="3600" dirty="0" err="1"/>
              <a:t>нових</a:t>
            </a:r>
            <a:r>
              <a:rPr lang="ru-RU" sz="3600" dirty="0"/>
              <a:t> "</a:t>
            </a:r>
            <a:r>
              <a:rPr lang="ru-RU" sz="3600" dirty="0" err="1"/>
              <a:t>зелених</a:t>
            </a:r>
            <a:r>
              <a:rPr lang="ru-RU" sz="3600" dirty="0"/>
              <a:t>" </a:t>
            </a:r>
            <a:r>
              <a:rPr lang="ru-RU" sz="3600" dirty="0" err="1"/>
              <a:t>робочих</a:t>
            </a:r>
            <a:r>
              <a:rPr lang="ru-RU" sz="3600" dirty="0"/>
              <a:t> </a:t>
            </a:r>
            <a:r>
              <a:rPr lang="ru-RU" sz="3600" dirty="0" err="1"/>
              <a:t>місць</a:t>
            </a:r>
            <a:r>
              <a:rPr lang="ru-RU" sz="3600" dirty="0"/>
              <a:t>. </a:t>
            </a:r>
          </a:p>
          <a:p>
            <a:pPr hangingPunct="0"/>
            <a:r>
              <a:rPr lang="ru-RU" sz="3600" dirty="0" err="1"/>
              <a:t>Комфортне</a:t>
            </a:r>
            <a:r>
              <a:rPr lang="ru-RU" sz="3600" dirty="0"/>
              <a:t> та </a:t>
            </a:r>
            <a:r>
              <a:rPr lang="ru-RU" sz="3600" dirty="0" err="1"/>
              <a:t>здорове</a:t>
            </a:r>
            <a:r>
              <a:rPr lang="ru-RU" sz="3600" dirty="0"/>
              <a:t> </a:t>
            </a:r>
            <a:r>
              <a:rPr lang="ru-RU" sz="3600" dirty="0" err="1"/>
              <a:t>середовище</a:t>
            </a:r>
            <a:r>
              <a:rPr lang="ru-RU" sz="3600" dirty="0"/>
              <a:t>:</a:t>
            </a:r>
          </a:p>
          <a:p>
            <a:pPr hangingPunct="0"/>
            <a:r>
              <a:rPr lang="ru-RU" sz="3600" dirty="0" err="1"/>
              <a:t>Підвищення</a:t>
            </a:r>
            <a:r>
              <a:rPr lang="ru-RU" sz="3600" dirty="0"/>
              <a:t> комфорту в </a:t>
            </a:r>
            <a:r>
              <a:rPr lang="ru-RU" sz="3600" dirty="0" err="1"/>
              <a:t>приміщеннях</a:t>
            </a:r>
            <a:r>
              <a:rPr lang="ru-RU" sz="3600" dirty="0"/>
              <a:t>, </a:t>
            </a:r>
            <a:r>
              <a:rPr lang="ru-RU" sz="3600" dirty="0" err="1"/>
              <a:t>краща</a:t>
            </a:r>
            <a:r>
              <a:rPr lang="ru-RU" sz="3600" dirty="0"/>
              <a:t> </a:t>
            </a:r>
            <a:r>
              <a:rPr lang="ru-RU" sz="3600" dirty="0" err="1"/>
              <a:t>якість</a:t>
            </a:r>
            <a:r>
              <a:rPr lang="ru-RU" sz="3600" dirty="0"/>
              <a:t> </a:t>
            </a:r>
            <a:r>
              <a:rPr lang="ru-RU" sz="3600" dirty="0" err="1"/>
              <a:t>повітря</a:t>
            </a:r>
            <a:r>
              <a:rPr lang="ru-RU" sz="3600" dirty="0"/>
              <a:t> та </a:t>
            </a:r>
            <a:r>
              <a:rPr lang="ru-RU" sz="3600" dirty="0" err="1"/>
              <a:t>водних</a:t>
            </a:r>
            <a:r>
              <a:rPr lang="ru-RU" sz="3600" dirty="0"/>
              <a:t> </a:t>
            </a:r>
            <a:r>
              <a:rPr lang="ru-RU" sz="3600" dirty="0" err="1"/>
              <a:t>ресурсів</a:t>
            </a:r>
            <a:r>
              <a:rPr lang="ru-RU" sz="3600" dirty="0"/>
              <a:t>.</a:t>
            </a:r>
          </a:p>
          <a:p>
            <a:pPr hangingPunct="0"/>
            <a:endParaRPr lang="ru-RU" sz="3600" dirty="0"/>
          </a:p>
          <a:p>
            <a:r>
              <a:rPr lang="uk-UA" sz="3300" b="1" dirty="0"/>
              <a:t>.</a:t>
            </a:r>
          </a:p>
          <a:p>
            <a:endParaRPr lang="uk-UA" dirty="0"/>
          </a:p>
        </p:txBody>
      </p:sp>
      <p:sp>
        <p:nvSpPr>
          <p:cNvPr id="12" name="Заголовок 11"/>
          <p:cNvSpPr>
            <a:spLocks noGrp="1"/>
          </p:cNvSpPr>
          <p:nvPr>
            <p:ph type="title"/>
          </p:nvPr>
        </p:nvSpPr>
        <p:spPr>
          <a:xfrm>
            <a:off x="7774939" y="1609344"/>
            <a:ext cx="22749038" cy="1941218"/>
          </a:xfrm>
        </p:spPr>
        <p:txBody>
          <a:bodyPr/>
          <a:lstStyle/>
          <a:p>
            <a:pPr hangingPunct="0"/>
            <a:r>
              <a:rPr lang="ru-RU" sz="5000" dirty="0" err="1">
                <a:solidFill>
                  <a:schemeClr val="bg1"/>
                </a:solidFill>
              </a:rPr>
              <a:t>Практичні</a:t>
            </a:r>
            <a:r>
              <a:rPr lang="ru-RU" sz="5000" dirty="0">
                <a:solidFill>
                  <a:schemeClr val="bg1"/>
                </a:solidFill>
              </a:rPr>
              <a:t> заходи та </a:t>
            </a:r>
            <a:r>
              <a:rPr lang="ru-RU" sz="5000" dirty="0" err="1">
                <a:solidFill>
                  <a:schemeClr val="bg1"/>
                </a:solidFill>
              </a:rPr>
              <a:t>переваги</a:t>
            </a:r>
            <a:r>
              <a:rPr lang="en-US" sz="5000" dirty="0">
                <a:solidFill>
                  <a:schemeClr val="bg1"/>
                </a:solidFill>
              </a:rPr>
              <a:t> </a:t>
            </a:r>
            <a:r>
              <a:rPr lang="ru-RU" sz="5000" dirty="0" err="1">
                <a:solidFill>
                  <a:schemeClr val="bg1"/>
                </a:solidFill>
              </a:rPr>
              <a:t>ефективної</a:t>
            </a:r>
            <a:r>
              <a:rPr lang="ru-RU" sz="5000" dirty="0">
                <a:solidFill>
                  <a:schemeClr val="bg1"/>
                </a:solidFill>
              </a:rPr>
              <a:t> </a:t>
            </a:r>
            <a:r>
              <a:rPr lang="ru-RU" sz="5000" dirty="0" err="1">
                <a:solidFill>
                  <a:schemeClr val="bg1"/>
                </a:solidFill>
              </a:rPr>
              <a:t>політики</a:t>
            </a:r>
            <a:r>
              <a:rPr lang="ru-RU" sz="5000" dirty="0">
                <a:solidFill>
                  <a:schemeClr val="bg1"/>
                </a:solidFill>
              </a:rPr>
              <a:t> </a:t>
            </a:r>
            <a:br>
              <a:rPr lang="en-US" sz="5000" dirty="0">
                <a:solidFill>
                  <a:schemeClr val="bg1"/>
                </a:solidFill>
              </a:rPr>
            </a:br>
            <a:r>
              <a:rPr lang="ru-RU" sz="5000" dirty="0" err="1">
                <a:solidFill>
                  <a:schemeClr val="bg1"/>
                </a:solidFill>
              </a:rPr>
              <a:t>споживання</a:t>
            </a:r>
            <a:r>
              <a:rPr lang="ru-RU" sz="5000" dirty="0">
                <a:solidFill>
                  <a:schemeClr val="bg1"/>
                </a:solidFill>
              </a:rPr>
              <a:t> та </a:t>
            </a:r>
            <a:r>
              <a:rPr lang="ru-RU" sz="5000" dirty="0" err="1">
                <a:solidFill>
                  <a:schemeClr val="bg1"/>
                </a:solidFill>
              </a:rPr>
              <a:t>заощадження</a:t>
            </a:r>
            <a:r>
              <a:rPr lang="ru-RU" sz="5000" dirty="0">
                <a:solidFill>
                  <a:schemeClr val="bg1"/>
                </a:solidFill>
              </a:rPr>
              <a:t> </a:t>
            </a:r>
            <a:r>
              <a:rPr lang="ru-RU" sz="5000" dirty="0" err="1">
                <a:solidFill>
                  <a:schemeClr val="bg1"/>
                </a:solidFill>
              </a:rPr>
              <a:t>енергії</a:t>
            </a:r>
            <a:endParaRPr lang="ru-RU" sz="5000" dirty="0">
              <a:solidFill>
                <a:schemeClr val="bg1"/>
              </a:solidFill>
            </a:endParaRPr>
          </a:p>
        </p:txBody>
      </p:sp>
      <p:sp>
        <p:nvSpPr>
          <p:cNvPr id="13" name="Прямокутник: округлені кути 17">
            <a:extLst>
              <a:ext uri="{FF2B5EF4-FFF2-40B4-BE49-F238E27FC236}">
                <a16:creationId xmlns:a16="http://schemas.microsoft.com/office/drawing/2014/main" id="{1EF09067-0B18-DCA2-CAA9-183E729B4C5C}"/>
              </a:ext>
            </a:extLst>
          </p:cNvPr>
          <p:cNvSpPr/>
          <p:nvPr/>
        </p:nvSpPr>
        <p:spPr>
          <a:xfrm>
            <a:off x="808161" y="3791841"/>
            <a:ext cx="6165327" cy="1164611"/>
          </a:xfrm>
          <a:prstGeom prst="roundRect">
            <a:avLst/>
          </a:prstGeom>
          <a:solidFill>
            <a:srgbClr val="79C59F"/>
          </a:solidFill>
          <a:ln>
            <a:solidFill>
              <a:srgbClr val="79C5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hangingPunct="0"/>
            <a:r>
              <a:rPr lang="ru-RU" sz="4000" dirty="0" err="1"/>
              <a:t>Технологічні</a:t>
            </a:r>
            <a:r>
              <a:rPr lang="ru-RU" sz="4000" dirty="0"/>
              <a:t> </a:t>
            </a:r>
            <a:r>
              <a:rPr lang="ru-RU" sz="4000" dirty="0" err="1"/>
              <a:t>рішення</a:t>
            </a:r>
            <a:endParaRPr lang="ru-RU" sz="4000" dirty="0"/>
          </a:p>
        </p:txBody>
      </p:sp>
      <p:sp>
        <p:nvSpPr>
          <p:cNvPr id="23" name="Прямокутник: округлені кути 17">
            <a:extLst>
              <a:ext uri="{FF2B5EF4-FFF2-40B4-BE49-F238E27FC236}">
                <a16:creationId xmlns:a16="http://schemas.microsoft.com/office/drawing/2014/main" id="{1EF09067-0B18-DCA2-CAA9-183E729B4C5C}"/>
              </a:ext>
            </a:extLst>
          </p:cNvPr>
          <p:cNvSpPr/>
          <p:nvPr/>
        </p:nvSpPr>
        <p:spPr>
          <a:xfrm>
            <a:off x="808161" y="6648721"/>
            <a:ext cx="6165327" cy="1164611"/>
          </a:xfrm>
          <a:prstGeom prst="roundRect">
            <a:avLst/>
          </a:prstGeom>
          <a:solidFill>
            <a:srgbClr val="79C59F"/>
          </a:solidFill>
          <a:ln>
            <a:solidFill>
              <a:srgbClr val="79C5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ru-RU" sz="4000" dirty="0" err="1"/>
              <a:t>Екологічні</a:t>
            </a:r>
            <a:r>
              <a:rPr lang="ru-RU" sz="4000" dirty="0"/>
              <a:t> </a:t>
            </a:r>
            <a:r>
              <a:rPr lang="ru-RU" sz="4000" dirty="0" err="1"/>
              <a:t>переваги</a:t>
            </a:r>
            <a:endParaRPr lang="ru-RU" sz="4000" dirty="0"/>
          </a:p>
        </p:txBody>
      </p:sp>
      <p:sp>
        <p:nvSpPr>
          <p:cNvPr id="24" name="Прямокутник: округлені кути 17">
            <a:extLst>
              <a:ext uri="{FF2B5EF4-FFF2-40B4-BE49-F238E27FC236}">
                <a16:creationId xmlns:a16="http://schemas.microsoft.com/office/drawing/2014/main" id="{1EF09067-0B18-DCA2-CAA9-183E729B4C5C}"/>
              </a:ext>
            </a:extLst>
          </p:cNvPr>
          <p:cNvSpPr/>
          <p:nvPr/>
        </p:nvSpPr>
        <p:spPr>
          <a:xfrm>
            <a:off x="808161" y="9141865"/>
            <a:ext cx="6325401" cy="1164611"/>
          </a:xfrm>
          <a:prstGeom prst="roundRect">
            <a:avLst/>
          </a:prstGeom>
          <a:solidFill>
            <a:srgbClr val="79C59F"/>
          </a:solidFill>
          <a:ln>
            <a:solidFill>
              <a:srgbClr val="79C5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hangingPunct="0"/>
            <a:r>
              <a:rPr lang="ru-RU" sz="4000" dirty="0" err="1"/>
              <a:t>Економічні</a:t>
            </a:r>
            <a:r>
              <a:rPr lang="ru-RU" sz="4000" dirty="0"/>
              <a:t> </a:t>
            </a:r>
            <a:r>
              <a:rPr lang="ru-RU" sz="4000" dirty="0" err="1"/>
              <a:t>переваги</a:t>
            </a:r>
            <a:endParaRPr lang="ru-RU" sz="4000" dirty="0"/>
          </a:p>
        </p:txBody>
      </p:sp>
    </p:spTree>
    <p:extLst>
      <p:ext uri="{BB962C8B-B14F-4D97-AF65-F5344CB8AC3E}">
        <p14:creationId xmlns:p14="http://schemas.microsoft.com/office/powerpoint/2010/main" val="96500965"/>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90216" y="2693399"/>
            <a:ext cx="12059861" cy="9211730"/>
          </a:xfrm>
        </p:spPr>
        <p:txBody>
          <a:bodyPr/>
          <a:lstStyle/>
          <a:p>
            <a:r>
              <a:rPr lang="uk-UA" sz="5000" b="1" dirty="0"/>
              <a:t>Підтримання місцевих ініціатив </a:t>
            </a:r>
            <a:r>
              <a:rPr lang="uk-UA" sz="5400" b="1" dirty="0"/>
              <a:t>Нового європейського </a:t>
            </a:r>
            <a:r>
              <a:rPr lang="uk-UA" sz="5400" b="1" dirty="0" err="1"/>
              <a:t>Баугаузу</a:t>
            </a:r>
            <a:br>
              <a:rPr lang="uk-UA" sz="3500" b="1" dirty="0"/>
            </a:br>
            <a:br>
              <a:rPr lang="uk-UA" sz="3500" dirty="0"/>
            </a:br>
            <a:r>
              <a:rPr lang="uk-UA" sz="3500" b="1" dirty="0"/>
              <a:t>Напрямки  підтримки  ініціатив  місцевих органів державної влади та сприяння розвитку Нового європейського </a:t>
            </a:r>
            <a:r>
              <a:rPr lang="uk-UA" sz="3500" b="1" dirty="0" err="1"/>
              <a:t>Баугаузу</a:t>
            </a:r>
            <a:r>
              <a:rPr lang="uk-UA" sz="3500" b="1" dirty="0"/>
              <a:t>:</a:t>
            </a:r>
            <a:endParaRPr lang="en-US" sz="3500" b="1" dirty="0"/>
          </a:p>
        </p:txBody>
      </p:sp>
      <p:sp>
        <p:nvSpPr>
          <p:cNvPr id="3" name="Текст 2"/>
          <p:cNvSpPr>
            <a:spLocks noGrp="1"/>
          </p:cNvSpPr>
          <p:nvPr>
            <p:ph type="body" sz="quarter" idx="17"/>
          </p:nvPr>
        </p:nvSpPr>
        <p:spPr>
          <a:xfrm>
            <a:off x="15955402" y="2477742"/>
            <a:ext cx="6417171" cy="5749142"/>
          </a:xfrm>
        </p:spPr>
        <p:txBody>
          <a:bodyPr/>
          <a:lstStyle/>
          <a:p>
            <a:pPr>
              <a:lnSpc>
                <a:spcPct val="100000"/>
              </a:lnSpc>
            </a:pPr>
            <a:r>
              <a:rPr lang="en-US" sz="5000" b="1" dirty="0"/>
              <a:t>Support to New European Bauhaus Local Initiatives</a:t>
            </a:r>
            <a:endParaRPr lang="uk-UA" sz="5000" b="1" dirty="0"/>
          </a:p>
          <a:p>
            <a:endParaRPr lang="uk-UA" b="1" dirty="0"/>
          </a:p>
          <a:p>
            <a:endParaRPr lang="en-US" b="1" dirty="0"/>
          </a:p>
          <a:p>
            <a:endParaRPr lang="uk-UA" dirty="0"/>
          </a:p>
        </p:txBody>
      </p:sp>
      <p:sp>
        <p:nvSpPr>
          <p:cNvPr id="4" name="Текст 3"/>
          <p:cNvSpPr>
            <a:spLocks noGrp="1"/>
          </p:cNvSpPr>
          <p:nvPr>
            <p:ph type="body" sz="quarter" idx="18"/>
          </p:nvPr>
        </p:nvSpPr>
        <p:spPr/>
        <p:txBody>
          <a:bodyPr/>
          <a:lstStyle/>
          <a:p>
            <a:r>
              <a:rPr lang="en-US" dirty="0"/>
              <a:t>https://c.ramboll.com/local-support-new-european-bauhaus</a:t>
            </a:r>
            <a:endParaRPr lang="uk-UA" dirty="0"/>
          </a:p>
        </p:txBody>
      </p:sp>
      <p:pic>
        <p:nvPicPr>
          <p:cNvPr id="6" name="Рисунок 5"/>
          <p:cNvPicPr>
            <a:picLocks noChangeAspect="1"/>
          </p:cNvPicPr>
          <p:nvPr/>
        </p:nvPicPr>
        <p:blipFill>
          <a:blip r:embed="rId2"/>
          <a:stretch>
            <a:fillRect/>
          </a:stretch>
        </p:blipFill>
        <p:spPr>
          <a:xfrm>
            <a:off x="15955402" y="4968621"/>
            <a:ext cx="5984052" cy="4510502"/>
          </a:xfrm>
          <a:prstGeom prst="rect">
            <a:avLst/>
          </a:prstGeom>
        </p:spPr>
      </p:pic>
      <p:sp>
        <p:nvSpPr>
          <p:cNvPr id="5" name="Заголовок 1">
            <a:extLst>
              <a:ext uri="{FF2B5EF4-FFF2-40B4-BE49-F238E27FC236}">
                <a16:creationId xmlns:a16="http://schemas.microsoft.com/office/drawing/2014/main" id="{90D00399-372F-613E-1B3B-48C86E16A3E4}"/>
              </a:ext>
            </a:extLst>
          </p:cNvPr>
          <p:cNvSpPr txBox="1">
            <a:spLocks/>
          </p:cNvSpPr>
          <p:nvPr/>
        </p:nvSpPr>
        <p:spPr>
          <a:xfrm>
            <a:off x="990215" y="6635225"/>
            <a:ext cx="12059861" cy="4477023"/>
          </a:xfrm>
          <a:prstGeom prst="rect">
            <a:avLst/>
          </a:prstGeom>
        </p:spPr>
        <p:txBody>
          <a:bodyPr/>
          <a:lstStyle>
            <a:lvl1pPr algn="l" defTabSz="914400" rtl="0" eaLnBrk="1" latinLnBrk="0" hangingPunct="1">
              <a:lnSpc>
                <a:spcPct val="90000"/>
              </a:lnSpc>
              <a:spcBef>
                <a:spcPct val="0"/>
              </a:spcBef>
              <a:buNone/>
              <a:defRPr sz="15000" b="0" i="0" kern="1200">
                <a:solidFill>
                  <a:srgbClr val="4D4D4D"/>
                </a:solidFill>
                <a:latin typeface="TITILLIUMMAPS29L-400WT" pitchFamily="2" charset="77"/>
                <a:ea typeface="+mj-ea"/>
                <a:cs typeface="Calibri" panose="020F0502020204030204" pitchFamily="34" charset="0"/>
              </a:defRPr>
            </a:lvl1pPr>
          </a:lstStyle>
          <a:p>
            <a:pPr marL="457200" indent="-457200">
              <a:spcAft>
                <a:spcPts val="2000"/>
              </a:spcAft>
              <a:buFont typeface="Arial" panose="020B0604020202020204" pitchFamily="34" charset="0"/>
              <a:buChar char="•"/>
            </a:pPr>
            <a:r>
              <a:rPr lang="uk-UA" sz="3500" dirty="0"/>
              <a:t>Реконструкція наявних будівель та громадських просторів у дусі </a:t>
            </a:r>
            <a:r>
              <a:rPr lang="uk-UA" sz="3500" dirty="0" err="1"/>
              <a:t>циркулярності</a:t>
            </a:r>
            <a:r>
              <a:rPr lang="uk-UA" sz="3500" dirty="0"/>
              <a:t> та вуглецевої нейтральності;</a:t>
            </a:r>
          </a:p>
          <a:p>
            <a:pPr marL="457200" indent="-457200">
              <a:spcAft>
                <a:spcPts val="2000"/>
              </a:spcAft>
              <a:buFont typeface="Arial" panose="020B0604020202020204" pitchFamily="34" charset="0"/>
              <a:buChar char="•"/>
            </a:pPr>
            <a:r>
              <a:rPr lang="uk-UA" sz="3500" dirty="0"/>
              <a:t>Збереження та трансформація культурної спадщини;</a:t>
            </a:r>
          </a:p>
          <a:p>
            <a:pPr marL="457200" indent="-457200">
              <a:spcAft>
                <a:spcPts val="2000"/>
              </a:spcAft>
              <a:buFont typeface="Arial" panose="020B0604020202020204" pitchFamily="34" charset="0"/>
              <a:buChar char="•"/>
            </a:pPr>
            <a:r>
              <a:rPr lang="uk-UA" sz="3500" dirty="0"/>
              <a:t>Адаптація та трансформація будівель для вирішення проблем доступного житла;</a:t>
            </a:r>
          </a:p>
          <a:p>
            <a:pPr marL="457200" indent="-457200">
              <a:spcAft>
                <a:spcPts val="2000"/>
              </a:spcAft>
              <a:buFont typeface="Arial" panose="020B0604020202020204" pitchFamily="34" charset="0"/>
              <a:buChar char="•"/>
            </a:pPr>
            <a:r>
              <a:rPr lang="uk-UA" sz="3500" dirty="0"/>
              <a:t>Регенерація міських або сільських просторів.</a:t>
            </a:r>
            <a:endParaRPr lang="en-US" sz="3500" b="1" dirty="0"/>
          </a:p>
        </p:txBody>
      </p:sp>
    </p:spTree>
    <p:extLst>
      <p:ext uri="{BB962C8B-B14F-4D97-AF65-F5344CB8AC3E}">
        <p14:creationId xmlns:p14="http://schemas.microsoft.com/office/powerpoint/2010/main" val="2995876985"/>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317BA-758A-925F-B0D4-C81CE9472648}"/>
            </a:ext>
          </a:extLst>
        </p:cNvPr>
        <p:cNvGrpSpPr/>
        <p:nvPr/>
      </p:nvGrpSpPr>
      <p:grpSpPr>
        <a:xfrm>
          <a:off x="0" y="0"/>
          <a:ext cx="0" cy="0"/>
          <a:chOff x="0" y="0"/>
          <a:chExt cx="0" cy="0"/>
        </a:xfrm>
      </p:grpSpPr>
      <p:sp>
        <p:nvSpPr>
          <p:cNvPr id="4" name="Заголовок 1">
            <a:extLst>
              <a:ext uri="{FF2B5EF4-FFF2-40B4-BE49-F238E27FC236}">
                <a16:creationId xmlns:a16="http://schemas.microsoft.com/office/drawing/2014/main" id="{00AEFC7E-A8FE-FCAB-70D5-1535993AF23C}"/>
              </a:ext>
            </a:extLst>
          </p:cNvPr>
          <p:cNvSpPr>
            <a:spLocks noGrp="1"/>
          </p:cNvSpPr>
          <p:nvPr>
            <p:ph type="title"/>
          </p:nvPr>
        </p:nvSpPr>
        <p:spPr>
          <a:xfrm>
            <a:off x="8270369" y="1199969"/>
            <a:ext cx="12931216" cy="5394231"/>
          </a:xfrm>
        </p:spPr>
        <p:txBody>
          <a:bodyPr/>
          <a:lstStyle/>
          <a:p>
            <a:r>
              <a:rPr lang="uk-UA" sz="12200" b="1" dirty="0"/>
              <a:t>Частина </a:t>
            </a:r>
            <a:r>
              <a:rPr lang="en-US" sz="12200" b="1" dirty="0"/>
              <a:t>6</a:t>
            </a:r>
            <a:r>
              <a:rPr lang="uk-UA" sz="12200" b="1" dirty="0"/>
              <a:t>. </a:t>
            </a:r>
            <a:br>
              <a:rPr lang="uk-UA" sz="12200" b="1" dirty="0"/>
            </a:br>
            <a:r>
              <a:rPr lang="uk-UA" sz="12200" dirty="0"/>
              <a:t> </a:t>
            </a:r>
            <a:br>
              <a:rPr lang="uk-UA" sz="12200" dirty="0"/>
            </a:br>
            <a:r>
              <a:rPr lang="uk-UA" sz="12200" b="1" dirty="0"/>
              <a:t>ПРАКТИЧНИЙ КЕЙС 2</a:t>
            </a:r>
            <a:br>
              <a:rPr lang="uk-UA" sz="12200" dirty="0"/>
            </a:br>
            <a:endParaRPr lang="uk-UA" sz="12200" b="1" dirty="0"/>
          </a:p>
        </p:txBody>
      </p:sp>
    </p:spTree>
    <p:extLst>
      <p:ext uri="{BB962C8B-B14F-4D97-AF65-F5344CB8AC3E}">
        <p14:creationId xmlns:p14="http://schemas.microsoft.com/office/powerpoint/2010/main" val="1281435948"/>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39303" y="2335590"/>
            <a:ext cx="12099617" cy="4711254"/>
          </a:xfrm>
        </p:spPr>
        <p:txBody>
          <a:bodyPr/>
          <a:lstStyle/>
          <a:p>
            <a:r>
              <a:rPr lang="uk-UA" sz="5000" b="1" dirty="0"/>
              <a:t>Проаналізуйте інші екологічні ініціативи з джерела для розвинених міст світу. </a:t>
            </a:r>
            <a:br>
              <a:rPr lang="uk-UA" sz="5000" b="1" dirty="0"/>
            </a:br>
            <a:br>
              <a:rPr lang="uk-UA" sz="5000" b="1" dirty="0"/>
            </a:br>
            <a:r>
              <a:rPr lang="uk-UA" sz="5000" b="1" dirty="0"/>
              <a:t>Ознайомтеся з екологічними ініціативами для м. Києва.</a:t>
            </a:r>
            <a:br>
              <a:rPr lang="uk-UA" sz="5000" b="1" dirty="0"/>
            </a:br>
            <a:r>
              <a:rPr lang="uk-UA" sz="5000" b="1" dirty="0"/>
              <a:t> </a:t>
            </a:r>
            <a:br>
              <a:rPr lang="uk-UA" sz="5000" b="1" dirty="0"/>
            </a:br>
            <a:r>
              <a:rPr lang="uk-UA" sz="5000" b="1" dirty="0"/>
              <a:t>Проаналізуйте інформацію та порівняйте з прикладами  попереднього джерела.</a:t>
            </a:r>
            <a:br>
              <a:rPr lang="uk-UA" sz="5000" b="1" dirty="0"/>
            </a:br>
            <a:br>
              <a:rPr lang="uk-UA" sz="5000" b="1" dirty="0"/>
            </a:br>
            <a:r>
              <a:rPr lang="uk-UA" sz="5000" b="1" dirty="0"/>
              <a:t>Які ще екологічні ініціативи, на Вашу думку, можна запровадити у містах України? </a:t>
            </a:r>
            <a:endParaRPr lang="uk-UA" sz="5000" dirty="0"/>
          </a:p>
        </p:txBody>
      </p:sp>
      <p:sp>
        <p:nvSpPr>
          <p:cNvPr id="3" name="Текст 2"/>
          <p:cNvSpPr>
            <a:spLocks noGrp="1"/>
          </p:cNvSpPr>
          <p:nvPr>
            <p:ph type="body" sz="quarter" idx="17"/>
          </p:nvPr>
        </p:nvSpPr>
        <p:spPr>
          <a:xfrm>
            <a:off x="15495104" y="2447923"/>
            <a:ext cx="7851913" cy="5749142"/>
          </a:xfrm>
        </p:spPr>
        <p:txBody>
          <a:bodyPr/>
          <a:lstStyle/>
          <a:p>
            <a:pPr lvl="0"/>
            <a:r>
              <a:rPr lang="uk-UA" sz="3600" b="1" dirty="0"/>
              <a:t>Екологічні  ініціативи </a:t>
            </a:r>
          </a:p>
          <a:p>
            <a:pPr lvl="0"/>
            <a:endParaRPr lang="uk-UA" sz="3600" b="1" dirty="0"/>
          </a:p>
          <a:p>
            <a:pPr lvl="0"/>
            <a:r>
              <a:rPr lang="uk-UA" sz="3600" dirty="0"/>
              <a:t>І</a:t>
            </a:r>
            <a:r>
              <a:rPr lang="en-US" sz="3600" dirty="0" err="1"/>
              <a:t>nspired</a:t>
            </a:r>
            <a:r>
              <a:rPr lang="ru-RU" sz="3600" dirty="0"/>
              <a:t>. </a:t>
            </a:r>
            <a:r>
              <a:rPr lang="uk-UA" sz="3600" dirty="0"/>
              <a:t>11 екологічних ініціатив світових мегаполісів. URL: </a:t>
            </a:r>
            <a:r>
              <a:rPr lang="uk-UA" sz="3600" u="sng" dirty="0">
                <a:hlinkClick r:id="rId2"/>
              </a:rPr>
              <a:t>https://inspired.com.ua/ideas/11-eco-ideas-from-cities/</a:t>
            </a:r>
            <a:endParaRPr lang="uk-UA" sz="3600" u="sng" dirty="0"/>
          </a:p>
          <a:p>
            <a:pPr lvl="0"/>
            <a:endParaRPr lang="uk-UA" sz="3600" u="sng" dirty="0"/>
          </a:p>
          <a:p>
            <a:pPr lvl="0"/>
            <a:endParaRPr lang="uk-UA" sz="3600" u="sng" dirty="0"/>
          </a:p>
          <a:p>
            <a:pPr lvl="0"/>
            <a:r>
              <a:rPr lang="uk-UA" sz="3600" b="1" dirty="0"/>
              <a:t>Екологічні  ініціативи для м. Києва</a:t>
            </a:r>
          </a:p>
          <a:p>
            <a:pPr lvl="0"/>
            <a:endParaRPr lang="uk-UA" sz="3600" dirty="0"/>
          </a:p>
          <a:p>
            <a:pPr lvl="0"/>
            <a:r>
              <a:rPr lang="uk-UA" sz="3600" dirty="0"/>
              <a:t>Катерина </a:t>
            </a:r>
            <a:r>
              <a:rPr lang="uk-UA" sz="3600" dirty="0" err="1"/>
              <a:t>Новосвітня</a:t>
            </a:r>
            <a:r>
              <a:rPr lang="uk-UA" sz="3600" dirty="0"/>
              <a:t>. Вечірній Київ. ТОП екологічних ініціатив 2024 року у Києві: більше лучних квітів, розчищені озера та нова рекреація. URL: </a:t>
            </a:r>
            <a:r>
              <a:rPr lang="uk-UA" sz="3600" u="sng" dirty="0">
                <a:hlinkClick r:id="rId3"/>
              </a:rPr>
              <a:t>https://vechirniy.kyiv.ua/news/106698/</a:t>
            </a:r>
            <a:endParaRPr lang="uk-UA" sz="3600" dirty="0"/>
          </a:p>
        </p:txBody>
      </p:sp>
    </p:spTree>
    <p:extLst>
      <p:ext uri="{BB962C8B-B14F-4D97-AF65-F5344CB8AC3E}">
        <p14:creationId xmlns:p14="http://schemas.microsoft.com/office/powerpoint/2010/main" val="402593164"/>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317BA-758A-925F-B0D4-C81CE9472648}"/>
            </a:ext>
          </a:extLst>
        </p:cNvPr>
        <p:cNvGrpSpPr/>
        <p:nvPr/>
      </p:nvGrpSpPr>
      <p:grpSpPr>
        <a:xfrm>
          <a:off x="0" y="0"/>
          <a:ext cx="0" cy="0"/>
          <a:chOff x="0" y="0"/>
          <a:chExt cx="0" cy="0"/>
        </a:xfrm>
      </p:grpSpPr>
      <p:sp>
        <p:nvSpPr>
          <p:cNvPr id="4" name="Заголовок 1">
            <a:extLst>
              <a:ext uri="{FF2B5EF4-FFF2-40B4-BE49-F238E27FC236}">
                <a16:creationId xmlns:a16="http://schemas.microsoft.com/office/drawing/2014/main" id="{00AEFC7E-A8FE-FCAB-70D5-1535993AF23C}"/>
              </a:ext>
            </a:extLst>
          </p:cNvPr>
          <p:cNvSpPr>
            <a:spLocks noGrp="1"/>
          </p:cNvSpPr>
          <p:nvPr>
            <p:ph type="title"/>
          </p:nvPr>
        </p:nvSpPr>
        <p:spPr>
          <a:xfrm>
            <a:off x="8270369" y="1199969"/>
            <a:ext cx="12931216" cy="5394231"/>
          </a:xfrm>
        </p:spPr>
        <p:txBody>
          <a:bodyPr/>
          <a:lstStyle/>
          <a:p>
            <a:r>
              <a:rPr lang="uk-UA" sz="12200" b="1" dirty="0"/>
              <a:t>Частина </a:t>
            </a:r>
            <a:r>
              <a:rPr lang="en-US" sz="12200" b="1" dirty="0"/>
              <a:t>7</a:t>
            </a:r>
            <a:r>
              <a:rPr lang="uk-UA" sz="12200" b="1" dirty="0"/>
              <a:t>. </a:t>
            </a:r>
            <a:br>
              <a:rPr lang="uk-UA" sz="12200" b="1" dirty="0"/>
            </a:br>
            <a:r>
              <a:rPr lang="uk-UA" sz="12200" dirty="0"/>
              <a:t> </a:t>
            </a:r>
            <a:br>
              <a:rPr lang="uk-UA" sz="12200" dirty="0"/>
            </a:br>
            <a:r>
              <a:rPr lang="uk-UA" sz="12200" b="1" dirty="0"/>
              <a:t>ЕКОПОСЕЛЕННЯ</a:t>
            </a:r>
            <a:br>
              <a:rPr lang="uk-UA" sz="12200" dirty="0"/>
            </a:br>
            <a:endParaRPr lang="uk-UA" sz="12200" b="1" dirty="0"/>
          </a:p>
        </p:txBody>
      </p:sp>
    </p:spTree>
    <p:extLst>
      <p:ext uri="{BB962C8B-B14F-4D97-AF65-F5344CB8AC3E}">
        <p14:creationId xmlns:p14="http://schemas.microsoft.com/office/powerpoint/2010/main" val="2018360695"/>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62FBD-46D4-2839-7323-CD62C0E92C5F}"/>
            </a:ext>
          </a:extLst>
        </p:cNvPr>
        <p:cNvGrpSpPr/>
        <p:nvPr/>
      </p:nvGrpSpPr>
      <p:grpSpPr>
        <a:xfrm>
          <a:off x="0" y="0"/>
          <a:ext cx="0" cy="0"/>
          <a:chOff x="0" y="0"/>
          <a:chExt cx="0" cy="0"/>
        </a:xfrm>
      </p:grpSpPr>
      <p:sp>
        <p:nvSpPr>
          <p:cNvPr id="6" name="Текст 5">
            <a:extLst>
              <a:ext uri="{FF2B5EF4-FFF2-40B4-BE49-F238E27FC236}">
                <a16:creationId xmlns:a16="http://schemas.microsoft.com/office/drawing/2014/main" id="{044F11E4-941F-4B31-BDDF-8167F7E1C7D5}"/>
              </a:ext>
            </a:extLst>
          </p:cNvPr>
          <p:cNvSpPr>
            <a:spLocks noGrp="1"/>
          </p:cNvSpPr>
          <p:nvPr>
            <p:ph type="body" sz="quarter" idx="17"/>
          </p:nvPr>
        </p:nvSpPr>
        <p:spPr>
          <a:xfrm>
            <a:off x="15525474" y="2457863"/>
            <a:ext cx="7915827" cy="5749142"/>
          </a:xfrm>
        </p:spPr>
        <p:txBody>
          <a:bodyPr/>
          <a:lstStyle/>
          <a:p>
            <a:pPr hangingPunct="0">
              <a:lnSpc>
                <a:spcPct val="150000"/>
              </a:lnSpc>
            </a:pPr>
            <a:r>
              <a:rPr lang="en-US" sz="4500" dirty="0">
                <a:latin typeface="+mn-lt"/>
              </a:rPr>
              <a:t>Crystal Waters Permaculture Village </a:t>
            </a:r>
            <a:endParaRPr lang="uk-UA" sz="4500" dirty="0">
              <a:latin typeface="+mn-lt"/>
            </a:endParaRPr>
          </a:p>
          <a:p>
            <a:pPr hangingPunct="0">
              <a:lnSpc>
                <a:spcPct val="150000"/>
              </a:lnSpc>
            </a:pPr>
            <a:r>
              <a:rPr lang="en-US" sz="4500" dirty="0">
                <a:latin typeface="+mn-lt"/>
              </a:rPr>
              <a:t>(</a:t>
            </a:r>
            <a:r>
              <a:rPr lang="ru-RU" sz="4500" dirty="0" err="1">
                <a:latin typeface="+mn-lt"/>
              </a:rPr>
              <a:t>Пермакультурне</a:t>
            </a:r>
            <a:r>
              <a:rPr lang="ru-RU" sz="4500" dirty="0">
                <a:latin typeface="+mn-lt"/>
              </a:rPr>
              <a:t> село </a:t>
            </a:r>
            <a:r>
              <a:rPr lang="ru-RU" sz="4500" dirty="0" err="1">
                <a:latin typeface="+mn-lt"/>
              </a:rPr>
              <a:t>Кристал-Уотерс</a:t>
            </a:r>
            <a:r>
              <a:rPr lang="ru-RU" sz="4500" dirty="0">
                <a:latin typeface="+mn-lt"/>
              </a:rPr>
              <a:t>, </a:t>
            </a:r>
            <a:r>
              <a:rPr lang="ru-RU" sz="4500" dirty="0" err="1">
                <a:latin typeface="+mn-lt"/>
              </a:rPr>
              <a:t>Австалія</a:t>
            </a:r>
            <a:r>
              <a:rPr lang="ru-RU" sz="4500" dirty="0">
                <a:latin typeface="+mn-lt"/>
              </a:rPr>
              <a:t>)</a:t>
            </a:r>
          </a:p>
        </p:txBody>
      </p:sp>
      <p:sp>
        <p:nvSpPr>
          <p:cNvPr id="8" name="Текст 1">
            <a:extLst>
              <a:ext uri="{FF2B5EF4-FFF2-40B4-BE49-F238E27FC236}">
                <a16:creationId xmlns:a16="http://schemas.microsoft.com/office/drawing/2014/main" id="{9746C61E-43B0-00C9-F7EA-EF0EF35F39A0}"/>
              </a:ext>
            </a:extLst>
          </p:cNvPr>
          <p:cNvSpPr txBox="1">
            <a:spLocks/>
          </p:cNvSpPr>
          <p:nvPr/>
        </p:nvSpPr>
        <p:spPr>
          <a:xfrm>
            <a:off x="884583" y="2361016"/>
            <a:ext cx="12920870" cy="101357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hangingPunct="0">
              <a:buNone/>
            </a:pPr>
            <a:r>
              <a:rPr lang="en-US" sz="4500" b="1" dirty="0"/>
              <a:t>Crystal Waters Permaculture Village </a:t>
            </a:r>
          </a:p>
          <a:p>
            <a:pPr marL="0" indent="0" hangingPunct="0">
              <a:buNone/>
            </a:pPr>
            <a:r>
              <a:rPr lang="ru-RU" sz="4500" dirty="0" err="1"/>
              <a:t>Розташоване</a:t>
            </a:r>
            <a:r>
              <a:rPr lang="ru-RU" sz="4500" dirty="0"/>
              <a:t> </a:t>
            </a:r>
            <a:r>
              <a:rPr lang="ru-RU" sz="4500" dirty="0" err="1"/>
              <a:t>біля</a:t>
            </a:r>
            <a:r>
              <a:rPr lang="ru-RU" sz="4500" dirty="0"/>
              <a:t> </a:t>
            </a:r>
            <a:r>
              <a:rPr lang="ru-RU" sz="4500" dirty="0" err="1"/>
              <a:t>австралійського</a:t>
            </a:r>
            <a:r>
              <a:rPr lang="ru-RU" sz="4500" dirty="0"/>
              <a:t> </a:t>
            </a:r>
            <a:r>
              <a:rPr lang="ru-RU" sz="4500" dirty="0" err="1"/>
              <a:t>заповідника</a:t>
            </a:r>
            <a:r>
              <a:rPr lang="ru-RU" sz="4500" dirty="0"/>
              <a:t> </a:t>
            </a:r>
            <a:r>
              <a:rPr lang="ru-RU" sz="4500" dirty="0" err="1"/>
              <a:t>дикої</a:t>
            </a:r>
            <a:r>
              <a:rPr lang="ru-RU" sz="4500" dirty="0"/>
              <a:t> </a:t>
            </a:r>
            <a:r>
              <a:rPr lang="ru-RU" sz="4500" dirty="0" err="1"/>
              <a:t>природи</a:t>
            </a:r>
            <a:r>
              <a:rPr lang="ru-RU" sz="4500" dirty="0"/>
              <a:t>. </a:t>
            </a:r>
          </a:p>
          <a:p>
            <a:pPr marL="0" indent="0" hangingPunct="0">
              <a:buNone/>
            </a:pPr>
            <a:r>
              <a:rPr lang="ru-RU" sz="4500" dirty="0" err="1"/>
              <a:t>Поселення</a:t>
            </a:r>
            <a:r>
              <a:rPr lang="ru-RU" sz="4500" dirty="0"/>
              <a:t> </a:t>
            </a:r>
            <a:r>
              <a:rPr lang="ru-RU" sz="4500" dirty="0" err="1"/>
              <a:t>отримало</a:t>
            </a:r>
            <a:r>
              <a:rPr lang="ru-RU" sz="4500" dirty="0"/>
              <a:t> </a:t>
            </a:r>
            <a:r>
              <a:rPr lang="ru-RU" sz="4500" dirty="0" err="1"/>
              <a:t>Всесвітню</a:t>
            </a:r>
            <a:r>
              <a:rPr lang="ru-RU" sz="4500" dirty="0"/>
              <a:t> </a:t>
            </a:r>
            <a:r>
              <a:rPr lang="ru-RU" sz="4500" dirty="0" err="1"/>
              <a:t>премію</a:t>
            </a:r>
            <a:r>
              <a:rPr lang="ru-RU" sz="4500" dirty="0"/>
              <a:t> «</a:t>
            </a:r>
            <a:r>
              <a:rPr lang="ru-RU" sz="4500" dirty="0" err="1"/>
              <a:t>Хабітат</a:t>
            </a:r>
            <a:r>
              <a:rPr lang="ru-RU" sz="4500" dirty="0"/>
              <a:t>» за </a:t>
            </a:r>
            <a:r>
              <a:rPr lang="ru-RU" sz="4500" dirty="0" err="1"/>
              <a:t>свої</a:t>
            </a:r>
            <a:r>
              <a:rPr lang="ru-RU" sz="4500" dirty="0"/>
              <a:t> </a:t>
            </a:r>
            <a:r>
              <a:rPr lang="ru-RU" sz="4500" dirty="0" err="1"/>
              <a:t>екологічні</a:t>
            </a:r>
            <a:r>
              <a:rPr lang="ru-RU" sz="4500" dirty="0"/>
              <a:t> </a:t>
            </a:r>
            <a:r>
              <a:rPr lang="ru-RU" sz="4500" dirty="0" err="1"/>
              <a:t>будиночки</a:t>
            </a:r>
            <a:r>
              <a:rPr lang="ru-RU" sz="4500" dirty="0"/>
              <a:t> та </a:t>
            </a:r>
            <a:r>
              <a:rPr lang="ru-RU" sz="4500" dirty="0" err="1"/>
              <a:t>пермакультурний</a:t>
            </a:r>
            <a:r>
              <a:rPr lang="ru-RU" sz="4500" dirty="0"/>
              <a:t> дизайн Макса </a:t>
            </a:r>
            <a:r>
              <a:rPr lang="ru-RU" sz="4500" dirty="0" err="1"/>
              <a:t>Ліндеггера</a:t>
            </a:r>
            <a:r>
              <a:rPr lang="ru-RU" sz="4500" dirty="0"/>
              <a:t> та Роберта </a:t>
            </a:r>
            <a:r>
              <a:rPr lang="ru-RU" sz="4500" dirty="0" err="1"/>
              <a:t>Теппа</a:t>
            </a:r>
            <a:r>
              <a:rPr lang="ru-RU" sz="4500" dirty="0"/>
              <a:t>. </a:t>
            </a:r>
          </a:p>
          <a:p>
            <a:pPr marL="0" indent="0" hangingPunct="0">
              <a:buNone/>
            </a:pPr>
            <a:r>
              <a:rPr lang="ru-RU" sz="4500" dirty="0"/>
              <a:t>Все, </a:t>
            </a:r>
            <a:r>
              <a:rPr lang="ru-RU" sz="4500" dirty="0" err="1"/>
              <a:t>від</a:t>
            </a:r>
            <a:r>
              <a:rPr lang="ru-RU" sz="4500" dirty="0"/>
              <a:t> </a:t>
            </a:r>
            <a:r>
              <a:rPr lang="ru-RU" sz="4500" dirty="0" err="1"/>
              <a:t>будівлі</a:t>
            </a:r>
            <a:r>
              <a:rPr lang="ru-RU" sz="4500" dirty="0"/>
              <a:t> до </a:t>
            </a:r>
            <a:r>
              <a:rPr lang="ru-RU" sz="4500" dirty="0" err="1"/>
              <a:t>водопостачання</a:t>
            </a:r>
            <a:r>
              <a:rPr lang="ru-RU" sz="4500" dirty="0"/>
              <a:t>, </a:t>
            </a:r>
            <a:r>
              <a:rPr lang="ru-RU" sz="4500" dirty="0" err="1"/>
              <a:t>побудовано</a:t>
            </a:r>
            <a:r>
              <a:rPr lang="ru-RU" sz="4500" dirty="0"/>
              <a:t> на принципах </a:t>
            </a:r>
            <a:r>
              <a:rPr lang="ru-RU" sz="4500" dirty="0" err="1"/>
              <a:t>сталого</a:t>
            </a:r>
            <a:r>
              <a:rPr lang="ru-RU" sz="4500" dirty="0"/>
              <a:t> </a:t>
            </a:r>
            <a:r>
              <a:rPr lang="ru-RU" sz="4500" dirty="0" err="1"/>
              <a:t>землекористування</a:t>
            </a:r>
            <a:r>
              <a:rPr lang="ru-RU" sz="4500" dirty="0"/>
              <a:t>. </a:t>
            </a:r>
            <a:r>
              <a:rPr lang="ru-RU" sz="4500" dirty="0" err="1"/>
              <a:t>Це</a:t>
            </a:r>
            <a:r>
              <a:rPr lang="ru-RU" sz="4500" dirty="0"/>
              <a:t> </a:t>
            </a:r>
            <a:r>
              <a:rPr lang="ru-RU" sz="4500" dirty="0" err="1"/>
              <a:t>також</a:t>
            </a:r>
            <a:r>
              <a:rPr lang="ru-RU" sz="4500" dirty="0"/>
              <a:t> </a:t>
            </a:r>
            <a:r>
              <a:rPr lang="ru-RU" sz="4500" dirty="0" err="1"/>
              <a:t>включає</a:t>
            </a:r>
            <a:r>
              <a:rPr lang="ru-RU" sz="4500" dirty="0"/>
              <a:t> </a:t>
            </a:r>
            <a:r>
              <a:rPr lang="ru-RU" sz="4500" dirty="0" err="1"/>
              <a:t>використання</a:t>
            </a:r>
            <a:r>
              <a:rPr lang="ru-RU" sz="4500" dirty="0"/>
              <a:t> </a:t>
            </a:r>
            <a:r>
              <a:rPr lang="ru-RU" sz="4500" dirty="0" err="1"/>
              <a:t>сонячної</a:t>
            </a:r>
            <a:r>
              <a:rPr lang="ru-RU" sz="4500" dirty="0"/>
              <a:t> </a:t>
            </a:r>
            <a:r>
              <a:rPr lang="ru-RU" sz="4500" dirty="0" err="1"/>
              <a:t>енергії</a:t>
            </a:r>
            <a:r>
              <a:rPr lang="ru-RU" sz="4500" dirty="0"/>
              <a:t> і </a:t>
            </a:r>
            <a:r>
              <a:rPr lang="ru-RU" sz="4500" dirty="0" err="1"/>
              <a:t>компостних</a:t>
            </a:r>
            <a:r>
              <a:rPr lang="ru-RU" sz="4500" dirty="0"/>
              <a:t> </a:t>
            </a:r>
            <a:r>
              <a:rPr lang="ru-RU" sz="4500" dirty="0" err="1"/>
              <a:t>туалетів</a:t>
            </a:r>
            <a:r>
              <a:rPr lang="ru-RU" sz="4500" dirty="0"/>
              <a:t>.</a:t>
            </a:r>
          </a:p>
          <a:p>
            <a:pPr marL="0" indent="0" hangingPunct="0">
              <a:buNone/>
            </a:pPr>
            <a:r>
              <a:rPr lang="ru-RU" sz="4500" dirty="0" err="1"/>
              <a:t>Житлова</a:t>
            </a:r>
            <a:r>
              <a:rPr lang="ru-RU" sz="4500" dirty="0"/>
              <a:t> зона </a:t>
            </a:r>
            <a:r>
              <a:rPr lang="ru-RU" sz="4500" dirty="0" err="1"/>
              <a:t>займає</a:t>
            </a:r>
            <a:r>
              <a:rPr lang="ru-RU" sz="4500" dirty="0"/>
              <a:t> </a:t>
            </a:r>
            <a:r>
              <a:rPr lang="ru-RU" sz="4500" dirty="0" err="1"/>
              <a:t>лише</a:t>
            </a:r>
            <a:r>
              <a:rPr lang="ru-RU" sz="4500" dirty="0"/>
              <a:t> 20 % </a:t>
            </a:r>
            <a:r>
              <a:rPr lang="ru-RU" sz="4500" dirty="0" err="1"/>
              <a:t>території</a:t>
            </a:r>
            <a:r>
              <a:rPr lang="ru-RU" sz="4500" dirty="0"/>
              <a:t>. </a:t>
            </a:r>
            <a:r>
              <a:rPr lang="ru-RU" sz="4500" dirty="0" err="1"/>
              <a:t>Решта</a:t>
            </a:r>
            <a:r>
              <a:rPr lang="ru-RU" sz="4500" dirty="0"/>
              <a:t> </a:t>
            </a:r>
            <a:r>
              <a:rPr lang="ru-RU" sz="4500" dirty="0" err="1"/>
              <a:t>використовується</a:t>
            </a:r>
            <a:r>
              <a:rPr lang="ru-RU" sz="4500" dirty="0"/>
              <a:t> для </a:t>
            </a:r>
            <a:r>
              <a:rPr lang="ru-RU" sz="4500" dirty="0" err="1"/>
              <a:t>відновлення</a:t>
            </a:r>
            <a:r>
              <a:rPr lang="ru-RU" sz="4500" dirty="0"/>
              <a:t> </a:t>
            </a:r>
            <a:r>
              <a:rPr lang="ru-RU" sz="4500" dirty="0" err="1"/>
              <a:t>дикої</a:t>
            </a:r>
            <a:r>
              <a:rPr lang="ru-RU" sz="4500" dirty="0"/>
              <a:t> </a:t>
            </a:r>
            <a:r>
              <a:rPr lang="ru-RU" sz="4500" dirty="0" err="1"/>
              <a:t>природи</a:t>
            </a:r>
            <a:r>
              <a:rPr lang="ru-RU" sz="4500" dirty="0"/>
              <a:t>, </a:t>
            </a:r>
            <a:r>
              <a:rPr lang="ru-RU" sz="4500" dirty="0" err="1"/>
              <a:t>бамбукових</a:t>
            </a:r>
            <a:r>
              <a:rPr lang="ru-RU" sz="4500" dirty="0"/>
              <a:t> ферм, </a:t>
            </a:r>
            <a:r>
              <a:rPr lang="ru-RU" sz="4500" dirty="0" err="1"/>
              <a:t>органічного</a:t>
            </a:r>
            <a:r>
              <a:rPr lang="ru-RU" sz="4500" dirty="0"/>
              <a:t> </a:t>
            </a:r>
            <a:r>
              <a:rPr lang="ru-RU" sz="4500" dirty="0" err="1"/>
              <a:t>сільського</a:t>
            </a:r>
            <a:r>
              <a:rPr lang="ru-RU" sz="4500" dirty="0"/>
              <a:t> </a:t>
            </a:r>
            <a:r>
              <a:rPr lang="ru-RU" sz="4500" dirty="0" err="1"/>
              <a:t>господарства</a:t>
            </a:r>
            <a:r>
              <a:rPr lang="ru-RU" sz="4500" dirty="0"/>
              <a:t> та </a:t>
            </a:r>
            <a:r>
              <a:rPr lang="ru-RU" sz="4500" dirty="0" err="1"/>
              <a:t>створення</a:t>
            </a:r>
            <a:r>
              <a:rPr lang="ru-RU" sz="4500" dirty="0"/>
              <a:t> </a:t>
            </a:r>
            <a:r>
              <a:rPr lang="ru-RU" sz="4500" dirty="0" err="1"/>
              <a:t>природних</a:t>
            </a:r>
            <a:r>
              <a:rPr lang="ru-RU" sz="4500" dirty="0"/>
              <a:t> </a:t>
            </a:r>
            <a:r>
              <a:rPr lang="ru-RU" sz="4500" dirty="0" err="1"/>
              <a:t>ігрових</a:t>
            </a:r>
            <a:r>
              <a:rPr lang="ru-RU" sz="4500" dirty="0"/>
              <a:t> </a:t>
            </a:r>
            <a:r>
              <a:rPr lang="ru-RU" sz="4500" dirty="0" err="1"/>
              <a:t>майданчиків</a:t>
            </a:r>
            <a:endParaRPr lang="ru-RU" sz="4500" dirty="0"/>
          </a:p>
        </p:txBody>
      </p:sp>
    </p:spTree>
    <p:extLst>
      <p:ext uri="{BB962C8B-B14F-4D97-AF65-F5344CB8AC3E}">
        <p14:creationId xmlns:p14="http://schemas.microsoft.com/office/powerpoint/2010/main" val="1762404884"/>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62FBD-46D4-2839-7323-CD62C0E92C5F}"/>
            </a:ext>
          </a:extLst>
        </p:cNvPr>
        <p:cNvGrpSpPr/>
        <p:nvPr/>
      </p:nvGrpSpPr>
      <p:grpSpPr>
        <a:xfrm>
          <a:off x="0" y="0"/>
          <a:ext cx="0" cy="0"/>
          <a:chOff x="0" y="0"/>
          <a:chExt cx="0" cy="0"/>
        </a:xfrm>
      </p:grpSpPr>
      <p:sp>
        <p:nvSpPr>
          <p:cNvPr id="6" name="Текст 5">
            <a:extLst>
              <a:ext uri="{FF2B5EF4-FFF2-40B4-BE49-F238E27FC236}">
                <a16:creationId xmlns:a16="http://schemas.microsoft.com/office/drawing/2014/main" id="{044F11E4-941F-4B31-BDDF-8167F7E1C7D5}"/>
              </a:ext>
            </a:extLst>
          </p:cNvPr>
          <p:cNvSpPr>
            <a:spLocks noGrp="1"/>
          </p:cNvSpPr>
          <p:nvPr>
            <p:ph type="body" sz="quarter" idx="17"/>
          </p:nvPr>
        </p:nvSpPr>
        <p:spPr>
          <a:xfrm>
            <a:off x="15525474" y="2457863"/>
            <a:ext cx="7915827" cy="5749142"/>
          </a:xfrm>
        </p:spPr>
        <p:txBody>
          <a:bodyPr/>
          <a:lstStyle/>
          <a:p>
            <a:pPr hangingPunct="0">
              <a:lnSpc>
                <a:spcPct val="150000"/>
              </a:lnSpc>
            </a:pPr>
            <a:r>
              <a:rPr lang="en-US" sz="4500" dirty="0">
                <a:latin typeface="+mn-lt"/>
              </a:rPr>
              <a:t>Punta Mona, </a:t>
            </a:r>
            <a:r>
              <a:rPr lang="uk-UA" sz="4500" dirty="0">
                <a:latin typeface="+mn-lt"/>
              </a:rPr>
              <a:t>Коста-Ріка</a:t>
            </a:r>
            <a:endParaRPr lang="ru-RU" sz="4500" dirty="0">
              <a:solidFill>
                <a:schemeClr val="tx1"/>
              </a:solidFill>
              <a:latin typeface="+mn-lt"/>
            </a:endParaRPr>
          </a:p>
        </p:txBody>
      </p:sp>
      <p:sp>
        <p:nvSpPr>
          <p:cNvPr id="8" name="Текст 1">
            <a:extLst>
              <a:ext uri="{FF2B5EF4-FFF2-40B4-BE49-F238E27FC236}">
                <a16:creationId xmlns:a16="http://schemas.microsoft.com/office/drawing/2014/main" id="{9746C61E-43B0-00C9-F7EA-EF0EF35F39A0}"/>
              </a:ext>
            </a:extLst>
          </p:cNvPr>
          <p:cNvSpPr txBox="1">
            <a:spLocks/>
          </p:cNvSpPr>
          <p:nvPr/>
        </p:nvSpPr>
        <p:spPr>
          <a:xfrm>
            <a:off x="894522" y="1695095"/>
            <a:ext cx="12920870" cy="94484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hangingPunct="0">
              <a:buNone/>
            </a:pPr>
            <a:endParaRPr lang="uk-UA" sz="4500" dirty="0"/>
          </a:p>
          <a:p>
            <a:pPr marL="0" indent="0" hangingPunct="0">
              <a:buNone/>
            </a:pPr>
            <a:r>
              <a:rPr lang="en-US" sz="4500" b="1" dirty="0"/>
              <a:t>Punta Mona</a:t>
            </a:r>
            <a:endParaRPr lang="uk-UA" sz="4500" b="1" dirty="0"/>
          </a:p>
          <a:p>
            <a:pPr marL="0" indent="0" hangingPunct="0">
              <a:buNone/>
            </a:pPr>
            <a:r>
              <a:rPr lang="ru-RU" sz="4500" dirty="0"/>
              <a:t>Автономна ферма та центр </a:t>
            </a:r>
            <a:r>
              <a:rPr lang="ru-RU" sz="4500" dirty="0" err="1"/>
              <a:t>сталого</a:t>
            </a:r>
            <a:r>
              <a:rPr lang="ru-RU" sz="4500" dirty="0"/>
              <a:t> </a:t>
            </a:r>
            <a:r>
              <a:rPr lang="ru-RU" sz="4500" dirty="0" err="1"/>
              <a:t>розвитку</a:t>
            </a:r>
            <a:r>
              <a:rPr lang="ru-RU" sz="4500" dirty="0"/>
              <a:t> й </a:t>
            </a:r>
            <a:r>
              <a:rPr lang="ru-RU" sz="4500" dirty="0" err="1"/>
              <a:t>освіти</a:t>
            </a:r>
            <a:r>
              <a:rPr lang="ru-RU" sz="4500" dirty="0"/>
              <a:t>.</a:t>
            </a:r>
          </a:p>
          <a:p>
            <a:pPr marL="0" indent="0" hangingPunct="0">
              <a:buNone/>
            </a:pPr>
            <a:endParaRPr lang="ru-RU" sz="4500" dirty="0"/>
          </a:p>
          <a:p>
            <a:pPr marL="0" indent="0" hangingPunct="0">
              <a:buNone/>
            </a:pPr>
            <a:r>
              <a:rPr lang="ru-RU" sz="4500" dirty="0" err="1"/>
              <a:t>Знаходиться</a:t>
            </a:r>
            <a:r>
              <a:rPr lang="ru-RU" sz="4500" dirty="0"/>
              <a:t> в </a:t>
            </a:r>
            <a:r>
              <a:rPr lang="ru-RU" sz="4500" dirty="0" err="1"/>
              <a:t>заповіднику</a:t>
            </a:r>
            <a:r>
              <a:rPr lang="ru-RU" sz="4500" dirty="0"/>
              <a:t> </a:t>
            </a:r>
            <a:r>
              <a:rPr lang="ru-RU" sz="4500" dirty="0" err="1"/>
              <a:t>дикої</a:t>
            </a:r>
            <a:r>
              <a:rPr lang="ru-RU" sz="4500" dirty="0"/>
              <a:t> </a:t>
            </a:r>
            <a:r>
              <a:rPr lang="ru-RU" sz="4500" dirty="0" err="1"/>
              <a:t>природи</a:t>
            </a:r>
            <a:r>
              <a:rPr lang="ru-RU" sz="4500" dirty="0"/>
              <a:t> </a:t>
            </a:r>
            <a:r>
              <a:rPr lang="ru-RU" sz="4500" dirty="0" err="1"/>
              <a:t>Гандока-Мансанільйо</a:t>
            </a:r>
            <a:r>
              <a:rPr lang="ru-RU" sz="4500" dirty="0"/>
              <a:t> в Коста-</a:t>
            </a:r>
            <a:r>
              <a:rPr lang="ru-RU" sz="4500" dirty="0" err="1"/>
              <a:t>Ріці</a:t>
            </a:r>
            <a:r>
              <a:rPr lang="ru-RU" sz="4500" dirty="0"/>
              <a:t>. </a:t>
            </a:r>
            <a:r>
              <a:rPr lang="ru-RU" sz="4500" dirty="0" err="1"/>
              <a:t>Карибські</a:t>
            </a:r>
            <a:r>
              <a:rPr lang="ru-RU" sz="4500" dirty="0"/>
              <a:t> води </a:t>
            </a:r>
            <a:r>
              <a:rPr lang="ru-RU" sz="4500" dirty="0" err="1"/>
              <a:t>відіграють</a:t>
            </a:r>
            <a:r>
              <a:rPr lang="ru-RU" sz="4500" dirty="0"/>
              <a:t> </a:t>
            </a:r>
            <a:r>
              <a:rPr lang="ru-RU" sz="4500" dirty="0" err="1"/>
              <a:t>важливу</a:t>
            </a:r>
            <a:r>
              <a:rPr lang="ru-RU" sz="4500" dirty="0"/>
              <a:t> роль у </a:t>
            </a:r>
            <a:r>
              <a:rPr lang="ru-RU" sz="4500" dirty="0" err="1"/>
              <a:t>біорізноманітності</a:t>
            </a:r>
            <a:r>
              <a:rPr lang="ru-RU" sz="4500" dirty="0"/>
              <a:t> </a:t>
            </a:r>
            <a:r>
              <a:rPr lang="ru-RU" sz="4500" dirty="0" err="1"/>
              <a:t>спільноти</a:t>
            </a:r>
            <a:r>
              <a:rPr lang="ru-RU" sz="4500" dirty="0"/>
              <a:t>. Тут </a:t>
            </a:r>
            <a:r>
              <a:rPr lang="ru-RU" sz="4500" dirty="0" err="1"/>
              <a:t>вивчають</a:t>
            </a:r>
            <a:r>
              <a:rPr lang="ru-RU" sz="4500" dirty="0"/>
              <a:t> </a:t>
            </a:r>
            <a:r>
              <a:rPr lang="ru-RU" sz="4500" dirty="0" err="1"/>
              <a:t>пермакультури</a:t>
            </a:r>
            <a:r>
              <a:rPr lang="ru-RU" sz="4500" dirty="0"/>
              <a:t>, </a:t>
            </a:r>
            <a:r>
              <a:rPr lang="ru-RU" sz="4500" dirty="0" err="1"/>
              <a:t>траволікування</a:t>
            </a:r>
            <a:r>
              <a:rPr lang="ru-RU" sz="4500" dirty="0"/>
              <a:t>, йогу, </a:t>
            </a:r>
            <a:r>
              <a:rPr lang="ru-RU" sz="4500" dirty="0" err="1"/>
              <a:t>мистецтва</a:t>
            </a:r>
            <a:r>
              <a:rPr lang="ru-RU" sz="4500" dirty="0"/>
              <a:t> та </a:t>
            </a:r>
            <a:r>
              <a:rPr lang="ru-RU" sz="4500" dirty="0" err="1"/>
              <a:t>будівництво</a:t>
            </a:r>
            <a:r>
              <a:rPr lang="ru-RU" sz="4500" dirty="0"/>
              <a:t> </a:t>
            </a:r>
            <a:r>
              <a:rPr lang="ru-RU" sz="4500" dirty="0" err="1"/>
              <a:t>будиночків</a:t>
            </a:r>
            <a:r>
              <a:rPr lang="ru-RU" sz="4500" dirty="0"/>
              <a:t> на деревах </a:t>
            </a:r>
            <a:r>
              <a:rPr lang="ru-RU" sz="4500" dirty="0" err="1"/>
              <a:t>із</a:t>
            </a:r>
            <a:r>
              <a:rPr lang="ru-RU" sz="4500" dirty="0"/>
              <a:t> </a:t>
            </a:r>
            <a:r>
              <a:rPr lang="ru-RU" sz="4500" dirty="0" err="1"/>
              <a:t>відновлюваних</a:t>
            </a:r>
            <a:r>
              <a:rPr lang="ru-RU" sz="4500" dirty="0"/>
              <a:t> </a:t>
            </a:r>
            <a:r>
              <a:rPr lang="ru-RU" sz="4500" dirty="0" err="1"/>
              <a:t>матеріалів</a:t>
            </a:r>
            <a:r>
              <a:rPr lang="ru-RU" sz="4500" dirty="0"/>
              <a:t>, </a:t>
            </a:r>
            <a:r>
              <a:rPr lang="ru-RU" sz="4500" dirty="0" err="1"/>
              <a:t>зібраних</a:t>
            </a:r>
            <a:r>
              <a:rPr lang="ru-RU" sz="4500" dirty="0"/>
              <a:t> у джунглях.</a:t>
            </a:r>
          </a:p>
          <a:p>
            <a:pPr marL="0" indent="0" hangingPunct="0">
              <a:buNone/>
            </a:pPr>
            <a:r>
              <a:rPr lang="ru-RU" sz="4500" dirty="0" err="1"/>
              <a:t>Усі</a:t>
            </a:r>
            <a:r>
              <a:rPr lang="ru-RU" sz="4500" dirty="0"/>
              <a:t> </a:t>
            </a:r>
            <a:r>
              <a:rPr lang="ru-RU" sz="4500" dirty="0" err="1"/>
              <a:t>інгредієнти</a:t>
            </a:r>
            <a:r>
              <a:rPr lang="ru-RU" sz="4500" dirty="0"/>
              <a:t> для </a:t>
            </a:r>
            <a:r>
              <a:rPr lang="ru-RU" sz="4500" dirty="0" err="1"/>
              <a:t>ліків</a:t>
            </a:r>
            <a:r>
              <a:rPr lang="ru-RU" sz="4500" dirty="0"/>
              <a:t>, </a:t>
            </a:r>
            <a:r>
              <a:rPr lang="ru-RU" sz="4500" dirty="0" err="1"/>
              <a:t>їжі</a:t>
            </a:r>
            <a:r>
              <a:rPr lang="ru-RU" sz="4500" dirty="0"/>
              <a:t> та </a:t>
            </a:r>
            <a:r>
              <a:rPr lang="ru-RU" sz="4500" dirty="0" err="1"/>
              <a:t>оздоровчих</a:t>
            </a:r>
            <a:r>
              <a:rPr lang="ru-RU" sz="4500" dirty="0"/>
              <a:t> процедур </a:t>
            </a:r>
            <a:r>
              <a:rPr lang="ru-RU" sz="4500" dirty="0" err="1"/>
              <a:t>поставляються</a:t>
            </a:r>
            <a:r>
              <a:rPr lang="ru-RU" sz="4500" dirty="0"/>
              <a:t> з ферм. </a:t>
            </a:r>
            <a:r>
              <a:rPr lang="ru-RU" sz="4500" dirty="0" err="1"/>
              <a:t>Екологічність</a:t>
            </a:r>
            <a:r>
              <a:rPr lang="ru-RU" sz="4500" dirty="0"/>
              <a:t> </a:t>
            </a:r>
            <a:r>
              <a:rPr lang="ru-RU" sz="4500" dirty="0" err="1"/>
              <a:t>поселення</a:t>
            </a:r>
            <a:r>
              <a:rPr lang="ru-RU" sz="4500" dirty="0"/>
              <a:t> </a:t>
            </a:r>
            <a:r>
              <a:rPr lang="ru-RU" sz="4500" dirty="0" err="1"/>
              <a:t>полягає</a:t>
            </a:r>
            <a:r>
              <a:rPr lang="ru-RU" sz="4500" dirty="0"/>
              <a:t> не </a:t>
            </a:r>
            <a:r>
              <a:rPr lang="ru-RU" sz="4500" dirty="0" err="1"/>
              <a:t>тільки</a:t>
            </a:r>
            <a:r>
              <a:rPr lang="ru-RU" sz="4500" dirty="0"/>
              <a:t> в </a:t>
            </a:r>
            <a:r>
              <a:rPr lang="ru-RU" sz="4500" dirty="0" err="1"/>
              <a:t>будівництві</a:t>
            </a:r>
            <a:r>
              <a:rPr lang="ru-RU" sz="4500" dirty="0"/>
              <a:t> </a:t>
            </a:r>
            <a:r>
              <a:rPr lang="ru-RU" sz="4500" dirty="0" err="1"/>
              <a:t>екобудинків</a:t>
            </a:r>
            <a:r>
              <a:rPr lang="ru-RU" sz="4500" dirty="0"/>
              <a:t>, а й у </a:t>
            </a:r>
            <a:r>
              <a:rPr lang="ru-RU" sz="4500" dirty="0" err="1"/>
              <a:t>зв’язках</a:t>
            </a:r>
            <a:r>
              <a:rPr lang="ru-RU" sz="4500" dirty="0"/>
              <a:t> з природою.</a:t>
            </a:r>
          </a:p>
        </p:txBody>
      </p:sp>
    </p:spTree>
    <p:extLst>
      <p:ext uri="{BB962C8B-B14F-4D97-AF65-F5344CB8AC3E}">
        <p14:creationId xmlns:p14="http://schemas.microsoft.com/office/powerpoint/2010/main" val="1549783404"/>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62FBD-46D4-2839-7323-CD62C0E92C5F}"/>
            </a:ext>
          </a:extLst>
        </p:cNvPr>
        <p:cNvGrpSpPr/>
        <p:nvPr/>
      </p:nvGrpSpPr>
      <p:grpSpPr>
        <a:xfrm>
          <a:off x="0" y="0"/>
          <a:ext cx="0" cy="0"/>
          <a:chOff x="0" y="0"/>
          <a:chExt cx="0" cy="0"/>
        </a:xfrm>
      </p:grpSpPr>
      <p:sp>
        <p:nvSpPr>
          <p:cNvPr id="6" name="Текст 5">
            <a:extLst>
              <a:ext uri="{FF2B5EF4-FFF2-40B4-BE49-F238E27FC236}">
                <a16:creationId xmlns:a16="http://schemas.microsoft.com/office/drawing/2014/main" id="{044F11E4-941F-4B31-BDDF-8167F7E1C7D5}"/>
              </a:ext>
            </a:extLst>
          </p:cNvPr>
          <p:cNvSpPr>
            <a:spLocks noGrp="1"/>
          </p:cNvSpPr>
          <p:nvPr>
            <p:ph type="body" sz="quarter" idx="17"/>
          </p:nvPr>
        </p:nvSpPr>
        <p:spPr>
          <a:xfrm>
            <a:off x="15525474" y="2457863"/>
            <a:ext cx="7915827" cy="5749142"/>
          </a:xfrm>
        </p:spPr>
        <p:txBody>
          <a:bodyPr/>
          <a:lstStyle/>
          <a:p>
            <a:pPr hangingPunct="0">
              <a:lnSpc>
                <a:spcPct val="150000"/>
              </a:lnSpc>
            </a:pPr>
            <a:r>
              <a:rPr lang="uk-UA" sz="4500" dirty="0" err="1">
                <a:latin typeface="+mn-lt"/>
              </a:rPr>
              <a:t>Екопоселення</a:t>
            </a:r>
            <a:r>
              <a:rPr lang="uk-UA" sz="4500" dirty="0">
                <a:latin typeface="+mn-lt"/>
              </a:rPr>
              <a:t> </a:t>
            </a:r>
            <a:r>
              <a:rPr lang="uk-UA" sz="4500" dirty="0" err="1">
                <a:latin typeface="+mn-lt"/>
              </a:rPr>
              <a:t>Фіндхорн</a:t>
            </a:r>
            <a:r>
              <a:rPr lang="uk-UA" sz="4500" dirty="0">
                <a:latin typeface="+mn-lt"/>
              </a:rPr>
              <a:t>, Шотландія.</a:t>
            </a:r>
          </a:p>
        </p:txBody>
      </p:sp>
      <p:sp>
        <p:nvSpPr>
          <p:cNvPr id="8" name="Текст 1">
            <a:extLst>
              <a:ext uri="{FF2B5EF4-FFF2-40B4-BE49-F238E27FC236}">
                <a16:creationId xmlns:a16="http://schemas.microsoft.com/office/drawing/2014/main" id="{9746C61E-43B0-00C9-F7EA-EF0EF35F39A0}"/>
              </a:ext>
            </a:extLst>
          </p:cNvPr>
          <p:cNvSpPr txBox="1">
            <a:spLocks/>
          </p:cNvSpPr>
          <p:nvPr/>
        </p:nvSpPr>
        <p:spPr>
          <a:xfrm>
            <a:off x="894522" y="1695095"/>
            <a:ext cx="12920870" cy="94484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hangingPunct="0">
              <a:buNone/>
            </a:pPr>
            <a:endParaRPr lang="uk-UA" sz="4500" dirty="0"/>
          </a:p>
          <a:p>
            <a:pPr marL="0" indent="0" hangingPunct="0">
              <a:buNone/>
            </a:pPr>
            <a:r>
              <a:rPr lang="ru-RU" sz="4500" b="1" dirty="0" err="1"/>
              <a:t>Екопоселення</a:t>
            </a:r>
            <a:r>
              <a:rPr lang="ru-RU" sz="4500" b="1" dirty="0"/>
              <a:t> </a:t>
            </a:r>
            <a:r>
              <a:rPr lang="ru-RU" sz="4500" b="1" dirty="0" err="1"/>
              <a:t>Фіндхорн</a:t>
            </a:r>
            <a:endParaRPr lang="ru-RU" sz="4500" b="1" dirty="0"/>
          </a:p>
          <a:p>
            <a:pPr marL="0" indent="0" hangingPunct="0">
              <a:buNone/>
            </a:pPr>
            <a:endParaRPr lang="ru-RU" sz="4500" b="1" dirty="0"/>
          </a:p>
          <a:p>
            <a:pPr marL="0" indent="0" hangingPunct="0">
              <a:buNone/>
            </a:pPr>
            <a:r>
              <a:rPr lang="ru-RU" sz="4500" dirty="0" err="1"/>
              <a:t>Поселення</a:t>
            </a:r>
            <a:r>
              <a:rPr lang="ru-RU" sz="4500" dirty="0"/>
              <a:t> </a:t>
            </a:r>
            <a:r>
              <a:rPr lang="ru-RU" sz="4500" dirty="0" err="1"/>
              <a:t>прагне</a:t>
            </a:r>
            <a:r>
              <a:rPr lang="ru-RU" sz="4500" dirty="0"/>
              <a:t> </a:t>
            </a:r>
            <a:r>
              <a:rPr lang="ru-RU" sz="4500" dirty="0" err="1"/>
              <a:t>повністю</a:t>
            </a:r>
            <a:r>
              <a:rPr lang="ru-RU" sz="4500" dirty="0"/>
              <a:t> </a:t>
            </a:r>
            <a:r>
              <a:rPr lang="ru-RU" sz="4500" dirty="0" err="1"/>
              <a:t>скоротити</a:t>
            </a:r>
            <a:r>
              <a:rPr lang="ru-RU" sz="4500" dirty="0"/>
              <a:t> </a:t>
            </a:r>
            <a:r>
              <a:rPr lang="ru-RU" sz="4500" dirty="0" err="1"/>
              <a:t>свій</a:t>
            </a:r>
            <a:r>
              <a:rPr lang="ru-RU" sz="4500" dirty="0"/>
              <a:t> </a:t>
            </a:r>
            <a:r>
              <a:rPr lang="ru-RU" sz="4500" dirty="0" err="1"/>
              <a:t>вуглецевий</a:t>
            </a:r>
            <a:r>
              <a:rPr lang="ru-RU" sz="4500" dirty="0"/>
              <a:t> </a:t>
            </a:r>
            <a:r>
              <a:rPr lang="ru-RU" sz="4500" dirty="0" err="1"/>
              <a:t>слід</a:t>
            </a:r>
            <a:r>
              <a:rPr lang="ru-RU" sz="4500" dirty="0"/>
              <a:t>. Краса </a:t>
            </a:r>
            <a:r>
              <a:rPr lang="ru-RU" sz="4500" dirty="0" err="1"/>
              <a:t>Фіндхорна</a:t>
            </a:r>
            <a:r>
              <a:rPr lang="ru-RU" sz="4500" dirty="0"/>
              <a:t> </a:t>
            </a:r>
            <a:r>
              <a:rPr lang="ru-RU" sz="4500" dirty="0" err="1"/>
              <a:t>проявляється</a:t>
            </a:r>
            <a:r>
              <a:rPr lang="ru-RU" sz="4500" dirty="0"/>
              <a:t> у </a:t>
            </a:r>
            <a:r>
              <a:rPr lang="ru-RU" sz="4500" dirty="0" err="1"/>
              <a:t>його</a:t>
            </a:r>
            <a:r>
              <a:rPr lang="ru-RU" sz="4500" dirty="0"/>
              <a:t> садах, </a:t>
            </a:r>
            <a:r>
              <a:rPr lang="ru-RU" sz="4500" dirty="0" err="1"/>
              <a:t>екологічній</a:t>
            </a:r>
            <a:r>
              <a:rPr lang="ru-RU" sz="4500" dirty="0"/>
              <a:t> </a:t>
            </a:r>
            <a:r>
              <a:rPr lang="ru-RU" sz="4500" dirty="0" err="1"/>
              <a:t>архітектурі</a:t>
            </a:r>
            <a:r>
              <a:rPr lang="ru-RU" sz="4500" dirty="0"/>
              <a:t> та </a:t>
            </a:r>
            <a:r>
              <a:rPr lang="ru-RU" sz="4500" dirty="0" err="1"/>
              <a:t>благоустрої</a:t>
            </a:r>
            <a:r>
              <a:rPr lang="ru-RU" sz="4500" dirty="0"/>
              <a:t>. </a:t>
            </a:r>
          </a:p>
          <a:p>
            <a:pPr marL="0" indent="0" hangingPunct="0">
              <a:buNone/>
            </a:pPr>
            <a:r>
              <a:rPr lang="ru-RU" sz="4500" dirty="0"/>
              <a:t>Селище </a:t>
            </a:r>
            <a:r>
              <a:rPr lang="ru-RU" sz="4500" dirty="0" err="1"/>
              <a:t>отримало</a:t>
            </a:r>
            <a:r>
              <a:rPr lang="ru-RU" sz="4500" dirty="0"/>
              <a:t> </a:t>
            </a:r>
            <a:r>
              <a:rPr lang="ru-RU" sz="4500" dirty="0" err="1"/>
              <a:t>нагороду</a:t>
            </a:r>
            <a:r>
              <a:rPr lang="ru-RU" sz="4500" dirty="0"/>
              <a:t> ООН-</a:t>
            </a:r>
            <a:r>
              <a:rPr lang="ru-RU" sz="4500" dirty="0" err="1"/>
              <a:t>Хабітат</a:t>
            </a:r>
            <a:r>
              <a:rPr lang="ru-RU" sz="4500" dirty="0"/>
              <a:t> за </a:t>
            </a:r>
            <a:r>
              <a:rPr lang="ru-RU" sz="4500" dirty="0" err="1"/>
              <a:t>передовий</a:t>
            </a:r>
            <a:r>
              <a:rPr lang="ru-RU" sz="4500" dirty="0"/>
              <a:t> </a:t>
            </a:r>
            <a:r>
              <a:rPr lang="ru-RU" sz="4500" dirty="0" err="1"/>
              <a:t>досвід</a:t>
            </a:r>
            <a:r>
              <a:rPr lang="ru-RU" sz="4500" dirty="0"/>
              <a:t>. </a:t>
            </a:r>
          </a:p>
          <a:p>
            <a:pPr marL="0" indent="0" hangingPunct="0">
              <a:buNone/>
            </a:pPr>
            <a:r>
              <a:rPr lang="ru-RU" sz="4500" dirty="0"/>
              <a:t>У </a:t>
            </a:r>
            <a:r>
              <a:rPr lang="ru-RU" sz="4500" dirty="0" err="1"/>
              <a:t>будинках</a:t>
            </a:r>
            <a:r>
              <a:rPr lang="ru-RU" sz="4500" dirty="0"/>
              <a:t> </a:t>
            </a:r>
            <a:r>
              <a:rPr lang="en-US" sz="4500" dirty="0"/>
              <a:t>Findhorn </a:t>
            </a:r>
            <a:r>
              <a:rPr lang="ru-RU" sz="4500" dirty="0" err="1"/>
              <a:t>із</a:t>
            </a:r>
            <a:r>
              <a:rPr lang="ru-RU" sz="4500" dirty="0"/>
              <a:t> </a:t>
            </a:r>
            <a:r>
              <a:rPr lang="ru-RU" sz="4500" dirty="0" err="1"/>
              <a:t>нульовим</a:t>
            </a:r>
            <a:r>
              <a:rPr lang="ru-RU" sz="4500" dirty="0"/>
              <a:t> </a:t>
            </a:r>
            <a:r>
              <a:rPr lang="ru-RU" sz="4500" dirty="0" err="1"/>
              <a:t>рівнем</a:t>
            </a:r>
            <a:r>
              <a:rPr lang="ru-RU" sz="4500" dirty="0"/>
              <a:t> </a:t>
            </a:r>
            <a:r>
              <a:rPr lang="ru-RU" sz="4500" dirty="0" err="1"/>
              <a:t>викидів</a:t>
            </a:r>
            <a:r>
              <a:rPr lang="ru-RU" sz="4500" dirty="0"/>
              <a:t> </a:t>
            </a:r>
            <a:r>
              <a:rPr lang="ru-RU" sz="4500" dirty="0" err="1"/>
              <a:t>вуглецю</a:t>
            </a:r>
            <a:r>
              <a:rPr lang="ru-RU" sz="4500" dirty="0"/>
              <a:t> </a:t>
            </a:r>
            <a:r>
              <a:rPr lang="ru-RU" sz="4500" dirty="0" err="1"/>
              <a:t>використовуються</a:t>
            </a:r>
            <a:r>
              <a:rPr lang="ru-RU" sz="4500" dirty="0"/>
              <a:t> </a:t>
            </a:r>
            <a:r>
              <a:rPr lang="ru-RU" sz="4500" dirty="0" err="1"/>
              <a:t>лише</a:t>
            </a:r>
            <a:r>
              <a:rPr lang="ru-RU" sz="4500" dirty="0"/>
              <a:t> </a:t>
            </a:r>
            <a:r>
              <a:rPr lang="ru-RU" sz="4500" dirty="0" err="1"/>
              <a:t>натуральні</a:t>
            </a:r>
            <a:r>
              <a:rPr lang="ru-RU" sz="4500" dirty="0"/>
              <a:t> </a:t>
            </a:r>
            <a:r>
              <a:rPr lang="ru-RU" sz="4500" dirty="0" err="1"/>
              <a:t>матеріали</a:t>
            </a:r>
            <a:r>
              <a:rPr lang="ru-RU" sz="4500" dirty="0"/>
              <a:t>.</a:t>
            </a:r>
          </a:p>
          <a:p>
            <a:pPr marL="0" indent="0" hangingPunct="0">
              <a:buNone/>
            </a:pPr>
            <a:r>
              <a:rPr lang="ru-RU" sz="4500" dirty="0"/>
              <a:t>Вони </a:t>
            </a:r>
            <a:r>
              <a:rPr lang="ru-RU" sz="4500" dirty="0" err="1"/>
              <a:t>оснащені</a:t>
            </a:r>
            <a:r>
              <a:rPr lang="ru-RU" sz="4500" dirty="0"/>
              <a:t> «</a:t>
            </a:r>
            <a:r>
              <a:rPr lang="ru-RU" sz="4500" dirty="0" err="1"/>
              <a:t>дихаючими</a:t>
            </a:r>
            <a:r>
              <a:rPr lang="ru-RU" sz="4500" dirty="0"/>
              <a:t> </a:t>
            </a:r>
            <a:r>
              <a:rPr lang="ru-RU" sz="4500" dirty="0" err="1"/>
              <a:t>стінами</a:t>
            </a:r>
            <a:r>
              <a:rPr lang="ru-RU" sz="4500" dirty="0"/>
              <a:t>» для </a:t>
            </a:r>
            <a:r>
              <a:rPr lang="ru-RU" sz="4500" dirty="0" err="1"/>
              <a:t>підтримки</a:t>
            </a:r>
            <a:r>
              <a:rPr lang="ru-RU" sz="4500" dirty="0"/>
              <a:t> </a:t>
            </a:r>
            <a:r>
              <a:rPr lang="ru-RU" sz="4500" dirty="0" err="1"/>
              <a:t>мікроклімату</a:t>
            </a:r>
            <a:r>
              <a:rPr lang="ru-RU" sz="4500" dirty="0"/>
              <a:t> в </a:t>
            </a:r>
            <a:r>
              <a:rPr lang="ru-RU" sz="4500" dirty="0" err="1"/>
              <a:t>приміщенні</a:t>
            </a:r>
            <a:r>
              <a:rPr lang="ru-RU" sz="4500" dirty="0"/>
              <a:t> та </a:t>
            </a:r>
            <a:r>
              <a:rPr lang="ru-RU" sz="4500" dirty="0" err="1"/>
              <a:t>пасивними</a:t>
            </a:r>
            <a:r>
              <a:rPr lang="ru-RU" sz="4500" dirty="0"/>
              <a:t> </a:t>
            </a:r>
            <a:r>
              <a:rPr lang="ru-RU" sz="4500" dirty="0" err="1"/>
              <a:t>сонячними</a:t>
            </a:r>
            <a:r>
              <a:rPr lang="ru-RU" sz="4500" dirty="0"/>
              <a:t> системами для </a:t>
            </a:r>
            <a:r>
              <a:rPr lang="ru-RU" sz="4500" dirty="0" err="1"/>
              <a:t>водопостачання</a:t>
            </a:r>
            <a:r>
              <a:rPr lang="ru-RU" sz="4500" dirty="0"/>
              <a:t> та </a:t>
            </a:r>
            <a:r>
              <a:rPr lang="ru-RU" sz="4500" dirty="0" err="1"/>
              <a:t>електропостачання</a:t>
            </a:r>
            <a:endParaRPr lang="ru-RU" sz="4500" dirty="0"/>
          </a:p>
        </p:txBody>
      </p:sp>
    </p:spTree>
    <p:extLst>
      <p:ext uri="{BB962C8B-B14F-4D97-AF65-F5344CB8AC3E}">
        <p14:creationId xmlns:p14="http://schemas.microsoft.com/office/powerpoint/2010/main" val="3382236454"/>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317BA-758A-925F-B0D4-C81CE9472648}"/>
            </a:ext>
          </a:extLst>
        </p:cNvPr>
        <p:cNvGrpSpPr/>
        <p:nvPr/>
      </p:nvGrpSpPr>
      <p:grpSpPr>
        <a:xfrm>
          <a:off x="0" y="0"/>
          <a:ext cx="0" cy="0"/>
          <a:chOff x="0" y="0"/>
          <a:chExt cx="0" cy="0"/>
        </a:xfrm>
      </p:grpSpPr>
      <p:sp>
        <p:nvSpPr>
          <p:cNvPr id="4" name="Заголовок 1">
            <a:extLst>
              <a:ext uri="{FF2B5EF4-FFF2-40B4-BE49-F238E27FC236}">
                <a16:creationId xmlns:a16="http://schemas.microsoft.com/office/drawing/2014/main" id="{00AEFC7E-A8FE-FCAB-70D5-1535993AF23C}"/>
              </a:ext>
            </a:extLst>
          </p:cNvPr>
          <p:cNvSpPr>
            <a:spLocks noGrp="1"/>
          </p:cNvSpPr>
          <p:nvPr>
            <p:ph type="title"/>
          </p:nvPr>
        </p:nvSpPr>
        <p:spPr>
          <a:xfrm>
            <a:off x="8270369" y="1199969"/>
            <a:ext cx="12931216" cy="5394231"/>
          </a:xfrm>
        </p:spPr>
        <p:txBody>
          <a:bodyPr/>
          <a:lstStyle/>
          <a:p>
            <a:pPr hangingPunct="0"/>
            <a:r>
              <a:rPr lang="uk-UA" sz="12200" b="1" dirty="0"/>
              <a:t>Частина </a:t>
            </a:r>
            <a:r>
              <a:rPr lang="en-US" sz="12200" b="1" dirty="0"/>
              <a:t>8</a:t>
            </a:r>
            <a:r>
              <a:rPr lang="uk-UA" sz="12200" b="1" dirty="0"/>
              <a:t>. </a:t>
            </a:r>
            <a:br>
              <a:rPr lang="uk-UA" sz="12200" b="1" dirty="0"/>
            </a:br>
            <a:r>
              <a:rPr lang="ru-RU" sz="12200" b="1" dirty="0" err="1"/>
              <a:t>Практичний</a:t>
            </a:r>
            <a:br>
              <a:rPr lang="ru-RU" sz="12200" b="1" dirty="0"/>
            </a:br>
            <a:r>
              <a:rPr lang="ru-RU" sz="12200" b="1" dirty="0"/>
              <a:t>кейс 3</a:t>
            </a:r>
            <a:endParaRPr lang="uk-UA" sz="12200" b="1" dirty="0"/>
          </a:p>
        </p:txBody>
      </p:sp>
    </p:spTree>
    <p:extLst>
      <p:ext uri="{BB962C8B-B14F-4D97-AF65-F5344CB8AC3E}">
        <p14:creationId xmlns:p14="http://schemas.microsoft.com/office/powerpoint/2010/main" val="117946321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317BA-758A-925F-B0D4-C81CE9472648}"/>
            </a:ext>
          </a:extLst>
        </p:cNvPr>
        <p:cNvGrpSpPr/>
        <p:nvPr/>
      </p:nvGrpSpPr>
      <p:grpSpPr>
        <a:xfrm>
          <a:off x="0" y="0"/>
          <a:ext cx="0" cy="0"/>
          <a:chOff x="0" y="0"/>
          <a:chExt cx="0" cy="0"/>
        </a:xfrm>
      </p:grpSpPr>
      <p:sp>
        <p:nvSpPr>
          <p:cNvPr id="4" name="Заголовок 1">
            <a:extLst>
              <a:ext uri="{FF2B5EF4-FFF2-40B4-BE49-F238E27FC236}">
                <a16:creationId xmlns:a16="http://schemas.microsoft.com/office/drawing/2014/main" id="{00AEFC7E-A8FE-FCAB-70D5-1535993AF23C}"/>
              </a:ext>
            </a:extLst>
          </p:cNvPr>
          <p:cNvSpPr>
            <a:spLocks noGrp="1"/>
          </p:cNvSpPr>
          <p:nvPr>
            <p:ph type="title"/>
          </p:nvPr>
        </p:nvSpPr>
        <p:spPr>
          <a:xfrm>
            <a:off x="8270369" y="1199969"/>
            <a:ext cx="12931216" cy="5394231"/>
          </a:xfrm>
        </p:spPr>
        <p:txBody>
          <a:bodyPr/>
          <a:lstStyle/>
          <a:p>
            <a:pPr hangingPunct="0"/>
            <a:r>
              <a:rPr lang="uk-UA" sz="12200" b="1" dirty="0"/>
              <a:t>Частина 1. </a:t>
            </a:r>
            <a:r>
              <a:rPr lang="uk-UA" sz="9600" b="1" dirty="0"/>
              <a:t>ПРОБЛЕМАТИКА ПИТАННЯ</a:t>
            </a:r>
            <a:endParaRPr lang="uk-UA" sz="9600" dirty="0"/>
          </a:p>
        </p:txBody>
      </p:sp>
    </p:spTree>
    <p:extLst>
      <p:ext uri="{BB962C8B-B14F-4D97-AF65-F5344CB8AC3E}">
        <p14:creationId xmlns:p14="http://schemas.microsoft.com/office/powerpoint/2010/main" val="3872438438"/>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62FBD-46D4-2839-7323-CD62C0E92C5F}"/>
            </a:ext>
          </a:extLst>
        </p:cNvPr>
        <p:cNvGrpSpPr/>
        <p:nvPr/>
      </p:nvGrpSpPr>
      <p:grpSpPr>
        <a:xfrm>
          <a:off x="0" y="0"/>
          <a:ext cx="0" cy="0"/>
          <a:chOff x="0" y="0"/>
          <a:chExt cx="0" cy="0"/>
        </a:xfrm>
      </p:grpSpPr>
      <p:sp>
        <p:nvSpPr>
          <p:cNvPr id="8" name="Текст 1">
            <a:extLst>
              <a:ext uri="{FF2B5EF4-FFF2-40B4-BE49-F238E27FC236}">
                <a16:creationId xmlns:a16="http://schemas.microsoft.com/office/drawing/2014/main" id="{9746C61E-43B0-00C9-F7EA-EF0EF35F39A0}"/>
              </a:ext>
            </a:extLst>
          </p:cNvPr>
          <p:cNvSpPr txBox="1">
            <a:spLocks/>
          </p:cNvSpPr>
          <p:nvPr/>
        </p:nvSpPr>
        <p:spPr>
          <a:xfrm>
            <a:off x="1321726" y="2380380"/>
            <a:ext cx="13250922" cy="85983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uk-UA" sz="4000" b="1" dirty="0"/>
          </a:p>
          <a:p>
            <a:pPr marL="0" indent="0">
              <a:buNone/>
            </a:pPr>
            <a:r>
              <a:rPr lang="uk-UA" sz="4000" b="1" dirty="0"/>
              <a:t>Проаналізуйте наведені приклади </a:t>
            </a:r>
            <a:r>
              <a:rPr lang="uk-UA" sz="4000" b="1" dirty="0" err="1"/>
              <a:t>екоміст</a:t>
            </a:r>
            <a:r>
              <a:rPr lang="uk-UA" sz="4000" b="1" dirty="0"/>
              <a:t>.</a:t>
            </a:r>
          </a:p>
          <a:p>
            <a:r>
              <a:rPr lang="uk-UA" sz="4000" b="1" dirty="0"/>
              <a:t>           </a:t>
            </a:r>
            <a:r>
              <a:rPr lang="uk-UA" sz="4000" b="1" dirty="0" err="1"/>
              <a:t>Сонгдо</a:t>
            </a:r>
            <a:r>
              <a:rPr lang="uk-UA" sz="4000" b="1" dirty="0"/>
              <a:t> (Південна Корея)</a:t>
            </a:r>
          </a:p>
          <a:p>
            <a:r>
              <a:rPr lang="uk-UA" sz="4000" b="1" dirty="0"/>
              <a:t>           Копенгаген (Данія)</a:t>
            </a:r>
          </a:p>
          <a:p>
            <a:r>
              <a:rPr lang="uk-UA" sz="4000" b="1" dirty="0"/>
              <a:t>           Ванкувер (Канада)</a:t>
            </a:r>
          </a:p>
          <a:p>
            <a:endParaRPr lang="uk-UA" sz="4000" dirty="0"/>
          </a:p>
          <a:p>
            <a:endParaRPr lang="uk-UA" sz="4000" b="1" dirty="0"/>
          </a:p>
          <a:p>
            <a:endParaRPr lang="uk-UA" sz="4000" b="1" dirty="0"/>
          </a:p>
          <a:p>
            <a:endParaRPr lang="uk-UA" sz="4000" b="1" dirty="0"/>
          </a:p>
          <a:p>
            <a:endParaRPr lang="uk-UA" sz="4000" b="1" dirty="0"/>
          </a:p>
          <a:p>
            <a:r>
              <a:rPr lang="uk-UA" sz="4000" b="1" dirty="0"/>
              <a:t> Які інноваційні технології використовують ці міста? Наведіть приклади інших </a:t>
            </a:r>
            <a:r>
              <a:rPr lang="uk-UA" sz="4000" b="1" dirty="0" err="1"/>
              <a:t>екоміст</a:t>
            </a:r>
            <a:r>
              <a:rPr lang="uk-UA" sz="4000" b="1" dirty="0"/>
              <a:t> і охарактеризуйте їх. </a:t>
            </a:r>
          </a:p>
        </p:txBody>
      </p:sp>
    </p:spTree>
    <p:extLst>
      <p:ext uri="{BB962C8B-B14F-4D97-AF65-F5344CB8AC3E}">
        <p14:creationId xmlns:p14="http://schemas.microsoft.com/office/powerpoint/2010/main" val="1294759989"/>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62FBD-46D4-2839-7323-CD62C0E92C5F}"/>
            </a:ext>
          </a:extLst>
        </p:cNvPr>
        <p:cNvGrpSpPr/>
        <p:nvPr/>
      </p:nvGrpSpPr>
      <p:grpSpPr>
        <a:xfrm>
          <a:off x="0" y="0"/>
          <a:ext cx="0" cy="0"/>
          <a:chOff x="0" y="0"/>
          <a:chExt cx="0" cy="0"/>
        </a:xfrm>
      </p:grpSpPr>
      <p:sp>
        <p:nvSpPr>
          <p:cNvPr id="6" name="Текст 5">
            <a:extLst>
              <a:ext uri="{FF2B5EF4-FFF2-40B4-BE49-F238E27FC236}">
                <a16:creationId xmlns:a16="http://schemas.microsoft.com/office/drawing/2014/main" id="{044F11E4-941F-4B31-BDDF-8167F7E1C7D5}"/>
              </a:ext>
            </a:extLst>
          </p:cNvPr>
          <p:cNvSpPr>
            <a:spLocks noGrp="1"/>
          </p:cNvSpPr>
          <p:nvPr>
            <p:ph type="body" sz="quarter" idx="17"/>
          </p:nvPr>
        </p:nvSpPr>
        <p:spPr>
          <a:xfrm>
            <a:off x="15455900" y="2984637"/>
            <a:ext cx="7915827" cy="5749142"/>
          </a:xfrm>
        </p:spPr>
        <p:txBody>
          <a:bodyPr/>
          <a:lstStyle/>
          <a:p>
            <a:pPr hangingPunct="0"/>
            <a:r>
              <a:rPr lang="en-US" sz="3600" b="1"/>
              <a:t>https://arquitecturaviva.com/articles/la-primera-smart-city</a:t>
            </a:r>
            <a:endParaRPr lang="ru-RU" sz="3500" dirty="0"/>
          </a:p>
        </p:txBody>
      </p:sp>
      <p:sp>
        <p:nvSpPr>
          <p:cNvPr id="8" name="Текст 1">
            <a:extLst>
              <a:ext uri="{FF2B5EF4-FFF2-40B4-BE49-F238E27FC236}">
                <a16:creationId xmlns:a16="http://schemas.microsoft.com/office/drawing/2014/main" id="{9746C61E-43B0-00C9-F7EA-EF0EF35F39A0}"/>
              </a:ext>
            </a:extLst>
          </p:cNvPr>
          <p:cNvSpPr txBox="1">
            <a:spLocks/>
          </p:cNvSpPr>
          <p:nvPr/>
        </p:nvSpPr>
        <p:spPr>
          <a:xfrm>
            <a:off x="884582" y="2361017"/>
            <a:ext cx="14039433" cy="94484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uk-UA" sz="4800" b="1" dirty="0" err="1"/>
              <a:t>Сонгдо</a:t>
            </a:r>
            <a:r>
              <a:rPr lang="uk-UA" sz="4800" b="1" dirty="0"/>
              <a:t> (Південна Корея)</a:t>
            </a:r>
          </a:p>
          <a:p>
            <a:endParaRPr lang="uk-UA" sz="4800" dirty="0"/>
          </a:p>
          <a:p>
            <a:pPr marL="0" indent="0">
              <a:buNone/>
            </a:pPr>
            <a:r>
              <a:rPr lang="uk-UA" sz="4800" dirty="0"/>
              <a:t>Розташоване на штучному острові, це місто побудоване з акцентом на стале сільське господарство та передові технології.</a:t>
            </a:r>
          </a:p>
          <a:p>
            <a:pPr marL="0" indent="0">
              <a:buNone/>
            </a:pPr>
            <a:endParaRPr lang="en-US" sz="4800" dirty="0"/>
          </a:p>
          <a:p>
            <a:pPr marL="0" indent="0">
              <a:buNone/>
            </a:pPr>
            <a:r>
              <a:rPr lang="uk-UA" sz="4800" dirty="0"/>
              <a:t>Воно має інтелектуальну систему управління енергією та водою, а також інноваційну систему вакуумного збору сміття</a:t>
            </a:r>
            <a:endParaRPr lang="uk-UA" sz="4500" dirty="0"/>
          </a:p>
        </p:txBody>
      </p:sp>
    </p:spTree>
    <p:extLst>
      <p:ext uri="{BB962C8B-B14F-4D97-AF65-F5344CB8AC3E}">
        <p14:creationId xmlns:p14="http://schemas.microsoft.com/office/powerpoint/2010/main" val="1467592062"/>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62FBD-46D4-2839-7323-CD62C0E92C5F}"/>
            </a:ext>
          </a:extLst>
        </p:cNvPr>
        <p:cNvGrpSpPr/>
        <p:nvPr/>
      </p:nvGrpSpPr>
      <p:grpSpPr>
        <a:xfrm>
          <a:off x="0" y="0"/>
          <a:ext cx="0" cy="0"/>
          <a:chOff x="0" y="0"/>
          <a:chExt cx="0" cy="0"/>
        </a:xfrm>
      </p:grpSpPr>
      <p:sp>
        <p:nvSpPr>
          <p:cNvPr id="6" name="Текст 5">
            <a:extLst>
              <a:ext uri="{FF2B5EF4-FFF2-40B4-BE49-F238E27FC236}">
                <a16:creationId xmlns:a16="http://schemas.microsoft.com/office/drawing/2014/main" id="{044F11E4-941F-4B31-BDDF-8167F7E1C7D5}"/>
              </a:ext>
            </a:extLst>
          </p:cNvPr>
          <p:cNvSpPr>
            <a:spLocks noGrp="1"/>
          </p:cNvSpPr>
          <p:nvPr>
            <p:ph type="body" sz="quarter" idx="17"/>
          </p:nvPr>
        </p:nvSpPr>
        <p:spPr>
          <a:xfrm>
            <a:off x="15455900" y="2984637"/>
            <a:ext cx="7915827" cy="5749142"/>
          </a:xfrm>
        </p:spPr>
        <p:txBody>
          <a:bodyPr/>
          <a:lstStyle/>
          <a:p>
            <a:pPr hangingPunct="0">
              <a:lnSpc>
                <a:spcPct val="100000"/>
              </a:lnSpc>
            </a:pPr>
            <a:r>
              <a:rPr lang="en-US" sz="3500" dirty="0"/>
              <a:t>https://environment.ec.europa.eu/topics/urban-environment/european-green-capital-award/winning-cities/copenhagen-2014_en</a:t>
            </a:r>
            <a:endParaRPr lang="ru-RU" sz="3500" dirty="0"/>
          </a:p>
        </p:txBody>
      </p:sp>
      <p:sp>
        <p:nvSpPr>
          <p:cNvPr id="8" name="Текст 1">
            <a:extLst>
              <a:ext uri="{FF2B5EF4-FFF2-40B4-BE49-F238E27FC236}">
                <a16:creationId xmlns:a16="http://schemas.microsoft.com/office/drawing/2014/main" id="{9746C61E-43B0-00C9-F7EA-EF0EF35F39A0}"/>
              </a:ext>
            </a:extLst>
          </p:cNvPr>
          <p:cNvSpPr txBox="1">
            <a:spLocks/>
          </p:cNvSpPr>
          <p:nvPr/>
        </p:nvSpPr>
        <p:spPr>
          <a:xfrm>
            <a:off x="884583" y="2361017"/>
            <a:ext cx="12881114" cy="94484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uk-UA" sz="4800" b="1" dirty="0"/>
              <a:t>Копенгаген (Данія)</a:t>
            </a:r>
            <a:endParaRPr lang="uk-UA" sz="4800" dirty="0"/>
          </a:p>
          <a:p>
            <a:endParaRPr lang="uk-UA" sz="4800" dirty="0"/>
          </a:p>
          <a:p>
            <a:pPr marL="0" indent="0">
              <a:buNone/>
            </a:pPr>
            <a:r>
              <a:rPr lang="uk-UA" sz="4800" dirty="0"/>
              <a:t>Відомий своєю амбітною метою стати першою у світі кліматично нейтральною столицею.</a:t>
            </a:r>
          </a:p>
          <a:p>
            <a:pPr marL="0" indent="0">
              <a:buNone/>
            </a:pPr>
            <a:r>
              <a:rPr lang="uk-UA" sz="4800" dirty="0"/>
              <a:t>Копенгаген робить ставку на розвиток велосипедної інфраструктури, вітряну енергетику та "зелені" будівлі, що робить його одним з найстійкіших міст у світі. </a:t>
            </a:r>
          </a:p>
          <a:p>
            <a:pPr marL="0" indent="0" hangingPunct="0">
              <a:buNone/>
            </a:pPr>
            <a:r>
              <a:rPr lang="uk-UA" sz="4800" dirty="0"/>
              <a:t>.</a:t>
            </a:r>
            <a:endParaRPr lang="uk-UA" sz="4500" dirty="0"/>
          </a:p>
        </p:txBody>
      </p:sp>
    </p:spTree>
    <p:extLst>
      <p:ext uri="{BB962C8B-B14F-4D97-AF65-F5344CB8AC3E}">
        <p14:creationId xmlns:p14="http://schemas.microsoft.com/office/powerpoint/2010/main" val="1995478819"/>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62FBD-46D4-2839-7323-CD62C0E92C5F}"/>
            </a:ext>
          </a:extLst>
        </p:cNvPr>
        <p:cNvGrpSpPr/>
        <p:nvPr/>
      </p:nvGrpSpPr>
      <p:grpSpPr>
        <a:xfrm>
          <a:off x="0" y="0"/>
          <a:ext cx="0" cy="0"/>
          <a:chOff x="0" y="0"/>
          <a:chExt cx="0" cy="0"/>
        </a:xfrm>
      </p:grpSpPr>
      <p:sp>
        <p:nvSpPr>
          <p:cNvPr id="6" name="Текст 5">
            <a:extLst>
              <a:ext uri="{FF2B5EF4-FFF2-40B4-BE49-F238E27FC236}">
                <a16:creationId xmlns:a16="http://schemas.microsoft.com/office/drawing/2014/main" id="{044F11E4-941F-4B31-BDDF-8167F7E1C7D5}"/>
              </a:ext>
            </a:extLst>
          </p:cNvPr>
          <p:cNvSpPr>
            <a:spLocks noGrp="1"/>
          </p:cNvSpPr>
          <p:nvPr>
            <p:ph type="body" sz="quarter" idx="17"/>
          </p:nvPr>
        </p:nvSpPr>
        <p:spPr>
          <a:xfrm>
            <a:off x="15455900" y="2984637"/>
            <a:ext cx="7915827" cy="5749142"/>
          </a:xfrm>
        </p:spPr>
        <p:txBody>
          <a:bodyPr/>
          <a:lstStyle/>
          <a:p>
            <a:pPr hangingPunct="0"/>
            <a:r>
              <a:rPr lang="en-US" sz="3600" b="1" dirty="0"/>
              <a:t>https://vancouver.ca/green-vancouver/vancouvers-climate-emergency.aspx</a:t>
            </a:r>
            <a:endParaRPr lang="ru-RU" sz="3500" b="1" dirty="0"/>
          </a:p>
        </p:txBody>
      </p:sp>
      <p:sp>
        <p:nvSpPr>
          <p:cNvPr id="8" name="Текст 1">
            <a:extLst>
              <a:ext uri="{FF2B5EF4-FFF2-40B4-BE49-F238E27FC236}">
                <a16:creationId xmlns:a16="http://schemas.microsoft.com/office/drawing/2014/main" id="{9746C61E-43B0-00C9-F7EA-EF0EF35F39A0}"/>
              </a:ext>
            </a:extLst>
          </p:cNvPr>
          <p:cNvSpPr txBox="1">
            <a:spLocks/>
          </p:cNvSpPr>
          <p:nvPr/>
        </p:nvSpPr>
        <p:spPr>
          <a:xfrm>
            <a:off x="884582" y="2361017"/>
            <a:ext cx="14039433" cy="94484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uk-UA" sz="4800" b="1" dirty="0"/>
              <a:t>Ванкувер (Канада)</a:t>
            </a:r>
          </a:p>
          <a:p>
            <a:endParaRPr lang="uk-UA" sz="4800" dirty="0"/>
          </a:p>
          <a:p>
            <a:pPr marL="0" indent="0">
              <a:buNone/>
            </a:pPr>
            <a:r>
              <a:rPr lang="uk-UA" sz="4800" dirty="0"/>
              <a:t>Місто активно впроваджує стратегії сталого розвитку, зосереджуючись на зелених будівлях, відновлюваній енергетиці, ефективному управлінні відходами та розвитку громадського транспорту, що покращує його екологічні показники. </a:t>
            </a:r>
          </a:p>
          <a:p>
            <a:pPr marL="0" indent="0" hangingPunct="0">
              <a:buNone/>
            </a:pPr>
            <a:r>
              <a:rPr lang="uk-UA" sz="4800" dirty="0"/>
              <a:t>.</a:t>
            </a:r>
            <a:endParaRPr lang="uk-UA" sz="4500" dirty="0"/>
          </a:p>
        </p:txBody>
      </p:sp>
    </p:spTree>
    <p:extLst>
      <p:ext uri="{BB962C8B-B14F-4D97-AF65-F5344CB8AC3E}">
        <p14:creationId xmlns:p14="http://schemas.microsoft.com/office/powerpoint/2010/main" val="1689340316"/>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BD914-DBB4-B439-79B9-C1689430852A}"/>
            </a:ext>
          </a:extLst>
        </p:cNvPr>
        <p:cNvGrpSpPr/>
        <p:nvPr/>
      </p:nvGrpSpPr>
      <p:grpSpPr>
        <a:xfrm>
          <a:off x="0" y="0"/>
          <a:ext cx="0" cy="0"/>
          <a:chOff x="0" y="0"/>
          <a:chExt cx="0" cy="0"/>
        </a:xfrm>
      </p:grpSpPr>
      <p:sp>
        <p:nvSpPr>
          <p:cNvPr id="4" name="Заголовок 1">
            <a:extLst>
              <a:ext uri="{FF2B5EF4-FFF2-40B4-BE49-F238E27FC236}">
                <a16:creationId xmlns:a16="http://schemas.microsoft.com/office/drawing/2014/main" id="{1C492F7B-984C-F6B5-57BE-EB5BBE8E481D}"/>
              </a:ext>
            </a:extLst>
          </p:cNvPr>
          <p:cNvSpPr>
            <a:spLocks noGrp="1"/>
          </p:cNvSpPr>
          <p:nvPr>
            <p:ph type="title"/>
          </p:nvPr>
        </p:nvSpPr>
        <p:spPr>
          <a:xfrm>
            <a:off x="8139740" y="4160884"/>
            <a:ext cx="12931216" cy="5394231"/>
          </a:xfrm>
        </p:spPr>
        <p:txBody>
          <a:bodyPr/>
          <a:lstStyle/>
          <a:p>
            <a:r>
              <a:rPr lang="uk-UA" sz="12200" b="1" dirty="0">
                <a:solidFill>
                  <a:srgbClr val="4D4D4D"/>
                </a:solidFill>
              </a:rPr>
              <a:t>Додаткові</a:t>
            </a:r>
            <a:r>
              <a:rPr lang="en-US" sz="12200" b="1" dirty="0">
                <a:solidFill>
                  <a:srgbClr val="4D4D4D"/>
                </a:solidFill>
              </a:rPr>
              <a:t> </a:t>
            </a:r>
            <a:r>
              <a:rPr lang="uk-UA" sz="12200" b="1" dirty="0">
                <a:solidFill>
                  <a:srgbClr val="4D4D4D"/>
                </a:solidFill>
              </a:rPr>
              <a:t>матеріали</a:t>
            </a:r>
            <a:br>
              <a:rPr lang="uk-UA" sz="12200" b="1" dirty="0">
                <a:solidFill>
                  <a:srgbClr val="4D4D4D"/>
                </a:solidFill>
              </a:rPr>
            </a:br>
            <a:r>
              <a:rPr lang="uk-UA" sz="12200" b="1" dirty="0">
                <a:solidFill>
                  <a:srgbClr val="4D4D4D"/>
                </a:solidFill>
              </a:rPr>
              <a:t>Література</a:t>
            </a:r>
            <a:br>
              <a:rPr lang="uk-UA" sz="12200" b="1" dirty="0">
                <a:solidFill>
                  <a:srgbClr val="4D4D4D"/>
                </a:solidFill>
              </a:rPr>
            </a:br>
            <a:endParaRPr lang="ru-RU" sz="12200" dirty="0">
              <a:solidFill>
                <a:srgbClr val="4D4D4D"/>
              </a:solidFill>
            </a:endParaRPr>
          </a:p>
        </p:txBody>
      </p:sp>
    </p:spTree>
    <p:extLst>
      <p:ext uri="{BB962C8B-B14F-4D97-AF65-F5344CB8AC3E}">
        <p14:creationId xmlns:p14="http://schemas.microsoft.com/office/powerpoint/2010/main" val="565832266"/>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71006-97EC-EB13-FA26-D7FDDDFA4C68}"/>
            </a:ext>
          </a:extLst>
        </p:cNvPr>
        <p:cNvGrpSpPr/>
        <p:nvPr/>
      </p:nvGrpSpPr>
      <p:grpSpPr>
        <a:xfrm>
          <a:off x="0" y="0"/>
          <a:ext cx="0" cy="0"/>
          <a:chOff x="0" y="0"/>
          <a:chExt cx="0" cy="0"/>
        </a:xfrm>
      </p:grpSpPr>
      <p:sp>
        <p:nvSpPr>
          <p:cNvPr id="4" name="Объект 2"/>
          <p:cNvSpPr txBox="1">
            <a:spLocks/>
          </p:cNvSpPr>
          <p:nvPr/>
        </p:nvSpPr>
        <p:spPr>
          <a:xfrm>
            <a:off x="1215816" y="1107636"/>
            <a:ext cx="22195857" cy="12797207"/>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endParaRPr lang="uk-UA" dirty="0"/>
          </a:p>
          <a:p>
            <a:r>
              <a:rPr lang="uk-UA" b="1" dirty="0"/>
              <a:t>Рекомендована література</a:t>
            </a:r>
            <a:endParaRPr lang="uk-UA" dirty="0"/>
          </a:p>
          <a:p>
            <a:pPr lvl="0"/>
            <a:endParaRPr lang="uk-UA" dirty="0"/>
          </a:p>
          <a:p>
            <a:pPr lvl="0"/>
            <a:r>
              <a:rPr lang="uk-UA" dirty="0"/>
              <a:t>Державна екологічна інспекція України. </a:t>
            </a:r>
            <a:r>
              <a:rPr lang="ru-RU" dirty="0" err="1"/>
              <a:t>Концепція</a:t>
            </a:r>
            <a:r>
              <a:rPr lang="ru-RU" dirty="0"/>
              <a:t> «</a:t>
            </a:r>
            <a:r>
              <a:rPr lang="ru-RU" dirty="0" err="1"/>
              <a:t>ЕКОміста</a:t>
            </a:r>
            <a:r>
              <a:rPr lang="ru-RU" dirty="0"/>
              <a:t>» </a:t>
            </a:r>
            <a:r>
              <a:rPr lang="ru-RU" dirty="0" err="1"/>
              <a:t>або</a:t>
            </a:r>
            <a:r>
              <a:rPr lang="ru-RU" dirty="0"/>
              <a:t> «</a:t>
            </a:r>
            <a:r>
              <a:rPr lang="ru-RU" dirty="0" err="1"/>
              <a:t>Сонячне</a:t>
            </a:r>
            <a:r>
              <a:rPr lang="ru-RU" dirty="0"/>
              <a:t> </a:t>
            </a:r>
            <a:r>
              <a:rPr lang="ru-RU" dirty="0" err="1"/>
              <a:t>місто</a:t>
            </a:r>
            <a:r>
              <a:rPr lang="ru-RU" dirty="0"/>
              <a:t>» </a:t>
            </a:r>
            <a:r>
              <a:rPr lang="ru-RU" dirty="0" err="1"/>
              <a:t>Лінц</a:t>
            </a:r>
            <a:r>
              <a:rPr lang="ru-RU" dirty="0"/>
              <a:t> (</a:t>
            </a:r>
            <a:r>
              <a:rPr lang="ru-RU" dirty="0" err="1"/>
              <a:t>Австрія</a:t>
            </a:r>
            <a:r>
              <a:rPr lang="ru-RU" dirty="0"/>
              <a:t>) - приклад для </a:t>
            </a:r>
            <a:r>
              <a:rPr lang="ru-RU" dirty="0" err="1"/>
              <a:t>міського</a:t>
            </a:r>
            <a:r>
              <a:rPr lang="ru-RU" dirty="0"/>
              <a:t> </a:t>
            </a:r>
            <a:r>
              <a:rPr lang="ru-RU" dirty="0" err="1"/>
              <a:t>екологічного</a:t>
            </a:r>
            <a:r>
              <a:rPr lang="ru-RU" dirty="0"/>
              <a:t> </a:t>
            </a:r>
            <a:r>
              <a:rPr lang="ru-RU" dirty="0" err="1"/>
              <a:t>розвитку</a:t>
            </a:r>
            <a:r>
              <a:rPr lang="uk-UA" dirty="0"/>
              <a:t>. URL: </a:t>
            </a:r>
            <a:r>
              <a:rPr lang="uk-UA" u="sng" dirty="0">
                <a:hlinkClick r:id="rId2"/>
              </a:rPr>
              <a:t>https://www.dei.gov.ua/post/2649</a:t>
            </a:r>
            <a:r>
              <a:rPr lang="uk-UA" dirty="0"/>
              <a:t>.</a:t>
            </a:r>
          </a:p>
          <a:p>
            <a:pPr lvl="0"/>
            <a:r>
              <a:rPr lang="uk-UA" dirty="0"/>
              <a:t>Суспільне новини. Війна та інфраструктура: концепція </a:t>
            </a:r>
            <a:r>
              <a:rPr lang="uk-UA" dirty="0" err="1"/>
              <a:t>екоміст</a:t>
            </a:r>
            <a:r>
              <a:rPr lang="uk-UA" dirty="0"/>
              <a:t> для відбудови країни. URL: </a:t>
            </a:r>
            <a:r>
              <a:rPr lang="uk-UA" u="sng" dirty="0">
                <a:hlinkClick r:id="rId3"/>
              </a:rPr>
              <a:t>https://suspilne.media/273683-vijna-ta-infrastruktura-koncepcia-ekomist-dla-vidbudovi-kraini/</a:t>
            </a:r>
            <a:endParaRPr lang="uk-UA" dirty="0"/>
          </a:p>
          <a:p>
            <a:pPr lvl="0"/>
            <a:r>
              <a:rPr lang="en-US" dirty="0"/>
              <a:t>URA: </a:t>
            </a:r>
            <a:r>
              <a:rPr lang="en-US" dirty="0" err="1"/>
              <a:t>Еко-міста</a:t>
            </a:r>
            <a:r>
              <a:rPr lang="en-US" dirty="0"/>
              <a:t> </a:t>
            </a:r>
            <a:r>
              <a:rPr lang="en-US" dirty="0" err="1"/>
              <a:t>як</a:t>
            </a:r>
            <a:r>
              <a:rPr lang="en-US" dirty="0"/>
              <a:t> </a:t>
            </a:r>
            <a:r>
              <a:rPr lang="en-US" dirty="0" err="1"/>
              <a:t>стратегічний</a:t>
            </a:r>
            <a:r>
              <a:rPr lang="en-US" dirty="0"/>
              <a:t> </a:t>
            </a:r>
            <a:r>
              <a:rPr lang="en-US" dirty="0" err="1"/>
              <a:t>шлях</a:t>
            </a:r>
            <a:r>
              <a:rPr lang="en-US" dirty="0"/>
              <a:t> </a:t>
            </a:r>
            <a:r>
              <a:rPr lang="en-US" dirty="0" err="1"/>
              <a:t>відбудови</a:t>
            </a:r>
            <a:r>
              <a:rPr lang="en-US" dirty="0"/>
              <a:t>: </a:t>
            </a:r>
            <a:r>
              <a:rPr lang="en-US" dirty="0" err="1"/>
              <a:t>сталий</a:t>
            </a:r>
            <a:r>
              <a:rPr lang="en-US" dirty="0"/>
              <a:t> </a:t>
            </a:r>
            <a:r>
              <a:rPr lang="en-US" dirty="0" err="1"/>
              <a:t>розвиток</a:t>
            </a:r>
            <a:r>
              <a:rPr lang="en-US" dirty="0"/>
              <a:t> і </a:t>
            </a:r>
            <a:r>
              <a:rPr lang="en-US" dirty="0" err="1"/>
              <a:t>сучасні</a:t>
            </a:r>
            <a:r>
              <a:rPr lang="en-US" dirty="0"/>
              <a:t> </a:t>
            </a:r>
            <a:r>
              <a:rPr lang="en-US" dirty="0" err="1"/>
              <a:t>будівельні</a:t>
            </a:r>
            <a:r>
              <a:rPr lang="en-US" dirty="0"/>
              <a:t> </a:t>
            </a:r>
            <a:r>
              <a:rPr lang="en-US" dirty="0" err="1"/>
              <a:t>технології</a:t>
            </a:r>
            <a:r>
              <a:rPr lang="uk-UA" dirty="0"/>
              <a:t>.</a:t>
            </a:r>
            <a:r>
              <a:rPr lang="en-US" dirty="0"/>
              <a:t>URL.: </a:t>
            </a:r>
            <a:r>
              <a:rPr lang="en-US" u="sng" dirty="0">
                <a:hlinkClick r:id="rId4"/>
              </a:rPr>
              <a:t>https://www.ukrainerebuild.com.ua/eko-mista-yak-strategichnyj-shlyah-vidbudovy-stalyj-rozvytok-i-suchasni-budivelni-tehnologiyi/</a:t>
            </a:r>
            <a:endParaRPr lang="uk-UA" dirty="0"/>
          </a:p>
          <a:p>
            <a:pPr lvl="0"/>
            <a:r>
              <a:rPr lang="uk-UA" dirty="0"/>
              <a:t>Новини. </a:t>
            </a:r>
            <a:r>
              <a:rPr lang="en-US" dirty="0"/>
              <a:t>10 «</a:t>
            </a:r>
            <a:r>
              <a:rPr lang="en-US" dirty="0" err="1"/>
              <a:t>зелених</a:t>
            </a:r>
            <a:r>
              <a:rPr lang="en-US" dirty="0"/>
              <a:t>» </a:t>
            </a:r>
            <a:r>
              <a:rPr lang="en-US" dirty="0" err="1"/>
              <a:t>міст</a:t>
            </a:r>
            <a:r>
              <a:rPr lang="en-US" dirty="0"/>
              <a:t> </a:t>
            </a:r>
            <a:r>
              <a:rPr lang="en-US" dirty="0" err="1"/>
              <a:t>світу</a:t>
            </a:r>
            <a:r>
              <a:rPr lang="en-US" dirty="0"/>
              <a:t> </a:t>
            </a:r>
            <a:r>
              <a:rPr lang="en-US" dirty="0" err="1"/>
              <a:t>та</a:t>
            </a:r>
            <a:r>
              <a:rPr lang="en-US" dirty="0"/>
              <a:t> </a:t>
            </a:r>
            <a:r>
              <a:rPr lang="en-US" dirty="0" err="1"/>
              <a:t>українські</a:t>
            </a:r>
            <a:r>
              <a:rPr lang="en-US" dirty="0"/>
              <a:t> </a:t>
            </a:r>
            <a:r>
              <a:rPr lang="en-US" dirty="0" err="1"/>
              <a:t>зелені</a:t>
            </a:r>
            <a:r>
              <a:rPr lang="en-US" dirty="0"/>
              <a:t> </a:t>
            </a:r>
            <a:r>
              <a:rPr lang="en-US" dirty="0" err="1"/>
              <a:t>міста</a:t>
            </a:r>
            <a:r>
              <a:rPr lang="en-US" dirty="0"/>
              <a:t>. URL: </a:t>
            </a:r>
            <a:r>
              <a:rPr lang="en-US" u="sng" dirty="0">
                <a:hlinkClick r:id="rId5"/>
              </a:rPr>
              <a:t>https://ecolog-ua.com/news/10-zelenyh-mist-svitu-ta-ukrayinski-zeleni-mista</a:t>
            </a:r>
            <a:endParaRPr lang="uk-UA" dirty="0"/>
          </a:p>
          <a:p>
            <a:pPr lvl="0"/>
            <a:r>
              <a:rPr lang="en-US" dirty="0" err="1"/>
              <a:t>Екомісто</a:t>
            </a:r>
            <a:r>
              <a:rPr lang="uk-UA" dirty="0"/>
              <a:t>. URL: https://tseivo.com/b/fox/t/xzy15aojez</a:t>
            </a:r>
          </a:p>
          <a:p>
            <a:r>
              <a:rPr lang="en-US" dirty="0"/>
              <a:t>Xu </a:t>
            </a:r>
            <a:r>
              <a:rPr lang="en-US" dirty="0" err="1"/>
              <a:t>Boqian</a:t>
            </a:r>
            <a:r>
              <a:rPr lang="en-US" dirty="0"/>
              <a:t> and Lin </a:t>
            </a:r>
            <a:r>
              <a:rPr lang="en-US" dirty="0" err="1"/>
              <a:t>Zhongjie</a:t>
            </a:r>
            <a:r>
              <a:rPr lang="en-US" dirty="0"/>
              <a:t> (2023) Positioning </a:t>
            </a:r>
            <a:r>
              <a:rPr lang="en-US" dirty="0" err="1"/>
              <a:t>Ecocities</a:t>
            </a:r>
            <a:r>
              <a:rPr lang="en-US" dirty="0"/>
              <a:t> within the Planetary System: A Comparative Analysis of Ecosystem Service Values and Ecological Footprints in China's National New Areas. DOI: </a:t>
            </a:r>
            <a:r>
              <a:rPr lang="en-US" u="sng" dirty="0">
                <a:hlinkClick r:id="rId6"/>
              </a:rPr>
              <a:t>http://dx.doi.org/10.2139/ssrn.46055162</a:t>
            </a:r>
            <a:endParaRPr lang="uk-UA" u="sng" dirty="0"/>
          </a:p>
          <a:p>
            <a:r>
              <a:rPr lang="en-US" dirty="0"/>
              <a:t>Wilson J. &amp; Grant J. (2009) Calculating ecological footprints at the municipal level: what is a reasonable approach for Canada? Local Environment, no. 14(10), pp. 963–979. DOI: https://doi.org/10.1080/135498309032444333. </a:t>
            </a:r>
          </a:p>
          <a:p>
            <a:r>
              <a:rPr lang="en-US" dirty="0" err="1"/>
              <a:t>Isman</a:t>
            </a:r>
            <a:r>
              <a:rPr lang="en-US" dirty="0"/>
              <a:t> M., </a:t>
            </a:r>
            <a:r>
              <a:rPr lang="en-US" dirty="0" err="1"/>
              <a:t>Archambault</a:t>
            </a:r>
            <a:r>
              <a:rPr lang="en-US" dirty="0"/>
              <a:t> M., </a:t>
            </a:r>
            <a:r>
              <a:rPr lang="en-US" dirty="0" err="1"/>
              <a:t>Racette</a:t>
            </a:r>
            <a:r>
              <a:rPr lang="en-US" dirty="0"/>
              <a:t> P., </a:t>
            </a:r>
            <a:r>
              <a:rPr lang="en-US" dirty="0" err="1"/>
              <a:t>Konga</a:t>
            </a:r>
            <a:r>
              <a:rPr lang="en-US" dirty="0"/>
              <a:t> C. N., </a:t>
            </a:r>
            <a:r>
              <a:rPr lang="en-US" dirty="0" err="1"/>
              <a:t>Llaque</a:t>
            </a:r>
            <a:r>
              <a:rPr lang="en-US" dirty="0"/>
              <a:t> R.M., Lin D., </a:t>
            </a:r>
            <a:r>
              <a:rPr lang="en-US" dirty="0" err="1"/>
              <a:t>Iha</a:t>
            </a:r>
            <a:r>
              <a:rPr lang="en-US" dirty="0"/>
              <a:t> K., &amp; </a:t>
            </a:r>
            <a:r>
              <a:rPr lang="en-US" dirty="0" err="1"/>
              <a:t>Ouellet-Plamondon</a:t>
            </a:r>
            <a:r>
              <a:rPr lang="en-US" dirty="0"/>
              <a:t> C.M. (2018) Ecological Footprint  assessment  for  targeting  climate  change  mitigation  in  cities: A  case  study  of  15  Canadian  cities  according  to  census metropolitan areas. Journal of cleaner production, no. 174, pp. 1032–1043. DOI: https://doi.org/10.1016/j.jclepro.2017.10.1894. </a:t>
            </a:r>
          </a:p>
          <a:p>
            <a:r>
              <a:rPr lang="en-US" dirty="0" err="1"/>
              <a:t>Hes</a:t>
            </a:r>
            <a:r>
              <a:rPr lang="en-US" dirty="0"/>
              <a:t> D., Bush J. (2018) Introduction: Creating Eco-Cities – From Sustaining to Thriving. In: </a:t>
            </a:r>
            <a:r>
              <a:rPr lang="en-US" dirty="0" err="1"/>
              <a:t>Hes</a:t>
            </a:r>
            <a:r>
              <a:rPr lang="en-US" dirty="0"/>
              <a:t>, D., Bush, J. (</a:t>
            </a:r>
            <a:r>
              <a:rPr lang="en-US" dirty="0" err="1"/>
              <a:t>eds</a:t>
            </a:r>
            <a:r>
              <a:rPr lang="en-US" dirty="0"/>
              <a:t>) Enabling Eco-Cities. Palgrave Pivot, Singapore. DOI: https://doi.org/10.1007/978-981-10-7320-5_</a:t>
            </a:r>
          </a:p>
          <a:p>
            <a:r>
              <a:rPr lang="en-US" dirty="0"/>
              <a:t>Russo A., </a:t>
            </a:r>
            <a:r>
              <a:rPr lang="en-US" dirty="0" err="1"/>
              <a:t>Cirella</a:t>
            </a:r>
            <a:r>
              <a:rPr lang="en-US" dirty="0"/>
              <a:t> G. T. (2020) Urban Sustainability: Integrating Ecology in City Design and Planning. In: </a:t>
            </a:r>
            <a:r>
              <a:rPr lang="en-US" dirty="0" err="1"/>
              <a:t>Cirella</a:t>
            </a:r>
            <a:r>
              <a:rPr lang="en-US" dirty="0"/>
              <a:t>, G. (</a:t>
            </a:r>
            <a:r>
              <a:rPr lang="en-US" dirty="0" err="1"/>
              <a:t>eds</a:t>
            </a:r>
            <a:r>
              <a:rPr lang="en-US" dirty="0"/>
              <a:t>) Sustainable Human–Nature Relations. Advances in 21st Century Human Settlements. Springer, Singapore. DOI: https://doi.org/10.1007/978-981-15-3049-4_106.</a:t>
            </a:r>
          </a:p>
          <a:p>
            <a:r>
              <a:rPr lang="en-US" dirty="0"/>
              <a:t>Li  J.  (2017)  Economic  Development  and  Environmental  Protection  of  the  Eco  City.  In:  Liu,  J.,  Sun,  W.,  Hu,  W.  (</a:t>
            </a:r>
            <a:r>
              <a:rPr lang="en-US" dirty="0" err="1"/>
              <a:t>eds</a:t>
            </a:r>
            <a:r>
              <a:rPr lang="en-US" dirty="0"/>
              <a:t>) The Development of Eco Cities in China. Springer, Singapore. DOI: https://doi.org/10.1007/978-981-10-2287-6_37.</a:t>
            </a:r>
          </a:p>
          <a:p>
            <a:r>
              <a:rPr lang="en-US" dirty="0"/>
              <a:t>Yang T., Sun W., Liu J., Wang D., Zeng G. (2016) Ecological Crisis, Eco-civilization, and Eco-cities. In: Li, J., Yang, T. (</a:t>
            </a:r>
            <a:r>
              <a:rPr lang="en-US" dirty="0" err="1"/>
              <a:t>eds</a:t>
            </a:r>
            <a:r>
              <a:rPr lang="en-US" dirty="0"/>
              <a:t>) China's Eco-city Construction. Research Series on the Chinese Dream and China’s Development Path. Springer, Berlin, Heidelberg. DOI: https://doi.org/10.1007/978-3-662-48153-0_8. </a:t>
            </a:r>
          </a:p>
          <a:p>
            <a:r>
              <a:rPr lang="en-US" dirty="0"/>
              <a:t>Nguyen T. H. &amp; Vu G. H. T. (2023) Eco-city Paradigm: Urban Planning Towards Sustainable Development Goals. In E3S Web of Conferences (Vol. 403, p. 01002). EDP Sciences.</a:t>
            </a:r>
          </a:p>
          <a:p>
            <a:r>
              <a:rPr lang="en-US" dirty="0"/>
              <a:t>Biosphere Eco-Cities Canada. At. Available at: https://bioecocity.org/</a:t>
            </a:r>
          </a:p>
          <a:p>
            <a:r>
              <a:rPr lang="en-US" dirty="0" err="1"/>
              <a:t>Perera</a:t>
            </a:r>
            <a:r>
              <a:rPr lang="en-US" dirty="0"/>
              <a:t> S. (September 6, 2023) The economic benefits of creating green cities. Thrive. Available at: https://blog.strive2thrive.earth/the-economic-benefits-of-creating-green-cities</a:t>
            </a:r>
          </a:p>
          <a:p>
            <a:r>
              <a:rPr lang="en-US" dirty="0"/>
              <a:t>Anderson M.  (April  29,  2022).  Green cities:  how to make a  sustainable  city.  THOUGHT LEADERSHIP. Available  at: https://onekeyresources.milwaukeetool.com/en/green-city</a:t>
            </a:r>
          </a:p>
          <a:p>
            <a:r>
              <a:rPr lang="en-US" dirty="0"/>
              <a:t>What is a sustainable city? </a:t>
            </a:r>
            <a:r>
              <a:rPr lang="en-US" dirty="0" err="1"/>
              <a:t>Meep</a:t>
            </a:r>
            <a:r>
              <a:rPr lang="en-US" dirty="0"/>
              <a:t>. Digital connected mobility solutions. Available at: https://www.meep.app/blog/what-is-a-sustainable-city13. Key Components of Green and Sustainable Cities. (October 25, 2022). </a:t>
            </a:r>
            <a:r>
              <a:rPr lang="en-US" dirty="0" err="1"/>
              <a:t>HydroPoint</a:t>
            </a:r>
            <a:r>
              <a:rPr lang="en-US" dirty="0"/>
              <a:t>. Available at: https://www.hydropoint.com/blog/key-components-of-green-sustainable-cities</a:t>
            </a:r>
          </a:p>
          <a:p>
            <a:r>
              <a:rPr lang="uk-UA" dirty="0"/>
              <a:t>Найкращі міста світу для пересування на велосипеді. </a:t>
            </a:r>
            <a:r>
              <a:rPr lang="en-US" dirty="0"/>
              <a:t>URL: https://velo.lviv-online.com/style/najkraschi-mista-svitu-dlya-peresuvannya-na-velosypedi/</a:t>
            </a:r>
          </a:p>
          <a:p>
            <a:r>
              <a:rPr lang="uk-UA" dirty="0"/>
              <a:t>ДБН В.2.3-5:2018 Вулиці та дороги населених пунктів. </a:t>
            </a:r>
            <a:r>
              <a:rPr lang="en-US" dirty="0"/>
              <a:t>URL: https://dbn.co.ua/load/normativy/dbn/1-1-0-199</a:t>
            </a:r>
          </a:p>
          <a:p>
            <a:r>
              <a:rPr lang="en-US" dirty="0"/>
              <a:t>.</a:t>
            </a:r>
            <a:r>
              <a:rPr lang="uk-UA" dirty="0"/>
              <a:t>Міністерство захисту довкілля та природних ресурсів. Управління відходами. </a:t>
            </a:r>
            <a:r>
              <a:rPr lang="en-US" dirty="0"/>
              <a:t>URL: https://mepr.gov.ua/upravlinnya-vidhodamy/</a:t>
            </a:r>
          </a:p>
          <a:p>
            <a:r>
              <a:rPr lang="uk-UA" dirty="0"/>
              <a:t>Міністерство захисту довкілля та природних ресурсів. Управління відходами західного зразка: як працює кругова економіка Німеччини. </a:t>
            </a:r>
            <a:r>
              <a:rPr lang="en-US" dirty="0"/>
              <a:t>URL: https://mepr.gov.ua/upravlinnya-vidhodamy-zahidnogo-zrazka-yak-pratsyuye-krugova-ekonomika-nimechchyny/</a:t>
            </a:r>
          </a:p>
          <a:p>
            <a:r>
              <a:rPr lang="uk-UA" dirty="0"/>
              <a:t>Як оновили порт Лондона після </a:t>
            </a:r>
            <a:r>
              <a:rPr lang="uk-UA" dirty="0" err="1"/>
              <a:t>авіанальотів</a:t>
            </a:r>
            <a:r>
              <a:rPr lang="uk-UA" dirty="0"/>
              <a:t> Другої Світової? Приклад реконструкції міського простору.</a:t>
            </a:r>
            <a:r>
              <a:rPr lang="en-US" dirty="0"/>
              <a:t>URL: https://www.village.com.ua/village/city/redevelopment/308133-pasazh-zi-sklyanim-dahom-na-mistsi-prichalu-yak-onovili-budivli-portu-pislya-avianalotiv-drugoyi-svitovoyi</a:t>
            </a:r>
          </a:p>
          <a:p>
            <a:r>
              <a:rPr lang="en-US" dirty="0" err="1"/>
              <a:t>Snspired</a:t>
            </a:r>
            <a:r>
              <a:rPr lang="en-US" dirty="0"/>
              <a:t>. 11 </a:t>
            </a:r>
            <a:r>
              <a:rPr lang="uk-UA" dirty="0"/>
              <a:t>екологічних ініціатив світових мегаполісів. </a:t>
            </a:r>
            <a:r>
              <a:rPr lang="en-US" dirty="0"/>
              <a:t>URL: https://inspired.com.ua/ideas/11-eco-ideas-from-cities/</a:t>
            </a:r>
          </a:p>
          <a:p>
            <a:r>
              <a:rPr lang="uk-UA" dirty="0"/>
              <a:t>Катерина </a:t>
            </a:r>
            <a:r>
              <a:rPr lang="uk-UA" dirty="0" err="1"/>
              <a:t>Новосвітня</a:t>
            </a:r>
            <a:r>
              <a:rPr lang="uk-UA" dirty="0"/>
              <a:t>. Вечірній Київ. ТОП екологічних ініціатив 2024 року у Києві: більше лучних квітів, розчищені озера та нова рекреація. </a:t>
            </a:r>
            <a:r>
              <a:rPr lang="en-US" dirty="0"/>
              <a:t>URL: https://vechirniy.kyiv.ua/news/106698/</a:t>
            </a:r>
          </a:p>
          <a:p>
            <a:r>
              <a:rPr lang="uk-UA" dirty="0"/>
              <a:t>Найкращі </a:t>
            </a:r>
            <a:r>
              <a:rPr lang="uk-UA" dirty="0" err="1"/>
              <a:t>екопоселення</a:t>
            </a:r>
            <a:r>
              <a:rPr lang="uk-UA" dirty="0"/>
              <a:t> світу. </a:t>
            </a:r>
            <a:r>
              <a:rPr lang="en-US" dirty="0"/>
              <a:t>URL: https://constructive-voices.com/uk/%D0%BD%D0%B0%D0%B9%D0%BA%D1%80%D0%B0%D1%89%D1%96-%D0%B5%D0%BA%D0%BE-%D1%81%D0%B5%D0%BB%D0%B8%D1%89%D0%B0-%D1%81%D0%B2%D1%96%D1%82%D1%83/</a:t>
            </a:r>
          </a:p>
          <a:p>
            <a:endParaRPr lang="uk-UA" dirty="0"/>
          </a:p>
        </p:txBody>
      </p:sp>
    </p:spTree>
    <p:extLst>
      <p:ext uri="{BB962C8B-B14F-4D97-AF65-F5344CB8AC3E}">
        <p14:creationId xmlns:p14="http://schemas.microsoft.com/office/powerpoint/2010/main" val="600660553"/>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81ADF-0560-A533-16B3-9BDCB1B4633F}"/>
            </a:ext>
          </a:extLst>
        </p:cNvPr>
        <p:cNvGrpSpPr/>
        <p:nvPr/>
      </p:nvGrpSpPr>
      <p:grpSpPr>
        <a:xfrm>
          <a:off x="0" y="0"/>
          <a:ext cx="0" cy="0"/>
          <a:chOff x="0" y="0"/>
          <a:chExt cx="0" cy="0"/>
        </a:xfrm>
      </p:grpSpPr>
      <p:pic>
        <p:nvPicPr>
          <p:cNvPr id="2" name="Picture 6" descr="A close-up of a logo&#10;&#10;AI-generated content may be incorrect.">
            <a:extLst>
              <a:ext uri="{FF2B5EF4-FFF2-40B4-BE49-F238E27FC236}">
                <a16:creationId xmlns:a16="http://schemas.microsoft.com/office/drawing/2014/main" id="{2C4ACCDE-E051-8C54-5B7D-F1D0021E55B3}"/>
              </a:ext>
            </a:extLst>
          </p:cNvPr>
          <p:cNvPicPr>
            <a:picLocks noChangeAspect="1"/>
          </p:cNvPicPr>
          <p:nvPr/>
        </p:nvPicPr>
        <p:blipFill>
          <a:blip r:embed="rId2"/>
          <a:stretch>
            <a:fillRect/>
          </a:stretch>
        </p:blipFill>
        <p:spPr>
          <a:xfrm>
            <a:off x="8116097" y="-595912"/>
            <a:ext cx="16831566" cy="7679401"/>
          </a:xfrm>
          <a:prstGeom prst="rect">
            <a:avLst/>
          </a:prstGeom>
        </p:spPr>
      </p:pic>
      <p:pic>
        <p:nvPicPr>
          <p:cNvPr id="3" name="Picture 12">
            <a:extLst>
              <a:ext uri="{FF2B5EF4-FFF2-40B4-BE49-F238E27FC236}">
                <a16:creationId xmlns:a16="http://schemas.microsoft.com/office/drawing/2014/main" id="{E3FA40AC-0A9D-BCDF-89A4-AAE04E8EAA52}"/>
              </a:ext>
            </a:extLst>
          </p:cNvPr>
          <p:cNvPicPr>
            <a:picLocks noChangeAspect="1"/>
          </p:cNvPicPr>
          <p:nvPr/>
        </p:nvPicPr>
        <p:blipFill>
          <a:blip r:embed="rId3"/>
          <a:stretch>
            <a:fillRect/>
          </a:stretch>
        </p:blipFill>
        <p:spPr>
          <a:xfrm>
            <a:off x="1355629" y="820243"/>
            <a:ext cx="6776990" cy="10021058"/>
          </a:xfrm>
          <a:prstGeom prst="rect">
            <a:avLst/>
          </a:prstGeom>
        </p:spPr>
      </p:pic>
      <p:sp>
        <p:nvSpPr>
          <p:cNvPr id="4" name="TextBox 3">
            <a:extLst>
              <a:ext uri="{FF2B5EF4-FFF2-40B4-BE49-F238E27FC236}">
                <a16:creationId xmlns:a16="http://schemas.microsoft.com/office/drawing/2014/main" id="{54803ED4-A956-F4D6-1A2B-543FB5CE5EE3}"/>
              </a:ext>
            </a:extLst>
          </p:cNvPr>
          <p:cNvSpPr txBox="1"/>
          <p:nvPr/>
        </p:nvSpPr>
        <p:spPr>
          <a:xfrm>
            <a:off x="2179767" y="11460304"/>
            <a:ext cx="17360234" cy="553998"/>
          </a:xfrm>
          <a:prstGeom prst="rect">
            <a:avLst/>
          </a:prstGeom>
          <a:noFill/>
        </p:spPr>
        <p:txBody>
          <a:bodyPr wrap="square" rtlCol="0">
            <a:spAutoFit/>
          </a:bodyPr>
          <a:lstStyle/>
          <a:p>
            <a:pPr algn="ctr"/>
            <a:r>
              <a:rPr lang="en-GB" sz="3000"/>
              <a:t>The project is supported by the Circular Bio-based Europe Joint Undertaking and its members.</a:t>
            </a:r>
          </a:p>
        </p:txBody>
      </p:sp>
      <p:sp>
        <p:nvSpPr>
          <p:cNvPr id="10" name="TextBox 9">
            <a:extLst>
              <a:ext uri="{FF2B5EF4-FFF2-40B4-BE49-F238E27FC236}">
                <a16:creationId xmlns:a16="http://schemas.microsoft.com/office/drawing/2014/main" id="{0C5F8EA4-E444-DE8C-2A09-6E576A57F43C}"/>
              </a:ext>
            </a:extLst>
          </p:cNvPr>
          <p:cNvSpPr txBox="1"/>
          <p:nvPr/>
        </p:nvSpPr>
        <p:spPr>
          <a:xfrm>
            <a:off x="850900" y="12055888"/>
            <a:ext cx="22537738" cy="1015663"/>
          </a:xfrm>
          <a:prstGeom prst="rect">
            <a:avLst/>
          </a:prstGeom>
          <a:noFill/>
        </p:spPr>
        <p:txBody>
          <a:bodyPr wrap="square" rtlCol="0">
            <a:spAutoFit/>
          </a:bodyPr>
          <a:lstStyle/>
          <a:p>
            <a:r>
              <a:rPr lang="en-GB" sz="3000"/>
              <a:t>Funded by the European Union. Views and opinions expressed are however those of the author(s) only and do not necessarily reflect those of the European Union or CBE JU. Neither the European Union nor the CBE JU can be held responsible for them. </a:t>
            </a:r>
          </a:p>
        </p:txBody>
      </p:sp>
      <p:pic>
        <p:nvPicPr>
          <p:cNvPr id="5" name="Рисунок 4" descr="Зображення, що містить текст, Шрифт, логотип, Графіка&#10;&#10;Вміст на основі ШІ може бути неправильним.">
            <a:extLst>
              <a:ext uri="{FF2B5EF4-FFF2-40B4-BE49-F238E27FC236}">
                <a16:creationId xmlns:a16="http://schemas.microsoft.com/office/drawing/2014/main" id="{E3918E7F-C530-218F-7752-7C795EC00E06}"/>
              </a:ext>
            </a:extLst>
          </p:cNvPr>
          <p:cNvPicPr>
            <a:picLocks noChangeAspect="1"/>
          </p:cNvPicPr>
          <p:nvPr/>
        </p:nvPicPr>
        <p:blipFill>
          <a:blip r:embed="rId4"/>
          <a:stretch>
            <a:fillRect/>
          </a:stretch>
        </p:blipFill>
        <p:spPr>
          <a:xfrm>
            <a:off x="19124698" y="6063394"/>
            <a:ext cx="4919870" cy="4936436"/>
          </a:xfrm>
          <a:prstGeom prst="rect">
            <a:avLst/>
          </a:prstGeom>
        </p:spPr>
      </p:pic>
      <p:pic>
        <p:nvPicPr>
          <p:cNvPr id="6" name="Рисунок 5" descr="Зображення, що містить Графіка, Шрифт, графічний дизайн, знімок екрана&#10;&#10;Вміст на основі ШІ може бути неправильним.">
            <a:extLst>
              <a:ext uri="{FF2B5EF4-FFF2-40B4-BE49-F238E27FC236}">
                <a16:creationId xmlns:a16="http://schemas.microsoft.com/office/drawing/2014/main" id="{FCF2B3DB-496F-3279-9F74-5817798996B6}"/>
              </a:ext>
            </a:extLst>
          </p:cNvPr>
          <p:cNvPicPr>
            <a:picLocks noChangeAspect="1"/>
          </p:cNvPicPr>
          <p:nvPr/>
        </p:nvPicPr>
        <p:blipFill>
          <a:blip r:embed="rId5"/>
          <a:stretch>
            <a:fillRect/>
          </a:stretch>
        </p:blipFill>
        <p:spPr>
          <a:xfrm>
            <a:off x="9022298" y="7674744"/>
            <a:ext cx="5477290" cy="2170871"/>
          </a:xfrm>
          <a:prstGeom prst="rect">
            <a:avLst/>
          </a:prstGeom>
        </p:spPr>
      </p:pic>
      <p:pic>
        <p:nvPicPr>
          <p:cNvPr id="7" name="Рисунок 6" descr="Зображення, що містить чорний, темрява&#10;&#10;Вміст на основі ШІ може бути неправильним.">
            <a:extLst>
              <a:ext uri="{FF2B5EF4-FFF2-40B4-BE49-F238E27FC236}">
                <a16:creationId xmlns:a16="http://schemas.microsoft.com/office/drawing/2014/main" id="{3B7F0CC4-72EE-BE0F-69B8-435ED42E1885}"/>
              </a:ext>
            </a:extLst>
          </p:cNvPr>
          <p:cNvPicPr>
            <a:picLocks noChangeAspect="1"/>
          </p:cNvPicPr>
          <p:nvPr/>
        </p:nvPicPr>
        <p:blipFill>
          <a:blip r:embed="rId6"/>
          <a:stretch>
            <a:fillRect/>
          </a:stretch>
        </p:blipFill>
        <p:spPr>
          <a:xfrm>
            <a:off x="15177063" y="7551335"/>
            <a:ext cx="4325178" cy="2423077"/>
          </a:xfrm>
          <a:prstGeom prst="rect">
            <a:avLst/>
          </a:prstGeom>
        </p:spPr>
      </p:pic>
    </p:spTree>
    <p:extLst>
      <p:ext uri="{BB962C8B-B14F-4D97-AF65-F5344CB8AC3E}">
        <p14:creationId xmlns:p14="http://schemas.microsoft.com/office/powerpoint/2010/main" val="179698646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62FBD-46D4-2839-7323-CD62C0E92C5F}"/>
            </a:ext>
          </a:extLst>
        </p:cNvPr>
        <p:cNvGrpSpPr/>
        <p:nvPr/>
      </p:nvGrpSpPr>
      <p:grpSpPr>
        <a:xfrm>
          <a:off x="0" y="0"/>
          <a:ext cx="0" cy="0"/>
          <a:chOff x="0" y="0"/>
          <a:chExt cx="0" cy="0"/>
        </a:xfrm>
      </p:grpSpPr>
      <p:sp>
        <p:nvSpPr>
          <p:cNvPr id="6" name="Текст 5">
            <a:extLst>
              <a:ext uri="{FF2B5EF4-FFF2-40B4-BE49-F238E27FC236}">
                <a16:creationId xmlns:a16="http://schemas.microsoft.com/office/drawing/2014/main" id="{044F11E4-941F-4B31-BDDF-8167F7E1C7D5}"/>
              </a:ext>
            </a:extLst>
          </p:cNvPr>
          <p:cNvSpPr>
            <a:spLocks noGrp="1"/>
          </p:cNvSpPr>
          <p:nvPr>
            <p:ph type="body" sz="quarter" idx="17"/>
          </p:nvPr>
        </p:nvSpPr>
        <p:spPr>
          <a:xfrm>
            <a:off x="15455900" y="2984637"/>
            <a:ext cx="7915827" cy="5749142"/>
          </a:xfrm>
        </p:spPr>
        <p:txBody>
          <a:bodyPr/>
          <a:lstStyle/>
          <a:p>
            <a:pPr hangingPunct="0">
              <a:lnSpc>
                <a:spcPct val="100000"/>
              </a:lnSpc>
            </a:pPr>
            <a:r>
              <a:rPr lang="uk-UA" sz="5000" b="1" dirty="0"/>
              <a:t>Позитивні </a:t>
            </a:r>
          </a:p>
          <a:p>
            <a:pPr hangingPunct="0">
              <a:lnSpc>
                <a:spcPct val="100000"/>
              </a:lnSpc>
            </a:pPr>
            <a:r>
              <a:rPr lang="uk-UA" sz="5000" b="1" dirty="0"/>
              <a:t>наслідки урбанізації</a:t>
            </a:r>
            <a:r>
              <a:rPr lang="ru-RU" sz="5000" dirty="0"/>
              <a:t> </a:t>
            </a:r>
          </a:p>
        </p:txBody>
      </p:sp>
      <p:sp>
        <p:nvSpPr>
          <p:cNvPr id="8" name="Текст 1">
            <a:extLst>
              <a:ext uri="{FF2B5EF4-FFF2-40B4-BE49-F238E27FC236}">
                <a16:creationId xmlns:a16="http://schemas.microsoft.com/office/drawing/2014/main" id="{9746C61E-43B0-00C9-F7EA-EF0EF35F39A0}"/>
              </a:ext>
            </a:extLst>
          </p:cNvPr>
          <p:cNvSpPr txBox="1">
            <a:spLocks/>
          </p:cNvSpPr>
          <p:nvPr/>
        </p:nvSpPr>
        <p:spPr>
          <a:xfrm>
            <a:off x="994978" y="2361017"/>
            <a:ext cx="13627033" cy="94484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uk-UA" sz="3500" dirty="0"/>
              <a:t>зростання ВВП;</a:t>
            </a:r>
          </a:p>
          <a:p>
            <a:r>
              <a:rPr lang="uk-UA" sz="3500" dirty="0"/>
              <a:t>культурно-історичний  розвиток;</a:t>
            </a:r>
          </a:p>
          <a:p>
            <a:r>
              <a:rPr lang="uk-UA" sz="3500" dirty="0"/>
              <a:t>можливість ефективного керування виробництвом і споживанням енергії шляхом розумної централізації енергопостачання і створення «розумних мереж» </a:t>
            </a:r>
            <a:r>
              <a:rPr lang="uk-UA" sz="3500" dirty="0" err="1"/>
              <a:t>Smart</a:t>
            </a:r>
            <a:r>
              <a:rPr lang="uk-UA" sz="3500" dirty="0"/>
              <a:t> </a:t>
            </a:r>
            <a:r>
              <a:rPr lang="uk-UA" sz="3500" dirty="0" err="1"/>
              <a:t>Grid</a:t>
            </a:r>
            <a:r>
              <a:rPr lang="uk-UA" sz="3500" dirty="0"/>
              <a:t>;</a:t>
            </a:r>
          </a:p>
          <a:p>
            <a:r>
              <a:rPr lang="uk-UA" sz="3500" dirty="0"/>
              <a:t>освітні можливості ;</a:t>
            </a:r>
          </a:p>
          <a:p>
            <a:r>
              <a:rPr lang="uk-UA" sz="3500" dirty="0"/>
              <a:t>поява або зростання попиту на нові професії, як-от урбаніст-еколог, </a:t>
            </a:r>
            <a:r>
              <a:rPr lang="uk-UA" sz="3500" dirty="0" err="1"/>
              <a:t>агропонік</a:t>
            </a:r>
            <a:r>
              <a:rPr lang="uk-UA" sz="3500" dirty="0"/>
              <a:t> (сіті-фермер), спеціаліст з альтернативних валют та </a:t>
            </a:r>
            <a:r>
              <a:rPr lang="uk-UA" sz="3500" dirty="0" err="1"/>
              <a:t>тестувальник</a:t>
            </a:r>
            <a:r>
              <a:rPr lang="uk-UA" sz="3500" dirty="0"/>
              <a:t> смарт-систем </a:t>
            </a:r>
          </a:p>
          <a:p>
            <a:r>
              <a:rPr lang="uk-UA" sz="3500" dirty="0"/>
              <a:t>розвиток науки та техніки;</a:t>
            </a:r>
          </a:p>
          <a:p>
            <a:r>
              <a:rPr lang="uk-UA" sz="3500" dirty="0"/>
              <a:t>розвиток медицини;</a:t>
            </a:r>
          </a:p>
          <a:p>
            <a:r>
              <a:rPr lang="uk-UA" sz="3500" dirty="0"/>
              <a:t>підвищення ефективності управління та комунікацій</a:t>
            </a:r>
          </a:p>
          <a:p>
            <a:r>
              <a:rPr lang="uk-UA" sz="3500" dirty="0" err="1"/>
              <a:t>оптимізування</a:t>
            </a:r>
            <a:r>
              <a:rPr lang="uk-UA" sz="3500" dirty="0"/>
              <a:t> транспортний потоків та ефективна логістика</a:t>
            </a:r>
          </a:p>
          <a:p>
            <a:r>
              <a:rPr lang="uk-UA" sz="3500" dirty="0"/>
              <a:t>забезпечення робочих місць</a:t>
            </a:r>
          </a:p>
          <a:p>
            <a:r>
              <a:rPr lang="uk-UA" sz="3500" dirty="0"/>
              <a:t>покращення рівня життя та комфорту</a:t>
            </a:r>
          </a:p>
          <a:p>
            <a:r>
              <a:rPr lang="uk-UA" sz="3500" dirty="0"/>
              <a:t>більш ефективне управління відходами та каналізаційними стоками</a:t>
            </a:r>
          </a:p>
        </p:txBody>
      </p:sp>
    </p:spTree>
    <p:extLst>
      <p:ext uri="{BB962C8B-B14F-4D97-AF65-F5344CB8AC3E}">
        <p14:creationId xmlns:p14="http://schemas.microsoft.com/office/powerpoint/2010/main" val="421769411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62FBD-46D4-2839-7323-CD62C0E92C5F}"/>
            </a:ext>
          </a:extLst>
        </p:cNvPr>
        <p:cNvGrpSpPr/>
        <p:nvPr/>
      </p:nvGrpSpPr>
      <p:grpSpPr>
        <a:xfrm>
          <a:off x="0" y="0"/>
          <a:ext cx="0" cy="0"/>
          <a:chOff x="0" y="0"/>
          <a:chExt cx="0" cy="0"/>
        </a:xfrm>
      </p:grpSpPr>
      <p:sp>
        <p:nvSpPr>
          <p:cNvPr id="6" name="Текст 5">
            <a:extLst>
              <a:ext uri="{FF2B5EF4-FFF2-40B4-BE49-F238E27FC236}">
                <a16:creationId xmlns:a16="http://schemas.microsoft.com/office/drawing/2014/main" id="{044F11E4-941F-4B31-BDDF-8167F7E1C7D5}"/>
              </a:ext>
            </a:extLst>
          </p:cNvPr>
          <p:cNvSpPr>
            <a:spLocks noGrp="1"/>
          </p:cNvSpPr>
          <p:nvPr>
            <p:ph type="body" sz="quarter" idx="17"/>
          </p:nvPr>
        </p:nvSpPr>
        <p:spPr>
          <a:xfrm>
            <a:off x="15455900" y="2984637"/>
            <a:ext cx="7915827" cy="5749142"/>
          </a:xfrm>
        </p:spPr>
        <p:txBody>
          <a:bodyPr/>
          <a:lstStyle/>
          <a:p>
            <a:pPr hangingPunct="0">
              <a:lnSpc>
                <a:spcPct val="100000"/>
              </a:lnSpc>
            </a:pPr>
            <a:r>
              <a:rPr lang="uk-UA" sz="5000" b="1" dirty="0"/>
              <a:t>Негативні</a:t>
            </a:r>
          </a:p>
          <a:p>
            <a:pPr hangingPunct="0">
              <a:lnSpc>
                <a:spcPct val="100000"/>
              </a:lnSpc>
            </a:pPr>
            <a:r>
              <a:rPr lang="uk-UA" sz="5000" b="1" dirty="0"/>
              <a:t> наслідки урбанізації</a:t>
            </a:r>
          </a:p>
          <a:p>
            <a:pPr hangingPunct="0">
              <a:lnSpc>
                <a:spcPct val="100000"/>
              </a:lnSpc>
            </a:pPr>
            <a:r>
              <a:rPr lang="uk-UA" sz="3600" b="1" dirty="0"/>
              <a:t> </a:t>
            </a:r>
          </a:p>
          <a:p>
            <a:pPr hangingPunct="0">
              <a:lnSpc>
                <a:spcPct val="100000"/>
              </a:lnSpc>
            </a:pPr>
            <a:endParaRPr lang="uk-UA" sz="3600" b="1" dirty="0"/>
          </a:p>
          <a:p>
            <a:pPr hangingPunct="0">
              <a:lnSpc>
                <a:spcPct val="100000"/>
              </a:lnSpc>
            </a:pPr>
            <a:r>
              <a:rPr lang="uk-UA" sz="3600" b="1" dirty="0"/>
              <a:t>глобальні</a:t>
            </a:r>
          </a:p>
        </p:txBody>
      </p:sp>
      <p:sp>
        <p:nvSpPr>
          <p:cNvPr id="8" name="Текст 1">
            <a:extLst>
              <a:ext uri="{FF2B5EF4-FFF2-40B4-BE49-F238E27FC236}">
                <a16:creationId xmlns:a16="http://schemas.microsoft.com/office/drawing/2014/main" id="{9746C61E-43B0-00C9-F7EA-EF0EF35F39A0}"/>
              </a:ext>
            </a:extLst>
          </p:cNvPr>
          <p:cNvSpPr txBox="1">
            <a:spLocks/>
          </p:cNvSpPr>
          <p:nvPr/>
        </p:nvSpPr>
        <p:spPr>
          <a:xfrm>
            <a:off x="1934545" y="3367696"/>
            <a:ext cx="13627033" cy="94484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uk-UA" sz="3500" dirty="0"/>
              <a:t>зміни клімату</a:t>
            </a:r>
          </a:p>
          <a:p>
            <a:r>
              <a:rPr lang="uk-UA" sz="3500" dirty="0"/>
              <a:t> збільшення озонових дир</a:t>
            </a:r>
          </a:p>
          <a:p>
            <a:r>
              <a:rPr lang="uk-UA" sz="3500" dirty="0"/>
              <a:t> хімічне й теплове забруднення атмосфери</a:t>
            </a:r>
          </a:p>
          <a:p>
            <a:r>
              <a:rPr lang="uk-UA" sz="3500" dirty="0"/>
              <a:t> забруднення водних екосистем</a:t>
            </a:r>
          </a:p>
          <a:p>
            <a:r>
              <a:rPr lang="uk-UA" sz="3500" dirty="0"/>
              <a:t> забруднення ґрунту</a:t>
            </a:r>
          </a:p>
          <a:p>
            <a:r>
              <a:rPr lang="uk-UA" sz="3500" dirty="0"/>
              <a:t> знищення лісових масивів</a:t>
            </a:r>
          </a:p>
          <a:p>
            <a:r>
              <a:rPr lang="uk-UA" sz="3500" dirty="0"/>
              <a:t> зменшення </a:t>
            </a:r>
            <a:r>
              <a:rPr lang="uk-UA" sz="3500" dirty="0" err="1"/>
              <a:t>біорізноманіття</a:t>
            </a:r>
            <a:endParaRPr lang="uk-UA" sz="3500" dirty="0"/>
          </a:p>
          <a:p>
            <a:r>
              <a:rPr lang="uk-UA" sz="3500" dirty="0"/>
              <a:t> зростання споживання вичерпних енергоресурсів</a:t>
            </a:r>
          </a:p>
          <a:p>
            <a:r>
              <a:rPr lang="uk-UA" sz="3500" dirty="0"/>
              <a:t> посилення природних катаклізмів</a:t>
            </a:r>
          </a:p>
          <a:p>
            <a:r>
              <a:rPr lang="uk-UA" sz="3500" dirty="0"/>
              <a:t> техногенні катастрофи</a:t>
            </a:r>
          </a:p>
        </p:txBody>
      </p:sp>
    </p:spTree>
    <p:extLst>
      <p:ext uri="{BB962C8B-B14F-4D97-AF65-F5344CB8AC3E}">
        <p14:creationId xmlns:p14="http://schemas.microsoft.com/office/powerpoint/2010/main" val="225744152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62FBD-46D4-2839-7323-CD62C0E92C5F}"/>
            </a:ext>
          </a:extLst>
        </p:cNvPr>
        <p:cNvGrpSpPr/>
        <p:nvPr/>
      </p:nvGrpSpPr>
      <p:grpSpPr>
        <a:xfrm>
          <a:off x="0" y="0"/>
          <a:ext cx="0" cy="0"/>
          <a:chOff x="0" y="0"/>
          <a:chExt cx="0" cy="0"/>
        </a:xfrm>
      </p:grpSpPr>
      <p:sp>
        <p:nvSpPr>
          <p:cNvPr id="6" name="Текст 5">
            <a:extLst>
              <a:ext uri="{FF2B5EF4-FFF2-40B4-BE49-F238E27FC236}">
                <a16:creationId xmlns:a16="http://schemas.microsoft.com/office/drawing/2014/main" id="{044F11E4-941F-4B31-BDDF-8167F7E1C7D5}"/>
              </a:ext>
            </a:extLst>
          </p:cNvPr>
          <p:cNvSpPr>
            <a:spLocks noGrp="1"/>
          </p:cNvSpPr>
          <p:nvPr>
            <p:ph type="body" sz="quarter" idx="17"/>
          </p:nvPr>
        </p:nvSpPr>
        <p:spPr>
          <a:xfrm>
            <a:off x="15455900" y="2984637"/>
            <a:ext cx="7915827" cy="5749142"/>
          </a:xfrm>
        </p:spPr>
        <p:txBody>
          <a:bodyPr/>
          <a:lstStyle/>
          <a:p>
            <a:pPr hangingPunct="0">
              <a:lnSpc>
                <a:spcPct val="100000"/>
              </a:lnSpc>
            </a:pPr>
            <a:r>
              <a:rPr lang="uk-UA" sz="5000" b="1" dirty="0"/>
              <a:t>Негативні наслідки урбанізації</a:t>
            </a:r>
          </a:p>
          <a:p>
            <a:pPr hangingPunct="0">
              <a:lnSpc>
                <a:spcPct val="100000"/>
              </a:lnSpc>
            </a:pPr>
            <a:r>
              <a:rPr lang="uk-UA" sz="3600" b="1" dirty="0"/>
              <a:t> </a:t>
            </a:r>
          </a:p>
          <a:p>
            <a:pPr hangingPunct="0">
              <a:lnSpc>
                <a:spcPct val="100000"/>
              </a:lnSpc>
            </a:pPr>
            <a:endParaRPr lang="uk-UA" sz="3600" b="1" dirty="0"/>
          </a:p>
          <a:p>
            <a:pPr hangingPunct="0">
              <a:lnSpc>
                <a:spcPct val="100000"/>
              </a:lnSpc>
            </a:pPr>
            <a:r>
              <a:rPr lang="uk-UA" sz="3600" b="1" dirty="0"/>
              <a:t>локальні</a:t>
            </a:r>
          </a:p>
        </p:txBody>
      </p:sp>
      <p:sp>
        <p:nvSpPr>
          <p:cNvPr id="8" name="Текст 1">
            <a:extLst>
              <a:ext uri="{FF2B5EF4-FFF2-40B4-BE49-F238E27FC236}">
                <a16:creationId xmlns:a16="http://schemas.microsoft.com/office/drawing/2014/main" id="{9746C61E-43B0-00C9-F7EA-EF0EF35F39A0}"/>
              </a:ext>
            </a:extLst>
          </p:cNvPr>
          <p:cNvSpPr txBox="1">
            <a:spLocks/>
          </p:cNvSpPr>
          <p:nvPr/>
        </p:nvSpPr>
        <p:spPr>
          <a:xfrm>
            <a:off x="1145981" y="3929758"/>
            <a:ext cx="13442474" cy="94484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uk-UA" sz="3500" dirty="0"/>
              <a:t> забруднення водного, ґрунтового та повітряного середовищ міст;</a:t>
            </a:r>
          </a:p>
          <a:p>
            <a:r>
              <a:rPr lang="uk-UA" sz="3500" dirty="0"/>
              <a:t>підвищення об’єму відходів</a:t>
            </a:r>
          </a:p>
          <a:p>
            <a:r>
              <a:rPr lang="uk-UA" sz="3500" dirty="0"/>
              <a:t>теплове, шумове, вібраційне, радіаційне забруднення </a:t>
            </a:r>
            <a:r>
              <a:rPr lang="uk-UA" sz="3500" dirty="0" err="1"/>
              <a:t>урбоценозів</a:t>
            </a:r>
            <a:endParaRPr lang="uk-UA" sz="3500" dirty="0"/>
          </a:p>
          <a:p>
            <a:r>
              <a:rPr lang="uk-UA" sz="3500" dirty="0"/>
              <a:t>розповсюдження </a:t>
            </a:r>
            <a:r>
              <a:rPr lang="uk-UA" sz="3500" dirty="0" err="1"/>
              <a:t>хвороб</a:t>
            </a:r>
            <a:r>
              <a:rPr lang="uk-UA" sz="3500" dirty="0"/>
              <a:t> і епідемій</a:t>
            </a:r>
          </a:p>
          <a:p>
            <a:r>
              <a:rPr lang="uk-UA" sz="3500" dirty="0"/>
              <a:t>погіршення психоемоційного стану</a:t>
            </a:r>
          </a:p>
          <a:p>
            <a:r>
              <a:rPr lang="uk-UA" sz="3500" dirty="0"/>
              <a:t>енергетична бідність</a:t>
            </a:r>
          </a:p>
          <a:p>
            <a:r>
              <a:rPr lang="uk-UA" sz="3500" dirty="0"/>
              <a:t>залежність від колективних інженерних систем</a:t>
            </a:r>
          </a:p>
          <a:p>
            <a:r>
              <a:rPr lang="uk-UA" sz="3500" dirty="0"/>
              <a:t>природні та техногенні аварії</a:t>
            </a:r>
          </a:p>
          <a:p>
            <a:r>
              <a:rPr lang="uk-UA" sz="3500" dirty="0"/>
              <a:t>знищення зелених насаджень та збіднення ландшафту</a:t>
            </a:r>
          </a:p>
        </p:txBody>
      </p:sp>
    </p:spTree>
    <p:extLst>
      <p:ext uri="{BB962C8B-B14F-4D97-AF65-F5344CB8AC3E}">
        <p14:creationId xmlns:p14="http://schemas.microsoft.com/office/powerpoint/2010/main" val="1385888318"/>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317BA-758A-925F-B0D4-C81CE9472648}"/>
            </a:ext>
          </a:extLst>
        </p:cNvPr>
        <p:cNvGrpSpPr/>
        <p:nvPr/>
      </p:nvGrpSpPr>
      <p:grpSpPr>
        <a:xfrm>
          <a:off x="0" y="0"/>
          <a:ext cx="0" cy="0"/>
          <a:chOff x="0" y="0"/>
          <a:chExt cx="0" cy="0"/>
        </a:xfrm>
      </p:grpSpPr>
      <p:sp>
        <p:nvSpPr>
          <p:cNvPr id="4" name="Заголовок 1">
            <a:extLst>
              <a:ext uri="{FF2B5EF4-FFF2-40B4-BE49-F238E27FC236}">
                <a16:creationId xmlns:a16="http://schemas.microsoft.com/office/drawing/2014/main" id="{00AEFC7E-A8FE-FCAB-70D5-1535993AF23C}"/>
              </a:ext>
            </a:extLst>
          </p:cNvPr>
          <p:cNvSpPr>
            <a:spLocks noGrp="1"/>
          </p:cNvSpPr>
          <p:nvPr>
            <p:ph type="title"/>
          </p:nvPr>
        </p:nvSpPr>
        <p:spPr>
          <a:xfrm>
            <a:off x="8270369" y="1199969"/>
            <a:ext cx="12931216" cy="5394231"/>
          </a:xfrm>
        </p:spPr>
        <p:txBody>
          <a:bodyPr/>
          <a:lstStyle/>
          <a:p>
            <a:pPr hangingPunct="0"/>
            <a:r>
              <a:rPr lang="uk-UA" sz="12200" b="1" dirty="0"/>
              <a:t>Частина </a:t>
            </a:r>
            <a:r>
              <a:rPr lang="en-US" sz="12200" b="1" dirty="0"/>
              <a:t>2</a:t>
            </a:r>
            <a:r>
              <a:rPr lang="uk-UA" sz="12200" b="1" dirty="0"/>
              <a:t>. </a:t>
            </a:r>
            <a:r>
              <a:rPr lang="uk-UA" sz="9600" b="1" dirty="0"/>
              <a:t>ПРИНЦИПИ ФОРМУВАННЯ СТАЛОГО МІСТА</a:t>
            </a:r>
            <a:endParaRPr lang="uk-UA" sz="9600" dirty="0"/>
          </a:p>
        </p:txBody>
      </p:sp>
    </p:spTree>
    <p:extLst>
      <p:ext uri="{BB962C8B-B14F-4D97-AF65-F5344CB8AC3E}">
        <p14:creationId xmlns:p14="http://schemas.microsoft.com/office/powerpoint/2010/main" val="2321354033"/>
      </p:ext>
    </p:extLst>
  </p:cSld>
  <p:clrMapOvr>
    <a:masterClrMapping/>
  </p:clrMapOvr>
  <p:transition spd="med"/>
</p:sld>
</file>

<file path=ppt/theme/theme1.xml><?xml version="1.0" encoding="utf-8"?>
<a:theme xmlns:a="http://schemas.openxmlformats.org/drawingml/2006/main" name="Tit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8_MinimalistLight">
  <a:themeElements>
    <a:clrScheme name="38_MinimalistLight">
      <a:dk1>
        <a:srgbClr val="000000"/>
      </a:dk1>
      <a:lt1>
        <a:srgbClr val="FFFFFF"/>
      </a:lt1>
      <a:dk2>
        <a:srgbClr val="96D5F2"/>
      </a:dk2>
      <a:lt2>
        <a:srgbClr val="D5D5D5"/>
      </a:lt2>
      <a:accent1>
        <a:srgbClr val="9FAABA"/>
      </a:accent1>
      <a:accent2>
        <a:srgbClr val="88A7B2"/>
      </a:accent2>
      <a:accent3>
        <a:srgbClr val="94B9A3"/>
      </a:accent3>
      <a:accent4>
        <a:srgbClr val="F0BE5E"/>
      </a:accent4>
      <a:accent5>
        <a:srgbClr val="D5B7B7"/>
      </a:accent5>
      <a:accent6>
        <a:srgbClr val="B894B1"/>
      </a:accent6>
      <a:hlink>
        <a:srgbClr val="0000FF"/>
      </a:hlink>
      <a:folHlink>
        <a:srgbClr val="FF00FF"/>
      </a:folHlink>
    </a:clrScheme>
    <a:fontScheme name="38_MinimalistLight">
      <a:majorFont>
        <a:latin typeface="Produkt Extralight"/>
        <a:ea typeface="Produkt Extralight"/>
        <a:cs typeface="Produkt Extralight"/>
      </a:majorFont>
      <a:minorFont>
        <a:latin typeface="Produkt Extralight"/>
        <a:ea typeface="Produkt Extralight"/>
        <a:cs typeface="Produkt Extralight"/>
      </a:minorFont>
    </a:fontScheme>
    <a:fmtScheme name="38_Minimalist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atOff val="-9155"/>
            <a:lumOff val="-32673"/>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Graphik-Light"/>
            <a:ea typeface="Graphik-Light"/>
            <a:cs typeface="Graphik-Light"/>
            <a:sym typeface="Graphik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atOff val="-9155"/>
              <a:lumOff val="-32673"/>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Graphik-Light"/>
            <a:ea typeface="Graphik-Light"/>
            <a:cs typeface="Graphik-Light"/>
            <a:sym typeface="Graphik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95e0921-fcab-4d31-9195-97c01b0ea55b">
      <Terms xmlns="http://schemas.microsoft.com/office/infopath/2007/PartnerControls"/>
    </lcf76f155ced4ddcb4097134ff3c332f>
    <TaxCatchAll xmlns="7d00d6f7-ee89-4cc1-9a05-c30bb63bda1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1E8AFFADC905D4BA34F672F97FA2090" ma:contentTypeVersion="14" ma:contentTypeDescription="Create a new document." ma:contentTypeScope="" ma:versionID="76e28ca9f2bb91e1f8dcacb7f979e5a0">
  <xsd:schema xmlns:xsd="http://www.w3.org/2001/XMLSchema" xmlns:xs="http://www.w3.org/2001/XMLSchema" xmlns:p="http://schemas.microsoft.com/office/2006/metadata/properties" xmlns:ns2="895e0921-fcab-4d31-9195-97c01b0ea55b" xmlns:ns3="7d00d6f7-ee89-4cc1-9a05-c30bb63bda15" targetNamespace="http://schemas.microsoft.com/office/2006/metadata/properties" ma:root="true" ma:fieldsID="0d752af178053fc90c931207e3cade11" ns2:_="" ns3:_="">
    <xsd:import namespace="895e0921-fcab-4d31-9195-97c01b0ea55b"/>
    <xsd:import namespace="7d00d6f7-ee89-4cc1-9a05-c30bb63bda1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5e0921-fcab-4d31-9195-97c01b0ea5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938a081-a76a-4171-adc7-1d45bc886250"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d00d6f7-ee89-4cc1-9a05-c30bb63bda1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e9a73ce-a28b-45c5-82ed-c1b8c70fb965}" ma:internalName="TaxCatchAll" ma:showField="CatchAllData" ma:web="7d00d6f7-ee89-4cc1-9a05-c30bb63bda1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0B4A9C1-EAC9-4410-B7AC-76F80690E736}">
  <ds:schemaRefs>
    <ds:schemaRef ds:uri="http://purl.org/dc/terms/"/>
    <ds:schemaRef ds:uri="http://schemas.openxmlformats.org/package/2006/metadata/core-properties"/>
    <ds:schemaRef ds:uri="http://schemas.microsoft.com/office/2006/documentManagement/types"/>
    <ds:schemaRef ds:uri="7d00d6f7-ee89-4cc1-9a05-c30bb63bda15"/>
    <ds:schemaRef ds:uri="895e0921-fcab-4d31-9195-97c01b0ea55b"/>
    <ds:schemaRef ds:uri="http://purl.org/dc/elements/1.1/"/>
    <ds:schemaRef ds:uri="http://schemas.microsoft.com/office/2006/metadata/properti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7156CE40-3DA3-4F74-A601-09B463231671}">
  <ds:schemaRefs>
    <ds:schemaRef ds:uri="7d00d6f7-ee89-4cc1-9a05-c30bb63bda15"/>
    <ds:schemaRef ds:uri="895e0921-fcab-4d31-9195-97c01b0ea55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3BC7A3A-A679-488F-B3B3-5398433C51F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1768</TotalTime>
  <Words>4055</Words>
  <Application>Microsoft Office PowerPoint</Application>
  <PresentationFormat>Довільний</PresentationFormat>
  <Paragraphs>367</Paragraphs>
  <Slides>56</Slides>
  <Notes>2</Notes>
  <HiddenSlides>0</HiddenSlides>
  <MMClips>0</MMClips>
  <ScaleCrop>false</ScaleCrop>
  <HeadingPairs>
    <vt:vector size="6" baseType="variant">
      <vt:variant>
        <vt:lpstr>Використані шрифти</vt:lpstr>
      </vt:variant>
      <vt:variant>
        <vt:i4>8</vt:i4>
      </vt:variant>
      <vt:variant>
        <vt:lpstr>Тема</vt:lpstr>
      </vt:variant>
      <vt:variant>
        <vt:i4>1</vt:i4>
      </vt:variant>
      <vt:variant>
        <vt:lpstr>Заголовки слайдів</vt:lpstr>
      </vt:variant>
      <vt:variant>
        <vt:i4>56</vt:i4>
      </vt:variant>
    </vt:vector>
  </HeadingPairs>
  <TitlesOfParts>
    <vt:vector size="65" baseType="lpstr">
      <vt:lpstr>Aptos</vt:lpstr>
      <vt:lpstr>Arial</vt:lpstr>
      <vt:lpstr>Calibri</vt:lpstr>
      <vt:lpstr>Calibri Light</vt:lpstr>
      <vt:lpstr>Google Sans</vt:lpstr>
      <vt:lpstr>Helvetica Neue</vt:lpstr>
      <vt:lpstr>TITILLIUMMAPS29L-400WT</vt:lpstr>
      <vt:lpstr>Trebuchet MS</vt:lpstr>
      <vt:lpstr>Tittle</vt:lpstr>
      <vt:lpstr>Презентація PowerPoint</vt:lpstr>
      <vt:lpstr>Презентація PowerPoint</vt:lpstr>
      <vt:lpstr>Презентація PowerPoint</vt:lpstr>
      <vt:lpstr>Вступ</vt:lpstr>
      <vt:lpstr>Частина 1. ПРОБЛЕМАТИКА ПИТАННЯ</vt:lpstr>
      <vt:lpstr>Презентація PowerPoint</vt:lpstr>
      <vt:lpstr>Презентація PowerPoint</vt:lpstr>
      <vt:lpstr>Презентація PowerPoint</vt:lpstr>
      <vt:lpstr>Частина 2. ПРИНЦИПИ ФОРМУВАННЯ СТАЛОГО МІСТА</vt:lpstr>
      <vt:lpstr>Презентація PowerPoint</vt:lpstr>
      <vt:lpstr>Презентація PowerPoint</vt:lpstr>
      <vt:lpstr>Презентація PowerPoint</vt:lpstr>
      <vt:lpstr>Презентація PowerPoint</vt:lpstr>
      <vt:lpstr>Презентація PowerPoint</vt:lpstr>
      <vt:lpstr>Екомісто. Загальний вигляд.  [https://ecopolitic.com.ua/ua/news/u-singapuri-pobudujut-rozumne-ekomisto-yakij-viglyad-vono-matime/]</vt:lpstr>
      <vt:lpstr>Частина 3. ОСНОВНІ ОЗНАКИ ЕКОМІСТА</vt:lpstr>
      <vt:lpstr>Ключові характеристики екоміст</vt:lpstr>
      <vt:lpstr>Презентація PowerPoint</vt:lpstr>
      <vt:lpstr>Велосипедні доріжки. м .Амстердам,  Нідерланди</vt:lpstr>
      <vt:lpstr>Національний парк Лахемаа,  де знаходиться болотні   угіддя  Виру, Естонія (авторські світлини) </vt:lpstr>
      <vt:lpstr>Парки та  паркові  зони  в м.  Гамбург , Німеччина (авторська світлина) </vt:lpstr>
      <vt:lpstr>Презентація PowerPoint</vt:lpstr>
      <vt:lpstr>Відведення надлишку дощових стічних вод з ланів та автошляхів за допомогою технологій зелених конструкцій – дощових садів, – м. Вроцлав, Польща (авторська світлина) </vt:lpstr>
      <vt:lpstr>Приклади застосування зелених конструкцій на фасадах будівлі торгівельного комплексу м. Вроцлав, Польща (авторська світлина) :  а- фасадні зелені блоки, б- вертикальне озеленення. </vt:lpstr>
      <vt:lpstr>Презентація PowerPoint</vt:lpstr>
      <vt:lpstr>Презентація PowerPoint</vt:lpstr>
      <vt:lpstr>Ієрархія управління відходами</vt:lpstr>
      <vt:lpstr>Презентація PowerPoint</vt:lpstr>
      <vt:lpstr>Презентація PowerPoint</vt:lpstr>
      <vt:lpstr>Презентація PowerPoint</vt:lpstr>
      <vt:lpstr>Частина 4.    ПРАКТИЧНИЙ КЕЙС 1 </vt:lpstr>
      <vt:lpstr>Ознайомтеся з прикладом управління відходами в Німеччині    Які позитивні приклади ви можете ще навести в країнах Європи та в Україні?   Які документи регулюють поводження з відходами в Україні та Європі?</vt:lpstr>
      <vt:lpstr>Частина 5.  Екологічні  програми та ініціативи  на державному та міському рівнях </vt:lpstr>
      <vt:lpstr>Переорієнтація старих будівель під потреби міста (редевелопмент) Причал Хея,  Лондон</vt:lpstr>
      <vt:lpstr>Презентація PowerPoint</vt:lpstr>
      <vt:lpstr>Презентація PowerPoint</vt:lpstr>
      <vt:lpstr>Система Eco-Cycle Underground Park у Токіо</vt:lpstr>
      <vt:lpstr>Презентація PowerPoint</vt:lpstr>
      <vt:lpstr>Система інтелектуальних ліхтарів у місті Осло</vt:lpstr>
      <vt:lpstr>Презентація PowerPoint</vt:lpstr>
      <vt:lpstr>Практичні заходи та переваги ефективної політики  споживання та заощадження енергії</vt:lpstr>
      <vt:lpstr>Підтримання місцевих ініціатив Нового європейського Баугаузу  Напрямки  підтримки  ініціатив  місцевих органів державної влади та сприяння розвитку Нового європейського Баугаузу:</vt:lpstr>
      <vt:lpstr>Частина 6.    ПРАКТИЧНИЙ КЕЙС 2 </vt:lpstr>
      <vt:lpstr>Проаналізуйте інші екологічні ініціативи з джерела для розвинених міст світу.   Ознайомтеся з екологічними ініціативами для м. Києва.   Проаналізуйте інформацію та порівняйте з прикладами  попереднього джерела.  Які ще екологічні ініціативи, на Вашу думку, можна запровадити у містах України? </vt:lpstr>
      <vt:lpstr>Частина 7.    ЕКОПОСЕЛЕННЯ </vt:lpstr>
      <vt:lpstr>Презентація PowerPoint</vt:lpstr>
      <vt:lpstr>Презентація PowerPoint</vt:lpstr>
      <vt:lpstr>Презентація PowerPoint</vt:lpstr>
      <vt:lpstr>Частина 8.  Практичний кейс 3</vt:lpstr>
      <vt:lpstr>Презентація PowerPoint</vt:lpstr>
      <vt:lpstr>Презентація PowerPoint</vt:lpstr>
      <vt:lpstr>Презентація PowerPoint</vt:lpstr>
      <vt:lpstr>Презентація PowerPoint</vt:lpstr>
      <vt:lpstr>Додаткові матеріали Література </vt:lpstr>
      <vt:lpstr>Презентація PowerPoint</vt:lpstr>
      <vt:lpstr>Презентація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Florence Kuijl</dc:creator>
  <cp:lastModifiedBy>Мілейковський Віктор Олександрович</cp:lastModifiedBy>
  <cp:revision>176</cp:revision>
  <dcterms:modified xsi:type="dcterms:W3CDTF">2025-10-01T16:59:08Z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0x01010081E8AFFADC905D4BA34F672F97FA2090</vt:lpwstr>
  </property>
  <property fmtid="{D5CDD505-2E9C-101B-9397-08002B2CF9AE}" pid="3" name="MediaServiceImageTags">
    <vt:lpwstr/>
  </property>
  <property fmtid="{D5CDD505-2E9C-101B-9397-08002B2CF9AE}" pid="4" name="MSIP_Label_680afd86-dcf7-4483-b9eb-5af1dcd104e1_Enabled">
    <vt:lpwstr>true</vt:lpwstr>
  </property>
  <property fmtid="{D5CDD505-2E9C-101B-9397-08002B2CF9AE}" pid="5" name="MSIP_Label_680afd86-dcf7-4483-b9eb-5af1dcd104e1_SetDate">
    <vt:lpwstr>2024-10-08T07:19:45Z</vt:lpwstr>
  </property>
  <property fmtid="{D5CDD505-2E9C-101B-9397-08002B2CF9AE}" pid="6" name="MSIP_Label_680afd86-dcf7-4483-b9eb-5af1dcd104e1_Method">
    <vt:lpwstr>Standard</vt:lpwstr>
  </property>
  <property fmtid="{D5CDD505-2E9C-101B-9397-08002B2CF9AE}" pid="7" name="MSIP_Label_680afd86-dcf7-4483-b9eb-5af1dcd104e1_Name">
    <vt:lpwstr>K2 Intern</vt:lpwstr>
  </property>
  <property fmtid="{D5CDD505-2E9C-101B-9397-08002B2CF9AE}" pid="8" name="MSIP_Label_680afd86-dcf7-4483-b9eb-5af1dcd104e1_SiteId">
    <vt:lpwstr>5a9809cf-0bcb-413a-838a-09ecc40cc9e8</vt:lpwstr>
  </property>
  <property fmtid="{D5CDD505-2E9C-101B-9397-08002B2CF9AE}" pid="9" name="MSIP_Label_680afd86-dcf7-4483-b9eb-5af1dcd104e1_ActionId">
    <vt:lpwstr>e33ff92a-b78a-4a5a-a430-83ffcdf43a97</vt:lpwstr>
  </property>
  <property fmtid="{D5CDD505-2E9C-101B-9397-08002B2CF9AE}" pid="10" name="MSIP_Label_680afd86-dcf7-4483-b9eb-5af1dcd104e1_ContentBits">
    <vt:lpwstr>0</vt:lpwstr>
  </property>
</Properties>
</file>