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705" r:id="rId4"/>
  </p:sldMasterIdLst>
  <p:notesMasterIdLst>
    <p:notesMasterId r:id="rId65"/>
  </p:notesMasterIdLst>
  <p:handoutMasterIdLst>
    <p:handoutMasterId r:id="rId66"/>
  </p:handoutMasterIdLst>
  <p:sldIdLst>
    <p:sldId id="476" r:id="rId5"/>
    <p:sldId id="397" r:id="rId6"/>
    <p:sldId id="393" r:id="rId7"/>
    <p:sldId id="391" r:id="rId8"/>
    <p:sldId id="458" r:id="rId9"/>
    <p:sldId id="392" r:id="rId10"/>
    <p:sldId id="379" r:id="rId11"/>
    <p:sldId id="400" r:id="rId12"/>
    <p:sldId id="398" r:id="rId13"/>
    <p:sldId id="382" r:id="rId14"/>
    <p:sldId id="399" r:id="rId15"/>
    <p:sldId id="404" r:id="rId16"/>
    <p:sldId id="409" r:id="rId17"/>
    <p:sldId id="471" r:id="rId18"/>
    <p:sldId id="408" r:id="rId19"/>
    <p:sldId id="410" r:id="rId20"/>
    <p:sldId id="411" r:id="rId21"/>
    <p:sldId id="412" r:id="rId22"/>
    <p:sldId id="402" r:id="rId23"/>
    <p:sldId id="460" r:id="rId24"/>
    <p:sldId id="414" r:id="rId25"/>
    <p:sldId id="472" r:id="rId26"/>
    <p:sldId id="473" r:id="rId27"/>
    <p:sldId id="474" r:id="rId28"/>
    <p:sldId id="421" r:id="rId29"/>
    <p:sldId id="461" r:id="rId30"/>
    <p:sldId id="465" r:id="rId31"/>
    <p:sldId id="467" r:id="rId32"/>
    <p:sldId id="466" r:id="rId33"/>
    <p:sldId id="464" r:id="rId34"/>
    <p:sldId id="470" r:id="rId35"/>
    <p:sldId id="468" r:id="rId36"/>
    <p:sldId id="469" r:id="rId37"/>
    <p:sldId id="462" r:id="rId38"/>
    <p:sldId id="477" r:id="rId39"/>
    <p:sldId id="479" r:id="rId40"/>
    <p:sldId id="480" r:id="rId41"/>
    <p:sldId id="481" r:id="rId42"/>
    <p:sldId id="482" r:id="rId43"/>
    <p:sldId id="483" r:id="rId44"/>
    <p:sldId id="484" r:id="rId45"/>
    <p:sldId id="485" r:id="rId46"/>
    <p:sldId id="486" r:id="rId47"/>
    <p:sldId id="487" r:id="rId48"/>
    <p:sldId id="488" r:id="rId49"/>
    <p:sldId id="489" r:id="rId50"/>
    <p:sldId id="492" r:id="rId51"/>
    <p:sldId id="501" r:id="rId52"/>
    <p:sldId id="491" r:id="rId53"/>
    <p:sldId id="490" r:id="rId54"/>
    <p:sldId id="493" r:id="rId55"/>
    <p:sldId id="494" r:id="rId56"/>
    <p:sldId id="418" r:id="rId57"/>
    <p:sldId id="495" r:id="rId58"/>
    <p:sldId id="496" r:id="rId59"/>
    <p:sldId id="497" r:id="rId60"/>
    <p:sldId id="499" r:id="rId61"/>
    <p:sldId id="388" r:id="rId62"/>
    <p:sldId id="500" r:id="rId63"/>
    <p:sldId id="336" r:id="rId64"/>
  </p:sldIdLst>
  <p:sldSz cx="24384000" cy="13716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A687278D-24A2-4F61-A694-A01028E61A51}">
          <p14:sldIdLst>
            <p14:sldId id="476"/>
            <p14:sldId id="397"/>
            <p14:sldId id="393"/>
            <p14:sldId id="391"/>
            <p14:sldId id="458"/>
            <p14:sldId id="392"/>
            <p14:sldId id="379"/>
            <p14:sldId id="400"/>
            <p14:sldId id="398"/>
            <p14:sldId id="382"/>
            <p14:sldId id="399"/>
            <p14:sldId id="404"/>
            <p14:sldId id="409"/>
            <p14:sldId id="471"/>
            <p14:sldId id="408"/>
            <p14:sldId id="410"/>
            <p14:sldId id="411"/>
            <p14:sldId id="412"/>
            <p14:sldId id="402"/>
            <p14:sldId id="460"/>
            <p14:sldId id="414"/>
            <p14:sldId id="472"/>
            <p14:sldId id="473"/>
            <p14:sldId id="474"/>
            <p14:sldId id="421"/>
            <p14:sldId id="461"/>
            <p14:sldId id="465"/>
            <p14:sldId id="467"/>
            <p14:sldId id="466"/>
            <p14:sldId id="464"/>
            <p14:sldId id="470"/>
            <p14:sldId id="468"/>
            <p14:sldId id="469"/>
            <p14:sldId id="462"/>
            <p14:sldId id="477"/>
            <p14:sldId id="479"/>
            <p14:sldId id="480"/>
            <p14:sldId id="481"/>
            <p14:sldId id="482"/>
            <p14:sldId id="483"/>
            <p14:sldId id="484"/>
            <p14:sldId id="485"/>
            <p14:sldId id="486"/>
            <p14:sldId id="487"/>
            <p14:sldId id="488"/>
            <p14:sldId id="489"/>
            <p14:sldId id="492"/>
            <p14:sldId id="501"/>
            <p14:sldId id="491"/>
            <p14:sldId id="490"/>
            <p14:sldId id="493"/>
            <p14:sldId id="494"/>
            <p14:sldId id="418"/>
            <p14:sldId id="495"/>
            <p14:sldId id="496"/>
            <p14:sldId id="497"/>
            <p14:sldId id="499"/>
            <p14:sldId id="388"/>
            <p14:sldId id="500"/>
            <p14:sldId id="336"/>
          </p14:sldIdLst>
        </p14:section>
      </p14:sectionLst>
    </p:ext>
    <p:ext uri="{EFAFB233-063F-42B5-8137-9DF3F51BA10A}">
      <p15:sldGuideLst xmlns:p15="http://schemas.microsoft.com/office/powerpoint/2012/main">
        <p15:guide id="1" pos="400" userDrawn="1">
          <p15:clr>
            <a:srgbClr val="A4A3A4"/>
          </p15:clr>
        </p15:guide>
        <p15:guide id="2" pos="14824" userDrawn="1">
          <p15:clr>
            <a:srgbClr val="A4A3A4"/>
          </p15:clr>
        </p15:guide>
        <p15:guide id="3" orient="horz" pos="351"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EF10F09-45BB-CA30-4218-6F7A9E62366E}" name="Oliver Jancke" initials="OJ" userId="S::oliver.jancke@innovawood.eu::702b9ec0-9e93-4445-a19f-702e1f6debe6" providerId="AD"/>
  <p188:author id="{9705AC9D-4963-E556-098A-DA5CA06E148F}" name="Florence Kuijl" initials="FK" userId="S::florence.kuijl@innovawood.eu::a4b191bc-683d-4c4a-ba71-999535989cd3" providerId="AD"/>
  <p188:author id="{0C0131A1-F5DF-A503-665D-60CB441A9EF6}" name="Andreja Kutnar" initials="AK" userId="S::andreja.kutnar@innorenew.eu::8b80f2f5-0949-4421-86cb-688eb2093d7c" providerId="AD"/>
  <p188:author id="{028ABFB6-87A1-32D6-863F-89393F38B432}" name="Marlene A Johansson" initials="MJ" userId="S::marlene.a.johansson@ri.se::0aed1438-17ac-435a-b824-fa3e95418fb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D4D4D"/>
    <a:srgbClr val="EEDE66"/>
    <a:srgbClr val="96D6F3"/>
    <a:srgbClr val="79C59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6EB41CC-E071-F0F8-7F22-25CCEC1B9144}" v="53" dt="2025-09-09T07:38:48.236"/>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wholeTbl>
    <a:band2H>
      <a:tcTxStyle/>
      <a:tcStyle>
        <a:tcBdr/>
        <a:fill>
          <a:solidFill>
            <a:srgbClr val="D5D5D5"/>
          </a:solidFill>
        </a:fill>
      </a:tcStyle>
    </a:band2H>
    <a:firstCol>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firstCol>
    <a:la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lastRow>
    <a:fir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firstRow>
  </a:tblStyle>
  <a:tblStyle styleId="{C7B018BB-80A7-4F77-B60F-C8B233D01FF8}" styleName="">
    <a:tblBg/>
    <a:wholeTbl>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wholeTbl>
    <a:band2H>
      <a:tcTxStyle/>
      <a:tcStyle>
        <a:tcBdr/>
        <a:fill>
          <a:solidFill>
            <a:srgbClr val="D5D5D5"/>
          </a:solidFill>
        </a:fill>
      </a:tcStyle>
    </a:band2H>
    <a:firstCol>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firstCol>
    <a:lastRow>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lastRow>
    <a:fir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chemeClr val="accent2">
              <a:hueOff val="-357243"/>
              <a:satOff val="7293"/>
              <a:lumOff val="8906"/>
            </a:schemeClr>
          </a:solidFill>
        </a:fill>
      </a:tcStyle>
    </a:firstRow>
  </a:tblStyle>
  <a:tblStyle styleId="{EEE7283C-3CF3-47DC-8721-378D4A62B228}" styleName="">
    <a:tblBg/>
    <a:wholeTbl>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wholeTbl>
    <a:band2H>
      <a:tcTxStyle/>
      <a:tcStyle>
        <a:tcBdr/>
        <a:fill>
          <a:solidFill>
            <a:srgbClr val="D5D5D5"/>
          </a:solidFill>
        </a:fill>
      </a:tcStyle>
    </a:band2H>
    <a:firstCol>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chemeClr val="accent3">
              <a:satOff val="1412"/>
              <a:lumOff val="16412"/>
            </a:schemeClr>
          </a:solidFill>
        </a:fill>
      </a:tcStyle>
    </a:firstCol>
    <a:lastRow>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atOff val="1412"/>
                  <a:lumOff val="16412"/>
                </a:schemeClr>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lastRow>
    <a:fir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6E937E"/>
          </a:solidFill>
        </a:fill>
      </a:tcStyle>
    </a:firstRow>
  </a:tblStyle>
  <a:tblStyle styleId="{CF821DB8-F4EB-4A41-A1BA-3FCAFE7338EE}" styleName="">
    <a:tblBg/>
    <a:wholeTbl>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AF7E9"/>
          </a:solidFill>
        </a:fill>
      </a:tcStyle>
    </a:wholeTbl>
    <a:band2H>
      <a:tcTxStyle/>
      <a:tcStyle>
        <a:tcBdr/>
        <a:fill>
          <a:solidFill>
            <a:srgbClr val="FFF171"/>
          </a:solidFill>
        </a:fill>
      </a:tcStyle>
    </a:band2H>
    <a:firstCol>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A51B"/>
          </a:solidFill>
        </a:fill>
      </a:tcStyle>
    </a:firstCol>
    <a:la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E1A84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AF7E9"/>
          </a:solidFill>
        </a:fill>
      </a:tcStyle>
    </a:lastRow>
    <a:fir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chemeClr val="accent4">
              <a:hueOff val="103425"/>
              <a:satOff val="-7243"/>
              <a:lumOff val="9921"/>
            </a:schemeClr>
          </a:solidFill>
        </a:fill>
      </a:tcStyle>
    </a:firstRow>
  </a:tblStyle>
  <a:tblStyle styleId="{33BA23B1-9221-436E-865A-0063620EA4FD}" styleName="">
    <a:tblBg/>
    <a:wholeTbl>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wholeTbl>
    <a:band2H>
      <a:tcTxStyle/>
      <a:tcStyle>
        <a:tcBdr/>
        <a:fill>
          <a:solidFill>
            <a:schemeClr val="accent5"/>
          </a:solidFill>
        </a:fill>
      </a:tcStyle>
    </a:band2H>
    <a:firstCol>
      <a:tcTxStyle b="on" i="off">
        <a:font>
          <a:latin typeface="Graphik Semibold"/>
          <a:ea typeface="Graphik Semibold"/>
          <a:cs typeface="Graphik Semibold"/>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chemeClr val="accent5">
              <a:lumOff val="-14283"/>
            </a:schemeClr>
          </a:solidFill>
        </a:fill>
      </a:tcStyle>
    </a:firstCol>
    <a:la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5">
                  <a:lumOff val="-14283"/>
                </a:schemeClr>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lastRow>
    <a:firstRow>
      <a:tcTxStyle b="on" i="off">
        <a:font>
          <a:latin typeface="Graphik Semibold"/>
          <a:ea typeface="Graphik Semibold"/>
          <a:cs typeface="Graphik Semibold"/>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chemeClr val="accent5">
              <a:satOff val="-6299"/>
              <a:lumOff val="-32309"/>
            </a:schemeClr>
          </a:solidFill>
        </a:fill>
      </a:tcStyle>
    </a:firstRow>
  </a:tblStyle>
  <a:tblStyle styleId="{2708684C-4D16-4618-839F-0558EEFCDFE6}" styleName="">
    <a:tblBg/>
    <a:wholeTbl>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wholeTbl>
    <a:band2H>
      <a:tcTxStyle/>
      <a:tcStyle>
        <a:tcBdr/>
        <a:fill>
          <a:solidFill>
            <a:srgbClr val="EDEEEE"/>
          </a:solidFill>
        </a:fill>
      </a:tcStyle>
    </a:band2H>
    <a:firstCol>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firstCol>
    <a:la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lastRow>
    <a:fir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5D5D5"/>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81" autoAdjust="0"/>
    <p:restoredTop sz="94660"/>
  </p:normalViewPr>
  <p:slideViewPr>
    <p:cSldViewPr snapToGrid="0">
      <p:cViewPr varScale="1">
        <p:scale>
          <a:sx n="43" d="100"/>
          <a:sy n="43" d="100"/>
        </p:scale>
        <p:origin x="365" y="149"/>
      </p:cViewPr>
      <p:guideLst>
        <p:guide pos="400"/>
        <p:guide pos="14824"/>
        <p:guide orient="horz" pos="351"/>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viewProps" Target="viewProps.xml"/><Relationship Id="rId7" Type="http://schemas.openxmlformats.org/officeDocument/2006/relationships/slide" Target="slides/slide3.xml"/><Relationship Id="rId71"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handoutMaster" Target="handoutMasters/handoutMaster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F1241F5C-756D-D3CC-63B3-43FB7D8A0C1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029F8095-F2C3-D135-B725-98AD87268A9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33762E1-9D42-4259-B438-FE50C692F378}" type="datetimeFigureOut">
              <a:rPr lang="fr-FR" smtClean="0"/>
              <a:t>28/09/2025</a:t>
            </a:fld>
            <a:endParaRPr lang="fr-FR"/>
          </a:p>
        </p:txBody>
      </p:sp>
      <p:sp>
        <p:nvSpPr>
          <p:cNvPr id="4" name="Espace réservé du pied de page 3">
            <a:extLst>
              <a:ext uri="{FF2B5EF4-FFF2-40B4-BE49-F238E27FC236}">
                <a16:creationId xmlns:a16="http://schemas.microsoft.com/office/drawing/2014/main" id="{230A0035-714C-FD55-7896-B015F958FA2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C844A786-78B4-153B-1EB0-23A7C6801CD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6B698FC-D56E-4827-B570-1DEE6236057F}" type="slidenum">
              <a:rPr lang="fr-FR" smtClean="0"/>
              <a:t>‹№›</a:t>
            </a:fld>
            <a:endParaRPr lang="fr-FR"/>
          </a:p>
        </p:txBody>
      </p:sp>
    </p:spTree>
    <p:extLst>
      <p:ext uri="{BB962C8B-B14F-4D97-AF65-F5344CB8AC3E}">
        <p14:creationId xmlns:p14="http://schemas.microsoft.com/office/powerpoint/2010/main" val="15965700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8" name="Shape 168"/>
          <p:cNvSpPr>
            <a:spLocks noGrp="1" noRot="1" noChangeAspect="1"/>
          </p:cNvSpPr>
          <p:nvPr>
            <p:ph type="sldImg"/>
          </p:nvPr>
        </p:nvSpPr>
        <p:spPr>
          <a:xfrm>
            <a:off x="1143000" y="685800"/>
            <a:ext cx="4572000" cy="3429000"/>
          </a:xfrm>
          <a:prstGeom prst="rect">
            <a:avLst/>
          </a:prstGeom>
        </p:spPr>
        <p:txBody>
          <a:bodyPr/>
          <a:lstStyle/>
          <a:p>
            <a:endParaRPr/>
          </a:p>
        </p:txBody>
      </p:sp>
      <p:sp>
        <p:nvSpPr>
          <p:cNvPr id="169" name="Shape 169"/>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783615495"/>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uk-UA" dirty="0"/>
          </a:p>
        </p:txBody>
      </p:sp>
    </p:spTree>
    <p:extLst>
      <p:ext uri="{BB962C8B-B14F-4D97-AF65-F5344CB8AC3E}">
        <p14:creationId xmlns:p14="http://schemas.microsoft.com/office/powerpoint/2010/main" val="29585869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uk-UA" dirty="0"/>
          </a:p>
        </p:txBody>
      </p:sp>
    </p:spTree>
    <p:extLst>
      <p:ext uri="{BB962C8B-B14F-4D97-AF65-F5344CB8AC3E}">
        <p14:creationId xmlns:p14="http://schemas.microsoft.com/office/powerpoint/2010/main" val="33828436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uk-UA" dirty="0"/>
          </a:p>
        </p:txBody>
      </p:sp>
    </p:spTree>
    <p:extLst>
      <p:ext uri="{BB962C8B-B14F-4D97-AF65-F5344CB8AC3E}">
        <p14:creationId xmlns:p14="http://schemas.microsoft.com/office/powerpoint/2010/main" val="38751249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6_Basic">
    <p:spTree>
      <p:nvGrpSpPr>
        <p:cNvPr id="1" name=""/>
        <p:cNvGrpSpPr/>
        <p:nvPr/>
      </p:nvGrpSpPr>
      <p:grpSpPr>
        <a:xfrm>
          <a:off x="0" y="0"/>
          <a:ext cx="0" cy="0"/>
          <a:chOff x="0" y="0"/>
          <a:chExt cx="0" cy="0"/>
        </a:xfrm>
      </p:grpSpPr>
      <p:sp>
        <p:nvSpPr>
          <p:cNvPr id="2" name="Marcador de posición de imagen 8">
            <a:extLst>
              <a:ext uri="{FF2B5EF4-FFF2-40B4-BE49-F238E27FC236}">
                <a16:creationId xmlns:a16="http://schemas.microsoft.com/office/drawing/2014/main" id="{3F686C83-D228-FED8-0A4E-1768BF93AE16}"/>
              </a:ext>
            </a:extLst>
          </p:cNvPr>
          <p:cNvSpPr>
            <a:spLocks noGrp="1"/>
          </p:cNvSpPr>
          <p:nvPr>
            <p:ph type="pic" sz="quarter" idx="16"/>
          </p:nvPr>
        </p:nvSpPr>
        <p:spPr>
          <a:xfrm flipH="1">
            <a:off x="8207295" y="480269"/>
            <a:ext cx="15113619" cy="12767380"/>
          </a:xfrm>
          <a:prstGeom prst="parallelogram">
            <a:avLst>
              <a:gd name="adj" fmla="val 18169"/>
            </a:avLst>
          </a:prstGeom>
        </p:spPr>
        <p:txBody>
          <a:bodyPr/>
          <a:lstStyle/>
          <a:p>
            <a:endParaRPr lang="es-419"/>
          </a:p>
        </p:txBody>
      </p:sp>
      <p:pic>
        <p:nvPicPr>
          <p:cNvPr id="3" name="Imagen 2">
            <a:extLst>
              <a:ext uri="{FF2B5EF4-FFF2-40B4-BE49-F238E27FC236}">
                <a16:creationId xmlns:a16="http://schemas.microsoft.com/office/drawing/2014/main" id="{A318155C-1BCC-B809-2A4F-7926960749D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37138" b="37138"/>
          <a:stretch/>
        </p:blipFill>
        <p:spPr>
          <a:xfrm>
            <a:off x="-153122" y="212645"/>
            <a:ext cx="5445583" cy="1400783"/>
          </a:xfrm>
          <a:prstGeom prst="rect">
            <a:avLst/>
          </a:prstGeom>
        </p:spPr>
      </p:pic>
      <p:sp>
        <p:nvSpPr>
          <p:cNvPr id="6" name="Marcador de pie de página 19">
            <a:extLst>
              <a:ext uri="{FF2B5EF4-FFF2-40B4-BE49-F238E27FC236}">
                <a16:creationId xmlns:a16="http://schemas.microsoft.com/office/drawing/2014/main" id="{BD0FE0E0-226E-58E2-FE8B-67B6553DCFFF}"/>
              </a:ext>
            </a:extLst>
          </p:cNvPr>
          <p:cNvSpPr>
            <a:spLocks noGrp="1"/>
          </p:cNvSpPr>
          <p:nvPr>
            <p:ph type="ftr" sz="quarter" idx="3"/>
          </p:nvPr>
        </p:nvSpPr>
        <p:spPr>
          <a:xfrm>
            <a:off x="672301" y="12712700"/>
            <a:ext cx="8229600" cy="730250"/>
          </a:xfrm>
          <a:prstGeom prst="rect">
            <a:avLst/>
          </a:prstGeom>
        </p:spPr>
        <p:txBody>
          <a:bodyPr vert="horz" lIns="91440" tIns="45720" rIns="91440" bIns="45720" rtlCol="0" anchor="ctr"/>
          <a:lstStyle>
            <a:lvl1pPr algn="l">
              <a:defRPr sz="2000" baseline="0">
                <a:solidFill>
                  <a:schemeClr val="tx1">
                    <a:tint val="75000"/>
                  </a:schemeClr>
                </a:solidFill>
              </a:defRPr>
            </a:lvl1pPr>
          </a:lstStyle>
          <a:p>
            <a:r>
              <a:rPr lang="es-419" err="1"/>
              <a:t>Presentation</a:t>
            </a:r>
            <a:r>
              <a:rPr lang="es-419"/>
              <a:t> Name | Speaker | Date</a:t>
            </a:r>
          </a:p>
        </p:txBody>
      </p:sp>
    </p:spTree>
    <p:extLst>
      <p:ext uri="{BB962C8B-B14F-4D97-AF65-F5344CB8AC3E}">
        <p14:creationId xmlns:p14="http://schemas.microsoft.com/office/powerpoint/2010/main" val="76226584"/>
      </p:ext>
    </p:extLst>
  </p:cSld>
  <p:clrMapOvr>
    <a:masterClrMapping/>
  </p:clrMapOvr>
  <p:transition spd="med"/>
  <p:extLst>
    <p:ext uri="{DCECCB84-F9BA-43D5-87BE-67443E8EF086}">
      <p15:sldGuideLst xmlns:p15="http://schemas.microsoft.com/office/powerpoint/2012/main">
        <p15:guide id="1" orient="horz" pos="4320" userDrawn="1">
          <p15:clr>
            <a:srgbClr val="FBAE40"/>
          </p15:clr>
        </p15:guide>
        <p15:guide id="2" pos="76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2_Basic">
    <p:spTree>
      <p:nvGrpSpPr>
        <p:cNvPr id="1" name=""/>
        <p:cNvGrpSpPr/>
        <p:nvPr/>
      </p:nvGrpSpPr>
      <p:grpSpPr>
        <a:xfrm>
          <a:off x="0" y="0"/>
          <a:ext cx="0" cy="0"/>
          <a:chOff x="0" y="0"/>
          <a:chExt cx="0" cy="0"/>
        </a:xfrm>
      </p:grpSpPr>
      <p:sp>
        <p:nvSpPr>
          <p:cNvPr id="2" name="Rectángulo redondeado 3">
            <a:extLst>
              <a:ext uri="{FF2B5EF4-FFF2-40B4-BE49-F238E27FC236}">
                <a16:creationId xmlns:a16="http://schemas.microsoft.com/office/drawing/2014/main" id="{82A04377-9AF4-3EF1-69B2-E363568A22E3}"/>
              </a:ext>
            </a:extLst>
          </p:cNvPr>
          <p:cNvSpPr/>
          <p:nvPr userDrawn="1"/>
        </p:nvSpPr>
        <p:spPr>
          <a:xfrm>
            <a:off x="11881002" y="1853083"/>
            <a:ext cx="11830697" cy="4896633"/>
          </a:xfrm>
          <a:prstGeom prst="roundRect">
            <a:avLst>
              <a:gd name="adj" fmla="val 6269"/>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4" name="Rectángulo redondeado 3">
            <a:extLst>
              <a:ext uri="{FF2B5EF4-FFF2-40B4-BE49-F238E27FC236}">
                <a16:creationId xmlns:a16="http://schemas.microsoft.com/office/drawing/2014/main" id="{11B26958-410C-928D-2272-26941F451BF0}"/>
              </a:ext>
            </a:extLst>
          </p:cNvPr>
          <p:cNvSpPr/>
          <p:nvPr userDrawn="1"/>
        </p:nvSpPr>
        <p:spPr>
          <a:xfrm>
            <a:off x="672301" y="1918447"/>
            <a:ext cx="10673478" cy="4831269"/>
          </a:xfrm>
          <a:prstGeom prst="roundRect">
            <a:avLst>
              <a:gd name="adj" fmla="val 6269"/>
            </a:avLst>
          </a:prstGeom>
          <a:solidFill>
            <a:srgbClr val="96D6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8" name="Rectángulo redondeado 7">
            <a:extLst>
              <a:ext uri="{FF2B5EF4-FFF2-40B4-BE49-F238E27FC236}">
                <a16:creationId xmlns:a16="http://schemas.microsoft.com/office/drawing/2014/main" id="{9DDD7C09-608C-8C80-B065-8B2FFBB56996}"/>
              </a:ext>
            </a:extLst>
          </p:cNvPr>
          <p:cNvSpPr/>
          <p:nvPr userDrawn="1"/>
        </p:nvSpPr>
        <p:spPr>
          <a:xfrm>
            <a:off x="672301" y="7631560"/>
            <a:ext cx="10673478" cy="4676745"/>
          </a:xfrm>
          <a:prstGeom prst="roundRect">
            <a:avLst>
              <a:gd name="adj" fmla="val 6269"/>
            </a:avLst>
          </a:prstGeom>
          <a:solidFill>
            <a:srgbClr val="EEDE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9" name="Rectángulo redondeado 8">
            <a:extLst>
              <a:ext uri="{FF2B5EF4-FFF2-40B4-BE49-F238E27FC236}">
                <a16:creationId xmlns:a16="http://schemas.microsoft.com/office/drawing/2014/main" id="{B9FE35CE-3579-B4B2-AF08-77658E2B867A}"/>
              </a:ext>
            </a:extLst>
          </p:cNvPr>
          <p:cNvSpPr/>
          <p:nvPr userDrawn="1"/>
        </p:nvSpPr>
        <p:spPr>
          <a:xfrm>
            <a:off x="12007516" y="7631560"/>
            <a:ext cx="11704183" cy="4793522"/>
          </a:xfrm>
          <a:prstGeom prst="roundRect">
            <a:avLst>
              <a:gd name="adj" fmla="val 6269"/>
            </a:avLst>
          </a:prstGeom>
          <a:solidFill>
            <a:srgbClr val="79C5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0" name="Marcador de texto 8">
            <a:extLst>
              <a:ext uri="{FF2B5EF4-FFF2-40B4-BE49-F238E27FC236}">
                <a16:creationId xmlns:a16="http://schemas.microsoft.com/office/drawing/2014/main" id="{3C448E6D-40CF-B7A3-DE75-A5B526573DD9}"/>
              </a:ext>
            </a:extLst>
          </p:cNvPr>
          <p:cNvSpPr>
            <a:spLocks noGrp="1"/>
          </p:cNvSpPr>
          <p:nvPr>
            <p:ph type="body" sz="quarter" idx="13" hasCustomPrompt="1"/>
          </p:nvPr>
        </p:nvSpPr>
        <p:spPr>
          <a:xfrm>
            <a:off x="1207525" y="2511908"/>
            <a:ext cx="6149509" cy="1071134"/>
          </a:xfrm>
          <a:prstGeom prst="rect">
            <a:avLst/>
          </a:prstGeom>
        </p:spPr>
        <p:txBody>
          <a:bodyPr/>
          <a:lstStyle>
            <a:lvl1pPr marL="0" indent="0">
              <a:buNone/>
              <a:defRPr sz="7000" b="0" i="0">
                <a:solidFill>
                  <a:schemeClr val="bg2">
                    <a:lumMod val="25000"/>
                  </a:schemeClr>
                </a:solidFill>
                <a:latin typeface="TITILLIUMMAPS29L-400WT" pitchFamily="2" charset="77"/>
              </a:defRPr>
            </a:lvl1pPr>
          </a:lstStyle>
          <a:p>
            <a:pPr lvl="0"/>
            <a:r>
              <a:rPr lang="es-419"/>
              <a:t>Title</a:t>
            </a:r>
          </a:p>
        </p:txBody>
      </p:sp>
      <p:sp>
        <p:nvSpPr>
          <p:cNvPr id="13" name="Marcador de texto 8">
            <a:extLst>
              <a:ext uri="{FF2B5EF4-FFF2-40B4-BE49-F238E27FC236}">
                <a16:creationId xmlns:a16="http://schemas.microsoft.com/office/drawing/2014/main" id="{74E65F4F-860E-FB02-17FC-428D5B8CE0C0}"/>
              </a:ext>
            </a:extLst>
          </p:cNvPr>
          <p:cNvSpPr>
            <a:spLocks noGrp="1"/>
          </p:cNvSpPr>
          <p:nvPr>
            <p:ph type="body" sz="quarter" idx="16" hasCustomPrompt="1"/>
          </p:nvPr>
        </p:nvSpPr>
        <p:spPr>
          <a:xfrm>
            <a:off x="1207524" y="7992125"/>
            <a:ext cx="6149509" cy="1071134"/>
          </a:xfrm>
          <a:prstGeom prst="rect">
            <a:avLst/>
          </a:prstGeom>
        </p:spPr>
        <p:txBody>
          <a:bodyPr/>
          <a:lstStyle>
            <a:lvl1pPr marL="0" indent="0">
              <a:buNone/>
              <a:defRPr sz="7000" b="0" i="0">
                <a:solidFill>
                  <a:schemeClr val="bg2">
                    <a:lumMod val="25000"/>
                  </a:schemeClr>
                </a:solidFill>
                <a:latin typeface="TITILLIUMMAPS29L-400WT" pitchFamily="2" charset="77"/>
              </a:defRPr>
            </a:lvl1pPr>
          </a:lstStyle>
          <a:p>
            <a:pPr lvl="0"/>
            <a:r>
              <a:rPr lang="es-419" err="1"/>
              <a:t>Title</a:t>
            </a:r>
            <a:endParaRPr lang="es-419"/>
          </a:p>
        </p:txBody>
      </p:sp>
      <p:sp>
        <p:nvSpPr>
          <p:cNvPr id="15" name="Marcador de texto 8">
            <a:extLst>
              <a:ext uri="{FF2B5EF4-FFF2-40B4-BE49-F238E27FC236}">
                <a16:creationId xmlns:a16="http://schemas.microsoft.com/office/drawing/2014/main" id="{C0DA4B3E-78E4-F41A-A554-33FC4A33FFC2}"/>
              </a:ext>
            </a:extLst>
          </p:cNvPr>
          <p:cNvSpPr>
            <a:spLocks noGrp="1"/>
          </p:cNvSpPr>
          <p:nvPr>
            <p:ph type="body" sz="quarter" idx="17" hasCustomPrompt="1"/>
          </p:nvPr>
        </p:nvSpPr>
        <p:spPr>
          <a:xfrm>
            <a:off x="12479567" y="2511908"/>
            <a:ext cx="6149509" cy="1071134"/>
          </a:xfrm>
          <a:prstGeom prst="rect">
            <a:avLst/>
          </a:prstGeom>
        </p:spPr>
        <p:txBody>
          <a:bodyPr/>
          <a:lstStyle>
            <a:lvl1pPr marL="0" indent="0">
              <a:buNone/>
              <a:defRPr sz="7000" b="0" i="0">
                <a:solidFill>
                  <a:schemeClr val="bg2">
                    <a:lumMod val="25000"/>
                  </a:schemeClr>
                </a:solidFill>
                <a:latin typeface="TITILLIUMMAPS29L-400WT" pitchFamily="2" charset="77"/>
              </a:defRPr>
            </a:lvl1pPr>
          </a:lstStyle>
          <a:p>
            <a:pPr lvl="0"/>
            <a:r>
              <a:rPr lang="es-419" err="1"/>
              <a:t>Title</a:t>
            </a:r>
            <a:endParaRPr lang="es-419"/>
          </a:p>
        </p:txBody>
      </p:sp>
      <p:sp>
        <p:nvSpPr>
          <p:cNvPr id="18" name="Marcador de texto 8">
            <a:extLst>
              <a:ext uri="{FF2B5EF4-FFF2-40B4-BE49-F238E27FC236}">
                <a16:creationId xmlns:a16="http://schemas.microsoft.com/office/drawing/2014/main" id="{E82940A0-3D4F-EB53-FCC7-2230ECBCBD0F}"/>
              </a:ext>
            </a:extLst>
          </p:cNvPr>
          <p:cNvSpPr>
            <a:spLocks noGrp="1"/>
          </p:cNvSpPr>
          <p:nvPr>
            <p:ph type="body" sz="quarter" idx="18" hasCustomPrompt="1"/>
          </p:nvPr>
        </p:nvSpPr>
        <p:spPr>
          <a:xfrm>
            <a:off x="1207524" y="3882890"/>
            <a:ext cx="9693086" cy="2533252"/>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err="1"/>
              <a:t>Lorem</a:t>
            </a:r>
            <a:r>
              <a:rPr lang="es-419"/>
              <a:t> </a:t>
            </a:r>
            <a:r>
              <a:rPr lang="es-419" err="1"/>
              <a:t>ipsum</a:t>
            </a:r>
            <a:r>
              <a:rPr lang="es-419"/>
              <a:t> dolor </a:t>
            </a:r>
            <a:r>
              <a:rPr lang="es-419" err="1"/>
              <a:t>sit</a:t>
            </a:r>
            <a:r>
              <a:rPr lang="es-419"/>
              <a:t> </a:t>
            </a:r>
            <a:r>
              <a:rPr lang="es-419" err="1"/>
              <a:t>amet</a:t>
            </a:r>
            <a:r>
              <a:rPr lang="es-419"/>
              <a:t>, </a:t>
            </a:r>
            <a:r>
              <a:rPr lang="es-419" err="1"/>
              <a:t>consectetur</a:t>
            </a:r>
            <a:r>
              <a:rPr lang="es-419"/>
              <a:t> </a:t>
            </a:r>
            <a:r>
              <a:rPr lang="es-419" err="1"/>
              <a:t>adipiscing</a:t>
            </a:r>
            <a:r>
              <a:rPr lang="es-419"/>
              <a:t> </a:t>
            </a:r>
            <a:r>
              <a:rPr lang="es-419" err="1"/>
              <a:t>elit</a:t>
            </a:r>
            <a:r>
              <a:rPr lang="es-419"/>
              <a:t>, sed do </a:t>
            </a:r>
            <a:r>
              <a:rPr lang="es-419" err="1"/>
              <a:t>eiusmod</a:t>
            </a:r>
            <a:r>
              <a:rPr lang="es-419"/>
              <a:t> </a:t>
            </a:r>
            <a:r>
              <a:rPr lang="es-419" err="1"/>
              <a:t>tempor</a:t>
            </a:r>
            <a:r>
              <a:rPr lang="es-419"/>
              <a:t> </a:t>
            </a:r>
            <a:r>
              <a:rPr lang="es-419" err="1"/>
              <a:t>incididunt</a:t>
            </a:r>
            <a:r>
              <a:rPr lang="es-419"/>
              <a:t> ut labore et </a:t>
            </a:r>
            <a:r>
              <a:rPr lang="es-419" err="1"/>
              <a:t>dolore</a:t>
            </a:r>
            <a:r>
              <a:rPr lang="es-419"/>
              <a:t> magna </a:t>
            </a:r>
            <a:r>
              <a:rPr lang="es-419" err="1"/>
              <a:t>aliqua</a:t>
            </a:r>
            <a:r>
              <a:rPr lang="es-419"/>
              <a:t>. Ut </a:t>
            </a:r>
            <a:r>
              <a:rPr lang="es-419" err="1"/>
              <a:t>enim</a:t>
            </a:r>
            <a:r>
              <a:rPr lang="es-419"/>
              <a:t> ad </a:t>
            </a:r>
            <a:r>
              <a:rPr lang="es-419" err="1"/>
              <a:t>minim</a:t>
            </a:r>
            <a:r>
              <a:rPr lang="es-419"/>
              <a:t> </a:t>
            </a:r>
            <a:r>
              <a:rPr lang="es-419" err="1"/>
              <a:t>veniam</a:t>
            </a:r>
            <a:r>
              <a:rPr lang="es-419"/>
              <a:t>, quis.</a:t>
            </a:r>
          </a:p>
        </p:txBody>
      </p:sp>
      <p:sp>
        <p:nvSpPr>
          <p:cNvPr id="19" name="Marcador de texto 8">
            <a:extLst>
              <a:ext uri="{FF2B5EF4-FFF2-40B4-BE49-F238E27FC236}">
                <a16:creationId xmlns:a16="http://schemas.microsoft.com/office/drawing/2014/main" id="{EF29851C-4134-99AE-F05B-90BFC28D61EA}"/>
              </a:ext>
            </a:extLst>
          </p:cNvPr>
          <p:cNvSpPr>
            <a:spLocks noGrp="1"/>
          </p:cNvSpPr>
          <p:nvPr>
            <p:ph type="body" sz="quarter" idx="19" hasCustomPrompt="1"/>
          </p:nvPr>
        </p:nvSpPr>
        <p:spPr>
          <a:xfrm>
            <a:off x="1207524" y="9363107"/>
            <a:ext cx="9909655" cy="2589596"/>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err="1"/>
              <a:t>Lorem</a:t>
            </a:r>
            <a:r>
              <a:rPr lang="es-419"/>
              <a:t> </a:t>
            </a:r>
            <a:r>
              <a:rPr lang="es-419" err="1"/>
              <a:t>ipsum</a:t>
            </a:r>
            <a:r>
              <a:rPr lang="es-419"/>
              <a:t> dolor </a:t>
            </a:r>
            <a:r>
              <a:rPr lang="es-419" err="1"/>
              <a:t>sit</a:t>
            </a:r>
            <a:r>
              <a:rPr lang="es-419"/>
              <a:t> </a:t>
            </a:r>
            <a:r>
              <a:rPr lang="es-419" err="1"/>
              <a:t>amet</a:t>
            </a:r>
            <a:r>
              <a:rPr lang="es-419"/>
              <a:t>, </a:t>
            </a:r>
            <a:r>
              <a:rPr lang="es-419" err="1"/>
              <a:t>consectetur</a:t>
            </a:r>
            <a:r>
              <a:rPr lang="es-419"/>
              <a:t> </a:t>
            </a:r>
            <a:r>
              <a:rPr lang="es-419" err="1"/>
              <a:t>adipiscing</a:t>
            </a:r>
            <a:r>
              <a:rPr lang="es-419"/>
              <a:t> </a:t>
            </a:r>
            <a:r>
              <a:rPr lang="es-419" err="1"/>
              <a:t>elit</a:t>
            </a:r>
            <a:r>
              <a:rPr lang="es-419"/>
              <a:t>, sed do </a:t>
            </a:r>
            <a:r>
              <a:rPr lang="es-419" err="1"/>
              <a:t>eiusmod</a:t>
            </a:r>
            <a:r>
              <a:rPr lang="es-419"/>
              <a:t> </a:t>
            </a:r>
            <a:r>
              <a:rPr lang="es-419" err="1"/>
              <a:t>tempor</a:t>
            </a:r>
            <a:r>
              <a:rPr lang="es-419"/>
              <a:t> </a:t>
            </a:r>
            <a:r>
              <a:rPr lang="es-419" err="1"/>
              <a:t>incididunt</a:t>
            </a:r>
            <a:r>
              <a:rPr lang="es-419"/>
              <a:t> ut labore et </a:t>
            </a:r>
            <a:r>
              <a:rPr lang="es-419" err="1"/>
              <a:t>dolore</a:t>
            </a:r>
            <a:r>
              <a:rPr lang="es-419"/>
              <a:t> magna </a:t>
            </a:r>
            <a:r>
              <a:rPr lang="es-419" err="1"/>
              <a:t>aliqua</a:t>
            </a:r>
            <a:r>
              <a:rPr lang="es-419"/>
              <a:t>. Ut </a:t>
            </a:r>
            <a:r>
              <a:rPr lang="es-419" err="1"/>
              <a:t>enim</a:t>
            </a:r>
            <a:r>
              <a:rPr lang="es-419"/>
              <a:t> ad </a:t>
            </a:r>
            <a:r>
              <a:rPr lang="es-419" err="1"/>
              <a:t>minim</a:t>
            </a:r>
            <a:r>
              <a:rPr lang="es-419"/>
              <a:t> </a:t>
            </a:r>
            <a:r>
              <a:rPr lang="es-419" err="1"/>
              <a:t>veniam</a:t>
            </a:r>
            <a:r>
              <a:rPr lang="es-419"/>
              <a:t>, quis</a:t>
            </a:r>
          </a:p>
        </p:txBody>
      </p:sp>
      <p:sp>
        <p:nvSpPr>
          <p:cNvPr id="20" name="Marcador de texto 8">
            <a:extLst>
              <a:ext uri="{FF2B5EF4-FFF2-40B4-BE49-F238E27FC236}">
                <a16:creationId xmlns:a16="http://schemas.microsoft.com/office/drawing/2014/main" id="{5026DD43-DEAD-E314-B6E9-49BEC15E5378}"/>
              </a:ext>
            </a:extLst>
          </p:cNvPr>
          <p:cNvSpPr>
            <a:spLocks noGrp="1"/>
          </p:cNvSpPr>
          <p:nvPr>
            <p:ph type="body" sz="quarter" idx="20" hasCustomPrompt="1"/>
          </p:nvPr>
        </p:nvSpPr>
        <p:spPr>
          <a:xfrm>
            <a:off x="12479567" y="3882890"/>
            <a:ext cx="9766822" cy="2328716"/>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err="1"/>
              <a:t>Lorem</a:t>
            </a:r>
            <a:r>
              <a:rPr lang="es-419"/>
              <a:t> </a:t>
            </a:r>
            <a:r>
              <a:rPr lang="es-419" err="1"/>
              <a:t>ipsum</a:t>
            </a:r>
            <a:r>
              <a:rPr lang="es-419"/>
              <a:t> dolor </a:t>
            </a:r>
            <a:r>
              <a:rPr lang="es-419" err="1"/>
              <a:t>sit</a:t>
            </a:r>
            <a:r>
              <a:rPr lang="es-419"/>
              <a:t> </a:t>
            </a:r>
            <a:r>
              <a:rPr lang="es-419" err="1"/>
              <a:t>amet</a:t>
            </a:r>
            <a:r>
              <a:rPr lang="es-419"/>
              <a:t>, </a:t>
            </a:r>
            <a:r>
              <a:rPr lang="es-419" err="1"/>
              <a:t>consectetur</a:t>
            </a:r>
            <a:r>
              <a:rPr lang="es-419"/>
              <a:t> </a:t>
            </a:r>
            <a:r>
              <a:rPr lang="es-419" err="1"/>
              <a:t>adipiscing</a:t>
            </a:r>
            <a:r>
              <a:rPr lang="es-419"/>
              <a:t> </a:t>
            </a:r>
            <a:r>
              <a:rPr lang="es-419" err="1"/>
              <a:t>elit</a:t>
            </a:r>
            <a:r>
              <a:rPr lang="es-419"/>
              <a:t>, sed do </a:t>
            </a:r>
            <a:r>
              <a:rPr lang="es-419" err="1"/>
              <a:t>eiusmod</a:t>
            </a:r>
            <a:r>
              <a:rPr lang="es-419"/>
              <a:t> </a:t>
            </a:r>
            <a:r>
              <a:rPr lang="es-419" err="1"/>
              <a:t>tempor</a:t>
            </a:r>
            <a:r>
              <a:rPr lang="es-419"/>
              <a:t> </a:t>
            </a:r>
            <a:r>
              <a:rPr lang="es-419" err="1"/>
              <a:t>incididunt</a:t>
            </a:r>
            <a:r>
              <a:rPr lang="es-419"/>
              <a:t> ut labore et </a:t>
            </a:r>
            <a:r>
              <a:rPr lang="es-419" err="1"/>
              <a:t>dolore</a:t>
            </a:r>
            <a:r>
              <a:rPr lang="es-419"/>
              <a:t> magna </a:t>
            </a:r>
            <a:r>
              <a:rPr lang="es-419" err="1"/>
              <a:t>aliqua</a:t>
            </a:r>
            <a:r>
              <a:rPr lang="es-419"/>
              <a:t>.</a:t>
            </a:r>
          </a:p>
        </p:txBody>
      </p:sp>
      <p:sp>
        <p:nvSpPr>
          <p:cNvPr id="11" name="Marcador de pie de página 19">
            <a:extLst>
              <a:ext uri="{FF2B5EF4-FFF2-40B4-BE49-F238E27FC236}">
                <a16:creationId xmlns:a16="http://schemas.microsoft.com/office/drawing/2014/main" id="{C2E3020A-CC46-1BDC-FE56-FB7C0EFB26E7}"/>
              </a:ext>
            </a:extLst>
          </p:cNvPr>
          <p:cNvSpPr>
            <a:spLocks noGrp="1"/>
          </p:cNvSpPr>
          <p:nvPr>
            <p:ph type="ftr" sz="quarter" idx="3"/>
          </p:nvPr>
        </p:nvSpPr>
        <p:spPr>
          <a:xfrm>
            <a:off x="672301" y="12712700"/>
            <a:ext cx="8229600" cy="730250"/>
          </a:xfrm>
          <a:prstGeom prst="rect">
            <a:avLst/>
          </a:prstGeom>
        </p:spPr>
        <p:txBody>
          <a:bodyPr vert="horz" lIns="91440" tIns="45720" rIns="91440" bIns="45720" rtlCol="0" anchor="ctr"/>
          <a:lstStyle>
            <a:lvl1pPr algn="l">
              <a:defRPr sz="2000" baseline="0">
                <a:solidFill>
                  <a:schemeClr val="tx1">
                    <a:tint val="75000"/>
                  </a:schemeClr>
                </a:solidFill>
              </a:defRPr>
            </a:lvl1pPr>
          </a:lstStyle>
          <a:p>
            <a:r>
              <a:rPr lang="es-419" err="1"/>
              <a:t>Presentation</a:t>
            </a:r>
            <a:r>
              <a:rPr lang="es-419"/>
              <a:t> Name | Speaker | Date</a:t>
            </a:r>
          </a:p>
        </p:txBody>
      </p:sp>
      <p:sp>
        <p:nvSpPr>
          <p:cNvPr id="3" name="Marcador de texto 8">
            <a:extLst>
              <a:ext uri="{FF2B5EF4-FFF2-40B4-BE49-F238E27FC236}">
                <a16:creationId xmlns:a16="http://schemas.microsoft.com/office/drawing/2014/main" id="{5BC06321-C0A1-5269-A818-D7EB02C9A2F0}"/>
              </a:ext>
            </a:extLst>
          </p:cNvPr>
          <p:cNvSpPr>
            <a:spLocks noGrp="1"/>
          </p:cNvSpPr>
          <p:nvPr>
            <p:ph type="body" sz="quarter" idx="21" hasCustomPrompt="1"/>
          </p:nvPr>
        </p:nvSpPr>
        <p:spPr>
          <a:xfrm>
            <a:off x="12607904" y="7992125"/>
            <a:ext cx="6149509" cy="1071134"/>
          </a:xfrm>
          <a:prstGeom prst="rect">
            <a:avLst/>
          </a:prstGeom>
        </p:spPr>
        <p:txBody>
          <a:bodyPr/>
          <a:lstStyle>
            <a:lvl1pPr marL="0" indent="0">
              <a:buNone/>
              <a:defRPr sz="7000" b="0" i="0">
                <a:solidFill>
                  <a:schemeClr val="bg2">
                    <a:lumMod val="25000"/>
                  </a:schemeClr>
                </a:solidFill>
                <a:latin typeface="TITILLIUMMAPS29L-400WT" pitchFamily="2" charset="77"/>
              </a:defRPr>
            </a:lvl1pPr>
          </a:lstStyle>
          <a:p>
            <a:pPr lvl="0"/>
            <a:r>
              <a:rPr lang="es-419" err="1"/>
              <a:t>Title</a:t>
            </a:r>
            <a:endParaRPr lang="es-419"/>
          </a:p>
        </p:txBody>
      </p:sp>
      <p:sp>
        <p:nvSpPr>
          <p:cNvPr id="5" name="Marcador de texto 8">
            <a:extLst>
              <a:ext uri="{FF2B5EF4-FFF2-40B4-BE49-F238E27FC236}">
                <a16:creationId xmlns:a16="http://schemas.microsoft.com/office/drawing/2014/main" id="{54C96818-C3E3-68B6-E61F-6130A84962D2}"/>
              </a:ext>
            </a:extLst>
          </p:cNvPr>
          <p:cNvSpPr>
            <a:spLocks noGrp="1"/>
          </p:cNvSpPr>
          <p:nvPr>
            <p:ph type="body" sz="quarter" idx="22" hasCustomPrompt="1"/>
          </p:nvPr>
        </p:nvSpPr>
        <p:spPr>
          <a:xfrm>
            <a:off x="12645327" y="9341582"/>
            <a:ext cx="9766822" cy="2328716"/>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err="1"/>
              <a:t>Lorem</a:t>
            </a:r>
            <a:r>
              <a:rPr lang="es-419"/>
              <a:t> </a:t>
            </a:r>
            <a:r>
              <a:rPr lang="es-419" err="1"/>
              <a:t>ipsum</a:t>
            </a:r>
            <a:r>
              <a:rPr lang="es-419"/>
              <a:t> dolor </a:t>
            </a:r>
            <a:r>
              <a:rPr lang="es-419" err="1"/>
              <a:t>sit</a:t>
            </a:r>
            <a:r>
              <a:rPr lang="es-419"/>
              <a:t> </a:t>
            </a:r>
            <a:r>
              <a:rPr lang="es-419" err="1"/>
              <a:t>amet</a:t>
            </a:r>
            <a:r>
              <a:rPr lang="es-419"/>
              <a:t>, </a:t>
            </a:r>
            <a:r>
              <a:rPr lang="es-419" err="1"/>
              <a:t>consectetur</a:t>
            </a:r>
            <a:r>
              <a:rPr lang="es-419"/>
              <a:t> </a:t>
            </a:r>
            <a:r>
              <a:rPr lang="es-419" err="1"/>
              <a:t>adipiscing</a:t>
            </a:r>
            <a:r>
              <a:rPr lang="es-419"/>
              <a:t> </a:t>
            </a:r>
            <a:r>
              <a:rPr lang="es-419" err="1"/>
              <a:t>elit</a:t>
            </a:r>
            <a:r>
              <a:rPr lang="es-419"/>
              <a:t>, sed do </a:t>
            </a:r>
            <a:r>
              <a:rPr lang="es-419" err="1"/>
              <a:t>eiusmod</a:t>
            </a:r>
            <a:r>
              <a:rPr lang="es-419"/>
              <a:t> </a:t>
            </a:r>
            <a:r>
              <a:rPr lang="es-419" err="1"/>
              <a:t>tempor</a:t>
            </a:r>
            <a:r>
              <a:rPr lang="es-419"/>
              <a:t> </a:t>
            </a:r>
            <a:r>
              <a:rPr lang="es-419" err="1"/>
              <a:t>incididunt</a:t>
            </a:r>
            <a:r>
              <a:rPr lang="es-419"/>
              <a:t> ut labore et </a:t>
            </a:r>
            <a:r>
              <a:rPr lang="es-419" err="1"/>
              <a:t>dolore</a:t>
            </a:r>
            <a:r>
              <a:rPr lang="es-419"/>
              <a:t> magna </a:t>
            </a:r>
            <a:r>
              <a:rPr lang="es-419" err="1"/>
              <a:t>aliqua</a:t>
            </a:r>
            <a:r>
              <a:rPr lang="es-419"/>
              <a:t>.</a:t>
            </a:r>
          </a:p>
        </p:txBody>
      </p:sp>
    </p:spTree>
    <p:extLst>
      <p:ext uri="{BB962C8B-B14F-4D97-AF65-F5344CB8AC3E}">
        <p14:creationId xmlns:p14="http://schemas.microsoft.com/office/powerpoint/2010/main" val="3239032549"/>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cyan - image">
    <p:spTree>
      <p:nvGrpSpPr>
        <p:cNvPr id="1" name=""/>
        <p:cNvGrpSpPr/>
        <p:nvPr/>
      </p:nvGrpSpPr>
      <p:grpSpPr>
        <a:xfrm>
          <a:off x="0" y="0"/>
          <a:ext cx="0" cy="0"/>
          <a:chOff x="0" y="0"/>
          <a:chExt cx="0" cy="0"/>
        </a:xfrm>
      </p:grpSpPr>
      <p:sp>
        <p:nvSpPr>
          <p:cNvPr id="2" name="Rectángulo redondeado 1">
            <a:extLst>
              <a:ext uri="{FF2B5EF4-FFF2-40B4-BE49-F238E27FC236}">
                <a16:creationId xmlns:a16="http://schemas.microsoft.com/office/drawing/2014/main" id="{81AEC1E5-B985-C1CF-3FC7-4B5EE8DD4F47}"/>
              </a:ext>
            </a:extLst>
          </p:cNvPr>
          <p:cNvSpPr/>
          <p:nvPr userDrawn="1"/>
        </p:nvSpPr>
        <p:spPr>
          <a:xfrm>
            <a:off x="672301" y="4643600"/>
            <a:ext cx="5535812" cy="6565509"/>
          </a:xfrm>
          <a:prstGeom prst="roundRect">
            <a:avLst>
              <a:gd name="adj" fmla="val 3006"/>
            </a:avLst>
          </a:prstGeom>
          <a:solidFill>
            <a:srgbClr val="79C5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4" name="Rectángulo redondeado 3">
            <a:extLst>
              <a:ext uri="{FF2B5EF4-FFF2-40B4-BE49-F238E27FC236}">
                <a16:creationId xmlns:a16="http://schemas.microsoft.com/office/drawing/2014/main" id="{27571CA0-871C-9B2B-9FD0-F586D66734E4}"/>
              </a:ext>
            </a:extLst>
          </p:cNvPr>
          <p:cNvSpPr/>
          <p:nvPr userDrawn="1"/>
        </p:nvSpPr>
        <p:spPr>
          <a:xfrm>
            <a:off x="672301" y="11525764"/>
            <a:ext cx="5535812" cy="910551"/>
          </a:xfrm>
          <a:prstGeom prst="roundRect">
            <a:avLst>
              <a:gd name="adj" fmla="val 18555"/>
            </a:avLst>
          </a:prstGeom>
          <a:solidFill>
            <a:srgbClr val="EEDE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3" name="Rectángulo redondeado 2">
            <a:extLst>
              <a:ext uri="{FF2B5EF4-FFF2-40B4-BE49-F238E27FC236}">
                <a16:creationId xmlns:a16="http://schemas.microsoft.com/office/drawing/2014/main" id="{7ED3E08B-A61A-16CD-B431-DA2D772FB084}"/>
              </a:ext>
            </a:extLst>
          </p:cNvPr>
          <p:cNvSpPr/>
          <p:nvPr userDrawn="1"/>
        </p:nvSpPr>
        <p:spPr>
          <a:xfrm>
            <a:off x="672301" y="2116184"/>
            <a:ext cx="5535812" cy="2210762"/>
          </a:xfrm>
          <a:prstGeom prst="roundRect">
            <a:avLst>
              <a:gd name="adj" fmla="val 6551"/>
            </a:avLst>
          </a:prstGeom>
          <a:solidFill>
            <a:srgbClr val="96D6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1" name="Marcador de texto 8">
            <a:extLst>
              <a:ext uri="{FF2B5EF4-FFF2-40B4-BE49-F238E27FC236}">
                <a16:creationId xmlns:a16="http://schemas.microsoft.com/office/drawing/2014/main" id="{8EE046E4-924B-F24C-2827-293282982A4E}"/>
              </a:ext>
            </a:extLst>
          </p:cNvPr>
          <p:cNvSpPr>
            <a:spLocks noGrp="1"/>
          </p:cNvSpPr>
          <p:nvPr>
            <p:ph type="body" sz="quarter" idx="13" hasCustomPrompt="1"/>
          </p:nvPr>
        </p:nvSpPr>
        <p:spPr>
          <a:xfrm>
            <a:off x="1139725" y="2754834"/>
            <a:ext cx="4269636" cy="1071134"/>
          </a:xfrm>
          <a:prstGeom prst="rect">
            <a:avLst/>
          </a:prstGeom>
        </p:spPr>
        <p:txBody>
          <a:bodyPr/>
          <a:lstStyle>
            <a:lvl1pPr marL="0" indent="0">
              <a:buNone/>
              <a:defRPr sz="5000" b="0" i="0">
                <a:solidFill>
                  <a:srgbClr val="4D4D4D"/>
                </a:solidFill>
                <a:latin typeface="TITILLIUMMAPS29L-400WT" pitchFamily="2" charset="77"/>
              </a:defRPr>
            </a:lvl1pPr>
          </a:lstStyle>
          <a:p>
            <a:pPr lvl="0"/>
            <a:r>
              <a:rPr lang="es-419"/>
              <a:t>Title</a:t>
            </a:r>
          </a:p>
        </p:txBody>
      </p:sp>
      <p:sp>
        <p:nvSpPr>
          <p:cNvPr id="12" name="Marcador de texto 8">
            <a:extLst>
              <a:ext uri="{FF2B5EF4-FFF2-40B4-BE49-F238E27FC236}">
                <a16:creationId xmlns:a16="http://schemas.microsoft.com/office/drawing/2014/main" id="{C6C1D0D4-64D2-37FF-250C-1F408EE3E0BF}"/>
              </a:ext>
            </a:extLst>
          </p:cNvPr>
          <p:cNvSpPr>
            <a:spLocks noGrp="1"/>
          </p:cNvSpPr>
          <p:nvPr>
            <p:ph type="body" sz="quarter" idx="17" hasCustomPrompt="1"/>
          </p:nvPr>
        </p:nvSpPr>
        <p:spPr>
          <a:xfrm>
            <a:off x="1113599" y="6134713"/>
            <a:ext cx="4572000" cy="4650852"/>
          </a:xfrm>
          <a:prstGeom prst="rect">
            <a:avLst/>
          </a:prstGeom>
        </p:spPr>
        <p:txBody>
          <a:bodyPr/>
          <a:lstStyle>
            <a:lvl1pPr marL="0" indent="0">
              <a:lnSpc>
                <a:spcPts val="3800"/>
              </a:lnSpc>
              <a:buNone/>
              <a:defRPr sz="3000" b="0" i="0">
                <a:solidFill>
                  <a:schemeClr val="bg1"/>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a:t>
            </a:r>
          </a:p>
        </p:txBody>
      </p:sp>
      <p:sp>
        <p:nvSpPr>
          <p:cNvPr id="13" name="Marcador de posición de imagen 8">
            <a:extLst>
              <a:ext uri="{FF2B5EF4-FFF2-40B4-BE49-F238E27FC236}">
                <a16:creationId xmlns:a16="http://schemas.microsoft.com/office/drawing/2014/main" id="{8F45B707-8CF9-86B3-904B-1D81B52013F1}"/>
              </a:ext>
            </a:extLst>
          </p:cNvPr>
          <p:cNvSpPr>
            <a:spLocks noGrp="1"/>
          </p:cNvSpPr>
          <p:nvPr>
            <p:ph type="pic" sz="quarter" idx="16"/>
          </p:nvPr>
        </p:nvSpPr>
        <p:spPr>
          <a:xfrm>
            <a:off x="6880466" y="532768"/>
            <a:ext cx="16831233" cy="12616275"/>
          </a:xfrm>
          <a:prstGeom prst="roundRect">
            <a:avLst>
              <a:gd name="adj" fmla="val 5203"/>
            </a:avLst>
          </a:prstGeom>
        </p:spPr>
        <p:txBody>
          <a:bodyPr/>
          <a:lstStyle/>
          <a:p>
            <a:endParaRPr lang="es-419"/>
          </a:p>
        </p:txBody>
      </p:sp>
      <p:sp>
        <p:nvSpPr>
          <p:cNvPr id="5" name="Marcador de texto 8">
            <a:extLst>
              <a:ext uri="{FF2B5EF4-FFF2-40B4-BE49-F238E27FC236}">
                <a16:creationId xmlns:a16="http://schemas.microsoft.com/office/drawing/2014/main" id="{8F65DC7E-9431-7E5A-7947-DF1510BFC4A9}"/>
              </a:ext>
            </a:extLst>
          </p:cNvPr>
          <p:cNvSpPr>
            <a:spLocks noGrp="1"/>
          </p:cNvSpPr>
          <p:nvPr>
            <p:ph type="body" sz="quarter" idx="18" hasCustomPrompt="1"/>
          </p:nvPr>
        </p:nvSpPr>
        <p:spPr>
          <a:xfrm>
            <a:off x="1113599" y="11704319"/>
            <a:ext cx="4572000" cy="584933"/>
          </a:xfrm>
          <a:prstGeom prst="rect">
            <a:avLst/>
          </a:prstGeom>
        </p:spPr>
        <p:txBody>
          <a:bodyPr/>
          <a:lstStyle>
            <a:lvl1pPr marL="0" indent="0">
              <a:lnSpc>
                <a:spcPts val="3800"/>
              </a:lnSpc>
              <a:buNone/>
              <a:defRPr sz="2000" b="0" i="0" baseline="0">
                <a:solidFill>
                  <a:schemeClr val="bg2">
                    <a:lumMod val="50000"/>
                  </a:schemeClr>
                </a:solidFill>
                <a:latin typeface="Calibri Light" panose="020F0302020204030204" pitchFamily="34" charset="0"/>
                <a:cs typeface="Calibri" panose="020F0502020204030204" pitchFamily="34" charset="0"/>
              </a:defRPr>
            </a:lvl1pPr>
          </a:lstStyle>
          <a:p>
            <a:pPr lvl="0"/>
            <a:r>
              <a:rPr lang="es-419" b="0" i="0">
                <a:solidFill>
                  <a:srgbClr val="040C28"/>
                </a:solidFill>
                <a:effectLst/>
                <a:latin typeface="Google Sans"/>
              </a:rPr>
              <a:t>© Photo credits</a:t>
            </a:r>
            <a:endParaRPr lang="es-419"/>
          </a:p>
        </p:txBody>
      </p:sp>
      <p:sp>
        <p:nvSpPr>
          <p:cNvPr id="9" name="Marcador de pie de página 8">
            <a:extLst>
              <a:ext uri="{FF2B5EF4-FFF2-40B4-BE49-F238E27FC236}">
                <a16:creationId xmlns:a16="http://schemas.microsoft.com/office/drawing/2014/main" id="{B40EA4FB-35FB-3A3B-EDE2-259ED680FE7A}"/>
              </a:ext>
            </a:extLst>
          </p:cNvPr>
          <p:cNvSpPr>
            <a:spLocks noGrp="1"/>
          </p:cNvSpPr>
          <p:nvPr>
            <p:ph type="ftr" sz="quarter" idx="19"/>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3378095610"/>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cyan - image">
    <p:spTree>
      <p:nvGrpSpPr>
        <p:cNvPr id="1" name=""/>
        <p:cNvGrpSpPr/>
        <p:nvPr/>
      </p:nvGrpSpPr>
      <p:grpSpPr>
        <a:xfrm>
          <a:off x="0" y="0"/>
          <a:ext cx="0" cy="0"/>
          <a:chOff x="0" y="0"/>
          <a:chExt cx="0" cy="0"/>
        </a:xfrm>
      </p:grpSpPr>
      <p:sp>
        <p:nvSpPr>
          <p:cNvPr id="13" name="Marcador de posición de imagen 8">
            <a:extLst>
              <a:ext uri="{FF2B5EF4-FFF2-40B4-BE49-F238E27FC236}">
                <a16:creationId xmlns:a16="http://schemas.microsoft.com/office/drawing/2014/main" id="{8F45B707-8CF9-86B3-904B-1D81B52013F1}"/>
              </a:ext>
            </a:extLst>
          </p:cNvPr>
          <p:cNvSpPr>
            <a:spLocks noGrp="1"/>
          </p:cNvSpPr>
          <p:nvPr>
            <p:ph type="pic" sz="quarter" idx="16"/>
          </p:nvPr>
        </p:nvSpPr>
        <p:spPr>
          <a:xfrm>
            <a:off x="6675538" y="564088"/>
            <a:ext cx="7932560" cy="5845936"/>
          </a:xfrm>
          <a:prstGeom prst="roundRect">
            <a:avLst>
              <a:gd name="adj" fmla="val 5203"/>
            </a:avLst>
          </a:prstGeom>
        </p:spPr>
        <p:txBody>
          <a:bodyPr/>
          <a:lstStyle/>
          <a:p>
            <a:endParaRPr lang="es-419"/>
          </a:p>
        </p:txBody>
      </p:sp>
      <p:sp>
        <p:nvSpPr>
          <p:cNvPr id="6" name="Marcador de posición de imagen 8">
            <a:extLst>
              <a:ext uri="{FF2B5EF4-FFF2-40B4-BE49-F238E27FC236}">
                <a16:creationId xmlns:a16="http://schemas.microsoft.com/office/drawing/2014/main" id="{D3956099-0E35-4D38-EFF0-AD0B7BEB2994}"/>
              </a:ext>
            </a:extLst>
          </p:cNvPr>
          <p:cNvSpPr>
            <a:spLocks noGrp="1"/>
          </p:cNvSpPr>
          <p:nvPr>
            <p:ph type="pic" sz="quarter" idx="17"/>
          </p:nvPr>
        </p:nvSpPr>
        <p:spPr>
          <a:xfrm>
            <a:off x="15016649" y="564088"/>
            <a:ext cx="8695049" cy="11943236"/>
          </a:xfrm>
          <a:prstGeom prst="roundRect">
            <a:avLst>
              <a:gd name="adj" fmla="val 5203"/>
            </a:avLst>
          </a:prstGeom>
        </p:spPr>
        <p:txBody>
          <a:bodyPr/>
          <a:lstStyle/>
          <a:p>
            <a:endParaRPr lang="es-419"/>
          </a:p>
        </p:txBody>
      </p:sp>
      <p:sp>
        <p:nvSpPr>
          <p:cNvPr id="9" name="Marcador de posición de imagen 8">
            <a:extLst>
              <a:ext uri="{FF2B5EF4-FFF2-40B4-BE49-F238E27FC236}">
                <a16:creationId xmlns:a16="http://schemas.microsoft.com/office/drawing/2014/main" id="{67C8DBA5-64C4-3F8F-C706-31B75FA823FD}"/>
              </a:ext>
            </a:extLst>
          </p:cNvPr>
          <p:cNvSpPr>
            <a:spLocks noGrp="1"/>
          </p:cNvSpPr>
          <p:nvPr>
            <p:ph type="pic" sz="quarter" idx="18"/>
          </p:nvPr>
        </p:nvSpPr>
        <p:spPr>
          <a:xfrm>
            <a:off x="10210313" y="6858000"/>
            <a:ext cx="4397785" cy="5653668"/>
          </a:xfrm>
          <a:prstGeom prst="roundRect">
            <a:avLst>
              <a:gd name="adj" fmla="val 5203"/>
            </a:avLst>
          </a:prstGeom>
        </p:spPr>
        <p:txBody>
          <a:bodyPr/>
          <a:lstStyle/>
          <a:p>
            <a:endParaRPr lang="es-419"/>
          </a:p>
        </p:txBody>
      </p:sp>
      <p:sp>
        <p:nvSpPr>
          <p:cNvPr id="10" name="Rectángulo redondeado 9">
            <a:extLst>
              <a:ext uri="{FF2B5EF4-FFF2-40B4-BE49-F238E27FC236}">
                <a16:creationId xmlns:a16="http://schemas.microsoft.com/office/drawing/2014/main" id="{A2205E88-46B2-E4FD-0A73-0FFFEB844A16}"/>
              </a:ext>
            </a:extLst>
          </p:cNvPr>
          <p:cNvSpPr/>
          <p:nvPr userDrawn="1"/>
        </p:nvSpPr>
        <p:spPr>
          <a:xfrm>
            <a:off x="672301" y="6809596"/>
            <a:ext cx="9129461" cy="3293409"/>
          </a:xfrm>
          <a:prstGeom prst="roundRect">
            <a:avLst>
              <a:gd name="adj" fmla="val 7069"/>
            </a:avLst>
          </a:prstGeom>
          <a:solidFill>
            <a:srgbClr val="79C5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4" name="Marcador de texto 8">
            <a:extLst>
              <a:ext uri="{FF2B5EF4-FFF2-40B4-BE49-F238E27FC236}">
                <a16:creationId xmlns:a16="http://schemas.microsoft.com/office/drawing/2014/main" id="{4DB5F03F-4320-D5F5-F788-383CAD6FD516}"/>
              </a:ext>
            </a:extLst>
          </p:cNvPr>
          <p:cNvSpPr>
            <a:spLocks noGrp="1"/>
          </p:cNvSpPr>
          <p:nvPr>
            <p:ph type="body" sz="quarter" idx="19" hasCustomPrompt="1"/>
          </p:nvPr>
        </p:nvSpPr>
        <p:spPr>
          <a:xfrm>
            <a:off x="1027344" y="7163283"/>
            <a:ext cx="8295075" cy="2672093"/>
          </a:xfrm>
          <a:prstGeom prst="rect">
            <a:avLst/>
          </a:prstGeom>
        </p:spPr>
        <p:txBody>
          <a:bodyPr/>
          <a:lstStyle>
            <a:lvl1pPr marL="0" indent="0">
              <a:lnSpc>
                <a:spcPts val="3800"/>
              </a:lnSpc>
              <a:buNone/>
              <a:defRPr sz="3000" b="0" i="0">
                <a:solidFill>
                  <a:schemeClr val="bg1"/>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a:t>
            </a:r>
          </a:p>
        </p:txBody>
      </p:sp>
      <p:sp>
        <p:nvSpPr>
          <p:cNvPr id="15" name="Rectángulo redondeado 14">
            <a:extLst>
              <a:ext uri="{FF2B5EF4-FFF2-40B4-BE49-F238E27FC236}">
                <a16:creationId xmlns:a16="http://schemas.microsoft.com/office/drawing/2014/main" id="{EE148415-73E5-B20E-4468-17313C338404}"/>
              </a:ext>
            </a:extLst>
          </p:cNvPr>
          <p:cNvSpPr/>
          <p:nvPr userDrawn="1"/>
        </p:nvSpPr>
        <p:spPr>
          <a:xfrm>
            <a:off x="672301" y="2116184"/>
            <a:ext cx="5535812" cy="4293840"/>
          </a:xfrm>
          <a:prstGeom prst="roundRect">
            <a:avLst>
              <a:gd name="adj" fmla="val 6551"/>
            </a:avLst>
          </a:prstGeom>
          <a:solidFill>
            <a:srgbClr val="96D6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6" name="Marcador de texto 8">
            <a:extLst>
              <a:ext uri="{FF2B5EF4-FFF2-40B4-BE49-F238E27FC236}">
                <a16:creationId xmlns:a16="http://schemas.microsoft.com/office/drawing/2014/main" id="{0CD4E795-FC79-B416-5C98-75EC41B3ED39}"/>
              </a:ext>
            </a:extLst>
          </p:cNvPr>
          <p:cNvSpPr>
            <a:spLocks noGrp="1"/>
          </p:cNvSpPr>
          <p:nvPr>
            <p:ph type="body" sz="quarter" idx="13" hasCustomPrompt="1"/>
          </p:nvPr>
        </p:nvSpPr>
        <p:spPr>
          <a:xfrm>
            <a:off x="1027344" y="2578472"/>
            <a:ext cx="4257465" cy="3510093"/>
          </a:xfrm>
          <a:prstGeom prst="rect">
            <a:avLst/>
          </a:prstGeom>
        </p:spPr>
        <p:txBody>
          <a:bodyPr/>
          <a:lstStyle>
            <a:lvl1pPr marL="0" indent="0">
              <a:lnSpc>
                <a:spcPts val="8200"/>
              </a:lnSpc>
              <a:buNone/>
              <a:defRPr sz="8000" b="0" i="0">
                <a:solidFill>
                  <a:srgbClr val="4D4D4D"/>
                </a:solidFill>
                <a:latin typeface="TITILLIUMMAPS29L-400WT" pitchFamily="2" charset="77"/>
              </a:defRPr>
            </a:lvl1pPr>
          </a:lstStyle>
          <a:p>
            <a:pPr lvl="0"/>
            <a:r>
              <a:rPr lang="es-419"/>
              <a:t>Title</a:t>
            </a:r>
          </a:p>
          <a:p>
            <a:pPr lvl="0"/>
            <a:r>
              <a:rPr lang="es-419"/>
              <a:t>Lorem</a:t>
            </a:r>
          </a:p>
          <a:p>
            <a:pPr lvl="0"/>
            <a:r>
              <a:rPr lang="es-419"/>
              <a:t>ipsum</a:t>
            </a:r>
          </a:p>
        </p:txBody>
      </p:sp>
      <p:sp>
        <p:nvSpPr>
          <p:cNvPr id="17" name="Rectángulo redondeado 16">
            <a:extLst>
              <a:ext uri="{FF2B5EF4-FFF2-40B4-BE49-F238E27FC236}">
                <a16:creationId xmlns:a16="http://schemas.microsoft.com/office/drawing/2014/main" id="{82A969DB-7217-C85A-742A-A991C74D9452}"/>
              </a:ext>
            </a:extLst>
          </p:cNvPr>
          <p:cNvSpPr/>
          <p:nvPr userDrawn="1"/>
        </p:nvSpPr>
        <p:spPr>
          <a:xfrm>
            <a:off x="672301" y="10456692"/>
            <a:ext cx="9129461" cy="2077278"/>
          </a:xfrm>
          <a:prstGeom prst="roundRect">
            <a:avLst>
              <a:gd name="adj" fmla="val 10521"/>
            </a:avLst>
          </a:prstGeom>
          <a:solidFill>
            <a:srgbClr val="EEDE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8" name="Marcador de texto 8">
            <a:extLst>
              <a:ext uri="{FF2B5EF4-FFF2-40B4-BE49-F238E27FC236}">
                <a16:creationId xmlns:a16="http://schemas.microsoft.com/office/drawing/2014/main" id="{8472D728-4D17-9618-9FDA-7A5F432D842F}"/>
              </a:ext>
            </a:extLst>
          </p:cNvPr>
          <p:cNvSpPr>
            <a:spLocks noGrp="1"/>
          </p:cNvSpPr>
          <p:nvPr>
            <p:ph type="body" sz="quarter" idx="20" hasCustomPrompt="1"/>
          </p:nvPr>
        </p:nvSpPr>
        <p:spPr>
          <a:xfrm>
            <a:off x="1027344" y="10735902"/>
            <a:ext cx="8295075" cy="1597348"/>
          </a:xfrm>
          <a:prstGeom prst="rect">
            <a:avLst/>
          </a:prstGeom>
        </p:spPr>
        <p:txBody>
          <a:bodyPr/>
          <a:lstStyle>
            <a:lvl1pPr marL="0" indent="0">
              <a:lnSpc>
                <a:spcPts val="3800"/>
              </a:lnSpc>
              <a:buNone/>
              <a:defRPr sz="3000" b="0" i="0">
                <a:solidFill>
                  <a:srgbClr val="4D4D4D"/>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a:t>
            </a:r>
          </a:p>
        </p:txBody>
      </p:sp>
      <p:sp>
        <p:nvSpPr>
          <p:cNvPr id="20" name="Marcador de pie de página 19">
            <a:extLst>
              <a:ext uri="{FF2B5EF4-FFF2-40B4-BE49-F238E27FC236}">
                <a16:creationId xmlns:a16="http://schemas.microsoft.com/office/drawing/2014/main" id="{1AA63623-FA59-5448-8178-EDDE55F65ED6}"/>
              </a:ext>
            </a:extLst>
          </p:cNvPr>
          <p:cNvSpPr>
            <a:spLocks noGrp="1"/>
          </p:cNvSpPr>
          <p:nvPr>
            <p:ph type="ftr" sz="quarter" idx="21"/>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3577051284"/>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1_Basic">
    <p:spTree>
      <p:nvGrpSpPr>
        <p:cNvPr id="1" name=""/>
        <p:cNvGrpSpPr/>
        <p:nvPr/>
      </p:nvGrpSpPr>
      <p:grpSpPr>
        <a:xfrm>
          <a:off x="0" y="0"/>
          <a:ext cx="0" cy="0"/>
          <a:chOff x="0" y="0"/>
          <a:chExt cx="0" cy="0"/>
        </a:xfrm>
      </p:grpSpPr>
      <p:sp>
        <p:nvSpPr>
          <p:cNvPr id="3" name="Marcador de posición de imagen 8">
            <a:extLst>
              <a:ext uri="{FF2B5EF4-FFF2-40B4-BE49-F238E27FC236}">
                <a16:creationId xmlns:a16="http://schemas.microsoft.com/office/drawing/2014/main" id="{003290F6-4A33-5A58-492D-C91A7A039EAE}"/>
              </a:ext>
            </a:extLst>
          </p:cNvPr>
          <p:cNvSpPr>
            <a:spLocks noGrp="1"/>
          </p:cNvSpPr>
          <p:nvPr>
            <p:ph type="pic" sz="quarter" idx="16"/>
          </p:nvPr>
        </p:nvSpPr>
        <p:spPr>
          <a:xfrm>
            <a:off x="11651298" y="0"/>
            <a:ext cx="12732702" cy="13716000"/>
          </a:xfrm>
          <a:prstGeom prst="rect">
            <a:avLst/>
          </a:prstGeom>
        </p:spPr>
        <p:txBody>
          <a:bodyPr/>
          <a:lstStyle/>
          <a:p>
            <a:endParaRPr lang="es-419"/>
          </a:p>
        </p:txBody>
      </p:sp>
      <p:sp>
        <p:nvSpPr>
          <p:cNvPr id="11" name="Rectángulo redondeado 10">
            <a:extLst>
              <a:ext uri="{FF2B5EF4-FFF2-40B4-BE49-F238E27FC236}">
                <a16:creationId xmlns:a16="http://schemas.microsoft.com/office/drawing/2014/main" id="{783DE469-6E35-C70F-4B26-27B0955939F3}"/>
              </a:ext>
            </a:extLst>
          </p:cNvPr>
          <p:cNvSpPr/>
          <p:nvPr userDrawn="1"/>
        </p:nvSpPr>
        <p:spPr>
          <a:xfrm>
            <a:off x="672301" y="3893122"/>
            <a:ext cx="10278197" cy="3091726"/>
          </a:xfrm>
          <a:prstGeom prst="roundRect">
            <a:avLst>
              <a:gd name="adj" fmla="val 8468"/>
            </a:avLst>
          </a:prstGeom>
          <a:solidFill>
            <a:srgbClr val="79C5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2" name="Rectángulo redondeado 11">
            <a:extLst>
              <a:ext uri="{FF2B5EF4-FFF2-40B4-BE49-F238E27FC236}">
                <a16:creationId xmlns:a16="http://schemas.microsoft.com/office/drawing/2014/main" id="{4118C72A-8F6A-5900-A4F9-09AF2215AC1A}"/>
              </a:ext>
            </a:extLst>
          </p:cNvPr>
          <p:cNvSpPr/>
          <p:nvPr userDrawn="1"/>
        </p:nvSpPr>
        <p:spPr>
          <a:xfrm>
            <a:off x="672301" y="7278909"/>
            <a:ext cx="10278197" cy="5139730"/>
          </a:xfrm>
          <a:prstGeom prst="roundRect">
            <a:avLst>
              <a:gd name="adj" fmla="val 8468"/>
            </a:avLst>
          </a:prstGeom>
          <a:solidFill>
            <a:srgbClr val="96D6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3" name="Marcador de texto 8">
            <a:extLst>
              <a:ext uri="{FF2B5EF4-FFF2-40B4-BE49-F238E27FC236}">
                <a16:creationId xmlns:a16="http://schemas.microsoft.com/office/drawing/2014/main" id="{1B0AC39A-0260-C14E-6976-0593088EF4BD}"/>
              </a:ext>
            </a:extLst>
          </p:cNvPr>
          <p:cNvSpPr>
            <a:spLocks noGrp="1"/>
          </p:cNvSpPr>
          <p:nvPr>
            <p:ph type="body" sz="quarter" idx="17" hasCustomPrompt="1"/>
          </p:nvPr>
        </p:nvSpPr>
        <p:spPr>
          <a:xfrm>
            <a:off x="1279934" y="7945729"/>
            <a:ext cx="9169580" cy="3945170"/>
          </a:xfrm>
          <a:prstGeom prst="rect">
            <a:avLst/>
          </a:prstGeom>
        </p:spPr>
        <p:txBody>
          <a:bodyPr/>
          <a:lstStyle>
            <a:lvl1pPr marL="0" indent="0">
              <a:lnSpc>
                <a:spcPts val="3600"/>
              </a:lnSpc>
              <a:spcBef>
                <a:spcPts val="0"/>
              </a:spcBef>
              <a:buNone/>
              <a:defRPr sz="3000">
                <a:solidFill>
                  <a:srgbClr val="4D4D4D"/>
                </a:solidFill>
                <a:latin typeface="+mj-lt"/>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14" name="Título 1">
            <a:extLst>
              <a:ext uri="{FF2B5EF4-FFF2-40B4-BE49-F238E27FC236}">
                <a16:creationId xmlns:a16="http://schemas.microsoft.com/office/drawing/2014/main" id="{9F8A0A09-A788-14E3-E2B6-B92685EF0820}"/>
              </a:ext>
            </a:extLst>
          </p:cNvPr>
          <p:cNvSpPr>
            <a:spLocks noGrp="1"/>
          </p:cNvSpPr>
          <p:nvPr>
            <p:ph type="title" hasCustomPrompt="1"/>
          </p:nvPr>
        </p:nvSpPr>
        <p:spPr>
          <a:xfrm>
            <a:off x="1279934" y="4627784"/>
            <a:ext cx="9169580" cy="2651125"/>
          </a:xfrm>
          <a:prstGeom prst="rect">
            <a:avLst/>
          </a:prstGeom>
        </p:spPr>
        <p:txBody>
          <a:bodyPr/>
          <a:lstStyle>
            <a:lvl1pPr>
              <a:defRPr sz="13000" b="0" i="0">
                <a:solidFill>
                  <a:schemeClr val="bg1"/>
                </a:solidFill>
                <a:latin typeface="TITILLIUMMAPS29L-400WT" pitchFamily="2" charset="77"/>
                <a:cs typeface="Calibri" panose="020F0502020204030204" pitchFamily="34" charset="0"/>
              </a:defRPr>
            </a:lvl1pPr>
          </a:lstStyle>
          <a:p>
            <a:r>
              <a:rPr lang="es-MX"/>
              <a:t>Subtitle</a:t>
            </a:r>
            <a:endParaRPr lang="es-419"/>
          </a:p>
        </p:txBody>
      </p:sp>
      <p:sp>
        <p:nvSpPr>
          <p:cNvPr id="15" name="Marcador de pie de página 14">
            <a:extLst>
              <a:ext uri="{FF2B5EF4-FFF2-40B4-BE49-F238E27FC236}">
                <a16:creationId xmlns:a16="http://schemas.microsoft.com/office/drawing/2014/main" id="{8E32F769-5CCB-8E0E-9DBD-7B935A1DCFC2}"/>
              </a:ext>
            </a:extLst>
          </p:cNvPr>
          <p:cNvSpPr>
            <a:spLocks noGrp="1"/>
          </p:cNvSpPr>
          <p:nvPr>
            <p:ph type="ftr" sz="quarter" idx="18"/>
          </p:nvPr>
        </p:nvSpPr>
        <p:spPr/>
        <p:txBody>
          <a:bodyPr/>
          <a:lstStyle/>
          <a:p>
            <a:r>
              <a:rPr lang="es-419" err="1"/>
              <a:t>Presentation</a:t>
            </a:r>
            <a:r>
              <a:rPr lang="es-419"/>
              <a:t> Name | Speaker | Date</a:t>
            </a:r>
          </a:p>
        </p:txBody>
      </p:sp>
      <p:sp>
        <p:nvSpPr>
          <p:cNvPr id="16" name="Rectángulo redondeado 15">
            <a:extLst>
              <a:ext uri="{FF2B5EF4-FFF2-40B4-BE49-F238E27FC236}">
                <a16:creationId xmlns:a16="http://schemas.microsoft.com/office/drawing/2014/main" id="{556A4243-B5B6-B650-093C-0D0D9C868111}"/>
              </a:ext>
            </a:extLst>
          </p:cNvPr>
          <p:cNvSpPr/>
          <p:nvPr userDrawn="1"/>
        </p:nvSpPr>
        <p:spPr>
          <a:xfrm>
            <a:off x="672301" y="1903359"/>
            <a:ext cx="10278197" cy="1762554"/>
          </a:xfrm>
          <a:prstGeom prst="roundRect">
            <a:avLst>
              <a:gd name="adj" fmla="val 17325"/>
            </a:avLst>
          </a:prstGeom>
          <a:solidFill>
            <a:srgbClr val="EEDE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rgbClr val="4D4D4D"/>
              </a:solidFill>
            </a:endParaRPr>
          </a:p>
        </p:txBody>
      </p:sp>
      <p:sp>
        <p:nvSpPr>
          <p:cNvPr id="17" name="Marcador de texto 8">
            <a:extLst>
              <a:ext uri="{FF2B5EF4-FFF2-40B4-BE49-F238E27FC236}">
                <a16:creationId xmlns:a16="http://schemas.microsoft.com/office/drawing/2014/main" id="{F5CD748A-53B9-4980-D50D-017F2B039919}"/>
              </a:ext>
            </a:extLst>
          </p:cNvPr>
          <p:cNvSpPr>
            <a:spLocks noGrp="1"/>
          </p:cNvSpPr>
          <p:nvPr>
            <p:ph type="body" sz="quarter" idx="19" hasCustomPrompt="1"/>
          </p:nvPr>
        </p:nvSpPr>
        <p:spPr>
          <a:xfrm>
            <a:off x="1279934" y="2258607"/>
            <a:ext cx="9169580" cy="1006367"/>
          </a:xfrm>
          <a:prstGeom prst="rect">
            <a:avLst/>
          </a:prstGeom>
        </p:spPr>
        <p:txBody>
          <a:bodyPr/>
          <a:lstStyle>
            <a:lvl1pPr marL="0" indent="0">
              <a:lnSpc>
                <a:spcPts val="3600"/>
              </a:lnSpc>
              <a:spcBef>
                <a:spcPts val="0"/>
              </a:spcBef>
              <a:buNone/>
              <a:defRPr sz="3000">
                <a:solidFill>
                  <a:srgbClr val="4D4D4D"/>
                </a:solidFill>
                <a:latin typeface="+mj-lt"/>
              </a:defRPr>
            </a:lvl1pPr>
          </a:lstStyle>
          <a:p>
            <a:pPr lvl="0"/>
            <a:r>
              <a:rPr lang="es-419"/>
              <a:t>Chapter XX</a:t>
            </a:r>
          </a:p>
        </p:txBody>
      </p:sp>
    </p:spTree>
    <p:extLst>
      <p:ext uri="{BB962C8B-B14F-4D97-AF65-F5344CB8AC3E}">
        <p14:creationId xmlns:p14="http://schemas.microsoft.com/office/powerpoint/2010/main" val="831755870"/>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cyan - image">
    <p:spTree>
      <p:nvGrpSpPr>
        <p:cNvPr id="1" name=""/>
        <p:cNvGrpSpPr/>
        <p:nvPr/>
      </p:nvGrpSpPr>
      <p:grpSpPr>
        <a:xfrm>
          <a:off x="0" y="0"/>
          <a:ext cx="0" cy="0"/>
          <a:chOff x="0" y="0"/>
          <a:chExt cx="0" cy="0"/>
        </a:xfrm>
      </p:grpSpPr>
      <p:sp>
        <p:nvSpPr>
          <p:cNvPr id="13" name="Marcador de posición de imagen 8">
            <a:extLst>
              <a:ext uri="{FF2B5EF4-FFF2-40B4-BE49-F238E27FC236}">
                <a16:creationId xmlns:a16="http://schemas.microsoft.com/office/drawing/2014/main" id="{8F45B707-8CF9-86B3-904B-1D81B52013F1}"/>
              </a:ext>
            </a:extLst>
          </p:cNvPr>
          <p:cNvSpPr>
            <a:spLocks noGrp="1"/>
          </p:cNvSpPr>
          <p:nvPr>
            <p:ph type="pic" sz="quarter" idx="16"/>
          </p:nvPr>
        </p:nvSpPr>
        <p:spPr>
          <a:xfrm>
            <a:off x="0" y="0"/>
            <a:ext cx="24384000" cy="13715999"/>
          </a:xfrm>
          <a:prstGeom prst="rect">
            <a:avLst/>
          </a:prstGeom>
        </p:spPr>
        <p:txBody>
          <a:bodyPr/>
          <a:lstStyle/>
          <a:p>
            <a:endParaRPr lang="es-419"/>
          </a:p>
        </p:txBody>
      </p:sp>
      <p:sp>
        <p:nvSpPr>
          <p:cNvPr id="3" name="Marcador de pie de página 2">
            <a:extLst>
              <a:ext uri="{FF2B5EF4-FFF2-40B4-BE49-F238E27FC236}">
                <a16:creationId xmlns:a16="http://schemas.microsoft.com/office/drawing/2014/main" id="{B02BB92B-8139-DE02-D7F7-21BD069A302F}"/>
              </a:ext>
            </a:extLst>
          </p:cNvPr>
          <p:cNvSpPr>
            <a:spLocks noGrp="1"/>
          </p:cNvSpPr>
          <p:nvPr>
            <p:ph type="ftr" sz="quarter" idx="17"/>
          </p:nvPr>
        </p:nvSpPr>
        <p:spPr/>
        <p:txBody>
          <a:bodyPr/>
          <a:lstStyle/>
          <a:p>
            <a:r>
              <a:rPr lang="es-419" err="1"/>
              <a:t>Presentation</a:t>
            </a:r>
            <a:r>
              <a:rPr lang="es-419"/>
              <a:t> Name | Speaker | Date</a:t>
            </a:r>
          </a:p>
        </p:txBody>
      </p:sp>
      <p:pic>
        <p:nvPicPr>
          <p:cNvPr id="4" name="Imatge" descr="Imatge">
            <a:extLst>
              <a:ext uri="{FF2B5EF4-FFF2-40B4-BE49-F238E27FC236}">
                <a16:creationId xmlns:a16="http://schemas.microsoft.com/office/drawing/2014/main" id="{6CE7F1C7-3004-BD6A-AE0E-315D921438D1}"/>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Tree>
    <p:extLst>
      <p:ext uri="{BB962C8B-B14F-4D97-AF65-F5344CB8AC3E}">
        <p14:creationId xmlns:p14="http://schemas.microsoft.com/office/powerpoint/2010/main" val="1069257359"/>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Basic">
    <p:spTree>
      <p:nvGrpSpPr>
        <p:cNvPr id="1" name=""/>
        <p:cNvGrpSpPr/>
        <p:nvPr/>
      </p:nvGrpSpPr>
      <p:grpSpPr>
        <a:xfrm>
          <a:off x="0" y="0"/>
          <a:ext cx="0" cy="0"/>
          <a:chOff x="0" y="0"/>
          <a:chExt cx="0" cy="0"/>
        </a:xfrm>
      </p:grpSpPr>
      <p:sp>
        <p:nvSpPr>
          <p:cNvPr id="8" name="Marcador de texto 8">
            <a:extLst>
              <a:ext uri="{FF2B5EF4-FFF2-40B4-BE49-F238E27FC236}">
                <a16:creationId xmlns:a16="http://schemas.microsoft.com/office/drawing/2014/main" id="{27DE553B-F79E-791B-43F3-8F7F4FBCFB40}"/>
              </a:ext>
            </a:extLst>
          </p:cNvPr>
          <p:cNvSpPr>
            <a:spLocks noGrp="1"/>
          </p:cNvSpPr>
          <p:nvPr>
            <p:ph type="body" sz="quarter" idx="12" hasCustomPrompt="1"/>
          </p:nvPr>
        </p:nvSpPr>
        <p:spPr>
          <a:xfrm>
            <a:off x="1699772" y="3936322"/>
            <a:ext cx="6699250" cy="720725"/>
          </a:xfrm>
          <a:prstGeom prst="rect">
            <a:avLst/>
          </a:prstGeom>
        </p:spPr>
        <p:txBody>
          <a:bodyPr/>
          <a:lstStyle>
            <a:lvl1pPr marL="0" indent="0">
              <a:buNone/>
              <a:defRPr sz="3200"/>
            </a:lvl1pPr>
          </a:lstStyle>
          <a:p>
            <a:pPr lvl="0"/>
            <a:r>
              <a:rPr lang="es-419"/>
              <a:t>Chapter XX</a:t>
            </a:r>
          </a:p>
        </p:txBody>
      </p:sp>
      <p:sp>
        <p:nvSpPr>
          <p:cNvPr id="9" name="Marcador de texto 8">
            <a:extLst>
              <a:ext uri="{FF2B5EF4-FFF2-40B4-BE49-F238E27FC236}">
                <a16:creationId xmlns:a16="http://schemas.microsoft.com/office/drawing/2014/main" id="{587E988A-13B3-BFB4-0571-B790D14E5705}"/>
              </a:ext>
            </a:extLst>
          </p:cNvPr>
          <p:cNvSpPr>
            <a:spLocks noGrp="1"/>
          </p:cNvSpPr>
          <p:nvPr>
            <p:ph type="body" sz="quarter" idx="13" hasCustomPrompt="1"/>
          </p:nvPr>
        </p:nvSpPr>
        <p:spPr>
          <a:xfrm>
            <a:off x="1699772" y="4982013"/>
            <a:ext cx="12290229" cy="1071134"/>
          </a:xfrm>
          <a:prstGeom prst="rect">
            <a:avLst/>
          </a:prstGeom>
        </p:spPr>
        <p:txBody>
          <a:bodyPr/>
          <a:lstStyle>
            <a:lvl1pPr marL="0" indent="0">
              <a:buNone/>
              <a:defRPr sz="8200" b="0" i="0">
                <a:latin typeface="TITILLIUMMAPS29L-400WT" pitchFamily="2" charset="77"/>
              </a:defRPr>
            </a:lvl1pPr>
          </a:lstStyle>
          <a:p>
            <a:pPr lvl="0"/>
            <a:r>
              <a:rPr lang="es-419" err="1"/>
              <a:t>Presentation</a:t>
            </a:r>
            <a:r>
              <a:rPr lang="es-419"/>
              <a:t> </a:t>
            </a:r>
            <a:r>
              <a:rPr lang="es-419" err="1"/>
              <a:t>Title</a:t>
            </a:r>
            <a:endParaRPr lang="es-419"/>
          </a:p>
        </p:txBody>
      </p:sp>
      <p:sp>
        <p:nvSpPr>
          <p:cNvPr id="10" name="Marcador de texto 8">
            <a:extLst>
              <a:ext uri="{FF2B5EF4-FFF2-40B4-BE49-F238E27FC236}">
                <a16:creationId xmlns:a16="http://schemas.microsoft.com/office/drawing/2014/main" id="{CC97AC21-1DA1-4B50-8775-85ABA9169DA1}"/>
              </a:ext>
            </a:extLst>
          </p:cNvPr>
          <p:cNvSpPr>
            <a:spLocks noGrp="1"/>
          </p:cNvSpPr>
          <p:nvPr>
            <p:ph type="body" sz="quarter" idx="16" hasCustomPrompt="1"/>
          </p:nvPr>
        </p:nvSpPr>
        <p:spPr>
          <a:xfrm>
            <a:off x="1699771" y="6623304"/>
            <a:ext cx="15764951" cy="2873808"/>
          </a:xfrm>
          <a:prstGeom prst="rect">
            <a:avLst/>
          </a:prstGeom>
        </p:spPr>
        <p:txBody>
          <a:bodyPr/>
          <a:lstStyle>
            <a:lvl1pPr marL="0" indent="0">
              <a:lnSpc>
                <a:spcPts val="3600"/>
              </a:lnSpc>
              <a:spcBef>
                <a:spcPts val="0"/>
              </a:spcBef>
              <a:buNone/>
              <a:defRPr sz="3000">
                <a:solidFill>
                  <a:schemeClr val="bg2">
                    <a:lumMod val="25000"/>
                  </a:schemeClr>
                </a:solidFill>
                <a:latin typeface="+mj-lt"/>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3" name="Marcador de pie de página 2">
            <a:extLst>
              <a:ext uri="{FF2B5EF4-FFF2-40B4-BE49-F238E27FC236}">
                <a16:creationId xmlns:a16="http://schemas.microsoft.com/office/drawing/2014/main" id="{D92C6131-4169-2580-7C4F-037DE2A58499}"/>
              </a:ext>
            </a:extLst>
          </p:cNvPr>
          <p:cNvSpPr>
            <a:spLocks noGrp="1"/>
          </p:cNvSpPr>
          <p:nvPr>
            <p:ph type="ftr" sz="quarter" idx="17"/>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2047045796"/>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9_Basic">
    <p:spTree>
      <p:nvGrpSpPr>
        <p:cNvPr id="1" name=""/>
        <p:cNvGrpSpPr/>
        <p:nvPr/>
      </p:nvGrpSpPr>
      <p:grpSpPr>
        <a:xfrm>
          <a:off x="0" y="0"/>
          <a:ext cx="0" cy="0"/>
          <a:chOff x="0" y="0"/>
          <a:chExt cx="0" cy="0"/>
        </a:xfrm>
      </p:grpSpPr>
      <p:sp>
        <p:nvSpPr>
          <p:cNvPr id="8" name="Marcador de texto 8">
            <a:extLst>
              <a:ext uri="{FF2B5EF4-FFF2-40B4-BE49-F238E27FC236}">
                <a16:creationId xmlns:a16="http://schemas.microsoft.com/office/drawing/2014/main" id="{27DE553B-F79E-791B-43F3-8F7F4FBCFB40}"/>
              </a:ext>
            </a:extLst>
          </p:cNvPr>
          <p:cNvSpPr>
            <a:spLocks noGrp="1"/>
          </p:cNvSpPr>
          <p:nvPr>
            <p:ph type="body" sz="quarter" idx="12" hasCustomPrompt="1"/>
          </p:nvPr>
        </p:nvSpPr>
        <p:spPr>
          <a:xfrm>
            <a:off x="1588260" y="3936322"/>
            <a:ext cx="6699250" cy="720725"/>
          </a:xfrm>
          <a:prstGeom prst="rect">
            <a:avLst/>
          </a:prstGeom>
        </p:spPr>
        <p:txBody>
          <a:bodyPr/>
          <a:lstStyle>
            <a:lvl1pPr marL="0" indent="0">
              <a:buNone/>
              <a:defRPr sz="3200"/>
            </a:lvl1pPr>
          </a:lstStyle>
          <a:p>
            <a:pPr lvl="0"/>
            <a:r>
              <a:rPr lang="es-419"/>
              <a:t>Chapter XX</a:t>
            </a:r>
          </a:p>
        </p:txBody>
      </p:sp>
      <p:sp>
        <p:nvSpPr>
          <p:cNvPr id="9" name="Marcador de texto 8">
            <a:extLst>
              <a:ext uri="{FF2B5EF4-FFF2-40B4-BE49-F238E27FC236}">
                <a16:creationId xmlns:a16="http://schemas.microsoft.com/office/drawing/2014/main" id="{587E988A-13B3-BFB4-0571-B790D14E5705}"/>
              </a:ext>
            </a:extLst>
          </p:cNvPr>
          <p:cNvSpPr>
            <a:spLocks noGrp="1"/>
          </p:cNvSpPr>
          <p:nvPr>
            <p:ph type="body" sz="quarter" idx="13" hasCustomPrompt="1"/>
          </p:nvPr>
        </p:nvSpPr>
        <p:spPr>
          <a:xfrm>
            <a:off x="1588260" y="4982013"/>
            <a:ext cx="12290229" cy="1071134"/>
          </a:xfrm>
          <a:prstGeom prst="rect">
            <a:avLst/>
          </a:prstGeom>
        </p:spPr>
        <p:txBody>
          <a:bodyPr/>
          <a:lstStyle>
            <a:lvl1pPr marL="0" indent="0">
              <a:buNone/>
              <a:defRPr sz="8200" b="0" i="0">
                <a:latin typeface="TITILLIUMMAPS29L-400WT" pitchFamily="2" charset="77"/>
              </a:defRPr>
            </a:lvl1pPr>
          </a:lstStyle>
          <a:p>
            <a:pPr lvl="0"/>
            <a:r>
              <a:rPr lang="es-419"/>
              <a:t>Presentation Title</a:t>
            </a:r>
          </a:p>
        </p:txBody>
      </p:sp>
      <p:sp>
        <p:nvSpPr>
          <p:cNvPr id="10" name="Marcador de texto 8">
            <a:extLst>
              <a:ext uri="{FF2B5EF4-FFF2-40B4-BE49-F238E27FC236}">
                <a16:creationId xmlns:a16="http://schemas.microsoft.com/office/drawing/2014/main" id="{CC97AC21-1DA1-4B50-8775-85ABA9169DA1}"/>
              </a:ext>
            </a:extLst>
          </p:cNvPr>
          <p:cNvSpPr>
            <a:spLocks noGrp="1"/>
          </p:cNvSpPr>
          <p:nvPr>
            <p:ph type="body" sz="quarter" idx="16" hasCustomPrompt="1"/>
          </p:nvPr>
        </p:nvSpPr>
        <p:spPr>
          <a:xfrm>
            <a:off x="1588259" y="6623304"/>
            <a:ext cx="10767293" cy="3858842"/>
          </a:xfrm>
          <a:prstGeom prst="rect">
            <a:avLst/>
          </a:prstGeom>
        </p:spPr>
        <p:txBody>
          <a:bodyPr/>
          <a:lstStyle>
            <a:lvl1pPr marL="0" indent="0">
              <a:lnSpc>
                <a:spcPts val="3600"/>
              </a:lnSpc>
              <a:spcBef>
                <a:spcPts val="0"/>
              </a:spcBef>
              <a:buNone/>
              <a:defRPr sz="3000">
                <a:solidFill>
                  <a:schemeClr val="bg2">
                    <a:lumMod val="25000"/>
                  </a:schemeClr>
                </a:solidFill>
                <a:latin typeface="+mj-lt"/>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pic>
        <p:nvPicPr>
          <p:cNvPr id="2" name="Imatge" descr="Imatge">
            <a:extLst>
              <a:ext uri="{FF2B5EF4-FFF2-40B4-BE49-F238E27FC236}">
                <a16:creationId xmlns:a16="http://schemas.microsoft.com/office/drawing/2014/main" id="{B88D17C5-E30C-6859-3FA6-00633E47C7B4}"/>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3" name="Marcador de posición de imagen 8">
            <a:extLst>
              <a:ext uri="{FF2B5EF4-FFF2-40B4-BE49-F238E27FC236}">
                <a16:creationId xmlns:a16="http://schemas.microsoft.com/office/drawing/2014/main" id="{6F9EA907-544E-FFAE-97A3-638E52467728}"/>
              </a:ext>
            </a:extLst>
          </p:cNvPr>
          <p:cNvSpPr>
            <a:spLocks noGrp="1"/>
          </p:cNvSpPr>
          <p:nvPr>
            <p:ph type="pic" sz="quarter" idx="18"/>
          </p:nvPr>
        </p:nvSpPr>
        <p:spPr>
          <a:xfrm>
            <a:off x="13366684" y="5517580"/>
            <a:ext cx="3706409" cy="3566425"/>
          </a:xfrm>
          <a:prstGeom prst="roundRect">
            <a:avLst>
              <a:gd name="adj" fmla="val 5203"/>
            </a:avLst>
          </a:prstGeom>
          <a:ln w="127000">
            <a:solidFill>
              <a:srgbClr val="EEDE66"/>
            </a:solidFill>
          </a:ln>
        </p:spPr>
        <p:txBody>
          <a:bodyPr/>
          <a:lstStyle/>
          <a:p>
            <a:endParaRPr lang="es-419"/>
          </a:p>
        </p:txBody>
      </p:sp>
      <p:sp>
        <p:nvSpPr>
          <p:cNvPr id="6" name="Marcador de posición de imagen 8">
            <a:extLst>
              <a:ext uri="{FF2B5EF4-FFF2-40B4-BE49-F238E27FC236}">
                <a16:creationId xmlns:a16="http://schemas.microsoft.com/office/drawing/2014/main" id="{A7757D9A-C3D2-86BF-03B2-83F2D82E01DA}"/>
              </a:ext>
            </a:extLst>
          </p:cNvPr>
          <p:cNvSpPr>
            <a:spLocks noGrp="1"/>
          </p:cNvSpPr>
          <p:nvPr>
            <p:ph type="pic" sz="quarter" idx="19"/>
          </p:nvPr>
        </p:nvSpPr>
        <p:spPr>
          <a:xfrm>
            <a:off x="17492636" y="1351355"/>
            <a:ext cx="5478876" cy="5271949"/>
          </a:xfrm>
          <a:prstGeom prst="roundRect">
            <a:avLst>
              <a:gd name="adj" fmla="val 5203"/>
            </a:avLst>
          </a:prstGeom>
          <a:ln w="127000">
            <a:solidFill>
              <a:srgbClr val="96D6F3"/>
            </a:solidFill>
          </a:ln>
        </p:spPr>
        <p:txBody>
          <a:bodyPr/>
          <a:lstStyle/>
          <a:p>
            <a:endParaRPr lang="es-419"/>
          </a:p>
        </p:txBody>
      </p:sp>
      <p:sp>
        <p:nvSpPr>
          <p:cNvPr id="7" name="Marcador de posición de imagen 8">
            <a:extLst>
              <a:ext uri="{FF2B5EF4-FFF2-40B4-BE49-F238E27FC236}">
                <a16:creationId xmlns:a16="http://schemas.microsoft.com/office/drawing/2014/main" id="{AB231EC0-88FD-7DCB-CCEC-DA710861F02A}"/>
              </a:ext>
            </a:extLst>
          </p:cNvPr>
          <p:cNvSpPr>
            <a:spLocks noGrp="1"/>
          </p:cNvSpPr>
          <p:nvPr>
            <p:ph type="pic" sz="quarter" idx="20"/>
          </p:nvPr>
        </p:nvSpPr>
        <p:spPr>
          <a:xfrm>
            <a:off x="17492636" y="7092697"/>
            <a:ext cx="4051520" cy="5370772"/>
          </a:xfrm>
          <a:prstGeom prst="roundRect">
            <a:avLst>
              <a:gd name="adj" fmla="val 5203"/>
            </a:avLst>
          </a:prstGeom>
          <a:ln w="127000">
            <a:solidFill>
              <a:srgbClr val="79C59F"/>
            </a:solidFill>
          </a:ln>
        </p:spPr>
        <p:txBody>
          <a:bodyPr/>
          <a:lstStyle/>
          <a:p>
            <a:endParaRPr lang="es-419"/>
          </a:p>
        </p:txBody>
      </p:sp>
      <p:sp>
        <p:nvSpPr>
          <p:cNvPr id="11" name="Marcador de pie de página 10">
            <a:extLst>
              <a:ext uri="{FF2B5EF4-FFF2-40B4-BE49-F238E27FC236}">
                <a16:creationId xmlns:a16="http://schemas.microsoft.com/office/drawing/2014/main" id="{ED03E41E-B760-C623-CD61-D017D3057490}"/>
              </a:ext>
            </a:extLst>
          </p:cNvPr>
          <p:cNvSpPr>
            <a:spLocks noGrp="1"/>
          </p:cNvSpPr>
          <p:nvPr>
            <p:ph type="ftr" sz="quarter" idx="21"/>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3265898770"/>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Basic">
    <p:spTree>
      <p:nvGrpSpPr>
        <p:cNvPr id="1" name=""/>
        <p:cNvGrpSpPr/>
        <p:nvPr/>
      </p:nvGrpSpPr>
      <p:grpSpPr>
        <a:xfrm>
          <a:off x="0" y="0"/>
          <a:ext cx="0" cy="0"/>
          <a:chOff x="0" y="0"/>
          <a:chExt cx="0" cy="0"/>
        </a:xfrm>
      </p:grpSpPr>
      <p:sp>
        <p:nvSpPr>
          <p:cNvPr id="11" name="Marcador de texto 8">
            <a:extLst>
              <a:ext uri="{FF2B5EF4-FFF2-40B4-BE49-F238E27FC236}">
                <a16:creationId xmlns:a16="http://schemas.microsoft.com/office/drawing/2014/main" id="{BA4EFA3B-03D5-8EB7-E1C4-08B32BAD9F86}"/>
              </a:ext>
            </a:extLst>
          </p:cNvPr>
          <p:cNvSpPr>
            <a:spLocks noGrp="1"/>
          </p:cNvSpPr>
          <p:nvPr>
            <p:ph type="body" sz="quarter" idx="12" hasCustomPrompt="1"/>
          </p:nvPr>
        </p:nvSpPr>
        <p:spPr>
          <a:xfrm>
            <a:off x="1521352" y="3214219"/>
            <a:ext cx="6699250" cy="720725"/>
          </a:xfrm>
          <a:prstGeom prst="rect">
            <a:avLst/>
          </a:prstGeom>
        </p:spPr>
        <p:txBody>
          <a:bodyPr/>
          <a:lstStyle>
            <a:lvl1pPr marL="0" indent="0">
              <a:buNone/>
              <a:defRPr sz="3200"/>
            </a:lvl1pPr>
          </a:lstStyle>
          <a:p>
            <a:pPr lvl="0"/>
            <a:r>
              <a:rPr lang="es-419"/>
              <a:t>Chapter XX</a:t>
            </a:r>
          </a:p>
        </p:txBody>
      </p:sp>
      <p:sp>
        <p:nvSpPr>
          <p:cNvPr id="12" name="Marcador de texto 8">
            <a:extLst>
              <a:ext uri="{FF2B5EF4-FFF2-40B4-BE49-F238E27FC236}">
                <a16:creationId xmlns:a16="http://schemas.microsoft.com/office/drawing/2014/main" id="{F98DFA96-889D-730B-C1C5-D858FEB8D1C1}"/>
              </a:ext>
            </a:extLst>
          </p:cNvPr>
          <p:cNvSpPr>
            <a:spLocks noGrp="1"/>
          </p:cNvSpPr>
          <p:nvPr>
            <p:ph type="body" sz="quarter" idx="13" hasCustomPrompt="1"/>
          </p:nvPr>
        </p:nvSpPr>
        <p:spPr>
          <a:xfrm>
            <a:off x="1521352" y="4259910"/>
            <a:ext cx="12290229" cy="1071134"/>
          </a:xfrm>
          <a:prstGeom prst="rect">
            <a:avLst/>
          </a:prstGeom>
        </p:spPr>
        <p:txBody>
          <a:bodyPr/>
          <a:lstStyle>
            <a:lvl1pPr marL="0" indent="0">
              <a:buNone/>
              <a:defRPr sz="8200" b="0" i="0">
                <a:latin typeface="TITILLIUMMAPS29L-400WT" pitchFamily="2" charset="77"/>
              </a:defRPr>
            </a:lvl1pPr>
          </a:lstStyle>
          <a:p>
            <a:pPr lvl="0"/>
            <a:r>
              <a:rPr lang="es-419"/>
              <a:t>Presentation Title</a:t>
            </a:r>
          </a:p>
        </p:txBody>
      </p:sp>
      <p:sp>
        <p:nvSpPr>
          <p:cNvPr id="13" name="Marcador de texto 8">
            <a:extLst>
              <a:ext uri="{FF2B5EF4-FFF2-40B4-BE49-F238E27FC236}">
                <a16:creationId xmlns:a16="http://schemas.microsoft.com/office/drawing/2014/main" id="{4C59F15A-68B1-D332-9206-A9E136AB6B47}"/>
              </a:ext>
            </a:extLst>
          </p:cNvPr>
          <p:cNvSpPr>
            <a:spLocks noGrp="1"/>
          </p:cNvSpPr>
          <p:nvPr>
            <p:ph type="body" sz="quarter" idx="17" hasCustomPrompt="1"/>
          </p:nvPr>
        </p:nvSpPr>
        <p:spPr>
          <a:xfrm>
            <a:off x="1521353" y="6035776"/>
            <a:ext cx="7561474" cy="5068388"/>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14" name="Marcador de texto 8">
            <a:extLst>
              <a:ext uri="{FF2B5EF4-FFF2-40B4-BE49-F238E27FC236}">
                <a16:creationId xmlns:a16="http://schemas.microsoft.com/office/drawing/2014/main" id="{29DECB5B-C37F-F866-9E80-D07F43D577D4}"/>
              </a:ext>
            </a:extLst>
          </p:cNvPr>
          <p:cNvSpPr>
            <a:spLocks noGrp="1"/>
          </p:cNvSpPr>
          <p:nvPr>
            <p:ph type="body" sz="quarter" idx="18" hasCustomPrompt="1"/>
          </p:nvPr>
        </p:nvSpPr>
        <p:spPr>
          <a:xfrm>
            <a:off x="9620324" y="6035776"/>
            <a:ext cx="7561474" cy="5068388"/>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pic>
        <p:nvPicPr>
          <p:cNvPr id="2" name="Imatge" descr="Imatge">
            <a:extLst>
              <a:ext uri="{FF2B5EF4-FFF2-40B4-BE49-F238E27FC236}">
                <a16:creationId xmlns:a16="http://schemas.microsoft.com/office/drawing/2014/main" id="{9D914E70-46B4-A7A4-107D-2C2370E74C8F}"/>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3" name="Marcador de pie de página 2">
            <a:extLst>
              <a:ext uri="{FF2B5EF4-FFF2-40B4-BE49-F238E27FC236}">
                <a16:creationId xmlns:a16="http://schemas.microsoft.com/office/drawing/2014/main" id="{2CE1CC54-DBC1-D9FC-6A2B-06D30755B097}"/>
              </a:ext>
            </a:extLst>
          </p:cNvPr>
          <p:cNvSpPr>
            <a:spLocks noGrp="1"/>
          </p:cNvSpPr>
          <p:nvPr>
            <p:ph type="ftr" sz="quarter" idx="19"/>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2316132180"/>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 image">
    <p:spTree>
      <p:nvGrpSpPr>
        <p:cNvPr id="1" name=""/>
        <p:cNvGrpSpPr/>
        <p:nvPr/>
      </p:nvGrpSpPr>
      <p:grpSpPr>
        <a:xfrm>
          <a:off x="0" y="0"/>
          <a:ext cx="0" cy="0"/>
          <a:chOff x="0" y="0"/>
          <a:chExt cx="0" cy="0"/>
        </a:xfrm>
      </p:grpSpPr>
      <p:sp>
        <p:nvSpPr>
          <p:cNvPr id="11" name="Marcador de texto 8">
            <a:extLst>
              <a:ext uri="{FF2B5EF4-FFF2-40B4-BE49-F238E27FC236}">
                <a16:creationId xmlns:a16="http://schemas.microsoft.com/office/drawing/2014/main" id="{CE62B938-8827-EB03-DBB1-4D200D2B4E9B}"/>
              </a:ext>
            </a:extLst>
          </p:cNvPr>
          <p:cNvSpPr>
            <a:spLocks noGrp="1"/>
          </p:cNvSpPr>
          <p:nvPr>
            <p:ph type="body" sz="quarter" idx="13" hasCustomPrompt="1"/>
          </p:nvPr>
        </p:nvSpPr>
        <p:spPr>
          <a:xfrm>
            <a:off x="1699773" y="4078314"/>
            <a:ext cx="7561474" cy="1071134"/>
          </a:xfrm>
          <a:prstGeom prst="rect">
            <a:avLst/>
          </a:prstGeom>
        </p:spPr>
        <p:txBody>
          <a:bodyPr/>
          <a:lstStyle>
            <a:lvl1pPr marL="0" indent="0">
              <a:buNone/>
              <a:defRPr sz="5000" b="0" i="0">
                <a:latin typeface="TITILLIUMMAPS29L-400WT" pitchFamily="2" charset="77"/>
              </a:defRPr>
            </a:lvl1pPr>
          </a:lstStyle>
          <a:p>
            <a:pPr lvl="0"/>
            <a:r>
              <a:rPr lang="es-419"/>
              <a:t>Title</a:t>
            </a:r>
          </a:p>
        </p:txBody>
      </p:sp>
      <p:sp>
        <p:nvSpPr>
          <p:cNvPr id="4" name="Marcador de texto 8">
            <a:extLst>
              <a:ext uri="{FF2B5EF4-FFF2-40B4-BE49-F238E27FC236}">
                <a16:creationId xmlns:a16="http://schemas.microsoft.com/office/drawing/2014/main" id="{87190646-00E4-1884-3240-5886BA586AC4}"/>
              </a:ext>
            </a:extLst>
          </p:cNvPr>
          <p:cNvSpPr>
            <a:spLocks noGrp="1"/>
          </p:cNvSpPr>
          <p:nvPr>
            <p:ph type="body" sz="quarter" idx="17" hasCustomPrompt="1"/>
          </p:nvPr>
        </p:nvSpPr>
        <p:spPr>
          <a:xfrm>
            <a:off x="1699773" y="5487136"/>
            <a:ext cx="7561474" cy="5068388"/>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5" name="Marcador de posición de imagen 8">
            <a:extLst>
              <a:ext uri="{FF2B5EF4-FFF2-40B4-BE49-F238E27FC236}">
                <a16:creationId xmlns:a16="http://schemas.microsoft.com/office/drawing/2014/main" id="{16DB3AD8-C233-12E5-4782-F04C2C55F50C}"/>
              </a:ext>
            </a:extLst>
          </p:cNvPr>
          <p:cNvSpPr>
            <a:spLocks noGrp="1"/>
          </p:cNvSpPr>
          <p:nvPr>
            <p:ph type="pic" sz="quarter" idx="16"/>
          </p:nvPr>
        </p:nvSpPr>
        <p:spPr>
          <a:xfrm>
            <a:off x="12192000" y="340895"/>
            <a:ext cx="11911556" cy="13034209"/>
          </a:xfrm>
          <a:prstGeom prst="roundRect">
            <a:avLst>
              <a:gd name="adj" fmla="val 4871"/>
            </a:avLst>
          </a:prstGeom>
        </p:spPr>
        <p:txBody>
          <a:bodyPr/>
          <a:lstStyle/>
          <a:p>
            <a:endParaRPr lang="es-419"/>
          </a:p>
        </p:txBody>
      </p:sp>
      <p:pic>
        <p:nvPicPr>
          <p:cNvPr id="2" name="Imatge" descr="Imatge">
            <a:extLst>
              <a:ext uri="{FF2B5EF4-FFF2-40B4-BE49-F238E27FC236}">
                <a16:creationId xmlns:a16="http://schemas.microsoft.com/office/drawing/2014/main" id="{2AFE932C-9B06-9B96-52B0-269435A4B5AE}"/>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3" name="Marcador de pie de página 2">
            <a:extLst>
              <a:ext uri="{FF2B5EF4-FFF2-40B4-BE49-F238E27FC236}">
                <a16:creationId xmlns:a16="http://schemas.microsoft.com/office/drawing/2014/main" id="{2D2F739F-4F1E-0CEC-DCA2-F7530CDE021E}"/>
              </a:ext>
            </a:extLst>
          </p:cNvPr>
          <p:cNvSpPr>
            <a:spLocks noGrp="1"/>
          </p:cNvSpPr>
          <p:nvPr>
            <p:ph type="ftr" sz="quarter" idx="18"/>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1361835562"/>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 images">
    <p:spTree>
      <p:nvGrpSpPr>
        <p:cNvPr id="1" name=""/>
        <p:cNvGrpSpPr/>
        <p:nvPr/>
      </p:nvGrpSpPr>
      <p:grpSpPr>
        <a:xfrm>
          <a:off x="0" y="0"/>
          <a:ext cx="0" cy="0"/>
          <a:chOff x="0" y="0"/>
          <a:chExt cx="0" cy="0"/>
        </a:xfrm>
      </p:grpSpPr>
      <p:sp>
        <p:nvSpPr>
          <p:cNvPr id="9" name="Marcador de posición de imagen 8">
            <a:extLst>
              <a:ext uri="{FF2B5EF4-FFF2-40B4-BE49-F238E27FC236}">
                <a16:creationId xmlns:a16="http://schemas.microsoft.com/office/drawing/2014/main" id="{A12C7E26-962E-B614-43BA-0DB65F481D11}"/>
              </a:ext>
            </a:extLst>
          </p:cNvPr>
          <p:cNvSpPr>
            <a:spLocks noGrp="1"/>
          </p:cNvSpPr>
          <p:nvPr>
            <p:ph type="pic" sz="quarter" idx="16"/>
          </p:nvPr>
        </p:nvSpPr>
        <p:spPr>
          <a:xfrm>
            <a:off x="672302" y="1895708"/>
            <a:ext cx="12040088" cy="10043744"/>
          </a:xfrm>
          <a:prstGeom prst="roundRect">
            <a:avLst>
              <a:gd name="adj" fmla="val 2874"/>
            </a:avLst>
          </a:prstGeom>
        </p:spPr>
        <p:txBody>
          <a:bodyPr/>
          <a:lstStyle/>
          <a:p>
            <a:endParaRPr lang="es-419"/>
          </a:p>
        </p:txBody>
      </p:sp>
      <p:sp>
        <p:nvSpPr>
          <p:cNvPr id="6" name="Marcador de posición de imagen 8">
            <a:extLst>
              <a:ext uri="{FF2B5EF4-FFF2-40B4-BE49-F238E27FC236}">
                <a16:creationId xmlns:a16="http://schemas.microsoft.com/office/drawing/2014/main" id="{DC996BB8-12E7-5A27-6C69-5F33124D0F9D}"/>
              </a:ext>
            </a:extLst>
          </p:cNvPr>
          <p:cNvSpPr>
            <a:spLocks noGrp="1"/>
          </p:cNvSpPr>
          <p:nvPr>
            <p:ph type="pic" sz="quarter" idx="17"/>
          </p:nvPr>
        </p:nvSpPr>
        <p:spPr>
          <a:xfrm>
            <a:off x="13359160" y="6601522"/>
            <a:ext cx="10352537" cy="5337929"/>
          </a:xfrm>
          <a:prstGeom prst="roundRect">
            <a:avLst>
              <a:gd name="adj" fmla="val 3984"/>
            </a:avLst>
          </a:prstGeom>
        </p:spPr>
        <p:txBody>
          <a:bodyPr/>
          <a:lstStyle/>
          <a:p>
            <a:endParaRPr lang="es-419"/>
          </a:p>
        </p:txBody>
      </p:sp>
      <p:pic>
        <p:nvPicPr>
          <p:cNvPr id="7" name="Imatge" descr="Imatge">
            <a:extLst>
              <a:ext uri="{FF2B5EF4-FFF2-40B4-BE49-F238E27FC236}">
                <a16:creationId xmlns:a16="http://schemas.microsoft.com/office/drawing/2014/main" id="{C6BE3F3D-EB50-DEBC-4C09-11F6D9327713}"/>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8" name="Marcador de posición de imagen 8">
            <a:extLst>
              <a:ext uri="{FF2B5EF4-FFF2-40B4-BE49-F238E27FC236}">
                <a16:creationId xmlns:a16="http://schemas.microsoft.com/office/drawing/2014/main" id="{25A8B6E9-3B6D-B4BA-E451-A64E6A433FD3}"/>
              </a:ext>
            </a:extLst>
          </p:cNvPr>
          <p:cNvSpPr>
            <a:spLocks noGrp="1"/>
          </p:cNvSpPr>
          <p:nvPr>
            <p:ph type="pic" sz="quarter" idx="18"/>
          </p:nvPr>
        </p:nvSpPr>
        <p:spPr>
          <a:xfrm>
            <a:off x="13359161" y="1895708"/>
            <a:ext cx="4438185" cy="4148254"/>
          </a:xfrm>
          <a:prstGeom prst="roundRect">
            <a:avLst>
              <a:gd name="adj" fmla="val 3984"/>
            </a:avLst>
          </a:prstGeom>
        </p:spPr>
        <p:txBody>
          <a:bodyPr/>
          <a:lstStyle/>
          <a:p>
            <a:endParaRPr lang="es-419"/>
          </a:p>
        </p:txBody>
      </p:sp>
      <p:sp>
        <p:nvSpPr>
          <p:cNvPr id="10" name="Marcador de texto 8">
            <a:extLst>
              <a:ext uri="{FF2B5EF4-FFF2-40B4-BE49-F238E27FC236}">
                <a16:creationId xmlns:a16="http://schemas.microsoft.com/office/drawing/2014/main" id="{07E46148-6955-3C73-3B4A-F9E9CD89A860}"/>
              </a:ext>
            </a:extLst>
          </p:cNvPr>
          <p:cNvSpPr>
            <a:spLocks noGrp="1"/>
          </p:cNvSpPr>
          <p:nvPr>
            <p:ph type="body" sz="quarter" idx="13" hasCustomPrompt="1"/>
          </p:nvPr>
        </p:nvSpPr>
        <p:spPr>
          <a:xfrm>
            <a:off x="18136670" y="1895708"/>
            <a:ext cx="7561474" cy="602165"/>
          </a:xfrm>
          <a:prstGeom prst="rect">
            <a:avLst/>
          </a:prstGeom>
        </p:spPr>
        <p:txBody>
          <a:bodyPr/>
          <a:lstStyle>
            <a:lvl1pPr marL="0" indent="0">
              <a:buNone/>
              <a:defRPr sz="4000" b="0" i="0">
                <a:solidFill>
                  <a:srgbClr val="4D4D4D"/>
                </a:solidFill>
                <a:latin typeface="TITILLIUMMAPS29L-400WT" pitchFamily="2" charset="77"/>
              </a:defRPr>
            </a:lvl1pPr>
          </a:lstStyle>
          <a:p>
            <a:pPr lvl="0"/>
            <a:r>
              <a:rPr lang="es-419"/>
              <a:t>Title</a:t>
            </a:r>
          </a:p>
        </p:txBody>
      </p:sp>
      <p:sp>
        <p:nvSpPr>
          <p:cNvPr id="11" name="Marcador de texto 8">
            <a:extLst>
              <a:ext uri="{FF2B5EF4-FFF2-40B4-BE49-F238E27FC236}">
                <a16:creationId xmlns:a16="http://schemas.microsoft.com/office/drawing/2014/main" id="{599A35E0-CFFC-2361-F3AC-53341DF6F480}"/>
              </a:ext>
            </a:extLst>
          </p:cNvPr>
          <p:cNvSpPr>
            <a:spLocks noGrp="1"/>
          </p:cNvSpPr>
          <p:nvPr>
            <p:ph type="body" sz="quarter" idx="19" hasCustomPrompt="1"/>
          </p:nvPr>
        </p:nvSpPr>
        <p:spPr>
          <a:xfrm>
            <a:off x="18136670" y="3055433"/>
            <a:ext cx="5749242" cy="3073968"/>
          </a:xfrm>
          <a:prstGeom prst="rect">
            <a:avLst/>
          </a:prstGeom>
        </p:spPr>
        <p:txBody>
          <a:bodyPr/>
          <a:lstStyle>
            <a:lvl1pPr marL="0" indent="0">
              <a:lnSpc>
                <a:spcPts val="2700"/>
              </a:lnSpc>
              <a:buNone/>
              <a:defRPr sz="2300" b="0" i="0">
                <a:solidFill>
                  <a:schemeClr val="bg2">
                    <a:lumMod val="25000"/>
                  </a:schemeClr>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enimx ad minim veniam, quis nostrud exercitation ullamco laboris nisi ut aliquip ex ea commodo consequat. Duis aute irure dolor in reprehenderit in voluptate velit esse cillum dolore eu fugiat nulla pariatur. </a:t>
            </a:r>
          </a:p>
        </p:txBody>
      </p:sp>
      <p:sp>
        <p:nvSpPr>
          <p:cNvPr id="12" name="Marcador de pie de página 11">
            <a:extLst>
              <a:ext uri="{FF2B5EF4-FFF2-40B4-BE49-F238E27FC236}">
                <a16:creationId xmlns:a16="http://schemas.microsoft.com/office/drawing/2014/main" id="{1374FEDD-FC7D-01BD-9C0A-F16BA77A7A71}"/>
              </a:ext>
            </a:extLst>
          </p:cNvPr>
          <p:cNvSpPr>
            <a:spLocks noGrp="1"/>
          </p:cNvSpPr>
          <p:nvPr>
            <p:ph type="ftr" sz="quarter" idx="20"/>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3976988729"/>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3_Basic">
    <p:spTree>
      <p:nvGrpSpPr>
        <p:cNvPr id="1" name=""/>
        <p:cNvGrpSpPr/>
        <p:nvPr/>
      </p:nvGrpSpPr>
      <p:grpSpPr>
        <a:xfrm>
          <a:off x="0" y="0"/>
          <a:ext cx="0" cy="0"/>
          <a:chOff x="0" y="0"/>
          <a:chExt cx="0" cy="0"/>
        </a:xfrm>
      </p:grpSpPr>
      <p:sp>
        <p:nvSpPr>
          <p:cNvPr id="4" name="Marcador de título 1">
            <a:extLst>
              <a:ext uri="{FF2B5EF4-FFF2-40B4-BE49-F238E27FC236}">
                <a16:creationId xmlns:a16="http://schemas.microsoft.com/office/drawing/2014/main" id="{E211D543-6CC1-2DBE-327B-4787814125BE}"/>
              </a:ext>
            </a:extLst>
          </p:cNvPr>
          <p:cNvSpPr>
            <a:spLocks noGrp="1"/>
          </p:cNvSpPr>
          <p:nvPr>
            <p:ph type="title"/>
          </p:nvPr>
        </p:nvSpPr>
        <p:spPr>
          <a:xfrm>
            <a:off x="1676400" y="730251"/>
            <a:ext cx="21031200" cy="2651126"/>
          </a:xfrm>
          <a:prstGeom prst="rect">
            <a:avLst/>
          </a:prstGeom>
        </p:spPr>
        <p:txBody>
          <a:bodyPr vert="horz" lIns="91440" tIns="45720" rIns="91440" bIns="45720" rtlCol="0" anchor="ctr">
            <a:normAutofit/>
          </a:bodyPr>
          <a:lstStyle>
            <a:lvl1pPr>
              <a:defRPr sz="6000">
                <a:latin typeface="TITILLIUMMAPS29L-400WT"/>
              </a:defRPr>
            </a:lvl1pPr>
          </a:lstStyle>
          <a:p>
            <a:r>
              <a:rPr lang="es-ES"/>
              <a:t>Haga clic para modificar el estilo de título del patrón</a:t>
            </a:r>
          </a:p>
        </p:txBody>
      </p:sp>
      <p:sp>
        <p:nvSpPr>
          <p:cNvPr id="5" name="Marcador de texto 2">
            <a:extLst>
              <a:ext uri="{FF2B5EF4-FFF2-40B4-BE49-F238E27FC236}">
                <a16:creationId xmlns:a16="http://schemas.microsoft.com/office/drawing/2014/main" id="{0E371362-0C9B-0876-83A0-46A568DF9695}"/>
              </a:ext>
            </a:extLst>
          </p:cNvPr>
          <p:cNvSpPr>
            <a:spLocks noGrp="1"/>
          </p:cNvSpPr>
          <p:nvPr>
            <p:ph idx="1"/>
          </p:nvPr>
        </p:nvSpPr>
        <p:spPr>
          <a:xfrm>
            <a:off x="1676400" y="3651250"/>
            <a:ext cx="21031200" cy="8702676"/>
          </a:xfrm>
          <a:prstGeom prst="rect">
            <a:avLst/>
          </a:prstGeom>
        </p:spPr>
        <p:txBody>
          <a:bodyPr vert="horz" lIns="91440" tIns="45720" rIns="91440" bIns="45720" rtlCol="0">
            <a:normAutofit/>
          </a:bodyPr>
          <a:lstStyle>
            <a:lvl1pPr marL="285750" indent="-285750">
              <a:buFont typeface="Arial" panose="020B0604020202020204" pitchFamily="34" charset="0"/>
              <a:buChar char="•"/>
              <a:defRPr sz="3600"/>
            </a:lvl1pPr>
            <a:lvl2pPr marL="742950" indent="-285750">
              <a:buFont typeface="Arial" panose="020B0604020202020204" pitchFamily="34" charset="0"/>
              <a:buChar char="•"/>
              <a:defRPr sz="3000"/>
            </a:lvl2pPr>
            <a:lvl3pPr marL="1200150" indent="-285750">
              <a:buFont typeface="Arial" panose="020B0604020202020204" pitchFamily="34" charset="0"/>
              <a:buChar char="•"/>
              <a:defRPr sz="2800"/>
            </a:lvl3pPr>
            <a:lvl4pPr marL="1657350" indent="-285750">
              <a:buFont typeface="Arial" panose="020B0604020202020204" pitchFamily="34" charset="0"/>
              <a:buChar char="•"/>
              <a:defRPr sz="2400"/>
            </a:lvl4pPr>
            <a:lvl5pPr marL="2114550" indent="-285750">
              <a:buFont typeface="Arial" panose="020B0604020202020204" pitchFamily="34" charset="0"/>
              <a:buChar char="•"/>
              <a:defRPr sz="2000"/>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2454461624"/>
      </p:ext>
    </p:extLst>
  </p:cSld>
  <p:clrMapOvr>
    <a:masterClrMapping/>
  </p:clrMapOvr>
  <p:transition spd="med"/>
  <p:extLst>
    <p:ext uri="{DCECCB84-F9BA-43D5-87BE-67443E8EF086}">
      <p15:sldGuideLst xmlns:p15="http://schemas.microsoft.com/office/powerpoint/2012/main">
        <p15:guide id="1" orient="horz" pos="4320" userDrawn="1">
          <p15:clr>
            <a:srgbClr val="FBAE40"/>
          </p15:clr>
        </p15:guide>
        <p15:guide id="2" pos="768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Basic">
    <p:bg>
      <p:bgPr>
        <a:solidFill>
          <a:srgbClr val="96D6F3"/>
        </a:solidFill>
        <a:effectLst/>
      </p:bgPr>
    </p:bg>
    <p:spTree>
      <p:nvGrpSpPr>
        <p:cNvPr id="1" name=""/>
        <p:cNvGrpSpPr/>
        <p:nvPr/>
      </p:nvGrpSpPr>
      <p:grpSpPr>
        <a:xfrm>
          <a:off x="0" y="0"/>
          <a:ext cx="0" cy="0"/>
          <a:chOff x="0" y="0"/>
          <a:chExt cx="0" cy="0"/>
        </a:xfrm>
      </p:grpSpPr>
      <p:sp>
        <p:nvSpPr>
          <p:cNvPr id="4" name="Marcador de texto 8">
            <a:extLst>
              <a:ext uri="{FF2B5EF4-FFF2-40B4-BE49-F238E27FC236}">
                <a16:creationId xmlns:a16="http://schemas.microsoft.com/office/drawing/2014/main" id="{F42FA0AA-C3E1-6357-F949-7E5614453E88}"/>
              </a:ext>
            </a:extLst>
          </p:cNvPr>
          <p:cNvSpPr>
            <a:spLocks noGrp="1"/>
          </p:cNvSpPr>
          <p:nvPr>
            <p:ph type="body" sz="quarter" idx="17" hasCustomPrompt="1"/>
          </p:nvPr>
        </p:nvSpPr>
        <p:spPr>
          <a:xfrm>
            <a:off x="1496484" y="7415554"/>
            <a:ext cx="13088438" cy="3397633"/>
          </a:xfrm>
          <a:prstGeom prst="rect">
            <a:avLst/>
          </a:prstGeom>
        </p:spPr>
        <p:txBody>
          <a:bodyPr/>
          <a:lstStyle>
            <a:lvl1pPr marL="0" indent="0">
              <a:lnSpc>
                <a:spcPts val="3600"/>
              </a:lnSpc>
              <a:spcBef>
                <a:spcPts val="0"/>
              </a:spcBef>
              <a:buNone/>
              <a:defRPr sz="3000">
                <a:solidFill>
                  <a:schemeClr val="bg2">
                    <a:lumMod val="25000"/>
                  </a:schemeClr>
                </a:solidFill>
                <a:latin typeface="+mj-lt"/>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5" name="Título 1">
            <a:extLst>
              <a:ext uri="{FF2B5EF4-FFF2-40B4-BE49-F238E27FC236}">
                <a16:creationId xmlns:a16="http://schemas.microsoft.com/office/drawing/2014/main" id="{4A2027F7-EEDA-DAF9-C566-FCBC19DF7201}"/>
              </a:ext>
            </a:extLst>
          </p:cNvPr>
          <p:cNvSpPr>
            <a:spLocks noGrp="1"/>
          </p:cNvSpPr>
          <p:nvPr>
            <p:ph type="title" hasCustomPrompt="1"/>
          </p:nvPr>
        </p:nvSpPr>
        <p:spPr>
          <a:xfrm>
            <a:off x="1496483" y="3944684"/>
            <a:ext cx="10371364" cy="2651125"/>
          </a:xfrm>
          <a:prstGeom prst="rect">
            <a:avLst/>
          </a:prstGeom>
        </p:spPr>
        <p:txBody>
          <a:bodyPr/>
          <a:lstStyle>
            <a:lvl1pPr>
              <a:defRPr sz="20000" b="0" i="0">
                <a:solidFill>
                  <a:schemeClr val="bg2">
                    <a:lumMod val="25000"/>
                  </a:schemeClr>
                </a:solidFill>
                <a:latin typeface="TITILLIUMMAPS29L-400WT" pitchFamily="2" charset="77"/>
                <a:cs typeface="Calibri" panose="020F0502020204030204" pitchFamily="34" charset="0"/>
              </a:defRPr>
            </a:lvl1pPr>
          </a:lstStyle>
          <a:p>
            <a:r>
              <a:rPr lang="es-MX"/>
              <a:t>Subtitle</a:t>
            </a:r>
            <a:endParaRPr lang="es-419"/>
          </a:p>
        </p:txBody>
      </p:sp>
      <p:pic>
        <p:nvPicPr>
          <p:cNvPr id="2" name="Imagen 1">
            <a:extLst>
              <a:ext uri="{FF2B5EF4-FFF2-40B4-BE49-F238E27FC236}">
                <a16:creationId xmlns:a16="http://schemas.microsoft.com/office/drawing/2014/main" id="{866A6616-5ABE-D9ED-B192-FB919E452B8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37138" b="37138"/>
          <a:stretch/>
        </p:blipFill>
        <p:spPr>
          <a:xfrm>
            <a:off x="-153122" y="212641"/>
            <a:ext cx="5445583" cy="1400783"/>
          </a:xfrm>
          <a:prstGeom prst="rect">
            <a:avLst/>
          </a:prstGeom>
        </p:spPr>
      </p:pic>
      <p:sp>
        <p:nvSpPr>
          <p:cNvPr id="3" name="Marcador de pie de página 2">
            <a:extLst>
              <a:ext uri="{FF2B5EF4-FFF2-40B4-BE49-F238E27FC236}">
                <a16:creationId xmlns:a16="http://schemas.microsoft.com/office/drawing/2014/main" id="{29F15089-6427-854D-D6F8-1D6E8569728B}"/>
              </a:ext>
            </a:extLst>
          </p:cNvPr>
          <p:cNvSpPr>
            <a:spLocks noGrp="1"/>
          </p:cNvSpPr>
          <p:nvPr>
            <p:ph type="ftr" sz="quarter" idx="18"/>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3329369494"/>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2_Basic">
    <p:bg>
      <p:bgPr>
        <a:solidFill>
          <a:srgbClr val="4D4D4D"/>
        </a:solidFill>
        <a:effectLst/>
      </p:bgPr>
    </p:bg>
    <p:spTree>
      <p:nvGrpSpPr>
        <p:cNvPr id="1" name=""/>
        <p:cNvGrpSpPr/>
        <p:nvPr/>
      </p:nvGrpSpPr>
      <p:grpSpPr>
        <a:xfrm>
          <a:off x="0" y="0"/>
          <a:ext cx="0" cy="0"/>
          <a:chOff x="0" y="0"/>
          <a:chExt cx="0" cy="0"/>
        </a:xfrm>
      </p:grpSpPr>
      <p:sp>
        <p:nvSpPr>
          <p:cNvPr id="4" name="Paralelogramo 3">
            <a:extLst>
              <a:ext uri="{FF2B5EF4-FFF2-40B4-BE49-F238E27FC236}">
                <a16:creationId xmlns:a16="http://schemas.microsoft.com/office/drawing/2014/main" id="{CCFE221F-CB6F-81C5-C2B8-0C26D1FBD1B5}"/>
              </a:ext>
            </a:extLst>
          </p:cNvPr>
          <p:cNvSpPr/>
          <p:nvPr userDrawn="1"/>
        </p:nvSpPr>
        <p:spPr>
          <a:xfrm flipH="1">
            <a:off x="5292459" y="866889"/>
            <a:ext cx="18497344" cy="12037640"/>
          </a:xfrm>
          <a:prstGeom prst="parallelogram">
            <a:avLst>
              <a:gd name="adj" fmla="val 32329"/>
            </a:avLst>
          </a:prstGeom>
          <a:solidFill>
            <a:srgbClr val="96D6F3"/>
          </a:solidFill>
          <a:ln w="609600">
            <a:solidFill>
              <a:srgbClr val="96D6F3"/>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chemeClr val="bg1"/>
              </a:solidFill>
            </a:endParaRPr>
          </a:p>
        </p:txBody>
      </p:sp>
      <p:sp>
        <p:nvSpPr>
          <p:cNvPr id="18" name="Título 1">
            <a:extLst>
              <a:ext uri="{FF2B5EF4-FFF2-40B4-BE49-F238E27FC236}">
                <a16:creationId xmlns:a16="http://schemas.microsoft.com/office/drawing/2014/main" id="{62C73EFF-0EA2-BCC2-C57A-FCE644F29B1F}"/>
              </a:ext>
            </a:extLst>
          </p:cNvPr>
          <p:cNvSpPr>
            <a:spLocks noGrp="1"/>
          </p:cNvSpPr>
          <p:nvPr>
            <p:ph type="title" hasCustomPrompt="1"/>
          </p:nvPr>
        </p:nvSpPr>
        <p:spPr>
          <a:xfrm>
            <a:off x="6827775" y="839180"/>
            <a:ext cx="9160369" cy="3751558"/>
          </a:xfrm>
          <a:prstGeom prst="rect">
            <a:avLst/>
          </a:prstGeom>
        </p:spPr>
        <p:txBody>
          <a:bodyPr/>
          <a:lstStyle>
            <a:lvl1pPr>
              <a:defRPr sz="13000" b="0" i="0">
                <a:solidFill>
                  <a:srgbClr val="4D4D4D"/>
                </a:solidFill>
                <a:latin typeface="TITILLIUMMAPS29L-400WT" pitchFamily="2" charset="77"/>
                <a:cs typeface="Calibri" panose="020F0502020204030204" pitchFamily="34" charset="0"/>
              </a:defRPr>
            </a:lvl1pPr>
          </a:lstStyle>
          <a:p>
            <a:r>
              <a:rPr lang="es-MX"/>
              <a:t>Subtitle</a:t>
            </a:r>
            <a:br>
              <a:rPr lang="es-MX"/>
            </a:br>
            <a:r>
              <a:rPr lang="es-MX"/>
              <a:t>			example</a:t>
            </a:r>
            <a:endParaRPr lang="es-419"/>
          </a:p>
        </p:txBody>
      </p:sp>
      <p:sp>
        <p:nvSpPr>
          <p:cNvPr id="8" name="Marcador de texto 8">
            <a:extLst>
              <a:ext uri="{FF2B5EF4-FFF2-40B4-BE49-F238E27FC236}">
                <a16:creationId xmlns:a16="http://schemas.microsoft.com/office/drawing/2014/main" id="{DC2F827E-8287-79B9-07EA-274759EAA441}"/>
              </a:ext>
            </a:extLst>
          </p:cNvPr>
          <p:cNvSpPr>
            <a:spLocks noGrp="1"/>
          </p:cNvSpPr>
          <p:nvPr>
            <p:ph type="body" sz="quarter" idx="17" hasCustomPrompt="1"/>
          </p:nvPr>
        </p:nvSpPr>
        <p:spPr>
          <a:xfrm>
            <a:off x="9737230" y="10010543"/>
            <a:ext cx="12624006" cy="2652511"/>
          </a:xfrm>
          <a:prstGeom prst="rect">
            <a:avLst/>
          </a:prstGeom>
        </p:spPr>
        <p:txBody>
          <a:bodyPr/>
          <a:lstStyle>
            <a:lvl1pPr marL="0" indent="0">
              <a:lnSpc>
                <a:spcPts val="3600"/>
              </a:lnSpc>
              <a:spcBef>
                <a:spcPts val="0"/>
              </a:spcBef>
              <a:buNone/>
              <a:defRPr sz="3000">
                <a:solidFill>
                  <a:srgbClr val="4D4D4D"/>
                </a:solidFill>
                <a:latin typeface="+mj-lt"/>
              </a:defRPr>
            </a:lvl1pPr>
          </a:lstStyle>
          <a:p>
            <a:pPr marL="0" marR="0" lvl="0" indent="0" algn="l" defTabSz="914400" rtl="0" eaLnBrk="1" fontAlgn="auto" latinLnBrk="0" hangingPunct="1">
              <a:lnSpc>
                <a:spcPts val="3600"/>
              </a:lnSpc>
              <a:spcBef>
                <a:spcPts val="0"/>
              </a:spcBef>
              <a:spcAft>
                <a:spcPts val="0"/>
              </a:spcAft>
              <a:buClrTx/>
              <a:buSzTx/>
              <a:buFont typeface="Arial" panose="020B0604020202020204" pitchFamily="34" charset="0"/>
              <a:buNone/>
              <a:tabLst/>
              <a:defRPr/>
            </a:pPr>
            <a:r>
              <a:rPr lang="es-419"/>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a:t>
            </a:r>
          </a:p>
          <a:p>
            <a:pPr lvl="0"/>
            <a:endParaRPr lang="es-419"/>
          </a:p>
        </p:txBody>
      </p:sp>
      <p:sp>
        <p:nvSpPr>
          <p:cNvPr id="3" name="Marcador de pie de página 2">
            <a:extLst>
              <a:ext uri="{FF2B5EF4-FFF2-40B4-BE49-F238E27FC236}">
                <a16:creationId xmlns:a16="http://schemas.microsoft.com/office/drawing/2014/main" id="{1B371A6C-EC52-1EFE-CEB3-8C9224D76A59}"/>
              </a:ext>
            </a:extLst>
          </p:cNvPr>
          <p:cNvSpPr>
            <a:spLocks noGrp="1"/>
          </p:cNvSpPr>
          <p:nvPr>
            <p:ph type="ftr" sz="quarter" idx="18"/>
          </p:nvPr>
        </p:nvSpPr>
        <p:spPr/>
        <p:txBody>
          <a:bodyPr/>
          <a:lstStyle/>
          <a:p>
            <a:r>
              <a:rPr lang="es-419" err="1"/>
              <a:t>Presentation</a:t>
            </a:r>
            <a:r>
              <a:rPr lang="es-419"/>
              <a:t> Name | Speaker | Date</a:t>
            </a:r>
          </a:p>
        </p:txBody>
      </p:sp>
      <p:pic>
        <p:nvPicPr>
          <p:cNvPr id="5" name="Imagen 4">
            <a:extLst>
              <a:ext uri="{FF2B5EF4-FFF2-40B4-BE49-F238E27FC236}">
                <a16:creationId xmlns:a16="http://schemas.microsoft.com/office/drawing/2014/main" id="{8CC089E4-12FB-B4D1-D8C8-97425A7CD51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9842" t="37138" b="37138"/>
          <a:stretch/>
        </p:blipFill>
        <p:spPr>
          <a:xfrm>
            <a:off x="1471961" y="212645"/>
            <a:ext cx="3820500" cy="1400783"/>
          </a:xfrm>
          <a:prstGeom prst="rect">
            <a:avLst/>
          </a:prstGeom>
        </p:spPr>
      </p:pic>
    </p:spTree>
    <p:extLst>
      <p:ext uri="{BB962C8B-B14F-4D97-AF65-F5344CB8AC3E}">
        <p14:creationId xmlns:p14="http://schemas.microsoft.com/office/powerpoint/2010/main" val="42274843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0_Basic">
    <p:spTree>
      <p:nvGrpSpPr>
        <p:cNvPr id="1" name=""/>
        <p:cNvGrpSpPr/>
        <p:nvPr/>
      </p:nvGrpSpPr>
      <p:grpSpPr>
        <a:xfrm>
          <a:off x="0" y="0"/>
          <a:ext cx="0" cy="0"/>
          <a:chOff x="0" y="0"/>
          <a:chExt cx="0" cy="0"/>
        </a:xfrm>
      </p:grpSpPr>
      <p:sp>
        <p:nvSpPr>
          <p:cNvPr id="4" name="Paralelogramo 3">
            <a:extLst>
              <a:ext uri="{FF2B5EF4-FFF2-40B4-BE49-F238E27FC236}">
                <a16:creationId xmlns:a16="http://schemas.microsoft.com/office/drawing/2014/main" id="{CCFE221F-CB6F-81C5-C2B8-0C26D1FBD1B5}"/>
              </a:ext>
            </a:extLst>
          </p:cNvPr>
          <p:cNvSpPr/>
          <p:nvPr userDrawn="1"/>
        </p:nvSpPr>
        <p:spPr>
          <a:xfrm flipH="1">
            <a:off x="13069229" y="866889"/>
            <a:ext cx="10720574" cy="12037640"/>
          </a:xfrm>
          <a:prstGeom prst="parallelogram">
            <a:avLst>
              <a:gd name="adj" fmla="val 0"/>
            </a:avLst>
          </a:prstGeom>
          <a:solidFill>
            <a:srgbClr val="96D6F3"/>
          </a:solidFill>
          <a:ln w="609600">
            <a:solidFill>
              <a:srgbClr val="96D6F3"/>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chemeClr val="bg1"/>
              </a:solidFill>
            </a:endParaRPr>
          </a:p>
        </p:txBody>
      </p:sp>
      <p:sp>
        <p:nvSpPr>
          <p:cNvPr id="18" name="Título 1">
            <a:extLst>
              <a:ext uri="{FF2B5EF4-FFF2-40B4-BE49-F238E27FC236}">
                <a16:creationId xmlns:a16="http://schemas.microsoft.com/office/drawing/2014/main" id="{62C73EFF-0EA2-BCC2-C57A-FCE644F29B1F}"/>
              </a:ext>
            </a:extLst>
          </p:cNvPr>
          <p:cNvSpPr>
            <a:spLocks noGrp="1"/>
          </p:cNvSpPr>
          <p:nvPr>
            <p:ph type="title" hasCustomPrompt="1"/>
          </p:nvPr>
        </p:nvSpPr>
        <p:spPr>
          <a:xfrm>
            <a:off x="13595552" y="1052945"/>
            <a:ext cx="9160369" cy="3751558"/>
          </a:xfrm>
          <a:prstGeom prst="rect">
            <a:avLst/>
          </a:prstGeom>
        </p:spPr>
        <p:txBody>
          <a:bodyPr/>
          <a:lstStyle>
            <a:lvl1pPr>
              <a:defRPr sz="10000" b="0" i="0">
                <a:solidFill>
                  <a:srgbClr val="4D4D4D"/>
                </a:solidFill>
                <a:latin typeface="TITILLIUMMAPS29L-400WT" pitchFamily="2" charset="77"/>
                <a:cs typeface="Calibri" panose="020F0502020204030204" pitchFamily="34" charset="0"/>
              </a:defRPr>
            </a:lvl1pPr>
          </a:lstStyle>
          <a:p>
            <a:r>
              <a:rPr lang="es-MX"/>
              <a:t>Subtitle</a:t>
            </a:r>
            <a:br>
              <a:rPr lang="es-MX"/>
            </a:br>
            <a:r>
              <a:rPr lang="es-MX"/>
              <a:t>example</a:t>
            </a:r>
            <a:endParaRPr lang="es-419"/>
          </a:p>
        </p:txBody>
      </p:sp>
      <p:sp>
        <p:nvSpPr>
          <p:cNvPr id="8" name="Marcador de texto 8">
            <a:extLst>
              <a:ext uri="{FF2B5EF4-FFF2-40B4-BE49-F238E27FC236}">
                <a16:creationId xmlns:a16="http://schemas.microsoft.com/office/drawing/2014/main" id="{DC2F827E-8287-79B9-07EA-274759EAA441}"/>
              </a:ext>
            </a:extLst>
          </p:cNvPr>
          <p:cNvSpPr>
            <a:spLocks noGrp="1"/>
          </p:cNvSpPr>
          <p:nvPr>
            <p:ph type="body" sz="quarter" idx="17" hasCustomPrompt="1"/>
          </p:nvPr>
        </p:nvSpPr>
        <p:spPr>
          <a:xfrm>
            <a:off x="13595552" y="8318811"/>
            <a:ext cx="8952214" cy="4344244"/>
          </a:xfrm>
          <a:prstGeom prst="rect">
            <a:avLst/>
          </a:prstGeom>
        </p:spPr>
        <p:txBody>
          <a:bodyPr/>
          <a:lstStyle>
            <a:lvl1pPr marL="0" indent="0">
              <a:lnSpc>
                <a:spcPts val="3600"/>
              </a:lnSpc>
              <a:spcBef>
                <a:spcPts val="0"/>
              </a:spcBef>
              <a:buNone/>
              <a:defRPr sz="3000">
                <a:solidFill>
                  <a:srgbClr val="4D4D4D"/>
                </a:solidFill>
                <a:latin typeface="+mj-lt"/>
              </a:defRPr>
            </a:lvl1pPr>
          </a:lstStyle>
          <a:p>
            <a:pPr marL="0" marR="0" lvl="0" indent="0" algn="l" defTabSz="914400" rtl="0" eaLnBrk="1" fontAlgn="auto" latinLnBrk="0" hangingPunct="1">
              <a:lnSpc>
                <a:spcPts val="3600"/>
              </a:lnSpc>
              <a:spcBef>
                <a:spcPts val="0"/>
              </a:spcBef>
              <a:spcAft>
                <a:spcPts val="0"/>
              </a:spcAft>
              <a:buClrTx/>
              <a:buSzTx/>
              <a:buFont typeface="Arial" panose="020B0604020202020204" pitchFamily="34" charset="0"/>
              <a:buNone/>
              <a:tabLst/>
              <a:defRPr/>
            </a:pPr>
            <a:r>
              <a:rPr lang="es-419"/>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a:t>
            </a:r>
          </a:p>
          <a:p>
            <a:pPr lvl="0"/>
            <a:endParaRPr lang="es-419"/>
          </a:p>
        </p:txBody>
      </p:sp>
      <p:sp>
        <p:nvSpPr>
          <p:cNvPr id="3" name="Marcador de pie de página 2">
            <a:extLst>
              <a:ext uri="{FF2B5EF4-FFF2-40B4-BE49-F238E27FC236}">
                <a16:creationId xmlns:a16="http://schemas.microsoft.com/office/drawing/2014/main" id="{1B371A6C-EC52-1EFE-CEB3-8C9224D76A59}"/>
              </a:ext>
            </a:extLst>
          </p:cNvPr>
          <p:cNvSpPr>
            <a:spLocks noGrp="1"/>
          </p:cNvSpPr>
          <p:nvPr>
            <p:ph type="ftr" sz="quarter" idx="18"/>
          </p:nvPr>
        </p:nvSpPr>
        <p:spPr/>
        <p:txBody>
          <a:bodyPr/>
          <a:lstStyle/>
          <a:p>
            <a:r>
              <a:rPr lang="es-419" err="1"/>
              <a:t>Presentation</a:t>
            </a:r>
            <a:r>
              <a:rPr lang="es-419"/>
              <a:t> Name | Speaker | Date</a:t>
            </a:r>
          </a:p>
        </p:txBody>
      </p:sp>
      <p:sp>
        <p:nvSpPr>
          <p:cNvPr id="2" name="Marcador de posición de imagen 8">
            <a:extLst>
              <a:ext uri="{FF2B5EF4-FFF2-40B4-BE49-F238E27FC236}">
                <a16:creationId xmlns:a16="http://schemas.microsoft.com/office/drawing/2014/main" id="{37D7F065-C2E2-7072-E224-70F126A13518}"/>
              </a:ext>
            </a:extLst>
          </p:cNvPr>
          <p:cNvSpPr>
            <a:spLocks noGrp="1"/>
          </p:cNvSpPr>
          <p:nvPr>
            <p:ph type="pic" sz="quarter" idx="16"/>
          </p:nvPr>
        </p:nvSpPr>
        <p:spPr>
          <a:xfrm>
            <a:off x="618830" y="1449659"/>
            <a:ext cx="11573170" cy="10988743"/>
          </a:xfrm>
          <a:prstGeom prst="roundRect">
            <a:avLst>
              <a:gd name="adj" fmla="val 2807"/>
            </a:avLst>
          </a:prstGeom>
        </p:spPr>
        <p:txBody>
          <a:bodyPr/>
          <a:lstStyle/>
          <a:p>
            <a:endParaRPr lang="es-419"/>
          </a:p>
        </p:txBody>
      </p:sp>
    </p:spTree>
    <p:extLst>
      <p:ext uri="{BB962C8B-B14F-4D97-AF65-F5344CB8AC3E}">
        <p14:creationId xmlns:p14="http://schemas.microsoft.com/office/powerpoint/2010/main" val="17856053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0_Basic">
    <p:bg>
      <p:bgPr>
        <a:solidFill>
          <a:srgbClr val="96D6F3"/>
        </a:solidFill>
        <a:effectLst/>
      </p:bgPr>
    </p:bg>
    <p:spTree>
      <p:nvGrpSpPr>
        <p:cNvPr id="1" name=""/>
        <p:cNvGrpSpPr/>
        <p:nvPr/>
      </p:nvGrpSpPr>
      <p:grpSpPr>
        <a:xfrm>
          <a:off x="0" y="0"/>
          <a:ext cx="0" cy="0"/>
          <a:chOff x="0" y="0"/>
          <a:chExt cx="0" cy="0"/>
        </a:xfrm>
      </p:grpSpPr>
      <p:sp>
        <p:nvSpPr>
          <p:cNvPr id="3" name="Marcador de posición de imagen 8">
            <a:extLst>
              <a:ext uri="{FF2B5EF4-FFF2-40B4-BE49-F238E27FC236}">
                <a16:creationId xmlns:a16="http://schemas.microsoft.com/office/drawing/2014/main" id="{003290F6-4A33-5A58-492D-C91A7A039EAE}"/>
              </a:ext>
            </a:extLst>
          </p:cNvPr>
          <p:cNvSpPr>
            <a:spLocks noGrp="1"/>
          </p:cNvSpPr>
          <p:nvPr>
            <p:ph type="pic" sz="quarter" idx="16"/>
          </p:nvPr>
        </p:nvSpPr>
        <p:spPr>
          <a:xfrm>
            <a:off x="11651298" y="0"/>
            <a:ext cx="12732702" cy="13716000"/>
          </a:xfrm>
          <a:prstGeom prst="rect">
            <a:avLst/>
          </a:prstGeom>
        </p:spPr>
        <p:txBody>
          <a:bodyPr/>
          <a:lstStyle/>
          <a:p>
            <a:endParaRPr lang="es-419"/>
          </a:p>
        </p:txBody>
      </p:sp>
      <p:sp>
        <p:nvSpPr>
          <p:cNvPr id="4" name="Marcador de texto 8">
            <a:extLst>
              <a:ext uri="{FF2B5EF4-FFF2-40B4-BE49-F238E27FC236}">
                <a16:creationId xmlns:a16="http://schemas.microsoft.com/office/drawing/2014/main" id="{C9E683D2-AB64-AD79-E2E4-619E1313E3BE}"/>
              </a:ext>
            </a:extLst>
          </p:cNvPr>
          <p:cNvSpPr>
            <a:spLocks noGrp="1"/>
          </p:cNvSpPr>
          <p:nvPr>
            <p:ph type="body" sz="quarter" idx="17" hasCustomPrompt="1"/>
          </p:nvPr>
        </p:nvSpPr>
        <p:spPr>
          <a:xfrm>
            <a:off x="1123951" y="7692257"/>
            <a:ext cx="9169580" cy="3945170"/>
          </a:xfrm>
          <a:prstGeom prst="rect">
            <a:avLst/>
          </a:prstGeom>
        </p:spPr>
        <p:txBody>
          <a:bodyPr/>
          <a:lstStyle>
            <a:lvl1pPr marL="0" indent="0">
              <a:lnSpc>
                <a:spcPts val="3600"/>
              </a:lnSpc>
              <a:spcBef>
                <a:spcPts val="0"/>
              </a:spcBef>
              <a:buNone/>
              <a:defRPr sz="3000">
                <a:solidFill>
                  <a:schemeClr val="bg2">
                    <a:lumMod val="25000"/>
                  </a:schemeClr>
                </a:solidFill>
                <a:latin typeface="+mj-lt"/>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5" name="Título 1">
            <a:extLst>
              <a:ext uri="{FF2B5EF4-FFF2-40B4-BE49-F238E27FC236}">
                <a16:creationId xmlns:a16="http://schemas.microsoft.com/office/drawing/2014/main" id="{05F0C0D4-54BD-681E-6DE9-9544BF4BC254}"/>
              </a:ext>
            </a:extLst>
          </p:cNvPr>
          <p:cNvSpPr>
            <a:spLocks noGrp="1"/>
          </p:cNvSpPr>
          <p:nvPr>
            <p:ph type="title" hasCustomPrompt="1"/>
          </p:nvPr>
        </p:nvSpPr>
        <p:spPr>
          <a:xfrm>
            <a:off x="1123950" y="4206875"/>
            <a:ext cx="10371364" cy="2651125"/>
          </a:xfrm>
          <a:prstGeom prst="rect">
            <a:avLst/>
          </a:prstGeom>
        </p:spPr>
        <p:txBody>
          <a:bodyPr/>
          <a:lstStyle>
            <a:lvl1pPr>
              <a:defRPr sz="20000" b="0" i="0">
                <a:solidFill>
                  <a:schemeClr val="bg2">
                    <a:lumMod val="25000"/>
                  </a:schemeClr>
                </a:solidFill>
                <a:latin typeface="TITILLIUMMAPS29L-400WT" pitchFamily="2" charset="77"/>
                <a:cs typeface="Calibri" panose="020F0502020204030204" pitchFamily="34" charset="0"/>
              </a:defRPr>
            </a:lvl1pPr>
          </a:lstStyle>
          <a:p>
            <a:r>
              <a:rPr lang="es-MX"/>
              <a:t>Subtitle</a:t>
            </a:r>
            <a:endParaRPr lang="es-419"/>
          </a:p>
        </p:txBody>
      </p:sp>
      <p:pic>
        <p:nvPicPr>
          <p:cNvPr id="2" name="Imagen 1">
            <a:extLst>
              <a:ext uri="{FF2B5EF4-FFF2-40B4-BE49-F238E27FC236}">
                <a16:creationId xmlns:a16="http://schemas.microsoft.com/office/drawing/2014/main" id="{1B538E89-6806-7BE5-8E1A-02D9633416F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37138" b="37138"/>
          <a:stretch/>
        </p:blipFill>
        <p:spPr>
          <a:xfrm>
            <a:off x="-153122" y="212641"/>
            <a:ext cx="5445583" cy="1400783"/>
          </a:xfrm>
          <a:prstGeom prst="rect">
            <a:avLst/>
          </a:prstGeom>
        </p:spPr>
      </p:pic>
      <p:sp>
        <p:nvSpPr>
          <p:cNvPr id="7" name="Marcador de pie de página 6">
            <a:extLst>
              <a:ext uri="{FF2B5EF4-FFF2-40B4-BE49-F238E27FC236}">
                <a16:creationId xmlns:a16="http://schemas.microsoft.com/office/drawing/2014/main" id="{58C3ECDA-1CE3-20EC-10A2-4EA6C5B84643}"/>
              </a:ext>
            </a:extLst>
          </p:cNvPr>
          <p:cNvSpPr>
            <a:spLocks noGrp="1"/>
          </p:cNvSpPr>
          <p:nvPr>
            <p:ph type="ftr" sz="quarter" idx="18"/>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4227627953"/>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8_Basic">
    <p:spTree>
      <p:nvGrpSpPr>
        <p:cNvPr id="1" name=""/>
        <p:cNvGrpSpPr/>
        <p:nvPr/>
      </p:nvGrpSpPr>
      <p:grpSpPr>
        <a:xfrm>
          <a:off x="0" y="0"/>
          <a:ext cx="0" cy="0"/>
          <a:chOff x="0" y="0"/>
          <a:chExt cx="0" cy="0"/>
        </a:xfrm>
      </p:grpSpPr>
      <p:sp>
        <p:nvSpPr>
          <p:cNvPr id="3" name="Marcador de posición de imagen 8">
            <a:extLst>
              <a:ext uri="{FF2B5EF4-FFF2-40B4-BE49-F238E27FC236}">
                <a16:creationId xmlns:a16="http://schemas.microsoft.com/office/drawing/2014/main" id="{003290F6-4A33-5A58-492D-C91A7A039EAE}"/>
              </a:ext>
            </a:extLst>
          </p:cNvPr>
          <p:cNvSpPr>
            <a:spLocks noGrp="1"/>
          </p:cNvSpPr>
          <p:nvPr>
            <p:ph type="pic" sz="quarter" idx="16"/>
          </p:nvPr>
        </p:nvSpPr>
        <p:spPr>
          <a:xfrm>
            <a:off x="11651298" y="0"/>
            <a:ext cx="12732702" cy="13716000"/>
          </a:xfrm>
          <a:prstGeom prst="rect">
            <a:avLst/>
          </a:prstGeom>
        </p:spPr>
        <p:txBody>
          <a:bodyPr/>
          <a:lstStyle/>
          <a:p>
            <a:endParaRPr lang="es-419"/>
          </a:p>
        </p:txBody>
      </p:sp>
      <p:pic>
        <p:nvPicPr>
          <p:cNvPr id="2" name="Imagen 1">
            <a:extLst>
              <a:ext uri="{FF2B5EF4-FFF2-40B4-BE49-F238E27FC236}">
                <a16:creationId xmlns:a16="http://schemas.microsoft.com/office/drawing/2014/main" id="{1B538E89-6806-7BE5-8E1A-02D9633416F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37138" b="37138"/>
          <a:stretch/>
        </p:blipFill>
        <p:spPr>
          <a:xfrm>
            <a:off x="-153122" y="212641"/>
            <a:ext cx="5445583" cy="1400783"/>
          </a:xfrm>
          <a:prstGeom prst="rect">
            <a:avLst/>
          </a:prstGeom>
        </p:spPr>
      </p:pic>
      <p:sp>
        <p:nvSpPr>
          <p:cNvPr id="11" name="Rectángulo redondeado 10">
            <a:extLst>
              <a:ext uri="{FF2B5EF4-FFF2-40B4-BE49-F238E27FC236}">
                <a16:creationId xmlns:a16="http://schemas.microsoft.com/office/drawing/2014/main" id="{783DE469-6E35-C70F-4B26-27B0955939F3}"/>
              </a:ext>
            </a:extLst>
          </p:cNvPr>
          <p:cNvSpPr/>
          <p:nvPr userDrawn="1"/>
        </p:nvSpPr>
        <p:spPr>
          <a:xfrm>
            <a:off x="672301" y="3960964"/>
            <a:ext cx="10278197" cy="3091726"/>
          </a:xfrm>
          <a:prstGeom prst="roundRect">
            <a:avLst>
              <a:gd name="adj" fmla="val 8468"/>
            </a:avLst>
          </a:prstGeom>
          <a:solidFill>
            <a:srgbClr val="4D4D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2" name="Rectángulo redondeado 11">
            <a:extLst>
              <a:ext uri="{FF2B5EF4-FFF2-40B4-BE49-F238E27FC236}">
                <a16:creationId xmlns:a16="http://schemas.microsoft.com/office/drawing/2014/main" id="{4118C72A-8F6A-5900-A4F9-09AF2215AC1A}"/>
              </a:ext>
            </a:extLst>
          </p:cNvPr>
          <p:cNvSpPr/>
          <p:nvPr userDrawn="1"/>
        </p:nvSpPr>
        <p:spPr>
          <a:xfrm>
            <a:off x="672301" y="7278909"/>
            <a:ext cx="10278197" cy="5307980"/>
          </a:xfrm>
          <a:prstGeom prst="roundRect">
            <a:avLst>
              <a:gd name="adj" fmla="val 8468"/>
            </a:avLst>
          </a:prstGeom>
          <a:solidFill>
            <a:srgbClr val="96D6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3" name="Marcador de texto 8">
            <a:extLst>
              <a:ext uri="{FF2B5EF4-FFF2-40B4-BE49-F238E27FC236}">
                <a16:creationId xmlns:a16="http://schemas.microsoft.com/office/drawing/2014/main" id="{1B0AC39A-0260-C14E-6976-0593088EF4BD}"/>
              </a:ext>
            </a:extLst>
          </p:cNvPr>
          <p:cNvSpPr>
            <a:spLocks noGrp="1"/>
          </p:cNvSpPr>
          <p:nvPr>
            <p:ph type="body" sz="quarter" idx="17" hasCustomPrompt="1"/>
          </p:nvPr>
        </p:nvSpPr>
        <p:spPr>
          <a:xfrm>
            <a:off x="1279934" y="7945729"/>
            <a:ext cx="9169580" cy="3945170"/>
          </a:xfrm>
          <a:prstGeom prst="rect">
            <a:avLst/>
          </a:prstGeom>
        </p:spPr>
        <p:txBody>
          <a:bodyPr/>
          <a:lstStyle>
            <a:lvl1pPr marL="0" indent="0">
              <a:lnSpc>
                <a:spcPts val="3600"/>
              </a:lnSpc>
              <a:spcBef>
                <a:spcPts val="0"/>
              </a:spcBef>
              <a:buNone/>
              <a:defRPr sz="3000">
                <a:solidFill>
                  <a:srgbClr val="4D4D4D"/>
                </a:solidFill>
                <a:latin typeface="+mj-lt"/>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14" name="Título 1">
            <a:extLst>
              <a:ext uri="{FF2B5EF4-FFF2-40B4-BE49-F238E27FC236}">
                <a16:creationId xmlns:a16="http://schemas.microsoft.com/office/drawing/2014/main" id="{9F8A0A09-A788-14E3-E2B6-B92685EF0820}"/>
              </a:ext>
            </a:extLst>
          </p:cNvPr>
          <p:cNvSpPr>
            <a:spLocks noGrp="1"/>
          </p:cNvSpPr>
          <p:nvPr>
            <p:ph type="title" hasCustomPrompt="1"/>
          </p:nvPr>
        </p:nvSpPr>
        <p:spPr>
          <a:xfrm>
            <a:off x="1279934" y="4627784"/>
            <a:ext cx="9169580" cy="2651125"/>
          </a:xfrm>
          <a:prstGeom prst="rect">
            <a:avLst/>
          </a:prstGeom>
        </p:spPr>
        <p:txBody>
          <a:bodyPr/>
          <a:lstStyle>
            <a:lvl1pPr>
              <a:defRPr sz="13000" b="0" i="0">
                <a:solidFill>
                  <a:schemeClr val="bg1"/>
                </a:solidFill>
                <a:latin typeface="TITILLIUMMAPS29L-400WT" pitchFamily="2" charset="77"/>
                <a:cs typeface="Calibri" panose="020F0502020204030204" pitchFamily="34" charset="0"/>
              </a:defRPr>
            </a:lvl1pPr>
          </a:lstStyle>
          <a:p>
            <a:r>
              <a:rPr lang="es-MX"/>
              <a:t>Subtitle</a:t>
            </a:r>
            <a:endParaRPr lang="es-419"/>
          </a:p>
        </p:txBody>
      </p:sp>
      <p:sp>
        <p:nvSpPr>
          <p:cNvPr id="15" name="Marcador de pie de página 14">
            <a:extLst>
              <a:ext uri="{FF2B5EF4-FFF2-40B4-BE49-F238E27FC236}">
                <a16:creationId xmlns:a16="http://schemas.microsoft.com/office/drawing/2014/main" id="{8E32F769-5CCB-8E0E-9DBD-7B935A1DCFC2}"/>
              </a:ext>
            </a:extLst>
          </p:cNvPr>
          <p:cNvSpPr>
            <a:spLocks noGrp="1"/>
          </p:cNvSpPr>
          <p:nvPr>
            <p:ph type="ftr" sz="quarter" idx="18"/>
          </p:nvPr>
        </p:nvSpPr>
        <p:spPr/>
        <p:txBody>
          <a:bodyPr/>
          <a:lstStyle/>
          <a:p>
            <a:r>
              <a:rPr lang="es-419" err="1"/>
              <a:t>Presentation</a:t>
            </a:r>
            <a:r>
              <a:rPr lang="es-419"/>
              <a:t> Name | Speaker | Date</a:t>
            </a:r>
          </a:p>
        </p:txBody>
      </p:sp>
      <p:sp>
        <p:nvSpPr>
          <p:cNvPr id="16" name="Rectángulo redondeado 15">
            <a:extLst>
              <a:ext uri="{FF2B5EF4-FFF2-40B4-BE49-F238E27FC236}">
                <a16:creationId xmlns:a16="http://schemas.microsoft.com/office/drawing/2014/main" id="{556A4243-B5B6-B650-093C-0D0D9C868111}"/>
              </a:ext>
            </a:extLst>
          </p:cNvPr>
          <p:cNvSpPr/>
          <p:nvPr userDrawn="1"/>
        </p:nvSpPr>
        <p:spPr>
          <a:xfrm>
            <a:off x="672301" y="1903359"/>
            <a:ext cx="10278197" cy="1762554"/>
          </a:xfrm>
          <a:prstGeom prst="roundRect">
            <a:avLst>
              <a:gd name="adj" fmla="val 8468"/>
            </a:avLst>
          </a:prstGeom>
          <a:solidFill>
            <a:srgbClr val="96D6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rgbClr val="4D4D4D"/>
              </a:solidFill>
            </a:endParaRPr>
          </a:p>
        </p:txBody>
      </p:sp>
      <p:sp>
        <p:nvSpPr>
          <p:cNvPr id="17" name="Marcador de texto 8">
            <a:extLst>
              <a:ext uri="{FF2B5EF4-FFF2-40B4-BE49-F238E27FC236}">
                <a16:creationId xmlns:a16="http://schemas.microsoft.com/office/drawing/2014/main" id="{F5CD748A-53B9-4980-D50D-017F2B039919}"/>
              </a:ext>
            </a:extLst>
          </p:cNvPr>
          <p:cNvSpPr>
            <a:spLocks noGrp="1"/>
          </p:cNvSpPr>
          <p:nvPr>
            <p:ph type="body" sz="quarter" idx="19" hasCustomPrompt="1"/>
          </p:nvPr>
        </p:nvSpPr>
        <p:spPr>
          <a:xfrm>
            <a:off x="1279934" y="2258607"/>
            <a:ext cx="9169580" cy="1006367"/>
          </a:xfrm>
          <a:prstGeom prst="rect">
            <a:avLst/>
          </a:prstGeom>
        </p:spPr>
        <p:txBody>
          <a:bodyPr/>
          <a:lstStyle>
            <a:lvl1pPr marL="0" indent="0">
              <a:lnSpc>
                <a:spcPts val="3600"/>
              </a:lnSpc>
              <a:spcBef>
                <a:spcPts val="0"/>
              </a:spcBef>
              <a:buNone/>
              <a:defRPr sz="3000">
                <a:solidFill>
                  <a:srgbClr val="4D4D4D"/>
                </a:solidFill>
                <a:latin typeface="+mj-lt"/>
              </a:defRPr>
            </a:lvl1pPr>
          </a:lstStyle>
          <a:p>
            <a:pPr lvl="0"/>
            <a:r>
              <a:rPr lang="es-419"/>
              <a:t>Chapter XX</a:t>
            </a:r>
          </a:p>
        </p:txBody>
      </p:sp>
    </p:spTree>
    <p:extLst>
      <p:ext uri="{BB962C8B-B14F-4D97-AF65-F5344CB8AC3E}">
        <p14:creationId xmlns:p14="http://schemas.microsoft.com/office/powerpoint/2010/main" val="3139917535"/>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_Basic">
    <p:bg>
      <p:bgPr>
        <a:solidFill>
          <a:srgbClr val="EEDE66"/>
        </a:solidFill>
        <a:effectLst/>
      </p:bgPr>
    </p:bg>
    <p:spTree>
      <p:nvGrpSpPr>
        <p:cNvPr id="1" name=""/>
        <p:cNvGrpSpPr/>
        <p:nvPr/>
      </p:nvGrpSpPr>
      <p:grpSpPr>
        <a:xfrm>
          <a:off x="0" y="0"/>
          <a:ext cx="0" cy="0"/>
          <a:chOff x="0" y="0"/>
          <a:chExt cx="0" cy="0"/>
        </a:xfrm>
      </p:grpSpPr>
      <p:sp>
        <p:nvSpPr>
          <p:cNvPr id="5" name="Marcador de texto 8">
            <a:extLst>
              <a:ext uri="{FF2B5EF4-FFF2-40B4-BE49-F238E27FC236}">
                <a16:creationId xmlns:a16="http://schemas.microsoft.com/office/drawing/2014/main" id="{C62A4378-BF69-10FB-3916-E1208E713B38}"/>
              </a:ext>
            </a:extLst>
          </p:cNvPr>
          <p:cNvSpPr>
            <a:spLocks noGrp="1"/>
          </p:cNvSpPr>
          <p:nvPr>
            <p:ph type="body" sz="quarter" idx="17" hasCustomPrompt="1"/>
          </p:nvPr>
        </p:nvSpPr>
        <p:spPr>
          <a:xfrm>
            <a:off x="1496484" y="7415554"/>
            <a:ext cx="13088438" cy="3397633"/>
          </a:xfrm>
          <a:prstGeom prst="rect">
            <a:avLst/>
          </a:prstGeom>
        </p:spPr>
        <p:txBody>
          <a:bodyPr/>
          <a:lstStyle>
            <a:lvl1pPr marL="0" indent="0">
              <a:lnSpc>
                <a:spcPts val="3600"/>
              </a:lnSpc>
              <a:spcBef>
                <a:spcPts val="0"/>
              </a:spcBef>
              <a:buNone/>
              <a:defRPr sz="3000">
                <a:solidFill>
                  <a:schemeClr val="bg2">
                    <a:lumMod val="25000"/>
                  </a:schemeClr>
                </a:solidFill>
                <a:latin typeface="+mj-lt"/>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6" name="Título 1">
            <a:extLst>
              <a:ext uri="{FF2B5EF4-FFF2-40B4-BE49-F238E27FC236}">
                <a16:creationId xmlns:a16="http://schemas.microsoft.com/office/drawing/2014/main" id="{3D6980B0-7FB0-90F6-012C-B9793EB2012E}"/>
              </a:ext>
            </a:extLst>
          </p:cNvPr>
          <p:cNvSpPr>
            <a:spLocks noGrp="1"/>
          </p:cNvSpPr>
          <p:nvPr>
            <p:ph type="title" hasCustomPrompt="1"/>
          </p:nvPr>
        </p:nvSpPr>
        <p:spPr>
          <a:xfrm>
            <a:off x="1496483" y="3944684"/>
            <a:ext cx="10371364" cy="2651125"/>
          </a:xfrm>
          <a:prstGeom prst="rect">
            <a:avLst/>
          </a:prstGeom>
        </p:spPr>
        <p:txBody>
          <a:bodyPr/>
          <a:lstStyle>
            <a:lvl1pPr>
              <a:defRPr sz="20000" b="0" i="0">
                <a:solidFill>
                  <a:schemeClr val="bg2">
                    <a:lumMod val="25000"/>
                  </a:schemeClr>
                </a:solidFill>
                <a:latin typeface="TITILLIUMMAPS29L-400WT" pitchFamily="2" charset="77"/>
                <a:cs typeface="Calibri" panose="020F0502020204030204" pitchFamily="34" charset="0"/>
              </a:defRPr>
            </a:lvl1pPr>
          </a:lstStyle>
          <a:p>
            <a:r>
              <a:rPr lang="es-MX"/>
              <a:t>Subtitle</a:t>
            </a:r>
            <a:endParaRPr lang="es-419"/>
          </a:p>
        </p:txBody>
      </p:sp>
      <p:pic>
        <p:nvPicPr>
          <p:cNvPr id="2" name="Imagen 1">
            <a:extLst>
              <a:ext uri="{FF2B5EF4-FFF2-40B4-BE49-F238E27FC236}">
                <a16:creationId xmlns:a16="http://schemas.microsoft.com/office/drawing/2014/main" id="{7257A4C7-F253-B88A-3301-26404CF31CA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37138" b="37138"/>
          <a:stretch/>
        </p:blipFill>
        <p:spPr>
          <a:xfrm>
            <a:off x="-153122" y="212641"/>
            <a:ext cx="5445583" cy="1400783"/>
          </a:xfrm>
          <a:prstGeom prst="rect">
            <a:avLst/>
          </a:prstGeom>
        </p:spPr>
      </p:pic>
      <p:sp>
        <p:nvSpPr>
          <p:cNvPr id="3" name="Marcador de pie de página 2">
            <a:extLst>
              <a:ext uri="{FF2B5EF4-FFF2-40B4-BE49-F238E27FC236}">
                <a16:creationId xmlns:a16="http://schemas.microsoft.com/office/drawing/2014/main" id="{C99ECBBE-48DC-8D93-2D61-7CBC5D2DC0F1}"/>
              </a:ext>
            </a:extLst>
          </p:cNvPr>
          <p:cNvSpPr>
            <a:spLocks noGrp="1"/>
          </p:cNvSpPr>
          <p:nvPr>
            <p:ph type="ftr" sz="quarter" idx="18"/>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2068426397"/>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4_Basic">
    <p:bg>
      <p:bgPr>
        <a:solidFill>
          <a:srgbClr val="4D4D4D"/>
        </a:solidFill>
        <a:effectLst/>
      </p:bgPr>
    </p:bg>
    <p:spTree>
      <p:nvGrpSpPr>
        <p:cNvPr id="1" name=""/>
        <p:cNvGrpSpPr/>
        <p:nvPr/>
      </p:nvGrpSpPr>
      <p:grpSpPr>
        <a:xfrm>
          <a:off x="0" y="0"/>
          <a:ext cx="0" cy="0"/>
          <a:chOff x="0" y="0"/>
          <a:chExt cx="0" cy="0"/>
        </a:xfrm>
      </p:grpSpPr>
      <p:sp>
        <p:nvSpPr>
          <p:cNvPr id="4" name="Paralelogramo 3">
            <a:extLst>
              <a:ext uri="{FF2B5EF4-FFF2-40B4-BE49-F238E27FC236}">
                <a16:creationId xmlns:a16="http://schemas.microsoft.com/office/drawing/2014/main" id="{CCFE221F-CB6F-81C5-C2B8-0C26D1FBD1B5}"/>
              </a:ext>
            </a:extLst>
          </p:cNvPr>
          <p:cNvSpPr/>
          <p:nvPr userDrawn="1"/>
        </p:nvSpPr>
        <p:spPr>
          <a:xfrm flipH="1">
            <a:off x="5292459" y="866889"/>
            <a:ext cx="18497344" cy="12037640"/>
          </a:xfrm>
          <a:prstGeom prst="parallelogram">
            <a:avLst>
              <a:gd name="adj" fmla="val 32329"/>
            </a:avLst>
          </a:prstGeom>
          <a:solidFill>
            <a:srgbClr val="EEDE66"/>
          </a:solidFill>
          <a:ln w="609600">
            <a:solidFill>
              <a:srgbClr val="EEDE66"/>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chemeClr val="bg1"/>
              </a:solidFill>
            </a:endParaRPr>
          </a:p>
        </p:txBody>
      </p:sp>
      <p:sp>
        <p:nvSpPr>
          <p:cNvPr id="18" name="Título 1">
            <a:extLst>
              <a:ext uri="{FF2B5EF4-FFF2-40B4-BE49-F238E27FC236}">
                <a16:creationId xmlns:a16="http://schemas.microsoft.com/office/drawing/2014/main" id="{62C73EFF-0EA2-BCC2-C57A-FCE644F29B1F}"/>
              </a:ext>
            </a:extLst>
          </p:cNvPr>
          <p:cNvSpPr>
            <a:spLocks noGrp="1"/>
          </p:cNvSpPr>
          <p:nvPr>
            <p:ph type="title" hasCustomPrompt="1"/>
          </p:nvPr>
        </p:nvSpPr>
        <p:spPr>
          <a:xfrm>
            <a:off x="6827775" y="839180"/>
            <a:ext cx="9160369" cy="3751558"/>
          </a:xfrm>
          <a:prstGeom prst="rect">
            <a:avLst/>
          </a:prstGeom>
        </p:spPr>
        <p:txBody>
          <a:bodyPr/>
          <a:lstStyle>
            <a:lvl1pPr>
              <a:defRPr sz="13000" b="0" i="0">
                <a:solidFill>
                  <a:srgbClr val="4D4D4D"/>
                </a:solidFill>
                <a:latin typeface="TITILLIUMMAPS29L-400WT" pitchFamily="2" charset="77"/>
                <a:cs typeface="Calibri" panose="020F0502020204030204" pitchFamily="34" charset="0"/>
              </a:defRPr>
            </a:lvl1pPr>
          </a:lstStyle>
          <a:p>
            <a:r>
              <a:rPr lang="es-MX"/>
              <a:t>Subtitle</a:t>
            </a:r>
            <a:br>
              <a:rPr lang="es-MX"/>
            </a:br>
            <a:r>
              <a:rPr lang="es-MX"/>
              <a:t>			example</a:t>
            </a:r>
            <a:endParaRPr lang="es-419"/>
          </a:p>
        </p:txBody>
      </p:sp>
      <p:sp>
        <p:nvSpPr>
          <p:cNvPr id="8" name="Marcador de texto 8">
            <a:extLst>
              <a:ext uri="{FF2B5EF4-FFF2-40B4-BE49-F238E27FC236}">
                <a16:creationId xmlns:a16="http://schemas.microsoft.com/office/drawing/2014/main" id="{DC2F827E-8287-79B9-07EA-274759EAA441}"/>
              </a:ext>
            </a:extLst>
          </p:cNvPr>
          <p:cNvSpPr>
            <a:spLocks noGrp="1"/>
          </p:cNvSpPr>
          <p:nvPr>
            <p:ph type="body" sz="quarter" idx="17" hasCustomPrompt="1"/>
          </p:nvPr>
        </p:nvSpPr>
        <p:spPr>
          <a:xfrm>
            <a:off x="9737230" y="10010543"/>
            <a:ext cx="12624006" cy="2652511"/>
          </a:xfrm>
          <a:prstGeom prst="rect">
            <a:avLst/>
          </a:prstGeom>
        </p:spPr>
        <p:txBody>
          <a:bodyPr/>
          <a:lstStyle>
            <a:lvl1pPr marL="0" indent="0">
              <a:lnSpc>
                <a:spcPts val="3600"/>
              </a:lnSpc>
              <a:spcBef>
                <a:spcPts val="0"/>
              </a:spcBef>
              <a:buNone/>
              <a:defRPr sz="3000">
                <a:solidFill>
                  <a:srgbClr val="4D4D4D"/>
                </a:solidFill>
                <a:latin typeface="+mj-lt"/>
              </a:defRPr>
            </a:lvl1pPr>
          </a:lstStyle>
          <a:p>
            <a:pPr marL="0" marR="0" lvl="0" indent="0" algn="l" defTabSz="914400" rtl="0" eaLnBrk="1" fontAlgn="auto" latinLnBrk="0" hangingPunct="1">
              <a:lnSpc>
                <a:spcPts val="3600"/>
              </a:lnSpc>
              <a:spcBef>
                <a:spcPts val="0"/>
              </a:spcBef>
              <a:spcAft>
                <a:spcPts val="0"/>
              </a:spcAft>
              <a:buClrTx/>
              <a:buSzTx/>
              <a:buFont typeface="Arial" panose="020B0604020202020204" pitchFamily="34" charset="0"/>
              <a:buNone/>
              <a:tabLst/>
              <a:defRPr/>
            </a:pPr>
            <a:r>
              <a:rPr lang="es-419"/>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a:t>
            </a:r>
          </a:p>
          <a:p>
            <a:pPr lvl="0"/>
            <a:endParaRPr lang="es-419"/>
          </a:p>
        </p:txBody>
      </p:sp>
      <p:sp>
        <p:nvSpPr>
          <p:cNvPr id="3" name="Marcador de pie de página 2">
            <a:extLst>
              <a:ext uri="{FF2B5EF4-FFF2-40B4-BE49-F238E27FC236}">
                <a16:creationId xmlns:a16="http://schemas.microsoft.com/office/drawing/2014/main" id="{1F60C665-D5F7-AD97-CD69-D340D2E53AE9}"/>
              </a:ext>
            </a:extLst>
          </p:cNvPr>
          <p:cNvSpPr>
            <a:spLocks noGrp="1"/>
          </p:cNvSpPr>
          <p:nvPr>
            <p:ph type="ftr" sz="quarter" idx="18"/>
          </p:nvPr>
        </p:nvSpPr>
        <p:spPr/>
        <p:txBody>
          <a:bodyPr/>
          <a:lstStyle/>
          <a:p>
            <a:r>
              <a:rPr lang="es-419" err="1"/>
              <a:t>Presentation</a:t>
            </a:r>
            <a:r>
              <a:rPr lang="es-419"/>
              <a:t> Name | Speaker | Date</a:t>
            </a:r>
          </a:p>
        </p:txBody>
      </p:sp>
      <p:pic>
        <p:nvPicPr>
          <p:cNvPr id="5" name="Imagen 4">
            <a:extLst>
              <a:ext uri="{FF2B5EF4-FFF2-40B4-BE49-F238E27FC236}">
                <a16:creationId xmlns:a16="http://schemas.microsoft.com/office/drawing/2014/main" id="{737BA883-31F0-B991-4DFA-664DE88C48F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9842" t="37138" b="37138"/>
          <a:stretch/>
        </p:blipFill>
        <p:spPr>
          <a:xfrm>
            <a:off x="1471961" y="212645"/>
            <a:ext cx="3820500" cy="1400783"/>
          </a:xfrm>
          <a:prstGeom prst="rect">
            <a:avLst/>
          </a:prstGeom>
        </p:spPr>
      </p:pic>
    </p:spTree>
    <p:extLst>
      <p:ext uri="{BB962C8B-B14F-4D97-AF65-F5344CB8AC3E}">
        <p14:creationId xmlns:p14="http://schemas.microsoft.com/office/powerpoint/2010/main" val="973159354"/>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8_Basic">
    <p:bg>
      <p:bgPr>
        <a:solidFill>
          <a:srgbClr val="EEDE66"/>
        </a:solidFill>
        <a:effectLst/>
      </p:bgPr>
    </p:bg>
    <p:spTree>
      <p:nvGrpSpPr>
        <p:cNvPr id="1" name=""/>
        <p:cNvGrpSpPr/>
        <p:nvPr/>
      </p:nvGrpSpPr>
      <p:grpSpPr>
        <a:xfrm>
          <a:off x="0" y="0"/>
          <a:ext cx="0" cy="0"/>
          <a:chOff x="0" y="0"/>
          <a:chExt cx="0" cy="0"/>
        </a:xfrm>
      </p:grpSpPr>
      <p:sp>
        <p:nvSpPr>
          <p:cNvPr id="3" name="Marcador de posición de imagen 8">
            <a:extLst>
              <a:ext uri="{FF2B5EF4-FFF2-40B4-BE49-F238E27FC236}">
                <a16:creationId xmlns:a16="http://schemas.microsoft.com/office/drawing/2014/main" id="{003290F6-4A33-5A58-492D-C91A7A039EAE}"/>
              </a:ext>
            </a:extLst>
          </p:cNvPr>
          <p:cNvSpPr>
            <a:spLocks noGrp="1"/>
          </p:cNvSpPr>
          <p:nvPr>
            <p:ph type="pic" sz="quarter" idx="16"/>
          </p:nvPr>
        </p:nvSpPr>
        <p:spPr>
          <a:xfrm>
            <a:off x="11651298" y="0"/>
            <a:ext cx="12732702" cy="13716000"/>
          </a:xfrm>
          <a:prstGeom prst="rect">
            <a:avLst/>
          </a:prstGeom>
        </p:spPr>
        <p:txBody>
          <a:bodyPr/>
          <a:lstStyle/>
          <a:p>
            <a:endParaRPr lang="es-419"/>
          </a:p>
        </p:txBody>
      </p:sp>
      <p:sp>
        <p:nvSpPr>
          <p:cNvPr id="6" name="Marcador de texto 8">
            <a:extLst>
              <a:ext uri="{FF2B5EF4-FFF2-40B4-BE49-F238E27FC236}">
                <a16:creationId xmlns:a16="http://schemas.microsoft.com/office/drawing/2014/main" id="{F1E72D97-10A5-BD54-8AAB-CDC2805A7507}"/>
              </a:ext>
            </a:extLst>
          </p:cNvPr>
          <p:cNvSpPr>
            <a:spLocks noGrp="1"/>
          </p:cNvSpPr>
          <p:nvPr>
            <p:ph type="body" sz="quarter" idx="17" hasCustomPrompt="1"/>
          </p:nvPr>
        </p:nvSpPr>
        <p:spPr>
          <a:xfrm>
            <a:off x="1279935" y="7149042"/>
            <a:ext cx="9169580" cy="3945170"/>
          </a:xfrm>
          <a:prstGeom prst="rect">
            <a:avLst/>
          </a:prstGeom>
        </p:spPr>
        <p:txBody>
          <a:bodyPr/>
          <a:lstStyle>
            <a:lvl1pPr marL="0" indent="0">
              <a:lnSpc>
                <a:spcPts val="3600"/>
              </a:lnSpc>
              <a:spcBef>
                <a:spcPts val="0"/>
              </a:spcBef>
              <a:buNone/>
              <a:defRPr sz="3000">
                <a:solidFill>
                  <a:schemeClr val="bg2">
                    <a:lumMod val="25000"/>
                  </a:schemeClr>
                </a:solidFill>
                <a:latin typeface="+mj-lt"/>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11" name="Título 1">
            <a:extLst>
              <a:ext uri="{FF2B5EF4-FFF2-40B4-BE49-F238E27FC236}">
                <a16:creationId xmlns:a16="http://schemas.microsoft.com/office/drawing/2014/main" id="{489BD5B0-A9C3-F0CF-213F-FEB15C94B2E8}"/>
              </a:ext>
            </a:extLst>
          </p:cNvPr>
          <p:cNvSpPr>
            <a:spLocks noGrp="1"/>
          </p:cNvSpPr>
          <p:nvPr>
            <p:ph type="title" hasCustomPrompt="1"/>
          </p:nvPr>
        </p:nvSpPr>
        <p:spPr>
          <a:xfrm>
            <a:off x="1279934" y="3663660"/>
            <a:ext cx="10371364" cy="2651125"/>
          </a:xfrm>
          <a:prstGeom prst="rect">
            <a:avLst/>
          </a:prstGeom>
        </p:spPr>
        <p:txBody>
          <a:bodyPr/>
          <a:lstStyle>
            <a:lvl1pPr>
              <a:defRPr sz="20000" b="0" i="0">
                <a:solidFill>
                  <a:schemeClr val="bg2">
                    <a:lumMod val="25000"/>
                  </a:schemeClr>
                </a:solidFill>
                <a:latin typeface="TITILLIUMMAPS29L-400WT" pitchFamily="2" charset="77"/>
                <a:cs typeface="Calibri" panose="020F0502020204030204" pitchFamily="34" charset="0"/>
              </a:defRPr>
            </a:lvl1pPr>
          </a:lstStyle>
          <a:p>
            <a:r>
              <a:rPr lang="es-MX"/>
              <a:t>Subtitle</a:t>
            </a:r>
            <a:endParaRPr lang="es-419"/>
          </a:p>
        </p:txBody>
      </p:sp>
      <p:pic>
        <p:nvPicPr>
          <p:cNvPr id="12" name="Imagen 11">
            <a:extLst>
              <a:ext uri="{FF2B5EF4-FFF2-40B4-BE49-F238E27FC236}">
                <a16:creationId xmlns:a16="http://schemas.microsoft.com/office/drawing/2014/main" id="{E4B88C05-BE8D-9D65-9272-AEB6136F80F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37138" b="37138"/>
          <a:stretch/>
        </p:blipFill>
        <p:spPr>
          <a:xfrm>
            <a:off x="-153122" y="212641"/>
            <a:ext cx="5445583" cy="1400783"/>
          </a:xfrm>
          <a:prstGeom prst="rect">
            <a:avLst/>
          </a:prstGeom>
        </p:spPr>
      </p:pic>
      <p:sp>
        <p:nvSpPr>
          <p:cNvPr id="4" name="Marcador de pie de página 3">
            <a:extLst>
              <a:ext uri="{FF2B5EF4-FFF2-40B4-BE49-F238E27FC236}">
                <a16:creationId xmlns:a16="http://schemas.microsoft.com/office/drawing/2014/main" id="{0177D8B5-CCD1-8913-CA3B-8D1B2FB3F95B}"/>
              </a:ext>
            </a:extLst>
          </p:cNvPr>
          <p:cNvSpPr>
            <a:spLocks noGrp="1"/>
          </p:cNvSpPr>
          <p:nvPr>
            <p:ph type="ftr" sz="quarter" idx="18"/>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3458310936"/>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7_Basic">
    <p:spTree>
      <p:nvGrpSpPr>
        <p:cNvPr id="1" name=""/>
        <p:cNvGrpSpPr/>
        <p:nvPr/>
      </p:nvGrpSpPr>
      <p:grpSpPr>
        <a:xfrm>
          <a:off x="0" y="0"/>
          <a:ext cx="0" cy="0"/>
          <a:chOff x="0" y="0"/>
          <a:chExt cx="0" cy="0"/>
        </a:xfrm>
      </p:grpSpPr>
      <p:sp>
        <p:nvSpPr>
          <p:cNvPr id="3" name="Marcador de posición de imagen 8">
            <a:extLst>
              <a:ext uri="{FF2B5EF4-FFF2-40B4-BE49-F238E27FC236}">
                <a16:creationId xmlns:a16="http://schemas.microsoft.com/office/drawing/2014/main" id="{003290F6-4A33-5A58-492D-C91A7A039EAE}"/>
              </a:ext>
            </a:extLst>
          </p:cNvPr>
          <p:cNvSpPr>
            <a:spLocks noGrp="1"/>
          </p:cNvSpPr>
          <p:nvPr>
            <p:ph type="pic" sz="quarter" idx="16"/>
          </p:nvPr>
        </p:nvSpPr>
        <p:spPr>
          <a:xfrm>
            <a:off x="11651298" y="0"/>
            <a:ext cx="12732702" cy="13716000"/>
          </a:xfrm>
          <a:prstGeom prst="rect">
            <a:avLst/>
          </a:prstGeom>
        </p:spPr>
        <p:txBody>
          <a:bodyPr/>
          <a:lstStyle/>
          <a:p>
            <a:endParaRPr lang="es-419"/>
          </a:p>
        </p:txBody>
      </p:sp>
      <p:sp>
        <p:nvSpPr>
          <p:cNvPr id="10" name="Rectángulo redondeado 9">
            <a:extLst>
              <a:ext uri="{FF2B5EF4-FFF2-40B4-BE49-F238E27FC236}">
                <a16:creationId xmlns:a16="http://schemas.microsoft.com/office/drawing/2014/main" id="{A3B94FA9-7BA4-6EDF-7A8E-27C2E5B46A36}"/>
              </a:ext>
            </a:extLst>
          </p:cNvPr>
          <p:cNvSpPr/>
          <p:nvPr userDrawn="1"/>
        </p:nvSpPr>
        <p:spPr>
          <a:xfrm>
            <a:off x="672301" y="3960964"/>
            <a:ext cx="10278197" cy="3091726"/>
          </a:xfrm>
          <a:prstGeom prst="roundRect">
            <a:avLst>
              <a:gd name="adj" fmla="val 8468"/>
            </a:avLst>
          </a:prstGeom>
          <a:solidFill>
            <a:srgbClr val="4D4D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4" name="Rectángulo redondeado 13">
            <a:extLst>
              <a:ext uri="{FF2B5EF4-FFF2-40B4-BE49-F238E27FC236}">
                <a16:creationId xmlns:a16="http://schemas.microsoft.com/office/drawing/2014/main" id="{13DAE41F-54C7-6A00-001C-218EDB8320B2}"/>
              </a:ext>
            </a:extLst>
          </p:cNvPr>
          <p:cNvSpPr/>
          <p:nvPr userDrawn="1"/>
        </p:nvSpPr>
        <p:spPr>
          <a:xfrm>
            <a:off x="672301" y="7278909"/>
            <a:ext cx="10278197" cy="5307980"/>
          </a:xfrm>
          <a:prstGeom prst="roundRect">
            <a:avLst>
              <a:gd name="adj" fmla="val 8468"/>
            </a:avLst>
          </a:prstGeom>
          <a:solidFill>
            <a:srgbClr val="EEDE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5" name="Marcador de texto 8">
            <a:extLst>
              <a:ext uri="{FF2B5EF4-FFF2-40B4-BE49-F238E27FC236}">
                <a16:creationId xmlns:a16="http://schemas.microsoft.com/office/drawing/2014/main" id="{C169941C-8030-EDD7-C59E-FE2C2D1F7B85}"/>
              </a:ext>
            </a:extLst>
          </p:cNvPr>
          <p:cNvSpPr>
            <a:spLocks noGrp="1"/>
          </p:cNvSpPr>
          <p:nvPr>
            <p:ph type="body" sz="quarter" idx="17" hasCustomPrompt="1"/>
          </p:nvPr>
        </p:nvSpPr>
        <p:spPr>
          <a:xfrm>
            <a:off x="1279934" y="7945729"/>
            <a:ext cx="9169580" cy="3945170"/>
          </a:xfrm>
          <a:prstGeom prst="rect">
            <a:avLst/>
          </a:prstGeom>
        </p:spPr>
        <p:txBody>
          <a:bodyPr/>
          <a:lstStyle>
            <a:lvl1pPr marL="0" indent="0">
              <a:lnSpc>
                <a:spcPts val="3600"/>
              </a:lnSpc>
              <a:spcBef>
                <a:spcPts val="0"/>
              </a:spcBef>
              <a:buNone/>
              <a:defRPr sz="3000">
                <a:solidFill>
                  <a:srgbClr val="4D4D4D"/>
                </a:solidFill>
                <a:latin typeface="+mj-lt"/>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16" name="Título 1">
            <a:extLst>
              <a:ext uri="{FF2B5EF4-FFF2-40B4-BE49-F238E27FC236}">
                <a16:creationId xmlns:a16="http://schemas.microsoft.com/office/drawing/2014/main" id="{D04FD543-6D7F-86AD-1316-8EFB4884C237}"/>
              </a:ext>
            </a:extLst>
          </p:cNvPr>
          <p:cNvSpPr>
            <a:spLocks noGrp="1"/>
          </p:cNvSpPr>
          <p:nvPr>
            <p:ph type="title" hasCustomPrompt="1"/>
          </p:nvPr>
        </p:nvSpPr>
        <p:spPr>
          <a:xfrm>
            <a:off x="1279934" y="4627784"/>
            <a:ext cx="9169580" cy="2651125"/>
          </a:xfrm>
          <a:prstGeom prst="rect">
            <a:avLst/>
          </a:prstGeom>
        </p:spPr>
        <p:txBody>
          <a:bodyPr/>
          <a:lstStyle>
            <a:lvl1pPr>
              <a:defRPr sz="13000" b="0" i="0">
                <a:solidFill>
                  <a:schemeClr val="bg1"/>
                </a:solidFill>
                <a:latin typeface="TITILLIUMMAPS29L-400WT" pitchFamily="2" charset="77"/>
                <a:cs typeface="Calibri" panose="020F0502020204030204" pitchFamily="34" charset="0"/>
              </a:defRPr>
            </a:lvl1pPr>
          </a:lstStyle>
          <a:p>
            <a:r>
              <a:rPr lang="es-MX"/>
              <a:t>Subtitle</a:t>
            </a:r>
            <a:endParaRPr lang="es-419"/>
          </a:p>
        </p:txBody>
      </p:sp>
      <p:sp>
        <p:nvSpPr>
          <p:cNvPr id="17" name="Marcador de pie de página 16">
            <a:extLst>
              <a:ext uri="{FF2B5EF4-FFF2-40B4-BE49-F238E27FC236}">
                <a16:creationId xmlns:a16="http://schemas.microsoft.com/office/drawing/2014/main" id="{854237D1-9CB8-C19F-8BAC-07921CCA3093}"/>
              </a:ext>
            </a:extLst>
          </p:cNvPr>
          <p:cNvSpPr>
            <a:spLocks noGrp="1"/>
          </p:cNvSpPr>
          <p:nvPr>
            <p:ph type="ftr" sz="quarter" idx="18"/>
          </p:nvPr>
        </p:nvSpPr>
        <p:spPr/>
        <p:txBody>
          <a:bodyPr/>
          <a:lstStyle/>
          <a:p>
            <a:r>
              <a:rPr lang="es-419" err="1"/>
              <a:t>Presentation</a:t>
            </a:r>
            <a:r>
              <a:rPr lang="es-419"/>
              <a:t> Name | Speaker | Date</a:t>
            </a:r>
          </a:p>
        </p:txBody>
      </p:sp>
      <p:sp>
        <p:nvSpPr>
          <p:cNvPr id="18" name="Rectángulo redondeado 17">
            <a:extLst>
              <a:ext uri="{FF2B5EF4-FFF2-40B4-BE49-F238E27FC236}">
                <a16:creationId xmlns:a16="http://schemas.microsoft.com/office/drawing/2014/main" id="{5219DCBF-4955-5B50-A6C3-8354B235EEC9}"/>
              </a:ext>
            </a:extLst>
          </p:cNvPr>
          <p:cNvSpPr/>
          <p:nvPr userDrawn="1"/>
        </p:nvSpPr>
        <p:spPr>
          <a:xfrm>
            <a:off x="672301" y="1903359"/>
            <a:ext cx="10278197" cy="1762554"/>
          </a:xfrm>
          <a:prstGeom prst="roundRect">
            <a:avLst>
              <a:gd name="adj" fmla="val 8468"/>
            </a:avLst>
          </a:prstGeom>
          <a:solidFill>
            <a:srgbClr val="EEDE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9" name="Marcador de texto 8">
            <a:extLst>
              <a:ext uri="{FF2B5EF4-FFF2-40B4-BE49-F238E27FC236}">
                <a16:creationId xmlns:a16="http://schemas.microsoft.com/office/drawing/2014/main" id="{200FE395-8642-53B2-BF28-619B98189F3A}"/>
              </a:ext>
            </a:extLst>
          </p:cNvPr>
          <p:cNvSpPr>
            <a:spLocks noGrp="1"/>
          </p:cNvSpPr>
          <p:nvPr>
            <p:ph type="body" sz="quarter" idx="19" hasCustomPrompt="1"/>
          </p:nvPr>
        </p:nvSpPr>
        <p:spPr>
          <a:xfrm>
            <a:off x="1279934" y="2258607"/>
            <a:ext cx="9169580" cy="1006367"/>
          </a:xfrm>
          <a:prstGeom prst="rect">
            <a:avLst/>
          </a:prstGeom>
        </p:spPr>
        <p:txBody>
          <a:bodyPr/>
          <a:lstStyle>
            <a:lvl1pPr marL="0" indent="0">
              <a:lnSpc>
                <a:spcPts val="3600"/>
              </a:lnSpc>
              <a:spcBef>
                <a:spcPts val="0"/>
              </a:spcBef>
              <a:buNone/>
              <a:defRPr sz="3000">
                <a:solidFill>
                  <a:srgbClr val="4D4D4D"/>
                </a:solidFill>
                <a:latin typeface="+mj-lt"/>
              </a:defRPr>
            </a:lvl1pPr>
          </a:lstStyle>
          <a:p>
            <a:pPr lvl="0"/>
            <a:r>
              <a:rPr lang="es-419"/>
              <a:t>Chapter XX</a:t>
            </a:r>
          </a:p>
        </p:txBody>
      </p:sp>
    </p:spTree>
    <p:extLst>
      <p:ext uri="{BB962C8B-B14F-4D97-AF65-F5344CB8AC3E}">
        <p14:creationId xmlns:p14="http://schemas.microsoft.com/office/powerpoint/2010/main" val="2235210136"/>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Basic">
    <p:bg>
      <p:bgPr>
        <a:solidFill>
          <a:srgbClr val="EEDE66"/>
        </a:solidFill>
        <a:effectLst/>
      </p:bgPr>
    </p:bg>
    <p:spTree>
      <p:nvGrpSpPr>
        <p:cNvPr id="1" name=""/>
        <p:cNvGrpSpPr/>
        <p:nvPr/>
      </p:nvGrpSpPr>
      <p:grpSpPr>
        <a:xfrm>
          <a:off x="0" y="0"/>
          <a:ext cx="0" cy="0"/>
          <a:chOff x="0" y="0"/>
          <a:chExt cx="0" cy="0"/>
        </a:xfrm>
      </p:grpSpPr>
      <p:sp>
        <p:nvSpPr>
          <p:cNvPr id="17" name="Marcador de texto 8">
            <a:extLst>
              <a:ext uri="{FF2B5EF4-FFF2-40B4-BE49-F238E27FC236}">
                <a16:creationId xmlns:a16="http://schemas.microsoft.com/office/drawing/2014/main" id="{76DCBFDC-2E41-F424-9EDE-10F1279F008D}"/>
              </a:ext>
            </a:extLst>
          </p:cNvPr>
          <p:cNvSpPr>
            <a:spLocks noGrp="1"/>
          </p:cNvSpPr>
          <p:nvPr>
            <p:ph type="body" sz="quarter" idx="17" hasCustomPrompt="1"/>
          </p:nvPr>
        </p:nvSpPr>
        <p:spPr>
          <a:xfrm>
            <a:off x="1496484" y="7415554"/>
            <a:ext cx="13088438" cy="3397633"/>
          </a:xfrm>
          <a:prstGeom prst="rect">
            <a:avLst/>
          </a:prstGeom>
        </p:spPr>
        <p:txBody>
          <a:bodyPr/>
          <a:lstStyle>
            <a:lvl1pPr marL="0" indent="0">
              <a:lnSpc>
                <a:spcPts val="3600"/>
              </a:lnSpc>
              <a:spcBef>
                <a:spcPts val="0"/>
              </a:spcBef>
              <a:buNone/>
              <a:defRPr sz="3000">
                <a:solidFill>
                  <a:srgbClr val="4D4D4D"/>
                </a:solidFill>
                <a:latin typeface="+mj-lt"/>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18" name="Título 1">
            <a:extLst>
              <a:ext uri="{FF2B5EF4-FFF2-40B4-BE49-F238E27FC236}">
                <a16:creationId xmlns:a16="http://schemas.microsoft.com/office/drawing/2014/main" id="{62C73EFF-0EA2-BCC2-C57A-FCE644F29B1F}"/>
              </a:ext>
            </a:extLst>
          </p:cNvPr>
          <p:cNvSpPr>
            <a:spLocks noGrp="1"/>
          </p:cNvSpPr>
          <p:nvPr>
            <p:ph type="title" hasCustomPrompt="1"/>
          </p:nvPr>
        </p:nvSpPr>
        <p:spPr>
          <a:xfrm>
            <a:off x="1496483" y="3944684"/>
            <a:ext cx="10371364" cy="2651125"/>
          </a:xfrm>
          <a:prstGeom prst="rect">
            <a:avLst/>
          </a:prstGeom>
        </p:spPr>
        <p:txBody>
          <a:bodyPr/>
          <a:lstStyle>
            <a:lvl1pPr>
              <a:defRPr sz="20000" b="0" i="0">
                <a:solidFill>
                  <a:srgbClr val="4D4D4D"/>
                </a:solidFill>
                <a:latin typeface="TITILLIUMMAPS29L-400WT" pitchFamily="2" charset="77"/>
                <a:cs typeface="Calibri" panose="020F0502020204030204" pitchFamily="34" charset="0"/>
              </a:defRPr>
            </a:lvl1pPr>
          </a:lstStyle>
          <a:p>
            <a:r>
              <a:rPr lang="es-MX"/>
              <a:t>Subtitle</a:t>
            </a:r>
            <a:endParaRPr lang="es-419"/>
          </a:p>
        </p:txBody>
      </p:sp>
      <p:pic>
        <p:nvPicPr>
          <p:cNvPr id="2" name="Imagen 1">
            <a:extLst>
              <a:ext uri="{FF2B5EF4-FFF2-40B4-BE49-F238E27FC236}">
                <a16:creationId xmlns:a16="http://schemas.microsoft.com/office/drawing/2014/main" id="{953DD07F-F99F-3973-F972-19AFA8DAFA4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37138" b="37138"/>
          <a:stretch/>
        </p:blipFill>
        <p:spPr>
          <a:xfrm>
            <a:off x="-153122" y="212645"/>
            <a:ext cx="5445583" cy="1400783"/>
          </a:xfrm>
          <a:prstGeom prst="rect">
            <a:avLst/>
          </a:prstGeom>
        </p:spPr>
      </p:pic>
      <p:sp>
        <p:nvSpPr>
          <p:cNvPr id="3" name="Marcador de pie de página 2">
            <a:extLst>
              <a:ext uri="{FF2B5EF4-FFF2-40B4-BE49-F238E27FC236}">
                <a16:creationId xmlns:a16="http://schemas.microsoft.com/office/drawing/2014/main" id="{65F5D1A4-2F5A-EE2F-936A-9D7901C4C273}"/>
              </a:ext>
            </a:extLst>
          </p:cNvPr>
          <p:cNvSpPr>
            <a:spLocks noGrp="1"/>
          </p:cNvSpPr>
          <p:nvPr>
            <p:ph type="ftr" sz="quarter" idx="18"/>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2879090454"/>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4_Basic">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6223906"/>
      </p:ext>
    </p:extLst>
  </p:cSld>
  <p:clrMapOvr>
    <a:masterClrMapping/>
  </p:clrMapOvr>
  <p:transition spd="med"/>
  <p:extLst>
    <p:ext uri="{DCECCB84-F9BA-43D5-87BE-67443E8EF086}">
      <p15:sldGuideLst xmlns:p15="http://schemas.microsoft.com/office/powerpoint/2012/main">
        <p15:guide id="1" orient="horz" pos="4320" userDrawn="1">
          <p15:clr>
            <a:srgbClr val="FBAE40"/>
          </p15:clr>
        </p15:guide>
        <p15:guide id="2" pos="768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3_Basic">
    <p:bg>
      <p:bgPr>
        <a:solidFill>
          <a:srgbClr val="4D4D4D"/>
        </a:solidFill>
        <a:effectLst/>
      </p:bgPr>
    </p:bg>
    <p:spTree>
      <p:nvGrpSpPr>
        <p:cNvPr id="1" name=""/>
        <p:cNvGrpSpPr/>
        <p:nvPr/>
      </p:nvGrpSpPr>
      <p:grpSpPr>
        <a:xfrm>
          <a:off x="0" y="0"/>
          <a:ext cx="0" cy="0"/>
          <a:chOff x="0" y="0"/>
          <a:chExt cx="0" cy="0"/>
        </a:xfrm>
      </p:grpSpPr>
      <p:sp>
        <p:nvSpPr>
          <p:cNvPr id="4" name="Paralelogramo 3">
            <a:extLst>
              <a:ext uri="{FF2B5EF4-FFF2-40B4-BE49-F238E27FC236}">
                <a16:creationId xmlns:a16="http://schemas.microsoft.com/office/drawing/2014/main" id="{CCFE221F-CB6F-81C5-C2B8-0C26D1FBD1B5}"/>
              </a:ext>
            </a:extLst>
          </p:cNvPr>
          <p:cNvSpPr/>
          <p:nvPr userDrawn="1"/>
        </p:nvSpPr>
        <p:spPr>
          <a:xfrm flipH="1">
            <a:off x="5292459" y="866889"/>
            <a:ext cx="18497344" cy="12037640"/>
          </a:xfrm>
          <a:prstGeom prst="parallelogram">
            <a:avLst>
              <a:gd name="adj" fmla="val 32329"/>
            </a:avLst>
          </a:prstGeom>
          <a:solidFill>
            <a:srgbClr val="79C59F"/>
          </a:solidFill>
          <a:ln w="609600">
            <a:solidFill>
              <a:srgbClr val="79C59F"/>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chemeClr val="bg1"/>
              </a:solidFill>
            </a:endParaRPr>
          </a:p>
        </p:txBody>
      </p:sp>
      <p:sp>
        <p:nvSpPr>
          <p:cNvPr id="18" name="Título 1">
            <a:extLst>
              <a:ext uri="{FF2B5EF4-FFF2-40B4-BE49-F238E27FC236}">
                <a16:creationId xmlns:a16="http://schemas.microsoft.com/office/drawing/2014/main" id="{62C73EFF-0EA2-BCC2-C57A-FCE644F29B1F}"/>
              </a:ext>
            </a:extLst>
          </p:cNvPr>
          <p:cNvSpPr>
            <a:spLocks noGrp="1"/>
          </p:cNvSpPr>
          <p:nvPr>
            <p:ph type="title" hasCustomPrompt="1"/>
          </p:nvPr>
        </p:nvSpPr>
        <p:spPr>
          <a:xfrm>
            <a:off x="6827775" y="839180"/>
            <a:ext cx="9160369" cy="3751558"/>
          </a:xfrm>
          <a:prstGeom prst="rect">
            <a:avLst/>
          </a:prstGeom>
        </p:spPr>
        <p:txBody>
          <a:bodyPr/>
          <a:lstStyle>
            <a:lvl1pPr>
              <a:defRPr sz="13000" b="0" i="0">
                <a:solidFill>
                  <a:schemeClr val="bg1"/>
                </a:solidFill>
                <a:latin typeface="TITILLIUMMAPS29L-400WT" pitchFamily="2" charset="77"/>
                <a:cs typeface="Calibri" panose="020F0502020204030204" pitchFamily="34" charset="0"/>
              </a:defRPr>
            </a:lvl1pPr>
          </a:lstStyle>
          <a:p>
            <a:r>
              <a:rPr lang="es-MX"/>
              <a:t>Subtitle</a:t>
            </a:r>
            <a:br>
              <a:rPr lang="es-MX"/>
            </a:br>
            <a:r>
              <a:rPr lang="es-MX"/>
              <a:t>			example</a:t>
            </a:r>
            <a:endParaRPr lang="es-419"/>
          </a:p>
        </p:txBody>
      </p:sp>
      <p:sp>
        <p:nvSpPr>
          <p:cNvPr id="8" name="Marcador de texto 8">
            <a:extLst>
              <a:ext uri="{FF2B5EF4-FFF2-40B4-BE49-F238E27FC236}">
                <a16:creationId xmlns:a16="http://schemas.microsoft.com/office/drawing/2014/main" id="{DC2F827E-8287-79B9-07EA-274759EAA441}"/>
              </a:ext>
            </a:extLst>
          </p:cNvPr>
          <p:cNvSpPr>
            <a:spLocks noGrp="1"/>
          </p:cNvSpPr>
          <p:nvPr>
            <p:ph type="body" sz="quarter" idx="17" hasCustomPrompt="1"/>
          </p:nvPr>
        </p:nvSpPr>
        <p:spPr>
          <a:xfrm>
            <a:off x="9737230" y="10010543"/>
            <a:ext cx="12624006" cy="2652511"/>
          </a:xfrm>
          <a:prstGeom prst="rect">
            <a:avLst/>
          </a:prstGeom>
        </p:spPr>
        <p:txBody>
          <a:bodyPr/>
          <a:lstStyle>
            <a:lvl1pPr marL="0" indent="0">
              <a:lnSpc>
                <a:spcPts val="3600"/>
              </a:lnSpc>
              <a:spcBef>
                <a:spcPts val="0"/>
              </a:spcBef>
              <a:buNone/>
              <a:defRPr sz="3000">
                <a:solidFill>
                  <a:schemeClr val="bg1"/>
                </a:solidFill>
                <a:latin typeface="+mj-lt"/>
              </a:defRPr>
            </a:lvl1pPr>
          </a:lstStyle>
          <a:p>
            <a:pPr marL="0" marR="0" lvl="0" indent="0" algn="l" defTabSz="914400" rtl="0" eaLnBrk="1" fontAlgn="auto" latinLnBrk="0" hangingPunct="1">
              <a:lnSpc>
                <a:spcPts val="3600"/>
              </a:lnSpc>
              <a:spcBef>
                <a:spcPts val="0"/>
              </a:spcBef>
              <a:spcAft>
                <a:spcPts val="0"/>
              </a:spcAft>
              <a:buClrTx/>
              <a:buSzTx/>
              <a:buFont typeface="Arial" panose="020B0604020202020204" pitchFamily="34" charset="0"/>
              <a:buNone/>
              <a:tabLst/>
              <a:defRPr/>
            </a:pPr>
            <a:r>
              <a:rPr lang="es-419"/>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a:t>
            </a:r>
          </a:p>
          <a:p>
            <a:pPr lvl="0"/>
            <a:endParaRPr lang="es-419"/>
          </a:p>
        </p:txBody>
      </p:sp>
      <p:sp>
        <p:nvSpPr>
          <p:cNvPr id="3" name="Marcador de pie de página 2">
            <a:extLst>
              <a:ext uri="{FF2B5EF4-FFF2-40B4-BE49-F238E27FC236}">
                <a16:creationId xmlns:a16="http://schemas.microsoft.com/office/drawing/2014/main" id="{5409E8AD-3A04-7715-0F29-FC9D1EB9BF60}"/>
              </a:ext>
            </a:extLst>
          </p:cNvPr>
          <p:cNvSpPr>
            <a:spLocks noGrp="1"/>
          </p:cNvSpPr>
          <p:nvPr>
            <p:ph type="ftr" sz="quarter" idx="18"/>
          </p:nvPr>
        </p:nvSpPr>
        <p:spPr/>
        <p:txBody>
          <a:bodyPr/>
          <a:lstStyle/>
          <a:p>
            <a:r>
              <a:rPr lang="es-419" err="1"/>
              <a:t>Presentation</a:t>
            </a:r>
            <a:r>
              <a:rPr lang="es-419"/>
              <a:t> Name | Speaker | Date</a:t>
            </a:r>
          </a:p>
        </p:txBody>
      </p:sp>
      <p:pic>
        <p:nvPicPr>
          <p:cNvPr id="6" name="Imagen 5">
            <a:extLst>
              <a:ext uri="{FF2B5EF4-FFF2-40B4-BE49-F238E27FC236}">
                <a16:creationId xmlns:a16="http://schemas.microsoft.com/office/drawing/2014/main" id="{6B534CE1-1201-321D-52C9-7B410318F5A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9842" t="37138" b="37138"/>
          <a:stretch/>
        </p:blipFill>
        <p:spPr>
          <a:xfrm>
            <a:off x="1471961" y="212645"/>
            <a:ext cx="3820500" cy="1400783"/>
          </a:xfrm>
          <a:prstGeom prst="rect">
            <a:avLst/>
          </a:prstGeom>
        </p:spPr>
      </p:pic>
    </p:spTree>
    <p:extLst>
      <p:ext uri="{BB962C8B-B14F-4D97-AF65-F5344CB8AC3E}">
        <p14:creationId xmlns:p14="http://schemas.microsoft.com/office/powerpoint/2010/main" val="2824223890"/>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9_Basic">
    <p:bg>
      <p:bgPr>
        <a:solidFill>
          <a:srgbClr val="79C59F"/>
        </a:solidFill>
        <a:effectLst/>
      </p:bgPr>
    </p:bg>
    <p:spTree>
      <p:nvGrpSpPr>
        <p:cNvPr id="1" name=""/>
        <p:cNvGrpSpPr/>
        <p:nvPr/>
      </p:nvGrpSpPr>
      <p:grpSpPr>
        <a:xfrm>
          <a:off x="0" y="0"/>
          <a:ext cx="0" cy="0"/>
          <a:chOff x="0" y="0"/>
          <a:chExt cx="0" cy="0"/>
        </a:xfrm>
      </p:grpSpPr>
      <p:sp>
        <p:nvSpPr>
          <p:cNvPr id="3" name="Marcador de posición de imagen 8">
            <a:extLst>
              <a:ext uri="{FF2B5EF4-FFF2-40B4-BE49-F238E27FC236}">
                <a16:creationId xmlns:a16="http://schemas.microsoft.com/office/drawing/2014/main" id="{003290F6-4A33-5A58-492D-C91A7A039EAE}"/>
              </a:ext>
            </a:extLst>
          </p:cNvPr>
          <p:cNvSpPr>
            <a:spLocks noGrp="1"/>
          </p:cNvSpPr>
          <p:nvPr>
            <p:ph type="pic" sz="quarter" idx="16"/>
          </p:nvPr>
        </p:nvSpPr>
        <p:spPr>
          <a:xfrm>
            <a:off x="11651298" y="0"/>
            <a:ext cx="12732702" cy="13716000"/>
          </a:xfrm>
          <a:prstGeom prst="rect">
            <a:avLst/>
          </a:prstGeom>
        </p:spPr>
        <p:txBody>
          <a:bodyPr/>
          <a:lstStyle/>
          <a:p>
            <a:endParaRPr lang="es-419"/>
          </a:p>
        </p:txBody>
      </p:sp>
      <p:sp>
        <p:nvSpPr>
          <p:cNvPr id="14" name="Marcador de texto 8">
            <a:extLst>
              <a:ext uri="{FF2B5EF4-FFF2-40B4-BE49-F238E27FC236}">
                <a16:creationId xmlns:a16="http://schemas.microsoft.com/office/drawing/2014/main" id="{A94B9B9A-328A-2851-922E-9F82F11FEFF9}"/>
              </a:ext>
            </a:extLst>
          </p:cNvPr>
          <p:cNvSpPr>
            <a:spLocks noGrp="1"/>
          </p:cNvSpPr>
          <p:nvPr>
            <p:ph type="body" sz="quarter" idx="17" hasCustomPrompt="1"/>
          </p:nvPr>
        </p:nvSpPr>
        <p:spPr>
          <a:xfrm>
            <a:off x="1279935" y="7149042"/>
            <a:ext cx="9169580" cy="3945170"/>
          </a:xfrm>
          <a:prstGeom prst="rect">
            <a:avLst/>
          </a:prstGeom>
        </p:spPr>
        <p:txBody>
          <a:bodyPr/>
          <a:lstStyle>
            <a:lvl1pPr marL="0" indent="0">
              <a:lnSpc>
                <a:spcPts val="3600"/>
              </a:lnSpc>
              <a:spcBef>
                <a:spcPts val="0"/>
              </a:spcBef>
              <a:buNone/>
              <a:defRPr sz="3000">
                <a:solidFill>
                  <a:schemeClr val="bg1"/>
                </a:solidFill>
                <a:latin typeface="+mj-lt"/>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15" name="Título 1">
            <a:extLst>
              <a:ext uri="{FF2B5EF4-FFF2-40B4-BE49-F238E27FC236}">
                <a16:creationId xmlns:a16="http://schemas.microsoft.com/office/drawing/2014/main" id="{4311D180-357D-7280-517D-EEF82F9BC727}"/>
              </a:ext>
            </a:extLst>
          </p:cNvPr>
          <p:cNvSpPr>
            <a:spLocks noGrp="1"/>
          </p:cNvSpPr>
          <p:nvPr>
            <p:ph type="title" hasCustomPrompt="1"/>
          </p:nvPr>
        </p:nvSpPr>
        <p:spPr>
          <a:xfrm>
            <a:off x="1279934" y="3663660"/>
            <a:ext cx="10371364" cy="2651125"/>
          </a:xfrm>
          <a:prstGeom prst="rect">
            <a:avLst/>
          </a:prstGeom>
        </p:spPr>
        <p:txBody>
          <a:bodyPr/>
          <a:lstStyle>
            <a:lvl1pPr>
              <a:defRPr sz="20000" b="0" i="0">
                <a:solidFill>
                  <a:schemeClr val="bg1"/>
                </a:solidFill>
                <a:latin typeface="TITILLIUMMAPS29L-400WT" pitchFamily="2" charset="77"/>
                <a:cs typeface="Calibri" panose="020F0502020204030204" pitchFamily="34" charset="0"/>
              </a:defRPr>
            </a:lvl1pPr>
          </a:lstStyle>
          <a:p>
            <a:r>
              <a:rPr lang="es-MX"/>
              <a:t>Subtitle</a:t>
            </a:r>
            <a:endParaRPr lang="es-419"/>
          </a:p>
        </p:txBody>
      </p:sp>
      <p:pic>
        <p:nvPicPr>
          <p:cNvPr id="17" name="Imagen 16">
            <a:extLst>
              <a:ext uri="{FF2B5EF4-FFF2-40B4-BE49-F238E27FC236}">
                <a16:creationId xmlns:a16="http://schemas.microsoft.com/office/drawing/2014/main" id="{67BA2111-07CF-D0AD-8F4F-C6E29F65C43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37138" b="37138"/>
          <a:stretch/>
        </p:blipFill>
        <p:spPr>
          <a:xfrm>
            <a:off x="-153122" y="212645"/>
            <a:ext cx="5445583" cy="1400783"/>
          </a:xfrm>
          <a:prstGeom prst="rect">
            <a:avLst/>
          </a:prstGeom>
        </p:spPr>
      </p:pic>
      <p:sp>
        <p:nvSpPr>
          <p:cNvPr id="4" name="Marcador de pie de página 3">
            <a:extLst>
              <a:ext uri="{FF2B5EF4-FFF2-40B4-BE49-F238E27FC236}">
                <a16:creationId xmlns:a16="http://schemas.microsoft.com/office/drawing/2014/main" id="{8CDE9AAD-6846-BEF8-32A1-B475C5B8CDE3}"/>
              </a:ext>
            </a:extLst>
          </p:cNvPr>
          <p:cNvSpPr>
            <a:spLocks noGrp="1"/>
          </p:cNvSpPr>
          <p:nvPr>
            <p:ph type="ftr" sz="quarter" idx="18"/>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361518730"/>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1_Basic">
    <p:spTree>
      <p:nvGrpSpPr>
        <p:cNvPr id="1" name=""/>
        <p:cNvGrpSpPr/>
        <p:nvPr/>
      </p:nvGrpSpPr>
      <p:grpSpPr>
        <a:xfrm>
          <a:off x="0" y="0"/>
          <a:ext cx="0" cy="0"/>
          <a:chOff x="0" y="0"/>
          <a:chExt cx="0" cy="0"/>
        </a:xfrm>
      </p:grpSpPr>
      <p:sp>
        <p:nvSpPr>
          <p:cNvPr id="3" name="Marcador de posición de imagen 8">
            <a:extLst>
              <a:ext uri="{FF2B5EF4-FFF2-40B4-BE49-F238E27FC236}">
                <a16:creationId xmlns:a16="http://schemas.microsoft.com/office/drawing/2014/main" id="{003290F6-4A33-5A58-492D-C91A7A039EAE}"/>
              </a:ext>
            </a:extLst>
          </p:cNvPr>
          <p:cNvSpPr>
            <a:spLocks noGrp="1"/>
          </p:cNvSpPr>
          <p:nvPr>
            <p:ph type="pic" sz="quarter" idx="16"/>
          </p:nvPr>
        </p:nvSpPr>
        <p:spPr>
          <a:xfrm>
            <a:off x="11651298" y="0"/>
            <a:ext cx="12732702" cy="13716000"/>
          </a:xfrm>
          <a:prstGeom prst="rect">
            <a:avLst/>
          </a:prstGeom>
        </p:spPr>
        <p:txBody>
          <a:bodyPr/>
          <a:lstStyle/>
          <a:p>
            <a:endParaRPr lang="es-419"/>
          </a:p>
        </p:txBody>
      </p:sp>
      <p:sp>
        <p:nvSpPr>
          <p:cNvPr id="16" name="Marcador de texto 4">
            <a:extLst>
              <a:ext uri="{FF2B5EF4-FFF2-40B4-BE49-F238E27FC236}">
                <a16:creationId xmlns:a16="http://schemas.microsoft.com/office/drawing/2014/main" id="{ACCA442E-AA52-5D80-993C-D9559CA36DAC}"/>
              </a:ext>
            </a:extLst>
          </p:cNvPr>
          <p:cNvSpPr>
            <a:spLocks noGrp="1"/>
          </p:cNvSpPr>
          <p:nvPr>
            <p:ph type="body" sz="quarter" idx="15" hasCustomPrompt="1"/>
          </p:nvPr>
        </p:nvSpPr>
        <p:spPr>
          <a:xfrm>
            <a:off x="594196" y="12876820"/>
            <a:ext cx="8124825" cy="549275"/>
          </a:xfrm>
          <a:prstGeom prst="rect">
            <a:avLst/>
          </a:prstGeom>
        </p:spPr>
        <p:txBody>
          <a:bodyPr/>
          <a:lstStyle>
            <a:lvl1pPr marL="0" indent="0">
              <a:buNone/>
              <a:defRPr sz="20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ES" err="1"/>
              <a:t>Presentation</a:t>
            </a:r>
            <a:r>
              <a:rPr lang="es-ES"/>
              <a:t> </a:t>
            </a:r>
            <a:r>
              <a:rPr lang="es-ES" err="1"/>
              <a:t>name</a:t>
            </a:r>
            <a:r>
              <a:rPr lang="es-ES"/>
              <a:t> | Speaker | Date</a:t>
            </a:r>
          </a:p>
        </p:txBody>
      </p:sp>
      <p:sp>
        <p:nvSpPr>
          <p:cNvPr id="2" name="Rectángulo redondeado 1">
            <a:extLst>
              <a:ext uri="{FF2B5EF4-FFF2-40B4-BE49-F238E27FC236}">
                <a16:creationId xmlns:a16="http://schemas.microsoft.com/office/drawing/2014/main" id="{50888D35-BD79-344B-9AAF-C2F05D6E746E}"/>
              </a:ext>
            </a:extLst>
          </p:cNvPr>
          <p:cNvSpPr/>
          <p:nvPr userDrawn="1"/>
        </p:nvSpPr>
        <p:spPr>
          <a:xfrm>
            <a:off x="672301" y="3960964"/>
            <a:ext cx="10278197" cy="3091726"/>
          </a:xfrm>
          <a:prstGeom prst="roundRect">
            <a:avLst>
              <a:gd name="adj" fmla="val 8468"/>
            </a:avLst>
          </a:prstGeom>
          <a:solidFill>
            <a:srgbClr val="4D4D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chemeClr val="bg1"/>
              </a:solidFill>
            </a:endParaRPr>
          </a:p>
        </p:txBody>
      </p:sp>
      <p:sp>
        <p:nvSpPr>
          <p:cNvPr id="4" name="Rectángulo redondeado 3">
            <a:extLst>
              <a:ext uri="{FF2B5EF4-FFF2-40B4-BE49-F238E27FC236}">
                <a16:creationId xmlns:a16="http://schemas.microsoft.com/office/drawing/2014/main" id="{CACD1DB2-D6B1-36ED-5CF2-638B8CEF6755}"/>
              </a:ext>
            </a:extLst>
          </p:cNvPr>
          <p:cNvSpPr/>
          <p:nvPr userDrawn="1"/>
        </p:nvSpPr>
        <p:spPr>
          <a:xfrm>
            <a:off x="672301" y="7278909"/>
            <a:ext cx="10278197" cy="5307980"/>
          </a:xfrm>
          <a:prstGeom prst="roundRect">
            <a:avLst>
              <a:gd name="adj" fmla="val 8468"/>
            </a:avLst>
          </a:prstGeom>
          <a:solidFill>
            <a:srgbClr val="79C5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5" name="Marcador de texto 8">
            <a:extLst>
              <a:ext uri="{FF2B5EF4-FFF2-40B4-BE49-F238E27FC236}">
                <a16:creationId xmlns:a16="http://schemas.microsoft.com/office/drawing/2014/main" id="{593B83E4-3758-AA77-955A-76D8EB71EFB5}"/>
              </a:ext>
            </a:extLst>
          </p:cNvPr>
          <p:cNvSpPr>
            <a:spLocks noGrp="1"/>
          </p:cNvSpPr>
          <p:nvPr>
            <p:ph type="body" sz="quarter" idx="17" hasCustomPrompt="1"/>
          </p:nvPr>
        </p:nvSpPr>
        <p:spPr>
          <a:xfrm>
            <a:off x="1279934" y="7945729"/>
            <a:ext cx="9169580" cy="3945170"/>
          </a:xfrm>
          <a:prstGeom prst="rect">
            <a:avLst/>
          </a:prstGeom>
        </p:spPr>
        <p:txBody>
          <a:bodyPr/>
          <a:lstStyle>
            <a:lvl1pPr marL="0" indent="0">
              <a:lnSpc>
                <a:spcPts val="3600"/>
              </a:lnSpc>
              <a:spcBef>
                <a:spcPts val="0"/>
              </a:spcBef>
              <a:buNone/>
              <a:defRPr sz="3000">
                <a:solidFill>
                  <a:schemeClr val="bg1"/>
                </a:solidFill>
                <a:latin typeface="+mj-lt"/>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6" name="Título 1">
            <a:extLst>
              <a:ext uri="{FF2B5EF4-FFF2-40B4-BE49-F238E27FC236}">
                <a16:creationId xmlns:a16="http://schemas.microsoft.com/office/drawing/2014/main" id="{0CF7E5C2-1B0C-0C74-B58E-323F285342F2}"/>
              </a:ext>
            </a:extLst>
          </p:cNvPr>
          <p:cNvSpPr>
            <a:spLocks noGrp="1"/>
          </p:cNvSpPr>
          <p:nvPr>
            <p:ph type="title" hasCustomPrompt="1"/>
          </p:nvPr>
        </p:nvSpPr>
        <p:spPr>
          <a:xfrm>
            <a:off x="1279934" y="4627784"/>
            <a:ext cx="9169580" cy="2651125"/>
          </a:xfrm>
          <a:prstGeom prst="rect">
            <a:avLst/>
          </a:prstGeom>
        </p:spPr>
        <p:txBody>
          <a:bodyPr/>
          <a:lstStyle>
            <a:lvl1pPr>
              <a:defRPr sz="13000" b="0" i="0">
                <a:solidFill>
                  <a:schemeClr val="bg1"/>
                </a:solidFill>
                <a:latin typeface="TITILLIUMMAPS29L-400WT" pitchFamily="2" charset="77"/>
                <a:cs typeface="Calibri" panose="020F0502020204030204" pitchFamily="34" charset="0"/>
              </a:defRPr>
            </a:lvl1pPr>
          </a:lstStyle>
          <a:p>
            <a:r>
              <a:rPr lang="es-MX"/>
              <a:t>Subtitle</a:t>
            </a:r>
            <a:endParaRPr lang="es-419"/>
          </a:p>
        </p:txBody>
      </p:sp>
      <p:sp>
        <p:nvSpPr>
          <p:cNvPr id="7" name="Marcador de pie de página 6">
            <a:extLst>
              <a:ext uri="{FF2B5EF4-FFF2-40B4-BE49-F238E27FC236}">
                <a16:creationId xmlns:a16="http://schemas.microsoft.com/office/drawing/2014/main" id="{F0D24E5D-21D6-E301-C4BF-956F7F06670B}"/>
              </a:ext>
            </a:extLst>
          </p:cNvPr>
          <p:cNvSpPr>
            <a:spLocks noGrp="1"/>
          </p:cNvSpPr>
          <p:nvPr>
            <p:ph type="ftr" sz="quarter" idx="18"/>
          </p:nvPr>
        </p:nvSpPr>
        <p:spPr/>
        <p:txBody>
          <a:bodyPr/>
          <a:lstStyle/>
          <a:p>
            <a:r>
              <a:rPr lang="es-419" err="1"/>
              <a:t>Presentation</a:t>
            </a:r>
            <a:r>
              <a:rPr lang="es-419"/>
              <a:t> Name | Speaker | Date</a:t>
            </a:r>
          </a:p>
        </p:txBody>
      </p:sp>
      <p:sp>
        <p:nvSpPr>
          <p:cNvPr id="8" name="Rectángulo redondeado 7">
            <a:extLst>
              <a:ext uri="{FF2B5EF4-FFF2-40B4-BE49-F238E27FC236}">
                <a16:creationId xmlns:a16="http://schemas.microsoft.com/office/drawing/2014/main" id="{F45FAD1A-655D-504C-0EDD-82AFCA1B4D88}"/>
              </a:ext>
            </a:extLst>
          </p:cNvPr>
          <p:cNvSpPr/>
          <p:nvPr userDrawn="1"/>
        </p:nvSpPr>
        <p:spPr>
          <a:xfrm>
            <a:off x="672301" y="1903359"/>
            <a:ext cx="10278197" cy="1762554"/>
          </a:xfrm>
          <a:prstGeom prst="roundRect">
            <a:avLst>
              <a:gd name="adj" fmla="val 8468"/>
            </a:avLst>
          </a:prstGeom>
          <a:solidFill>
            <a:srgbClr val="79C5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0" name="Marcador de texto 8">
            <a:extLst>
              <a:ext uri="{FF2B5EF4-FFF2-40B4-BE49-F238E27FC236}">
                <a16:creationId xmlns:a16="http://schemas.microsoft.com/office/drawing/2014/main" id="{F6916AEA-72D3-2D32-8FFA-F83CE94EFCD9}"/>
              </a:ext>
            </a:extLst>
          </p:cNvPr>
          <p:cNvSpPr>
            <a:spLocks noGrp="1"/>
          </p:cNvSpPr>
          <p:nvPr>
            <p:ph type="body" sz="quarter" idx="19" hasCustomPrompt="1"/>
          </p:nvPr>
        </p:nvSpPr>
        <p:spPr>
          <a:xfrm>
            <a:off x="1279934" y="2258607"/>
            <a:ext cx="9169580" cy="1006367"/>
          </a:xfrm>
          <a:prstGeom prst="rect">
            <a:avLst/>
          </a:prstGeom>
        </p:spPr>
        <p:txBody>
          <a:bodyPr/>
          <a:lstStyle>
            <a:lvl1pPr marL="0" indent="0">
              <a:lnSpc>
                <a:spcPts val="3600"/>
              </a:lnSpc>
              <a:spcBef>
                <a:spcPts val="0"/>
              </a:spcBef>
              <a:buNone/>
              <a:defRPr sz="3000">
                <a:solidFill>
                  <a:schemeClr val="bg1"/>
                </a:solidFill>
                <a:latin typeface="+mj-lt"/>
              </a:defRPr>
            </a:lvl1pPr>
          </a:lstStyle>
          <a:p>
            <a:pPr lvl="0"/>
            <a:r>
              <a:rPr lang="es-419"/>
              <a:t>Chapter XX</a:t>
            </a:r>
          </a:p>
        </p:txBody>
      </p:sp>
    </p:spTree>
    <p:extLst>
      <p:ext uri="{BB962C8B-B14F-4D97-AF65-F5344CB8AC3E}">
        <p14:creationId xmlns:p14="http://schemas.microsoft.com/office/powerpoint/2010/main" val="4169611963"/>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yan - block">
    <p:spTree>
      <p:nvGrpSpPr>
        <p:cNvPr id="1" name=""/>
        <p:cNvGrpSpPr/>
        <p:nvPr/>
      </p:nvGrpSpPr>
      <p:grpSpPr>
        <a:xfrm>
          <a:off x="0" y="0"/>
          <a:ext cx="0" cy="0"/>
          <a:chOff x="0" y="0"/>
          <a:chExt cx="0" cy="0"/>
        </a:xfrm>
      </p:grpSpPr>
      <p:sp>
        <p:nvSpPr>
          <p:cNvPr id="2" name="Rectángulo redondeado 1">
            <a:extLst>
              <a:ext uri="{FF2B5EF4-FFF2-40B4-BE49-F238E27FC236}">
                <a16:creationId xmlns:a16="http://schemas.microsoft.com/office/drawing/2014/main" id="{DC566E76-578D-4CE4-2664-62CBC7F6B4CD}"/>
              </a:ext>
            </a:extLst>
          </p:cNvPr>
          <p:cNvSpPr/>
          <p:nvPr userDrawn="1"/>
        </p:nvSpPr>
        <p:spPr>
          <a:xfrm>
            <a:off x="672301" y="2116183"/>
            <a:ext cx="23023722" cy="9562011"/>
          </a:xfrm>
          <a:prstGeom prst="roundRect">
            <a:avLst>
              <a:gd name="adj" fmla="val 3006"/>
            </a:avLst>
          </a:prstGeom>
          <a:solidFill>
            <a:srgbClr val="96D6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9" name="Marcador de texto 8">
            <a:extLst>
              <a:ext uri="{FF2B5EF4-FFF2-40B4-BE49-F238E27FC236}">
                <a16:creationId xmlns:a16="http://schemas.microsoft.com/office/drawing/2014/main" id="{1790DC50-E4D6-D003-DE7D-D18568EFCB16}"/>
              </a:ext>
            </a:extLst>
          </p:cNvPr>
          <p:cNvSpPr>
            <a:spLocks noGrp="1"/>
          </p:cNvSpPr>
          <p:nvPr>
            <p:ph type="body" sz="quarter" idx="12" hasCustomPrompt="1"/>
          </p:nvPr>
        </p:nvSpPr>
        <p:spPr>
          <a:xfrm>
            <a:off x="2078913" y="3936322"/>
            <a:ext cx="6699250" cy="720725"/>
          </a:xfrm>
          <a:prstGeom prst="rect">
            <a:avLst/>
          </a:prstGeom>
        </p:spPr>
        <p:txBody>
          <a:bodyPr/>
          <a:lstStyle>
            <a:lvl1pPr marL="0" indent="0">
              <a:buNone/>
              <a:defRPr sz="3200"/>
            </a:lvl1pPr>
          </a:lstStyle>
          <a:p>
            <a:pPr lvl="0"/>
            <a:r>
              <a:rPr lang="es-419"/>
              <a:t>Chapter XX</a:t>
            </a:r>
          </a:p>
        </p:txBody>
      </p:sp>
      <p:sp>
        <p:nvSpPr>
          <p:cNvPr id="10" name="Marcador de texto 8">
            <a:extLst>
              <a:ext uri="{FF2B5EF4-FFF2-40B4-BE49-F238E27FC236}">
                <a16:creationId xmlns:a16="http://schemas.microsoft.com/office/drawing/2014/main" id="{A3AE725E-55EE-31E6-20CB-36CABDEBDF94}"/>
              </a:ext>
            </a:extLst>
          </p:cNvPr>
          <p:cNvSpPr>
            <a:spLocks noGrp="1"/>
          </p:cNvSpPr>
          <p:nvPr>
            <p:ph type="body" sz="quarter" idx="13" hasCustomPrompt="1"/>
          </p:nvPr>
        </p:nvSpPr>
        <p:spPr>
          <a:xfrm>
            <a:off x="2078913" y="4982013"/>
            <a:ext cx="12290229" cy="1071134"/>
          </a:xfrm>
          <a:prstGeom prst="rect">
            <a:avLst/>
          </a:prstGeom>
        </p:spPr>
        <p:txBody>
          <a:bodyPr/>
          <a:lstStyle>
            <a:lvl1pPr marL="0" indent="0">
              <a:buNone/>
              <a:defRPr sz="8200" b="0" i="0">
                <a:latin typeface="TITILLIUMMAPS29L-400WT" pitchFamily="2" charset="77"/>
              </a:defRPr>
            </a:lvl1pPr>
          </a:lstStyle>
          <a:p>
            <a:pPr lvl="0"/>
            <a:r>
              <a:rPr lang="es-419"/>
              <a:t>Presentation Title</a:t>
            </a:r>
          </a:p>
        </p:txBody>
      </p:sp>
      <p:sp>
        <p:nvSpPr>
          <p:cNvPr id="5" name="Marcador de texto 8">
            <a:extLst>
              <a:ext uri="{FF2B5EF4-FFF2-40B4-BE49-F238E27FC236}">
                <a16:creationId xmlns:a16="http://schemas.microsoft.com/office/drawing/2014/main" id="{B586618D-DCC3-0291-FA8A-80A79324B199}"/>
              </a:ext>
            </a:extLst>
          </p:cNvPr>
          <p:cNvSpPr>
            <a:spLocks noGrp="1"/>
          </p:cNvSpPr>
          <p:nvPr>
            <p:ph type="body" sz="quarter" idx="16" hasCustomPrompt="1"/>
          </p:nvPr>
        </p:nvSpPr>
        <p:spPr>
          <a:xfrm>
            <a:off x="2078912" y="6623304"/>
            <a:ext cx="15764951" cy="2873808"/>
          </a:xfrm>
          <a:prstGeom prst="rect">
            <a:avLst/>
          </a:prstGeom>
        </p:spPr>
        <p:txBody>
          <a:bodyPr/>
          <a:lstStyle>
            <a:lvl1pPr marL="0" indent="0">
              <a:lnSpc>
                <a:spcPts val="3600"/>
              </a:lnSpc>
              <a:spcBef>
                <a:spcPts val="0"/>
              </a:spcBef>
              <a:buNone/>
              <a:defRPr sz="3000">
                <a:solidFill>
                  <a:schemeClr val="bg2">
                    <a:lumMod val="25000"/>
                  </a:schemeClr>
                </a:solidFill>
                <a:latin typeface="+mj-lt"/>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8" name="Marcador de texto 4">
            <a:extLst>
              <a:ext uri="{FF2B5EF4-FFF2-40B4-BE49-F238E27FC236}">
                <a16:creationId xmlns:a16="http://schemas.microsoft.com/office/drawing/2014/main" id="{620762EC-034F-64ED-563B-20B38FAA75D4}"/>
              </a:ext>
            </a:extLst>
          </p:cNvPr>
          <p:cNvSpPr>
            <a:spLocks noGrp="1"/>
          </p:cNvSpPr>
          <p:nvPr>
            <p:ph type="body" sz="quarter" idx="15" hasCustomPrompt="1"/>
          </p:nvPr>
        </p:nvSpPr>
        <p:spPr>
          <a:xfrm>
            <a:off x="672301" y="12876820"/>
            <a:ext cx="8124825" cy="549275"/>
          </a:xfrm>
          <a:prstGeom prst="rect">
            <a:avLst/>
          </a:prstGeom>
        </p:spPr>
        <p:txBody>
          <a:bodyPr/>
          <a:lstStyle>
            <a:lvl1pPr marL="0" indent="0">
              <a:buNone/>
              <a:defRPr sz="2000">
                <a:solidFill>
                  <a:schemeClr val="bg1">
                    <a:lumMod val="50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ES" err="1"/>
              <a:t>Presentation</a:t>
            </a:r>
            <a:r>
              <a:rPr lang="es-ES"/>
              <a:t> </a:t>
            </a:r>
            <a:r>
              <a:rPr lang="es-ES" err="1"/>
              <a:t>name</a:t>
            </a:r>
            <a:r>
              <a:rPr lang="es-ES"/>
              <a:t> | Speaker | Date</a:t>
            </a:r>
          </a:p>
        </p:txBody>
      </p:sp>
      <p:pic>
        <p:nvPicPr>
          <p:cNvPr id="3" name="Imatge" descr="Imatge">
            <a:extLst>
              <a:ext uri="{FF2B5EF4-FFF2-40B4-BE49-F238E27FC236}">
                <a16:creationId xmlns:a16="http://schemas.microsoft.com/office/drawing/2014/main" id="{B697E368-5F56-03E4-4257-8DDE85E1DC14}"/>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4" name="Marcador de pie de página 3">
            <a:extLst>
              <a:ext uri="{FF2B5EF4-FFF2-40B4-BE49-F238E27FC236}">
                <a16:creationId xmlns:a16="http://schemas.microsoft.com/office/drawing/2014/main" id="{3A7ADD8D-4734-B96C-86C1-86113955FDE9}"/>
              </a:ext>
            </a:extLst>
          </p:cNvPr>
          <p:cNvSpPr>
            <a:spLocks noGrp="1"/>
          </p:cNvSpPr>
          <p:nvPr>
            <p:ph type="ftr" sz="quarter" idx="17"/>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3869100073"/>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9_cyan - image">
    <p:spTree>
      <p:nvGrpSpPr>
        <p:cNvPr id="1" name=""/>
        <p:cNvGrpSpPr/>
        <p:nvPr/>
      </p:nvGrpSpPr>
      <p:grpSpPr>
        <a:xfrm>
          <a:off x="0" y="0"/>
          <a:ext cx="0" cy="0"/>
          <a:chOff x="0" y="0"/>
          <a:chExt cx="0" cy="0"/>
        </a:xfrm>
      </p:grpSpPr>
      <p:sp>
        <p:nvSpPr>
          <p:cNvPr id="3" name="Rectángulo redondeado 2">
            <a:extLst>
              <a:ext uri="{FF2B5EF4-FFF2-40B4-BE49-F238E27FC236}">
                <a16:creationId xmlns:a16="http://schemas.microsoft.com/office/drawing/2014/main" id="{7ED3E08B-A61A-16CD-B431-DA2D772FB084}"/>
              </a:ext>
            </a:extLst>
          </p:cNvPr>
          <p:cNvSpPr/>
          <p:nvPr userDrawn="1"/>
        </p:nvSpPr>
        <p:spPr>
          <a:xfrm>
            <a:off x="672301" y="2116183"/>
            <a:ext cx="14649475" cy="9562011"/>
          </a:xfrm>
          <a:prstGeom prst="roundRect">
            <a:avLst>
              <a:gd name="adj" fmla="val 3006"/>
            </a:avLst>
          </a:prstGeom>
          <a:solidFill>
            <a:srgbClr val="96D6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1" name="Marcador de texto 8">
            <a:extLst>
              <a:ext uri="{FF2B5EF4-FFF2-40B4-BE49-F238E27FC236}">
                <a16:creationId xmlns:a16="http://schemas.microsoft.com/office/drawing/2014/main" id="{8EE046E4-924B-F24C-2827-293282982A4E}"/>
              </a:ext>
            </a:extLst>
          </p:cNvPr>
          <p:cNvSpPr>
            <a:spLocks noGrp="1"/>
          </p:cNvSpPr>
          <p:nvPr>
            <p:ph type="body" sz="quarter" idx="13" hasCustomPrompt="1"/>
          </p:nvPr>
        </p:nvSpPr>
        <p:spPr>
          <a:xfrm>
            <a:off x="1200816" y="2754834"/>
            <a:ext cx="4269636" cy="1071134"/>
          </a:xfrm>
          <a:prstGeom prst="rect">
            <a:avLst/>
          </a:prstGeom>
        </p:spPr>
        <p:txBody>
          <a:bodyPr/>
          <a:lstStyle>
            <a:lvl1pPr marL="0" indent="0">
              <a:buNone/>
              <a:defRPr sz="5000" b="0" i="0">
                <a:solidFill>
                  <a:srgbClr val="4D4D4D"/>
                </a:solidFill>
                <a:latin typeface="TITILLIUMMAPS29L-400WT" pitchFamily="2" charset="77"/>
              </a:defRPr>
            </a:lvl1pPr>
          </a:lstStyle>
          <a:p>
            <a:pPr lvl="0"/>
            <a:r>
              <a:rPr lang="es-419"/>
              <a:t>Title</a:t>
            </a:r>
          </a:p>
        </p:txBody>
      </p:sp>
      <p:sp>
        <p:nvSpPr>
          <p:cNvPr id="12" name="Marcador de texto 8">
            <a:extLst>
              <a:ext uri="{FF2B5EF4-FFF2-40B4-BE49-F238E27FC236}">
                <a16:creationId xmlns:a16="http://schemas.microsoft.com/office/drawing/2014/main" id="{C6C1D0D4-64D2-37FF-250C-1F408EE3E0BF}"/>
              </a:ext>
            </a:extLst>
          </p:cNvPr>
          <p:cNvSpPr>
            <a:spLocks noGrp="1"/>
          </p:cNvSpPr>
          <p:nvPr>
            <p:ph type="body" sz="quarter" idx="17" hasCustomPrompt="1"/>
          </p:nvPr>
        </p:nvSpPr>
        <p:spPr>
          <a:xfrm>
            <a:off x="1200816" y="6606887"/>
            <a:ext cx="13429584" cy="4650852"/>
          </a:xfrm>
          <a:prstGeom prst="rect">
            <a:avLst/>
          </a:prstGeom>
        </p:spPr>
        <p:txBody>
          <a:bodyPr/>
          <a:lstStyle>
            <a:lvl1pPr marL="0" indent="0">
              <a:lnSpc>
                <a:spcPts val="3800"/>
              </a:lnSpc>
              <a:buNone/>
              <a:defRPr sz="3000" b="0" i="0">
                <a:solidFill>
                  <a:srgbClr val="4D4D4D"/>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a:t>
            </a:r>
          </a:p>
          <a:p>
            <a:pPr marL="0" marR="0" lvl="0" indent="0" algn="l" defTabSz="914400" rtl="0" eaLnBrk="1" fontAlgn="auto" latinLnBrk="0" hangingPunct="1">
              <a:lnSpc>
                <a:spcPts val="3800"/>
              </a:lnSpc>
              <a:spcBef>
                <a:spcPts val="1000"/>
              </a:spcBef>
              <a:spcAft>
                <a:spcPts val="0"/>
              </a:spcAft>
              <a:buClrTx/>
              <a:buSzTx/>
              <a:buFont typeface="Arial" panose="020B0604020202020204" pitchFamily="34" charset="0"/>
              <a:buNone/>
              <a:tabLst/>
              <a:defRPr/>
            </a:pPr>
            <a:r>
              <a:rPr lang="es-419"/>
              <a:t>Lorem ipsum dolor sit amet, consectetur adipiscing elit, sed do eiusmod tempor incididunt ut labore et dolore magna aliqua. Ut enim ad minim veniam, quis nostrud exercitation ullamco laboris nisi ut aliquip ex ea commodo consequat. </a:t>
            </a:r>
          </a:p>
          <a:p>
            <a:pPr marL="0" marR="0" lvl="0" indent="0" algn="l" defTabSz="914400" rtl="0" eaLnBrk="1" fontAlgn="auto" latinLnBrk="0" hangingPunct="1">
              <a:lnSpc>
                <a:spcPts val="3800"/>
              </a:lnSpc>
              <a:spcBef>
                <a:spcPts val="1000"/>
              </a:spcBef>
              <a:spcAft>
                <a:spcPts val="0"/>
              </a:spcAft>
              <a:buClrTx/>
              <a:buSzTx/>
              <a:buFont typeface="Arial" panose="020B0604020202020204" pitchFamily="34" charset="0"/>
              <a:buNone/>
              <a:tabLst/>
              <a:defRPr/>
            </a:pPr>
            <a:r>
              <a:rPr lang="es-419"/>
              <a:t>Lorem ipsum dolor sit amet, consectetur adipiscing elit, sed do eiusmod tempor incididunt ut labore et dolore magna aliqua. Ut enim ad minim veniam, quis nostrud exercitation ullamco laboris nisi ut aliquip ex ea commodo consequat. </a:t>
            </a:r>
          </a:p>
          <a:p>
            <a:pPr lvl="0"/>
            <a:endParaRPr lang="es-419"/>
          </a:p>
        </p:txBody>
      </p:sp>
      <p:sp>
        <p:nvSpPr>
          <p:cNvPr id="6" name="Marcador de posición de imagen 8">
            <a:extLst>
              <a:ext uri="{FF2B5EF4-FFF2-40B4-BE49-F238E27FC236}">
                <a16:creationId xmlns:a16="http://schemas.microsoft.com/office/drawing/2014/main" id="{D62C81C7-6606-007C-98C1-8AA6BB405784}"/>
              </a:ext>
            </a:extLst>
          </p:cNvPr>
          <p:cNvSpPr>
            <a:spLocks noGrp="1"/>
          </p:cNvSpPr>
          <p:nvPr>
            <p:ph type="pic" sz="quarter" idx="16"/>
          </p:nvPr>
        </p:nvSpPr>
        <p:spPr>
          <a:xfrm>
            <a:off x="15978730" y="340895"/>
            <a:ext cx="8124825" cy="13034209"/>
          </a:xfrm>
          <a:prstGeom prst="roundRect">
            <a:avLst>
              <a:gd name="adj" fmla="val 2807"/>
            </a:avLst>
          </a:prstGeom>
        </p:spPr>
        <p:txBody>
          <a:bodyPr/>
          <a:lstStyle/>
          <a:p>
            <a:endParaRPr lang="es-419"/>
          </a:p>
        </p:txBody>
      </p:sp>
      <p:pic>
        <p:nvPicPr>
          <p:cNvPr id="7" name="Imatge" descr="Imatge">
            <a:extLst>
              <a:ext uri="{FF2B5EF4-FFF2-40B4-BE49-F238E27FC236}">
                <a16:creationId xmlns:a16="http://schemas.microsoft.com/office/drawing/2014/main" id="{191F1AF3-90BF-5498-08F5-8F8213319AAF}"/>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2" name="Marcador de pie de página 1">
            <a:extLst>
              <a:ext uri="{FF2B5EF4-FFF2-40B4-BE49-F238E27FC236}">
                <a16:creationId xmlns:a16="http://schemas.microsoft.com/office/drawing/2014/main" id="{773B8664-827E-B53E-04B9-45ED9218A86E}"/>
              </a:ext>
            </a:extLst>
          </p:cNvPr>
          <p:cNvSpPr>
            <a:spLocks noGrp="1"/>
          </p:cNvSpPr>
          <p:nvPr>
            <p:ph type="ftr" sz="quarter" idx="18"/>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25896126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yan - image">
    <p:spTree>
      <p:nvGrpSpPr>
        <p:cNvPr id="1" name=""/>
        <p:cNvGrpSpPr/>
        <p:nvPr/>
      </p:nvGrpSpPr>
      <p:grpSpPr>
        <a:xfrm>
          <a:off x="0" y="0"/>
          <a:ext cx="0" cy="0"/>
          <a:chOff x="0" y="0"/>
          <a:chExt cx="0" cy="0"/>
        </a:xfrm>
      </p:grpSpPr>
      <p:sp>
        <p:nvSpPr>
          <p:cNvPr id="3" name="Rectángulo redondeado 2">
            <a:extLst>
              <a:ext uri="{FF2B5EF4-FFF2-40B4-BE49-F238E27FC236}">
                <a16:creationId xmlns:a16="http://schemas.microsoft.com/office/drawing/2014/main" id="{7ED3E08B-A61A-16CD-B431-DA2D772FB084}"/>
              </a:ext>
            </a:extLst>
          </p:cNvPr>
          <p:cNvSpPr/>
          <p:nvPr userDrawn="1"/>
        </p:nvSpPr>
        <p:spPr>
          <a:xfrm>
            <a:off x="672301" y="2116183"/>
            <a:ext cx="10587881" cy="9562011"/>
          </a:xfrm>
          <a:prstGeom prst="roundRect">
            <a:avLst>
              <a:gd name="adj" fmla="val 3006"/>
            </a:avLst>
          </a:prstGeom>
          <a:solidFill>
            <a:srgbClr val="96D6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1" name="Marcador de texto 8">
            <a:extLst>
              <a:ext uri="{FF2B5EF4-FFF2-40B4-BE49-F238E27FC236}">
                <a16:creationId xmlns:a16="http://schemas.microsoft.com/office/drawing/2014/main" id="{8EE046E4-924B-F24C-2827-293282982A4E}"/>
              </a:ext>
            </a:extLst>
          </p:cNvPr>
          <p:cNvSpPr>
            <a:spLocks noGrp="1"/>
          </p:cNvSpPr>
          <p:nvPr>
            <p:ph type="body" sz="quarter" idx="13" hasCustomPrompt="1"/>
          </p:nvPr>
        </p:nvSpPr>
        <p:spPr>
          <a:xfrm>
            <a:off x="1401624" y="2747355"/>
            <a:ext cx="7561474" cy="1071134"/>
          </a:xfrm>
          <a:prstGeom prst="rect">
            <a:avLst/>
          </a:prstGeom>
        </p:spPr>
        <p:txBody>
          <a:bodyPr/>
          <a:lstStyle>
            <a:lvl1pPr marL="0" indent="0">
              <a:buNone/>
              <a:defRPr sz="5000" b="0" i="0">
                <a:latin typeface="TITILLIUMMAPS29L-400WT" pitchFamily="2" charset="77"/>
              </a:defRPr>
            </a:lvl1pPr>
          </a:lstStyle>
          <a:p>
            <a:pPr lvl="0"/>
            <a:r>
              <a:rPr lang="es-419"/>
              <a:t>Title</a:t>
            </a:r>
          </a:p>
        </p:txBody>
      </p:sp>
      <p:sp>
        <p:nvSpPr>
          <p:cNvPr id="12" name="Marcador de texto 8">
            <a:extLst>
              <a:ext uri="{FF2B5EF4-FFF2-40B4-BE49-F238E27FC236}">
                <a16:creationId xmlns:a16="http://schemas.microsoft.com/office/drawing/2014/main" id="{C6C1D0D4-64D2-37FF-250C-1F408EE3E0BF}"/>
              </a:ext>
            </a:extLst>
          </p:cNvPr>
          <p:cNvSpPr>
            <a:spLocks noGrp="1"/>
          </p:cNvSpPr>
          <p:nvPr>
            <p:ph type="body" sz="quarter" idx="17" hasCustomPrompt="1"/>
          </p:nvPr>
        </p:nvSpPr>
        <p:spPr>
          <a:xfrm>
            <a:off x="1401624" y="6790959"/>
            <a:ext cx="9063176" cy="4177686"/>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pic>
        <p:nvPicPr>
          <p:cNvPr id="5" name="Imatge" descr="Imatge">
            <a:extLst>
              <a:ext uri="{FF2B5EF4-FFF2-40B4-BE49-F238E27FC236}">
                <a16:creationId xmlns:a16="http://schemas.microsoft.com/office/drawing/2014/main" id="{22BE337A-FC42-2C7E-6D0B-EF59D9BABFF1}"/>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6" name="Marcador de posición de imagen 8">
            <a:extLst>
              <a:ext uri="{FF2B5EF4-FFF2-40B4-BE49-F238E27FC236}">
                <a16:creationId xmlns:a16="http://schemas.microsoft.com/office/drawing/2014/main" id="{FDDB0523-5123-12D0-1313-A935E1C7D722}"/>
              </a:ext>
            </a:extLst>
          </p:cNvPr>
          <p:cNvSpPr>
            <a:spLocks noGrp="1"/>
          </p:cNvSpPr>
          <p:nvPr>
            <p:ph type="pic" sz="quarter" idx="16"/>
          </p:nvPr>
        </p:nvSpPr>
        <p:spPr>
          <a:xfrm>
            <a:off x="11989506" y="340895"/>
            <a:ext cx="12074826" cy="13034209"/>
          </a:xfrm>
          <a:prstGeom prst="roundRect">
            <a:avLst>
              <a:gd name="adj" fmla="val 4871"/>
            </a:avLst>
          </a:prstGeom>
        </p:spPr>
        <p:txBody>
          <a:bodyPr/>
          <a:lstStyle/>
          <a:p>
            <a:endParaRPr lang="es-419"/>
          </a:p>
        </p:txBody>
      </p:sp>
      <p:sp>
        <p:nvSpPr>
          <p:cNvPr id="7" name="Marcador de pie de página 6">
            <a:extLst>
              <a:ext uri="{FF2B5EF4-FFF2-40B4-BE49-F238E27FC236}">
                <a16:creationId xmlns:a16="http://schemas.microsoft.com/office/drawing/2014/main" id="{91678981-631B-A862-1877-86A90FF88B9F}"/>
              </a:ext>
            </a:extLst>
          </p:cNvPr>
          <p:cNvSpPr>
            <a:spLocks noGrp="1"/>
          </p:cNvSpPr>
          <p:nvPr>
            <p:ph type="ftr" sz="quarter" idx="18"/>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19988916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cyan - image">
    <p:spTree>
      <p:nvGrpSpPr>
        <p:cNvPr id="1" name=""/>
        <p:cNvGrpSpPr/>
        <p:nvPr/>
      </p:nvGrpSpPr>
      <p:grpSpPr>
        <a:xfrm>
          <a:off x="0" y="0"/>
          <a:ext cx="0" cy="0"/>
          <a:chOff x="0" y="0"/>
          <a:chExt cx="0" cy="0"/>
        </a:xfrm>
      </p:grpSpPr>
      <p:sp>
        <p:nvSpPr>
          <p:cNvPr id="3" name="Rectángulo redondeado 2">
            <a:extLst>
              <a:ext uri="{FF2B5EF4-FFF2-40B4-BE49-F238E27FC236}">
                <a16:creationId xmlns:a16="http://schemas.microsoft.com/office/drawing/2014/main" id="{7ED3E08B-A61A-16CD-B431-DA2D772FB084}"/>
              </a:ext>
            </a:extLst>
          </p:cNvPr>
          <p:cNvSpPr/>
          <p:nvPr userDrawn="1"/>
        </p:nvSpPr>
        <p:spPr>
          <a:xfrm>
            <a:off x="672301" y="2116183"/>
            <a:ext cx="6172637" cy="9562011"/>
          </a:xfrm>
          <a:prstGeom prst="roundRect">
            <a:avLst>
              <a:gd name="adj" fmla="val 3006"/>
            </a:avLst>
          </a:prstGeom>
          <a:solidFill>
            <a:srgbClr val="96D6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1" name="Marcador de texto 8">
            <a:extLst>
              <a:ext uri="{FF2B5EF4-FFF2-40B4-BE49-F238E27FC236}">
                <a16:creationId xmlns:a16="http://schemas.microsoft.com/office/drawing/2014/main" id="{8EE046E4-924B-F24C-2827-293282982A4E}"/>
              </a:ext>
            </a:extLst>
          </p:cNvPr>
          <p:cNvSpPr>
            <a:spLocks noGrp="1"/>
          </p:cNvSpPr>
          <p:nvPr>
            <p:ph type="body" sz="quarter" idx="13" hasCustomPrompt="1"/>
          </p:nvPr>
        </p:nvSpPr>
        <p:spPr>
          <a:xfrm>
            <a:off x="1200816" y="2754834"/>
            <a:ext cx="4269636" cy="1071134"/>
          </a:xfrm>
          <a:prstGeom prst="rect">
            <a:avLst/>
          </a:prstGeom>
        </p:spPr>
        <p:txBody>
          <a:bodyPr/>
          <a:lstStyle>
            <a:lvl1pPr marL="0" indent="0">
              <a:buNone/>
              <a:defRPr sz="5000" b="0" i="0">
                <a:latin typeface="TITILLIUMMAPS29L-400WT" pitchFamily="2" charset="77"/>
              </a:defRPr>
            </a:lvl1pPr>
          </a:lstStyle>
          <a:p>
            <a:pPr lvl="0"/>
            <a:r>
              <a:rPr lang="es-419"/>
              <a:t>Title</a:t>
            </a:r>
          </a:p>
        </p:txBody>
      </p:sp>
      <p:sp>
        <p:nvSpPr>
          <p:cNvPr id="12" name="Marcador de texto 8">
            <a:extLst>
              <a:ext uri="{FF2B5EF4-FFF2-40B4-BE49-F238E27FC236}">
                <a16:creationId xmlns:a16="http://schemas.microsoft.com/office/drawing/2014/main" id="{C6C1D0D4-64D2-37FF-250C-1F408EE3E0BF}"/>
              </a:ext>
            </a:extLst>
          </p:cNvPr>
          <p:cNvSpPr>
            <a:spLocks noGrp="1"/>
          </p:cNvSpPr>
          <p:nvPr>
            <p:ph type="body" sz="quarter" idx="17" hasCustomPrompt="1"/>
          </p:nvPr>
        </p:nvSpPr>
        <p:spPr>
          <a:xfrm>
            <a:off x="1200816" y="6606887"/>
            <a:ext cx="4572000" cy="4650852"/>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a:t>
            </a:r>
          </a:p>
        </p:txBody>
      </p:sp>
      <p:sp>
        <p:nvSpPr>
          <p:cNvPr id="13" name="Marcador de posición de imagen 8">
            <a:extLst>
              <a:ext uri="{FF2B5EF4-FFF2-40B4-BE49-F238E27FC236}">
                <a16:creationId xmlns:a16="http://schemas.microsoft.com/office/drawing/2014/main" id="{8F45B707-8CF9-86B3-904B-1D81B52013F1}"/>
              </a:ext>
            </a:extLst>
          </p:cNvPr>
          <p:cNvSpPr>
            <a:spLocks noGrp="1"/>
          </p:cNvSpPr>
          <p:nvPr>
            <p:ph type="pic" sz="quarter" idx="16"/>
          </p:nvPr>
        </p:nvSpPr>
        <p:spPr>
          <a:xfrm>
            <a:off x="7312362" y="340895"/>
            <a:ext cx="16791194" cy="13034209"/>
          </a:xfrm>
          <a:prstGeom prst="roundRect">
            <a:avLst>
              <a:gd name="adj" fmla="val 2807"/>
            </a:avLst>
          </a:prstGeom>
        </p:spPr>
        <p:txBody>
          <a:bodyPr/>
          <a:lstStyle/>
          <a:p>
            <a:endParaRPr lang="es-419"/>
          </a:p>
        </p:txBody>
      </p:sp>
      <p:pic>
        <p:nvPicPr>
          <p:cNvPr id="6" name="Imatge" descr="Imatge">
            <a:extLst>
              <a:ext uri="{FF2B5EF4-FFF2-40B4-BE49-F238E27FC236}">
                <a16:creationId xmlns:a16="http://schemas.microsoft.com/office/drawing/2014/main" id="{0EAB5948-7A0D-3075-CE56-1411D8F64D02}"/>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7" name="Marcador de pie de página 6">
            <a:extLst>
              <a:ext uri="{FF2B5EF4-FFF2-40B4-BE49-F238E27FC236}">
                <a16:creationId xmlns:a16="http://schemas.microsoft.com/office/drawing/2014/main" id="{64AE8CEA-805B-5457-164A-EC50FBA0A193}"/>
              </a:ext>
            </a:extLst>
          </p:cNvPr>
          <p:cNvSpPr>
            <a:spLocks noGrp="1"/>
          </p:cNvSpPr>
          <p:nvPr>
            <p:ph type="ftr" sz="quarter" idx="18"/>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15919611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cyan - block">
    <p:spTree>
      <p:nvGrpSpPr>
        <p:cNvPr id="1" name=""/>
        <p:cNvGrpSpPr/>
        <p:nvPr/>
      </p:nvGrpSpPr>
      <p:grpSpPr>
        <a:xfrm>
          <a:off x="0" y="0"/>
          <a:ext cx="0" cy="0"/>
          <a:chOff x="0" y="0"/>
          <a:chExt cx="0" cy="0"/>
        </a:xfrm>
      </p:grpSpPr>
      <p:sp>
        <p:nvSpPr>
          <p:cNvPr id="3" name="Rectangle">
            <a:extLst>
              <a:ext uri="{FF2B5EF4-FFF2-40B4-BE49-F238E27FC236}">
                <a16:creationId xmlns:a16="http://schemas.microsoft.com/office/drawing/2014/main" id="{B8F8D116-DC9A-2503-9A69-F5996A5F1373}"/>
              </a:ext>
            </a:extLst>
          </p:cNvPr>
          <p:cNvSpPr/>
          <p:nvPr userDrawn="1"/>
        </p:nvSpPr>
        <p:spPr>
          <a:xfrm>
            <a:off x="93249" y="125807"/>
            <a:ext cx="24197502" cy="13464386"/>
          </a:xfrm>
          <a:prstGeom prst="rect">
            <a:avLst/>
          </a:prstGeom>
          <a:ln w="317500">
            <a:solidFill>
              <a:srgbClr val="96D6F3"/>
            </a:solidFill>
            <a:miter lim="400000"/>
          </a:ln>
        </p:spPr>
        <p:txBody>
          <a:bodyPr lIns="50800" tIns="50800" rIns="50800" bIns="50800" anchor="ctr"/>
          <a:lstStyle/>
          <a:p>
            <a:pPr algn="ctr" defTabSz="825500">
              <a:spcBef>
                <a:spcPts val="0"/>
              </a:spcBef>
              <a:defRPr sz="3200">
                <a:solidFill>
                  <a:srgbClr val="FFFFFF"/>
                </a:solidFill>
              </a:defRPr>
            </a:pPr>
            <a:endParaRPr/>
          </a:p>
        </p:txBody>
      </p:sp>
      <p:sp>
        <p:nvSpPr>
          <p:cNvPr id="8" name="Marcador de texto 8">
            <a:extLst>
              <a:ext uri="{FF2B5EF4-FFF2-40B4-BE49-F238E27FC236}">
                <a16:creationId xmlns:a16="http://schemas.microsoft.com/office/drawing/2014/main" id="{D65AFC41-A111-3F9D-8FAB-DCC99EFBE42B}"/>
              </a:ext>
            </a:extLst>
          </p:cNvPr>
          <p:cNvSpPr>
            <a:spLocks noGrp="1"/>
          </p:cNvSpPr>
          <p:nvPr>
            <p:ph type="body" sz="quarter" idx="12" hasCustomPrompt="1"/>
          </p:nvPr>
        </p:nvSpPr>
        <p:spPr>
          <a:xfrm>
            <a:off x="2078913" y="4063174"/>
            <a:ext cx="6699250" cy="720725"/>
          </a:xfrm>
          <a:prstGeom prst="rect">
            <a:avLst/>
          </a:prstGeom>
        </p:spPr>
        <p:txBody>
          <a:bodyPr/>
          <a:lstStyle>
            <a:lvl1pPr marL="0" indent="0">
              <a:buNone/>
              <a:defRPr sz="3200"/>
            </a:lvl1pPr>
          </a:lstStyle>
          <a:p>
            <a:pPr lvl="0"/>
            <a:r>
              <a:rPr lang="es-419"/>
              <a:t>Chapter XX</a:t>
            </a:r>
          </a:p>
        </p:txBody>
      </p:sp>
      <p:sp>
        <p:nvSpPr>
          <p:cNvPr id="11" name="Marcador de texto 8">
            <a:extLst>
              <a:ext uri="{FF2B5EF4-FFF2-40B4-BE49-F238E27FC236}">
                <a16:creationId xmlns:a16="http://schemas.microsoft.com/office/drawing/2014/main" id="{702AD8CA-483D-0FF4-E265-AAD737A4AF12}"/>
              </a:ext>
            </a:extLst>
          </p:cNvPr>
          <p:cNvSpPr>
            <a:spLocks noGrp="1"/>
          </p:cNvSpPr>
          <p:nvPr>
            <p:ph type="body" sz="quarter" idx="13" hasCustomPrompt="1"/>
          </p:nvPr>
        </p:nvSpPr>
        <p:spPr>
          <a:xfrm>
            <a:off x="2078913" y="5108865"/>
            <a:ext cx="12290229" cy="1071134"/>
          </a:xfrm>
          <a:prstGeom prst="rect">
            <a:avLst/>
          </a:prstGeom>
        </p:spPr>
        <p:txBody>
          <a:bodyPr/>
          <a:lstStyle>
            <a:lvl1pPr marL="0" indent="0">
              <a:buNone/>
              <a:defRPr sz="8200" b="0" i="0">
                <a:latin typeface="TITILLIUMMAPS29L-400WT" pitchFamily="2" charset="77"/>
              </a:defRPr>
            </a:lvl1pPr>
          </a:lstStyle>
          <a:p>
            <a:pPr lvl="0"/>
            <a:r>
              <a:rPr lang="es-419"/>
              <a:t>Presentation Title</a:t>
            </a:r>
          </a:p>
        </p:txBody>
      </p:sp>
      <p:sp>
        <p:nvSpPr>
          <p:cNvPr id="12" name="Marcador de texto 8">
            <a:extLst>
              <a:ext uri="{FF2B5EF4-FFF2-40B4-BE49-F238E27FC236}">
                <a16:creationId xmlns:a16="http://schemas.microsoft.com/office/drawing/2014/main" id="{5C458215-A879-6E26-A2CE-9B0040D0B042}"/>
              </a:ext>
            </a:extLst>
          </p:cNvPr>
          <p:cNvSpPr>
            <a:spLocks noGrp="1"/>
          </p:cNvSpPr>
          <p:nvPr>
            <p:ph type="body" sz="quarter" idx="16" hasCustomPrompt="1"/>
          </p:nvPr>
        </p:nvSpPr>
        <p:spPr>
          <a:xfrm>
            <a:off x="2078912" y="6654601"/>
            <a:ext cx="15764951" cy="2873808"/>
          </a:xfrm>
          <a:prstGeom prst="rect">
            <a:avLst/>
          </a:prstGeom>
        </p:spPr>
        <p:txBody>
          <a:bodyPr/>
          <a:lstStyle>
            <a:lvl1pPr marL="0" indent="0">
              <a:lnSpc>
                <a:spcPts val="3600"/>
              </a:lnSpc>
              <a:spcBef>
                <a:spcPts val="0"/>
              </a:spcBef>
              <a:buNone/>
              <a:defRPr sz="3000">
                <a:solidFill>
                  <a:schemeClr val="bg2">
                    <a:lumMod val="25000"/>
                  </a:schemeClr>
                </a:solidFill>
                <a:latin typeface="+mj-lt"/>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pic>
        <p:nvPicPr>
          <p:cNvPr id="2" name="Imatge" descr="Imatge">
            <a:extLst>
              <a:ext uri="{FF2B5EF4-FFF2-40B4-BE49-F238E27FC236}">
                <a16:creationId xmlns:a16="http://schemas.microsoft.com/office/drawing/2014/main" id="{5C0CF086-1355-B1B0-6500-2F2CCB74DF07}"/>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4" name="Marcador de pie de página 3">
            <a:extLst>
              <a:ext uri="{FF2B5EF4-FFF2-40B4-BE49-F238E27FC236}">
                <a16:creationId xmlns:a16="http://schemas.microsoft.com/office/drawing/2014/main" id="{1D31E11C-9826-8007-1AD6-83F373CEFB7D}"/>
              </a:ext>
            </a:extLst>
          </p:cNvPr>
          <p:cNvSpPr>
            <a:spLocks noGrp="1"/>
          </p:cNvSpPr>
          <p:nvPr>
            <p:ph type="ftr" sz="quarter" idx="17"/>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527808203"/>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cyan - block">
    <p:spTree>
      <p:nvGrpSpPr>
        <p:cNvPr id="1" name=""/>
        <p:cNvGrpSpPr/>
        <p:nvPr/>
      </p:nvGrpSpPr>
      <p:grpSpPr>
        <a:xfrm>
          <a:off x="0" y="0"/>
          <a:ext cx="0" cy="0"/>
          <a:chOff x="0" y="0"/>
          <a:chExt cx="0" cy="0"/>
        </a:xfrm>
      </p:grpSpPr>
      <p:sp>
        <p:nvSpPr>
          <p:cNvPr id="3" name="Rectangle">
            <a:extLst>
              <a:ext uri="{FF2B5EF4-FFF2-40B4-BE49-F238E27FC236}">
                <a16:creationId xmlns:a16="http://schemas.microsoft.com/office/drawing/2014/main" id="{B8F8D116-DC9A-2503-9A69-F5996A5F1373}"/>
              </a:ext>
            </a:extLst>
          </p:cNvPr>
          <p:cNvSpPr/>
          <p:nvPr userDrawn="1"/>
        </p:nvSpPr>
        <p:spPr>
          <a:xfrm>
            <a:off x="93249" y="125807"/>
            <a:ext cx="24197502" cy="13464386"/>
          </a:xfrm>
          <a:prstGeom prst="rect">
            <a:avLst/>
          </a:prstGeom>
          <a:ln w="317500">
            <a:solidFill>
              <a:srgbClr val="96D6F3"/>
            </a:solidFill>
            <a:miter lim="400000"/>
          </a:ln>
        </p:spPr>
        <p:txBody>
          <a:bodyPr lIns="50800" tIns="50800" rIns="50800" bIns="50800" anchor="ctr"/>
          <a:lstStyle/>
          <a:p>
            <a:pPr algn="ctr" defTabSz="825500">
              <a:spcBef>
                <a:spcPts val="0"/>
              </a:spcBef>
              <a:defRPr sz="3200">
                <a:solidFill>
                  <a:srgbClr val="FFFFFF"/>
                </a:solidFill>
              </a:defRPr>
            </a:pPr>
            <a:endParaRPr/>
          </a:p>
        </p:txBody>
      </p:sp>
      <p:sp>
        <p:nvSpPr>
          <p:cNvPr id="15" name="Marcador de texto 8">
            <a:extLst>
              <a:ext uri="{FF2B5EF4-FFF2-40B4-BE49-F238E27FC236}">
                <a16:creationId xmlns:a16="http://schemas.microsoft.com/office/drawing/2014/main" id="{EFB7B0AE-B365-77C7-4925-5BAF2E2ECD9B}"/>
              </a:ext>
            </a:extLst>
          </p:cNvPr>
          <p:cNvSpPr>
            <a:spLocks noGrp="1"/>
          </p:cNvSpPr>
          <p:nvPr>
            <p:ph type="body" sz="quarter" idx="12" hasCustomPrompt="1"/>
          </p:nvPr>
        </p:nvSpPr>
        <p:spPr>
          <a:xfrm>
            <a:off x="2078913" y="3214219"/>
            <a:ext cx="6699250" cy="720725"/>
          </a:xfrm>
          <a:prstGeom prst="rect">
            <a:avLst/>
          </a:prstGeom>
        </p:spPr>
        <p:txBody>
          <a:bodyPr/>
          <a:lstStyle>
            <a:lvl1pPr marL="0" indent="0">
              <a:buNone/>
              <a:defRPr sz="3200"/>
            </a:lvl1pPr>
          </a:lstStyle>
          <a:p>
            <a:pPr lvl="0"/>
            <a:r>
              <a:rPr lang="es-419"/>
              <a:t>Chapter XX</a:t>
            </a:r>
          </a:p>
        </p:txBody>
      </p:sp>
      <p:sp>
        <p:nvSpPr>
          <p:cNvPr id="16" name="Marcador de texto 8">
            <a:extLst>
              <a:ext uri="{FF2B5EF4-FFF2-40B4-BE49-F238E27FC236}">
                <a16:creationId xmlns:a16="http://schemas.microsoft.com/office/drawing/2014/main" id="{724C1586-051B-9E48-285D-7339259071E1}"/>
              </a:ext>
            </a:extLst>
          </p:cNvPr>
          <p:cNvSpPr>
            <a:spLocks noGrp="1"/>
          </p:cNvSpPr>
          <p:nvPr>
            <p:ph type="body" sz="quarter" idx="13" hasCustomPrompt="1"/>
          </p:nvPr>
        </p:nvSpPr>
        <p:spPr>
          <a:xfrm>
            <a:off x="2078913" y="4259910"/>
            <a:ext cx="12290229" cy="1071134"/>
          </a:xfrm>
          <a:prstGeom prst="rect">
            <a:avLst/>
          </a:prstGeom>
        </p:spPr>
        <p:txBody>
          <a:bodyPr/>
          <a:lstStyle>
            <a:lvl1pPr marL="0" indent="0">
              <a:buNone/>
              <a:defRPr sz="8200" b="0" i="0">
                <a:latin typeface="TITILLIUMMAPS29L-400WT" pitchFamily="2" charset="77"/>
              </a:defRPr>
            </a:lvl1pPr>
          </a:lstStyle>
          <a:p>
            <a:pPr lvl="0"/>
            <a:r>
              <a:rPr lang="es-419"/>
              <a:t>Presentation Title</a:t>
            </a:r>
          </a:p>
        </p:txBody>
      </p:sp>
      <p:sp>
        <p:nvSpPr>
          <p:cNvPr id="17" name="Marcador de texto 8">
            <a:extLst>
              <a:ext uri="{FF2B5EF4-FFF2-40B4-BE49-F238E27FC236}">
                <a16:creationId xmlns:a16="http://schemas.microsoft.com/office/drawing/2014/main" id="{60A4D13F-C80C-D13D-E04D-78694204BE2E}"/>
              </a:ext>
            </a:extLst>
          </p:cNvPr>
          <p:cNvSpPr>
            <a:spLocks noGrp="1"/>
          </p:cNvSpPr>
          <p:nvPr>
            <p:ph type="body" sz="quarter" idx="17" hasCustomPrompt="1"/>
          </p:nvPr>
        </p:nvSpPr>
        <p:spPr>
          <a:xfrm>
            <a:off x="2078914" y="6035776"/>
            <a:ext cx="7561474" cy="5068388"/>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18" name="Marcador de texto 8">
            <a:extLst>
              <a:ext uri="{FF2B5EF4-FFF2-40B4-BE49-F238E27FC236}">
                <a16:creationId xmlns:a16="http://schemas.microsoft.com/office/drawing/2014/main" id="{4F390B13-FDDB-B1DE-B15C-580B8A7C5CAE}"/>
              </a:ext>
            </a:extLst>
          </p:cNvPr>
          <p:cNvSpPr>
            <a:spLocks noGrp="1"/>
          </p:cNvSpPr>
          <p:nvPr>
            <p:ph type="body" sz="quarter" idx="18" hasCustomPrompt="1"/>
          </p:nvPr>
        </p:nvSpPr>
        <p:spPr>
          <a:xfrm>
            <a:off x="10177885" y="6035776"/>
            <a:ext cx="7561474" cy="5068388"/>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pic>
        <p:nvPicPr>
          <p:cNvPr id="2" name="Imatge" descr="Imatge">
            <a:extLst>
              <a:ext uri="{FF2B5EF4-FFF2-40B4-BE49-F238E27FC236}">
                <a16:creationId xmlns:a16="http://schemas.microsoft.com/office/drawing/2014/main" id="{C79130BF-F1F4-02C4-647A-D6D83BA55D88}"/>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4" name="Marcador de pie de página 3">
            <a:extLst>
              <a:ext uri="{FF2B5EF4-FFF2-40B4-BE49-F238E27FC236}">
                <a16:creationId xmlns:a16="http://schemas.microsoft.com/office/drawing/2014/main" id="{7BCEBF76-E89C-7243-5B8F-DCC72294ADBF}"/>
              </a:ext>
            </a:extLst>
          </p:cNvPr>
          <p:cNvSpPr>
            <a:spLocks noGrp="1"/>
          </p:cNvSpPr>
          <p:nvPr>
            <p:ph type="ftr" sz="quarter" idx="19"/>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2718165133"/>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yellow - block">
    <p:spTree>
      <p:nvGrpSpPr>
        <p:cNvPr id="1" name=""/>
        <p:cNvGrpSpPr/>
        <p:nvPr/>
      </p:nvGrpSpPr>
      <p:grpSpPr>
        <a:xfrm>
          <a:off x="0" y="0"/>
          <a:ext cx="0" cy="0"/>
          <a:chOff x="0" y="0"/>
          <a:chExt cx="0" cy="0"/>
        </a:xfrm>
      </p:grpSpPr>
      <p:sp>
        <p:nvSpPr>
          <p:cNvPr id="2" name="Rectángulo redondeado 1">
            <a:extLst>
              <a:ext uri="{FF2B5EF4-FFF2-40B4-BE49-F238E27FC236}">
                <a16:creationId xmlns:a16="http://schemas.microsoft.com/office/drawing/2014/main" id="{DC566E76-578D-4CE4-2664-62CBC7F6B4CD}"/>
              </a:ext>
            </a:extLst>
          </p:cNvPr>
          <p:cNvSpPr/>
          <p:nvPr userDrawn="1"/>
        </p:nvSpPr>
        <p:spPr>
          <a:xfrm>
            <a:off x="672301" y="2116183"/>
            <a:ext cx="23023722" cy="9562011"/>
          </a:xfrm>
          <a:prstGeom prst="roundRect">
            <a:avLst>
              <a:gd name="adj" fmla="val 3006"/>
            </a:avLst>
          </a:prstGeom>
          <a:solidFill>
            <a:srgbClr val="EEDE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8" name="Marcador de texto 8">
            <a:extLst>
              <a:ext uri="{FF2B5EF4-FFF2-40B4-BE49-F238E27FC236}">
                <a16:creationId xmlns:a16="http://schemas.microsoft.com/office/drawing/2014/main" id="{787630F0-7B9C-AB8B-EE02-410A616E39A1}"/>
              </a:ext>
            </a:extLst>
          </p:cNvPr>
          <p:cNvSpPr>
            <a:spLocks noGrp="1"/>
          </p:cNvSpPr>
          <p:nvPr>
            <p:ph type="body" sz="quarter" idx="12" hasCustomPrompt="1"/>
          </p:nvPr>
        </p:nvSpPr>
        <p:spPr>
          <a:xfrm>
            <a:off x="2078913" y="3936322"/>
            <a:ext cx="6699250" cy="720725"/>
          </a:xfrm>
          <a:prstGeom prst="rect">
            <a:avLst/>
          </a:prstGeom>
        </p:spPr>
        <p:txBody>
          <a:bodyPr/>
          <a:lstStyle>
            <a:lvl1pPr marL="0" indent="0">
              <a:buNone/>
              <a:defRPr sz="3200"/>
            </a:lvl1pPr>
          </a:lstStyle>
          <a:p>
            <a:pPr lvl="0"/>
            <a:r>
              <a:rPr lang="es-419"/>
              <a:t>Chapter XX</a:t>
            </a:r>
          </a:p>
        </p:txBody>
      </p:sp>
      <p:sp>
        <p:nvSpPr>
          <p:cNvPr id="11" name="Marcador de texto 8">
            <a:extLst>
              <a:ext uri="{FF2B5EF4-FFF2-40B4-BE49-F238E27FC236}">
                <a16:creationId xmlns:a16="http://schemas.microsoft.com/office/drawing/2014/main" id="{D59B6086-F1DF-9AC9-A749-76FA772C224D}"/>
              </a:ext>
            </a:extLst>
          </p:cNvPr>
          <p:cNvSpPr>
            <a:spLocks noGrp="1"/>
          </p:cNvSpPr>
          <p:nvPr>
            <p:ph type="body" sz="quarter" idx="13" hasCustomPrompt="1"/>
          </p:nvPr>
        </p:nvSpPr>
        <p:spPr>
          <a:xfrm>
            <a:off x="2078913" y="4982013"/>
            <a:ext cx="12290229" cy="1071134"/>
          </a:xfrm>
          <a:prstGeom prst="rect">
            <a:avLst/>
          </a:prstGeom>
        </p:spPr>
        <p:txBody>
          <a:bodyPr/>
          <a:lstStyle>
            <a:lvl1pPr marL="0" indent="0">
              <a:buNone/>
              <a:defRPr sz="8200" b="0" i="0">
                <a:latin typeface="TITILLIUMMAPS29L-400WT" pitchFamily="2" charset="77"/>
              </a:defRPr>
            </a:lvl1pPr>
          </a:lstStyle>
          <a:p>
            <a:pPr lvl="0"/>
            <a:r>
              <a:rPr lang="es-419"/>
              <a:t>Presentation Title</a:t>
            </a:r>
          </a:p>
        </p:txBody>
      </p:sp>
      <p:sp>
        <p:nvSpPr>
          <p:cNvPr id="12" name="Marcador de texto 8">
            <a:extLst>
              <a:ext uri="{FF2B5EF4-FFF2-40B4-BE49-F238E27FC236}">
                <a16:creationId xmlns:a16="http://schemas.microsoft.com/office/drawing/2014/main" id="{67842D57-5670-E3AD-7730-4E339A7F1B81}"/>
              </a:ext>
            </a:extLst>
          </p:cNvPr>
          <p:cNvSpPr>
            <a:spLocks noGrp="1"/>
          </p:cNvSpPr>
          <p:nvPr>
            <p:ph type="body" sz="quarter" idx="16" hasCustomPrompt="1"/>
          </p:nvPr>
        </p:nvSpPr>
        <p:spPr>
          <a:xfrm>
            <a:off x="2078912" y="6623304"/>
            <a:ext cx="15764951" cy="2873808"/>
          </a:xfrm>
          <a:prstGeom prst="rect">
            <a:avLst/>
          </a:prstGeom>
        </p:spPr>
        <p:txBody>
          <a:bodyPr/>
          <a:lstStyle>
            <a:lvl1pPr marL="0" indent="0">
              <a:lnSpc>
                <a:spcPts val="3600"/>
              </a:lnSpc>
              <a:spcBef>
                <a:spcPts val="0"/>
              </a:spcBef>
              <a:buNone/>
              <a:defRPr sz="3000">
                <a:solidFill>
                  <a:schemeClr val="bg2">
                    <a:lumMod val="25000"/>
                  </a:schemeClr>
                </a:solidFill>
                <a:latin typeface="+mj-lt"/>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pic>
        <p:nvPicPr>
          <p:cNvPr id="3" name="Imatge" descr="Imatge">
            <a:extLst>
              <a:ext uri="{FF2B5EF4-FFF2-40B4-BE49-F238E27FC236}">
                <a16:creationId xmlns:a16="http://schemas.microsoft.com/office/drawing/2014/main" id="{780D2FF9-1FBE-6046-B69E-435847F76051}"/>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4" name="Marcador de pie de página 3">
            <a:extLst>
              <a:ext uri="{FF2B5EF4-FFF2-40B4-BE49-F238E27FC236}">
                <a16:creationId xmlns:a16="http://schemas.microsoft.com/office/drawing/2014/main" id="{DFA01793-6C53-56F2-1BE5-DDC276AF039B}"/>
              </a:ext>
            </a:extLst>
          </p:cNvPr>
          <p:cNvSpPr>
            <a:spLocks noGrp="1"/>
          </p:cNvSpPr>
          <p:nvPr>
            <p:ph type="ftr" sz="quarter" idx="17"/>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2195845107"/>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5_Basic">
    <p:spTree>
      <p:nvGrpSpPr>
        <p:cNvPr id="1" name=""/>
        <p:cNvGrpSpPr/>
        <p:nvPr/>
      </p:nvGrpSpPr>
      <p:grpSpPr>
        <a:xfrm>
          <a:off x="0" y="0"/>
          <a:ext cx="0" cy="0"/>
          <a:chOff x="0" y="0"/>
          <a:chExt cx="0" cy="0"/>
        </a:xfrm>
      </p:grpSpPr>
      <p:pic>
        <p:nvPicPr>
          <p:cNvPr id="2" name="Imatge" descr="Imatge">
            <a:extLst>
              <a:ext uri="{FF2B5EF4-FFF2-40B4-BE49-F238E27FC236}">
                <a16:creationId xmlns:a16="http://schemas.microsoft.com/office/drawing/2014/main" id="{FE5AC35A-0C13-8619-49F7-F3F7D2C07EAB}"/>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3" name="Título 1">
            <a:extLst>
              <a:ext uri="{FF2B5EF4-FFF2-40B4-BE49-F238E27FC236}">
                <a16:creationId xmlns:a16="http://schemas.microsoft.com/office/drawing/2014/main" id="{1681E95E-CA43-B8A1-D7E1-E72ADA128E97}"/>
              </a:ext>
            </a:extLst>
          </p:cNvPr>
          <p:cNvSpPr>
            <a:spLocks noGrp="1"/>
          </p:cNvSpPr>
          <p:nvPr>
            <p:ph type="title" hasCustomPrompt="1"/>
          </p:nvPr>
        </p:nvSpPr>
        <p:spPr>
          <a:xfrm>
            <a:off x="672301" y="2618571"/>
            <a:ext cx="17281880" cy="1941218"/>
          </a:xfrm>
          <a:prstGeom prst="rect">
            <a:avLst/>
          </a:prstGeom>
        </p:spPr>
        <p:txBody>
          <a:bodyPr/>
          <a:lstStyle>
            <a:lvl1pPr>
              <a:defRPr sz="15000" b="0" i="0">
                <a:solidFill>
                  <a:srgbClr val="4D4D4D"/>
                </a:solidFill>
                <a:latin typeface="TITILLIUMMAPS29L-400WT" pitchFamily="2" charset="77"/>
                <a:cs typeface="Calibri" panose="020F0502020204030204" pitchFamily="34" charset="0"/>
              </a:defRPr>
            </a:lvl1pPr>
          </a:lstStyle>
          <a:p>
            <a:r>
              <a:rPr lang="es-MX" err="1"/>
              <a:t>Subtitle</a:t>
            </a:r>
            <a:r>
              <a:rPr lang="ru-RU"/>
              <a:t> </a:t>
            </a:r>
            <a:r>
              <a:rPr lang="es-MX" err="1"/>
              <a:t>example</a:t>
            </a:r>
            <a:endParaRPr lang="es-419"/>
          </a:p>
        </p:txBody>
      </p:sp>
      <p:sp>
        <p:nvSpPr>
          <p:cNvPr id="4" name="Marcador de texto 8">
            <a:extLst>
              <a:ext uri="{FF2B5EF4-FFF2-40B4-BE49-F238E27FC236}">
                <a16:creationId xmlns:a16="http://schemas.microsoft.com/office/drawing/2014/main" id="{87D6F96B-8C04-F522-1C32-E14F97E62CB3}"/>
              </a:ext>
            </a:extLst>
          </p:cNvPr>
          <p:cNvSpPr>
            <a:spLocks noGrp="1"/>
          </p:cNvSpPr>
          <p:nvPr>
            <p:ph type="body" sz="quarter" idx="20" hasCustomPrompt="1"/>
          </p:nvPr>
        </p:nvSpPr>
        <p:spPr>
          <a:xfrm>
            <a:off x="672300" y="5631366"/>
            <a:ext cx="22964939" cy="7330254"/>
          </a:xfrm>
          <a:prstGeom prst="rect">
            <a:avLst/>
          </a:prstGeom>
        </p:spPr>
        <p:txBody>
          <a:bodyPr/>
          <a:lstStyle>
            <a:lvl1pPr marL="0" indent="0">
              <a:lnSpc>
                <a:spcPts val="3500"/>
              </a:lnSpc>
              <a:buNone/>
              <a:defRPr sz="3000" b="0" i="0">
                <a:solidFill>
                  <a:srgbClr val="4D4D4D"/>
                </a:solidFill>
                <a:latin typeface="+mj-lt"/>
                <a:cs typeface="Calibri" panose="020F0502020204030204" pitchFamily="34" charset="0"/>
              </a:defRPr>
            </a:lvl1pPr>
          </a:lstStyle>
          <a:p>
            <a:pPr lvl="0"/>
            <a:r>
              <a:rPr lang="es-419" err="1"/>
              <a:t>Lorem</a:t>
            </a:r>
            <a:r>
              <a:rPr lang="es-419"/>
              <a:t> </a:t>
            </a:r>
            <a:r>
              <a:rPr lang="es-419" err="1"/>
              <a:t>ipsum</a:t>
            </a:r>
            <a:r>
              <a:rPr lang="es-419"/>
              <a:t> dolor </a:t>
            </a:r>
            <a:r>
              <a:rPr lang="es-419" err="1"/>
              <a:t>sit</a:t>
            </a:r>
            <a:r>
              <a:rPr lang="es-419"/>
              <a:t> </a:t>
            </a:r>
            <a:r>
              <a:rPr lang="es-419" err="1"/>
              <a:t>amet</a:t>
            </a:r>
            <a:r>
              <a:rPr lang="es-419"/>
              <a:t>, </a:t>
            </a:r>
            <a:r>
              <a:rPr lang="es-419" err="1"/>
              <a:t>consectetur</a:t>
            </a:r>
            <a:r>
              <a:rPr lang="es-419"/>
              <a:t> </a:t>
            </a:r>
            <a:r>
              <a:rPr lang="es-419" err="1"/>
              <a:t>adipiscing</a:t>
            </a:r>
            <a:r>
              <a:rPr lang="es-419"/>
              <a:t> </a:t>
            </a:r>
            <a:r>
              <a:rPr lang="es-419" err="1"/>
              <a:t>elit</a:t>
            </a:r>
            <a:r>
              <a:rPr lang="es-419"/>
              <a:t>, sed do </a:t>
            </a:r>
            <a:r>
              <a:rPr lang="es-419" err="1"/>
              <a:t>eiusmod</a:t>
            </a:r>
            <a:r>
              <a:rPr lang="es-419"/>
              <a:t> </a:t>
            </a:r>
            <a:r>
              <a:rPr lang="es-419" err="1"/>
              <a:t>tempor</a:t>
            </a:r>
            <a:r>
              <a:rPr lang="es-419"/>
              <a:t> </a:t>
            </a:r>
            <a:r>
              <a:rPr lang="es-419" err="1"/>
              <a:t>incididunt</a:t>
            </a:r>
            <a:r>
              <a:rPr lang="es-419"/>
              <a:t> ut labore et </a:t>
            </a:r>
            <a:r>
              <a:rPr lang="es-419" err="1"/>
              <a:t>dolore</a:t>
            </a:r>
            <a:r>
              <a:rPr lang="es-419"/>
              <a:t> magna </a:t>
            </a:r>
            <a:r>
              <a:rPr lang="es-419" err="1"/>
              <a:t>aliqua</a:t>
            </a:r>
            <a:r>
              <a:rPr lang="es-419"/>
              <a:t>. Ut </a:t>
            </a:r>
            <a:r>
              <a:rPr lang="es-419" err="1"/>
              <a:t>enim</a:t>
            </a:r>
            <a:r>
              <a:rPr lang="es-419"/>
              <a:t> ad </a:t>
            </a:r>
            <a:r>
              <a:rPr lang="es-419" err="1"/>
              <a:t>minim</a:t>
            </a:r>
            <a:r>
              <a:rPr lang="es-419"/>
              <a:t> </a:t>
            </a:r>
            <a:r>
              <a:rPr lang="es-419" err="1"/>
              <a:t>veniam</a:t>
            </a:r>
            <a:r>
              <a:rPr lang="es-419"/>
              <a:t>, quis </a:t>
            </a:r>
            <a:r>
              <a:rPr lang="es-419" err="1"/>
              <a:t>nostrud</a:t>
            </a:r>
            <a:r>
              <a:rPr lang="es-419"/>
              <a:t> </a:t>
            </a:r>
            <a:r>
              <a:rPr lang="es-419" err="1"/>
              <a:t>exercitation</a:t>
            </a:r>
            <a:r>
              <a:rPr lang="es-419"/>
              <a:t> </a:t>
            </a:r>
            <a:r>
              <a:rPr lang="es-419" err="1"/>
              <a:t>ullamco</a:t>
            </a:r>
            <a:r>
              <a:rPr lang="es-419"/>
              <a:t> </a:t>
            </a:r>
            <a:r>
              <a:rPr lang="es-419" err="1"/>
              <a:t>laboris</a:t>
            </a:r>
            <a:r>
              <a:rPr lang="es-419"/>
              <a:t> </a:t>
            </a:r>
            <a:r>
              <a:rPr lang="es-419" err="1"/>
              <a:t>nisi</a:t>
            </a:r>
            <a:r>
              <a:rPr lang="es-419"/>
              <a:t> ut </a:t>
            </a:r>
            <a:r>
              <a:rPr lang="es-419" err="1"/>
              <a:t>aliquip</a:t>
            </a:r>
            <a:r>
              <a:rPr lang="es-419"/>
              <a:t> ex </a:t>
            </a:r>
            <a:r>
              <a:rPr lang="es-419" err="1"/>
              <a:t>ea</a:t>
            </a:r>
            <a:r>
              <a:rPr lang="es-419"/>
              <a:t> commodo </a:t>
            </a:r>
            <a:r>
              <a:rPr lang="es-419" err="1"/>
              <a:t>consequat</a:t>
            </a:r>
            <a:r>
              <a:rPr lang="es-419"/>
              <a:t>. </a:t>
            </a:r>
            <a:r>
              <a:rPr lang="es-419" err="1"/>
              <a:t>Duis</a:t>
            </a:r>
            <a:r>
              <a:rPr lang="es-419"/>
              <a:t> </a:t>
            </a:r>
            <a:r>
              <a:rPr lang="es-419" err="1"/>
              <a:t>aute</a:t>
            </a:r>
            <a:r>
              <a:rPr lang="es-419"/>
              <a:t> </a:t>
            </a:r>
            <a:r>
              <a:rPr lang="es-419" err="1"/>
              <a:t>irure</a:t>
            </a:r>
            <a:r>
              <a:rPr lang="es-419"/>
              <a:t> dolor in </a:t>
            </a:r>
            <a:r>
              <a:rPr lang="es-419" err="1"/>
              <a:t>reprehenderit</a:t>
            </a:r>
            <a:r>
              <a:rPr lang="es-419"/>
              <a:t> in </a:t>
            </a:r>
            <a:r>
              <a:rPr lang="es-419" err="1"/>
              <a:t>voluptate</a:t>
            </a:r>
            <a:r>
              <a:rPr lang="es-419"/>
              <a:t> </a:t>
            </a:r>
            <a:r>
              <a:rPr lang="es-419" err="1"/>
              <a:t>velit</a:t>
            </a:r>
            <a:r>
              <a:rPr lang="es-419"/>
              <a:t> </a:t>
            </a:r>
            <a:r>
              <a:rPr lang="es-419" err="1"/>
              <a:t>esse</a:t>
            </a:r>
            <a:r>
              <a:rPr lang="es-419"/>
              <a:t> </a:t>
            </a:r>
            <a:r>
              <a:rPr lang="es-419" err="1"/>
              <a:t>cillum</a:t>
            </a:r>
            <a:r>
              <a:rPr lang="es-419"/>
              <a:t> </a:t>
            </a:r>
            <a:r>
              <a:rPr lang="es-419" err="1"/>
              <a:t>dolore</a:t>
            </a:r>
            <a:r>
              <a:rPr lang="es-419"/>
              <a:t> </a:t>
            </a:r>
            <a:r>
              <a:rPr lang="es-419" err="1"/>
              <a:t>eu</a:t>
            </a:r>
            <a:r>
              <a:rPr lang="es-419"/>
              <a:t> </a:t>
            </a:r>
            <a:r>
              <a:rPr lang="es-419" err="1"/>
              <a:t>fugiat</a:t>
            </a:r>
            <a:r>
              <a:rPr lang="es-419"/>
              <a:t> </a:t>
            </a:r>
            <a:r>
              <a:rPr lang="es-419" err="1"/>
              <a:t>nulla</a:t>
            </a:r>
            <a:r>
              <a:rPr lang="es-419"/>
              <a:t> </a:t>
            </a:r>
            <a:r>
              <a:rPr lang="es-419" err="1"/>
              <a:t>pariatur</a:t>
            </a:r>
            <a:r>
              <a:rPr lang="es-419"/>
              <a:t>. </a:t>
            </a:r>
            <a:r>
              <a:rPr lang="es-419" err="1"/>
              <a:t>Excepteur</a:t>
            </a:r>
            <a:r>
              <a:rPr lang="es-419"/>
              <a:t> </a:t>
            </a:r>
            <a:r>
              <a:rPr lang="es-419" err="1"/>
              <a:t>sint</a:t>
            </a:r>
            <a:r>
              <a:rPr lang="es-419"/>
              <a:t> </a:t>
            </a:r>
            <a:r>
              <a:rPr lang="es-419" err="1"/>
              <a:t>occaecat</a:t>
            </a:r>
            <a:r>
              <a:rPr lang="es-419"/>
              <a:t> </a:t>
            </a:r>
            <a:r>
              <a:rPr lang="es-419" err="1"/>
              <a:t>cupidatat</a:t>
            </a:r>
            <a:r>
              <a:rPr lang="es-419"/>
              <a:t> non </a:t>
            </a:r>
            <a:r>
              <a:rPr lang="es-419" err="1"/>
              <a:t>proident</a:t>
            </a:r>
            <a:r>
              <a:rPr lang="es-419"/>
              <a:t>, sunt in culpa qui </a:t>
            </a:r>
            <a:r>
              <a:rPr lang="es-419" err="1"/>
              <a:t>officia</a:t>
            </a:r>
            <a:r>
              <a:rPr lang="es-419"/>
              <a:t> </a:t>
            </a:r>
            <a:r>
              <a:rPr lang="es-419" err="1"/>
              <a:t>deserunt</a:t>
            </a:r>
            <a:r>
              <a:rPr lang="es-419"/>
              <a:t> </a:t>
            </a:r>
            <a:r>
              <a:rPr lang="es-419" err="1"/>
              <a:t>mollit</a:t>
            </a:r>
            <a:r>
              <a:rPr lang="es-419"/>
              <a:t> </a:t>
            </a:r>
            <a:r>
              <a:rPr lang="es-419" err="1"/>
              <a:t>anim</a:t>
            </a:r>
            <a:r>
              <a:rPr lang="es-419"/>
              <a:t> id </a:t>
            </a:r>
            <a:r>
              <a:rPr lang="es-419" err="1"/>
              <a:t>est</a:t>
            </a:r>
            <a:r>
              <a:rPr lang="es-419"/>
              <a:t> </a:t>
            </a:r>
            <a:r>
              <a:rPr lang="es-419" err="1"/>
              <a:t>laborum</a:t>
            </a:r>
            <a:r>
              <a:rPr lang="es-419"/>
              <a:t>.</a:t>
            </a:r>
          </a:p>
        </p:txBody>
      </p:sp>
    </p:spTree>
    <p:extLst>
      <p:ext uri="{BB962C8B-B14F-4D97-AF65-F5344CB8AC3E}">
        <p14:creationId xmlns:p14="http://schemas.microsoft.com/office/powerpoint/2010/main" val="3363416293"/>
      </p:ext>
    </p:extLst>
  </p:cSld>
  <p:clrMapOvr>
    <a:masterClrMapping/>
  </p:clrMapOvr>
  <p:transition spd="med"/>
  <p:extLst>
    <p:ext uri="{DCECCB84-F9BA-43D5-87BE-67443E8EF086}">
      <p15:sldGuideLst xmlns:p15="http://schemas.microsoft.com/office/powerpoint/2012/main">
        <p15:guide id="1" orient="horz" pos="4320" userDrawn="1">
          <p15:clr>
            <a:srgbClr val="FBAE40"/>
          </p15:clr>
        </p15:guide>
        <p15:guide id="2" pos="768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8_cyan - image">
    <p:spTree>
      <p:nvGrpSpPr>
        <p:cNvPr id="1" name=""/>
        <p:cNvGrpSpPr/>
        <p:nvPr/>
      </p:nvGrpSpPr>
      <p:grpSpPr>
        <a:xfrm>
          <a:off x="0" y="0"/>
          <a:ext cx="0" cy="0"/>
          <a:chOff x="0" y="0"/>
          <a:chExt cx="0" cy="0"/>
        </a:xfrm>
      </p:grpSpPr>
      <p:sp>
        <p:nvSpPr>
          <p:cNvPr id="3" name="Rectángulo redondeado 2">
            <a:extLst>
              <a:ext uri="{FF2B5EF4-FFF2-40B4-BE49-F238E27FC236}">
                <a16:creationId xmlns:a16="http://schemas.microsoft.com/office/drawing/2014/main" id="{7ED3E08B-A61A-16CD-B431-DA2D772FB084}"/>
              </a:ext>
            </a:extLst>
          </p:cNvPr>
          <p:cNvSpPr/>
          <p:nvPr userDrawn="1"/>
        </p:nvSpPr>
        <p:spPr>
          <a:xfrm>
            <a:off x="672301" y="2116183"/>
            <a:ext cx="14649475" cy="9562011"/>
          </a:xfrm>
          <a:prstGeom prst="roundRect">
            <a:avLst>
              <a:gd name="adj" fmla="val 3006"/>
            </a:avLst>
          </a:prstGeom>
          <a:solidFill>
            <a:srgbClr val="EEDE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1" name="Marcador de texto 8">
            <a:extLst>
              <a:ext uri="{FF2B5EF4-FFF2-40B4-BE49-F238E27FC236}">
                <a16:creationId xmlns:a16="http://schemas.microsoft.com/office/drawing/2014/main" id="{8EE046E4-924B-F24C-2827-293282982A4E}"/>
              </a:ext>
            </a:extLst>
          </p:cNvPr>
          <p:cNvSpPr>
            <a:spLocks noGrp="1"/>
          </p:cNvSpPr>
          <p:nvPr>
            <p:ph type="body" sz="quarter" idx="13" hasCustomPrompt="1"/>
          </p:nvPr>
        </p:nvSpPr>
        <p:spPr>
          <a:xfrm>
            <a:off x="1200816" y="2754834"/>
            <a:ext cx="4269636" cy="1071134"/>
          </a:xfrm>
          <a:prstGeom prst="rect">
            <a:avLst/>
          </a:prstGeom>
        </p:spPr>
        <p:txBody>
          <a:bodyPr/>
          <a:lstStyle>
            <a:lvl1pPr marL="0" indent="0">
              <a:buNone/>
              <a:defRPr sz="5000" b="0" i="0">
                <a:solidFill>
                  <a:srgbClr val="4D4D4D"/>
                </a:solidFill>
                <a:latin typeface="TITILLIUMMAPS29L-400WT" pitchFamily="2" charset="77"/>
              </a:defRPr>
            </a:lvl1pPr>
          </a:lstStyle>
          <a:p>
            <a:pPr lvl="0"/>
            <a:r>
              <a:rPr lang="es-419"/>
              <a:t>Title</a:t>
            </a:r>
          </a:p>
        </p:txBody>
      </p:sp>
      <p:sp>
        <p:nvSpPr>
          <p:cNvPr id="12" name="Marcador de texto 8">
            <a:extLst>
              <a:ext uri="{FF2B5EF4-FFF2-40B4-BE49-F238E27FC236}">
                <a16:creationId xmlns:a16="http://schemas.microsoft.com/office/drawing/2014/main" id="{C6C1D0D4-64D2-37FF-250C-1F408EE3E0BF}"/>
              </a:ext>
            </a:extLst>
          </p:cNvPr>
          <p:cNvSpPr>
            <a:spLocks noGrp="1"/>
          </p:cNvSpPr>
          <p:nvPr>
            <p:ph type="body" sz="quarter" idx="17" hasCustomPrompt="1"/>
          </p:nvPr>
        </p:nvSpPr>
        <p:spPr>
          <a:xfrm>
            <a:off x="1200816" y="6606887"/>
            <a:ext cx="13429584" cy="4650852"/>
          </a:xfrm>
          <a:prstGeom prst="rect">
            <a:avLst/>
          </a:prstGeom>
        </p:spPr>
        <p:txBody>
          <a:bodyPr/>
          <a:lstStyle>
            <a:lvl1pPr marL="0" indent="0">
              <a:lnSpc>
                <a:spcPts val="3800"/>
              </a:lnSpc>
              <a:buNone/>
              <a:defRPr sz="3000" b="0" i="0">
                <a:solidFill>
                  <a:srgbClr val="4D4D4D"/>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a:t>
            </a:r>
          </a:p>
          <a:p>
            <a:pPr marL="0" marR="0" lvl="0" indent="0" algn="l" defTabSz="914400" rtl="0" eaLnBrk="1" fontAlgn="auto" latinLnBrk="0" hangingPunct="1">
              <a:lnSpc>
                <a:spcPts val="3800"/>
              </a:lnSpc>
              <a:spcBef>
                <a:spcPts val="1000"/>
              </a:spcBef>
              <a:spcAft>
                <a:spcPts val="0"/>
              </a:spcAft>
              <a:buClrTx/>
              <a:buSzTx/>
              <a:buFont typeface="Arial" panose="020B0604020202020204" pitchFamily="34" charset="0"/>
              <a:buNone/>
              <a:tabLst/>
              <a:defRPr/>
            </a:pPr>
            <a:r>
              <a:rPr lang="es-419"/>
              <a:t>Lorem ipsum dolor sit amet, consectetur adipiscing elit, sed do eiusmod tempor incididunt ut labore et dolore magna aliqua. Ut enim ad minim veniam, quis nostrud exercitation ullamco laboris nisi ut aliquip ex ea commodo consequat. </a:t>
            </a:r>
          </a:p>
          <a:p>
            <a:pPr marL="0" marR="0" lvl="0" indent="0" algn="l" defTabSz="914400" rtl="0" eaLnBrk="1" fontAlgn="auto" latinLnBrk="0" hangingPunct="1">
              <a:lnSpc>
                <a:spcPts val="3800"/>
              </a:lnSpc>
              <a:spcBef>
                <a:spcPts val="1000"/>
              </a:spcBef>
              <a:spcAft>
                <a:spcPts val="0"/>
              </a:spcAft>
              <a:buClrTx/>
              <a:buSzTx/>
              <a:buFont typeface="Arial" panose="020B0604020202020204" pitchFamily="34" charset="0"/>
              <a:buNone/>
              <a:tabLst/>
              <a:defRPr/>
            </a:pPr>
            <a:r>
              <a:rPr lang="es-419"/>
              <a:t>Lorem ipsum dolor sit amet, consectetur adipiscing elit, sed do eiusmod tempor incididunt ut labore et dolore magna aliqua. Ut enim ad minim veniam, quis nostrud exercitation ullamco laboris nisi ut aliquip ex ea commodo consequat. </a:t>
            </a:r>
          </a:p>
          <a:p>
            <a:pPr lvl="0"/>
            <a:endParaRPr lang="es-419"/>
          </a:p>
        </p:txBody>
      </p:sp>
      <p:sp>
        <p:nvSpPr>
          <p:cNvPr id="6" name="Marcador de posición de imagen 8">
            <a:extLst>
              <a:ext uri="{FF2B5EF4-FFF2-40B4-BE49-F238E27FC236}">
                <a16:creationId xmlns:a16="http://schemas.microsoft.com/office/drawing/2014/main" id="{D62C81C7-6606-007C-98C1-8AA6BB405784}"/>
              </a:ext>
            </a:extLst>
          </p:cNvPr>
          <p:cNvSpPr>
            <a:spLocks noGrp="1"/>
          </p:cNvSpPr>
          <p:nvPr>
            <p:ph type="pic" sz="quarter" idx="16"/>
          </p:nvPr>
        </p:nvSpPr>
        <p:spPr>
          <a:xfrm>
            <a:off x="15978730" y="340895"/>
            <a:ext cx="8124825" cy="13034209"/>
          </a:xfrm>
          <a:prstGeom prst="roundRect">
            <a:avLst>
              <a:gd name="adj" fmla="val 2807"/>
            </a:avLst>
          </a:prstGeom>
        </p:spPr>
        <p:txBody>
          <a:bodyPr/>
          <a:lstStyle/>
          <a:p>
            <a:endParaRPr lang="es-419"/>
          </a:p>
        </p:txBody>
      </p:sp>
      <p:pic>
        <p:nvPicPr>
          <p:cNvPr id="7" name="Imatge" descr="Imatge">
            <a:extLst>
              <a:ext uri="{FF2B5EF4-FFF2-40B4-BE49-F238E27FC236}">
                <a16:creationId xmlns:a16="http://schemas.microsoft.com/office/drawing/2014/main" id="{191F1AF3-90BF-5498-08F5-8F8213319AAF}"/>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2" name="Marcador de pie de página 1">
            <a:extLst>
              <a:ext uri="{FF2B5EF4-FFF2-40B4-BE49-F238E27FC236}">
                <a16:creationId xmlns:a16="http://schemas.microsoft.com/office/drawing/2014/main" id="{5DAE54D4-42AE-7A03-B5A6-D219B329BC52}"/>
              </a:ext>
            </a:extLst>
          </p:cNvPr>
          <p:cNvSpPr>
            <a:spLocks noGrp="1"/>
          </p:cNvSpPr>
          <p:nvPr>
            <p:ph type="ftr" sz="quarter" idx="18"/>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36454690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yellow - image">
    <p:spTree>
      <p:nvGrpSpPr>
        <p:cNvPr id="1" name=""/>
        <p:cNvGrpSpPr/>
        <p:nvPr/>
      </p:nvGrpSpPr>
      <p:grpSpPr>
        <a:xfrm>
          <a:off x="0" y="0"/>
          <a:ext cx="0" cy="0"/>
          <a:chOff x="0" y="0"/>
          <a:chExt cx="0" cy="0"/>
        </a:xfrm>
      </p:grpSpPr>
      <p:sp>
        <p:nvSpPr>
          <p:cNvPr id="2" name="Rectángulo redondeado 1">
            <a:extLst>
              <a:ext uri="{FF2B5EF4-FFF2-40B4-BE49-F238E27FC236}">
                <a16:creationId xmlns:a16="http://schemas.microsoft.com/office/drawing/2014/main" id="{43997819-B191-F042-7817-03434C2DD301}"/>
              </a:ext>
            </a:extLst>
          </p:cNvPr>
          <p:cNvSpPr/>
          <p:nvPr userDrawn="1"/>
        </p:nvSpPr>
        <p:spPr>
          <a:xfrm>
            <a:off x="672301" y="2116183"/>
            <a:ext cx="10587881" cy="9562011"/>
          </a:xfrm>
          <a:prstGeom prst="roundRect">
            <a:avLst>
              <a:gd name="adj" fmla="val 3006"/>
            </a:avLst>
          </a:prstGeom>
          <a:solidFill>
            <a:srgbClr val="EEDE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4" name="Marcador de texto 8">
            <a:extLst>
              <a:ext uri="{FF2B5EF4-FFF2-40B4-BE49-F238E27FC236}">
                <a16:creationId xmlns:a16="http://schemas.microsoft.com/office/drawing/2014/main" id="{C34DDE80-EE97-8E60-AC6C-7A3108F96F68}"/>
              </a:ext>
            </a:extLst>
          </p:cNvPr>
          <p:cNvSpPr>
            <a:spLocks noGrp="1"/>
          </p:cNvSpPr>
          <p:nvPr>
            <p:ph type="body" sz="quarter" idx="13" hasCustomPrompt="1"/>
          </p:nvPr>
        </p:nvSpPr>
        <p:spPr>
          <a:xfrm>
            <a:off x="1401624" y="2747355"/>
            <a:ext cx="7561474" cy="1071134"/>
          </a:xfrm>
          <a:prstGeom prst="rect">
            <a:avLst/>
          </a:prstGeom>
        </p:spPr>
        <p:txBody>
          <a:bodyPr/>
          <a:lstStyle>
            <a:lvl1pPr marL="0" indent="0">
              <a:buNone/>
              <a:defRPr sz="5000" b="0" i="0">
                <a:latin typeface="TITILLIUMMAPS29L-400WT" pitchFamily="2" charset="77"/>
              </a:defRPr>
            </a:lvl1pPr>
          </a:lstStyle>
          <a:p>
            <a:pPr lvl="0"/>
            <a:r>
              <a:rPr lang="es-419"/>
              <a:t>Title</a:t>
            </a:r>
          </a:p>
        </p:txBody>
      </p:sp>
      <p:sp>
        <p:nvSpPr>
          <p:cNvPr id="5" name="Marcador de texto 8">
            <a:extLst>
              <a:ext uri="{FF2B5EF4-FFF2-40B4-BE49-F238E27FC236}">
                <a16:creationId xmlns:a16="http://schemas.microsoft.com/office/drawing/2014/main" id="{0E8C5193-BCA7-A8A8-9002-F067194C1A1E}"/>
              </a:ext>
            </a:extLst>
          </p:cNvPr>
          <p:cNvSpPr>
            <a:spLocks noGrp="1"/>
          </p:cNvSpPr>
          <p:nvPr>
            <p:ph type="body" sz="quarter" idx="17" hasCustomPrompt="1"/>
          </p:nvPr>
        </p:nvSpPr>
        <p:spPr>
          <a:xfrm>
            <a:off x="1401624" y="6790959"/>
            <a:ext cx="9063176" cy="4177686"/>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pic>
        <p:nvPicPr>
          <p:cNvPr id="7" name="Imatge" descr="Imatge">
            <a:extLst>
              <a:ext uri="{FF2B5EF4-FFF2-40B4-BE49-F238E27FC236}">
                <a16:creationId xmlns:a16="http://schemas.microsoft.com/office/drawing/2014/main" id="{1029E6A2-BD8B-7D39-8C97-DAAA4CC06F4A}"/>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8" name="Marcador de posición de imagen 8">
            <a:extLst>
              <a:ext uri="{FF2B5EF4-FFF2-40B4-BE49-F238E27FC236}">
                <a16:creationId xmlns:a16="http://schemas.microsoft.com/office/drawing/2014/main" id="{FD079937-3EDB-F932-4037-0800E21AAE0C}"/>
              </a:ext>
            </a:extLst>
          </p:cNvPr>
          <p:cNvSpPr>
            <a:spLocks noGrp="1"/>
          </p:cNvSpPr>
          <p:nvPr>
            <p:ph type="pic" sz="quarter" idx="16"/>
          </p:nvPr>
        </p:nvSpPr>
        <p:spPr>
          <a:xfrm>
            <a:off x="11989506" y="340895"/>
            <a:ext cx="12074826" cy="13034209"/>
          </a:xfrm>
          <a:prstGeom prst="roundRect">
            <a:avLst>
              <a:gd name="adj" fmla="val 4871"/>
            </a:avLst>
          </a:prstGeom>
        </p:spPr>
        <p:txBody>
          <a:bodyPr/>
          <a:lstStyle/>
          <a:p>
            <a:endParaRPr lang="es-419"/>
          </a:p>
        </p:txBody>
      </p:sp>
      <p:sp>
        <p:nvSpPr>
          <p:cNvPr id="9" name="Marcador de pie de página 8">
            <a:extLst>
              <a:ext uri="{FF2B5EF4-FFF2-40B4-BE49-F238E27FC236}">
                <a16:creationId xmlns:a16="http://schemas.microsoft.com/office/drawing/2014/main" id="{BE45D74F-5DF6-6CDB-C59B-769E845474F7}"/>
              </a:ext>
            </a:extLst>
          </p:cNvPr>
          <p:cNvSpPr>
            <a:spLocks noGrp="1"/>
          </p:cNvSpPr>
          <p:nvPr>
            <p:ph type="ftr" sz="quarter" idx="18"/>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17758531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cyan - image">
    <p:spTree>
      <p:nvGrpSpPr>
        <p:cNvPr id="1" name=""/>
        <p:cNvGrpSpPr/>
        <p:nvPr/>
      </p:nvGrpSpPr>
      <p:grpSpPr>
        <a:xfrm>
          <a:off x="0" y="0"/>
          <a:ext cx="0" cy="0"/>
          <a:chOff x="0" y="0"/>
          <a:chExt cx="0" cy="0"/>
        </a:xfrm>
      </p:grpSpPr>
      <p:sp>
        <p:nvSpPr>
          <p:cNvPr id="3" name="Rectángulo redondeado 2">
            <a:extLst>
              <a:ext uri="{FF2B5EF4-FFF2-40B4-BE49-F238E27FC236}">
                <a16:creationId xmlns:a16="http://schemas.microsoft.com/office/drawing/2014/main" id="{7ED3E08B-A61A-16CD-B431-DA2D772FB084}"/>
              </a:ext>
            </a:extLst>
          </p:cNvPr>
          <p:cNvSpPr/>
          <p:nvPr userDrawn="1"/>
        </p:nvSpPr>
        <p:spPr>
          <a:xfrm>
            <a:off x="672301" y="2116183"/>
            <a:ext cx="6172637" cy="9562011"/>
          </a:xfrm>
          <a:prstGeom prst="roundRect">
            <a:avLst>
              <a:gd name="adj" fmla="val 3006"/>
            </a:avLst>
          </a:prstGeom>
          <a:solidFill>
            <a:srgbClr val="EEDE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1" name="Marcador de texto 8">
            <a:extLst>
              <a:ext uri="{FF2B5EF4-FFF2-40B4-BE49-F238E27FC236}">
                <a16:creationId xmlns:a16="http://schemas.microsoft.com/office/drawing/2014/main" id="{8EE046E4-924B-F24C-2827-293282982A4E}"/>
              </a:ext>
            </a:extLst>
          </p:cNvPr>
          <p:cNvSpPr>
            <a:spLocks noGrp="1"/>
          </p:cNvSpPr>
          <p:nvPr>
            <p:ph type="body" sz="quarter" idx="13" hasCustomPrompt="1"/>
          </p:nvPr>
        </p:nvSpPr>
        <p:spPr>
          <a:xfrm>
            <a:off x="1200816" y="2754834"/>
            <a:ext cx="4269636" cy="1071134"/>
          </a:xfrm>
          <a:prstGeom prst="rect">
            <a:avLst/>
          </a:prstGeom>
        </p:spPr>
        <p:txBody>
          <a:bodyPr/>
          <a:lstStyle>
            <a:lvl1pPr marL="0" indent="0">
              <a:buNone/>
              <a:defRPr sz="5000" b="0" i="0">
                <a:latin typeface="TITILLIUMMAPS29L-400WT" pitchFamily="2" charset="77"/>
              </a:defRPr>
            </a:lvl1pPr>
          </a:lstStyle>
          <a:p>
            <a:pPr lvl="0"/>
            <a:r>
              <a:rPr lang="es-419"/>
              <a:t>Title</a:t>
            </a:r>
          </a:p>
        </p:txBody>
      </p:sp>
      <p:sp>
        <p:nvSpPr>
          <p:cNvPr id="12" name="Marcador de texto 8">
            <a:extLst>
              <a:ext uri="{FF2B5EF4-FFF2-40B4-BE49-F238E27FC236}">
                <a16:creationId xmlns:a16="http://schemas.microsoft.com/office/drawing/2014/main" id="{C6C1D0D4-64D2-37FF-250C-1F408EE3E0BF}"/>
              </a:ext>
            </a:extLst>
          </p:cNvPr>
          <p:cNvSpPr>
            <a:spLocks noGrp="1"/>
          </p:cNvSpPr>
          <p:nvPr>
            <p:ph type="body" sz="quarter" idx="17" hasCustomPrompt="1"/>
          </p:nvPr>
        </p:nvSpPr>
        <p:spPr>
          <a:xfrm>
            <a:off x="1200816" y="6606887"/>
            <a:ext cx="4572000" cy="4650852"/>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a:t>
            </a:r>
          </a:p>
        </p:txBody>
      </p:sp>
      <p:sp>
        <p:nvSpPr>
          <p:cNvPr id="6" name="Marcador de posición de imagen 8">
            <a:extLst>
              <a:ext uri="{FF2B5EF4-FFF2-40B4-BE49-F238E27FC236}">
                <a16:creationId xmlns:a16="http://schemas.microsoft.com/office/drawing/2014/main" id="{1E0E857B-6880-1F8C-21BA-8A1F3434E98F}"/>
              </a:ext>
            </a:extLst>
          </p:cNvPr>
          <p:cNvSpPr>
            <a:spLocks noGrp="1"/>
          </p:cNvSpPr>
          <p:nvPr>
            <p:ph type="pic" sz="quarter" idx="16"/>
          </p:nvPr>
        </p:nvSpPr>
        <p:spPr>
          <a:xfrm>
            <a:off x="7312362" y="340895"/>
            <a:ext cx="16791194" cy="13034209"/>
          </a:xfrm>
          <a:prstGeom prst="roundRect">
            <a:avLst>
              <a:gd name="adj" fmla="val 2807"/>
            </a:avLst>
          </a:prstGeom>
        </p:spPr>
        <p:txBody>
          <a:bodyPr/>
          <a:lstStyle/>
          <a:p>
            <a:endParaRPr lang="es-419"/>
          </a:p>
        </p:txBody>
      </p:sp>
      <p:pic>
        <p:nvPicPr>
          <p:cNvPr id="9" name="Imatge" descr="Imatge">
            <a:extLst>
              <a:ext uri="{FF2B5EF4-FFF2-40B4-BE49-F238E27FC236}">
                <a16:creationId xmlns:a16="http://schemas.microsoft.com/office/drawing/2014/main" id="{2167D3BB-E8C5-534C-6263-6AEAC51E72E3}"/>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10" name="Marcador de pie de página 9">
            <a:extLst>
              <a:ext uri="{FF2B5EF4-FFF2-40B4-BE49-F238E27FC236}">
                <a16:creationId xmlns:a16="http://schemas.microsoft.com/office/drawing/2014/main" id="{F192BFF7-54ED-D3BF-7BA2-73224BABD4A6}"/>
              </a:ext>
            </a:extLst>
          </p:cNvPr>
          <p:cNvSpPr>
            <a:spLocks noGrp="1"/>
          </p:cNvSpPr>
          <p:nvPr>
            <p:ph type="ftr" sz="quarter" idx="18"/>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9545282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yellow - block">
    <p:spTree>
      <p:nvGrpSpPr>
        <p:cNvPr id="1" name=""/>
        <p:cNvGrpSpPr/>
        <p:nvPr/>
      </p:nvGrpSpPr>
      <p:grpSpPr>
        <a:xfrm>
          <a:off x="0" y="0"/>
          <a:ext cx="0" cy="0"/>
          <a:chOff x="0" y="0"/>
          <a:chExt cx="0" cy="0"/>
        </a:xfrm>
      </p:grpSpPr>
      <p:sp>
        <p:nvSpPr>
          <p:cNvPr id="4" name="Rectangle">
            <a:extLst>
              <a:ext uri="{FF2B5EF4-FFF2-40B4-BE49-F238E27FC236}">
                <a16:creationId xmlns:a16="http://schemas.microsoft.com/office/drawing/2014/main" id="{9B35FA50-E0A5-1D84-9436-A4EC793413B1}"/>
              </a:ext>
            </a:extLst>
          </p:cNvPr>
          <p:cNvSpPr/>
          <p:nvPr userDrawn="1"/>
        </p:nvSpPr>
        <p:spPr>
          <a:xfrm>
            <a:off x="93249" y="125807"/>
            <a:ext cx="24197502" cy="13464386"/>
          </a:xfrm>
          <a:prstGeom prst="rect">
            <a:avLst/>
          </a:prstGeom>
          <a:ln w="317500">
            <a:solidFill>
              <a:srgbClr val="EDDE66"/>
            </a:solidFill>
            <a:miter lim="400000"/>
          </a:ln>
        </p:spPr>
        <p:txBody>
          <a:bodyPr lIns="50800" tIns="50800" rIns="50800" bIns="50800" anchor="ctr"/>
          <a:lstStyle/>
          <a:p>
            <a:pPr algn="ctr" defTabSz="825500">
              <a:spcBef>
                <a:spcPts val="0"/>
              </a:spcBef>
              <a:defRPr sz="3200">
                <a:solidFill>
                  <a:srgbClr val="FFFFFF"/>
                </a:solidFill>
              </a:defRPr>
            </a:pPr>
            <a:endParaRPr/>
          </a:p>
        </p:txBody>
      </p:sp>
      <p:sp>
        <p:nvSpPr>
          <p:cNvPr id="3" name="Marcador de texto 8">
            <a:extLst>
              <a:ext uri="{FF2B5EF4-FFF2-40B4-BE49-F238E27FC236}">
                <a16:creationId xmlns:a16="http://schemas.microsoft.com/office/drawing/2014/main" id="{7D27D1D5-92DC-536B-0E6D-2EBF2AE50A1F}"/>
              </a:ext>
            </a:extLst>
          </p:cNvPr>
          <p:cNvSpPr>
            <a:spLocks noGrp="1"/>
          </p:cNvSpPr>
          <p:nvPr>
            <p:ph type="body" sz="quarter" idx="12" hasCustomPrompt="1"/>
          </p:nvPr>
        </p:nvSpPr>
        <p:spPr>
          <a:xfrm>
            <a:off x="2078913" y="4063174"/>
            <a:ext cx="6699250" cy="720725"/>
          </a:xfrm>
          <a:prstGeom prst="rect">
            <a:avLst/>
          </a:prstGeom>
        </p:spPr>
        <p:txBody>
          <a:bodyPr/>
          <a:lstStyle>
            <a:lvl1pPr marL="0" indent="0">
              <a:buNone/>
              <a:defRPr sz="3200"/>
            </a:lvl1pPr>
          </a:lstStyle>
          <a:p>
            <a:pPr lvl="0"/>
            <a:r>
              <a:rPr lang="es-419"/>
              <a:t>Chapter XX</a:t>
            </a:r>
          </a:p>
        </p:txBody>
      </p:sp>
      <p:sp>
        <p:nvSpPr>
          <p:cNvPr id="8" name="Marcador de texto 8">
            <a:extLst>
              <a:ext uri="{FF2B5EF4-FFF2-40B4-BE49-F238E27FC236}">
                <a16:creationId xmlns:a16="http://schemas.microsoft.com/office/drawing/2014/main" id="{285A72BF-1857-B280-5084-5D836D494414}"/>
              </a:ext>
            </a:extLst>
          </p:cNvPr>
          <p:cNvSpPr>
            <a:spLocks noGrp="1"/>
          </p:cNvSpPr>
          <p:nvPr>
            <p:ph type="body" sz="quarter" idx="13" hasCustomPrompt="1"/>
          </p:nvPr>
        </p:nvSpPr>
        <p:spPr>
          <a:xfrm>
            <a:off x="2078913" y="5108865"/>
            <a:ext cx="12290229" cy="1071134"/>
          </a:xfrm>
          <a:prstGeom prst="rect">
            <a:avLst/>
          </a:prstGeom>
        </p:spPr>
        <p:txBody>
          <a:bodyPr/>
          <a:lstStyle>
            <a:lvl1pPr marL="0" indent="0">
              <a:buNone/>
              <a:defRPr sz="8200" b="0" i="0">
                <a:latin typeface="TITILLIUMMAPS29L-400WT" pitchFamily="2" charset="77"/>
              </a:defRPr>
            </a:lvl1pPr>
          </a:lstStyle>
          <a:p>
            <a:pPr lvl="0"/>
            <a:r>
              <a:rPr lang="es-419"/>
              <a:t>Presentation Title</a:t>
            </a:r>
          </a:p>
        </p:txBody>
      </p:sp>
      <p:sp>
        <p:nvSpPr>
          <p:cNvPr id="11" name="Marcador de texto 8">
            <a:extLst>
              <a:ext uri="{FF2B5EF4-FFF2-40B4-BE49-F238E27FC236}">
                <a16:creationId xmlns:a16="http://schemas.microsoft.com/office/drawing/2014/main" id="{FC3D0478-7D0B-F789-D859-F1CA1966AC29}"/>
              </a:ext>
            </a:extLst>
          </p:cNvPr>
          <p:cNvSpPr>
            <a:spLocks noGrp="1"/>
          </p:cNvSpPr>
          <p:nvPr>
            <p:ph type="body" sz="quarter" idx="16" hasCustomPrompt="1"/>
          </p:nvPr>
        </p:nvSpPr>
        <p:spPr>
          <a:xfrm>
            <a:off x="2078912" y="6654601"/>
            <a:ext cx="15764951" cy="2873808"/>
          </a:xfrm>
          <a:prstGeom prst="rect">
            <a:avLst/>
          </a:prstGeom>
        </p:spPr>
        <p:txBody>
          <a:bodyPr/>
          <a:lstStyle>
            <a:lvl1pPr marL="0" indent="0">
              <a:lnSpc>
                <a:spcPts val="3600"/>
              </a:lnSpc>
              <a:spcBef>
                <a:spcPts val="0"/>
              </a:spcBef>
              <a:buNone/>
              <a:defRPr sz="3000">
                <a:solidFill>
                  <a:schemeClr val="bg2">
                    <a:lumMod val="25000"/>
                  </a:schemeClr>
                </a:solidFill>
                <a:latin typeface="+mj-lt"/>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pic>
        <p:nvPicPr>
          <p:cNvPr id="2" name="Imatge" descr="Imatge">
            <a:extLst>
              <a:ext uri="{FF2B5EF4-FFF2-40B4-BE49-F238E27FC236}">
                <a16:creationId xmlns:a16="http://schemas.microsoft.com/office/drawing/2014/main" id="{BD458FAB-1417-0B0B-5282-4AF540B0AE0E}"/>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5" name="Marcador de pie de página 4">
            <a:extLst>
              <a:ext uri="{FF2B5EF4-FFF2-40B4-BE49-F238E27FC236}">
                <a16:creationId xmlns:a16="http://schemas.microsoft.com/office/drawing/2014/main" id="{5C97A7EA-7DCC-1474-45CE-8734FCEF7DA0}"/>
              </a:ext>
            </a:extLst>
          </p:cNvPr>
          <p:cNvSpPr>
            <a:spLocks noGrp="1"/>
          </p:cNvSpPr>
          <p:nvPr>
            <p:ph type="ftr" sz="quarter" idx="17"/>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1425061515"/>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yellow - block">
    <p:spTree>
      <p:nvGrpSpPr>
        <p:cNvPr id="1" name=""/>
        <p:cNvGrpSpPr/>
        <p:nvPr/>
      </p:nvGrpSpPr>
      <p:grpSpPr>
        <a:xfrm>
          <a:off x="0" y="0"/>
          <a:ext cx="0" cy="0"/>
          <a:chOff x="0" y="0"/>
          <a:chExt cx="0" cy="0"/>
        </a:xfrm>
      </p:grpSpPr>
      <p:sp>
        <p:nvSpPr>
          <p:cNvPr id="4" name="Rectangle">
            <a:extLst>
              <a:ext uri="{FF2B5EF4-FFF2-40B4-BE49-F238E27FC236}">
                <a16:creationId xmlns:a16="http://schemas.microsoft.com/office/drawing/2014/main" id="{9B35FA50-E0A5-1D84-9436-A4EC793413B1}"/>
              </a:ext>
            </a:extLst>
          </p:cNvPr>
          <p:cNvSpPr/>
          <p:nvPr userDrawn="1"/>
        </p:nvSpPr>
        <p:spPr>
          <a:xfrm>
            <a:off x="93249" y="125807"/>
            <a:ext cx="24197502" cy="13464386"/>
          </a:xfrm>
          <a:prstGeom prst="rect">
            <a:avLst/>
          </a:prstGeom>
          <a:ln w="317500">
            <a:solidFill>
              <a:srgbClr val="EDDE66"/>
            </a:solidFill>
            <a:miter lim="400000"/>
          </a:ln>
        </p:spPr>
        <p:txBody>
          <a:bodyPr lIns="50800" tIns="50800" rIns="50800" bIns="50800" anchor="ctr"/>
          <a:lstStyle/>
          <a:p>
            <a:pPr algn="ctr" defTabSz="825500">
              <a:spcBef>
                <a:spcPts val="0"/>
              </a:spcBef>
              <a:defRPr sz="3200">
                <a:solidFill>
                  <a:srgbClr val="FFFFFF"/>
                </a:solidFill>
              </a:defRPr>
            </a:pPr>
            <a:endParaRPr/>
          </a:p>
        </p:txBody>
      </p:sp>
      <p:sp>
        <p:nvSpPr>
          <p:cNvPr id="11" name="Marcador de texto 8">
            <a:extLst>
              <a:ext uri="{FF2B5EF4-FFF2-40B4-BE49-F238E27FC236}">
                <a16:creationId xmlns:a16="http://schemas.microsoft.com/office/drawing/2014/main" id="{28DE7718-58C3-0DBC-B3F7-F71C64CA76FE}"/>
              </a:ext>
            </a:extLst>
          </p:cNvPr>
          <p:cNvSpPr>
            <a:spLocks noGrp="1"/>
          </p:cNvSpPr>
          <p:nvPr>
            <p:ph type="body" sz="quarter" idx="12" hasCustomPrompt="1"/>
          </p:nvPr>
        </p:nvSpPr>
        <p:spPr>
          <a:xfrm>
            <a:off x="2078913" y="3214219"/>
            <a:ext cx="6699250" cy="720725"/>
          </a:xfrm>
          <a:prstGeom prst="rect">
            <a:avLst/>
          </a:prstGeom>
        </p:spPr>
        <p:txBody>
          <a:bodyPr/>
          <a:lstStyle>
            <a:lvl1pPr marL="0" indent="0">
              <a:buNone/>
              <a:defRPr sz="3200"/>
            </a:lvl1pPr>
          </a:lstStyle>
          <a:p>
            <a:pPr lvl="0"/>
            <a:r>
              <a:rPr lang="es-419"/>
              <a:t>Chapter XX</a:t>
            </a:r>
          </a:p>
        </p:txBody>
      </p:sp>
      <p:sp>
        <p:nvSpPr>
          <p:cNvPr id="12" name="Marcador de texto 8">
            <a:extLst>
              <a:ext uri="{FF2B5EF4-FFF2-40B4-BE49-F238E27FC236}">
                <a16:creationId xmlns:a16="http://schemas.microsoft.com/office/drawing/2014/main" id="{8E661F3A-53AB-F451-9027-CFA831AA8A8D}"/>
              </a:ext>
            </a:extLst>
          </p:cNvPr>
          <p:cNvSpPr>
            <a:spLocks noGrp="1"/>
          </p:cNvSpPr>
          <p:nvPr>
            <p:ph type="body" sz="quarter" idx="13" hasCustomPrompt="1"/>
          </p:nvPr>
        </p:nvSpPr>
        <p:spPr>
          <a:xfrm>
            <a:off x="2078913" y="4259910"/>
            <a:ext cx="12290229" cy="1071134"/>
          </a:xfrm>
          <a:prstGeom prst="rect">
            <a:avLst/>
          </a:prstGeom>
        </p:spPr>
        <p:txBody>
          <a:bodyPr/>
          <a:lstStyle>
            <a:lvl1pPr marL="0" indent="0">
              <a:buNone/>
              <a:defRPr sz="8200" b="0" i="0">
                <a:latin typeface="TITILLIUMMAPS29L-400WT" pitchFamily="2" charset="77"/>
              </a:defRPr>
            </a:lvl1pPr>
          </a:lstStyle>
          <a:p>
            <a:pPr lvl="0"/>
            <a:r>
              <a:rPr lang="es-419"/>
              <a:t>Presentation Title</a:t>
            </a:r>
          </a:p>
        </p:txBody>
      </p:sp>
      <p:sp>
        <p:nvSpPr>
          <p:cNvPr id="13" name="Marcador de texto 8">
            <a:extLst>
              <a:ext uri="{FF2B5EF4-FFF2-40B4-BE49-F238E27FC236}">
                <a16:creationId xmlns:a16="http://schemas.microsoft.com/office/drawing/2014/main" id="{2B37ECF3-0C4E-BCBF-789E-AB61F2061B8C}"/>
              </a:ext>
            </a:extLst>
          </p:cNvPr>
          <p:cNvSpPr>
            <a:spLocks noGrp="1"/>
          </p:cNvSpPr>
          <p:nvPr>
            <p:ph type="body" sz="quarter" idx="17" hasCustomPrompt="1"/>
          </p:nvPr>
        </p:nvSpPr>
        <p:spPr>
          <a:xfrm>
            <a:off x="2078914" y="6035776"/>
            <a:ext cx="7561474" cy="5068388"/>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14" name="Marcador de texto 8">
            <a:extLst>
              <a:ext uri="{FF2B5EF4-FFF2-40B4-BE49-F238E27FC236}">
                <a16:creationId xmlns:a16="http://schemas.microsoft.com/office/drawing/2014/main" id="{D3A57D10-B939-99FD-28ED-2A6C29A0FE53}"/>
              </a:ext>
            </a:extLst>
          </p:cNvPr>
          <p:cNvSpPr>
            <a:spLocks noGrp="1"/>
          </p:cNvSpPr>
          <p:nvPr>
            <p:ph type="body" sz="quarter" idx="18" hasCustomPrompt="1"/>
          </p:nvPr>
        </p:nvSpPr>
        <p:spPr>
          <a:xfrm>
            <a:off x="10177885" y="6035776"/>
            <a:ext cx="7561474" cy="5068388"/>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pic>
        <p:nvPicPr>
          <p:cNvPr id="2" name="Imatge" descr="Imatge">
            <a:extLst>
              <a:ext uri="{FF2B5EF4-FFF2-40B4-BE49-F238E27FC236}">
                <a16:creationId xmlns:a16="http://schemas.microsoft.com/office/drawing/2014/main" id="{3994009A-C37C-D19C-5CF3-67BFA36DFE55}"/>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3" name="Marcador de pie de página 2">
            <a:extLst>
              <a:ext uri="{FF2B5EF4-FFF2-40B4-BE49-F238E27FC236}">
                <a16:creationId xmlns:a16="http://schemas.microsoft.com/office/drawing/2014/main" id="{6C477245-0990-628D-A963-F85689195A69}"/>
              </a:ext>
            </a:extLst>
          </p:cNvPr>
          <p:cNvSpPr>
            <a:spLocks noGrp="1"/>
          </p:cNvSpPr>
          <p:nvPr>
            <p:ph type="ftr" sz="quarter" idx="19"/>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175905235"/>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green - block">
    <p:spTree>
      <p:nvGrpSpPr>
        <p:cNvPr id="1" name=""/>
        <p:cNvGrpSpPr/>
        <p:nvPr/>
      </p:nvGrpSpPr>
      <p:grpSpPr>
        <a:xfrm>
          <a:off x="0" y="0"/>
          <a:ext cx="0" cy="0"/>
          <a:chOff x="0" y="0"/>
          <a:chExt cx="0" cy="0"/>
        </a:xfrm>
      </p:grpSpPr>
      <p:sp>
        <p:nvSpPr>
          <p:cNvPr id="2" name="Rectángulo redondeado 1">
            <a:extLst>
              <a:ext uri="{FF2B5EF4-FFF2-40B4-BE49-F238E27FC236}">
                <a16:creationId xmlns:a16="http://schemas.microsoft.com/office/drawing/2014/main" id="{DC566E76-578D-4CE4-2664-62CBC7F6B4CD}"/>
              </a:ext>
            </a:extLst>
          </p:cNvPr>
          <p:cNvSpPr/>
          <p:nvPr userDrawn="1"/>
        </p:nvSpPr>
        <p:spPr>
          <a:xfrm>
            <a:off x="836023" y="2116183"/>
            <a:ext cx="22860000" cy="9562011"/>
          </a:xfrm>
          <a:prstGeom prst="roundRect">
            <a:avLst>
              <a:gd name="adj" fmla="val 3006"/>
            </a:avLst>
          </a:prstGeom>
          <a:solidFill>
            <a:srgbClr val="79C5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5" name="Marcador de texto 8">
            <a:extLst>
              <a:ext uri="{FF2B5EF4-FFF2-40B4-BE49-F238E27FC236}">
                <a16:creationId xmlns:a16="http://schemas.microsoft.com/office/drawing/2014/main" id="{330745CC-4AD4-D0BE-9BD6-D810DF5514D9}"/>
              </a:ext>
            </a:extLst>
          </p:cNvPr>
          <p:cNvSpPr>
            <a:spLocks noGrp="1"/>
          </p:cNvSpPr>
          <p:nvPr>
            <p:ph type="body" sz="quarter" idx="12" hasCustomPrompt="1"/>
          </p:nvPr>
        </p:nvSpPr>
        <p:spPr>
          <a:xfrm>
            <a:off x="2078913" y="3936322"/>
            <a:ext cx="6699250" cy="720725"/>
          </a:xfrm>
          <a:prstGeom prst="rect">
            <a:avLst/>
          </a:prstGeom>
        </p:spPr>
        <p:txBody>
          <a:bodyPr/>
          <a:lstStyle>
            <a:lvl1pPr marL="0" indent="0">
              <a:buNone/>
              <a:defRPr sz="3200">
                <a:solidFill>
                  <a:schemeClr val="bg1"/>
                </a:solidFill>
              </a:defRPr>
            </a:lvl1pPr>
          </a:lstStyle>
          <a:p>
            <a:pPr lvl="0"/>
            <a:r>
              <a:rPr lang="es-419"/>
              <a:t>Chapter XX</a:t>
            </a:r>
          </a:p>
        </p:txBody>
      </p:sp>
      <p:sp>
        <p:nvSpPr>
          <p:cNvPr id="11" name="Marcador de texto 8">
            <a:extLst>
              <a:ext uri="{FF2B5EF4-FFF2-40B4-BE49-F238E27FC236}">
                <a16:creationId xmlns:a16="http://schemas.microsoft.com/office/drawing/2014/main" id="{1C63F7A7-512D-997F-3159-8500632C878C}"/>
              </a:ext>
            </a:extLst>
          </p:cNvPr>
          <p:cNvSpPr>
            <a:spLocks noGrp="1"/>
          </p:cNvSpPr>
          <p:nvPr>
            <p:ph type="body" sz="quarter" idx="13" hasCustomPrompt="1"/>
          </p:nvPr>
        </p:nvSpPr>
        <p:spPr>
          <a:xfrm>
            <a:off x="2078913" y="4982013"/>
            <a:ext cx="12290229" cy="1071134"/>
          </a:xfrm>
          <a:prstGeom prst="rect">
            <a:avLst/>
          </a:prstGeom>
        </p:spPr>
        <p:txBody>
          <a:bodyPr/>
          <a:lstStyle>
            <a:lvl1pPr marL="0" indent="0">
              <a:buNone/>
              <a:defRPr sz="8200" b="0" i="0">
                <a:solidFill>
                  <a:schemeClr val="bg1"/>
                </a:solidFill>
                <a:latin typeface="TITILLIUMMAPS29L-400WT" pitchFamily="2" charset="77"/>
              </a:defRPr>
            </a:lvl1pPr>
          </a:lstStyle>
          <a:p>
            <a:pPr lvl="0"/>
            <a:r>
              <a:rPr lang="es-419"/>
              <a:t>Presentation Title</a:t>
            </a:r>
          </a:p>
        </p:txBody>
      </p:sp>
      <p:sp>
        <p:nvSpPr>
          <p:cNvPr id="12" name="Marcador de texto 8">
            <a:extLst>
              <a:ext uri="{FF2B5EF4-FFF2-40B4-BE49-F238E27FC236}">
                <a16:creationId xmlns:a16="http://schemas.microsoft.com/office/drawing/2014/main" id="{ED511C54-ED72-9C67-418A-D243818E9C96}"/>
              </a:ext>
            </a:extLst>
          </p:cNvPr>
          <p:cNvSpPr>
            <a:spLocks noGrp="1"/>
          </p:cNvSpPr>
          <p:nvPr>
            <p:ph type="body" sz="quarter" idx="16" hasCustomPrompt="1"/>
          </p:nvPr>
        </p:nvSpPr>
        <p:spPr>
          <a:xfrm>
            <a:off x="2078912" y="6623304"/>
            <a:ext cx="15764951" cy="2873808"/>
          </a:xfrm>
          <a:prstGeom prst="rect">
            <a:avLst/>
          </a:prstGeom>
        </p:spPr>
        <p:txBody>
          <a:bodyPr/>
          <a:lstStyle>
            <a:lvl1pPr marL="0" indent="0">
              <a:lnSpc>
                <a:spcPts val="3600"/>
              </a:lnSpc>
              <a:spcBef>
                <a:spcPts val="0"/>
              </a:spcBef>
              <a:buNone/>
              <a:defRPr sz="3000">
                <a:solidFill>
                  <a:schemeClr val="bg1"/>
                </a:solidFill>
                <a:latin typeface="+mj-lt"/>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pic>
        <p:nvPicPr>
          <p:cNvPr id="3" name="Imatge" descr="Imatge">
            <a:extLst>
              <a:ext uri="{FF2B5EF4-FFF2-40B4-BE49-F238E27FC236}">
                <a16:creationId xmlns:a16="http://schemas.microsoft.com/office/drawing/2014/main" id="{C9BB895D-7130-1215-3DF1-AD61C5A0C6A5}"/>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4" name="Marcador de pie de página 3">
            <a:extLst>
              <a:ext uri="{FF2B5EF4-FFF2-40B4-BE49-F238E27FC236}">
                <a16:creationId xmlns:a16="http://schemas.microsoft.com/office/drawing/2014/main" id="{D02FC2BF-1F3E-BA04-4355-752DC9CC82A2}"/>
              </a:ext>
            </a:extLst>
          </p:cNvPr>
          <p:cNvSpPr>
            <a:spLocks noGrp="1"/>
          </p:cNvSpPr>
          <p:nvPr>
            <p:ph type="ftr" sz="quarter" idx="17"/>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3643899360"/>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REC-GREEN">
    <p:spTree>
      <p:nvGrpSpPr>
        <p:cNvPr id="1" name=""/>
        <p:cNvGrpSpPr/>
        <p:nvPr/>
      </p:nvGrpSpPr>
      <p:grpSpPr>
        <a:xfrm>
          <a:off x="0" y="0"/>
          <a:ext cx="0" cy="0"/>
          <a:chOff x="0" y="0"/>
          <a:chExt cx="0" cy="0"/>
        </a:xfrm>
      </p:grpSpPr>
      <p:sp>
        <p:nvSpPr>
          <p:cNvPr id="3" name="Rectángulo redondeado 2">
            <a:extLst>
              <a:ext uri="{FF2B5EF4-FFF2-40B4-BE49-F238E27FC236}">
                <a16:creationId xmlns:a16="http://schemas.microsoft.com/office/drawing/2014/main" id="{7ED3E08B-A61A-16CD-B431-DA2D772FB084}"/>
              </a:ext>
            </a:extLst>
          </p:cNvPr>
          <p:cNvSpPr/>
          <p:nvPr userDrawn="1"/>
        </p:nvSpPr>
        <p:spPr>
          <a:xfrm>
            <a:off x="672301" y="2116183"/>
            <a:ext cx="14649475" cy="9562011"/>
          </a:xfrm>
          <a:prstGeom prst="roundRect">
            <a:avLst>
              <a:gd name="adj" fmla="val 3006"/>
            </a:avLst>
          </a:prstGeom>
          <a:solidFill>
            <a:srgbClr val="79C5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1" name="Marcador de texto 8">
            <a:extLst>
              <a:ext uri="{FF2B5EF4-FFF2-40B4-BE49-F238E27FC236}">
                <a16:creationId xmlns:a16="http://schemas.microsoft.com/office/drawing/2014/main" id="{8EE046E4-924B-F24C-2827-293282982A4E}"/>
              </a:ext>
            </a:extLst>
          </p:cNvPr>
          <p:cNvSpPr>
            <a:spLocks noGrp="1"/>
          </p:cNvSpPr>
          <p:nvPr>
            <p:ph type="body" sz="quarter" idx="13" hasCustomPrompt="1"/>
          </p:nvPr>
        </p:nvSpPr>
        <p:spPr>
          <a:xfrm>
            <a:off x="1200816" y="2754834"/>
            <a:ext cx="4269636" cy="1071134"/>
          </a:xfrm>
          <a:prstGeom prst="rect">
            <a:avLst/>
          </a:prstGeom>
        </p:spPr>
        <p:txBody>
          <a:bodyPr/>
          <a:lstStyle>
            <a:lvl1pPr marL="0" indent="0">
              <a:buNone/>
              <a:defRPr sz="5000" b="0" i="0">
                <a:solidFill>
                  <a:schemeClr val="bg1"/>
                </a:solidFill>
                <a:latin typeface="TITILLIUMMAPS29L-400WT" pitchFamily="2" charset="77"/>
              </a:defRPr>
            </a:lvl1pPr>
          </a:lstStyle>
          <a:p>
            <a:pPr lvl="0"/>
            <a:r>
              <a:rPr lang="es-419"/>
              <a:t>Title</a:t>
            </a:r>
          </a:p>
        </p:txBody>
      </p:sp>
      <p:sp>
        <p:nvSpPr>
          <p:cNvPr id="12" name="Marcador de texto 8">
            <a:extLst>
              <a:ext uri="{FF2B5EF4-FFF2-40B4-BE49-F238E27FC236}">
                <a16:creationId xmlns:a16="http://schemas.microsoft.com/office/drawing/2014/main" id="{C6C1D0D4-64D2-37FF-250C-1F408EE3E0BF}"/>
              </a:ext>
            </a:extLst>
          </p:cNvPr>
          <p:cNvSpPr>
            <a:spLocks noGrp="1"/>
          </p:cNvSpPr>
          <p:nvPr>
            <p:ph type="body" sz="quarter" idx="17" hasCustomPrompt="1"/>
          </p:nvPr>
        </p:nvSpPr>
        <p:spPr>
          <a:xfrm>
            <a:off x="1200816" y="6606887"/>
            <a:ext cx="13429584" cy="4650852"/>
          </a:xfrm>
          <a:prstGeom prst="rect">
            <a:avLst/>
          </a:prstGeom>
        </p:spPr>
        <p:txBody>
          <a:bodyPr/>
          <a:lstStyle>
            <a:lvl1pPr marL="0" indent="0">
              <a:lnSpc>
                <a:spcPts val="3800"/>
              </a:lnSpc>
              <a:buNone/>
              <a:defRPr sz="3000" b="0" i="0">
                <a:solidFill>
                  <a:schemeClr val="bg1"/>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a:t>
            </a:r>
          </a:p>
          <a:p>
            <a:pPr marL="0" marR="0" lvl="0" indent="0" algn="l" defTabSz="914400" rtl="0" eaLnBrk="1" fontAlgn="auto" latinLnBrk="0" hangingPunct="1">
              <a:lnSpc>
                <a:spcPts val="3800"/>
              </a:lnSpc>
              <a:spcBef>
                <a:spcPts val="1000"/>
              </a:spcBef>
              <a:spcAft>
                <a:spcPts val="0"/>
              </a:spcAft>
              <a:buClrTx/>
              <a:buSzTx/>
              <a:buFont typeface="Arial" panose="020B0604020202020204" pitchFamily="34" charset="0"/>
              <a:buNone/>
              <a:tabLst/>
              <a:defRPr/>
            </a:pPr>
            <a:r>
              <a:rPr lang="es-419"/>
              <a:t>Lorem ipsum dolor sit amet, consectetur adipiscing elit, sed do eiusmod tempor incididunt ut labore et dolore magna aliqua. Ut enim ad minim veniam, quis nostrud exercitation ullamco laboris nisi ut aliquip ex ea commodo consequat. </a:t>
            </a:r>
          </a:p>
          <a:p>
            <a:pPr marL="0" marR="0" lvl="0" indent="0" algn="l" defTabSz="914400" rtl="0" eaLnBrk="1" fontAlgn="auto" latinLnBrk="0" hangingPunct="1">
              <a:lnSpc>
                <a:spcPts val="3800"/>
              </a:lnSpc>
              <a:spcBef>
                <a:spcPts val="1000"/>
              </a:spcBef>
              <a:spcAft>
                <a:spcPts val="0"/>
              </a:spcAft>
              <a:buClrTx/>
              <a:buSzTx/>
              <a:buFont typeface="Arial" panose="020B0604020202020204" pitchFamily="34" charset="0"/>
              <a:buNone/>
              <a:tabLst/>
              <a:defRPr/>
            </a:pPr>
            <a:r>
              <a:rPr lang="es-419"/>
              <a:t>Lorem ipsum dolor sit amet, consectetur adipiscing elit, sed do eiusmod tempor incididunt ut labore et dolore magna aliqua. Ut enim ad minim veniam, quis nostrud exercitation ullamco laboris nisi ut aliquip ex ea commodo consequat. </a:t>
            </a:r>
          </a:p>
          <a:p>
            <a:pPr lvl="0"/>
            <a:endParaRPr lang="es-419"/>
          </a:p>
        </p:txBody>
      </p:sp>
      <p:sp>
        <p:nvSpPr>
          <p:cNvPr id="6" name="Marcador de posición de imagen 8">
            <a:extLst>
              <a:ext uri="{FF2B5EF4-FFF2-40B4-BE49-F238E27FC236}">
                <a16:creationId xmlns:a16="http://schemas.microsoft.com/office/drawing/2014/main" id="{D62C81C7-6606-007C-98C1-8AA6BB405784}"/>
              </a:ext>
            </a:extLst>
          </p:cNvPr>
          <p:cNvSpPr>
            <a:spLocks noGrp="1"/>
          </p:cNvSpPr>
          <p:nvPr>
            <p:ph type="pic" sz="quarter" idx="16"/>
          </p:nvPr>
        </p:nvSpPr>
        <p:spPr>
          <a:xfrm>
            <a:off x="15978730" y="340895"/>
            <a:ext cx="8124825" cy="13034209"/>
          </a:xfrm>
          <a:prstGeom prst="roundRect">
            <a:avLst>
              <a:gd name="adj" fmla="val 2807"/>
            </a:avLst>
          </a:prstGeom>
        </p:spPr>
        <p:txBody>
          <a:bodyPr/>
          <a:lstStyle/>
          <a:p>
            <a:endParaRPr lang="es-419"/>
          </a:p>
        </p:txBody>
      </p:sp>
      <p:pic>
        <p:nvPicPr>
          <p:cNvPr id="7" name="Imatge" descr="Imatge">
            <a:extLst>
              <a:ext uri="{FF2B5EF4-FFF2-40B4-BE49-F238E27FC236}">
                <a16:creationId xmlns:a16="http://schemas.microsoft.com/office/drawing/2014/main" id="{191F1AF3-90BF-5498-08F5-8F8213319AAF}"/>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2" name="Marcador de pie de página 1">
            <a:extLst>
              <a:ext uri="{FF2B5EF4-FFF2-40B4-BE49-F238E27FC236}">
                <a16:creationId xmlns:a16="http://schemas.microsoft.com/office/drawing/2014/main" id="{936DEF6E-5E7E-A2D9-A719-650C85734EC5}"/>
              </a:ext>
            </a:extLst>
          </p:cNvPr>
          <p:cNvSpPr>
            <a:spLocks noGrp="1"/>
          </p:cNvSpPr>
          <p:nvPr>
            <p:ph type="ftr" sz="quarter" idx="18"/>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23577334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REC-GREEN!">
    <p:spTree>
      <p:nvGrpSpPr>
        <p:cNvPr id="1" name=""/>
        <p:cNvGrpSpPr/>
        <p:nvPr/>
      </p:nvGrpSpPr>
      <p:grpSpPr>
        <a:xfrm>
          <a:off x="0" y="0"/>
          <a:ext cx="0" cy="0"/>
          <a:chOff x="0" y="0"/>
          <a:chExt cx="0" cy="0"/>
        </a:xfrm>
      </p:grpSpPr>
      <p:sp>
        <p:nvSpPr>
          <p:cNvPr id="17" name="Rectángulo redondeado 16">
            <a:extLst>
              <a:ext uri="{FF2B5EF4-FFF2-40B4-BE49-F238E27FC236}">
                <a16:creationId xmlns:a16="http://schemas.microsoft.com/office/drawing/2014/main" id="{5A577A40-8D4C-7CFF-F576-CEBA8BD320C3}"/>
              </a:ext>
            </a:extLst>
          </p:cNvPr>
          <p:cNvSpPr/>
          <p:nvPr userDrawn="1"/>
        </p:nvSpPr>
        <p:spPr>
          <a:xfrm>
            <a:off x="672301" y="2116183"/>
            <a:ext cx="10568129" cy="9562011"/>
          </a:xfrm>
          <a:prstGeom prst="roundRect">
            <a:avLst>
              <a:gd name="adj" fmla="val 4172"/>
            </a:avLst>
          </a:prstGeom>
          <a:solidFill>
            <a:srgbClr val="79C5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4" name="Marcador de texto 8">
            <a:extLst>
              <a:ext uri="{FF2B5EF4-FFF2-40B4-BE49-F238E27FC236}">
                <a16:creationId xmlns:a16="http://schemas.microsoft.com/office/drawing/2014/main" id="{69AF6AAA-DB1A-A019-2C5C-3D34430743F0}"/>
              </a:ext>
            </a:extLst>
          </p:cNvPr>
          <p:cNvSpPr>
            <a:spLocks noGrp="1"/>
          </p:cNvSpPr>
          <p:nvPr>
            <p:ph type="body" sz="quarter" idx="13" hasCustomPrompt="1"/>
          </p:nvPr>
        </p:nvSpPr>
        <p:spPr>
          <a:xfrm>
            <a:off x="1401624" y="2747355"/>
            <a:ext cx="7561474" cy="1071134"/>
          </a:xfrm>
          <a:prstGeom prst="rect">
            <a:avLst/>
          </a:prstGeom>
        </p:spPr>
        <p:txBody>
          <a:bodyPr/>
          <a:lstStyle>
            <a:lvl1pPr marL="0" indent="0">
              <a:buNone/>
              <a:defRPr sz="5000" b="0" i="0">
                <a:solidFill>
                  <a:schemeClr val="bg1"/>
                </a:solidFill>
                <a:latin typeface="TITILLIUMMAPS29L-400WT" pitchFamily="2" charset="77"/>
              </a:defRPr>
            </a:lvl1pPr>
          </a:lstStyle>
          <a:p>
            <a:pPr lvl="0"/>
            <a:r>
              <a:rPr lang="es-419"/>
              <a:t>Title</a:t>
            </a:r>
          </a:p>
        </p:txBody>
      </p:sp>
      <p:sp>
        <p:nvSpPr>
          <p:cNvPr id="5" name="Marcador de texto 8">
            <a:extLst>
              <a:ext uri="{FF2B5EF4-FFF2-40B4-BE49-F238E27FC236}">
                <a16:creationId xmlns:a16="http://schemas.microsoft.com/office/drawing/2014/main" id="{5260C6E6-1948-251F-054F-14B8EB1C8E28}"/>
              </a:ext>
            </a:extLst>
          </p:cNvPr>
          <p:cNvSpPr>
            <a:spLocks noGrp="1"/>
          </p:cNvSpPr>
          <p:nvPr>
            <p:ph type="body" sz="quarter" idx="17" hasCustomPrompt="1"/>
          </p:nvPr>
        </p:nvSpPr>
        <p:spPr>
          <a:xfrm>
            <a:off x="1401624" y="6790959"/>
            <a:ext cx="9063176" cy="4177686"/>
          </a:xfrm>
          <a:prstGeom prst="rect">
            <a:avLst/>
          </a:prstGeom>
        </p:spPr>
        <p:txBody>
          <a:bodyPr/>
          <a:lstStyle>
            <a:lvl1pPr marL="0" indent="0">
              <a:lnSpc>
                <a:spcPts val="3800"/>
              </a:lnSpc>
              <a:buNone/>
              <a:defRPr sz="3000" b="0" i="0">
                <a:solidFill>
                  <a:schemeClr val="bg1"/>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7" name="Marcador de posición de imagen 8">
            <a:extLst>
              <a:ext uri="{FF2B5EF4-FFF2-40B4-BE49-F238E27FC236}">
                <a16:creationId xmlns:a16="http://schemas.microsoft.com/office/drawing/2014/main" id="{DE2E9639-5BA7-839D-14F6-8DF64F96D26E}"/>
              </a:ext>
            </a:extLst>
          </p:cNvPr>
          <p:cNvSpPr>
            <a:spLocks noGrp="1"/>
          </p:cNvSpPr>
          <p:nvPr>
            <p:ph type="pic" sz="quarter" idx="16"/>
          </p:nvPr>
        </p:nvSpPr>
        <p:spPr>
          <a:xfrm>
            <a:off x="11989506" y="340895"/>
            <a:ext cx="12074826" cy="13034209"/>
          </a:xfrm>
          <a:prstGeom prst="roundRect">
            <a:avLst>
              <a:gd name="adj" fmla="val 4871"/>
            </a:avLst>
          </a:prstGeom>
        </p:spPr>
        <p:txBody>
          <a:bodyPr/>
          <a:lstStyle/>
          <a:p>
            <a:endParaRPr lang="es-419"/>
          </a:p>
        </p:txBody>
      </p:sp>
      <p:pic>
        <p:nvPicPr>
          <p:cNvPr id="8" name="Imatge" descr="Imatge">
            <a:extLst>
              <a:ext uri="{FF2B5EF4-FFF2-40B4-BE49-F238E27FC236}">
                <a16:creationId xmlns:a16="http://schemas.microsoft.com/office/drawing/2014/main" id="{2AC56E62-21F2-7F82-4335-5CB990105E3A}"/>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16" name="Marcador de pie de página 15">
            <a:extLst>
              <a:ext uri="{FF2B5EF4-FFF2-40B4-BE49-F238E27FC236}">
                <a16:creationId xmlns:a16="http://schemas.microsoft.com/office/drawing/2014/main" id="{94F47E25-ADE8-AE08-4120-51E18CEBBBEA}"/>
              </a:ext>
            </a:extLst>
          </p:cNvPr>
          <p:cNvSpPr>
            <a:spLocks noGrp="1"/>
          </p:cNvSpPr>
          <p:nvPr>
            <p:ph type="ftr" sz="quarter" idx="18"/>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27775256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REC-GREEN!!">
    <p:spTree>
      <p:nvGrpSpPr>
        <p:cNvPr id="1" name=""/>
        <p:cNvGrpSpPr/>
        <p:nvPr/>
      </p:nvGrpSpPr>
      <p:grpSpPr>
        <a:xfrm>
          <a:off x="0" y="0"/>
          <a:ext cx="0" cy="0"/>
          <a:chOff x="0" y="0"/>
          <a:chExt cx="0" cy="0"/>
        </a:xfrm>
      </p:grpSpPr>
      <p:sp>
        <p:nvSpPr>
          <p:cNvPr id="10" name="Rectángulo redondeado 9">
            <a:extLst>
              <a:ext uri="{FF2B5EF4-FFF2-40B4-BE49-F238E27FC236}">
                <a16:creationId xmlns:a16="http://schemas.microsoft.com/office/drawing/2014/main" id="{E3D59629-D459-1786-5B6A-7396ADB29A94}"/>
              </a:ext>
            </a:extLst>
          </p:cNvPr>
          <p:cNvSpPr/>
          <p:nvPr userDrawn="1"/>
        </p:nvSpPr>
        <p:spPr>
          <a:xfrm>
            <a:off x="672301" y="2076994"/>
            <a:ext cx="5973826" cy="9562011"/>
          </a:xfrm>
          <a:prstGeom prst="roundRect">
            <a:avLst>
              <a:gd name="adj" fmla="val 3006"/>
            </a:avLst>
          </a:prstGeom>
          <a:solidFill>
            <a:srgbClr val="79C5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1" name="Marcador de texto 8">
            <a:extLst>
              <a:ext uri="{FF2B5EF4-FFF2-40B4-BE49-F238E27FC236}">
                <a16:creationId xmlns:a16="http://schemas.microsoft.com/office/drawing/2014/main" id="{8EE046E4-924B-F24C-2827-293282982A4E}"/>
              </a:ext>
            </a:extLst>
          </p:cNvPr>
          <p:cNvSpPr>
            <a:spLocks noGrp="1"/>
          </p:cNvSpPr>
          <p:nvPr>
            <p:ph type="body" sz="quarter" idx="13" hasCustomPrompt="1"/>
          </p:nvPr>
        </p:nvSpPr>
        <p:spPr>
          <a:xfrm>
            <a:off x="1200816" y="2754834"/>
            <a:ext cx="4269636" cy="1071134"/>
          </a:xfrm>
          <a:prstGeom prst="rect">
            <a:avLst/>
          </a:prstGeom>
        </p:spPr>
        <p:txBody>
          <a:bodyPr/>
          <a:lstStyle>
            <a:lvl1pPr marL="0" indent="0">
              <a:buNone/>
              <a:defRPr sz="5000" b="0" i="0">
                <a:solidFill>
                  <a:schemeClr val="bg1"/>
                </a:solidFill>
                <a:latin typeface="TITILLIUMMAPS29L-400WT" pitchFamily="2" charset="77"/>
              </a:defRPr>
            </a:lvl1pPr>
          </a:lstStyle>
          <a:p>
            <a:pPr lvl="0"/>
            <a:r>
              <a:rPr lang="es-419"/>
              <a:t>Title</a:t>
            </a:r>
          </a:p>
        </p:txBody>
      </p:sp>
      <p:sp>
        <p:nvSpPr>
          <p:cNvPr id="12" name="Marcador de texto 8">
            <a:extLst>
              <a:ext uri="{FF2B5EF4-FFF2-40B4-BE49-F238E27FC236}">
                <a16:creationId xmlns:a16="http://schemas.microsoft.com/office/drawing/2014/main" id="{C6C1D0D4-64D2-37FF-250C-1F408EE3E0BF}"/>
              </a:ext>
            </a:extLst>
          </p:cNvPr>
          <p:cNvSpPr>
            <a:spLocks noGrp="1"/>
          </p:cNvSpPr>
          <p:nvPr>
            <p:ph type="body" sz="quarter" idx="17" hasCustomPrompt="1"/>
          </p:nvPr>
        </p:nvSpPr>
        <p:spPr>
          <a:xfrm>
            <a:off x="1200816" y="6606887"/>
            <a:ext cx="4572000" cy="4650852"/>
          </a:xfrm>
          <a:prstGeom prst="rect">
            <a:avLst/>
          </a:prstGeom>
        </p:spPr>
        <p:txBody>
          <a:bodyPr/>
          <a:lstStyle>
            <a:lvl1pPr marL="0" indent="0">
              <a:lnSpc>
                <a:spcPts val="3800"/>
              </a:lnSpc>
              <a:buNone/>
              <a:defRPr sz="3000" b="0" i="0">
                <a:solidFill>
                  <a:schemeClr val="bg1"/>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a:t>
            </a:r>
          </a:p>
        </p:txBody>
      </p:sp>
      <p:sp>
        <p:nvSpPr>
          <p:cNvPr id="6" name="Marcador de posición de imagen 8">
            <a:extLst>
              <a:ext uri="{FF2B5EF4-FFF2-40B4-BE49-F238E27FC236}">
                <a16:creationId xmlns:a16="http://schemas.microsoft.com/office/drawing/2014/main" id="{D62C81C7-6606-007C-98C1-8AA6BB405784}"/>
              </a:ext>
            </a:extLst>
          </p:cNvPr>
          <p:cNvSpPr>
            <a:spLocks noGrp="1"/>
          </p:cNvSpPr>
          <p:nvPr>
            <p:ph type="pic" sz="quarter" idx="16"/>
          </p:nvPr>
        </p:nvSpPr>
        <p:spPr>
          <a:xfrm>
            <a:off x="7312362" y="340895"/>
            <a:ext cx="16791194" cy="13034209"/>
          </a:xfrm>
          <a:prstGeom prst="roundRect">
            <a:avLst>
              <a:gd name="adj" fmla="val 2807"/>
            </a:avLst>
          </a:prstGeom>
        </p:spPr>
        <p:txBody>
          <a:bodyPr/>
          <a:lstStyle/>
          <a:p>
            <a:endParaRPr lang="es-419"/>
          </a:p>
        </p:txBody>
      </p:sp>
      <p:pic>
        <p:nvPicPr>
          <p:cNvPr id="7" name="Imatge" descr="Imatge">
            <a:extLst>
              <a:ext uri="{FF2B5EF4-FFF2-40B4-BE49-F238E27FC236}">
                <a16:creationId xmlns:a16="http://schemas.microsoft.com/office/drawing/2014/main" id="{191F1AF3-90BF-5498-08F5-8F8213319AAF}"/>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14" name="Marcador de pie de página 13">
            <a:extLst>
              <a:ext uri="{FF2B5EF4-FFF2-40B4-BE49-F238E27FC236}">
                <a16:creationId xmlns:a16="http://schemas.microsoft.com/office/drawing/2014/main" id="{E6A7C9F2-2166-17E7-BF02-238EEC4E4D30}"/>
              </a:ext>
            </a:extLst>
          </p:cNvPr>
          <p:cNvSpPr>
            <a:spLocks noGrp="1"/>
          </p:cNvSpPr>
          <p:nvPr>
            <p:ph type="ftr" sz="quarter" idx="18"/>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23528588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green - block">
    <p:spTree>
      <p:nvGrpSpPr>
        <p:cNvPr id="1" name=""/>
        <p:cNvGrpSpPr/>
        <p:nvPr/>
      </p:nvGrpSpPr>
      <p:grpSpPr>
        <a:xfrm>
          <a:off x="0" y="0"/>
          <a:ext cx="0" cy="0"/>
          <a:chOff x="0" y="0"/>
          <a:chExt cx="0" cy="0"/>
        </a:xfrm>
      </p:grpSpPr>
      <p:sp>
        <p:nvSpPr>
          <p:cNvPr id="9" name="Marcador de texto 8">
            <a:extLst>
              <a:ext uri="{FF2B5EF4-FFF2-40B4-BE49-F238E27FC236}">
                <a16:creationId xmlns:a16="http://schemas.microsoft.com/office/drawing/2014/main" id="{1790DC50-E4D6-D003-DE7D-D18568EFCB16}"/>
              </a:ext>
            </a:extLst>
          </p:cNvPr>
          <p:cNvSpPr>
            <a:spLocks noGrp="1"/>
          </p:cNvSpPr>
          <p:nvPr>
            <p:ph type="body" sz="quarter" idx="12" hasCustomPrompt="1"/>
          </p:nvPr>
        </p:nvSpPr>
        <p:spPr>
          <a:xfrm>
            <a:off x="1677469" y="4063174"/>
            <a:ext cx="6699250" cy="720725"/>
          </a:xfrm>
          <a:prstGeom prst="rect">
            <a:avLst/>
          </a:prstGeom>
        </p:spPr>
        <p:txBody>
          <a:bodyPr/>
          <a:lstStyle>
            <a:lvl1pPr marL="0" indent="0">
              <a:buNone/>
              <a:defRPr sz="3200"/>
            </a:lvl1pPr>
          </a:lstStyle>
          <a:p>
            <a:pPr lvl="0"/>
            <a:r>
              <a:rPr lang="es-419"/>
              <a:t>Chapter XX</a:t>
            </a:r>
          </a:p>
        </p:txBody>
      </p:sp>
      <p:sp>
        <p:nvSpPr>
          <p:cNvPr id="10" name="Marcador de texto 8">
            <a:extLst>
              <a:ext uri="{FF2B5EF4-FFF2-40B4-BE49-F238E27FC236}">
                <a16:creationId xmlns:a16="http://schemas.microsoft.com/office/drawing/2014/main" id="{A3AE725E-55EE-31E6-20CB-36CABDEBDF94}"/>
              </a:ext>
            </a:extLst>
          </p:cNvPr>
          <p:cNvSpPr>
            <a:spLocks noGrp="1"/>
          </p:cNvSpPr>
          <p:nvPr>
            <p:ph type="body" sz="quarter" idx="13" hasCustomPrompt="1"/>
          </p:nvPr>
        </p:nvSpPr>
        <p:spPr>
          <a:xfrm>
            <a:off x="1677469" y="5108865"/>
            <a:ext cx="12290229" cy="1071134"/>
          </a:xfrm>
          <a:prstGeom prst="rect">
            <a:avLst/>
          </a:prstGeom>
        </p:spPr>
        <p:txBody>
          <a:bodyPr/>
          <a:lstStyle>
            <a:lvl1pPr marL="0" indent="0">
              <a:buNone/>
              <a:defRPr sz="8200" b="0" i="0">
                <a:latin typeface="TITILLIUMMAPS29L-400WT" pitchFamily="2" charset="77"/>
              </a:defRPr>
            </a:lvl1pPr>
          </a:lstStyle>
          <a:p>
            <a:pPr lvl="0"/>
            <a:r>
              <a:rPr lang="es-419"/>
              <a:t>Presentation Title</a:t>
            </a:r>
          </a:p>
        </p:txBody>
      </p:sp>
      <p:sp>
        <p:nvSpPr>
          <p:cNvPr id="3" name="Rectangle">
            <a:extLst>
              <a:ext uri="{FF2B5EF4-FFF2-40B4-BE49-F238E27FC236}">
                <a16:creationId xmlns:a16="http://schemas.microsoft.com/office/drawing/2014/main" id="{EA2DF046-E65F-79EE-3B5A-AD944F1B9A8F}"/>
              </a:ext>
            </a:extLst>
          </p:cNvPr>
          <p:cNvSpPr/>
          <p:nvPr userDrawn="1"/>
        </p:nvSpPr>
        <p:spPr>
          <a:xfrm>
            <a:off x="93249" y="125807"/>
            <a:ext cx="24197502" cy="13464386"/>
          </a:xfrm>
          <a:prstGeom prst="rect">
            <a:avLst/>
          </a:prstGeom>
          <a:ln w="317500">
            <a:solidFill>
              <a:srgbClr val="79C59F"/>
            </a:solidFill>
            <a:miter lim="400000"/>
          </a:ln>
        </p:spPr>
        <p:txBody>
          <a:bodyPr lIns="50800" tIns="50800" rIns="50800" bIns="50800" anchor="ctr"/>
          <a:lstStyle/>
          <a:p>
            <a:pPr algn="ctr" defTabSz="825500">
              <a:spcBef>
                <a:spcPts val="0"/>
              </a:spcBef>
              <a:defRPr sz="3200">
                <a:solidFill>
                  <a:srgbClr val="FFFFFF"/>
                </a:solidFill>
              </a:defRPr>
            </a:pPr>
            <a:endParaRPr/>
          </a:p>
        </p:txBody>
      </p:sp>
      <p:sp>
        <p:nvSpPr>
          <p:cNvPr id="4" name="Marcador de texto 8">
            <a:extLst>
              <a:ext uri="{FF2B5EF4-FFF2-40B4-BE49-F238E27FC236}">
                <a16:creationId xmlns:a16="http://schemas.microsoft.com/office/drawing/2014/main" id="{5A23AE85-EF83-BA01-8934-D08105AA0867}"/>
              </a:ext>
            </a:extLst>
          </p:cNvPr>
          <p:cNvSpPr>
            <a:spLocks noGrp="1"/>
          </p:cNvSpPr>
          <p:nvPr>
            <p:ph type="body" sz="quarter" idx="16" hasCustomPrompt="1"/>
          </p:nvPr>
        </p:nvSpPr>
        <p:spPr>
          <a:xfrm>
            <a:off x="1677468" y="6654601"/>
            <a:ext cx="15764951" cy="2873808"/>
          </a:xfrm>
          <a:prstGeom prst="rect">
            <a:avLst/>
          </a:prstGeom>
        </p:spPr>
        <p:txBody>
          <a:bodyPr/>
          <a:lstStyle>
            <a:lvl1pPr marL="0" indent="0">
              <a:lnSpc>
                <a:spcPts val="3600"/>
              </a:lnSpc>
              <a:spcBef>
                <a:spcPts val="0"/>
              </a:spcBef>
              <a:buNone/>
              <a:defRPr sz="3000">
                <a:solidFill>
                  <a:schemeClr val="bg2">
                    <a:lumMod val="25000"/>
                  </a:schemeClr>
                </a:solidFill>
                <a:latin typeface="+mj-lt"/>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pic>
        <p:nvPicPr>
          <p:cNvPr id="2" name="Imatge" descr="Imatge">
            <a:extLst>
              <a:ext uri="{FF2B5EF4-FFF2-40B4-BE49-F238E27FC236}">
                <a16:creationId xmlns:a16="http://schemas.microsoft.com/office/drawing/2014/main" id="{0E1FE1CB-17F0-E127-2E0B-7C5AB744DAA8}"/>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6" name="Marcador de pie de página 5">
            <a:extLst>
              <a:ext uri="{FF2B5EF4-FFF2-40B4-BE49-F238E27FC236}">
                <a16:creationId xmlns:a16="http://schemas.microsoft.com/office/drawing/2014/main" id="{12E7C7CA-FB54-9627-A76D-8772198D46C2}"/>
              </a:ext>
            </a:extLst>
          </p:cNvPr>
          <p:cNvSpPr>
            <a:spLocks noGrp="1"/>
          </p:cNvSpPr>
          <p:nvPr>
            <p:ph type="ftr" sz="quarter" idx="17"/>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2795422892"/>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26_Basic">
    <p:spTree>
      <p:nvGrpSpPr>
        <p:cNvPr id="1" name=""/>
        <p:cNvGrpSpPr/>
        <p:nvPr/>
      </p:nvGrpSpPr>
      <p:grpSpPr>
        <a:xfrm>
          <a:off x="0" y="0"/>
          <a:ext cx="0" cy="0"/>
          <a:chOff x="0" y="0"/>
          <a:chExt cx="0" cy="0"/>
        </a:xfrm>
      </p:grpSpPr>
      <p:pic>
        <p:nvPicPr>
          <p:cNvPr id="2" name="Imatge" descr="Imatge">
            <a:extLst>
              <a:ext uri="{FF2B5EF4-FFF2-40B4-BE49-F238E27FC236}">
                <a16:creationId xmlns:a16="http://schemas.microsoft.com/office/drawing/2014/main" id="{FE5AC35A-0C13-8619-49F7-F3F7D2C07EAB}"/>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3" name="Título 1">
            <a:extLst>
              <a:ext uri="{FF2B5EF4-FFF2-40B4-BE49-F238E27FC236}">
                <a16:creationId xmlns:a16="http://schemas.microsoft.com/office/drawing/2014/main" id="{1681E95E-CA43-B8A1-D7E1-E72ADA128E97}"/>
              </a:ext>
            </a:extLst>
          </p:cNvPr>
          <p:cNvSpPr>
            <a:spLocks noGrp="1"/>
          </p:cNvSpPr>
          <p:nvPr>
            <p:ph type="title" hasCustomPrompt="1"/>
          </p:nvPr>
        </p:nvSpPr>
        <p:spPr>
          <a:xfrm>
            <a:off x="672301" y="2618571"/>
            <a:ext cx="17281880" cy="1941218"/>
          </a:xfrm>
          <a:prstGeom prst="rect">
            <a:avLst/>
          </a:prstGeom>
        </p:spPr>
        <p:txBody>
          <a:bodyPr/>
          <a:lstStyle>
            <a:lvl1pPr>
              <a:defRPr sz="15000" b="0" i="0">
                <a:solidFill>
                  <a:srgbClr val="4D4D4D"/>
                </a:solidFill>
                <a:latin typeface="TITILLIUMMAPS29L-400WT" pitchFamily="2" charset="77"/>
                <a:cs typeface="Calibri" panose="020F0502020204030204" pitchFamily="34" charset="0"/>
              </a:defRPr>
            </a:lvl1pPr>
          </a:lstStyle>
          <a:p>
            <a:r>
              <a:rPr lang="es-MX" err="1"/>
              <a:t>Subtitle</a:t>
            </a:r>
            <a:r>
              <a:rPr lang="ru-RU"/>
              <a:t> </a:t>
            </a:r>
            <a:r>
              <a:rPr lang="es-MX" err="1"/>
              <a:t>example</a:t>
            </a:r>
            <a:endParaRPr lang="es-419"/>
          </a:p>
        </p:txBody>
      </p:sp>
      <p:sp>
        <p:nvSpPr>
          <p:cNvPr id="4" name="Marcador de texto 8">
            <a:extLst>
              <a:ext uri="{FF2B5EF4-FFF2-40B4-BE49-F238E27FC236}">
                <a16:creationId xmlns:a16="http://schemas.microsoft.com/office/drawing/2014/main" id="{87D6F96B-8C04-F522-1C32-E14F97E62CB3}"/>
              </a:ext>
            </a:extLst>
          </p:cNvPr>
          <p:cNvSpPr>
            <a:spLocks noGrp="1"/>
          </p:cNvSpPr>
          <p:nvPr>
            <p:ph type="body" sz="quarter" idx="20" hasCustomPrompt="1"/>
          </p:nvPr>
        </p:nvSpPr>
        <p:spPr>
          <a:xfrm>
            <a:off x="672301" y="5631366"/>
            <a:ext cx="11032020" cy="7330254"/>
          </a:xfrm>
          <a:prstGeom prst="rect">
            <a:avLst/>
          </a:prstGeom>
        </p:spPr>
        <p:txBody>
          <a:bodyPr/>
          <a:lstStyle>
            <a:lvl1pPr marL="0" indent="0">
              <a:lnSpc>
                <a:spcPts val="3500"/>
              </a:lnSpc>
              <a:buNone/>
              <a:defRPr sz="3000" b="0" i="0">
                <a:solidFill>
                  <a:srgbClr val="4D4D4D"/>
                </a:solidFill>
                <a:latin typeface="+mj-lt"/>
                <a:cs typeface="Calibri" panose="020F0502020204030204" pitchFamily="34" charset="0"/>
              </a:defRPr>
            </a:lvl1pPr>
          </a:lstStyle>
          <a:p>
            <a:pPr lvl="0"/>
            <a:r>
              <a:rPr lang="es-419" err="1"/>
              <a:t>Lorem</a:t>
            </a:r>
            <a:r>
              <a:rPr lang="es-419"/>
              <a:t> </a:t>
            </a:r>
            <a:r>
              <a:rPr lang="es-419" err="1"/>
              <a:t>ipsum</a:t>
            </a:r>
            <a:r>
              <a:rPr lang="es-419"/>
              <a:t> dolor </a:t>
            </a:r>
            <a:r>
              <a:rPr lang="es-419" err="1"/>
              <a:t>sit</a:t>
            </a:r>
            <a:r>
              <a:rPr lang="es-419"/>
              <a:t> </a:t>
            </a:r>
            <a:r>
              <a:rPr lang="es-419" err="1"/>
              <a:t>amet</a:t>
            </a:r>
            <a:r>
              <a:rPr lang="es-419"/>
              <a:t>, </a:t>
            </a:r>
            <a:r>
              <a:rPr lang="es-419" err="1"/>
              <a:t>consectetur</a:t>
            </a:r>
            <a:r>
              <a:rPr lang="es-419"/>
              <a:t> </a:t>
            </a:r>
            <a:r>
              <a:rPr lang="es-419" err="1"/>
              <a:t>adipiscing</a:t>
            </a:r>
            <a:r>
              <a:rPr lang="es-419"/>
              <a:t> </a:t>
            </a:r>
            <a:r>
              <a:rPr lang="es-419" err="1"/>
              <a:t>elit</a:t>
            </a:r>
            <a:r>
              <a:rPr lang="es-419"/>
              <a:t>, sed do </a:t>
            </a:r>
            <a:r>
              <a:rPr lang="es-419" err="1"/>
              <a:t>eiusmod</a:t>
            </a:r>
            <a:r>
              <a:rPr lang="es-419"/>
              <a:t> </a:t>
            </a:r>
            <a:r>
              <a:rPr lang="es-419" err="1"/>
              <a:t>tempor</a:t>
            </a:r>
            <a:r>
              <a:rPr lang="es-419"/>
              <a:t> </a:t>
            </a:r>
            <a:r>
              <a:rPr lang="es-419" err="1"/>
              <a:t>incididunt</a:t>
            </a:r>
            <a:r>
              <a:rPr lang="es-419"/>
              <a:t> ut labore et </a:t>
            </a:r>
            <a:r>
              <a:rPr lang="es-419" err="1"/>
              <a:t>dolore</a:t>
            </a:r>
            <a:r>
              <a:rPr lang="es-419"/>
              <a:t> magna </a:t>
            </a:r>
            <a:r>
              <a:rPr lang="es-419" err="1"/>
              <a:t>aliqua</a:t>
            </a:r>
            <a:r>
              <a:rPr lang="es-419"/>
              <a:t>. Ut </a:t>
            </a:r>
            <a:r>
              <a:rPr lang="es-419" err="1"/>
              <a:t>enim</a:t>
            </a:r>
            <a:r>
              <a:rPr lang="es-419"/>
              <a:t> ad </a:t>
            </a:r>
            <a:r>
              <a:rPr lang="es-419" err="1"/>
              <a:t>minim</a:t>
            </a:r>
            <a:r>
              <a:rPr lang="es-419"/>
              <a:t> </a:t>
            </a:r>
            <a:r>
              <a:rPr lang="es-419" err="1"/>
              <a:t>veniam</a:t>
            </a:r>
            <a:r>
              <a:rPr lang="es-419"/>
              <a:t>, quis </a:t>
            </a:r>
            <a:r>
              <a:rPr lang="es-419" err="1"/>
              <a:t>nostrud</a:t>
            </a:r>
            <a:r>
              <a:rPr lang="es-419"/>
              <a:t> </a:t>
            </a:r>
            <a:r>
              <a:rPr lang="es-419" err="1"/>
              <a:t>exercitation</a:t>
            </a:r>
            <a:r>
              <a:rPr lang="es-419"/>
              <a:t> </a:t>
            </a:r>
            <a:r>
              <a:rPr lang="es-419" err="1"/>
              <a:t>ullamco</a:t>
            </a:r>
            <a:r>
              <a:rPr lang="es-419"/>
              <a:t> </a:t>
            </a:r>
            <a:r>
              <a:rPr lang="es-419" err="1"/>
              <a:t>laboris</a:t>
            </a:r>
            <a:r>
              <a:rPr lang="es-419"/>
              <a:t> </a:t>
            </a:r>
            <a:r>
              <a:rPr lang="es-419" err="1"/>
              <a:t>nisi</a:t>
            </a:r>
            <a:r>
              <a:rPr lang="es-419"/>
              <a:t> ut </a:t>
            </a:r>
            <a:r>
              <a:rPr lang="es-419" err="1"/>
              <a:t>aliquip</a:t>
            </a:r>
            <a:r>
              <a:rPr lang="es-419"/>
              <a:t> ex </a:t>
            </a:r>
            <a:r>
              <a:rPr lang="es-419" err="1"/>
              <a:t>ea</a:t>
            </a:r>
            <a:r>
              <a:rPr lang="es-419"/>
              <a:t> commodo </a:t>
            </a:r>
            <a:r>
              <a:rPr lang="es-419" err="1"/>
              <a:t>consequat</a:t>
            </a:r>
            <a:r>
              <a:rPr lang="es-419"/>
              <a:t>. </a:t>
            </a:r>
            <a:r>
              <a:rPr lang="es-419" err="1"/>
              <a:t>Duis</a:t>
            </a:r>
            <a:r>
              <a:rPr lang="es-419"/>
              <a:t> </a:t>
            </a:r>
            <a:r>
              <a:rPr lang="es-419" err="1"/>
              <a:t>aute</a:t>
            </a:r>
            <a:r>
              <a:rPr lang="es-419"/>
              <a:t> </a:t>
            </a:r>
            <a:r>
              <a:rPr lang="es-419" err="1"/>
              <a:t>irure</a:t>
            </a:r>
            <a:r>
              <a:rPr lang="es-419"/>
              <a:t> dolor in </a:t>
            </a:r>
            <a:r>
              <a:rPr lang="es-419" err="1"/>
              <a:t>reprehenderit</a:t>
            </a:r>
            <a:r>
              <a:rPr lang="es-419"/>
              <a:t> in </a:t>
            </a:r>
            <a:r>
              <a:rPr lang="es-419" err="1"/>
              <a:t>voluptate</a:t>
            </a:r>
            <a:r>
              <a:rPr lang="es-419"/>
              <a:t> </a:t>
            </a:r>
            <a:r>
              <a:rPr lang="es-419" err="1"/>
              <a:t>velit</a:t>
            </a:r>
            <a:r>
              <a:rPr lang="es-419"/>
              <a:t> </a:t>
            </a:r>
            <a:r>
              <a:rPr lang="es-419" err="1"/>
              <a:t>esse</a:t>
            </a:r>
            <a:r>
              <a:rPr lang="es-419"/>
              <a:t> </a:t>
            </a:r>
            <a:r>
              <a:rPr lang="es-419" err="1"/>
              <a:t>cillum</a:t>
            </a:r>
            <a:r>
              <a:rPr lang="es-419"/>
              <a:t> </a:t>
            </a:r>
            <a:r>
              <a:rPr lang="es-419" err="1"/>
              <a:t>dolore</a:t>
            </a:r>
            <a:r>
              <a:rPr lang="es-419"/>
              <a:t> </a:t>
            </a:r>
            <a:r>
              <a:rPr lang="es-419" err="1"/>
              <a:t>eu</a:t>
            </a:r>
            <a:r>
              <a:rPr lang="es-419"/>
              <a:t> </a:t>
            </a:r>
            <a:r>
              <a:rPr lang="es-419" err="1"/>
              <a:t>fugiat</a:t>
            </a:r>
            <a:r>
              <a:rPr lang="es-419"/>
              <a:t> </a:t>
            </a:r>
            <a:r>
              <a:rPr lang="es-419" err="1"/>
              <a:t>nulla</a:t>
            </a:r>
            <a:r>
              <a:rPr lang="es-419"/>
              <a:t> </a:t>
            </a:r>
            <a:r>
              <a:rPr lang="es-419" err="1"/>
              <a:t>pariatur</a:t>
            </a:r>
            <a:r>
              <a:rPr lang="es-419"/>
              <a:t>. </a:t>
            </a:r>
            <a:r>
              <a:rPr lang="es-419" err="1"/>
              <a:t>Excepteur</a:t>
            </a:r>
            <a:r>
              <a:rPr lang="es-419"/>
              <a:t> </a:t>
            </a:r>
            <a:r>
              <a:rPr lang="es-419" err="1"/>
              <a:t>sint</a:t>
            </a:r>
            <a:r>
              <a:rPr lang="es-419"/>
              <a:t> </a:t>
            </a:r>
            <a:r>
              <a:rPr lang="es-419" err="1"/>
              <a:t>occaecat</a:t>
            </a:r>
            <a:r>
              <a:rPr lang="es-419"/>
              <a:t> </a:t>
            </a:r>
            <a:r>
              <a:rPr lang="es-419" err="1"/>
              <a:t>cupidatat</a:t>
            </a:r>
            <a:r>
              <a:rPr lang="es-419"/>
              <a:t> non </a:t>
            </a:r>
            <a:r>
              <a:rPr lang="es-419" err="1"/>
              <a:t>proident</a:t>
            </a:r>
            <a:r>
              <a:rPr lang="es-419"/>
              <a:t>, sunt in culpa qui </a:t>
            </a:r>
            <a:r>
              <a:rPr lang="es-419" err="1"/>
              <a:t>officia</a:t>
            </a:r>
            <a:r>
              <a:rPr lang="es-419"/>
              <a:t> </a:t>
            </a:r>
            <a:r>
              <a:rPr lang="es-419" err="1"/>
              <a:t>deserunt</a:t>
            </a:r>
            <a:r>
              <a:rPr lang="es-419"/>
              <a:t> </a:t>
            </a:r>
            <a:r>
              <a:rPr lang="es-419" err="1"/>
              <a:t>mollit</a:t>
            </a:r>
            <a:r>
              <a:rPr lang="es-419"/>
              <a:t> </a:t>
            </a:r>
            <a:r>
              <a:rPr lang="es-419" err="1"/>
              <a:t>anim</a:t>
            </a:r>
            <a:r>
              <a:rPr lang="es-419"/>
              <a:t> id </a:t>
            </a:r>
            <a:r>
              <a:rPr lang="es-419" err="1"/>
              <a:t>est</a:t>
            </a:r>
            <a:r>
              <a:rPr lang="es-419"/>
              <a:t> </a:t>
            </a:r>
            <a:r>
              <a:rPr lang="es-419" err="1"/>
              <a:t>laborum</a:t>
            </a:r>
            <a:r>
              <a:rPr lang="es-419"/>
              <a:t>.</a:t>
            </a:r>
          </a:p>
        </p:txBody>
      </p:sp>
      <p:sp>
        <p:nvSpPr>
          <p:cNvPr id="5" name="Marcador de texto 8">
            <a:extLst>
              <a:ext uri="{FF2B5EF4-FFF2-40B4-BE49-F238E27FC236}">
                <a16:creationId xmlns:a16="http://schemas.microsoft.com/office/drawing/2014/main" id="{353ED575-E98C-8D29-F390-0CDEA53750A3}"/>
              </a:ext>
            </a:extLst>
          </p:cNvPr>
          <p:cNvSpPr>
            <a:spLocks noGrp="1"/>
          </p:cNvSpPr>
          <p:nvPr>
            <p:ph type="body" sz="quarter" idx="21" hasCustomPrompt="1"/>
          </p:nvPr>
        </p:nvSpPr>
        <p:spPr>
          <a:xfrm>
            <a:off x="12679679" y="5631366"/>
            <a:ext cx="11032020" cy="7330254"/>
          </a:xfrm>
          <a:prstGeom prst="rect">
            <a:avLst/>
          </a:prstGeom>
        </p:spPr>
        <p:txBody>
          <a:bodyPr/>
          <a:lstStyle>
            <a:lvl1pPr marL="0" indent="0">
              <a:lnSpc>
                <a:spcPts val="3500"/>
              </a:lnSpc>
              <a:buNone/>
              <a:defRPr sz="3000" b="0" i="0">
                <a:solidFill>
                  <a:srgbClr val="4D4D4D"/>
                </a:solidFill>
                <a:latin typeface="+mj-lt"/>
                <a:cs typeface="Calibri" panose="020F0502020204030204" pitchFamily="34" charset="0"/>
              </a:defRPr>
            </a:lvl1pPr>
          </a:lstStyle>
          <a:p>
            <a:pPr lvl="0"/>
            <a:r>
              <a:rPr lang="es-419" err="1"/>
              <a:t>Lorem</a:t>
            </a:r>
            <a:r>
              <a:rPr lang="es-419"/>
              <a:t> </a:t>
            </a:r>
            <a:r>
              <a:rPr lang="es-419" err="1"/>
              <a:t>ipsum</a:t>
            </a:r>
            <a:r>
              <a:rPr lang="es-419"/>
              <a:t> dolor </a:t>
            </a:r>
            <a:r>
              <a:rPr lang="es-419" err="1"/>
              <a:t>sit</a:t>
            </a:r>
            <a:r>
              <a:rPr lang="es-419"/>
              <a:t> </a:t>
            </a:r>
            <a:r>
              <a:rPr lang="es-419" err="1"/>
              <a:t>amet</a:t>
            </a:r>
            <a:r>
              <a:rPr lang="es-419"/>
              <a:t>, </a:t>
            </a:r>
            <a:r>
              <a:rPr lang="es-419" err="1"/>
              <a:t>consectetur</a:t>
            </a:r>
            <a:r>
              <a:rPr lang="es-419"/>
              <a:t> </a:t>
            </a:r>
            <a:r>
              <a:rPr lang="es-419" err="1"/>
              <a:t>adipiscing</a:t>
            </a:r>
            <a:r>
              <a:rPr lang="es-419"/>
              <a:t> </a:t>
            </a:r>
            <a:r>
              <a:rPr lang="es-419" err="1"/>
              <a:t>elit</a:t>
            </a:r>
            <a:r>
              <a:rPr lang="es-419"/>
              <a:t>, sed do </a:t>
            </a:r>
            <a:r>
              <a:rPr lang="es-419" err="1"/>
              <a:t>eiusmod</a:t>
            </a:r>
            <a:r>
              <a:rPr lang="es-419"/>
              <a:t> </a:t>
            </a:r>
            <a:r>
              <a:rPr lang="es-419" err="1"/>
              <a:t>tempor</a:t>
            </a:r>
            <a:r>
              <a:rPr lang="es-419"/>
              <a:t> </a:t>
            </a:r>
            <a:r>
              <a:rPr lang="es-419" err="1"/>
              <a:t>incididunt</a:t>
            </a:r>
            <a:r>
              <a:rPr lang="es-419"/>
              <a:t> ut labore et </a:t>
            </a:r>
            <a:r>
              <a:rPr lang="es-419" err="1"/>
              <a:t>dolore</a:t>
            </a:r>
            <a:r>
              <a:rPr lang="es-419"/>
              <a:t> magna </a:t>
            </a:r>
            <a:r>
              <a:rPr lang="es-419" err="1"/>
              <a:t>aliqua</a:t>
            </a:r>
            <a:r>
              <a:rPr lang="es-419"/>
              <a:t>. Ut </a:t>
            </a:r>
            <a:r>
              <a:rPr lang="es-419" err="1"/>
              <a:t>enim</a:t>
            </a:r>
            <a:r>
              <a:rPr lang="es-419"/>
              <a:t> ad </a:t>
            </a:r>
            <a:r>
              <a:rPr lang="es-419" err="1"/>
              <a:t>minim</a:t>
            </a:r>
            <a:r>
              <a:rPr lang="es-419"/>
              <a:t> </a:t>
            </a:r>
            <a:r>
              <a:rPr lang="es-419" err="1"/>
              <a:t>veniam</a:t>
            </a:r>
            <a:r>
              <a:rPr lang="es-419"/>
              <a:t>, quis </a:t>
            </a:r>
            <a:r>
              <a:rPr lang="es-419" err="1"/>
              <a:t>nostrud</a:t>
            </a:r>
            <a:r>
              <a:rPr lang="es-419"/>
              <a:t> </a:t>
            </a:r>
            <a:r>
              <a:rPr lang="es-419" err="1"/>
              <a:t>exercitation</a:t>
            </a:r>
            <a:r>
              <a:rPr lang="es-419"/>
              <a:t> </a:t>
            </a:r>
            <a:r>
              <a:rPr lang="es-419" err="1"/>
              <a:t>ullamco</a:t>
            </a:r>
            <a:r>
              <a:rPr lang="es-419"/>
              <a:t> </a:t>
            </a:r>
            <a:r>
              <a:rPr lang="es-419" err="1"/>
              <a:t>laboris</a:t>
            </a:r>
            <a:r>
              <a:rPr lang="es-419"/>
              <a:t> </a:t>
            </a:r>
            <a:r>
              <a:rPr lang="es-419" err="1"/>
              <a:t>nisi</a:t>
            </a:r>
            <a:r>
              <a:rPr lang="es-419"/>
              <a:t> ut </a:t>
            </a:r>
            <a:r>
              <a:rPr lang="es-419" err="1"/>
              <a:t>aliquip</a:t>
            </a:r>
            <a:r>
              <a:rPr lang="es-419"/>
              <a:t> ex </a:t>
            </a:r>
            <a:r>
              <a:rPr lang="es-419" err="1"/>
              <a:t>ea</a:t>
            </a:r>
            <a:r>
              <a:rPr lang="es-419"/>
              <a:t> commodo </a:t>
            </a:r>
            <a:r>
              <a:rPr lang="es-419" err="1"/>
              <a:t>consequat</a:t>
            </a:r>
            <a:r>
              <a:rPr lang="es-419"/>
              <a:t>. </a:t>
            </a:r>
            <a:r>
              <a:rPr lang="es-419" err="1"/>
              <a:t>Duis</a:t>
            </a:r>
            <a:r>
              <a:rPr lang="es-419"/>
              <a:t> </a:t>
            </a:r>
            <a:r>
              <a:rPr lang="es-419" err="1"/>
              <a:t>aute</a:t>
            </a:r>
            <a:r>
              <a:rPr lang="es-419"/>
              <a:t> </a:t>
            </a:r>
            <a:r>
              <a:rPr lang="es-419" err="1"/>
              <a:t>irure</a:t>
            </a:r>
            <a:r>
              <a:rPr lang="es-419"/>
              <a:t> dolor in </a:t>
            </a:r>
            <a:r>
              <a:rPr lang="es-419" err="1"/>
              <a:t>reprehenderit</a:t>
            </a:r>
            <a:r>
              <a:rPr lang="es-419"/>
              <a:t> in </a:t>
            </a:r>
            <a:r>
              <a:rPr lang="es-419" err="1"/>
              <a:t>voluptate</a:t>
            </a:r>
            <a:r>
              <a:rPr lang="es-419"/>
              <a:t> </a:t>
            </a:r>
            <a:r>
              <a:rPr lang="es-419" err="1"/>
              <a:t>velit</a:t>
            </a:r>
            <a:r>
              <a:rPr lang="es-419"/>
              <a:t> </a:t>
            </a:r>
            <a:r>
              <a:rPr lang="es-419" err="1"/>
              <a:t>esse</a:t>
            </a:r>
            <a:r>
              <a:rPr lang="es-419"/>
              <a:t> </a:t>
            </a:r>
            <a:r>
              <a:rPr lang="es-419" err="1"/>
              <a:t>cillum</a:t>
            </a:r>
            <a:r>
              <a:rPr lang="es-419"/>
              <a:t> </a:t>
            </a:r>
            <a:r>
              <a:rPr lang="es-419" err="1"/>
              <a:t>dolore</a:t>
            </a:r>
            <a:r>
              <a:rPr lang="es-419"/>
              <a:t> </a:t>
            </a:r>
            <a:r>
              <a:rPr lang="es-419" err="1"/>
              <a:t>eu</a:t>
            </a:r>
            <a:r>
              <a:rPr lang="es-419"/>
              <a:t> </a:t>
            </a:r>
            <a:r>
              <a:rPr lang="es-419" err="1"/>
              <a:t>fugiat</a:t>
            </a:r>
            <a:r>
              <a:rPr lang="es-419"/>
              <a:t> </a:t>
            </a:r>
            <a:r>
              <a:rPr lang="es-419" err="1"/>
              <a:t>nulla</a:t>
            </a:r>
            <a:r>
              <a:rPr lang="es-419"/>
              <a:t> </a:t>
            </a:r>
            <a:r>
              <a:rPr lang="es-419" err="1"/>
              <a:t>pariatur</a:t>
            </a:r>
            <a:r>
              <a:rPr lang="es-419"/>
              <a:t>. </a:t>
            </a:r>
            <a:r>
              <a:rPr lang="es-419" err="1"/>
              <a:t>Excepteur</a:t>
            </a:r>
            <a:r>
              <a:rPr lang="es-419"/>
              <a:t> </a:t>
            </a:r>
            <a:r>
              <a:rPr lang="es-419" err="1"/>
              <a:t>sint</a:t>
            </a:r>
            <a:r>
              <a:rPr lang="es-419"/>
              <a:t> </a:t>
            </a:r>
            <a:r>
              <a:rPr lang="es-419" err="1"/>
              <a:t>occaecat</a:t>
            </a:r>
            <a:r>
              <a:rPr lang="es-419"/>
              <a:t> </a:t>
            </a:r>
            <a:r>
              <a:rPr lang="es-419" err="1"/>
              <a:t>cupidatat</a:t>
            </a:r>
            <a:r>
              <a:rPr lang="es-419"/>
              <a:t> non </a:t>
            </a:r>
            <a:r>
              <a:rPr lang="es-419" err="1"/>
              <a:t>proident</a:t>
            </a:r>
            <a:r>
              <a:rPr lang="es-419"/>
              <a:t>, sunt in culpa qui </a:t>
            </a:r>
            <a:r>
              <a:rPr lang="es-419" err="1"/>
              <a:t>officia</a:t>
            </a:r>
            <a:r>
              <a:rPr lang="es-419"/>
              <a:t> </a:t>
            </a:r>
            <a:r>
              <a:rPr lang="es-419" err="1"/>
              <a:t>deserunt</a:t>
            </a:r>
            <a:r>
              <a:rPr lang="es-419"/>
              <a:t> </a:t>
            </a:r>
            <a:r>
              <a:rPr lang="es-419" err="1"/>
              <a:t>mollit</a:t>
            </a:r>
            <a:r>
              <a:rPr lang="es-419"/>
              <a:t> </a:t>
            </a:r>
            <a:r>
              <a:rPr lang="es-419" err="1"/>
              <a:t>anim</a:t>
            </a:r>
            <a:r>
              <a:rPr lang="es-419"/>
              <a:t> id </a:t>
            </a:r>
            <a:r>
              <a:rPr lang="es-419" err="1"/>
              <a:t>est</a:t>
            </a:r>
            <a:r>
              <a:rPr lang="es-419"/>
              <a:t> </a:t>
            </a:r>
            <a:r>
              <a:rPr lang="es-419" err="1"/>
              <a:t>laborum</a:t>
            </a:r>
            <a:r>
              <a:rPr lang="es-419"/>
              <a:t>.</a:t>
            </a:r>
          </a:p>
        </p:txBody>
      </p:sp>
    </p:spTree>
    <p:extLst>
      <p:ext uri="{BB962C8B-B14F-4D97-AF65-F5344CB8AC3E}">
        <p14:creationId xmlns:p14="http://schemas.microsoft.com/office/powerpoint/2010/main" val="1942009677"/>
      </p:ext>
    </p:extLst>
  </p:cSld>
  <p:clrMapOvr>
    <a:masterClrMapping/>
  </p:clrMapOvr>
  <p:transition spd="med"/>
  <p:extLst>
    <p:ext uri="{DCECCB84-F9BA-43D5-87BE-67443E8EF086}">
      <p15:sldGuideLst xmlns:p15="http://schemas.microsoft.com/office/powerpoint/2012/main">
        <p15:guide id="1" orient="horz" pos="4320" userDrawn="1">
          <p15:clr>
            <a:srgbClr val="FBAE40"/>
          </p15:clr>
        </p15:guide>
        <p15:guide id="2" pos="7680"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green - block">
    <p:spTree>
      <p:nvGrpSpPr>
        <p:cNvPr id="1" name=""/>
        <p:cNvGrpSpPr/>
        <p:nvPr/>
      </p:nvGrpSpPr>
      <p:grpSpPr>
        <a:xfrm>
          <a:off x="0" y="0"/>
          <a:ext cx="0" cy="0"/>
          <a:chOff x="0" y="0"/>
          <a:chExt cx="0" cy="0"/>
        </a:xfrm>
      </p:grpSpPr>
      <p:sp>
        <p:nvSpPr>
          <p:cNvPr id="9" name="Marcador de texto 8">
            <a:extLst>
              <a:ext uri="{FF2B5EF4-FFF2-40B4-BE49-F238E27FC236}">
                <a16:creationId xmlns:a16="http://schemas.microsoft.com/office/drawing/2014/main" id="{1790DC50-E4D6-D003-DE7D-D18568EFCB16}"/>
              </a:ext>
            </a:extLst>
          </p:cNvPr>
          <p:cNvSpPr>
            <a:spLocks noGrp="1"/>
          </p:cNvSpPr>
          <p:nvPr>
            <p:ph type="body" sz="quarter" idx="12" hasCustomPrompt="1"/>
          </p:nvPr>
        </p:nvSpPr>
        <p:spPr>
          <a:xfrm>
            <a:off x="1655166" y="3214219"/>
            <a:ext cx="6699250" cy="720725"/>
          </a:xfrm>
          <a:prstGeom prst="rect">
            <a:avLst/>
          </a:prstGeom>
        </p:spPr>
        <p:txBody>
          <a:bodyPr/>
          <a:lstStyle>
            <a:lvl1pPr marL="0" indent="0">
              <a:buNone/>
              <a:defRPr sz="3200"/>
            </a:lvl1pPr>
          </a:lstStyle>
          <a:p>
            <a:pPr lvl="0"/>
            <a:r>
              <a:rPr lang="es-419"/>
              <a:t>Chapter XX</a:t>
            </a:r>
          </a:p>
        </p:txBody>
      </p:sp>
      <p:sp>
        <p:nvSpPr>
          <p:cNvPr id="10" name="Marcador de texto 8">
            <a:extLst>
              <a:ext uri="{FF2B5EF4-FFF2-40B4-BE49-F238E27FC236}">
                <a16:creationId xmlns:a16="http://schemas.microsoft.com/office/drawing/2014/main" id="{A3AE725E-55EE-31E6-20CB-36CABDEBDF94}"/>
              </a:ext>
            </a:extLst>
          </p:cNvPr>
          <p:cNvSpPr>
            <a:spLocks noGrp="1"/>
          </p:cNvSpPr>
          <p:nvPr>
            <p:ph type="body" sz="quarter" idx="13" hasCustomPrompt="1"/>
          </p:nvPr>
        </p:nvSpPr>
        <p:spPr>
          <a:xfrm>
            <a:off x="1655166" y="4259910"/>
            <a:ext cx="12290229" cy="1071134"/>
          </a:xfrm>
          <a:prstGeom prst="rect">
            <a:avLst/>
          </a:prstGeom>
        </p:spPr>
        <p:txBody>
          <a:bodyPr/>
          <a:lstStyle>
            <a:lvl1pPr marL="0" indent="0">
              <a:buNone/>
              <a:defRPr sz="8200" b="0" i="0">
                <a:latin typeface="TITILLIUMMAPS29L-400WT" pitchFamily="2" charset="77"/>
              </a:defRPr>
            </a:lvl1pPr>
          </a:lstStyle>
          <a:p>
            <a:pPr lvl="0"/>
            <a:r>
              <a:rPr lang="es-419"/>
              <a:t>Presentation Title</a:t>
            </a:r>
          </a:p>
        </p:txBody>
      </p:sp>
      <p:sp>
        <p:nvSpPr>
          <p:cNvPr id="3" name="Rectangle">
            <a:extLst>
              <a:ext uri="{FF2B5EF4-FFF2-40B4-BE49-F238E27FC236}">
                <a16:creationId xmlns:a16="http://schemas.microsoft.com/office/drawing/2014/main" id="{EA2DF046-E65F-79EE-3B5A-AD944F1B9A8F}"/>
              </a:ext>
            </a:extLst>
          </p:cNvPr>
          <p:cNvSpPr/>
          <p:nvPr userDrawn="1"/>
        </p:nvSpPr>
        <p:spPr>
          <a:xfrm>
            <a:off x="93249" y="125807"/>
            <a:ext cx="24197502" cy="13464386"/>
          </a:xfrm>
          <a:prstGeom prst="rect">
            <a:avLst/>
          </a:prstGeom>
          <a:ln w="317500">
            <a:solidFill>
              <a:srgbClr val="79C59F"/>
            </a:solidFill>
            <a:miter lim="400000"/>
          </a:ln>
        </p:spPr>
        <p:txBody>
          <a:bodyPr lIns="50800" tIns="50800" rIns="50800" bIns="50800" anchor="ctr"/>
          <a:lstStyle/>
          <a:p>
            <a:pPr algn="ctr" defTabSz="825500">
              <a:spcBef>
                <a:spcPts val="0"/>
              </a:spcBef>
              <a:defRPr sz="3200">
                <a:solidFill>
                  <a:srgbClr val="FFFFFF"/>
                </a:solidFill>
              </a:defRPr>
            </a:pPr>
            <a:endParaRPr/>
          </a:p>
        </p:txBody>
      </p:sp>
      <p:sp>
        <p:nvSpPr>
          <p:cNvPr id="11" name="Marcador de texto 8">
            <a:extLst>
              <a:ext uri="{FF2B5EF4-FFF2-40B4-BE49-F238E27FC236}">
                <a16:creationId xmlns:a16="http://schemas.microsoft.com/office/drawing/2014/main" id="{0A4CF0F6-9F35-49D0-4578-D5F45D9AB4F4}"/>
              </a:ext>
            </a:extLst>
          </p:cNvPr>
          <p:cNvSpPr>
            <a:spLocks noGrp="1"/>
          </p:cNvSpPr>
          <p:nvPr>
            <p:ph type="body" sz="quarter" idx="17" hasCustomPrompt="1"/>
          </p:nvPr>
        </p:nvSpPr>
        <p:spPr>
          <a:xfrm>
            <a:off x="1655167" y="6035776"/>
            <a:ext cx="7561474" cy="5068388"/>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12" name="Marcador de texto 8">
            <a:extLst>
              <a:ext uri="{FF2B5EF4-FFF2-40B4-BE49-F238E27FC236}">
                <a16:creationId xmlns:a16="http://schemas.microsoft.com/office/drawing/2014/main" id="{B9FBF337-FE3B-AF8B-F429-3B6A7D6F19F0}"/>
              </a:ext>
            </a:extLst>
          </p:cNvPr>
          <p:cNvSpPr>
            <a:spLocks noGrp="1"/>
          </p:cNvSpPr>
          <p:nvPr>
            <p:ph type="body" sz="quarter" idx="18" hasCustomPrompt="1"/>
          </p:nvPr>
        </p:nvSpPr>
        <p:spPr>
          <a:xfrm>
            <a:off x="9754138" y="6035776"/>
            <a:ext cx="7561474" cy="5068388"/>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pic>
        <p:nvPicPr>
          <p:cNvPr id="2" name="Imatge" descr="Imatge">
            <a:extLst>
              <a:ext uri="{FF2B5EF4-FFF2-40B4-BE49-F238E27FC236}">
                <a16:creationId xmlns:a16="http://schemas.microsoft.com/office/drawing/2014/main" id="{C946C874-B433-B39B-02CD-0BDF2F6F80AD}"/>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4" name="Marcador de pie de página 3">
            <a:extLst>
              <a:ext uri="{FF2B5EF4-FFF2-40B4-BE49-F238E27FC236}">
                <a16:creationId xmlns:a16="http://schemas.microsoft.com/office/drawing/2014/main" id="{BC5E6E0F-6DBE-74CA-650B-1D5B3EC43515}"/>
              </a:ext>
            </a:extLst>
          </p:cNvPr>
          <p:cNvSpPr>
            <a:spLocks noGrp="1"/>
          </p:cNvSpPr>
          <p:nvPr>
            <p:ph type="ftr" sz="quarter" idx="19"/>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178104212"/>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Close">
    <p:spTree>
      <p:nvGrpSpPr>
        <p:cNvPr id="1" name=""/>
        <p:cNvGrpSpPr/>
        <p:nvPr/>
      </p:nvGrpSpPr>
      <p:grpSpPr>
        <a:xfrm>
          <a:off x="0" y="0"/>
          <a:ext cx="0" cy="0"/>
          <a:chOff x="0" y="0"/>
          <a:chExt cx="0" cy="0"/>
        </a:xfrm>
      </p:grpSpPr>
      <p:sp>
        <p:nvSpPr>
          <p:cNvPr id="9" name="Rectángulo redondeado 8">
            <a:extLst>
              <a:ext uri="{FF2B5EF4-FFF2-40B4-BE49-F238E27FC236}">
                <a16:creationId xmlns:a16="http://schemas.microsoft.com/office/drawing/2014/main" id="{5A4E765F-EB06-226E-84AF-DCC1C17DD52A}"/>
              </a:ext>
            </a:extLst>
          </p:cNvPr>
          <p:cNvSpPr/>
          <p:nvPr userDrawn="1"/>
        </p:nvSpPr>
        <p:spPr>
          <a:xfrm>
            <a:off x="14236547" y="9346299"/>
            <a:ext cx="9245671" cy="3182927"/>
          </a:xfrm>
          <a:prstGeom prst="roundRect">
            <a:avLst>
              <a:gd name="adj" fmla="val 10947"/>
            </a:avLst>
          </a:prstGeom>
          <a:solidFill>
            <a:srgbClr val="96D6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5" name="Rectángulo redondeado 4">
            <a:extLst>
              <a:ext uri="{FF2B5EF4-FFF2-40B4-BE49-F238E27FC236}">
                <a16:creationId xmlns:a16="http://schemas.microsoft.com/office/drawing/2014/main" id="{8F56F828-72EB-16EE-1728-C66A14C71CAA}"/>
              </a:ext>
            </a:extLst>
          </p:cNvPr>
          <p:cNvSpPr/>
          <p:nvPr userDrawn="1"/>
        </p:nvSpPr>
        <p:spPr>
          <a:xfrm>
            <a:off x="14236548" y="5680954"/>
            <a:ext cx="5860798" cy="3326859"/>
          </a:xfrm>
          <a:prstGeom prst="roundRect">
            <a:avLst>
              <a:gd name="adj" fmla="val 10947"/>
            </a:avLst>
          </a:prstGeom>
          <a:solidFill>
            <a:srgbClr val="79C5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4" name="Rectángulo redondeado 3">
            <a:extLst>
              <a:ext uri="{FF2B5EF4-FFF2-40B4-BE49-F238E27FC236}">
                <a16:creationId xmlns:a16="http://schemas.microsoft.com/office/drawing/2014/main" id="{42FFFA45-BF8E-AB81-E5F3-2A627D836B82}"/>
              </a:ext>
            </a:extLst>
          </p:cNvPr>
          <p:cNvSpPr/>
          <p:nvPr userDrawn="1"/>
        </p:nvSpPr>
        <p:spPr>
          <a:xfrm>
            <a:off x="831833" y="5680955"/>
            <a:ext cx="13100201" cy="6848272"/>
          </a:xfrm>
          <a:prstGeom prst="roundRect">
            <a:avLst>
              <a:gd name="adj" fmla="val 5099"/>
            </a:avLst>
          </a:prstGeom>
          <a:solidFill>
            <a:srgbClr val="EEDE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pic>
        <p:nvPicPr>
          <p:cNvPr id="7" name="Imatge" descr="Imatge">
            <a:extLst>
              <a:ext uri="{FF2B5EF4-FFF2-40B4-BE49-F238E27FC236}">
                <a16:creationId xmlns:a16="http://schemas.microsoft.com/office/drawing/2014/main" id="{74ABD226-CA58-3900-F274-2AA850DDB84C}"/>
              </a:ext>
            </a:extLst>
          </p:cNvPr>
          <p:cNvPicPr>
            <a:picLocks noChangeAspect="1"/>
          </p:cNvPicPr>
          <p:nvPr userDrawn="1"/>
        </p:nvPicPr>
        <p:blipFill>
          <a:blip r:embed="rId2"/>
          <a:stretch>
            <a:fillRect/>
          </a:stretch>
        </p:blipFill>
        <p:spPr>
          <a:xfrm>
            <a:off x="831833" y="839089"/>
            <a:ext cx="8787704" cy="1637098"/>
          </a:xfrm>
          <a:prstGeom prst="rect">
            <a:avLst/>
          </a:prstGeom>
          <a:ln w="12700">
            <a:miter lim="400000"/>
          </a:ln>
        </p:spPr>
      </p:pic>
      <p:pic>
        <p:nvPicPr>
          <p:cNvPr id="8" name="1 -CBE+BIC+EU.png" descr="1 -CBE+BIC+EU.png">
            <a:extLst>
              <a:ext uri="{FF2B5EF4-FFF2-40B4-BE49-F238E27FC236}">
                <a16:creationId xmlns:a16="http://schemas.microsoft.com/office/drawing/2014/main" id="{4FC60845-ACFF-5DD9-C3A5-0B951C5E0E6D}"/>
              </a:ext>
            </a:extLst>
          </p:cNvPr>
          <p:cNvPicPr>
            <a:picLocks noChangeAspect="1"/>
          </p:cNvPicPr>
          <p:nvPr userDrawn="1"/>
        </p:nvPicPr>
        <p:blipFill>
          <a:blip r:embed="rId3"/>
          <a:stretch>
            <a:fillRect/>
          </a:stretch>
        </p:blipFill>
        <p:spPr>
          <a:xfrm>
            <a:off x="15217792" y="208555"/>
            <a:ext cx="8264426" cy="3770645"/>
          </a:xfrm>
          <a:prstGeom prst="rect">
            <a:avLst/>
          </a:prstGeom>
          <a:ln w="12700">
            <a:miter lim="400000"/>
          </a:ln>
        </p:spPr>
      </p:pic>
      <p:sp>
        <p:nvSpPr>
          <p:cNvPr id="17" name="Marcador de texto 16">
            <a:extLst>
              <a:ext uri="{FF2B5EF4-FFF2-40B4-BE49-F238E27FC236}">
                <a16:creationId xmlns:a16="http://schemas.microsoft.com/office/drawing/2014/main" id="{E591231B-FB65-5CF1-2785-1B90F4125A6A}"/>
              </a:ext>
            </a:extLst>
          </p:cNvPr>
          <p:cNvSpPr>
            <a:spLocks noGrp="1"/>
          </p:cNvSpPr>
          <p:nvPr>
            <p:ph type="body" sz="quarter" idx="10" hasCustomPrompt="1"/>
          </p:nvPr>
        </p:nvSpPr>
        <p:spPr>
          <a:xfrm>
            <a:off x="14865889" y="6572180"/>
            <a:ext cx="4628341" cy="602040"/>
          </a:xfrm>
          <a:prstGeom prst="rect">
            <a:avLst/>
          </a:prstGeom>
        </p:spPr>
        <p:txBody>
          <a:bodyPr/>
          <a:lstStyle>
            <a:lvl1pPr marL="0" indent="0">
              <a:lnSpc>
                <a:spcPts val="4500"/>
              </a:lnSpc>
              <a:buNone/>
              <a:defRPr sz="3500" b="0" i="0">
                <a:latin typeface="TITILLIUMMAPS29L-400WT" pitchFamily="2" charset="77"/>
              </a:defRPr>
            </a:lvl1pPr>
          </a:lstStyle>
          <a:p>
            <a:pPr lvl="0"/>
            <a:r>
              <a:rPr lang="es-419"/>
              <a:t>Speaker</a:t>
            </a:r>
          </a:p>
        </p:txBody>
      </p:sp>
      <p:sp>
        <p:nvSpPr>
          <p:cNvPr id="18" name="Marcador de texto 16">
            <a:extLst>
              <a:ext uri="{FF2B5EF4-FFF2-40B4-BE49-F238E27FC236}">
                <a16:creationId xmlns:a16="http://schemas.microsoft.com/office/drawing/2014/main" id="{B11BE6E2-65B5-219B-7C8E-8FF3A0F57DF2}"/>
              </a:ext>
            </a:extLst>
          </p:cNvPr>
          <p:cNvSpPr>
            <a:spLocks noGrp="1"/>
          </p:cNvSpPr>
          <p:nvPr>
            <p:ph type="body" sz="quarter" idx="11" hasCustomPrompt="1"/>
          </p:nvPr>
        </p:nvSpPr>
        <p:spPr>
          <a:xfrm>
            <a:off x="14865889" y="7512706"/>
            <a:ext cx="4628341" cy="602040"/>
          </a:xfrm>
          <a:prstGeom prst="rect">
            <a:avLst/>
          </a:prstGeom>
        </p:spPr>
        <p:txBody>
          <a:bodyPr/>
          <a:lstStyle>
            <a:lvl1pPr marL="0" indent="0">
              <a:lnSpc>
                <a:spcPts val="4500"/>
              </a:lnSpc>
              <a:buNone/>
              <a:defRPr sz="3500" b="0" i="0">
                <a:latin typeface="TITILLIUMMAPS29L-400WT" pitchFamily="2" charset="77"/>
              </a:defRPr>
            </a:lvl1pPr>
          </a:lstStyle>
          <a:p>
            <a:pPr lvl="0"/>
            <a:r>
              <a:rPr lang="es-419"/>
              <a:t>Date</a:t>
            </a:r>
          </a:p>
        </p:txBody>
      </p:sp>
      <p:sp>
        <p:nvSpPr>
          <p:cNvPr id="19" name="Marcador de texto 16">
            <a:extLst>
              <a:ext uri="{FF2B5EF4-FFF2-40B4-BE49-F238E27FC236}">
                <a16:creationId xmlns:a16="http://schemas.microsoft.com/office/drawing/2014/main" id="{CAAC04DC-55E1-79F2-A89B-73A60A0DEFEE}"/>
              </a:ext>
            </a:extLst>
          </p:cNvPr>
          <p:cNvSpPr>
            <a:spLocks noGrp="1"/>
          </p:cNvSpPr>
          <p:nvPr>
            <p:ph type="body" sz="quarter" idx="12" hasCustomPrompt="1"/>
          </p:nvPr>
        </p:nvSpPr>
        <p:spPr>
          <a:xfrm>
            <a:off x="14865889" y="10073526"/>
            <a:ext cx="6422028" cy="602040"/>
          </a:xfrm>
          <a:prstGeom prst="rect">
            <a:avLst/>
          </a:prstGeom>
        </p:spPr>
        <p:txBody>
          <a:bodyPr/>
          <a:lstStyle>
            <a:lvl1pPr marL="0" indent="0">
              <a:lnSpc>
                <a:spcPts val="4500"/>
              </a:lnSpc>
              <a:buNone/>
              <a:defRPr sz="3500" b="0" i="0">
                <a:latin typeface="TITILLIUMMAPS29L-400WT" pitchFamily="2" charset="77"/>
              </a:defRPr>
            </a:lvl1pPr>
          </a:lstStyle>
          <a:p>
            <a:pPr lvl="0"/>
            <a:r>
              <a:rPr lang="es-419"/>
              <a:t>Contact</a:t>
            </a:r>
          </a:p>
        </p:txBody>
      </p:sp>
      <p:sp>
        <p:nvSpPr>
          <p:cNvPr id="20" name="Marcador de texto 16">
            <a:extLst>
              <a:ext uri="{FF2B5EF4-FFF2-40B4-BE49-F238E27FC236}">
                <a16:creationId xmlns:a16="http://schemas.microsoft.com/office/drawing/2014/main" id="{D11253D7-07D3-427F-7EC0-468B5A699418}"/>
              </a:ext>
            </a:extLst>
          </p:cNvPr>
          <p:cNvSpPr>
            <a:spLocks noGrp="1"/>
          </p:cNvSpPr>
          <p:nvPr>
            <p:ph type="body" sz="quarter" idx="13" hasCustomPrompt="1"/>
          </p:nvPr>
        </p:nvSpPr>
        <p:spPr>
          <a:xfrm>
            <a:off x="14865889" y="11037186"/>
            <a:ext cx="6422028" cy="602040"/>
          </a:xfrm>
          <a:prstGeom prst="rect">
            <a:avLst/>
          </a:prstGeom>
        </p:spPr>
        <p:txBody>
          <a:bodyPr/>
          <a:lstStyle>
            <a:lvl1pPr marL="0" indent="0">
              <a:lnSpc>
                <a:spcPts val="4500"/>
              </a:lnSpc>
              <a:buNone/>
              <a:defRPr sz="3500" b="0" i="0">
                <a:latin typeface="TITILLIUMMAPS29L-400WT" pitchFamily="2" charset="77"/>
              </a:defRPr>
            </a:lvl1pPr>
          </a:lstStyle>
          <a:p>
            <a:pPr lvl="0"/>
            <a:r>
              <a:rPr lang="es-419"/>
              <a:t>Mail Adress</a:t>
            </a:r>
          </a:p>
        </p:txBody>
      </p:sp>
      <p:sp>
        <p:nvSpPr>
          <p:cNvPr id="3" name="Título 1">
            <a:extLst>
              <a:ext uri="{FF2B5EF4-FFF2-40B4-BE49-F238E27FC236}">
                <a16:creationId xmlns:a16="http://schemas.microsoft.com/office/drawing/2014/main" id="{0254DC49-E6F8-F47B-F35E-82A5DA0F5737}"/>
              </a:ext>
            </a:extLst>
          </p:cNvPr>
          <p:cNvSpPr>
            <a:spLocks noGrp="1"/>
          </p:cNvSpPr>
          <p:nvPr>
            <p:ph type="title" hasCustomPrompt="1"/>
          </p:nvPr>
        </p:nvSpPr>
        <p:spPr>
          <a:xfrm>
            <a:off x="1727866" y="7715733"/>
            <a:ext cx="8174891" cy="2974496"/>
          </a:xfrm>
          <a:prstGeom prst="rect">
            <a:avLst/>
          </a:prstGeom>
        </p:spPr>
        <p:txBody>
          <a:bodyPr/>
          <a:lstStyle>
            <a:lvl1pPr>
              <a:defRPr sz="10000" b="0" i="0">
                <a:solidFill>
                  <a:schemeClr val="bg2">
                    <a:lumMod val="25000"/>
                  </a:schemeClr>
                </a:solidFill>
                <a:latin typeface="TITILLIUMMAPS29L-400WT" pitchFamily="2" charset="77"/>
                <a:cs typeface="Calibri" panose="020F0502020204030204" pitchFamily="34" charset="0"/>
              </a:defRPr>
            </a:lvl1pPr>
          </a:lstStyle>
          <a:p>
            <a:r>
              <a:rPr lang="es-MX"/>
              <a:t>Thanks for your attention</a:t>
            </a:r>
            <a:endParaRPr lang="es-419"/>
          </a:p>
        </p:txBody>
      </p:sp>
    </p:spTree>
    <p:extLst>
      <p:ext uri="{BB962C8B-B14F-4D97-AF65-F5344CB8AC3E}">
        <p14:creationId xmlns:p14="http://schemas.microsoft.com/office/powerpoint/2010/main" val="1594515806"/>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5_Basic">
    <p:bg>
      <p:bgPr>
        <a:solidFill>
          <a:srgbClr val="4D4D4D"/>
        </a:solidFill>
        <a:effectLst/>
      </p:bgPr>
    </p:bg>
    <p:spTree>
      <p:nvGrpSpPr>
        <p:cNvPr id="1" name=""/>
        <p:cNvGrpSpPr/>
        <p:nvPr/>
      </p:nvGrpSpPr>
      <p:grpSpPr>
        <a:xfrm>
          <a:off x="0" y="0"/>
          <a:ext cx="0" cy="0"/>
          <a:chOff x="0" y="0"/>
          <a:chExt cx="0" cy="0"/>
        </a:xfrm>
      </p:grpSpPr>
      <p:sp>
        <p:nvSpPr>
          <p:cNvPr id="9" name="Rectángulo redondeado 8">
            <a:extLst>
              <a:ext uri="{FF2B5EF4-FFF2-40B4-BE49-F238E27FC236}">
                <a16:creationId xmlns:a16="http://schemas.microsoft.com/office/drawing/2014/main" id="{4B8563A8-570C-28BB-4873-2E0A9DA7BE96}"/>
              </a:ext>
            </a:extLst>
          </p:cNvPr>
          <p:cNvSpPr/>
          <p:nvPr userDrawn="1"/>
        </p:nvSpPr>
        <p:spPr>
          <a:xfrm>
            <a:off x="665653" y="2272145"/>
            <a:ext cx="14170681" cy="10058400"/>
          </a:xfrm>
          <a:prstGeom prst="roundRect">
            <a:avLst>
              <a:gd name="adj" fmla="val 5346"/>
            </a:avLst>
          </a:prstGeom>
          <a:solidFill>
            <a:srgbClr val="96D6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3" name="Rectángulo redondeado 2">
            <a:extLst>
              <a:ext uri="{FF2B5EF4-FFF2-40B4-BE49-F238E27FC236}">
                <a16:creationId xmlns:a16="http://schemas.microsoft.com/office/drawing/2014/main" id="{D631F8D3-C367-E52E-7EA2-A392449083B9}"/>
              </a:ext>
            </a:extLst>
          </p:cNvPr>
          <p:cNvSpPr/>
          <p:nvPr userDrawn="1"/>
        </p:nvSpPr>
        <p:spPr>
          <a:xfrm>
            <a:off x="15296054" y="2272145"/>
            <a:ext cx="8195588" cy="7509163"/>
          </a:xfrm>
          <a:prstGeom prst="roundRect">
            <a:avLst>
              <a:gd name="adj" fmla="val 5346"/>
            </a:avLst>
          </a:prstGeom>
          <a:solidFill>
            <a:srgbClr val="79C5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8" name="Título 1">
            <a:extLst>
              <a:ext uri="{FF2B5EF4-FFF2-40B4-BE49-F238E27FC236}">
                <a16:creationId xmlns:a16="http://schemas.microsoft.com/office/drawing/2014/main" id="{62C73EFF-0EA2-BCC2-C57A-FCE644F29B1F}"/>
              </a:ext>
            </a:extLst>
          </p:cNvPr>
          <p:cNvSpPr>
            <a:spLocks noGrp="1"/>
          </p:cNvSpPr>
          <p:nvPr>
            <p:ph type="title" hasCustomPrompt="1"/>
          </p:nvPr>
        </p:nvSpPr>
        <p:spPr>
          <a:xfrm>
            <a:off x="1189000" y="2882242"/>
            <a:ext cx="8206922" cy="4419103"/>
          </a:xfrm>
          <a:prstGeom prst="rect">
            <a:avLst/>
          </a:prstGeom>
        </p:spPr>
        <p:txBody>
          <a:bodyPr/>
          <a:lstStyle>
            <a:lvl1pPr>
              <a:defRPr sz="15000" b="0" i="0">
                <a:solidFill>
                  <a:srgbClr val="4D4D4D"/>
                </a:solidFill>
                <a:latin typeface="TITILLIUMMAPS29L-400WT" pitchFamily="2" charset="77"/>
                <a:cs typeface="Calibri" panose="020F0502020204030204" pitchFamily="34" charset="0"/>
              </a:defRPr>
            </a:lvl1pPr>
          </a:lstStyle>
          <a:p>
            <a:r>
              <a:rPr lang="es-MX" err="1"/>
              <a:t>Subtitle</a:t>
            </a:r>
            <a:br>
              <a:rPr lang="es-MX"/>
            </a:br>
            <a:r>
              <a:rPr lang="es-MX" err="1"/>
              <a:t>example</a:t>
            </a:r>
            <a:endParaRPr lang="es-419"/>
          </a:p>
        </p:txBody>
      </p:sp>
      <p:sp>
        <p:nvSpPr>
          <p:cNvPr id="8" name="Marcador de texto 8">
            <a:extLst>
              <a:ext uri="{FF2B5EF4-FFF2-40B4-BE49-F238E27FC236}">
                <a16:creationId xmlns:a16="http://schemas.microsoft.com/office/drawing/2014/main" id="{DC2F827E-8287-79B9-07EA-274759EAA441}"/>
              </a:ext>
            </a:extLst>
          </p:cNvPr>
          <p:cNvSpPr>
            <a:spLocks noGrp="1"/>
          </p:cNvSpPr>
          <p:nvPr>
            <p:ph type="body" sz="quarter" idx="17" hasCustomPrompt="1"/>
          </p:nvPr>
        </p:nvSpPr>
        <p:spPr>
          <a:xfrm>
            <a:off x="15955403" y="2984637"/>
            <a:ext cx="6417171" cy="5749142"/>
          </a:xfrm>
          <a:prstGeom prst="rect">
            <a:avLst/>
          </a:prstGeom>
        </p:spPr>
        <p:txBody>
          <a:bodyPr/>
          <a:lstStyle>
            <a:lvl1pPr marL="0" indent="0">
              <a:lnSpc>
                <a:spcPts val="3600"/>
              </a:lnSpc>
              <a:spcBef>
                <a:spcPts val="0"/>
              </a:spcBef>
              <a:buNone/>
              <a:defRPr sz="3000">
                <a:solidFill>
                  <a:schemeClr val="bg1"/>
                </a:solidFill>
                <a:latin typeface="+mj-lt"/>
              </a:defRPr>
            </a:lvl1pPr>
          </a:lstStyle>
          <a:p>
            <a:pPr marL="0" marR="0" lvl="0" indent="0" algn="l" defTabSz="914400" rtl="0" eaLnBrk="1" fontAlgn="auto" latinLnBrk="0" hangingPunct="1">
              <a:lnSpc>
                <a:spcPts val="3600"/>
              </a:lnSpc>
              <a:spcBef>
                <a:spcPts val="0"/>
              </a:spcBef>
              <a:spcAft>
                <a:spcPts val="0"/>
              </a:spcAft>
              <a:buClrTx/>
              <a:buSzTx/>
              <a:buFont typeface="Arial" panose="020B0604020202020204" pitchFamily="34" charset="0"/>
              <a:buNone/>
              <a:tabLst/>
              <a:defRPr/>
            </a:pPr>
            <a:r>
              <a:rPr lang="es-419"/>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a:t>
            </a:r>
          </a:p>
          <a:p>
            <a:pPr lvl="0"/>
            <a:endParaRPr lang="es-419"/>
          </a:p>
        </p:txBody>
      </p:sp>
      <p:sp>
        <p:nvSpPr>
          <p:cNvPr id="5" name="Rectángulo redondeado 4">
            <a:extLst>
              <a:ext uri="{FF2B5EF4-FFF2-40B4-BE49-F238E27FC236}">
                <a16:creationId xmlns:a16="http://schemas.microsoft.com/office/drawing/2014/main" id="{579454E9-15FC-7081-7B2B-0713AB1AFC21}"/>
              </a:ext>
            </a:extLst>
          </p:cNvPr>
          <p:cNvSpPr/>
          <p:nvPr userDrawn="1"/>
        </p:nvSpPr>
        <p:spPr>
          <a:xfrm>
            <a:off x="15296054" y="10307782"/>
            <a:ext cx="8195588" cy="2022763"/>
          </a:xfrm>
          <a:prstGeom prst="roundRect">
            <a:avLst>
              <a:gd name="adj" fmla="val 13267"/>
            </a:avLst>
          </a:prstGeom>
          <a:solidFill>
            <a:srgbClr val="EEDE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6" name="Marcador de texto 8">
            <a:extLst>
              <a:ext uri="{FF2B5EF4-FFF2-40B4-BE49-F238E27FC236}">
                <a16:creationId xmlns:a16="http://schemas.microsoft.com/office/drawing/2014/main" id="{E046CB68-2D34-BFD1-7070-AAD74C4AFA02}"/>
              </a:ext>
            </a:extLst>
          </p:cNvPr>
          <p:cNvSpPr>
            <a:spLocks noGrp="1"/>
          </p:cNvSpPr>
          <p:nvPr>
            <p:ph type="body" sz="quarter" idx="18" hasCustomPrompt="1"/>
          </p:nvPr>
        </p:nvSpPr>
        <p:spPr>
          <a:xfrm>
            <a:off x="15955403" y="10731362"/>
            <a:ext cx="6417171" cy="1327507"/>
          </a:xfrm>
          <a:prstGeom prst="rect">
            <a:avLst/>
          </a:prstGeom>
        </p:spPr>
        <p:txBody>
          <a:bodyPr/>
          <a:lstStyle>
            <a:lvl1pPr marL="0" indent="0">
              <a:lnSpc>
                <a:spcPts val="3600"/>
              </a:lnSpc>
              <a:spcBef>
                <a:spcPts val="0"/>
              </a:spcBef>
              <a:buNone/>
              <a:defRPr sz="3000">
                <a:solidFill>
                  <a:srgbClr val="4D4D4D"/>
                </a:solidFill>
                <a:latin typeface="+mj-lt"/>
              </a:defRPr>
            </a:lvl1pPr>
          </a:lstStyle>
          <a:p>
            <a:pPr marL="0" marR="0" lvl="0" indent="0" algn="l" defTabSz="914400" rtl="0" eaLnBrk="1" fontAlgn="auto" latinLnBrk="0" hangingPunct="1">
              <a:lnSpc>
                <a:spcPts val="3600"/>
              </a:lnSpc>
              <a:spcBef>
                <a:spcPts val="0"/>
              </a:spcBef>
              <a:spcAft>
                <a:spcPts val="0"/>
              </a:spcAft>
              <a:buClrTx/>
              <a:buSzTx/>
              <a:buFont typeface="Arial" panose="020B0604020202020204" pitchFamily="34" charset="0"/>
              <a:buNone/>
              <a:tabLst/>
              <a:defRPr/>
            </a:pPr>
            <a:r>
              <a:rPr lang="es-419"/>
              <a:t>Lorem ipsum dolor sit amet, consectetur adipiscing elit, sed do eiusmod</a:t>
            </a:r>
          </a:p>
        </p:txBody>
      </p:sp>
      <p:pic>
        <p:nvPicPr>
          <p:cNvPr id="10" name="Imagen 9">
            <a:extLst>
              <a:ext uri="{FF2B5EF4-FFF2-40B4-BE49-F238E27FC236}">
                <a16:creationId xmlns:a16="http://schemas.microsoft.com/office/drawing/2014/main" id="{FCBEB71E-9E5E-2693-044B-F9DEFBEACC7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37138" b="37138"/>
          <a:stretch/>
        </p:blipFill>
        <p:spPr>
          <a:xfrm>
            <a:off x="-153122" y="212645"/>
            <a:ext cx="5445583" cy="1400783"/>
          </a:xfrm>
          <a:prstGeom prst="rect">
            <a:avLst/>
          </a:prstGeom>
        </p:spPr>
      </p:pic>
      <p:sp>
        <p:nvSpPr>
          <p:cNvPr id="12" name="Marcador de pie de página 19">
            <a:extLst>
              <a:ext uri="{FF2B5EF4-FFF2-40B4-BE49-F238E27FC236}">
                <a16:creationId xmlns:a16="http://schemas.microsoft.com/office/drawing/2014/main" id="{C3492001-3DE8-293E-6301-A901936878C3}"/>
              </a:ext>
            </a:extLst>
          </p:cNvPr>
          <p:cNvSpPr>
            <a:spLocks noGrp="1"/>
          </p:cNvSpPr>
          <p:nvPr>
            <p:ph type="ftr" sz="quarter" idx="3"/>
          </p:nvPr>
        </p:nvSpPr>
        <p:spPr>
          <a:xfrm>
            <a:off x="672301" y="12712700"/>
            <a:ext cx="8229600" cy="730250"/>
          </a:xfrm>
          <a:prstGeom prst="rect">
            <a:avLst/>
          </a:prstGeom>
        </p:spPr>
        <p:txBody>
          <a:bodyPr vert="horz" lIns="91440" tIns="45720" rIns="91440" bIns="45720" rtlCol="0" anchor="ctr"/>
          <a:lstStyle>
            <a:lvl1pPr algn="l">
              <a:defRPr sz="2000" baseline="0">
                <a:solidFill>
                  <a:schemeClr val="tx1">
                    <a:tint val="75000"/>
                  </a:schemeClr>
                </a:solidFill>
              </a:defRPr>
            </a:lvl1pPr>
          </a:lstStyle>
          <a:p>
            <a:r>
              <a:rPr lang="es-419" err="1"/>
              <a:t>Presentation</a:t>
            </a:r>
            <a:r>
              <a:rPr lang="es-419"/>
              <a:t> Name | Speaker | Date</a:t>
            </a:r>
          </a:p>
        </p:txBody>
      </p:sp>
    </p:spTree>
    <p:extLst>
      <p:ext uri="{BB962C8B-B14F-4D97-AF65-F5344CB8AC3E}">
        <p14:creationId xmlns:p14="http://schemas.microsoft.com/office/powerpoint/2010/main" val="3003436776"/>
      </p:ext>
    </p:extLst>
  </p:cSld>
  <p:clrMapOvr>
    <a:masterClrMapping/>
  </p:clrMapOvr>
  <p:transition spd="med"/>
  <p:extLst>
    <p:ext uri="{DCECCB84-F9BA-43D5-87BE-67443E8EF086}">
      <p15:sldGuideLst xmlns:p15="http://schemas.microsoft.com/office/powerpoint/2012/main">
        <p15:guide id="1" orient="horz" pos="4320" userDrawn="1">
          <p15:clr>
            <a:srgbClr val="FBAE40"/>
          </p15:clr>
        </p15:guide>
        <p15:guide id="2" pos="768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yan - block">
    <p:bg>
      <p:bgPr>
        <a:solidFill>
          <a:srgbClr val="4D4D4D"/>
        </a:solidFill>
        <a:effectLst/>
      </p:bgPr>
    </p:bg>
    <p:spTree>
      <p:nvGrpSpPr>
        <p:cNvPr id="1" name=""/>
        <p:cNvGrpSpPr/>
        <p:nvPr/>
      </p:nvGrpSpPr>
      <p:grpSpPr>
        <a:xfrm>
          <a:off x="0" y="0"/>
          <a:ext cx="0" cy="0"/>
          <a:chOff x="0" y="0"/>
          <a:chExt cx="0" cy="0"/>
        </a:xfrm>
      </p:grpSpPr>
      <p:sp>
        <p:nvSpPr>
          <p:cNvPr id="5" name="Rectángulo redondeado 4">
            <a:extLst>
              <a:ext uri="{FF2B5EF4-FFF2-40B4-BE49-F238E27FC236}">
                <a16:creationId xmlns:a16="http://schemas.microsoft.com/office/drawing/2014/main" id="{50F88918-1759-11DD-2A84-8398567A5B2E}"/>
              </a:ext>
            </a:extLst>
          </p:cNvPr>
          <p:cNvSpPr/>
          <p:nvPr userDrawn="1"/>
        </p:nvSpPr>
        <p:spPr>
          <a:xfrm>
            <a:off x="8037025" y="2850403"/>
            <a:ext cx="2387136" cy="2072499"/>
          </a:xfrm>
          <a:prstGeom prst="roundRect">
            <a:avLst>
              <a:gd name="adj" fmla="val 8006"/>
            </a:avLst>
          </a:prstGeom>
          <a:solidFill>
            <a:srgbClr val="EEDE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4" name="Rectángulo redondeado 3">
            <a:extLst>
              <a:ext uri="{FF2B5EF4-FFF2-40B4-BE49-F238E27FC236}">
                <a16:creationId xmlns:a16="http://schemas.microsoft.com/office/drawing/2014/main" id="{DBC3D8D1-00E6-E0DE-003B-3EF96FF5433D}"/>
              </a:ext>
            </a:extLst>
          </p:cNvPr>
          <p:cNvSpPr/>
          <p:nvPr userDrawn="1"/>
        </p:nvSpPr>
        <p:spPr>
          <a:xfrm>
            <a:off x="672301" y="5247578"/>
            <a:ext cx="9751860" cy="7180613"/>
          </a:xfrm>
          <a:prstGeom prst="roundRect">
            <a:avLst>
              <a:gd name="adj" fmla="val 3006"/>
            </a:avLst>
          </a:prstGeom>
          <a:solidFill>
            <a:srgbClr val="96D6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2" name="Rectángulo redondeado 1">
            <a:extLst>
              <a:ext uri="{FF2B5EF4-FFF2-40B4-BE49-F238E27FC236}">
                <a16:creationId xmlns:a16="http://schemas.microsoft.com/office/drawing/2014/main" id="{DC566E76-578D-4CE4-2664-62CBC7F6B4CD}"/>
              </a:ext>
            </a:extLst>
          </p:cNvPr>
          <p:cNvSpPr/>
          <p:nvPr userDrawn="1"/>
        </p:nvSpPr>
        <p:spPr>
          <a:xfrm>
            <a:off x="10914743" y="564088"/>
            <a:ext cx="12796956" cy="11864103"/>
          </a:xfrm>
          <a:prstGeom prst="roundRect">
            <a:avLst>
              <a:gd name="adj" fmla="val 3006"/>
            </a:avLst>
          </a:prstGeom>
          <a:solidFill>
            <a:srgbClr val="79C5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9" name="Marcador de texto 8">
            <a:extLst>
              <a:ext uri="{FF2B5EF4-FFF2-40B4-BE49-F238E27FC236}">
                <a16:creationId xmlns:a16="http://schemas.microsoft.com/office/drawing/2014/main" id="{1790DC50-E4D6-D003-DE7D-D18568EFCB16}"/>
              </a:ext>
            </a:extLst>
          </p:cNvPr>
          <p:cNvSpPr>
            <a:spLocks noGrp="1"/>
          </p:cNvSpPr>
          <p:nvPr>
            <p:ph type="body" sz="quarter" idx="12" hasCustomPrompt="1"/>
          </p:nvPr>
        </p:nvSpPr>
        <p:spPr>
          <a:xfrm>
            <a:off x="8568672" y="3226179"/>
            <a:ext cx="2231830" cy="1320946"/>
          </a:xfrm>
          <a:prstGeom prst="rect">
            <a:avLst/>
          </a:prstGeom>
        </p:spPr>
        <p:txBody>
          <a:bodyPr/>
          <a:lstStyle>
            <a:lvl1pPr marL="0" indent="0">
              <a:buNone/>
              <a:defRPr sz="3200">
                <a:solidFill>
                  <a:schemeClr val="bg2">
                    <a:lumMod val="25000"/>
                  </a:schemeClr>
                </a:solidFill>
              </a:defRPr>
            </a:lvl1pPr>
          </a:lstStyle>
          <a:p>
            <a:pPr lvl="0"/>
            <a:r>
              <a:rPr lang="es-419"/>
              <a:t>Chapter </a:t>
            </a:r>
          </a:p>
          <a:p>
            <a:pPr lvl="0"/>
            <a:r>
              <a:rPr lang="es-419"/>
              <a:t>XX</a:t>
            </a:r>
          </a:p>
        </p:txBody>
      </p:sp>
      <p:sp>
        <p:nvSpPr>
          <p:cNvPr id="10" name="Marcador de texto 8">
            <a:extLst>
              <a:ext uri="{FF2B5EF4-FFF2-40B4-BE49-F238E27FC236}">
                <a16:creationId xmlns:a16="http://schemas.microsoft.com/office/drawing/2014/main" id="{A3AE725E-55EE-31E6-20CB-36CABDEBDF94}"/>
              </a:ext>
            </a:extLst>
          </p:cNvPr>
          <p:cNvSpPr>
            <a:spLocks noGrp="1"/>
          </p:cNvSpPr>
          <p:nvPr>
            <p:ph type="body" sz="quarter" idx="13" hasCustomPrompt="1"/>
          </p:nvPr>
        </p:nvSpPr>
        <p:spPr>
          <a:xfrm>
            <a:off x="11485617" y="1133448"/>
            <a:ext cx="11619710" cy="5724552"/>
          </a:xfrm>
          <a:prstGeom prst="rect">
            <a:avLst/>
          </a:prstGeom>
        </p:spPr>
        <p:txBody>
          <a:bodyPr/>
          <a:lstStyle>
            <a:lvl1pPr marL="0" indent="0">
              <a:buNone/>
              <a:defRPr sz="15000" b="0" i="0">
                <a:solidFill>
                  <a:schemeClr val="bg1"/>
                </a:solidFill>
                <a:latin typeface="TITILLIUMMAPS29L-400WT" pitchFamily="2" charset="77"/>
              </a:defRPr>
            </a:lvl1pPr>
          </a:lstStyle>
          <a:p>
            <a:pPr lvl="0"/>
            <a:r>
              <a:rPr lang="es-419"/>
              <a:t>Presentation Title</a:t>
            </a:r>
          </a:p>
        </p:txBody>
      </p:sp>
      <p:sp>
        <p:nvSpPr>
          <p:cNvPr id="7" name="Marcador de texto 8">
            <a:extLst>
              <a:ext uri="{FF2B5EF4-FFF2-40B4-BE49-F238E27FC236}">
                <a16:creationId xmlns:a16="http://schemas.microsoft.com/office/drawing/2014/main" id="{C4910D0B-6845-A5C1-E96B-DCD17695CE4A}"/>
              </a:ext>
            </a:extLst>
          </p:cNvPr>
          <p:cNvSpPr>
            <a:spLocks noGrp="1"/>
          </p:cNvSpPr>
          <p:nvPr>
            <p:ph type="body" sz="quarter" idx="20" hasCustomPrompt="1"/>
          </p:nvPr>
        </p:nvSpPr>
        <p:spPr>
          <a:xfrm>
            <a:off x="1131041" y="7734486"/>
            <a:ext cx="8860452" cy="4487251"/>
          </a:xfrm>
          <a:prstGeom prst="rect">
            <a:avLst/>
          </a:prstGeom>
        </p:spPr>
        <p:txBody>
          <a:bodyPr/>
          <a:lstStyle>
            <a:lvl1pPr marL="0" indent="0">
              <a:lnSpc>
                <a:spcPts val="3500"/>
              </a:lnSpc>
              <a:buNone/>
              <a:defRPr sz="3000" b="0" i="0">
                <a:solidFill>
                  <a:srgbClr val="4D4D4D"/>
                </a:solidFill>
                <a:latin typeface="+mj-lt"/>
                <a:cs typeface="Calibri" panose="020F0502020204030204" pitchFamily="34" charset="0"/>
              </a:defRPr>
            </a:lvl1pPr>
          </a:lstStyle>
          <a:p>
            <a:pPr lvl="0"/>
            <a:r>
              <a:rPr lang="es-419" err="1"/>
              <a:t>Lorem</a:t>
            </a:r>
            <a:r>
              <a:rPr lang="es-419"/>
              <a:t> </a:t>
            </a:r>
            <a:r>
              <a:rPr lang="es-419" err="1"/>
              <a:t>ipsum</a:t>
            </a:r>
            <a:r>
              <a:rPr lang="es-419"/>
              <a:t> dolor </a:t>
            </a:r>
            <a:r>
              <a:rPr lang="es-419" err="1"/>
              <a:t>sit</a:t>
            </a:r>
            <a:r>
              <a:rPr lang="es-419"/>
              <a:t> </a:t>
            </a:r>
            <a:r>
              <a:rPr lang="es-419" err="1"/>
              <a:t>amet</a:t>
            </a:r>
            <a:r>
              <a:rPr lang="es-419"/>
              <a:t>, </a:t>
            </a:r>
            <a:r>
              <a:rPr lang="es-419" err="1"/>
              <a:t>consectetur</a:t>
            </a:r>
            <a:r>
              <a:rPr lang="es-419"/>
              <a:t> </a:t>
            </a:r>
            <a:r>
              <a:rPr lang="es-419" err="1"/>
              <a:t>adipiscing</a:t>
            </a:r>
            <a:r>
              <a:rPr lang="es-419"/>
              <a:t> </a:t>
            </a:r>
            <a:r>
              <a:rPr lang="es-419" err="1"/>
              <a:t>elit</a:t>
            </a:r>
            <a:r>
              <a:rPr lang="es-419"/>
              <a:t>, sed do </a:t>
            </a:r>
            <a:r>
              <a:rPr lang="es-419" err="1"/>
              <a:t>eiusmod</a:t>
            </a:r>
            <a:r>
              <a:rPr lang="es-419"/>
              <a:t> </a:t>
            </a:r>
            <a:r>
              <a:rPr lang="es-419" err="1"/>
              <a:t>tempor</a:t>
            </a:r>
            <a:r>
              <a:rPr lang="es-419"/>
              <a:t> </a:t>
            </a:r>
            <a:r>
              <a:rPr lang="es-419" err="1"/>
              <a:t>incididunt</a:t>
            </a:r>
            <a:r>
              <a:rPr lang="es-419"/>
              <a:t> ut labore et </a:t>
            </a:r>
            <a:r>
              <a:rPr lang="es-419" err="1"/>
              <a:t>dolore</a:t>
            </a:r>
            <a:r>
              <a:rPr lang="es-419"/>
              <a:t> magna </a:t>
            </a:r>
            <a:r>
              <a:rPr lang="es-419" err="1"/>
              <a:t>aliqua</a:t>
            </a:r>
            <a:r>
              <a:rPr lang="es-419"/>
              <a:t>. Ut </a:t>
            </a:r>
            <a:r>
              <a:rPr lang="es-419" err="1"/>
              <a:t>enim</a:t>
            </a:r>
            <a:r>
              <a:rPr lang="es-419"/>
              <a:t> ad </a:t>
            </a:r>
            <a:r>
              <a:rPr lang="es-419" err="1"/>
              <a:t>minim</a:t>
            </a:r>
            <a:r>
              <a:rPr lang="es-419"/>
              <a:t> </a:t>
            </a:r>
            <a:r>
              <a:rPr lang="es-419" err="1"/>
              <a:t>veniam</a:t>
            </a:r>
            <a:r>
              <a:rPr lang="es-419"/>
              <a:t>, quis </a:t>
            </a:r>
            <a:r>
              <a:rPr lang="es-419" err="1"/>
              <a:t>nostrud</a:t>
            </a:r>
            <a:r>
              <a:rPr lang="es-419"/>
              <a:t> </a:t>
            </a:r>
            <a:r>
              <a:rPr lang="es-419" err="1"/>
              <a:t>exercitation</a:t>
            </a:r>
            <a:r>
              <a:rPr lang="es-419"/>
              <a:t> </a:t>
            </a:r>
            <a:r>
              <a:rPr lang="es-419" err="1"/>
              <a:t>ullamco</a:t>
            </a:r>
            <a:r>
              <a:rPr lang="es-419"/>
              <a:t> </a:t>
            </a:r>
            <a:r>
              <a:rPr lang="es-419" err="1"/>
              <a:t>laboris</a:t>
            </a:r>
            <a:r>
              <a:rPr lang="es-419"/>
              <a:t> </a:t>
            </a:r>
            <a:r>
              <a:rPr lang="es-419" err="1"/>
              <a:t>nisi</a:t>
            </a:r>
            <a:r>
              <a:rPr lang="es-419"/>
              <a:t> ut </a:t>
            </a:r>
            <a:r>
              <a:rPr lang="es-419" err="1"/>
              <a:t>aliquip</a:t>
            </a:r>
            <a:r>
              <a:rPr lang="es-419"/>
              <a:t> ex </a:t>
            </a:r>
            <a:r>
              <a:rPr lang="es-419" err="1"/>
              <a:t>ea</a:t>
            </a:r>
            <a:r>
              <a:rPr lang="es-419"/>
              <a:t> commodo </a:t>
            </a:r>
            <a:r>
              <a:rPr lang="es-419" err="1"/>
              <a:t>consequat</a:t>
            </a:r>
            <a:r>
              <a:rPr lang="es-419"/>
              <a:t>. </a:t>
            </a:r>
            <a:r>
              <a:rPr lang="es-419" err="1"/>
              <a:t>Duis</a:t>
            </a:r>
            <a:r>
              <a:rPr lang="es-419"/>
              <a:t> </a:t>
            </a:r>
            <a:r>
              <a:rPr lang="es-419" err="1"/>
              <a:t>aute</a:t>
            </a:r>
            <a:r>
              <a:rPr lang="es-419"/>
              <a:t> </a:t>
            </a:r>
            <a:r>
              <a:rPr lang="es-419" err="1"/>
              <a:t>irure</a:t>
            </a:r>
            <a:r>
              <a:rPr lang="es-419"/>
              <a:t> dolor in </a:t>
            </a:r>
            <a:r>
              <a:rPr lang="es-419" err="1"/>
              <a:t>reprehenderit</a:t>
            </a:r>
            <a:r>
              <a:rPr lang="es-419"/>
              <a:t> in </a:t>
            </a:r>
            <a:r>
              <a:rPr lang="es-419" err="1"/>
              <a:t>voluptate</a:t>
            </a:r>
            <a:r>
              <a:rPr lang="es-419"/>
              <a:t> </a:t>
            </a:r>
            <a:r>
              <a:rPr lang="es-419" err="1"/>
              <a:t>velit</a:t>
            </a:r>
            <a:r>
              <a:rPr lang="es-419"/>
              <a:t> </a:t>
            </a:r>
            <a:r>
              <a:rPr lang="es-419" err="1"/>
              <a:t>esse</a:t>
            </a:r>
            <a:r>
              <a:rPr lang="es-419"/>
              <a:t> </a:t>
            </a:r>
            <a:r>
              <a:rPr lang="es-419" err="1"/>
              <a:t>cillum</a:t>
            </a:r>
            <a:r>
              <a:rPr lang="es-419"/>
              <a:t> </a:t>
            </a:r>
            <a:r>
              <a:rPr lang="es-419" err="1"/>
              <a:t>dolore</a:t>
            </a:r>
            <a:r>
              <a:rPr lang="es-419"/>
              <a:t> </a:t>
            </a:r>
            <a:r>
              <a:rPr lang="es-419" err="1"/>
              <a:t>eu</a:t>
            </a:r>
            <a:r>
              <a:rPr lang="es-419"/>
              <a:t> </a:t>
            </a:r>
            <a:r>
              <a:rPr lang="es-419" err="1"/>
              <a:t>fugiat</a:t>
            </a:r>
            <a:r>
              <a:rPr lang="es-419"/>
              <a:t> </a:t>
            </a:r>
            <a:r>
              <a:rPr lang="es-419" err="1"/>
              <a:t>nulla</a:t>
            </a:r>
            <a:r>
              <a:rPr lang="es-419"/>
              <a:t> </a:t>
            </a:r>
            <a:r>
              <a:rPr lang="es-419" err="1"/>
              <a:t>pariatur</a:t>
            </a:r>
            <a:r>
              <a:rPr lang="es-419"/>
              <a:t>. </a:t>
            </a:r>
            <a:r>
              <a:rPr lang="es-419" err="1"/>
              <a:t>Excepteur</a:t>
            </a:r>
            <a:r>
              <a:rPr lang="es-419"/>
              <a:t> </a:t>
            </a:r>
            <a:r>
              <a:rPr lang="es-419" err="1"/>
              <a:t>sint</a:t>
            </a:r>
            <a:r>
              <a:rPr lang="es-419"/>
              <a:t> </a:t>
            </a:r>
            <a:r>
              <a:rPr lang="es-419" err="1"/>
              <a:t>occaecat</a:t>
            </a:r>
            <a:r>
              <a:rPr lang="es-419"/>
              <a:t> </a:t>
            </a:r>
            <a:r>
              <a:rPr lang="es-419" err="1"/>
              <a:t>cupidatat</a:t>
            </a:r>
            <a:r>
              <a:rPr lang="es-419"/>
              <a:t> non </a:t>
            </a:r>
            <a:r>
              <a:rPr lang="es-419" err="1"/>
              <a:t>proident</a:t>
            </a:r>
            <a:r>
              <a:rPr lang="es-419"/>
              <a:t>, sunt in culpa qui </a:t>
            </a:r>
            <a:r>
              <a:rPr lang="es-419" err="1"/>
              <a:t>officia</a:t>
            </a:r>
            <a:r>
              <a:rPr lang="es-419"/>
              <a:t> </a:t>
            </a:r>
            <a:r>
              <a:rPr lang="es-419" err="1"/>
              <a:t>deserunt</a:t>
            </a:r>
            <a:r>
              <a:rPr lang="es-419"/>
              <a:t> </a:t>
            </a:r>
            <a:r>
              <a:rPr lang="es-419" err="1"/>
              <a:t>mollit</a:t>
            </a:r>
            <a:r>
              <a:rPr lang="es-419"/>
              <a:t> </a:t>
            </a:r>
            <a:r>
              <a:rPr lang="es-419" err="1"/>
              <a:t>anim</a:t>
            </a:r>
            <a:r>
              <a:rPr lang="es-419"/>
              <a:t> id </a:t>
            </a:r>
            <a:r>
              <a:rPr lang="es-419" err="1"/>
              <a:t>est</a:t>
            </a:r>
            <a:r>
              <a:rPr lang="es-419"/>
              <a:t> </a:t>
            </a:r>
            <a:r>
              <a:rPr lang="es-419" err="1"/>
              <a:t>laborum</a:t>
            </a:r>
            <a:r>
              <a:rPr lang="es-419"/>
              <a:t>.</a:t>
            </a:r>
          </a:p>
        </p:txBody>
      </p:sp>
      <p:pic>
        <p:nvPicPr>
          <p:cNvPr id="12" name="Imagen 11">
            <a:extLst>
              <a:ext uri="{FF2B5EF4-FFF2-40B4-BE49-F238E27FC236}">
                <a16:creationId xmlns:a16="http://schemas.microsoft.com/office/drawing/2014/main" id="{B116131E-ED2D-3D06-687F-96178CEE763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37138" b="37138"/>
          <a:stretch/>
        </p:blipFill>
        <p:spPr>
          <a:xfrm>
            <a:off x="-153122" y="212645"/>
            <a:ext cx="5445583" cy="1400783"/>
          </a:xfrm>
          <a:prstGeom prst="rect">
            <a:avLst/>
          </a:prstGeom>
        </p:spPr>
      </p:pic>
      <p:sp>
        <p:nvSpPr>
          <p:cNvPr id="13" name="Marcador de pie de página 19">
            <a:extLst>
              <a:ext uri="{FF2B5EF4-FFF2-40B4-BE49-F238E27FC236}">
                <a16:creationId xmlns:a16="http://schemas.microsoft.com/office/drawing/2014/main" id="{F3231A96-A4DD-1910-2B47-E0E4F247E120}"/>
              </a:ext>
            </a:extLst>
          </p:cNvPr>
          <p:cNvSpPr>
            <a:spLocks noGrp="1"/>
          </p:cNvSpPr>
          <p:nvPr>
            <p:ph type="ftr" sz="quarter" idx="3"/>
          </p:nvPr>
        </p:nvSpPr>
        <p:spPr>
          <a:xfrm>
            <a:off x="672301" y="12712700"/>
            <a:ext cx="8229600" cy="730250"/>
          </a:xfrm>
          <a:prstGeom prst="rect">
            <a:avLst/>
          </a:prstGeom>
        </p:spPr>
        <p:txBody>
          <a:bodyPr vert="horz" lIns="91440" tIns="45720" rIns="91440" bIns="45720" rtlCol="0" anchor="ctr"/>
          <a:lstStyle>
            <a:lvl1pPr algn="l">
              <a:defRPr sz="2000" baseline="0">
                <a:solidFill>
                  <a:schemeClr val="tx1">
                    <a:tint val="75000"/>
                  </a:schemeClr>
                </a:solidFill>
              </a:defRPr>
            </a:lvl1pPr>
          </a:lstStyle>
          <a:p>
            <a:r>
              <a:rPr lang="es-419" err="1"/>
              <a:t>Presentation</a:t>
            </a:r>
            <a:r>
              <a:rPr lang="es-419"/>
              <a:t> Name | Speaker | Date</a:t>
            </a:r>
          </a:p>
        </p:txBody>
      </p:sp>
    </p:spTree>
    <p:extLst>
      <p:ext uri="{BB962C8B-B14F-4D97-AF65-F5344CB8AC3E}">
        <p14:creationId xmlns:p14="http://schemas.microsoft.com/office/powerpoint/2010/main" val="4167401288"/>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cyan - block">
    <p:bg>
      <p:bgPr>
        <a:solidFill>
          <a:srgbClr val="4D4D4D"/>
        </a:solidFill>
        <a:effectLst/>
      </p:bgPr>
    </p:bg>
    <p:spTree>
      <p:nvGrpSpPr>
        <p:cNvPr id="1" name=""/>
        <p:cNvGrpSpPr/>
        <p:nvPr/>
      </p:nvGrpSpPr>
      <p:grpSpPr>
        <a:xfrm>
          <a:off x="0" y="0"/>
          <a:ext cx="0" cy="0"/>
          <a:chOff x="0" y="0"/>
          <a:chExt cx="0" cy="0"/>
        </a:xfrm>
      </p:grpSpPr>
      <p:sp>
        <p:nvSpPr>
          <p:cNvPr id="5" name="Rectángulo redondeado 4">
            <a:extLst>
              <a:ext uri="{FF2B5EF4-FFF2-40B4-BE49-F238E27FC236}">
                <a16:creationId xmlns:a16="http://schemas.microsoft.com/office/drawing/2014/main" id="{50F88918-1759-11DD-2A84-8398567A5B2E}"/>
              </a:ext>
            </a:extLst>
          </p:cNvPr>
          <p:cNvSpPr/>
          <p:nvPr userDrawn="1"/>
        </p:nvSpPr>
        <p:spPr>
          <a:xfrm>
            <a:off x="14714390" y="1813025"/>
            <a:ext cx="3261375" cy="5218769"/>
          </a:xfrm>
          <a:prstGeom prst="roundRect">
            <a:avLst>
              <a:gd name="adj" fmla="val 8006"/>
            </a:avLst>
          </a:prstGeom>
          <a:solidFill>
            <a:srgbClr val="EEDE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4" name="Rectángulo redondeado 3">
            <a:extLst>
              <a:ext uri="{FF2B5EF4-FFF2-40B4-BE49-F238E27FC236}">
                <a16:creationId xmlns:a16="http://schemas.microsoft.com/office/drawing/2014/main" id="{DBC3D8D1-00E6-E0DE-003B-3EF96FF5433D}"/>
              </a:ext>
            </a:extLst>
          </p:cNvPr>
          <p:cNvSpPr/>
          <p:nvPr userDrawn="1"/>
        </p:nvSpPr>
        <p:spPr>
          <a:xfrm>
            <a:off x="672301" y="1719654"/>
            <a:ext cx="13489748" cy="5394823"/>
          </a:xfrm>
          <a:prstGeom prst="roundRect">
            <a:avLst>
              <a:gd name="adj" fmla="val 5900"/>
            </a:avLst>
          </a:prstGeom>
          <a:solidFill>
            <a:srgbClr val="96D6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2" name="Rectángulo redondeado 1">
            <a:extLst>
              <a:ext uri="{FF2B5EF4-FFF2-40B4-BE49-F238E27FC236}">
                <a16:creationId xmlns:a16="http://schemas.microsoft.com/office/drawing/2014/main" id="{DC566E76-578D-4CE4-2664-62CBC7F6B4CD}"/>
              </a:ext>
            </a:extLst>
          </p:cNvPr>
          <p:cNvSpPr/>
          <p:nvPr userDrawn="1"/>
        </p:nvSpPr>
        <p:spPr>
          <a:xfrm>
            <a:off x="6270213" y="7493620"/>
            <a:ext cx="17348070" cy="5218770"/>
          </a:xfrm>
          <a:prstGeom prst="roundRect">
            <a:avLst>
              <a:gd name="adj" fmla="val 8134"/>
            </a:avLst>
          </a:prstGeom>
          <a:solidFill>
            <a:srgbClr val="79C5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9" name="Marcador de texto 8">
            <a:extLst>
              <a:ext uri="{FF2B5EF4-FFF2-40B4-BE49-F238E27FC236}">
                <a16:creationId xmlns:a16="http://schemas.microsoft.com/office/drawing/2014/main" id="{1790DC50-E4D6-D003-DE7D-D18568EFCB16}"/>
              </a:ext>
            </a:extLst>
          </p:cNvPr>
          <p:cNvSpPr>
            <a:spLocks noGrp="1"/>
          </p:cNvSpPr>
          <p:nvPr>
            <p:ph type="body" sz="quarter" idx="12" hasCustomPrompt="1"/>
          </p:nvPr>
        </p:nvSpPr>
        <p:spPr>
          <a:xfrm>
            <a:off x="15229162" y="2392502"/>
            <a:ext cx="2231830" cy="1320946"/>
          </a:xfrm>
          <a:prstGeom prst="rect">
            <a:avLst/>
          </a:prstGeom>
        </p:spPr>
        <p:txBody>
          <a:bodyPr/>
          <a:lstStyle>
            <a:lvl1pPr marL="0" indent="0">
              <a:buNone/>
              <a:defRPr sz="3200">
                <a:solidFill>
                  <a:schemeClr val="bg2">
                    <a:lumMod val="25000"/>
                  </a:schemeClr>
                </a:solidFill>
              </a:defRPr>
            </a:lvl1pPr>
          </a:lstStyle>
          <a:p>
            <a:pPr lvl="0"/>
            <a:r>
              <a:rPr lang="es-419"/>
              <a:t>Chapter </a:t>
            </a:r>
          </a:p>
          <a:p>
            <a:pPr lvl="0"/>
            <a:r>
              <a:rPr lang="es-419"/>
              <a:t>XX</a:t>
            </a:r>
          </a:p>
        </p:txBody>
      </p:sp>
      <p:sp>
        <p:nvSpPr>
          <p:cNvPr id="10" name="Marcador de texto 8">
            <a:extLst>
              <a:ext uri="{FF2B5EF4-FFF2-40B4-BE49-F238E27FC236}">
                <a16:creationId xmlns:a16="http://schemas.microsoft.com/office/drawing/2014/main" id="{A3AE725E-55EE-31E6-20CB-36CABDEBDF94}"/>
              </a:ext>
            </a:extLst>
          </p:cNvPr>
          <p:cNvSpPr>
            <a:spLocks noGrp="1"/>
          </p:cNvSpPr>
          <p:nvPr>
            <p:ph type="body" sz="quarter" idx="13" hasCustomPrompt="1"/>
          </p:nvPr>
        </p:nvSpPr>
        <p:spPr>
          <a:xfrm>
            <a:off x="1381736" y="2256087"/>
            <a:ext cx="7848857" cy="2914722"/>
          </a:xfrm>
          <a:prstGeom prst="rect">
            <a:avLst/>
          </a:prstGeom>
        </p:spPr>
        <p:txBody>
          <a:bodyPr/>
          <a:lstStyle>
            <a:lvl1pPr marL="0" indent="0">
              <a:buNone/>
              <a:defRPr sz="10000" b="0" i="0">
                <a:solidFill>
                  <a:schemeClr val="bg2">
                    <a:lumMod val="25000"/>
                  </a:schemeClr>
                </a:solidFill>
                <a:latin typeface="TITILLIUMMAPS29L-400WT" pitchFamily="2" charset="77"/>
              </a:defRPr>
            </a:lvl1pPr>
          </a:lstStyle>
          <a:p>
            <a:pPr lvl="0"/>
            <a:r>
              <a:rPr lang="es-419"/>
              <a:t>Presentation Title</a:t>
            </a:r>
          </a:p>
        </p:txBody>
      </p:sp>
      <p:sp>
        <p:nvSpPr>
          <p:cNvPr id="7" name="Marcador de texto 8">
            <a:extLst>
              <a:ext uri="{FF2B5EF4-FFF2-40B4-BE49-F238E27FC236}">
                <a16:creationId xmlns:a16="http://schemas.microsoft.com/office/drawing/2014/main" id="{C4910D0B-6845-A5C1-E96B-DCD17695CE4A}"/>
              </a:ext>
            </a:extLst>
          </p:cNvPr>
          <p:cNvSpPr>
            <a:spLocks noGrp="1"/>
          </p:cNvSpPr>
          <p:nvPr>
            <p:ph type="body" sz="quarter" idx="20" hasCustomPrompt="1"/>
          </p:nvPr>
        </p:nvSpPr>
        <p:spPr>
          <a:xfrm>
            <a:off x="6904665" y="8347488"/>
            <a:ext cx="15933032" cy="4188095"/>
          </a:xfrm>
          <a:prstGeom prst="rect">
            <a:avLst/>
          </a:prstGeom>
        </p:spPr>
        <p:txBody>
          <a:bodyPr/>
          <a:lstStyle>
            <a:lvl1pPr marL="0" indent="0">
              <a:lnSpc>
                <a:spcPts val="4500"/>
              </a:lnSpc>
              <a:buNone/>
              <a:defRPr sz="4000" b="0" i="0">
                <a:solidFill>
                  <a:schemeClr val="bg1"/>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pic>
        <p:nvPicPr>
          <p:cNvPr id="6" name="Imagen 5">
            <a:extLst>
              <a:ext uri="{FF2B5EF4-FFF2-40B4-BE49-F238E27FC236}">
                <a16:creationId xmlns:a16="http://schemas.microsoft.com/office/drawing/2014/main" id="{5F545696-E65A-72B4-EAD5-2055051E659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37138" b="37138"/>
          <a:stretch/>
        </p:blipFill>
        <p:spPr>
          <a:xfrm>
            <a:off x="-153122" y="212645"/>
            <a:ext cx="5445583" cy="1400783"/>
          </a:xfrm>
          <a:prstGeom prst="rect">
            <a:avLst/>
          </a:prstGeom>
        </p:spPr>
      </p:pic>
      <p:sp>
        <p:nvSpPr>
          <p:cNvPr id="8" name="Marcador de pie de página 19">
            <a:extLst>
              <a:ext uri="{FF2B5EF4-FFF2-40B4-BE49-F238E27FC236}">
                <a16:creationId xmlns:a16="http://schemas.microsoft.com/office/drawing/2014/main" id="{2F9F3E78-4243-5E5C-2685-0C3B1425EF04}"/>
              </a:ext>
            </a:extLst>
          </p:cNvPr>
          <p:cNvSpPr>
            <a:spLocks noGrp="1"/>
          </p:cNvSpPr>
          <p:nvPr>
            <p:ph type="ftr" sz="quarter" idx="3"/>
          </p:nvPr>
        </p:nvSpPr>
        <p:spPr>
          <a:xfrm>
            <a:off x="672301" y="12712700"/>
            <a:ext cx="8229600" cy="730250"/>
          </a:xfrm>
          <a:prstGeom prst="rect">
            <a:avLst/>
          </a:prstGeom>
        </p:spPr>
        <p:txBody>
          <a:bodyPr vert="horz" lIns="91440" tIns="45720" rIns="91440" bIns="45720" rtlCol="0" anchor="ctr"/>
          <a:lstStyle>
            <a:lvl1pPr algn="l">
              <a:defRPr sz="2000" baseline="0">
                <a:solidFill>
                  <a:schemeClr val="tx1">
                    <a:tint val="75000"/>
                  </a:schemeClr>
                </a:solidFill>
              </a:defRPr>
            </a:lvl1pPr>
          </a:lstStyle>
          <a:p>
            <a:r>
              <a:rPr lang="es-419" err="1"/>
              <a:t>Presentation</a:t>
            </a:r>
            <a:r>
              <a:rPr lang="es-419"/>
              <a:t> Name | Speaker | Date</a:t>
            </a:r>
          </a:p>
        </p:txBody>
      </p:sp>
    </p:spTree>
    <p:extLst>
      <p:ext uri="{BB962C8B-B14F-4D97-AF65-F5344CB8AC3E}">
        <p14:creationId xmlns:p14="http://schemas.microsoft.com/office/powerpoint/2010/main" val="3142544646"/>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Basic">
    <p:spTree>
      <p:nvGrpSpPr>
        <p:cNvPr id="1" name=""/>
        <p:cNvGrpSpPr/>
        <p:nvPr/>
      </p:nvGrpSpPr>
      <p:grpSpPr>
        <a:xfrm>
          <a:off x="0" y="0"/>
          <a:ext cx="0" cy="0"/>
          <a:chOff x="0" y="0"/>
          <a:chExt cx="0" cy="0"/>
        </a:xfrm>
      </p:grpSpPr>
      <p:sp>
        <p:nvSpPr>
          <p:cNvPr id="4" name="Rectángulo redondeado 3">
            <a:extLst>
              <a:ext uri="{FF2B5EF4-FFF2-40B4-BE49-F238E27FC236}">
                <a16:creationId xmlns:a16="http://schemas.microsoft.com/office/drawing/2014/main" id="{11B26958-410C-928D-2272-26941F451BF0}"/>
              </a:ext>
            </a:extLst>
          </p:cNvPr>
          <p:cNvSpPr/>
          <p:nvPr userDrawn="1"/>
        </p:nvSpPr>
        <p:spPr>
          <a:xfrm>
            <a:off x="672301" y="1918447"/>
            <a:ext cx="7115175" cy="10506635"/>
          </a:xfrm>
          <a:prstGeom prst="roundRect">
            <a:avLst>
              <a:gd name="adj" fmla="val 6269"/>
            </a:avLst>
          </a:prstGeom>
          <a:solidFill>
            <a:srgbClr val="96D6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8" name="Rectángulo redondeado 7">
            <a:extLst>
              <a:ext uri="{FF2B5EF4-FFF2-40B4-BE49-F238E27FC236}">
                <a16:creationId xmlns:a16="http://schemas.microsoft.com/office/drawing/2014/main" id="{9DDD7C09-608C-8C80-B065-8B2FFBB56996}"/>
              </a:ext>
            </a:extLst>
          </p:cNvPr>
          <p:cNvSpPr/>
          <p:nvPr userDrawn="1"/>
        </p:nvSpPr>
        <p:spPr>
          <a:xfrm>
            <a:off x="8634412" y="1918447"/>
            <a:ext cx="7115175" cy="10506635"/>
          </a:xfrm>
          <a:prstGeom prst="roundRect">
            <a:avLst>
              <a:gd name="adj" fmla="val 6269"/>
            </a:avLst>
          </a:prstGeom>
          <a:solidFill>
            <a:srgbClr val="EEDE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9" name="Rectángulo redondeado 8">
            <a:extLst>
              <a:ext uri="{FF2B5EF4-FFF2-40B4-BE49-F238E27FC236}">
                <a16:creationId xmlns:a16="http://schemas.microsoft.com/office/drawing/2014/main" id="{B9FE35CE-3579-B4B2-AF08-77658E2B867A}"/>
              </a:ext>
            </a:extLst>
          </p:cNvPr>
          <p:cNvSpPr/>
          <p:nvPr userDrawn="1"/>
        </p:nvSpPr>
        <p:spPr>
          <a:xfrm>
            <a:off x="16596524" y="1918447"/>
            <a:ext cx="7115175" cy="10506635"/>
          </a:xfrm>
          <a:prstGeom prst="roundRect">
            <a:avLst>
              <a:gd name="adj" fmla="val 6269"/>
            </a:avLst>
          </a:prstGeom>
          <a:solidFill>
            <a:srgbClr val="79C5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0" name="Marcador de texto 8">
            <a:extLst>
              <a:ext uri="{FF2B5EF4-FFF2-40B4-BE49-F238E27FC236}">
                <a16:creationId xmlns:a16="http://schemas.microsoft.com/office/drawing/2014/main" id="{3C448E6D-40CF-B7A3-DE75-A5B526573DD9}"/>
              </a:ext>
            </a:extLst>
          </p:cNvPr>
          <p:cNvSpPr>
            <a:spLocks noGrp="1"/>
          </p:cNvSpPr>
          <p:nvPr>
            <p:ph type="body" sz="quarter" idx="13" hasCustomPrompt="1"/>
          </p:nvPr>
        </p:nvSpPr>
        <p:spPr>
          <a:xfrm>
            <a:off x="1207525" y="2511908"/>
            <a:ext cx="6149509" cy="1071134"/>
          </a:xfrm>
          <a:prstGeom prst="rect">
            <a:avLst/>
          </a:prstGeom>
        </p:spPr>
        <p:txBody>
          <a:bodyPr/>
          <a:lstStyle>
            <a:lvl1pPr marL="0" indent="0">
              <a:buNone/>
              <a:defRPr sz="7000" b="0" i="0">
                <a:solidFill>
                  <a:schemeClr val="bg2">
                    <a:lumMod val="25000"/>
                  </a:schemeClr>
                </a:solidFill>
                <a:latin typeface="TITILLIUMMAPS29L-400WT" pitchFamily="2" charset="77"/>
              </a:defRPr>
            </a:lvl1pPr>
          </a:lstStyle>
          <a:p>
            <a:pPr lvl="0"/>
            <a:r>
              <a:rPr lang="es-419"/>
              <a:t>Title</a:t>
            </a:r>
          </a:p>
        </p:txBody>
      </p:sp>
      <p:sp>
        <p:nvSpPr>
          <p:cNvPr id="13" name="Marcador de texto 8">
            <a:extLst>
              <a:ext uri="{FF2B5EF4-FFF2-40B4-BE49-F238E27FC236}">
                <a16:creationId xmlns:a16="http://schemas.microsoft.com/office/drawing/2014/main" id="{74E65F4F-860E-FB02-17FC-428D5B8CE0C0}"/>
              </a:ext>
            </a:extLst>
          </p:cNvPr>
          <p:cNvSpPr>
            <a:spLocks noGrp="1"/>
          </p:cNvSpPr>
          <p:nvPr>
            <p:ph type="body" sz="quarter" idx="16" hasCustomPrompt="1"/>
          </p:nvPr>
        </p:nvSpPr>
        <p:spPr>
          <a:xfrm>
            <a:off x="9104193" y="2511908"/>
            <a:ext cx="6149509" cy="1071134"/>
          </a:xfrm>
          <a:prstGeom prst="rect">
            <a:avLst/>
          </a:prstGeom>
        </p:spPr>
        <p:txBody>
          <a:bodyPr/>
          <a:lstStyle>
            <a:lvl1pPr marL="0" indent="0">
              <a:buNone/>
              <a:defRPr sz="7000" b="0" i="0">
                <a:solidFill>
                  <a:schemeClr val="bg2">
                    <a:lumMod val="25000"/>
                  </a:schemeClr>
                </a:solidFill>
                <a:latin typeface="TITILLIUMMAPS29L-400WT" pitchFamily="2" charset="77"/>
              </a:defRPr>
            </a:lvl1pPr>
          </a:lstStyle>
          <a:p>
            <a:pPr lvl="0"/>
            <a:r>
              <a:rPr lang="es-419"/>
              <a:t>Title</a:t>
            </a:r>
          </a:p>
        </p:txBody>
      </p:sp>
      <p:sp>
        <p:nvSpPr>
          <p:cNvPr id="15" name="Marcador de texto 8">
            <a:extLst>
              <a:ext uri="{FF2B5EF4-FFF2-40B4-BE49-F238E27FC236}">
                <a16:creationId xmlns:a16="http://schemas.microsoft.com/office/drawing/2014/main" id="{C0DA4B3E-78E4-F41A-A554-33FC4A33FFC2}"/>
              </a:ext>
            </a:extLst>
          </p:cNvPr>
          <p:cNvSpPr>
            <a:spLocks noGrp="1"/>
          </p:cNvSpPr>
          <p:nvPr>
            <p:ph type="body" sz="quarter" idx="17" hasCustomPrompt="1"/>
          </p:nvPr>
        </p:nvSpPr>
        <p:spPr>
          <a:xfrm>
            <a:off x="17292199" y="2531628"/>
            <a:ext cx="6149509" cy="1071134"/>
          </a:xfrm>
          <a:prstGeom prst="rect">
            <a:avLst/>
          </a:prstGeom>
        </p:spPr>
        <p:txBody>
          <a:bodyPr/>
          <a:lstStyle>
            <a:lvl1pPr marL="0" indent="0">
              <a:buNone/>
              <a:defRPr sz="7000" b="0" i="0">
                <a:solidFill>
                  <a:schemeClr val="bg2">
                    <a:lumMod val="25000"/>
                  </a:schemeClr>
                </a:solidFill>
                <a:latin typeface="TITILLIUMMAPS29L-400WT" pitchFamily="2" charset="77"/>
              </a:defRPr>
            </a:lvl1pPr>
          </a:lstStyle>
          <a:p>
            <a:pPr lvl="0"/>
            <a:r>
              <a:rPr lang="es-419"/>
              <a:t>Title</a:t>
            </a:r>
          </a:p>
        </p:txBody>
      </p:sp>
      <p:sp>
        <p:nvSpPr>
          <p:cNvPr id="18" name="Marcador de texto 8">
            <a:extLst>
              <a:ext uri="{FF2B5EF4-FFF2-40B4-BE49-F238E27FC236}">
                <a16:creationId xmlns:a16="http://schemas.microsoft.com/office/drawing/2014/main" id="{E82940A0-3D4F-EB53-FCC7-2230ECBCBD0F}"/>
              </a:ext>
            </a:extLst>
          </p:cNvPr>
          <p:cNvSpPr>
            <a:spLocks noGrp="1"/>
          </p:cNvSpPr>
          <p:nvPr>
            <p:ph type="body" sz="quarter" idx="18" hasCustomPrompt="1"/>
          </p:nvPr>
        </p:nvSpPr>
        <p:spPr>
          <a:xfrm>
            <a:off x="1296150" y="4637569"/>
            <a:ext cx="5706549" cy="7159983"/>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19" name="Marcador de texto 8">
            <a:extLst>
              <a:ext uri="{FF2B5EF4-FFF2-40B4-BE49-F238E27FC236}">
                <a16:creationId xmlns:a16="http://schemas.microsoft.com/office/drawing/2014/main" id="{EF29851C-4134-99AE-F05B-90BFC28D61EA}"/>
              </a:ext>
            </a:extLst>
          </p:cNvPr>
          <p:cNvSpPr>
            <a:spLocks noGrp="1"/>
          </p:cNvSpPr>
          <p:nvPr>
            <p:ph type="body" sz="quarter" idx="19" hasCustomPrompt="1"/>
          </p:nvPr>
        </p:nvSpPr>
        <p:spPr>
          <a:xfrm>
            <a:off x="9180524" y="4637569"/>
            <a:ext cx="5706549" cy="7159983"/>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20" name="Marcador de texto 8">
            <a:extLst>
              <a:ext uri="{FF2B5EF4-FFF2-40B4-BE49-F238E27FC236}">
                <a16:creationId xmlns:a16="http://schemas.microsoft.com/office/drawing/2014/main" id="{5026DD43-DEAD-E314-B6E9-49BEC15E5378}"/>
              </a:ext>
            </a:extLst>
          </p:cNvPr>
          <p:cNvSpPr>
            <a:spLocks noGrp="1"/>
          </p:cNvSpPr>
          <p:nvPr>
            <p:ph type="body" sz="quarter" idx="20" hasCustomPrompt="1"/>
          </p:nvPr>
        </p:nvSpPr>
        <p:spPr>
          <a:xfrm>
            <a:off x="17286056" y="4637569"/>
            <a:ext cx="5706549" cy="7159983"/>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11" name="Marcador de pie de página 19">
            <a:extLst>
              <a:ext uri="{FF2B5EF4-FFF2-40B4-BE49-F238E27FC236}">
                <a16:creationId xmlns:a16="http://schemas.microsoft.com/office/drawing/2014/main" id="{C2E3020A-CC46-1BDC-FE56-FB7C0EFB26E7}"/>
              </a:ext>
            </a:extLst>
          </p:cNvPr>
          <p:cNvSpPr>
            <a:spLocks noGrp="1"/>
          </p:cNvSpPr>
          <p:nvPr>
            <p:ph type="ftr" sz="quarter" idx="3"/>
          </p:nvPr>
        </p:nvSpPr>
        <p:spPr>
          <a:xfrm>
            <a:off x="672301" y="12712700"/>
            <a:ext cx="8229600" cy="730250"/>
          </a:xfrm>
          <a:prstGeom prst="rect">
            <a:avLst/>
          </a:prstGeom>
        </p:spPr>
        <p:txBody>
          <a:bodyPr vert="horz" lIns="91440" tIns="45720" rIns="91440" bIns="45720" rtlCol="0" anchor="ctr"/>
          <a:lstStyle>
            <a:lvl1pPr algn="l">
              <a:defRPr sz="2000" baseline="0">
                <a:solidFill>
                  <a:schemeClr val="tx1">
                    <a:tint val="75000"/>
                  </a:schemeClr>
                </a:solidFill>
              </a:defRPr>
            </a:lvl1pPr>
          </a:lstStyle>
          <a:p>
            <a:r>
              <a:rPr lang="es-419" err="1"/>
              <a:t>Presentation</a:t>
            </a:r>
            <a:r>
              <a:rPr lang="es-419"/>
              <a:t> Name | Speaker | Date</a:t>
            </a:r>
          </a:p>
        </p:txBody>
      </p:sp>
    </p:spTree>
    <p:extLst>
      <p:ext uri="{BB962C8B-B14F-4D97-AF65-F5344CB8AC3E}">
        <p14:creationId xmlns:p14="http://schemas.microsoft.com/office/powerpoint/2010/main" val="2799254704"/>
      </p:ext>
    </p:extLst>
  </p:cSld>
  <p:clrMapOvr>
    <a:masterClrMapping/>
  </p:clrMapOvr>
  <p:transition spd="med"/>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9" name="Imatge" descr="Imatge">
            <a:extLst>
              <a:ext uri="{FF2B5EF4-FFF2-40B4-BE49-F238E27FC236}">
                <a16:creationId xmlns:a16="http://schemas.microsoft.com/office/drawing/2014/main" id="{88C9D5C0-F9DE-C5A7-18DB-22B64C4B18F8}"/>
              </a:ext>
            </a:extLst>
          </p:cNvPr>
          <p:cNvPicPr>
            <a:picLocks noChangeAspect="1"/>
          </p:cNvPicPr>
          <p:nvPr userDrawn="1"/>
        </p:nvPicPr>
        <p:blipFill>
          <a:blip r:embed="rId53"/>
          <a:stretch>
            <a:fillRect/>
          </a:stretch>
        </p:blipFill>
        <p:spPr>
          <a:xfrm>
            <a:off x="672301" y="564088"/>
            <a:ext cx="3794738" cy="706937"/>
          </a:xfrm>
          <a:prstGeom prst="rect">
            <a:avLst/>
          </a:prstGeom>
          <a:ln w="12700">
            <a:miter lim="400000"/>
          </a:ln>
        </p:spPr>
      </p:pic>
      <p:sp>
        <p:nvSpPr>
          <p:cNvPr id="20" name="Marcador de pie de página 19">
            <a:extLst>
              <a:ext uri="{FF2B5EF4-FFF2-40B4-BE49-F238E27FC236}">
                <a16:creationId xmlns:a16="http://schemas.microsoft.com/office/drawing/2014/main" id="{1892943A-5211-4DC5-CBEC-5C3E35A17268}"/>
              </a:ext>
            </a:extLst>
          </p:cNvPr>
          <p:cNvSpPr>
            <a:spLocks noGrp="1"/>
          </p:cNvSpPr>
          <p:nvPr>
            <p:ph type="ftr" sz="quarter" idx="3"/>
          </p:nvPr>
        </p:nvSpPr>
        <p:spPr>
          <a:xfrm>
            <a:off x="672300" y="12712700"/>
            <a:ext cx="18385721" cy="730250"/>
          </a:xfrm>
          <a:prstGeom prst="rect">
            <a:avLst/>
          </a:prstGeom>
        </p:spPr>
        <p:txBody>
          <a:bodyPr vert="horz" lIns="91440" tIns="45720" rIns="91440" bIns="45720" rtlCol="0" anchor="ctr"/>
          <a:lstStyle>
            <a:lvl1pPr algn="l">
              <a:defRPr sz="2000" baseline="0">
                <a:solidFill>
                  <a:schemeClr val="tx1">
                    <a:tint val="75000"/>
                  </a:schemeClr>
                </a:solidFill>
              </a:defRPr>
            </a:lvl1pPr>
          </a:lstStyle>
          <a:p>
            <a:r>
              <a:rPr lang="en-US"/>
              <a:t>A flagship initiative on skills for sustainable construction |</a:t>
            </a:r>
            <a:r>
              <a:rPr lang="es-419"/>
              <a:t> Florence KUIJL | 12 </a:t>
            </a:r>
            <a:r>
              <a:rPr lang="es-419" err="1"/>
              <a:t>September</a:t>
            </a:r>
            <a:r>
              <a:rPr lang="es-419"/>
              <a:t> 2024</a:t>
            </a:r>
          </a:p>
        </p:txBody>
      </p:sp>
    </p:spTree>
    <p:extLst>
      <p:ext uri="{BB962C8B-B14F-4D97-AF65-F5344CB8AC3E}">
        <p14:creationId xmlns:p14="http://schemas.microsoft.com/office/powerpoint/2010/main" val="309464254"/>
      </p:ext>
    </p:extLst>
  </p:cSld>
  <p:clrMap bg1="lt1" tx1="dk1" bg2="lt2" tx2="dk2" accent1="accent1" accent2="accent2" accent3="accent3" accent4="accent4" accent5="accent5" accent6="accent6" hlink="hlink" folHlink="folHlink"/>
  <p:sldLayoutIdLst>
    <p:sldLayoutId id="2147483748" r:id="rId1"/>
    <p:sldLayoutId id="2147483768" r:id="rId2"/>
    <p:sldLayoutId id="2147483769" r:id="rId3"/>
    <p:sldLayoutId id="2147483770" r:id="rId4"/>
    <p:sldLayoutId id="2147483771" r:id="rId5"/>
    <p:sldLayoutId id="2147483747" r:id="rId6"/>
    <p:sldLayoutId id="2147483732" r:id="rId7"/>
    <p:sldLayoutId id="2147483749" r:id="rId8"/>
    <p:sldLayoutId id="2147483728" r:id="rId9"/>
    <p:sldLayoutId id="2147483762" r:id="rId10"/>
    <p:sldLayoutId id="2147483739" r:id="rId11"/>
    <p:sldLayoutId id="2147483753" r:id="rId12"/>
    <p:sldLayoutId id="2147483761" r:id="rId13"/>
    <p:sldLayoutId id="2147483740" r:id="rId14"/>
    <p:sldLayoutId id="2147483716" r:id="rId15"/>
    <p:sldLayoutId id="2147483754" r:id="rId16"/>
    <p:sldLayoutId id="2147483720" r:id="rId17"/>
    <p:sldLayoutId id="2147483721" r:id="rId18"/>
    <p:sldLayoutId id="2147483722" r:id="rId19"/>
    <p:sldLayoutId id="2147483731" r:id="rId20"/>
    <p:sldLayoutId id="2147483744" r:id="rId21"/>
    <p:sldLayoutId id="2147483760" r:id="rId22"/>
    <p:sldLayoutId id="2147483735" r:id="rId23"/>
    <p:sldLayoutId id="2147483758" r:id="rId24"/>
    <p:sldLayoutId id="2147483730" r:id="rId25"/>
    <p:sldLayoutId id="2147483746" r:id="rId26"/>
    <p:sldLayoutId id="2147483733" r:id="rId27"/>
    <p:sldLayoutId id="2147483751" r:id="rId28"/>
    <p:sldLayoutId id="2147483729" r:id="rId29"/>
    <p:sldLayoutId id="2147483745" r:id="rId30"/>
    <p:sldLayoutId id="2147483734" r:id="rId31"/>
    <p:sldLayoutId id="2147483759" r:id="rId32"/>
    <p:sldLayoutId id="2147483710" r:id="rId33"/>
    <p:sldLayoutId id="2147483757" r:id="rId34"/>
    <p:sldLayoutId id="2147483725" r:id="rId35"/>
    <p:sldLayoutId id="2147483736" r:id="rId36"/>
    <p:sldLayoutId id="2147483715" r:id="rId37"/>
    <p:sldLayoutId id="2147483717" r:id="rId38"/>
    <p:sldLayoutId id="2147483711" r:id="rId39"/>
    <p:sldLayoutId id="2147483756" r:id="rId40"/>
    <p:sldLayoutId id="2147483727" r:id="rId41"/>
    <p:sldLayoutId id="2147483741" r:id="rId42"/>
    <p:sldLayoutId id="2147483713" r:id="rId43"/>
    <p:sldLayoutId id="2147483718" r:id="rId44"/>
    <p:sldLayoutId id="2147483712" r:id="rId45"/>
    <p:sldLayoutId id="2147483755" r:id="rId46"/>
    <p:sldLayoutId id="2147483726" r:id="rId47"/>
    <p:sldLayoutId id="2147483742" r:id="rId48"/>
    <p:sldLayoutId id="2147483714" r:id="rId49"/>
    <p:sldLayoutId id="2147483719" r:id="rId50"/>
    <p:sldLayoutId id="2147483709" r:id="rId5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419"/>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20" userDrawn="1">
          <p15:clr>
            <a:srgbClr val="F26B43"/>
          </p15:clr>
        </p15:guide>
        <p15:guide id="2" pos="76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1.png"/><Relationship Id="rId1" Type="http://schemas.openxmlformats.org/officeDocument/2006/relationships/slideLayout" Target="../slideLayouts/slideLayout17.xml"/><Relationship Id="rId4" Type="http://schemas.openxmlformats.org/officeDocument/2006/relationships/image" Target="../media/image10.svg"/></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2.png"/><Relationship Id="rId1" Type="http://schemas.openxmlformats.org/officeDocument/2006/relationships/slideLayout" Target="../slideLayouts/slideLayout17.xml"/><Relationship Id="rId4" Type="http://schemas.openxmlformats.org/officeDocument/2006/relationships/image" Target="../media/image10.sv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4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7.png"/><Relationship Id="rId1" Type="http://schemas.openxmlformats.org/officeDocument/2006/relationships/slideLayout" Target="../slideLayouts/slideLayout17.xml"/><Relationship Id="rId4" Type="http://schemas.openxmlformats.org/officeDocument/2006/relationships/image" Target="../media/image10.sv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8.png"/><Relationship Id="rId1" Type="http://schemas.openxmlformats.org/officeDocument/2006/relationships/slideLayout" Target="../slideLayouts/slideLayout17.xml"/><Relationship Id="rId4" Type="http://schemas.openxmlformats.org/officeDocument/2006/relationships/image" Target="../media/image10.svg"/></Relationships>
</file>

<file path=ppt/slides/_rels/slide3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0.svg"/><Relationship Id="rId7" Type="http://schemas.openxmlformats.org/officeDocument/2006/relationships/image" Target="../media/image32.png"/><Relationship Id="rId2" Type="http://schemas.openxmlformats.org/officeDocument/2006/relationships/image" Target="../media/image9.png"/><Relationship Id="rId1" Type="http://schemas.openxmlformats.org/officeDocument/2006/relationships/slideLayout" Target="../slideLayouts/slideLayout1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png"/></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17.xml"/><Relationship Id="rId4" Type="http://schemas.openxmlformats.org/officeDocument/2006/relationships/image" Target="../media/image36.png"/></Relationships>
</file>

<file path=ppt/slides/_rels/slide3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17.xml"/><Relationship Id="rId4" Type="http://schemas.openxmlformats.org/officeDocument/2006/relationships/image" Target="../media/image37.png"/></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7.xml"/><Relationship Id="rId4" Type="http://schemas.openxmlformats.org/officeDocument/2006/relationships/image" Target="../media/image54.png"/></Relationships>
</file>

<file path=ppt/slides/_rels/slide5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7.xml"/></Relationships>
</file>

<file path=ppt/slides/_rels/slide5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9.xml.rels><?xml version="1.0" encoding="UTF-8" standalone="yes"?>
<Relationships xmlns="http://schemas.openxmlformats.org/package/2006/relationships"><Relationship Id="rId8" Type="http://schemas.openxmlformats.org/officeDocument/2006/relationships/hyperlink" Target="https://doi.org/10.3389/fmicb.2015.00887" TargetMode="External"/><Relationship Id="rId13" Type="http://schemas.openxmlformats.org/officeDocument/2006/relationships/hyperlink" Target="https://doi.org/10.1051/e3sconf/202021102015" TargetMode="External"/><Relationship Id="rId3" Type="http://schemas.openxmlformats.org/officeDocument/2006/relationships/hyperlink" Target="https://nrat.ukrintei.ua/en/searchdoc/0825U002687/" TargetMode="External"/><Relationship Id="rId7" Type="http://schemas.openxmlformats.org/officeDocument/2006/relationships/hyperlink" Target="https://doi.org/10.3390/toxics13050364" TargetMode="External"/><Relationship Id="rId12" Type="http://schemas.openxmlformats.org/officeDocument/2006/relationships/hyperlink" Target="https://link.springer.com/article/10.1007/s11356-014-3240-x" TargetMode="External"/><Relationship Id="rId2" Type="http://schemas.openxmlformats.org/officeDocument/2006/relationships/hyperlink" Target="https://doi.org/10.18372/2306-1472.75.13119" TargetMode="External"/><Relationship Id="rId1" Type="http://schemas.openxmlformats.org/officeDocument/2006/relationships/slideLayout" Target="../slideLayouts/slideLayout17.xml"/><Relationship Id="rId6" Type="http://schemas.openxmlformats.org/officeDocument/2006/relationships/hyperlink" Target="https://doi.org/10.1016/j.prenap.2024.100061" TargetMode="External"/><Relationship Id="rId11" Type="http://schemas.openxmlformats.org/officeDocument/2006/relationships/hyperlink" Target="https://environmentalmicrobiome.biomedcentral.com/articles/10.1186/s40793-022-00457-7" TargetMode="External"/><Relationship Id="rId5" Type="http://schemas.openxmlformats.org/officeDocument/2006/relationships/hyperlink" Target="https://nrat.ukrintei.ua/en/searchdoc/0402U001750/" TargetMode="External"/><Relationship Id="rId10" Type="http://schemas.openxmlformats.org/officeDocument/2006/relationships/hyperlink" Target="https://doi.org/10.1093/femsec/fiw173" TargetMode="External"/><Relationship Id="rId4" Type="http://schemas.openxmlformats.org/officeDocument/2006/relationships/hyperlink" Target="https://www.aromadoki.hu/mirha-illoolaj-commiphora-molmol-5-ml-42" TargetMode="External"/><Relationship Id="rId9" Type="http://schemas.openxmlformats.org/officeDocument/2006/relationships/hyperlink" Target="https://www.nature.com/articles/s41598-022-10432-4" TargetMode="External"/><Relationship Id="rId14" Type="http://schemas.openxmlformats.org/officeDocument/2006/relationships/hyperlink" Target="https://procedia-esem.eu/2019_vol6_no3.htm"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jpeg"/></Relationships>
</file>

<file path=ppt/slides/_rels/slide7.xml.rels><?xml version="1.0" encoding="UTF-8" standalone="yes"?>
<Relationships xmlns="http://schemas.openxmlformats.org/package/2006/relationships"><Relationship Id="rId3" Type="http://schemas.openxmlformats.org/officeDocument/2006/relationships/hyperlink" Target="https://doi.org/10.18372/2306-1472.75.13119" TargetMode="External"/><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A close-up of a logo&#10;&#10;AI-generated content may be incorrect.">
            <a:extLst>
              <a:ext uri="{FF2B5EF4-FFF2-40B4-BE49-F238E27FC236}">
                <a16:creationId xmlns:a16="http://schemas.microsoft.com/office/drawing/2014/main" id="{EBB054AA-0312-F7ED-2AF2-EF3FEA5C2F60}"/>
              </a:ext>
            </a:extLst>
          </p:cNvPr>
          <p:cNvPicPr>
            <a:picLocks noChangeAspect="1"/>
          </p:cNvPicPr>
          <p:nvPr/>
        </p:nvPicPr>
        <p:blipFill>
          <a:blip r:embed="rId2"/>
          <a:stretch>
            <a:fillRect/>
          </a:stretch>
        </p:blipFill>
        <p:spPr>
          <a:xfrm>
            <a:off x="204506" y="8129493"/>
            <a:ext cx="11422841" cy="5211671"/>
          </a:xfrm>
          <a:prstGeom prst="rect">
            <a:avLst/>
          </a:prstGeom>
        </p:spPr>
      </p:pic>
      <p:pic>
        <p:nvPicPr>
          <p:cNvPr id="6" name="Picture 17" descr="A group of squares on a black background&#10;&#10;AI-generated content may be incorrect.">
            <a:extLst>
              <a:ext uri="{FF2B5EF4-FFF2-40B4-BE49-F238E27FC236}">
                <a16:creationId xmlns:a16="http://schemas.microsoft.com/office/drawing/2014/main" id="{2786DA5D-7210-6FC4-E126-60E8ADDC58A2}"/>
              </a:ext>
            </a:extLst>
          </p:cNvPr>
          <p:cNvPicPr>
            <a:picLocks noChangeAspect="1"/>
          </p:cNvPicPr>
          <p:nvPr/>
        </p:nvPicPr>
        <p:blipFill>
          <a:blip r:embed="rId3"/>
          <a:stretch>
            <a:fillRect/>
          </a:stretch>
        </p:blipFill>
        <p:spPr>
          <a:xfrm>
            <a:off x="11236916" y="2863331"/>
            <a:ext cx="12539297" cy="10272467"/>
          </a:xfrm>
          <a:prstGeom prst="rect">
            <a:avLst/>
          </a:prstGeom>
        </p:spPr>
      </p:pic>
      <p:sp>
        <p:nvSpPr>
          <p:cNvPr id="7" name="Rounded Rectangle 18">
            <a:extLst>
              <a:ext uri="{FF2B5EF4-FFF2-40B4-BE49-F238E27FC236}">
                <a16:creationId xmlns:a16="http://schemas.microsoft.com/office/drawing/2014/main" id="{64EE5E7F-5F9B-7EBD-2421-F08A79345CC3}"/>
              </a:ext>
            </a:extLst>
          </p:cNvPr>
          <p:cNvSpPr/>
          <p:nvPr/>
        </p:nvSpPr>
        <p:spPr>
          <a:xfrm>
            <a:off x="850900" y="2954948"/>
            <a:ext cx="10016022" cy="5211671"/>
          </a:xfrm>
          <a:prstGeom prst="roundRect">
            <a:avLst/>
          </a:prstGeom>
          <a:solidFill>
            <a:srgbClr val="79C4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sz="4000" dirty="0">
                <a:latin typeface="Trebuchet MS" panose="020B0603020202020204" pitchFamily="34" charset="0"/>
              </a:rPr>
              <a:t>ЗЕЛЕНЕ БУДІВНИЦТВО ЯК КОНЦЕПЦІЯ ЕКОЛОГІЧНОГО  ТА КЛІМАТОСТІЙКОГО</a:t>
            </a:r>
          </a:p>
          <a:p>
            <a:pPr algn="ctr"/>
            <a:r>
              <a:rPr lang="ru-RU" sz="4000" dirty="0">
                <a:latin typeface="Trebuchet MS" panose="020B0603020202020204" pitchFamily="34" charset="0"/>
              </a:rPr>
              <a:t>БУДІВНИЦТВА</a:t>
            </a:r>
            <a:endParaRPr lang="en-GB" sz="4000" dirty="0">
              <a:latin typeface="Trebuchet MS" panose="020B0603020202020204" pitchFamily="34" charset="0"/>
            </a:endParaRPr>
          </a:p>
          <a:p>
            <a:pPr algn="ctr"/>
            <a:endParaRPr lang="ru-RU" sz="3000" dirty="0">
              <a:latin typeface="Trebuchet MS" panose="020B0603020202020204" pitchFamily="34" charset="0"/>
            </a:endParaRPr>
          </a:p>
          <a:p>
            <a:r>
              <a:rPr lang="ru-RU" sz="3000" b="1" dirty="0"/>
              <a:t>Ткаченко </a:t>
            </a:r>
            <a:r>
              <a:rPr lang="ru-RU" sz="3000" b="1" dirty="0" err="1"/>
              <a:t>Тетяна</a:t>
            </a:r>
            <a:r>
              <a:rPr lang="ru-RU" sz="3000" b="1" dirty="0"/>
              <a:t> </a:t>
            </a:r>
            <a:r>
              <a:rPr lang="ru-RU" sz="3000" b="1" dirty="0" err="1"/>
              <a:t>Миколаївна</a:t>
            </a:r>
            <a:endParaRPr lang="ru-RU" sz="3000" dirty="0"/>
          </a:p>
          <a:p>
            <a:r>
              <a:rPr lang="ru-RU" sz="3000" dirty="0" err="1"/>
              <a:t>професорка</a:t>
            </a:r>
            <a:r>
              <a:rPr lang="ru-RU" sz="3000" dirty="0"/>
              <a:t> </a:t>
            </a:r>
            <a:r>
              <a:rPr lang="ru-RU" sz="3000" dirty="0" err="1"/>
              <a:t>кафедри</a:t>
            </a:r>
            <a:r>
              <a:rPr lang="ru-RU" sz="3000" dirty="0"/>
              <a:t> </a:t>
            </a:r>
            <a:r>
              <a:rPr lang="ru-RU" sz="3000" dirty="0" err="1"/>
              <a:t>технологій</a:t>
            </a:r>
            <a:r>
              <a:rPr lang="ru-RU" sz="3000" dirty="0"/>
              <a:t> </a:t>
            </a:r>
            <a:r>
              <a:rPr lang="ru-RU" sz="3000" dirty="0" err="1"/>
              <a:t>захисту</a:t>
            </a:r>
            <a:r>
              <a:rPr lang="ru-RU" sz="3000" dirty="0"/>
              <a:t> </a:t>
            </a:r>
            <a:r>
              <a:rPr lang="ru-RU" sz="3000" dirty="0" err="1"/>
              <a:t>навколишнього</a:t>
            </a:r>
            <a:r>
              <a:rPr lang="ru-RU" sz="3000" dirty="0"/>
              <a:t> </a:t>
            </a:r>
            <a:r>
              <a:rPr lang="ru-RU" sz="3000" dirty="0" err="1"/>
              <a:t>середовища</a:t>
            </a:r>
            <a:r>
              <a:rPr lang="ru-RU" sz="3000" dirty="0"/>
              <a:t> та </a:t>
            </a:r>
            <a:r>
              <a:rPr lang="ru-RU" sz="3000" dirty="0" err="1"/>
              <a:t>охорони</a:t>
            </a:r>
            <a:r>
              <a:rPr lang="ru-RU" sz="3000" dirty="0"/>
              <a:t> </a:t>
            </a:r>
            <a:r>
              <a:rPr lang="ru-RU" sz="3000" dirty="0" err="1"/>
              <a:t>праці</a:t>
            </a:r>
            <a:r>
              <a:rPr lang="ru-RU" sz="3000" dirty="0"/>
              <a:t>  КНУБА, докторка </a:t>
            </a:r>
            <a:r>
              <a:rPr lang="ru-RU" sz="3000" dirty="0" err="1"/>
              <a:t>технічних</a:t>
            </a:r>
            <a:r>
              <a:rPr lang="ru-RU" sz="3000" dirty="0"/>
              <a:t> наук, </a:t>
            </a:r>
            <a:r>
              <a:rPr lang="ru-RU" sz="3000" dirty="0" err="1"/>
              <a:t>професорка</a:t>
            </a:r>
            <a:endParaRPr lang="uk-UA" sz="3000" dirty="0"/>
          </a:p>
          <a:p>
            <a:pPr algn="ctr"/>
            <a:endParaRPr lang="uk-UA" sz="3000" dirty="0">
              <a:latin typeface="Trebuchet MS" panose="020B0603020202020204" pitchFamily="34" charset="0"/>
            </a:endParaRPr>
          </a:p>
        </p:txBody>
      </p:sp>
      <p:pic>
        <p:nvPicPr>
          <p:cNvPr id="8" name="Picture 20" descr="A black background with white text&#10;&#10;AI-generated content may be incorrect.">
            <a:extLst>
              <a:ext uri="{FF2B5EF4-FFF2-40B4-BE49-F238E27FC236}">
                <a16:creationId xmlns:a16="http://schemas.microsoft.com/office/drawing/2014/main" id="{98F5AC2B-FF4E-337C-CDFD-950787D38E0A}"/>
              </a:ext>
            </a:extLst>
          </p:cNvPr>
          <p:cNvPicPr>
            <a:picLocks noChangeAspect="1"/>
          </p:cNvPicPr>
          <p:nvPr/>
        </p:nvPicPr>
        <p:blipFill>
          <a:blip r:embed="rId4"/>
          <a:stretch>
            <a:fillRect/>
          </a:stretch>
        </p:blipFill>
        <p:spPr>
          <a:xfrm>
            <a:off x="696563" y="-450243"/>
            <a:ext cx="22672451" cy="3199825"/>
          </a:xfrm>
          <a:prstGeom prst="rect">
            <a:avLst/>
          </a:prstGeom>
        </p:spPr>
      </p:pic>
      <p:pic>
        <p:nvPicPr>
          <p:cNvPr id="9" name="Рисунок 8" descr="Изображение выглядит как Графика, Шрифт, снимок экрана, графический дизайн&#10;&#10;Содержимое, созданное искусственным интеллектом, может быть неверным.">
            <a:extLst>
              <a:ext uri="{FF2B5EF4-FFF2-40B4-BE49-F238E27FC236}">
                <a16:creationId xmlns:a16="http://schemas.microsoft.com/office/drawing/2014/main" id="{CA007388-734A-72C8-12B4-36B7255E0C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438305" y="10735328"/>
            <a:ext cx="3551171" cy="1372177"/>
          </a:xfrm>
          <a:prstGeom prst="rect">
            <a:avLst/>
          </a:prstGeom>
        </p:spPr>
      </p:pic>
    </p:spTree>
    <p:extLst>
      <p:ext uri="{BB962C8B-B14F-4D97-AF65-F5344CB8AC3E}">
        <p14:creationId xmlns:p14="http://schemas.microsoft.com/office/powerpoint/2010/main" val="3246065077"/>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7317BA-758A-925F-B0D4-C81CE9472648}"/>
            </a:ext>
          </a:extLst>
        </p:cNvPr>
        <p:cNvGrpSpPr/>
        <p:nvPr/>
      </p:nvGrpSpPr>
      <p:grpSpPr>
        <a:xfrm>
          <a:off x="0" y="0"/>
          <a:ext cx="0" cy="0"/>
          <a:chOff x="0" y="0"/>
          <a:chExt cx="0" cy="0"/>
        </a:xfrm>
      </p:grpSpPr>
      <p:sp>
        <p:nvSpPr>
          <p:cNvPr id="4" name="Заголовок 1">
            <a:extLst>
              <a:ext uri="{FF2B5EF4-FFF2-40B4-BE49-F238E27FC236}">
                <a16:creationId xmlns:a16="http://schemas.microsoft.com/office/drawing/2014/main" id="{00AEFC7E-A8FE-FCAB-70D5-1535993AF23C}"/>
              </a:ext>
            </a:extLst>
          </p:cNvPr>
          <p:cNvSpPr>
            <a:spLocks noGrp="1"/>
          </p:cNvSpPr>
          <p:nvPr>
            <p:ph type="title"/>
          </p:nvPr>
        </p:nvSpPr>
        <p:spPr>
          <a:xfrm>
            <a:off x="8270369" y="1199969"/>
            <a:ext cx="12931216" cy="5394231"/>
          </a:xfrm>
        </p:spPr>
        <p:txBody>
          <a:bodyPr/>
          <a:lstStyle/>
          <a:p>
            <a:r>
              <a:rPr lang="en-US" sz="12200" b="1" dirty="0" err="1"/>
              <a:t>Частина</a:t>
            </a:r>
            <a:r>
              <a:rPr lang="en-US" sz="12200" b="1" dirty="0"/>
              <a:t> 2.</a:t>
            </a:r>
            <a:r>
              <a:rPr lang="ru-RU" sz="12200" b="1" dirty="0"/>
              <a:t> </a:t>
            </a:r>
            <a:r>
              <a:rPr lang="ru-RU" sz="12200" b="1" dirty="0" err="1"/>
              <a:t>Історія</a:t>
            </a:r>
            <a:r>
              <a:rPr lang="ru-RU" sz="12200" b="1" dirty="0"/>
              <a:t> </a:t>
            </a:r>
            <a:r>
              <a:rPr lang="ru-RU" sz="12200" b="1" dirty="0" err="1"/>
              <a:t>застосування</a:t>
            </a:r>
            <a:r>
              <a:rPr lang="ru-RU" sz="12200" b="1" dirty="0"/>
              <a:t> </a:t>
            </a:r>
            <a:r>
              <a:rPr lang="ru-RU" sz="12200" b="1" dirty="0" err="1"/>
              <a:t>фітонцидів</a:t>
            </a:r>
            <a:r>
              <a:rPr lang="ru-RU" sz="12200" b="1" dirty="0"/>
              <a:t> та </a:t>
            </a:r>
            <a:r>
              <a:rPr lang="ru-RU" sz="12200" b="1" dirty="0" err="1"/>
              <a:t>фітонцидних</a:t>
            </a:r>
            <a:r>
              <a:rPr lang="ru-RU" sz="12200" b="1" dirty="0"/>
              <a:t> </a:t>
            </a:r>
            <a:r>
              <a:rPr lang="ru-RU" sz="12200" b="1" dirty="0" err="1"/>
              <a:t>рослин</a:t>
            </a:r>
            <a:r>
              <a:rPr lang="en-US" sz="12200" dirty="0"/>
              <a:t> </a:t>
            </a:r>
            <a:endParaRPr lang="ru-RU" sz="12200" dirty="0"/>
          </a:p>
        </p:txBody>
      </p:sp>
    </p:spTree>
    <p:extLst>
      <p:ext uri="{BB962C8B-B14F-4D97-AF65-F5344CB8AC3E}">
        <p14:creationId xmlns:p14="http://schemas.microsoft.com/office/powerpoint/2010/main" val="3761586783"/>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B511B5-300C-E882-DDD6-116E5761BCAD}"/>
            </a:ext>
          </a:extLst>
        </p:cNvPr>
        <p:cNvGrpSpPr/>
        <p:nvPr/>
      </p:nvGrpSpPr>
      <p:grpSpPr>
        <a:xfrm>
          <a:off x="0" y="0"/>
          <a:ext cx="0" cy="0"/>
          <a:chOff x="0" y="0"/>
          <a:chExt cx="0" cy="0"/>
        </a:xfrm>
      </p:grpSpPr>
      <p:sp>
        <p:nvSpPr>
          <p:cNvPr id="2" name="Прямокутник: округлені кути 1">
            <a:extLst>
              <a:ext uri="{FF2B5EF4-FFF2-40B4-BE49-F238E27FC236}">
                <a16:creationId xmlns:a16="http://schemas.microsoft.com/office/drawing/2014/main" id="{DF085260-01E7-A650-0E8B-E92406F2ACD9}"/>
              </a:ext>
            </a:extLst>
          </p:cNvPr>
          <p:cNvSpPr/>
          <p:nvPr/>
        </p:nvSpPr>
        <p:spPr>
          <a:xfrm>
            <a:off x="883792" y="10531744"/>
            <a:ext cx="9346342" cy="2186609"/>
          </a:xfrm>
          <a:prstGeom prst="roundRect">
            <a:avLst/>
          </a:prstGeom>
          <a:solidFill>
            <a:srgbClr val="96D6F3"/>
          </a:solidFill>
          <a:ln>
            <a:solidFill>
              <a:srgbClr val="96D6F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uk-UA" sz="3600" dirty="0"/>
              <a:t>Печера  Ласко з наскальними малюнками</a:t>
            </a:r>
            <a:endParaRPr lang="uk-UA" sz="3400" dirty="0">
              <a:solidFill>
                <a:schemeClr val="tx1"/>
              </a:solidFill>
              <a:latin typeface="+mj-lt"/>
            </a:endParaRPr>
          </a:p>
        </p:txBody>
      </p:sp>
      <p:sp>
        <p:nvSpPr>
          <p:cNvPr id="6" name="Прямокутник: округлені кути 5">
            <a:extLst>
              <a:ext uri="{FF2B5EF4-FFF2-40B4-BE49-F238E27FC236}">
                <a16:creationId xmlns:a16="http://schemas.microsoft.com/office/drawing/2014/main" id="{3EB9D5DD-BC32-5219-B86E-4C34D06CCB50}"/>
              </a:ext>
            </a:extLst>
          </p:cNvPr>
          <p:cNvSpPr/>
          <p:nvPr/>
        </p:nvSpPr>
        <p:spPr>
          <a:xfrm>
            <a:off x="15299092" y="2559390"/>
            <a:ext cx="8356588" cy="7770462"/>
          </a:xfrm>
          <a:prstGeom prst="roundRect">
            <a:avLst/>
          </a:prstGeom>
          <a:solidFill>
            <a:srgbClr val="EEDE66"/>
          </a:solidFill>
          <a:ln>
            <a:solidFill>
              <a:srgbClr val="EEDE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uk-UA" sz="3600" dirty="0">
                <a:solidFill>
                  <a:schemeClr val="tx1"/>
                </a:solidFill>
              </a:rPr>
              <a:t>Елементи запашних рослин знайдено в мотивах декоративних малюнків первісних печерних людей. </a:t>
            </a:r>
          </a:p>
          <a:p>
            <a:pPr algn="just"/>
            <a:r>
              <a:rPr lang="uk-UA" sz="3600" dirty="0">
                <a:solidFill>
                  <a:schemeClr val="tx1"/>
                </a:solidFill>
              </a:rPr>
              <a:t>У печерах Ласко (Франція, провінція </a:t>
            </a:r>
            <a:r>
              <a:rPr lang="uk-UA" sz="3600" dirty="0" err="1">
                <a:solidFill>
                  <a:schemeClr val="tx1"/>
                </a:solidFill>
              </a:rPr>
              <a:t>Дардонь</a:t>
            </a:r>
            <a:r>
              <a:rPr lang="uk-UA" sz="3600" dirty="0">
                <a:solidFill>
                  <a:schemeClr val="tx1"/>
                </a:solidFill>
              </a:rPr>
              <a:t>) виявлено </a:t>
            </a:r>
            <a:r>
              <a:rPr lang="uk-UA" sz="3600" dirty="0" err="1">
                <a:solidFill>
                  <a:schemeClr val="tx1"/>
                </a:solidFill>
              </a:rPr>
              <a:t>наскельні</a:t>
            </a:r>
            <a:r>
              <a:rPr lang="uk-UA" sz="3600" dirty="0">
                <a:solidFill>
                  <a:schemeClr val="tx1"/>
                </a:solidFill>
              </a:rPr>
              <a:t> малюнки зі способами використання рослин для оздоровлення та лікування</a:t>
            </a:r>
            <a:endParaRPr lang="uk-UA" sz="3400" dirty="0">
              <a:solidFill>
                <a:schemeClr val="tx1"/>
              </a:solidFill>
              <a:latin typeface="+mj-lt"/>
            </a:endParaRPr>
          </a:p>
        </p:txBody>
      </p:sp>
      <p:sp>
        <p:nvSpPr>
          <p:cNvPr id="3" name="Rectangle 2"/>
          <p:cNvSpPr>
            <a:spLocks noChangeArrowheads="1"/>
          </p:cNvSpPr>
          <p:nvPr/>
        </p:nvSpPr>
        <p:spPr bwMode="auto">
          <a:xfrm>
            <a:off x="883792" y="2888342"/>
            <a:ext cx="7770549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uk-UA"/>
          </a:p>
        </p:txBody>
      </p:sp>
      <p:sp>
        <p:nvSpPr>
          <p:cNvPr id="7" name="Rectangle 4"/>
          <p:cNvSpPr>
            <a:spLocks noChangeArrowheads="1"/>
          </p:cNvSpPr>
          <p:nvPr/>
        </p:nvSpPr>
        <p:spPr bwMode="auto">
          <a:xfrm>
            <a:off x="883792" y="2934060"/>
            <a:ext cx="8031567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uk-UA"/>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324" y="3263013"/>
            <a:ext cx="7319175" cy="486771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a:spLocks noChangeArrowheads="1"/>
          </p:cNvSpPr>
          <p:nvPr/>
        </p:nvSpPr>
        <p:spPr bwMode="auto">
          <a:xfrm>
            <a:off x="8558072" y="3263012"/>
            <a:ext cx="5268074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uk-UA"/>
          </a:p>
        </p:txBody>
      </p:sp>
      <p:pic>
        <p:nvPicPr>
          <p:cNvPr id="102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58073" y="3263013"/>
            <a:ext cx="6481513" cy="4867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8115946"/>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B511B5-300C-E882-DDD6-116E5761BCAD}"/>
            </a:ext>
          </a:extLst>
        </p:cNvPr>
        <p:cNvGrpSpPr/>
        <p:nvPr/>
      </p:nvGrpSpPr>
      <p:grpSpPr>
        <a:xfrm>
          <a:off x="0" y="0"/>
          <a:ext cx="0" cy="0"/>
          <a:chOff x="0" y="0"/>
          <a:chExt cx="0" cy="0"/>
        </a:xfrm>
      </p:grpSpPr>
      <p:sp>
        <p:nvSpPr>
          <p:cNvPr id="2" name="Прямокутник: округлені кути 1">
            <a:extLst>
              <a:ext uri="{FF2B5EF4-FFF2-40B4-BE49-F238E27FC236}">
                <a16:creationId xmlns:a16="http://schemas.microsoft.com/office/drawing/2014/main" id="{DF085260-01E7-A650-0E8B-E92406F2ACD9}"/>
              </a:ext>
            </a:extLst>
          </p:cNvPr>
          <p:cNvSpPr/>
          <p:nvPr/>
        </p:nvSpPr>
        <p:spPr>
          <a:xfrm>
            <a:off x="883792" y="10531744"/>
            <a:ext cx="7727548" cy="2186609"/>
          </a:xfrm>
          <a:prstGeom prst="roundRect">
            <a:avLst/>
          </a:prstGeom>
          <a:solidFill>
            <a:srgbClr val="96D6F3"/>
          </a:solidFill>
          <a:ln>
            <a:solidFill>
              <a:srgbClr val="96D6F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uk-UA" sz="3600" dirty="0"/>
              <a:t>   Мирра</a:t>
            </a:r>
            <a:endParaRPr lang="uk-UA" sz="3400" dirty="0">
              <a:solidFill>
                <a:schemeClr val="tx1"/>
              </a:solidFill>
              <a:latin typeface="+mj-lt"/>
            </a:endParaRPr>
          </a:p>
        </p:txBody>
      </p:sp>
      <p:sp>
        <p:nvSpPr>
          <p:cNvPr id="6" name="Прямокутник: округлені кути 5">
            <a:extLst>
              <a:ext uri="{FF2B5EF4-FFF2-40B4-BE49-F238E27FC236}">
                <a16:creationId xmlns:a16="http://schemas.microsoft.com/office/drawing/2014/main" id="{3EB9D5DD-BC32-5219-B86E-4C34D06CCB50}"/>
              </a:ext>
            </a:extLst>
          </p:cNvPr>
          <p:cNvSpPr/>
          <p:nvPr/>
        </p:nvSpPr>
        <p:spPr>
          <a:xfrm>
            <a:off x="15299092" y="2559390"/>
            <a:ext cx="8356588" cy="7770462"/>
          </a:xfrm>
          <a:prstGeom prst="roundRect">
            <a:avLst/>
          </a:prstGeom>
          <a:solidFill>
            <a:srgbClr val="EEDE66"/>
          </a:solidFill>
          <a:ln>
            <a:solidFill>
              <a:srgbClr val="EEDE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ru-RU" sz="3400" dirty="0">
                <a:solidFill>
                  <a:schemeClr val="tx1"/>
                </a:solidFill>
                <a:latin typeface="+mj-lt"/>
              </a:rPr>
              <a:t>Мирра </a:t>
            </a:r>
            <a:r>
              <a:rPr lang="ru-RU" sz="3400" dirty="0" err="1">
                <a:solidFill>
                  <a:schemeClr val="tx1"/>
                </a:solidFill>
                <a:latin typeface="+mj-lt"/>
              </a:rPr>
              <a:t>містить</a:t>
            </a:r>
            <a:r>
              <a:rPr lang="ru-RU" sz="3400" dirty="0">
                <a:solidFill>
                  <a:schemeClr val="tx1"/>
                </a:solidFill>
                <a:latin typeface="+mj-lt"/>
              </a:rPr>
              <a:t>:</a:t>
            </a:r>
          </a:p>
          <a:p>
            <a:pPr algn="just"/>
            <a:r>
              <a:rPr lang="ru-RU" sz="3400" dirty="0">
                <a:solidFill>
                  <a:schemeClr val="tx1"/>
                </a:solidFill>
                <a:latin typeface="+mj-lt"/>
              </a:rPr>
              <a:t>- 40-67% </a:t>
            </a:r>
            <a:r>
              <a:rPr lang="ru-RU" sz="3400" dirty="0" err="1">
                <a:solidFill>
                  <a:schemeClr val="tx1"/>
                </a:solidFill>
                <a:latin typeface="+mj-lt"/>
              </a:rPr>
              <a:t>камеді</a:t>
            </a:r>
            <a:r>
              <a:rPr lang="ru-RU" sz="3400" dirty="0">
                <a:solidFill>
                  <a:schemeClr val="tx1"/>
                </a:solidFill>
                <a:latin typeface="+mj-lt"/>
              </a:rPr>
              <a:t>; </a:t>
            </a:r>
          </a:p>
          <a:p>
            <a:pPr algn="just"/>
            <a:r>
              <a:rPr lang="ru-RU" sz="3400" dirty="0">
                <a:solidFill>
                  <a:schemeClr val="tx1"/>
                </a:solidFill>
                <a:latin typeface="+mj-lt"/>
              </a:rPr>
              <a:t>- 28-35% смоли </a:t>
            </a:r>
            <a:r>
              <a:rPr lang="ru-RU" sz="3400" dirty="0" err="1">
                <a:solidFill>
                  <a:schemeClr val="tx1"/>
                </a:solidFill>
                <a:latin typeface="+mj-lt"/>
              </a:rPr>
              <a:t>Миррини</a:t>
            </a:r>
            <a:r>
              <a:rPr lang="ru-RU" sz="3400" dirty="0">
                <a:solidFill>
                  <a:schemeClr val="tx1"/>
                </a:solidFill>
                <a:latin typeface="+mj-lt"/>
              </a:rPr>
              <a:t>; </a:t>
            </a:r>
          </a:p>
          <a:p>
            <a:pPr algn="just"/>
            <a:r>
              <a:rPr lang="ru-RU" sz="3400" dirty="0">
                <a:solidFill>
                  <a:schemeClr val="tx1"/>
                </a:solidFill>
                <a:latin typeface="+mj-lt"/>
              </a:rPr>
              <a:t>- 2-6% </a:t>
            </a:r>
            <a:r>
              <a:rPr lang="ru-RU" sz="3400" dirty="0" err="1">
                <a:solidFill>
                  <a:schemeClr val="tx1"/>
                </a:solidFill>
                <a:latin typeface="+mj-lt"/>
              </a:rPr>
              <a:t>ефірного</a:t>
            </a:r>
            <a:r>
              <a:rPr lang="ru-RU" sz="3400" dirty="0">
                <a:solidFill>
                  <a:schemeClr val="tx1"/>
                </a:solidFill>
                <a:latin typeface="+mj-lt"/>
              </a:rPr>
              <a:t> масла </a:t>
            </a:r>
            <a:r>
              <a:rPr lang="ru-RU" sz="3400" dirty="0" err="1">
                <a:solidFill>
                  <a:schemeClr val="tx1"/>
                </a:solidFill>
                <a:latin typeface="+mj-lt"/>
              </a:rPr>
              <a:t>миррола</a:t>
            </a:r>
            <a:r>
              <a:rPr lang="ru-RU" sz="3400" dirty="0">
                <a:solidFill>
                  <a:schemeClr val="tx1"/>
                </a:solidFill>
                <a:latin typeface="+mj-lt"/>
              </a:rPr>
              <a:t>. </a:t>
            </a:r>
          </a:p>
          <a:p>
            <a:pPr algn="just"/>
            <a:endParaRPr lang="ru-RU" sz="3400" dirty="0">
              <a:solidFill>
                <a:schemeClr val="tx1"/>
              </a:solidFill>
              <a:latin typeface="+mj-lt"/>
            </a:endParaRPr>
          </a:p>
          <a:p>
            <a:pPr algn="just"/>
            <a:r>
              <a:rPr lang="ru-RU" sz="3400" dirty="0" err="1">
                <a:solidFill>
                  <a:schemeClr val="tx1"/>
                </a:solidFill>
                <a:latin typeface="+mj-lt"/>
              </a:rPr>
              <a:t>Має</a:t>
            </a:r>
            <a:r>
              <a:rPr lang="ru-RU" sz="3400" dirty="0">
                <a:solidFill>
                  <a:schemeClr val="tx1"/>
                </a:solidFill>
                <a:latin typeface="+mj-lt"/>
              </a:rPr>
              <a:t>  </a:t>
            </a:r>
            <a:r>
              <a:rPr lang="ru-RU" sz="3400" dirty="0" err="1">
                <a:solidFill>
                  <a:schemeClr val="tx1"/>
                </a:solidFill>
                <a:latin typeface="+mj-lt"/>
              </a:rPr>
              <a:t>виражені</a:t>
            </a:r>
            <a:r>
              <a:rPr lang="ru-RU" sz="3400" dirty="0">
                <a:solidFill>
                  <a:schemeClr val="tx1"/>
                </a:solidFill>
                <a:latin typeface="+mj-lt"/>
              </a:rPr>
              <a:t> </a:t>
            </a:r>
            <a:r>
              <a:rPr lang="ru-RU" sz="3400" dirty="0" err="1">
                <a:solidFill>
                  <a:schemeClr val="tx1"/>
                </a:solidFill>
                <a:latin typeface="+mj-lt"/>
              </a:rPr>
              <a:t>антимікробні</a:t>
            </a:r>
            <a:r>
              <a:rPr lang="ru-RU" sz="3400" dirty="0">
                <a:solidFill>
                  <a:schemeClr val="tx1"/>
                </a:solidFill>
                <a:latin typeface="+mj-lt"/>
              </a:rPr>
              <a:t> </a:t>
            </a:r>
            <a:r>
              <a:rPr lang="ru-RU" sz="3400" dirty="0" err="1">
                <a:solidFill>
                  <a:schemeClr val="tx1"/>
                </a:solidFill>
                <a:latin typeface="+mj-lt"/>
              </a:rPr>
              <a:t>властивості</a:t>
            </a:r>
            <a:r>
              <a:rPr lang="ru-RU" sz="3400" dirty="0">
                <a:solidFill>
                  <a:schemeClr val="tx1"/>
                </a:solidFill>
                <a:latin typeface="+mj-lt"/>
              </a:rPr>
              <a:t> і в </a:t>
            </a:r>
            <a:r>
              <a:rPr lang="ru-RU" sz="3400" dirty="0" err="1">
                <a:solidFill>
                  <a:schemeClr val="tx1"/>
                </a:solidFill>
                <a:latin typeface="+mj-lt"/>
              </a:rPr>
              <a:t>давнину</a:t>
            </a:r>
            <a:r>
              <a:rPr lang="ru-RU" sz="3400" dirty="0">
                <a:solidFill>
                  <a:schemeClr val="tx1"/>
                </a:solidFill>
                <a:latin typeface="+mj-lt"/>
              </a:rPr>
              <a:t> </a:t>
            </a:r>
            <a:r>
              <a:rPr lang="ru-RU" sz="3400" dirty="0" err="1">
                <a:solidFill>
                  <a:schemeClr val="tx1"/>
                </a:solidFill>
                <a:latin typeface="+mj-lt"/>
              </a:rPr>
              <a:t>використовувалася</a:t>
            </a:r>
            <a:r>
              <a:rPr lang="ru-RU" sz="3400" dirty="0">
                <a:solidFill>
                  <a:schemeClr val="tx1"/>
                </a:solidFill>
                <a:latin typeface="+mj-lt"/>
              </a:rPr>
              <a:t> в </a:t>
            </a:r>
            <a:r>
              <a:rPr lang="ru-RU" sz="3400" dirty="0" err="1">
                <a:solidFill>
                  <a:schemeClr val="tx1"/>
                </a:solidFill>
                <a:latin typeface="+mj-lt"/>
              </a:rPr>
              <a:t>релігійних</a:t>
            </a:r>
            <a:r>
              <a:rPr lang="ru-RU" sz="3400" dirty="0">
                <a:solidFill>
                  <a:schemeClr val="tx1"/>
                </a:solidFill>
                <a:latin typeface="+mj-lt"/>
              </a:rPr>
              <a:t> обрядах</a:t>
            </a:r>
            <a:endParaRPr lang="uk-UA" sz="3400" dirty="0">
              <a:solidFill>
                <a:schemeClr val="tx1"/>
              </a:solidFill>
              <a:latin typeface="+mj-lt"/>
            </a:endParaRPr>
          </a:p>
        </p:txBody>
      </p:sp>
      <p:sp>
        <p:nvSpPr>
          <p:cNvPr id="3" name="Rectangle 2"/>
          <p:cNvSpPr>
            <a:spLocks noChangeArrowheads="1"/>
          </p:cNvSpPr>
          <p:nvPr/>
        </p:nvSpPr>
        <p:spPr bwMode="auto">
          <a:xfrm>
            <a:off x="883792" y="2888342"/>
            <a:ext cx="7770549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uk-UA"/>
          </a:p>
        </p:txBody>
      </p:sp>
      <p:pic>
        <p:nvPicPr>
          <p:cNvPr id="204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5834" y="3116063"/>
            <a:ext cx="7721908" cy="4474346"/>
          </a:xfrm>
          <a:prstGeom prst="rect">
            <a:avLst/>
          </a:prstGeom>
          <a:noFill/>
          <a:extLst>
            <a:ext uri="{909E8E84-426E-40DD-AFC4-6F175D3DCCD1}">
              <a14:hiddenFill xmlns:a14="http://schemas.microsoft.com/office/drawing/2010/main">
                <a:solidFill>
                  <a:srgbClr val="FFFFFF"/>
                </a:solidFill>
              </a14:hiddenFill>
            </a:ext>
          </a:extLst>
        </p:spPr>
      </p:pic>
      <p:sp>
        <p:nvSpPr>
          <p:cNvPr id="8" name="Прямокутник: округлені кути 1">
            <a:extLst>
              <a:ext uri="{FF2B5EF4-FFF2-40B4-BE49-F238E27FC236}">
                <a16:creationId xmlns:a16="http://schemas.microsoft.com/office/drawing/2014/main" id="{DF085260-01E7-A650-0E8B-E92406F2ACD9}"/>
              </a:ext>
            </a:extLst>
          </p:cNvPr>
          <p:cNvSpPr/>
          <p:nvPr/>
        </p:nvSpPr>
        <p:spPr>
          <a:xfrm>
            <a:off x="9099612" y="10531742"/>
            <a:ext cx="6027938" cy="2186609"/>
          </a:xfrm>
          <a:prstGeom prst="roundRect">
            <a:avLst/>
          </a:prstGeom>
          <a:solidFill>
            <a:srgbClr val="96D6F3"/>
          </a:solidFill>
          <a:ln>
            <a:solidFill>
              <a:srgbClr val="96D6F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uk-UA" sz="3600" dirty="0"/>
              <a:t>    Ладан  </a:t>
            </a:r>
            <a:endParaRPr lang="uk-UA" sz="3400" dirty="0">
              <a:solidFill>
                <a:schemeClr val="tx1"/>
              </a:solidFill>
              <a:latin typeface="+mj-lt"/>
            </a:endParaRPr>
          </a:p>
        </p:txBody>
      </p:sp>
      <p:pic>
        <p:nvPicPr>
          <p:cNvPr id="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99612" y="3135193"/>
            <a:ext cx="5940288" cy="4455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9950138"/>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7317BA-758A-925F-B0D4-C81CE9472648}"/>
            </a:ext>
          </a:extLst>
        </p:cNvPr>
        <p:cNvGrpSpPr/>
        <p:nvPr/>
      </p:nvGrpSpPr>
      <p:grpSpPr>
        <a:xfrm>
          <a:off x="0" y="0"/>
          <a:ext cx="0" cy="0"/>
          <a:chOff x="0" y="0"/>
          <a:chExt cx="0" cy="0"/>
        </a:xfrm>
      </p:grpSpPr>
      <p:sp>
        <p:nvSpPr>
          <p:cNvPr id="4" name="Заголовок 1">
            <a:extLst>
              <a:ext uri="{FF2B5EF4-FFF2-40B4-BE49-F238E27FC236}">
                <a16:creationId xmlns:a16="http://schemas.microsoft.com/office/drawing/2014/main" id="{00AEFC7E-A8FE-FCAB-70D5-1535993AF23C}"/>
              </a:ext>
            </a:extLst>
          </p:cNvPr>
          <p:cNvSpPr>
            <a:spLocks noGrp="1"/>
          </p:cNvSpPr>
          <p:nvPr>
            <p:ph type="title"/>
          </p:nvPr>
        </p:nvSpPr>
        <p:spPr>
          <a:xfrm>
            <a:off x="8270369" y="1199969"/>
            <a:ext cx="12931216" cy="5394231"/>
          </a:xfrm>
        </p:spPr>
        <p:txBody>
          <a:bodyPr/>
          <a:lstStyle/>
          <a:p>
            <a:pPr lvl="0"/>
            <a:r>
              <a:rPr lang="en-US" sz="12200" b="1" dirty="0" err="1"/>
              <a:t>Частина</a:t>
            </a:r>
            <a:r>
              <a:rPr lang="en-US" sz="12200" b="1" dirty="0"/>
              <a:t> </a:t>
            </a:r>
            <a:r>
              <a:rPr lang="uk-UA" sz="12200" b="1" dirty="0"/>
              <a:t>3</a:t>
            </a:r>
            <a:r>
              <a:rPr lang="en-US" sz="12200" b="1" dirty="0"/>
              <a:t>.</a:t>
            </a:r>
            <a:r>
              <a:rPr lang="ru-RU" sz="12200" b="1" dirty="0"/>
              <a:t> </a:t>
            </a:r>
            <a:r>
              <a:rPr lang="uk-UA" sz="12200" b="1" dirty="0"/>
              <a:t>Властивості фітонцидів</a:t>
            </a:r>
            <a:br>
              <a:rPr lang="uk-UA" sz="12200" dirty="0"/>
            </a:br>
            <a:r>
              <a:rPr lang="en-US" sz="12200" dirty="0"/>
              <a:t> </a:t>
            </a:r>
            <a:endParaRPr lang="ru-RU" sz="12200" dirty="0"/>
          </a:p>
        </p:txBody>
      </p:sp>
    </p:spTree>
    <p:extLst>
      <p:ext uri="{BB962C8B-B14F-4D97-AF65-F5344CB8AC3E}">
        <p14:creationId xmlns:p14="http://schemas.microsoft.com/office/powerpoint/2010/main" val="1348311072"/>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162FBD-46D4-2839-7323-CD62C0E92C5F}"/>
            </a:ext>
          </a:extLst>
        </p:cNvPr>
        <p:cNvGrpSpPr/>
        <p:nvPr/>
      </p:nvGrpSpPr>
      <p:grpSpPr>
        <a:xfrm>
          <a:off x="0" y="0"/>
          <a:ext cx="0" cy="0"/>
          <a:chOff x="0" y="0"/>
          <a:chExt cx="0" cy="0"/>
        </a:xfrm>
      </p:grpSpPr>
      <p:sp>
        <p:nvSpPr>
          <p:cNvPr id="6" name="Текст 5">
            <a:extLst>
              <a:ext uri="{FF2B5EF4-FFF2-40B4-BE49-F238E27FC236}">
                <a16:creationId xmlns:a16="http://schemas.microsoft.com/office/drawing/2014/main" id="{044F11E4-941F-4B31-BDDF-8167F7E1C7D5}"/>
              </a:ext>
            </a:extLst>
          </p:cNvPr>
          <p:cNvSpPr>
            <a:spLocks noGrp="1"/>
          </p:cNvSpPr>
          <p:nvPr>
            <p:ph type="body" sz="quarter" idx="17"/>
          </p:nvPr>
        </p:nvSpPr>
        <p:spPr>
          <a:xfrm>
            <a:off x="15955403" y="2984637"/>
            <a:ext cx="6417171" cy="6177292"/>
          </a:xfrm>
        </p:spPr>
        <p:txBody>
          <a:bodyPr/>
          <a:lstStyle/>
          <a:p>
            <a:r>
              <a:rPr lang="ru-RU" dirty="0" err="1"/>
              <a:t>Фітонцидам</a:t>
            </a:r>
            <a:r>
              <a:rPr lang="ru-RU" dirty="0"/>
              <a:t> одних </a:t>
            </a:r>
            <a:r>
              <a:rPr lang="ru-RU" dirty="0" err="1"/>
              <a:t>рослин</a:t>
            </a:r>
            <a:r>
              <a:rPr lang="ru-RU" dirty="0"/>
              <a:t> </a:t>
            </a:r>
            <a:r>
              <a:rPr lang="ru-RU" dirty="0" err="1"/>
              <a:t>властиво</a:t>
            </a:r>
            <a:r>
              <a:rPr lang="ru-RU" dirty="0"/>
              <a:t> </a:t>
            </a:r>
            <a:r>
              <a:rPr lang="ru-RU" dirty="0" err="1"/>
              <a:t>впливати</a:t>
            </a:r>
            <a:r>
              <a:rPr lang="ru-RU" dirty="0"/>
              <a:t> на </a:t>
            </a:r>
            <a:r>
              <a:rPr lang="ru-RU" dirty="0" err="1"/>
              <a:t>різні</a:t>
            </a:r>
            <a:r>
              <a:rPr lang="ru-RU" dirty="0"/>
              <a:t> </a:t>
            </a:r>
            <a:r>
              <a:rPr lang="ru-RU" dirty="0" err="1"/>
              <a:t>класи</a:t>
            </a:r>
            <a:r>
              <a:rPr lang="ru-RU" dirty="0"/>
              <a:t> </a:t>
            </a:r>
            <a:r>
              <a:rPr lang="ru-RU" dirty="0" err="1"/>
              <a:t>мікроорганізмів</a:t>
            </a:r>
            <a:r>
              <a:rPr lang="ru-RU" dirty="0"/>
              <a:t> (</a:t>
            </a:r>
            <a:r>
              <a:rPr lang="ru-RU" dirty="0" err="1"/>
              <a:t>бактерії</a:t>
            </a:r>
            <a:r>
              <a:rPr lang="ru-RU" dirty="0"/>
              <a:t>, </a:t>
            </a:r>
            <a:r>
              <a:rPr lang="ru-RU" dirty="0" err="1"/>
              <a:t>найпростіші</a:t>
            </a:r>
            <a:r>
              <a:rPr lang="ru-RU" dirty="0"/>
              <a:t> </a:t>
            </a:r>
            <a:r>
              <a:rPr lang="ru-RU" dirty="0" err="1"/>
              <a:t>одноклітинні</a:t>
            </a:r>
            <a:r>
              <a:rPr lang="ru-RU" dirty="0"/>
              <a:t> </a:t>
            </a:r>
            <a:r>
              <a:rPr lang="ru-RU" dirty="0" err="1"/>
              <a:t>тварини</a:t>
            </a:r>
            <a:r>
              <a:rPr lang="ru-RU" dirty="0"/>
              <a:t>, </a:t>
            </a:r>
            <a:r>
              <a:rPr lang="ru-RU" dirty="0" err="1"/>
              <a:t>мікроскопічні</a:t>
            </a:r>
            <a:r>
              <a:rPr lang="ru-RU" dirty="0"/>
              <a:t> грибки </a:t>
            </a:r>
            <a:r>
              <a:rPr lang="ru-RU" dirty="0" err="1"/>
              <a:t>тощо</a:t>
            </a:r>
            <a:r>
              <a:rPr lang="ru-RU" dirty="0"/>
              <a:t>).</a:t>
            </a:r>
          </a:p>
          <a:p>
            <a:endParaRPr lang="ru-RU" dirty="0"/>
          </a:p>
          <a:p>
            <a:r>
              <a:rPr lang="ru-RU" dirty="0" err="1"/>
              <a:t>Інші</a:t>
            </a:r>
            <a:r>
              <a:rPr lang="ru-RU" dirty="0"/>
              <a:t> ж </a:t>
            </a:r>
            <a:r>
              <a:rPr lang="ru-RU" dirty="0" err="1"/>
              <a:t>наче</a:t>
            </a:r>
            <a:r>
              <a:rPr lang="ru-RU" dirty="0"/>
              <a:t> </a:t>
            </a:r>
            <a:r>
              <a:rPr lang="ru-RU" dirty="0" err="1"/>
              <a:t>вибірково</a:t>
            </a:r>
            <a:r>
              <a:rPr lang="ru-RU" dirty="0"/>
              <a:t> </a:t>
            </a:r>
            <a:r>
              <a:rPr lang="ru-RU" dirty="0" err="1"/>
              <a:t>пригнічують</a:t>
            </a:r>
            <a:r>
              <a:rPr lang="ru-RU" dirty="0"/>
              <a:t> </a:t>
            </a:r>
            <a:r>
              <a:rPr lang="ru-RU" dirty="0" err="1"/>
              <a:t>лише</a:t>
            </a:r>
            <a:r>
              <a:rPr lang="ru-RU" dirty="0"/>
              <a:t> </a:t>
            </a:r>
            <a:r>
              <a:rPr lang="ru-RU" dirty="0" err="1"/>
              <a:t>певні</a:t>
            </a:r>
            <a:r>
              <a:rPr lang="ru-RU" dirty="0"/>
              <a:t> </a:t>
            </a:r>
            <a:r>
              <a:rPr lang="ru-RU" dirty="0" err="1"/>
              <a:t>види</a:t>
            </a:r>
            <a:r>
              <a:rPr lang="ru-RU" dirty="0"/>
              <a:t> </a:t>
            </a:r>
            <a:r>
              <a:rPr lang="ru-RU" dirty="0" err="1"/>
              <a:t>мікробів</a:t>
            </a:r>
            <a:r>
              <a:rPr lang="ru-RU" dirty="0"/>
              <a:t>. </a:t>
            </a:r>
          </a:p>
          <a:p>
            <a:endParaRPr lang="ru-RU" dirty="0"/>
          </a:p>
          <a:p>
            <a:r>
              <a:rPr lang="ru-RU" dirty="0"/>
              <a:t>Таким чином, </a:t>
            </a:r>
            <a:r>
              <a:rPr lang="ru-RU" dirty="0" err="1"/>
              <a:t>фітонциди</a:t>
            </a:r>
            <a:r>
              <a:rPr lang="ru-RU" dirty="0"/>
              <a:t> </a:t>
            </a:r>
            <a:r>
              <a:rPr lang="ru-RU" dirty="0" err="1"/>
              <a:t>створюють</a:t>
            </a:r>
            <a:r>
              <a:rPr lang="ru-RU" dirty="0"/>
              <a:t> </a:t>
            </a:r>
            <a:r>
              <a:rPr lang="ru-RU" dirty="0" err="1"/>
              <a:t>несприйнятливість</a:t>
            </a:r>
            <a:r>
              <a:rPr lang="ru-RU" dirty="0"/>
              <a:t>, </a:t>
            </a:r>
            <a:r>
              <a:rPr lang="ru-RU" dirty="0" err="1"/>
              <a:t>підтримують</a:t>
            </a:r>
            <a:r>
              <a:rPr lang="ru-RU" dirty="0"/>
              <a:t> </a:t>
            </a:r>
            <a:r>
              <a:rPr lang="ru-RU" dirty="0" err="1"/>
              <a:t>природний</a:t>
            </a:r>
            <a:r>
              <a:rPr lang="ru-RU" dirty="0"/>
              <a:t> </a:t>
            </a:r>
            <a:r>
              <a:rPr lang="ru-RU" dirty="0" err="1"/>
              <a:t>імунітет</a:t>
            </a:r>
            <a:r>
              <a:rPr lang="ru-RU" dirty="0"/>
              <a:t> </a:t>
            </a:r>
            <a:r>
              <a:rPr lang="ru-RU" dirty="0" err="1"/>
              <a:t>рослин</a:t>
            </a:r>
            <a:r>
              <a:rPr lang="ru-RU" dirty="0"/>
              <a:t> до </a:t>
            </a:r>
            <a:r>
              <a:rPr lang="ru-RU" dirty="0" err="1"/>
              <a:t>різних</a:t>
            </a:r>
            <a:r>
              <a:rPr lang="ru-RU" dirty="0"/>
              <a:t> </a:t>
            </a:r>
            <a:r>
              <a:rPr lang="ru-RU" dirty="0" err="1"/>
              <a:t>видів</a:t>
            </a:r>
            <a:r>
              <a:rPr lang="ru-RU" dirty="0"/>
              <a:t> </a:t>
            </a:r>
            <a:r>
              <a:rPr lang="ru-RU" dirty="0" err="1"/>
              <a:t>захворювань</a:t>
            </a:r>
            <a:r>
              <a:rPr lang="ru-RU" dirty="0"/>
              <a:t>.</a:t>
            </a:r>
          </a:p>
        </p:txBody>
      </p:sp>
      <p:sp>
        <p:nvSpPr>
          <p:cNvPr id="8" name="Текст 1">
            <a:extLst>
              <a:ext uri="{FF2B5EF4-FFF2-40B4-BE49-F238E27FC236}">
                <a16:creationId xmlns:a16="http://schemas.microsoft.com/office/drawing/2014/main" id="{9746C61E-43B0-00C9-F7EA-EF0EF35F39A0}"/>
              </a:ext>
            </a:extLst>
          </p:cNvPr>
          <p:cNvSpPr txBox="1">
            <a:spLocks/>
          </p:cNvSpPr>
          <p:nvPr/>
        </p:nvSpPr>
        <p:spPr>
          <a:xfrm>
            <a:off x="1392746" y="3368791"/>
            <a:ext cx="11977025" cy="859830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uk-UA" sz="5000" b="1" dirty="0"/>
              <a:t>Фітонцидна активність рослини </a:t>
            </a:r>
            <a:endParaRPr lang="uk-UA" sz="3200" dirty="0"/>
          </a:p>
          <a:p>
            <a:r>
              <a:rPr lang="ru-RU" sz="3200" dirty="0" err="1"/>
              <a:t>Фітонцидна</a:t>
            </a:r>
            <a:r>
              <a:rPr lang="ru-RU" sz="3200" dirty="0"/>
              <a:t> </a:t>
            </a:r>
            <a:r>
              <a:rPr lang="ru-RU" sz="3200" dirty="0" err="1"/>
              <a:t>активність</a:t>
            </a:r>
            <a:r>
              <a:rPr lang="ru-RU" sz="3200" dirty="0"/>
              <a:t> </a:t>
            </a:r>
            <a:r>
              <a:rPr lang="ru-RU" sz="3200" dirty="0" err="1"/>
              <a:t>рослини</a:t>
            </a:r>
            <a:r>
              <a:rPr lang="ru-RU" sz="3200" dirty="0"/>
              <a:t> </a:t>
            </a:r>
            <a:r>
              <a:rPr lang="ru-RU" sz="3200" dirty="0" err="1"/>
              <a:t>може</a:t>
            </a:r>
            <a:r>
              <a:rPr lang="ru-RU" sz="3200" dirty="0"/>
              <a:t> </a:t>
            </a:r>
            <a:r>
              <a:rPr lang="ru-RU" sz="3200" dirty="0" err="1"/>
              <a:t>змінюватися</a:t>
            </a:r>
            <a:r>
              <a:rPr lang="ru-RU" sz="3200" dirty="0"/>
              <a:t> </a:t>
            </a:r>
            <a:r>
              <a:rPr lang="ru-RU" sz="3200" dirty="0" err="1"/>
              <a:t>залежно</a:t>
            </a:r>
            <a:r>
              <a:rPr lang="ru-RU" sz="3200" dirty="0"/>
              <a:t> </a:t>
            </a:r>
            <a:r>
              <a:rPr lang="ru-RU" sz="3200" dirty="0" err="1"/>
              <a:t>від</a:t>
            </a:r>
            <a:r>
              <a:rPr lang="ru-RU" sz="3200" dirty="0"/>
              <a:t> пори року, </a:t>
            </a:r>
            <a:r>
              <a:rPr lang="ru-RU" sz="3200" dirty="0" err="1"/>
              <a:t>від</a:t>
            </a:r>
            <a:r>
              <a:rPr lang="ru-RU" sz="3200" dirty="0"/>
              <a:t> погоди, часу </a:t>
            </a:r>
            <a:r>
              <a:rPr lang="ru-RU" sz="3200" dirty="0" err="1"/>
              <a:t>доби</a:t>
            </a:r>
            <a:r>
              <a:rPr lang="ru-RU" sz="3200" dirty="0"/>
              <a:t> (</a:t>
            </a:r>
            <a:r>
              <a:rPr lang="ru-RU" sz="3200" dirty="0" err="1"/>
              <a:t>вранці</a:t>
            </a:r>
            <a:r>
              <a:rPr lang="ru-RU" sz="3200" dirty="0"/>
              <a:t> до 8 годин і </a:t>
            </a:r>
            <a:r>
              <a:rPr lang="ru-RU" sz="3200" dirty="0" err="1"/>
              <a:t>ввечері</a:t>
            </a:r>
            <a:r>
              <a:rPr lang="ru-RU" sz="3200" dirty="0"/>
              <a:t> </a:t>
            </a:r>
            <a:r>
              <a:rPr lang="ru-RU" sz="3200" dirty="0" err="1"/>
              <a:t>після</a:t>
            </a:r>
            <a:r>
              <a:rPr lang="ru-RU" sz="3200" dirty="0"/>
              <a:t> 19 годин </a:t>
            </a:r>
            <a:r>
              <a:rPr lang="ru-RU" sz="3200" dirty="0" err="1"/>
              <a:t>кількість</a:t>
            </a:r>
            <a:r>
              <a:rPr lang="ru-RU" sz="3200" dirty="0"/>
              <a:t> </a:t>
            </a:r>
            <a:r>
              <a:rPr lang="ru-RU" sz="3200" dirty="0" err="1"/>
              <a:t>фітонцидів</a:t>
            </a:r>
            <a:r>
              <a:rPr lang="ru-RU" sz="3200" dirty="0"/>
              <a:t>, </a:t>
            </a:r>
            <a:r>
              <a:rPr lang="ru-RU" sz="3200" dirty="0" err="1"/>
              <a:t>вироблених</a:t>
            </a:r>
            <a:r>
              <a:rPr lang="ru-RU" sz="3200" dirty="0"/>
              <a:t> </a:t>
            </a:r>
            <a:r>
              <a:rPr lang="ru-RU" sz="3200" dirty="0" err="1"/>
              <a:t>рослинами</a:t>
            </a:r>
            <a:r>
              <a:rPr lang="ru-RU" sz="3200" dirty="0"/>
              <a:t>, в </a:t>
            </a:r>
            <a:r>
              <a:rPr lang="ru-RU" sz="3200" dirty="0" err="1"/>
              <a:t>кілька</a:t>
            </a:r>
            <a:r>
              <a:rPr lang="ru-RU" sz="3200" dirty="0"/>
              <a:t> </a:t>
            </a:r>
            <a:r>
              <a:rPr lang="ru-RU" sz="3200" dirty="0" err="1"/>
              <a:t>разів</a:t>
            </a:r>
            <a:r>
              <a:rPr lang="ru-RU" sz="3200" dirty="0"/>
              <a:t> </a:t>
            </a:r>
            <a:r>
              <a:rPr lang="ru-RU" sz="3200" dirty="0" err="1"/>
              <a:t>менше</a:t>
            </a:r>
            <a:r>
              <a:rPr lang="ru-RU" sz="3200" dirty="0"/>
              <a:t>, </a:t>
            </a:r>
            <a:r>
              <a:rPr lang="ru-RU" sz="3200" dirty="0" err="1"/>
              <a:t>ніж</a:t>
            </a:r>
            <a:r>
              <a:rPr lang="ru-RU" sz="3200" dirty="0"/>
              <a:t> </a:t>
            </a:r>
            <a:r>
              <a:rPr lang="ru-RU" sz="3200" dirty="0" err="1"/>
              <a:t>удень</a:t>
            </a:r>
            <a:r>
              <a:rPr lang="ru-RU" sz="3200" dirty="0"/>
              <a:t>).</a:t>
            </a:r>
          </a:p>
          <a:p>
            <a:endParaRPr lang="ru-RU" sz="3200" dirty="0"/>
          </a:p>
          <a:p>
            <a:r>
              <a:rPr lang="ru-RU" sz="3200" dirty="0"/>
              <a:t> </a:t>
            </a:r>
            <a:r>
              <a:rPr lang="uk-UA" sz="3200" dirty="0"/>
              <a:t>Дерева, що опиняються в тіні, виділяють менше фітонцидів. У березовому і сосновому лісах більше світла і більше фітонцидів, ніж, наприклад, у змішаному.</a:t>
            </a:r>
          </a:p>
          <a:p>
            <a:endParaRPr lang="uk-UA" sz="3200" dirty="0"/>
          </a:p>
          <a:p>
            <a:r>
              <a:rPr lang="uk-UA" sz="3200" dirty="0"/>
              <a:t> </a:t>
            </a:r>
            <a:r>
              <a:rPr lang="ru-RU" sz="3200" dirty="0"/>
              <a:t>На </a:t>
            </a:r>
            <a:r>
              <a:rPr lang="ru-RU" sz="3200" dirty="0" err="1"/>
              <a:t>кількість</a:t>
            </a:r>
            <a:r>
              <a:rPr lang="ru-RU" sz="3200" dirty="0"/>
              <a:t> </a:t>
            </a:r>
            <a:r>
              <a:rPr lang="ru-RU" sz="3200" dirty="0" err="1"/>
              <a:t>продукованих</a:t>
            </a:r>
            <a:r>
              <a:rPr lang="ru-RU" sz="3200" dirty="0"/>
              <a:t> </a:t>
            </a:r>
            <a:r>
              <a:rPr lang="ru-RU" sz="3200" dirty="0" err="1"/>
              <a:t>летких</a:t>
            </a:r>
            <a:r>
              <a:rPr lang="ru-RU" sz="3200" dirty="0"/>
              <a:t> </a:t>
            </a:r>
            <a:r>
              <a:rPr lang="ru-RU" sz="3200" dirty="0" err="1"/>
              <a:t>речовин</a:t>
            </a:r>
            <a:r>
              <a:rPr lang="ru-RU" sz="3200" dirty="0"/>
              <a:t> </a:t>
            </a:r>
            <a:r>
              <a:rPr lang="ru-RU" sz="3200" dirty="0" err="1"/>
              <a:t>може</a:t>
            </a:r>
            <a:r>
              <a:rPr lang="ru-RU" sz="3200" dirty="0"/>
              <a:t> </a:t>
            </a:r>
            <a:r>
              <a:rPr lang="ru-RU" sz="3200" dirty="0" err="1"/>
              <a:t>впливати</a:t>
            </a:r>
            <a:r>
              <a:rPr lang="ru-RU" sz="3200" dirty="0"/>
              <a:t> </a:t>
            </a:r>
            <a:r>
              <a:rPr lang="ru-RU" sz="3200" dirty="0" err="1"/>
              <a:t>також</a:t>
            </a:r>
            <a:r>
              <a:rPr lang="ru-RU" sz="3200" dirty="0"/>
              <a:t> температура </a:t>
            </a:r>
            <a:r>
              <a:rPr lang="ru-RU" sz="3200" dirty="0" err="1"/>
              <a:t>повітря</a:t>
            </a:r>
            <a:r>
              <a:rPr lang="ru-RU" sz="3200" dirty="0"/>
              <a:t> і </a:t>
            </a:r>
            <a:r>
              <a:rPr lang="ru-RU" sz="3200" dirty="0" err="1"/>
              <a:t>його</a:t>
            </a:r>
            <a:r>
              <a:rPr lang="ru-RU" sz="3200" dirty="0"/>
              <a:t> </a:t>
            </a:r>
            <a:r>
              <a:rPr lang="ru-RU" sz="3200" dirty="0" err="1"/>
              <a:t>вологість</a:t>
            </a:r>
            <a:r>
              <a:rPr lang="ru-RU" sz="3200" dirty="0"/>
              <a:t>: у</a:t>
            </a:r>
            <a:r>
              <a:rPr lang="uk-UA" sz="3200" dirty="0"/>
              <a:t> спекотну </a:t>
            </a:r>
            <a:r>
              <a:rPr lang="ru-RU" sz="3200" dirty="0"/>
              <a:t>погоду </a:t>
            </a:r>
            <a:r>
              <a:rPr lang="ru-RU" sz="3200" dirty="0" err="1"/>
              <a:t>концентрація</a:t>
            </a:r>
            <a:r>
              <a:rPr lang="ru-RU" sz="3200" dirty="0"/>
              <a:t> </a:t>
            </a:r>
            <a:r>
              <a:rPr lang="ru-RU" sz="3200" dirty="0" err="1"/>
              <a:t>фітонцидів</a:t>
            </a:r>
            <a:r>
              <a:rPr lang="ru-RU" sz="3200" dirty="0"/>
              <a:t> </a:t>
            </a:r>
            <a:r>
              <a:rPr lang="ru-RU" sz="3200" dirty="0" err="1"/>
              <a:t>істотно</a:t>
            </a:r>
            <a:r>
              <a:rPr lang="ru-RU" sz="3200" dirty="0"/>
              <a:t> </a:t>
            </a:r>
            <a:r>
              <a:rPr lang="ru-RU" sz="3200" dirty="0" err="1"/>
              <a:t>зростає</a:t>
            </a:r>
            <a:r>
              <a:rPr lang="ru-RU" sz="3200" dirty="0"/>
              <a:t> (в 1,5-1,8 рази), а при </a:t>
            </a:r>
            <a:r>
              <a:rPr lang="ru-RU" sz="3200" dirty="0" err="1"/>
              <a:t>підвищенні</a:t>
            </a:r>
            <a:r>
              <a:rPr lang="ru-RU" sz="3200" dirty="0"/>
              <a:t> </a:t>
            </a:r>
            <a:r>
              <a:rPr lang="ru-RU" sz="3200" dirty="0" err="1"/>
              <a:t>вологості</a:t>
            </a:r>
            <a:r>
              <a:rPr lang="ru-RU" sz="3200" dirty="0"/>
              <a:t> </a:t>
            </a:r>
            <a:r>
              <a:rPr lang="ru-RU" sz="3200" dirty="0" err="1"/>
              <a:t>повітря</a:t>
            </a:r>
            <a:r>
              <a:rPr lang="ru-RU" sz="3200" dirty="0"/>
              <a:t> - </a:t>
            </a:r>
            <a:r>
              <a:rPr lang="ru-RU" sz="3200" dirty="0" err="1"/>
              <a:t>зменшується</a:t>
            </a:r>
            <a:r>
              <a:rPr lang="ru-RU" sz="3200" dirty="0"/>
              <a:t>.</a:t>
            </a:r>
            <a:endParaRPr lang="uk-UA" sz="3200" dirty="0"/>
          </a:p>
          <a:p>
            <a:endParaRPr lang="uk-UA" sz="3200" dirty="0"/>
          </a:p>
        </p:txBody>
      </p:sp>
    </p:spTree>
    <p:extLst>
      <p:ext uri="{BB962C8B-B14F-4D97-AF65-F5344CB8AC3E}">
        <p14:creationId xmlns:p14="http://schemas.microsoft.com/office/powerpoint/2010/main" val="4217694113"/>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7317BA-758A-925F-B0D4-C81CE9472648}"/>
            </a:ext>
          </a:extLst>
        </p:cNvPr>
        <p:cNvGrpSpPr/>
        <p:nvPr/>
      </p:nvGrpSpPr>
      <p:grpSpPr>
        <a:xfrm>
          <a:off x="0" y="0"/>
          <a:ext cx="0" cy="0"/>
          <a:chOff x="0" y="0"/>
          <a:chExt cx="0" cy="0"/>
        </a:xfrm>
      </p:grpSpPr>
      <p:sp>
        <p:nvSpPr>
          <p:cNvPr id="4" name="Заголовок 1">
            <a:extLst>
              <a:ext uri="{FF2B5EF4-FFF2-40B4-BE49-F238E27FC236}">
                <a16:creationId xmlns:a16="http://schemas.microsoft.com/office/drawing/2014/main" id="{00AEFC7E-A8FE-FCAB-70D5-1535993AF23C}"/>
              </a:ext>
            </a:extLst>
          </p:cNvPr>
          <p:cNvSpPr>
            <a:spLocks noGrp="1"/>
          </p:cNvSpPr>
          <p:nvPr>
            <p:ph type="title"/>
          </p:nvPr>
        </p:nvSpPr>
        <p:spPr>
          <a:xfrm>
            <a:off x="8270369" y="1199969"/>
            <a:ext cx="12931216" cy="5394231"/>
          </a:xfrm>
        </p:spPr>
        <p:txBody>
          <a:bodyPr/>
          <a:lstStyle/>
          <a:p>
            <a:r>
              <a:rPr lang="en-US" sz="12200" b="1" dirty="0" err="1"/>
              <a:t>Частина</a:t>
            </a:r>
            <a:r>
              <a:rPr lang="en-US" sz="12200" b="1" dirty="0"/>
              <a:t> </a:t>
            </a:r>
            <a:r>
              <a:rPr lang="uk-UA" sz="12200" b="1" dirty="0"/>
              <a:t>4</a:t>
            </a:r>
            <a:r>
              <a:rPr lang="en-US" sz="12200" b="1" dirty="0"/>
              <a:t>.</a:t>
            </a:r>
            <a:r>
              <a:rPr lang="ru-RU" sz="12200" b="1" dirty="0"/>
              <a:t> </a:t>
            </a:r>
            <a:r>
              <a:rPr lang="uk-UA" sz="12200" b="1" dirty="0"/>
              <a:t>Фітодизайн</a:t>
            </a:r>
            <a:br>
              <a:rPr lang="uk-UA" sz="12200" dirty="0"/>
            </a:br>
            <a:br>
              <a:rPr lang="uk-UA" sz="12200" dirty="0"/>
            </a:br>
            <a:r>
              <a:rPr lang="en-US" sz="12200" dirty="0"/>
              <a:t> </a:t>
            </a:r>
            <a:endParaRPr lang="ru-RU" sz="12200" dirty="0"/>
          </a:p>
        </p:txBody>
      </p:sp>
    </p:spTree>
    <p:extLst>
      <p:ext uri="{BB962C8B-B14F-4D97-AF65-F5344CB8AC3E}">
        <p14:creationId xmlns:p14="http://schemas.microsoft.com/office/powerpoint/2010/main" val="3924147593"/>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7BED3A-ADA2-4BD3-C08F-ED4885202A74}"/>
            </a:ext>
          </a:extLst>
        </p:cNvPr>
        <p:cNvGrpSpPr/>
        <p:nvPr/>
      </p:nvGrpSpPr>
      <p:grpSpPr>
        <a:xfrm>
          <a:off x="0" y="0"/>
          <a:ext cx="0" cy="0"/>
          <a:chOff x="0" y="0"/>
          <a:chExt cx="0" cy="0"/>
        </a:xfrm>
      </p:grpSpPr>
      <p:sp>
        <p:nvSpPr>
          <p:cNvPr id="2" name="Текст 1">
            <a:extLst>
              <a:ext uri="{FF2B5EF4-FFF2-40B4-BE49-F238E27FC236}">
                <a16:creationId xmlns:a16="http://schemas.microsoft.com/office/drawing/2014/main" id="{D2DE8E4A-FB57-D41A-0ACA-FAAC299EE5F5}"/>
              </a:ext>
            </a:extLst>
          </p:cNvPr>
          <p:cNvSpPr>
            <a:spLocks noGrp="1"/>
          </p:cNvSpPr>
          <p:nvPr>
            <p:ph type="body" sz="quarter" idx="12"/>
          </p:nvPr>
        </p:nvSpPr>
        <p:spPr>
          <a:xfrm>
            <a:off x="8807212" y="3166543"/>
            <a:ext cx="774111" cy="1320946"/>
          </a:xfrm>
        </p:spPr>
        <p:txBody>
          <a:bodyPr/>
          <a:lstStyle/>
          <a:p>
            <a:r>
              <a:rPr lang="uk-UA" sz="9600" dirty="0">
                <a:solidFill>
                  <a:schemeClr val="bg1"/>
                </a:solidFill>
              </a:rPr>
              <a:t>4</a:t>
            </a:r>
            <a:endParaRPr lang="uk-UA" sz="9600" noProof="0" dirty="0">
              <a:solidFill>
                <a:schemeClr val="bg1"/>
              </a:solidFill>
            </a:endParaRPr>
          </a:p>
        </p:txBody>
      </p:sp>
      <p:sp>
        <p:nvSpPr>
          <p:cNvPr id="3" name="Текст 2">
            <a:extLst>
              <a:ext uri="{FF2B5EF4-FFF2-40B4-BE49-F238E27FC236}">
                <a16:creationId xmlns:a16="http://schemas.microsoft.com/office/drawing/2014/main" id="{C81F824A-03A5-FFCC-2705-1C3A2CBCC7C0}"/>
              </a:ext>
            </a:extLst>
          </p:cNvPr>
          <p:cNvSpPr>
            <a:spLocks noGrp="1"/>
          </p:cNvSpPr>
          <p:nvPr>
            <p:ph type="body" sz="quarter" idx="13"/>
          </p:nvPr>
        </p:nvSpPr>
        <p:spPr>
          <a:xfrm>
            <a:off x="1091495" y="5544844"/>
            <a:ext cx="11619710" cy="5724552"/>
          </a:xfrm>
        </p:spPr>
        <p:txBody>
          <a:bodyPr/>
          <a:lstStyle/>
          <a:p>
            <a:r>
              <a:rPr lang="uk-UA" sz="9600" b="1" kern="1800" dirty="0"/>
              <a:t>Фітодизайн</a:t>
            </a:r>
            <a:endParaRPr lang="uk-UA" sz="9600" noProof="0" dirty="0"/>
          </a:p>
        </p:txBody>
      </p:sp>
      <p:sp>
        <p:nvSpPr>
          <p:cNvPr id="4" name="Текст 3">
            <a:extLst>
              <a:ext uri="{FF2B5EF4-FFF2-40B4-BE49-F238E27FC236}">
                <a16:creationId xmlns:a16="http://schemas.microsoft.com/office/drawing/2014/main" id="{7F94EE5C-D306-5351-30E7-F02B4894B74E}"/>
              </a:ext>
            </a:extLst>
          </p:cNvPr>
          <p:cNvSpPr>
            <a:spLocks noGrp="1"/>
          </p:cNvSpPr>
          <p:nvPr>
            <p:ph type="body" sz="quarter" idx="20"/>
          </p:nvPr>
        </p:nvSpPr>
        <p:spPr>
          <a:xfrm>
            <a:off x="11590665" y="2759568"/>
            <a:ext cx="11562016" cy="7579253"/>
          </a:xfrm>
        </p:spPr>
        <p:txBody>
          <a:bodyPr/>
          <a:lstStyle/>
          <a:p>
            <a:pPr>
              <a:lnSpc>
                <a:spcPct val="100000"/>
              </a:lnSpc>
            </a:pPr>
            <a:r>
              <a:rPr lang="uk-UA" sz="5400" b="1" kern="1800" dirty="0"/>
              <a:t>Фітодизайн - </a:t>
            </a:r>
            <a:endParaRPr lang="uk-UA" sz="5400" kern="1800" dirty="0"/>
          </a:p>
          <a:p>
            <a:pPr>
              <a:lnSpc>
                <a:spcPct val="100000"/>
              </a:lnSpc>
            </a:pPr>
            <a:r>
              <a:rPr lang="ru-RU" sz="5400" dirty="0"/>
              <a:t>вид дизайну, </a:t>
            </a:r>
            <a:r>
              <a:rPr lang="uk-UA" sz="5400" dirty="0"/>
              <a:t>що полягає у створюванні композицій на основі використання рослин (ДСТУ 3899:2013)</a:t>
            </a:r>
          </a:p>
          <a:p>
            <a:pPr>
              <a:lnSpc>
                <a:spcPct val="100000"/>
              </a:lnSpc>
            </a:pPr>
            <a:r>
              <a:rPr lang="ru-RU" sz="5400" dirty="0" err="1"/>
              <a:t>використання</a:t>
            </a:r>
            <a:r>
              <a:rPr lang="ru-RU" sz="5400" dirty="0"/>
              <a:t> </a:t>
            </a:r>
            <a:r>
              <a:rPr lang="ru-RU" sz="5400" dirty="0" err="1"/>
              <a:t>рослин</a:t>
            </a:r>
            <a:r>
              <a:rPr lang="ru-RU" sz="5400" dirty="0"/>
              <a:t> для </a:t>
            </a:r>
            <a:r>
              <a:rPr lang="ru-RU" sz="5400" dirty="0" err="1"/>
              <a:t>поліпшення</a:t>
            </a:r>
            <a:r>
              <a:rPr lang="ru-RU" sz="5400" dirty="0"/>
              <a:t> </a:t>
            </a:r>
            <a:r>
              <a:rPr lang="ru-RU" sz="5400" dirty="0" err="1"/>
              <a:t>довкілля</a:t>
            </a:r>
            <a:r>
              <a:rPr lang="ru-RU" sz="5400" dirty="0"/>
              <a:t> у </a:t>
            </a:r>
            <a:r>
              <a:rPr lang="ru-RU" sz="5400" dirty="0" err="1"/>
              <a:t>штучних</a:t>
            </a:r>
            <a:r>
              <a:rPr lang="ru-RU" sz="5400" dirty="0"/>
              <a:t> системах (А. </a:t>
            </a:r>
            <a:r>
              <a:rPr lang="ru-RU" sz="5400" dirty="0" err="1"/>
              <a:t>Гродзинський</a:t>
            </a:r>
            <a:r>
              <a:rPr lang="ru-RU" sz="5400" dirty="0"/>
              <a:t>)</a:t>
            </a:r>
            <a:endParaRPr lang="en-US" sz="5400" dirty="0"/>
          </a:p>
          <a:p>
            <a:pPr>
              <a:lnSpc>
                <a:spcPct val="100000"/>
              </a:lnSpc>
            </a:pPr>
            <a:endParaRPr lang="en-US" sz="5400" dirty="0"/>
          </a:p>
          <a:p>
            <a:pPr>
              <a:lnSpc>
                <a:spcPct val="100000"/>
              </a:lnSpc>
            </a:pPr>
            <a:endParaRPr lang="en-US" sz="5400" dirty="0"/>
          </a:p>
          <a:p>
            <a:pPr>
              <a:lnSpc>
                <a:spcPct val="100000"/>
              </a:lnSpc>
            </a:pPr>
            <a:endParaRPr lang="ru-RU" sz="5400" dirty="0"/>
          </a:p>
          <a:p>
            <a:pPr>
              <a:lnSpc>
                <a:spcPct val="100000"/>
              </a:lnSpc>
            </a:pPr>
            <a:endParaRPr lang="ru-RU" sz="5400" strike="sngStrike" kern="1800" noProof="0" dirty="0"/>
          </a:p>
          <a:p>
            <a:pPr>
              <a:lnSpc>
                <a:spcPct val="100000"/>
              </a:lnSpc>
            </a:pPr>
            <a:endParaRPr lang="uk-UA" sz="5400" strike="sngStrike" kern="1800" noProof="0" dirty="0"/>
          </a:p>
        </p:txBody>
      </p:sp>
    </p:spTree>
    <p:extLst>
      <p:ext uri="{BB962C8B-B14F-4D97-AF65-F5344CB8AC3E}">
        <p14:creationId xmlns:p14="http://schemas.microsoft.com/office/powerpoint/2010/main" val="2625473018"/>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Овал 6">
            <a:extLst>
              <a:ext uri="{FF2B5EF4-FFF2-40B4-BE49-F238E27FC236}">
                <a16:creationId xmlns:a16="http://schemas.microsoft.com/office/drawing/2014/main" id="{35137EBC-A5AD-D8FC-2898-A8F56E1A503D}"/>
              </a:ext>
            </a:extLst>
          </p:cNvPr>
          <p:cNvSpPr/>
          <p:nvPr/>
        </p:nvSpPr>
        <p:spPr>
          <a:xfrm>
            <a:off x="3242043" y="5278146"/>
            <a:ext cx="1663937" cy="1646683"/>
          </a:xfrm>
          <a:prstGeom prst="ellipse">
            <a:avLst/>
          </a:prstGeom>
          <a:noFill/>
          <a:ln w="76200">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5" name="Прямокутник: округлені кути 10">
            <a:extLst>
              <a:ext uri="{FF2B5EF4-FFF2-40B4-BE49-F238E27FC236}">
                <a16:creationId xmlns:a16="http://schemas.microsoft.com/office/drawing/2014/main" id="{1BC8C3B0-9815-AC17-B83B-D98BD4682CF3}"/>
              </a:ext>
            </a:extLst>
          </p:cNvPr>
          <p:cNvSpPr/>
          <p:nvPr/>
        </p:nvSpPr>
        <p:spPr>
          <a:xfrm>
            <a:off x="999410" y="4872768"/>
            <a:ext cx="6165327" cy="3827719"/>
          </a:xfrm>
          <a:prstGeom prst="roundRect">
            <a:avLst/>
          </a:prstGeom>
          <a:solidFill>
            <a:srgbClr val="96D6F3"/>
          </a:solidFill>
          <a:ln>
            <a:solidFill>
              <a:srgbClr val="96D6F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2" name="Заголовок 1"/>
          <p:cNvSpPr>
            <a:spLocks noGrp="1"/>
          </p:cNvSpPr>
          <p:nvPr>
            <p:ph type="title"/>
          </p:nvPr>
        </p:nvSpPr>
        <p:spPr/>
        <p:txBody>
          <a:bodyPr/>
          <a:lstStyle/>
          <a:p>
            <a:r>
              <a:rPr lang="uk-UA" sz="6000" b="1" dirty="0"/>
              <a:t>Шість  основних завдань фітодизайну за </a:t>
            </a:r>
            <a:br>
              <a:rPr lang="uk-UA" sz="6000" b="1" i="1" dirty="0"/>
            </a:br>
            <a:r>
              <a:rPr lang="uk-UA" sz="6000" dirty="0"/>
              <a:t>А. М. Гродзинським (1983) </a:t>
            </a:r>
          </a:p>
        </p:txBody>
      </p:sp>
      <p:sp>
        <p:nvSpPr>
          <p:cNvPr id="9" name="Прямокутник: округлені кути 17">
            <a:extLst>
              <a:ext uri="{FF2B5EF4-FFF2-40B4-BE49-F238E27FC236}">
                <a16:creationId xmlns:a16="http://schemas.microsoft.com/office/drawing/2014/main" id="{1EF09067-0B18-DCA2-CAA9-183E729B4C5C}"/>
              </a:ext>
            </a:extLst>
          </p:cNvPr>
          <p:cNvSpPr/>
          <p:nvPr/>
        </p:nvSpPr>
        <p:spPr>
          <a:xfrm>
            <a:off x="15572696" y="4819569"/>
            <a:ext cx="6165327" cy="3827719"/>
          </a:xfrm>
          <a:prstGeom prst="roundRect">
            <a:avLst/>
          </a:prstGeom>
          <a:solidFill>
            <a:srgbClr val="79C59F"/>
          </a:solidFill>
          <a:ln>
            <a:solidFill>
              <a:srgbClr val="79C59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a:p>
        </p:txBody>
      </p:sp>
      <p:grpSp>
        <p:nvGrpSpPr>
          <p:cNvPr id="10" name="Групувати 33">
            <a:extLst>
              <a:ext uri="{FF2B5EF4-FFF2-40B4-BE49-F238E27FC236}">
                <a16:creationId xmlns:a16="http://schemas.microsoft.com/office/drawing/2014/main" id="{8CD06883-60A3-03DB-87B0-2B9A638D55CE}"/>
              </a:ext>
            </a:extLst>
          </p:cNvPr>
          <p:cNvGrpSpPr/>
          <p:nvPr/>
        </p:nvGrpSpPr>
        <p:grpSpPr>
          <a:xfrm>
            <a:off x="15572696" y="5247783"/>
            <a:ext cx="6165327" cy="2776156"/>
            <a:chOff x="13545515" y="8642535"/>
            <a:chExt cx="6165327" cy="2776156"/>
          </a:xfrm>
        </p:grpSpPr>
        <p:sp>
          <p:nvSpPr>
            <p:cNvPr id="12" name="Овал 11">
              <a:extLst>
                <a:ext uri="{FF2B5EF4-FFF2-40B4-BE49-F238E27FC236}">
                  <a16:creationId xmlns:a16="http://schemas.microsoft.com/office/drawing/2014/main" id="{7EFF0335-1990-1436-E656-AE6E1BEB292D}"/>
                </a:ext>
              </a:extLst>
            </p:cNvPr>
            <p:cNvSpPr/>
            <p:nvPr/>
          </p:nvSpPr>
          <p:spPr>
            <a:xfrm>
              <a:off x="15796209" y="8642535"/>
              <a:ext cx="1663937" cy="1646683"/>
            </a:xfrm>
            <a:prstGeom prst="ellipse">
              <a:avLst/>
            </a:prstGeom>
            <a:noFill/>
            <a:ln w="76200">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13" name="Графіка 26" descr="Plant with solid fill">
              <a:extLst>
                <a:ext uri="{FF2B5EF4-FFF2-40B4-BE49-F238E27FC236}">
                  <a16:creationId xmlns:a16="http://schemas.microsoft.com/office/drawing/2014/main" id="{FA0732B8-E5E7-BC46-1C27-4BD58F88137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058934" y="8888529"/>
              <a:ext cx="1138485" cy="1138485"/>
            </a:xfrm>
            <a:prstGeom prst="rect">
              <a:avLst/>
            </a:prstGeom>
          </p:spPr>
        </p:pic>
        <p:sp>
          <p:nvSpPr>
            <p:cNvPr id="11" name="Прямокутник 18">
              <a:extLst>
                <a:ext uri="{FF2B5EF4-FFF2-40B4-BE49-F238E27FC236}">
                  <a16:creationId xmlns:a16="http://schemas.microsoft.com/office/drawing/2014/main" id="{BD772F43-430C-9564-24BB-A4FDED82ABC7}"/>
                </a:ext>
              </a:extLst>
            </p:cNvPr>
            <p:cNvSpPr/>
            <p:nvPr/>
          </p:nvSpPr>
          <p:spPr>
            <a:xfrm>
              <a:off x="13545515" y="9679438"/>
              <a:ext cx="6165327" cy="1739253"/>
            </a:xfrm>
            <a:prstGeom prst="rect">
              <a:avLst/>
            </a:prstGeom>
            <a:solidFill>
              <a:srgbClr val="4D4D4D"/>
            </a:solidFill>
            <a:ln>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2500" dirty="0"/>
                <a:t>Знезараження, оздоровлення навколишнього середовища, в основному за рахунок фітонцидів</a:t>
              </a:r>
            </a:p>
            <a:p>
              <a:pPr algn="ctr"/>
              <a:endParaRPr lang="uk-UA" sz="2500" dirty="0"/>
            </a:p>
          </p:txBody>
        </p:sp>
      </p:grpSp>
      <p:sp>
        <p:nvSpPr>
          <p:cNvPr id="14" name="Прямокутник: округлені кути 29">
            <a:extLst>
              <a:ext uri="{FF2B5EF4-FFF2-40B4-BE49-F238E27FC236}">
                <a16:creationId xmlns:a16="http://schemas.microsoft.com/office/drawing/2014/main" id="{BA362CE8-9CDB-9B1B-527E-BB81A772B49D}"/>
              </a:ext>
            </a:extLst>
          </p:cNvPr>
          <p:cNvSpPr/>
          <p:nvPr/>
        </p:nvSpPr>
        <p:spPr>
          <a:xfrm>
            <a:off x="8286053" y="4877962"/>
            <a:ext cx="6165327" cy="3827719"/>
          </a:xfrm>
          <a:prstGeom prst="roundRect">
            <a:avLst/>
          </a:prstGeom>
          <a:solidFill>
            <a:srgbClr val="EEDE66"/>
          </a:solidFill>
          <a:ln>
            <a:solidFill>
              <a:srgbClr val="EEDE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a:p>
        </p:txBody>
      </p:sp>
      <p:grpSp>
        <p:nvGrpSpPr>
          <p:cNvPr id="15" name="Групувати 35">
            <a:extLst>
              <a:ext uri="{FF2B5EF4-FFF2-40B4-BE49-F238E27FC236}">
                <a16:creationId xmlns:a16="http://schemas.microsoft.com/office/drawing/2014/main" id="{658F44CB-42C7-5B06-56DC-AAC84EF98E45}"/>
              </a:ext>
            </a:extLst>
          </p:cNvPr>
          <p:cNvGrpSpPr/>
          <p:nvPr/>
        </p:nvGrpSpPr>
        <p:grpSpPr>
          <a:xfrm>
            <a:off x="8277992" y="5283340"/>
            <a:ext cx="6165327" cy="2776156"/>
            <a:chOff x="9295107" y="3440853"/>
            <a:chExt cx="6165327" cy="2776156"/>
          </a:xfrm>
        </p:grpSpPr>
        <p:sp>
          <p:nvSpPr>
            <p:cNvPr id="17" name="Овал 16">
              <a:extLst>
                <a:ext uri="{FF2B5EF4-FFF2-40B4-BE49-F238E27FC236}">
                  <a16:creationId xmlns:a16="http://schemas.microsoft.com/office/drawing/2014/main" id="{8B21FD1B-CEBC-65C4-0327-00DEF4A30331}"/>
                </a:ext>
              </a:extLst>
            </p:cNvPr>
            <p:cNvSpPr/>
            <p:nvPr/>
          </p:nvSpPr>
          <p:spPr>
            <a:xfrm>
              <a:off x="11545801" y="3440853"/>
              <a:ext cx="1663937" cy="1646683"/>
            </a:xfrm>
            <a:prstGeom prst="ellipse">
              <a:avLst/>
            </a:prstGeom>
            <a:noFill/>
            <a:ln w="76200">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6" name="Прямокутник 30">
              <a:extLst>
                <a:ext uri="{FF2B5EF4-FFF2-40B4-BE49-F238E27FC236}">
                  <a16:creationId xmlns:a16="http://schemas.microsoft.com/office/drawing/2014/main" id="{272AF3DD-C2C9-D4ED-2205-9924B1A457A8}"/>
                </a:ext>
              </a:extLst>
            </p:cNvPr>
            <p:cNvSpPr/>
            <p:nvPr/>
          </p:nvSpPr>
          <p:spPr>
            <a:xfrm>
              <a:off x="9295107" y="4442199"/>
              <a:ext cx="6165327" cy="1774810"/>
            </a:xfrm>
            <a:prstGeom prst="rect">
              <a:avLst/>
            </a:prstGeom>
            <a:solidFill>
              <a:srgbClr val="4D4D4D"/>
            </a:solidFill>
            <a:ln>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2500" dirty="0"/>
                <a:t>Поліпшення повітряного середовища проживання людини (</a:t>
              </a:r>
              <a:r>
                <a:rPr lang="uk-UA" sz="2500" dirty="0" err="1"/>
                <a:t>тонізувальні</a:t>
              </a:r>
              <a:r>
                <a:rPr lang="uk-UA" sz="2500" dirty="0"/>
                <a:t>, заспокійливі запахи)</a:t>
              </a:r>
            </a:p>
          </p:txBody>
        </p:sp>
      </p:grpSp>
      <p:grpSp>
        <p:nvGrpSpPr>
          <p:cNvPr id="19" name="Групувати 27">
            <a:extLst>
              <a:ext uri="{FF2B5EF4-FFF2-40B4-BE49-F238E27FC236}">
                <a16:creationId xmlns:a16="http://schemas.microsoft.com/office/drawing/2014/main" id="{3D8944B8-C8AD-AD8F-2B6B-95426FFB4368}"/>
              </a:ext>
            </a:extLst>
          </p:cNvPr>
          <p:cNvGrpSpPr/>
          <p:nvPr/>
        </p:nvGrpSpPr>
        <p:grpSpPr>
          <a:xfrm>
            <a:off x="991349" y="5266277"/>
            <a:ext cx="6173388" cy="7639692"/>
            <a:chOff x="5388539" y="4425184"/>
            <a:chExt cx="6173388" cy="7639692"/>
          </a:xfrm>
        </p:grpSpPr>
        <p:sp>
          <p:nvSpPr>
            <p:cNvPr id="33" name="Овал 32">
              <a:extLst>
                <a:ext uri="{FF2B5EF4-FFF2-40B4-BE49-F238E27FC236}">
                  <a16:creationId xmlns:a16="http://schemas.microsoft.com/office/drawing/2014/main" id="{35137EBC-A5AD-D8FC-2898-A8F56E1A503D}"/>
                </a:ext>
              </a:extLst>
            </p:cNvPr>
            <p:cNvSpPr/>
            <p:nvPr/>
          </p:nvSpPr>
          <p:spPr>
            <a:xfrm>
              <a:off x="7669353" y="4425184"/>
              <a:ext cx="1663937" cy="1646683"/>
            </a:xfrm>
            <a:prstGeom prst="ellipse">
              <a:avLst/>
            </a:prstGeom>
            <a:noFill/>
            <a:ln w="76200">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20" name="Прямокутник: округлені кути 10">
              <a:extLst>
                <a:ext uri="{FF2B5EF4-FFF2-40B4-BE49-F238E27FC236}">
                  <a16:creationId xmlns:a16="http://schemas.microsoft.com/office/drawing/2014/main" id="{1BC8C3B0-9815-AC17-B83B-D98BD4682CF3}"/>
                </a:ext>
              </a:extLst>
            </p:cNvPr>
            <p:cNvSpPr/>
            <p:nvPr/>
          </p:nvSpPr>
          <p:spPr>
            <a:xfrm>
              <a:off x="5396600" y="8237157"/>
              <a:ext cx="6165327" cy="3827719"/>
            </a:xfrm>
            <a:prstGeom prst="roundRect">
              <a:avLst/>
            </a:prstGeom>
            <a:solidFill>
              <a:srgbClr val="96D6F3"/>
            </a:solidFill>
            <a:ln>
              <a:solidFill>
                <a:srgbClr val="96D6F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21" name="Прямокутник 11">
              <a:extLst>
                <a:ext uri="{FF2B5EF4-FFF2-40B4-BE49-F238E27FC236}">
                  <a16:creationId xmlns:a16="http://schemas.microsoft.com/office/drawing/2014/main" id="{3B3FA5FA-96DB-E021-B109-23D5B0627BAE}"/>
                </a:ext>
              </a:extLst>
            </p:cNvPr>
            <p:cNvSpPr/>
            <p:nvPr/>
          </p:nvSpPr>
          <p:spPr>
            <a:xfrm>
              <a:off x="5388539" y="9712058"/>
              <a:ext cx="6165327" cy="1693384"/>
            </a:xfrm>
            <a:prstGeom prst="rect">
              <a:avLst/>
            </a:prstGeom>
            <a:solidFill>
              <a:srgbClr val="4D4D4D"/>
            </a:solidFill>
            <a:ln>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3600" dirty="0"/>
                <a:t>_</a:t>
              </a:r>
            </a:p>
            <a:p>
              <a:pPr algn="ctr"/>
              <a:r>
                <a:rPr lang="uk-UA" sz="3600" dirty="0"/>
                <a:t> </a:t>
              </a:r>
              <a:r>
                <a:rPr lang="uk-UA" sz="2500" dirty="0"/>
                <a:t>Очищення повітря від газів, пилу, диму, зниження шуму рослинами </a:t>
              </a:r>
            </a:p>
          </p:txBody>
        </p:sp>
        <p:sp>
          <p:nvSpPr>
            <p:cNvPr id="22" name="Овал 21">
              <a:extLst>
                <a:ext uri="{FF2B5EF4-FFF2-40B4-BE49-F238E27FC236}">
                  <a16:creationId xmlns:a16="http://schemas.microsoft.com/office/drawing/2014/main" id="{35137EBC-A5AD-D8FC-2898-A8F56E1A503D}"/>
                </a:ext>
              </a:extLst>
            </p:cNvPr>
            <p:cNvSpPr/>
            <p:nvPr/>
          </p:nvSpPr>
          <p:spPr>
            <a:xfrm>
              <a:off x="7639233" y="8642535"/>
              <a:ext cx="1663937" cy="1646683"/>
            </a:xfrm>
            <a:prstGeom prst="ellipse">
              <a:avLst/>
            </a:prstGeom>
            <a:noFill/>
            <a:ln w="76200">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a:p>
          </p:txBody>
        </p:sp>
      </p:grpSp>
      <p:sp>
        <p:nvSpPr>
          <p:cNvPr id="24" name="Прямокутник: округлені кути 17">
            <a:extLst>
              <a:ext uri="{FF2B5EF4-FFF2-40B4-BE49-F238E27FC236}">
                <a16:creationId xmlns:a16="http://schemas.microsoft.com/office/drawing/2014/main" id="{1EF09067-0B18-DCA2-CAA9-183E729B4C5C}"/>
              </a:ext>
            </a:extLst>
          </p:cNvPr>
          <p:cNvSpPr/>
          <p:nvPr/>
        </p:nvSpPr>
        <p:spPr>
          <a:xfrm>
            <a:off x="15572696" y="9078250"/>
            <a:ext cx="6165327" cy="3827719"/>
          </a:xfrm>
          <a:prstGeom prst="roundRect">
            <a:avLst/>
          </a:prstGeom>
          <a:solidFill>
            <a:srgbClr val="79C59F"/>
          </a:solidFill>
          <a:ln>
            <a:solidFill>
              <a:srgbClr val="79C59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a:p>
        </p:txBody>
      </p:sp>
      <p:grpSp>
        <p:nvGrpSpPr>
          <p:cNvPr id="25" name="Групувати 33">
            <a:extLst>
              <a:ext uri="{FF2B5EF4-FFF2-40B4-BE49-F238E27FC236}">
                <a16:creationId xmlns:a16="http://schemas.microsoft.com/office/drawing/2014/main" id="{8CD06883-60A3-03DB-87B0-2B9A638D55CE}"/>
              </a:ext>
            </a:extLst>
          </p:cNvPr>
          <p:cNvGrpSpPr/>
          <p:nvPr/>
        </p:nvGrpSpPr>
        <p:grpSpPr>
          <a:xfrm>
            <a:off x="15572696" y="9453265"/>
            <a:ext cx="6165327" cy="2776156"/>
            <a:chOff x="13545515" y="8642535"/>
            <a:chExt cx="6165327" cy="2776156"/>
          </a:xfrm>
        </p:grpSpPr>
        <p:sp>
          <p:nvSpPr>
            <p:cNvPr id="27" name="Овал 26">
              <a:extLst>
                <a:ext uri="{FF2B5EF4-FFF2-40B4-BE49-F238E27FC236}">
                  <a16:creationId xmlns:a16="http://schemas.microsoft.com/office/drawing/2014/main" id="{7EFF0335-1990-1436-E656-AE6E1BEB292D}"/>
                </a:ext>
              </a:extLst>
            </p:cNvPr>
            <p:cNvSpPr/>
            <p:nvPr/>
          </p:nvSpPr>
          <p:spPr>
            <a:xfrm>
              <a:off x="15796209" y="8642535"/>
              <a:ext cx="1663937" cy="1646683"/>
            </a:xfrm>
            <a:prstGeom prst="ellipse">
              <a:avLst/>
            </a:prstGeom>
            <a:noFill/>
            <a:ln w="76200">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28" name="Графіка 26" descr="Plant with solid fill">
              <a:extLst>
                <a:ext uri="{FF2B5EF4-FFF2-40B4-BE49-F238E27FC236}">
                  <a16:creationId xmlns:a16="http://schemas.microsoft.com/office/drawing/2014/main" id="{FA0732B8-E5E7-BC46-1C27-4BD58F88137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058934" y="8888529"/>
              <a:ext cx="1138485" cy="1138485"/>
            </a:xfrm>
            <a:prstGeom prst="rect">
              <a:avLst/>
            </a:prstGeom>
          </p:spPr>
        </p:pic>
        <p:sp>
          <p:nvSpPr>
            <p:cNvPr id="26" name="Прямокутник 18">
              <a:extLst>
                <a:ext uri="{FF2B5EF4-FFF2-40B4-BE49-F238E27FC236}">
                  <a16:creationId xmlns:a16="http://schemas.microsoft.com/office/drawing/2014/main" id="{BD772F43-430C-9564-24BB-A4FDED82ABC7}"/>
                </a:ext>
              </a:extLst>
            </p:cNvPr>
            <p:cNvSpPr/>
            <p:nvPr/>
          </p:nvSpPr>
          <p:spPr>
            <a:xfrm>
              <a:off x="13545515" y="9755670"/>
              <a:ext cx="6165327" cy="1663021"/>
            </a:xfrm>
            <a:prstGeom prst="rect">
              <a:avLst/>
            </a:prstGeom>
            <a:solidFill>
              <a:srgbClr val="4D4D4D"/>
            </a:solidFill>
            <a:ln>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sz="2500" dirty="0" err="1"/>
                <a:t>Вивчення</a:t>
              </a:r>
              <a:r>
                <a:rPr lang="ru-RU" sz="2500" dirty="0"/>
                <a:t> стану самих </a:t>
              </a:r>
              <a:r>
                <a:rPr lang="ru-RU" sz="2500" dirty="0" err="1"/>
                <a:t>рослин</a:t>
              </a:r>
              <a:r>
                <a:rPr lang="ru-RU" sz="2500" dirty="0"/>
                <a:t> в </a:t>
              </a:r>
              <a:r>
                <a:rPr lang="ru-RU" sz="2500" dirty="0" err="1"/>
                <a:t>інтер'єрах</a:t>
              </a:r>
              <a:r>
                <a:rPr lang="ru-RU" sz="2500" dirty="0"/>
                <a:t> з метою </a:t>
              </a:r>
              <a:r>
                <a:rPr lang="ru-RU" sz="2500" dirty="0" err="1"/>
                <a:t>підбору</a:t>
              </a:r>
              <a:r>
                <a:rPr lang="ru-RU" sz="2500" dirty="0"/>
                <a:t> </a:t>
              </a:r>
              <a:r>
                <a:rPr lang="ru-RU" sz="2500" dirty="0" err="1"/>
                <a:t>найбільш</a:t>
              </a:r>
              <a:r>
                <a:rPr lang="ru-RU" sz="2500" dirty="0"/>
                <a:t> </a:t>
              </a:r>
              <a:r>
                <a:rPr lang="ru-RU" sz="2500" dirty="0" err="1"/>
                <a:t>ефективних</a:t>
              </a:r>
              <a:r>
                <a:rPr lang="ru-RU" sz="2500" dirty="0"/>
                <a:t> </a:t>
              </a:r>
              <a:r>
                <a:rPr lang="ru-RU" sz="2500" dirty="0" err="1"/>
                <a:t>видів</a:t>
              </a:r>
              <a:r>
                <a:rPr lang="ru-RU" sz="2500" dirty="0"/>
                <a:t>, </a:t>
              </a:r>
              <a:r>
                <a:rPr lang="ru-RU" sz="2500" dirty="0" err="1"/>
                <a:t>що</a:t>
              </a:r>
              <a:r>
                <a:rPr lang="ru-RU" sz="2500" dirty="0"/>
                <a:t> добре </a:t>
              </a:r>
              <a:r>
                <a:rPr lang="ru-RU" sz="2500" dirty="0" err="1"/>
                <a:t>зростають</a:t>
              </a:r>
              <a:endParaRPr lang="uk-UA" sz="2500" dirty="0"/>
            </a:p>
          </p:txBody>
        </p:sp>
      </p:grpSp>
      <p:sp>
        <p:nvSpPr>
          <p:cNvPr id="29" name="Прямокутник: округлені кути 29">
            <a:extLst>
              <a:ext uri="{FF2B5EF4-FFF2-40B4-BE49-F238E27FC236}">
                <a16:creationId xmlns:a16="http://schemas.microsoft.com/office/drawing/2014/main" id="{BA362CE8-9CDB-9B1B-527E-BB81A772B49D}"/>
              </a:ext>
            </a:extLst>
          </p:cNvPr>
          <p:cNvSpPr/>
          <p:nvPr/>
        </p:nvSpPr>
        <p:spPr>
          <a:xfrm>
            <a:off x="8286053" y="9083444"/>
            <a:ext cx="6165327" cy="3827719"/>
          </a:xfrm>
          <a:prstGeom prst="roundRect">
            <a:avLst/>
          </a:prstGeom>
          <a:solidFill>
            <a:srgbClr val="EEDE66"/>
          </a:solidFill>
          <a:ln>
            <a:solidFill>
              <a:srgbClr val="EEDE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a:p>
        </p:txBody>
      </p:sp>
      <p:grpSp>
        <p:nvGrpSpPr>
          <p:cNvPr id="30" name="Групувати 35">
            <a:extLst>
              <a:ext uri="{FF2B5EF4-FFF2-40B4-BE49-F238E27FC236}">
                <a16:creationId xmlns:a16="http://schemas.microsoft.com/office/drawing/2014/main" id="{658F44CB-42C7-5B06-56DC-AAC84EF98E45}"/>
              </a:ext>
            </a:extLst>
          </p:cNvPr>
          <p:cNvGrpSpPr/>
          <p:nvPr/>
        </p:nvGrpSpPr>
        <p:grpSpPr>
          <a:xfrm>
            <a:off x="8277992" y="9488822"/>
            <a:ext cx="6165327" cy="2776156"/>
            <a:chOff x="9295107" y="3440853"/>
            <a:chExt cx="6165327" cy="2776156"/>
          </a:xfrm>
        </p:grpSpPr>
        <p:sp>
          <p:nvSpPr>
            <p:cNvPr id="32" name="Овал 31">
              <a:extLst>
                <a:ext uri="{FF2B5EF4-FFF2-40B4-BE49-F238E27FC236}">
                  <a16:creationId xmlns:a16="http://schemas.microsoft.com/office/drawing/2014/main" id="{8B21FD1B-CEBC-65C4-0327-00DEF4A30331}"/>
                </a:ext>
              </a:extLst>
            </p:cNvPr>
            <p:cNvSpPr/>
            <p:nvPr/>
          </p:nvSpPr>
          <p:spPr>
            <a:xfrm>
              <a:off x="11545801" y="3440853"/>
              <a:ext cx="1663937" cy="1646683"/>
            </a:xfrm>
            <a:prstGeom prst="ellipse">
              <a:avLst/>
            </a:prstGeom>
            <a:noFill/>
            <a:ln w="76200">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31" name="Прямокутник 30">
              <a:extLst>
                <a:ext uri="{FF2B5EF4-FFF2-40B4-BE49-F238E27FC236}">
                  <a16:creationId xmlns:a16="http://schemas.microsoft.com/office/drawing/2014/main" id="{272AF3DD-C2C9-D4ED-2205-9924B1A457A8}"/>
                </a:ext>
              </a:extLst>
            </p:cNvPr>
            <p:cNvSpPr/>
            <p:nvPr/>
          </p:nvSpPr>
          <p:spPr>
            <a:xfrm>
              <a:off x="9295107" y="4518431"/>
              <a:ext cx="6165327" cy="1698578"/>
            </a:xfrm>
            <a:prstGeom prst="rect">
              <a:avLst/>
            </a:prstGeom>
            <a:solidFill>
              <a:srgbClr val="4D4D4D"/>
            </a:solidFill>
            <a:ln>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2500" dirty="0" err="1"/>
                <a:t>Біоіндикація</a:t>
              </a:r>
              <a:r>
                <a:rPr lang="uk-UA" sz="2500" dirty="0"/>
                <a:t> -  використання рослин як живих індикаторів забруднення повітря, ґрунту та води</a:t>
              </a:r>
            </a:p>
          </p:txBody>
        </p:sp>
      </p:grpSp>
      <p:pic>
        <p:nvPicPr>
          <p:cNvPr id="35" name="Графіка 26" descr="Plant with solid fill">
            <a:extLst>
              <a:ext uri="{FF2B5EF4-FFF2-40B4-BE49-F238E27FC236}">
                <a16:creationId xmlns:a16="http://schemas.microsoft.com/office/drawing/2014/main" id="{FA0732B8-E5E7-BC46-1C27-4BD58F88137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21494" y="5493777"/>
            <a:ext cx="1138485" cy="1138485"/>
          </a:xfrm>
          <a:prstGeom prst="rect">
            <a:avLst/>
          </a:prstGeom>
        </p:spPr>
      </p:pic>
      <p:pic>
        <p:nvPicPr>
          <p:cNvPr id="36" name="Графіка 26" descr="Plant with solid fill">
            <a:extLst>
              <a:ext uri="{FF2B5EF4-FFF2-40B4-BE49-F238E27FC236}">
                <a16:creationId xmlns:a16="http://schemas.microsoft.com/office/drawing/2014/main" id="{FA0732B8-E5E7-BC46-1C27-4BD58F88137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791411" y="9783259"/>
            <a:ext cx="1138485" cy="1138485"/>
          </a:xfrm>
          <a:prstGeom prst="rect">
            <a:avLst/>
          </a:prstGeom>
        </p:spPr>
      </p:pic>
      <p:pic>
        <p:nvPicPr>
          <p:cNvPr id="37" name="Графіка 26" descr="Plant with solid fill">
            <a:extLst>
              <a:ext uri="{FF2B5EF4-FFF2-40B4-BE49-F238E27FC236}">
                <a16:creationId xmlns:a16="http://schemas.microsoft.com/office/drawing/2014/main" id="{FA0732B8-E5E7-BC46-1C27-4BD58F88137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512831" y="5478696"/>
            <a:ext cx="1138485" cy="1138485"/>
          </a:xfrm>
          <a:prstGeom prst="rect">
            <a:avLst/>
          </a:prstGeom>
        </p:spPr>
      </p:pic>
      <p:pic>
        <p:nvPicPr>
          <p:cNvPr id="38" name="Графіка 26" descr="Plant with solid fill">
            <a:extLst>
              <a:ext uri="{FF2B5EF4-FFF2-40B4-BE49-F238E27FC236}">
                <a16:creationId xmlns:a16="http://schemas.microsoft.com/office/drawing/2014/main" id="{FA0732B8-E5E7-BC46-1C27-4BD58F88137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329616" y="9619394"/>
            <a:ext cx="1138485" cy="1138485"/>
          </a:xfrm>
          <a:prstGeom prst="rect">
            <a:avLst/>
          </a:prstGeom>
        </p:spPr>
      </p:pic>
      <p:sp>
        <p:nvSpPr>
          <p:cNvPr id="6" name="Прямокутник 11">
            <a:extLst>
              <a:ext uri="{FF2B5EF4-FFF2-40B4-BE49-F238E27FC236}">
                <a16:creationId xmlns:a16="http://schemas.microsoft.com/office/drawing/2014/main" id="{3B3FA5FA-96DB-E021-B109-23D5B0627BAE}"/>
              </a:ext>
            </a:extLst>
          </p:cNvPr>
          <p:cNvSpPr/>
          <p:nvPr/>
        </p:nvSpPr>
        <p:spPr>
          <a:xfrm>
            <a:off x="991348" y="6269504"/>
            <a:ext cx="6173389" cy="1769616"/>
          </a:xfrm>
          <a:prstGeom prst="rect">
            <a:avLst/>
          </a:prstGeom>
          <a:solidFill>
            <a:srgbClr val="4D4D4D"/>
          </a:solidFill>
          <a:ln>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2500" dirty="0"/>
              <a:t>Естетико-психічний вплив рослин на людину за допомогою краси форми і кольору</a:t>
            </a:r>
          </a:p>
        </p:txBody>
      </p:sp>
    </p:spTree>
    <p:extLst>
      <p:ext uri="{BB962C8B-B14F-4D97-AF65-F5344CB8AC3E}">
        <p14:creationId xmlns:p14="http://schemas.microsoft.com/office/powerpoint/2010/main" val="1653957651"/>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7BED3A-ADA2-4BD3-C08F-ED4885202A74}"/>
            </a:ext>
          </a:extLst>
        </p:cNvPr>
        <p:cNvGrpSpPr/>
        <p:nvPr/>
      </p:nvGrpSpPr>
      <p:grpSpPr>
        <a:xfrm>
          <a:off x="0" y="0"/>
          <a:ext cx="0" cy="0"/>
          <a:chOff x="0" y="0"/>
          <a:chExt cx="0" cy="0"/>
        </a:xfrm>
      </p:grpSpPr>
      <p:sp>
        <p:nvSpPr>
          <p:cNvPr id="2" name="Текст 1">
            <a:extLst>
              <a:ext uri="{FF2B5EF4-FFF2-40B4-BE49-F238E27FC236}">
                <a16:creationId xmlns:a16="http://schemas.microsoft.com/office/drawing/2014/main" id="{D2DE8E4A-FB57-D41A-0ACA-FAAC299EE5F5}"/>
              </a:ext>
            </a:extLst>
          </p:cNvPr>
          <p:cNvSpPr>
            <a:spLocks noGrp="1"/>
          </p:cNvSpPr>
          <p:nvPr>
            <p:ph type="body" sz="quarter" idx="12"/>
          </p:nvPr>
        </p:nvSpPr>
        <p:spPr>
          <a:xfrm>
            <a:off x="8807212" y="3166543"/>
            <a:ext cx="774111" cy="1320946"/>
          </a:xfrm>
        </p:spPr>
        <p:txBody>
          <a:bodyPr/>
          <a:lstStyle/>
          <a:p>
            <a:r>
              <a:rPr lang="uk-UA" sz="9600" noProof="0" dirty="0">
                <a:solidFill>
                  <a:schemeClr val="bg1"/>
                </a:solidFill>
              </a:rPr>
              <a:t>5</a:t>
            </a:r>
          </a:p>
        </p:txBody>
      </p:sp>
      <p:sp>
        <p:nvSpPr>
          <p:cNvPr id="3" name="Текст 2">
            <a:extLst>
              <a:ext uri="{FF2B5EF4-FFF2-40B4-BE49-F238E27FC236}">
                <a16:creationId xmlns:a16="http://schemas.microsoft.com/office/drawing/2014/main" id="{C81F824A-03A5-FFCC-2705-1C3A2CBCC7C0}"/>
              </a:ext>
            </a:extLst>
          </p:cNvPr>
          <p:cNvSpPr>
            <a:spLocks noGrp="1"/>
          </p:cNvSpPr>
          <p:nvPr>
            <p:ph type="body" sz="quarter" idx="13"/>
          </p:nvPr>
        </p:nvSpPr>
        <p:spPr>
          <a:xfrm>
            <a:off x="1091495" y="5544844"/>
            <a:ext cx="11619710" cy="5724552"/>
          </a:xfrm>
        </p:spPr>
        <p:txBody>
          <a:bodyPr/>
          <a:lstStyle/>
          <a:p>
            <a:r>
              <a:rPr lang="uk-UA" sz="9600" b="1" dirty="0"/>
              <a:t>Медичний   фітодизайн</a:t>
            </a:r>
            <a:r>
              <a:rPr lang="uk-UA" sz="9600" dirty="0"/>
              <a:t>  </a:t>
            </a:r>
            <a:endParaRPr lang="uk-UA" sz="9600" noProof="0" dirty="0"/>
          </a:p>
        </p:txBody>
      </p:sp>
      <p:sp>
        <p:nvSpPr>
          <p:cNvPr id="4" name="Текст 3">
            <a:extLst>
              <a:ext uri="{FF2B5EF4-FFF2-40B4-BE49-F238E27FC236}">
                <a16:creationId xmlns:a16="http://schemas.microsoft.com/office/drawing/2014/main" id="{7F94EE5C-D306-5351-30E7-F02B4894B74E}"/>
              </a:ext>
            </a:extLst>
          </p:cNvPr>
          <p:cNvSpPr>
            <a:spLocks noGrp="1"/>
          </p:cNvSpPr>
          <p:nvPr>
            <p:ph type="body" sz="quarter" idx="20"/>
          </p:nvPr>
        </p:nvSpPr>
        <p:spPr>
          <a:xfrm>
            <a:off x="11572909" y="2768445"/>
            <a:ext cx="11562016" cy="7579253"/>
          </a:xfrm>
        </p:spPr>
        <p:txBody>
          <a:bodyPr/>
          <a:lstStyle/>
          <a:p>
            <a:pPr>
              <a:lnSpc>
                <a:spcPct val="100000"/>
              </a:lnSpc>
            </a:pPr>
            <a:r>
              <a:rPr lang="uk-UA" sz="5400" b="1" dirty="0"/>
              <a:t>Медичний   фітодизайн </a:t>
            </a:r>
            <a:r>
              <a:rPr lang="en-US" sz="5400" b="1" dirty="0"/>
              <a:t> </a:t>
            </a:r>
            <a:r>
              <a:rPr lang="en-US" sz="5400" dirty="0"/>
              <a:t>- </a:t>
            </a:r>
          </a:p>
          <a:p>
            <a:pPr>
              <a:lnSpc>
                <a:spcPct val="100000"/>
              </a:lnSpc>
            </a:pPr>
            <a:endParaRPr lang="uk-UA" sz="5400" dirty="0"/>
          </a:p>
          <a:p>
            <a:pPr>
              <a:lnSpc>
                <a:spcPct val="100000"/>
              </a:lnSpc>
            </a:pPr>
            <a:r>
              <a:rPr lang="en-US" sz="5400" dirty="0"/>
              <a:t>c</a:t>
            </a:r>
            <a:r>
              <a:rPr lang="uk-UA" sz="5400" dirty="0"/>
              <a:t>творення </a:t>
            </a:r>
            <a:r>
              <a:rPr lang="uk-UA" sz="5400" noProof="1"/>
              <a:t>фіторекреацій</a:t>
            </a:r>
            <a:r>
              <a:rPr lang="uk-UA" sz="5400" dirty="0"/>
              <a:t> з використанням підібраного асортименту видів рослин для профілактики і лікування інфекційних захворювань</a:t>
            </a:r>
            <a:endParaRPr lang="uk-UA" sz="5400" strike="sngStrike" kern="1800" noProof="0" dirty="0"/>
          </a:p>
        </p:txBody>
      </p:sp>
    </p:spTree>
    <p:extLst>
      <p:ext uri="{BB962C8B-B14F-4D97-AF65-F5344CB8AC3E}">
        <p14:creationId xmlns:p14="http://schemas.microsoft.com/office/powerpoint/2010/main" val="997182710"/>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B511B5-300C-E882-DDD6-116E5761BCAD}"/>
            </a:ext>
          </a:extLst>
        </p:cNvPr>
        <p:cNvGrpSpPr/>
        <p:nvPr/>
      </p:nvGrpSpPr>
      <p:grpSpPr>
        <a:xfrm>
          <a:off x="0" y="0"/>
          <a:ext cx="0" cy="0"/>
          <a:chOff x="0" y="0"/>
          <a:chExt cx="0" cy="0"/>
        </a:xfrm>
      </p:grpSpPr>
      <p:sp>
        <p:nvSpPr>
          <p:cNvPr id="2" name="Прямокутник: округлені кути 1">
            <a:extLst>
              <a:ext uri="{FF2B5EF4-FFF2-40B4-BE49-F238E27FC236}">
                <a16:creationId xmlns:a16="http://schemas.microsoft.com/office/drawing/2014/main" id="{DF085260-01E7-A650-0E8B-E92406F2ACD9}"/>
              </a:ext>
            </a:extLst>
          </p:cNvPr>
          <p:cNvSpPr/>
          <p:nvPr/>
        </p:nvSpPr>
        <p:spPr>
          <a:xfrm>
            <a:off x="883792" y="10559777"/>
            <a:ext cx="8775262" cy="2186609"/>
          </a:xfrm>
          <a:prstGeom prst="roundRect">
            <a:avLst/>
          </a:prstGeom>
          <a:solidFill>
            <a:srgbClr val="96D6F3"/>
          </a:solidFill>
          <a:ln>
            <a:solidFill>
              <a:srgbClr val="96D6F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uk-UA" sz="3400" dirty="0">
                <a:solidFill>
                  <a:schemeClr val="tx1"/>
                </a:solidFill>
              </a:rPr>
              <a:t>Серйозна  проблема – </a:t>
            </a:r>
          </a:p>
          <a:p>
            <a:pPr algn="just"/>
            <a:r>
              <a:rPr lang="uk-UA" sz="3400" dirty="0">
                <a:solidFill>
                  <a:schemeClr val="tx1"/>
                </a:solidFill>
              </a:rPr>
              <a:t>безконтрольне використання рослин </a:t>
            </a:r>
          </a:p>
          <a:p>
            <a:pPr algn="just"/>
            <a:r>
              <a:rPr lang="uk-UA" sz="3400" dirty="0">
                <a:solidFill>
                  <a:schemeClr val="tx1"/>
                </a:solidFill>
              </a:rPr>
              <a:t>з отруйним соком і алергійною дією</a:t>
            </a:r>
            <a:endParaRPr lang="uk-UA" sz="3400" dirty="0">
              <a:solidFill>
                <a:schemeClr val="tx1"/>
              </a:solidFill>
              <a:latin typeface="+mj-lt"/>
            </a:endParaRPr>
          </a:p>
        </p:txBody>
      </p:sp>
      <p:sp>
        <p:nvSpPr>
          <p:cNvPr id="5" name="Заголовок 13">
            <a:extLst>
              <a:ext uri="{FF2B5EF4-FFF2-40B4-BE49-F238E27FC236}">
                <a16:creationId xmlns:a16="http://schemas.microsoft.com/office/drawing/2014/main" id="{94DEE48F-19E0-0522-E517-495A90B8CDCC}"/>
              </a:ext>
            </a:extLst>
          </p:cNvPr>
          <p:cNvSpPr>
            <a:spLocks noGrp="1"/>
          </p:cNvSpPr>
          <p:nvPr>
            <p:ph type="title"/>
          </p:nvPr>
        </p:nvSpPr>
        <p:spPr>
          <a:xfrm>
            <a:off x="685010" y="1733142"/>
            <a:ext cx="14614082" cy="2667704"/>
          </a:xfrm>
        </p:spPr>
        <p:txBody>
          <a:bodyPr/>
          <a:lstStyle/>
          <a:p>
            <a:r>
              <a:rPr lang="uk-UA" sz="6000" dirty="0"/>
              <a:t>Рослини  непридатні  для  фітодизайну</a:t>
            </a:r>
            <a:br>
              <a:rPr lang="uk-UA" sz="6000" dirty="0"/>
            </a:br>
            <a:r>
              <a:rPr lang="uk-UA" sz="6000" dirty="0"/>
              <a:t>приміщень з дітьми, людьми з порушеними когнітивними функціями та тваринами</a:t>
            </a:r>
            <a:endParaRPr lang="ru-RU" sz="6000" dirty="0"/>
          </a:p>
        </p:txBody>
      </p:sp>
      <p:sp>
        <p:nvSpPr>
          <p:cNvPr id="6" name="Прямокутник: округлені кути 5">
            <a:extLst>
              <a:ext uri="{FF2B5EF4-FFF2-40B4-BE49-F238E27FC236}">
                <a16:creationId xmlns:a16="http://schemas.microsoft.com/office/drawing/2014/main" id="{3EB9D5DD-BC32-5219-B86E-4C34D06CCB50}"/>
              </a:ext>
            </a:extLst>
          </p:cNvPr>
          <p:cNvSpPr/>
          <p:nvPr/>
        </p:nvSpPr>
        <p:spPr>
          <a:xfrm>
            <a:off x="15299092" y="1874520"/>
            <a:ext cx="8356588" cy="8455332"/>
          </a:xfrm>
          <a:prstGeom prst="roundRect">
            <a:avLst/>
          </a:prstGeom>
          <a:solidFill>
            <a:srgbClr val="EEDE66"/>
          </a:solidFill>
          <a:ln>
            <a:solidFill>
              <a:srgbClr val="EEDE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uk-UA" sz="3400" dirty="0">
                <a:solidFill>
                  <a:schemeClr val="tx1"/>
                </a:solidFill>
                <a:latin typeface="+mj-lt"/>
              </a:rPr>
              <a:t>Кожен  третій дитячий заклад має отруйні рослини, небезпечні для життя і здоров'я, такі, як </a:t>
            </a:r>
            <a:r>
              <a:rPr lang="uk-UA" sz="3400" dirty="0" err="1">
                <a:solidFill>
                  <a:schemeClr val="tx1"/>
                </a:solidFill>
                <a:latin typeface="+mj-lt"/>
              </a:rPr>
              <a:t>алоказія</a:t>
            </a:r>
            <a:r>
              <a:rPr lang="uk-UA" sz="3400" dirty="0">
                <a:solidFill>
                  <a:schemeClr val="tx1"/>
                </a:solidFill>
                <a:latin typeface="+mj-lt"/>
              </a:rPr>
              <a:t> (зустрічається у 83% випадках), </a:t>
            </a:r>
            <a:r>
              <a:rPr lang="uk-UA" sz="3400" dirty="0" err="1">
                <a:solidFill>
                  <a:schemeClr val="tx1"/>
                </a:solidFill>
                <a:latin typeface="+mj-lt"/>
              </a:rPr>
              <a:t>дифенбахія</a:t>
            </a:r>
            <a:r>
              <a:rPr lang="uk-UA" sz="3400" dirty="0">
                <a:solidFill>
                  <a:schemeClr val="tx1"/>
                </a:solidFill>
                <a:latin typeface="+mj-lt"/>
              </a:rPr>
              <a:t> (65%),  молочай (56%). Сік цих рослин містить синильну кислоту, отруйну смолу, канцерогенні речовини.</a:t>
            </a:r>
          </a:p>
          <a:p>
            <a:pPr algn="just"/>
            <a:r>
              <a:rPr lang="uk-UA" sz="3400" dirty="0">
                <a:solidFill>
                  <a:schemeClr val="tx1"/>
                </a:solidFill>
                <a:latin typeface="+mj-lt"/>
              </a:rPr>
              <a:t>Серед рослин з вираженою алергійною дією примула </a:t>
            </a:r>
            <a:r>
              <a:rPr lang="uk-UA" sz="3400" dirty="0" err="1">
                <a:solidFill>
                  <a:schemeClr val="tx1"/>
                </a:solidFill>
                <a:latin typeface="+mj-lt"/>
              </a:rPr>
              <a:t>зворотноконічна</a:t>
            </a:r>
            <a:r>
              <a:rPr lang="uk-UA" sz="3400" dirty="0">
                <a:solidFill>
                  <a:schemeClr val="tx1"/>
                </a:solidFill>
                <a:latin typeface="+mj-lt"/>
              </a:rPr>
              <a:t>, безпосередній контакт з листям якої може викликати реакцію у вигляді почервоніння шкірних покривів, печіння, </a:t>
            </a:r>
            <a:r>
              <a:rPr lang="uk-UA" sz="3400" dirty="0" err="1">
                <a:solidFill>
                  <a:schemeClr val="tx1"/>
                </a:solidFill>
                <a:latin typeface="+mj-lt"/>
              </a:rPr>
              <a:t>свербежу</a:t>
            </a:r>
            <a:r>
              <a:rPr lang="uk-UA" sz="3400" dirty="0">
                <a:solidFill>
                  <a:schemeClr val="tx1"/>
                </a:solidFill>
                <a:latin typeface="+mj-lt"/>
              </a:rPr>
              <a:t> і навіть появи пухирців, як після опіку (алергічний дерматит). </a:t>
            </a:r>
          </a:p>
        </p:txBody>
      </p:sp>
      <p:sp>
        <p:nvSpPr>
          <p:cNvPr id="3" name="Rectangle 2"/>
          <p:cNvSpPr>
            <a:spLocks noChangeArrowheads="1"/>
          </p:cNvSpPr>
          <p:nvPr/>
        </p:nvSpPr>
        <p:spPr bwMode="auto">
          <a:xfrm>
            <a:off x="883792" y="3352800"/>
            <a:ext cx="2438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uk-UA"/>
          </a:p>
        </p:txBody>
      </p:sp>
      <p:pic>
        <p:nvPicPr>
          <p:cNvPr id="2049"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3792" y="4410640"/>
            <a:ext cx="3616325" cy="3616325"/>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685010" y="8036758"/>
            <a:ext cx="4182555" cy="1138773"/>
          </a:xfrm>
          <a:prstGeom prst="rect">
            <a:avLst/>
          </a:prstGeom>
        </p:spPr>
        <p:txBody>
          <a:bodyPr wrap="none">
            <a:spAutoFit/>
          </a:bodyPr>
          <a:lstStyle/>
          <a:p>
            <a:r>
              <a:rPr lang="uk-UA" sz="3400" dirty="0" err="1">
                <a:latin typeface="+mj-lt"/>
              </a:rPr>
              <a:t>Алоказія</a:t>
            </a:r>
            <a:r>
              <a:rPr lang="uk-UA" sz="3400" dirty="0">
                <a:latin typeface="+mj-lt"/>
              </a:rPr>
              <a:t> амазонська </a:t>
            </a:r>
          </a:p>
          <a:p>
            <a:r>
              <a:rPr lang="en-US" sz="3400" dirty="0">
                <a:latin typeface="+mj-lt"/>
              </a:rPr>
              <a:t>(</a:t>
            </a:r>
            <a:r>
              <a:rPr lang="en-US" sz="3400" dirty="0" err="1">
                <a:latin typeface="+mj-lt"/>
              </a:rPr>
              <a:t>Alocasia</a:t>
            </a:r>
            <a:r>
              <a:rPr lang="en-US" sz="3400" dirty="0">
                <a:latin typeface="+mj-lt"/>
              </a:rPr>
              <a:t> </a:t>
            </a:r>
            <a:r>
              <a:rPr lang="en-US" sz="3400" dirty="0" err="1">
                <a:latin typeface="+mj-lt"/>
              </a:rPr>
              <a:t>amazonica</a:t>
            </a:r>
            <a:r>
              <a:rPr lang="en-US" i="1" kern="100" dirty="0">
                <a:latin typeface="Times New Roman" panose="02020603050405020304" pitchFamily="18" charset="0"/>
                <a:ea typeface="Calibri" panose="020F0502020204030204" pitchFamily="34" charset="0"/>
              </a:rPr>
              <a:t>)</a:t>
            </a:r>
            <a:r>
              <a:rPr lang="en-US" kern="100" dirty="0">
                <a:latin typeface="Times New Roman" panose="02020603050405020304" pitchFamily="18" charset="0"/>
                <a:ea typeface="Calibri" panose="020F0502020204030204" pitchFamily="34" charset="0"/>
              </a:rPr>
              <a:t> </a:t>
            </a:r>
            <a:endParaRPr lang="uk-UA" dirty="0"/>
          </a:p>
        </p:txBody>
      </p:sp>
      <p:sp>
        <p:nvSpPr>
          <p:cNvPr id="8" name="Rectangle 4"/>
          <p:cNvSpPr>
            <a:spLocks noChangeArrowheads="1"/>
          </p:cNvSpPr>
          <p:nvPr/>
        </p:nvSpPr>
        <p:spPr bwMode="auto">
          <a:xfrm>
            <a:off x="4953000" y="3603047"/>
            <a:ext cx="2438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uk-UA"/>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0666" y="4410640"/>
            <a:ext cx="4848388" cy="3640300"/>
          </a:xfrm>
          <a:prstGeom prst="rect">
            <a:avLst/>
          </a:prstGeom>
          <a:noFill/>
          <a:extLst>
            <a:ext uri="{909E8E84-426E-40DD-AFC4-6F175D3DCCD1}">
              <a14:hiddenFill xmlns:a14="http://schemas.microsoft.com/office/drawing/2010/main">
                <a:solidFill>
                  <a:srgbClr val="FFFFFF"/>
                </a:solidFill>
              </a14:hiddenFill>
            </a:ext>
          </a:extLst>
        </p:spPr>
      </p:pic>
      <p:sp>
        <p:nvSpPr>
          <p:cNvPr id="9" name="Прямоугольник 8"/>
          <p:cNvSpPr/>
          <p:nvPr/>
        </p:nvSpPr>
        <p:spPr>
          <a:xfrm>
            <a:off x="5088523" y="8036758"/>
            <a:ext cx="4280980" cy="1138773"/>
          </a:xfrm>
          <a:prstGeom prst="rect">
            <a:avLst/>
          </a:prstGeom>
        </p:spPr>
        <p:txBody>
          <a:bodyPr wrap="none">
            <a:spAutoFit/>
          </a:bodyPr>
          <a:lstStyle/>
          <a:p>
            <a:r>
              <a:rPr lang="uk-UA" sz="3400" dirty="0" err="1">
                <a:latin typeface="+mj-lt"/>
              </a:rPr>
              <a:t>Дифенбахія</a:t>
            </a:r>
            <a:r>
              <a:rPr lang="uk-UA" sz="3400" dirty="0">
                <a:latin typeface="+mj-lt"/>
              </a:rPr>
              <a:t> </a:t>
            </a:r>
            <a:r>
              <a:rPr lang="uk-UA" sz="3400" dirty="0" err="1">
                <a:latin typeface="+mj-lt"/>
              </a:rPr>
              <a:t>Сегуіна</a:t>
            </a:r>
            <a:r>
              <a:rPr lang="uk-UA" sz="3400" dirty="0">
                <a:latin typeface="+mj-lt"/>
              </a:rPr>
              <a:t> </a:t>
            </a:r>
          </a:p>
          <a:p>
            <a:r>
              <a:rPr lang="uk-UA" sz="3400" dirty="0">
                <a:latin typeface="+mj-lt"/>
              </a:rPr>
              <a:t>(</a:t>
            </a:r>
            <a:r>
              <a:rPr lang="uk-UA" sz="3400" dirty="0" err="1">
                <a:latin typeface="+mj-lt"/>
              </a:rPr>
              <a:t>Dieffenbachia</a:t>
            </a:r>
            <a:r>
              <a:rPr lang="uk-UA" sz="3400" dirty="0">
                <a:latin typeface="+mj-lt"/>
              </a:rPr>
              <a:t> </a:t>
            </a:r>
            <a:r>
              <a:rPr lang="uk-UA" sz="3400" dirty="0" err="1">
                <a:latin typeface="+mj-lt"/>
              </a:rPr>
              <a:t>seguina</a:t>
            </a:r>
            <a:r>
              <a:rPr lang="uk-UA" sz="3400" dirty="0">
                <a:latin typeface="+mj-lt"/>
              </a:rPr>
              <a:t>)</a:t>
            </a:r>
          </a:p>
        </p:txBody>
      </p:sp>
      <p:sp>
        <p:nvSpPr>
          <p:cNvPr id="10" name="Rectangle 6"/>
          <p:cNvSpPr>
            <a:spLocks noChangeArrowheads="1"/>
          </p:cNvSpPr>
          <p:nvPr/>
        </p:nvSpPr>
        <p:spPr bwMode="auto">
          <a:xfrm>
            <a:off x="9735185" y="3603047"/>
            <a:ext cx="2438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uk-UA"/>
          </a:p>
        </p:txBody>
      </p:sp>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54425" y="4410639"/>
            <a:ext cx="4856261" cy="3646251"/>
          </a:xfrm>
          <a:prstGeom prst="rect">
            <a:avLst/>
          </a:prstGeom>
          <a:noFill/>
          <a:extLst>
            <a:ext uri="{909E8E84-426E-40DD-AFC4-6F175D3DCCD1}">
              <a14:hiddenFill xmlns:a14="http://schemas.microsoft.com/office/drawing/2010/main">
                <a:solidFill>
                  <a:srgbClr val="FFFFFF"/>
                </a:solidFill>
              </a14:hiddenFill>
            </a:ext>
          </a:extLst>
        </p:spPr>
      </p:pic>
      <p:sp>
        <p:nvSpPr>
          <p:cNvPr id="11" name="Прямоугольник 10"/>
          <p:cNvSpPr/>
          <p:nvPr/>
        </p:nvSpPr>
        <p:spPr>
          <a:xfrm>
            <a:off x="9972742" y="8011556"/>
            <a:ext cx="3727880" cy="1138773"/>
          </a:xfrm>
          <a:prstGeom prst="rect">
            <a:avLst/>
          </a:prstGeom>
        </p:spPr>
        <p:txBody>
          <a:bodyPr wrap="none">
            <a:spAutoFit/>
          </a:bodyPr>
          <a:lstStyle/>
          <a:p>
            <a:r>
              <a:rPr lang="uk-UA" sz="3400" dirty="0">
                <a:latin typeface="+mj-lt"/>
              </a:rPr>
              <a:t>Молочай </a:t>
            </a:r>
            <a:r>
              <a:rPr lang="uk-UA" sz="3400" dirty="0" err="1">
                <a:latin typeface="+mj-lt"/>
              </a:rPr>
              <a:t>Тірукаллі</a:t>
            </a:r>
            <a:r>
              <a:rPr lang="uk-UA" sz="3400" dirty="0">
                <a:latin typeface="+mj-lt"/>
              </a:rPr>
              <a:t> </a:t>
            </a:r>
          </a:p>
          <a:p>
            <a:r>
              <a:rPr lang="uk-UA" sz="3400" dirty="0">
                <a:latin typeface="+mj-lt"/>
              </a:rPr>
              <a:t>(</a:t>
            </a:r>
            <a:r>
              <a:rPr lang="uk-UA" sz="3400" dirty="0" err="1">
                <a:latin typeface="+mj-lt"/>
              </a:rPr>
              <a:t>Euphórbia</a:t>
            </a:r>
            <a:r>
              <a:rPr lang="uk-UA" sz="3400" dirty="0">
                <a:latin typeface="+mj-lt"/>
              </a:rPr>
              <a:t> </a:t>
            </a:r>
            <a:r>
              <a:rPr lang="uk-UA" sz="3400" dirty="0" err="1">
                <a:latin typeface="+mj-lt"/>
              </a:rPr>
              <a:t>tirucálli</a:t>
            </a:r>
            <a:r>
              <a:rPr lang="uk-UA" sz="3400" dirty="0">
                <a:latin typeface="+mj-lt"/>
              </a:rPr>
              <a:t>) </a:t>
            </a:r>
          </a:p>
        </p:txBody>
      </p:sp>
    </p:spTree>
    <p:extLst>
      <p:ext uri="{BB962C8B-B14F-4D97-AF65-F5344CB8AC3E}">
        <p14:creationId xmlns:p14="http://schemas.microsoft.com/office/powerpoint/2010/main" val="886401026"/>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A close-up of a logo&#10;&#10;AI-generated content may be incorrect.">
            <a:extLst>
              <a:ext uri="{FF2B5EF4-FFF2-40B4-BE49-F238E27FC236}">
                <a16:creationId xmlns:a16="http://schemas.microsoft.com/office/drawing/2014/main" id="{EBB054AA-0312-F7ED-2AF2-EF3FEA5C2F60}"/>
              </a:ext>
            </a:extLst>
          </p:cNvPr>
          <p:cNvPicPr>
            <a:picLocks noChangeAspect="1"/>
          </p:cNvPicPr>
          <p:nvPr/>
        </p:nvPicPr>
        <p:blipFill>
          <a:blip r:embed="rId2"/>
          <a:stretch>
            <a:fillRect/>
          </a:stretch>
        </p:blipFill>
        <p:spPr>
          <a:xfrm>
            <a:off x="204506" y="8129493"/>
            <a:ext cx="11422841" cy="5211671"/>
          </a:xfrm>
          <a:prstGeom prst="rect">
            <a:avLst/>
          </a:prstGeom>
        </p:spPr>
      </p:pic>
      <p:sp>
        <p:nvSpPr>
          <p:cNvPr id="7" name="Rounded Rectangle 18">
            <a:extLst>
              <a:ext uri="{FF2B5EF4-FFF2-40B4-BE49-F238E27FC236}">
                <a16:creationId xmlns:a16="http://schemas.microsoft.com/office/drawing/2014/main" id="{64EE5E7F-5F9B-7EBD-2421-F08A79345CC3}"/>
              </a:ext>
            </a:extLst>
          </p:cNvPr>
          <p:cNvSpPr/>
          <p:nvPr/>
        </p:nvSpPr>
        <p:spPr>
          <a:xfrm>
            <a:off x="850900" y="2954948"/>
            <a:ext cx="22621748" cy="5211671"/>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uk-UA" sz="4800" dirty="0">
                <a:solidFill>
                  <a:schemeClr val="tx1"/>
                </a:solidFill>
                <a:latin typeface="Trebuchet MS" panose="020B0603020202020204" pitchFamily="34" charset="0"/>
              </a:rPr>
              <a:t>Модуль 2</a:t>
            </a:r>
          </a:p>
          <a:p>
            <a:r>
              <a:rPr lang="uk-UA" sz="4800" dirty="0">
                <a:solidFill>
                  <a:schemeClr val="tx1"/>
                </a:solidFill>
                <a:latin typeface="Trebuchet MS" panose="020B0603020202020204" pitchFamily="34" charset="0"/>
              </a:rPr>
              <a:t>Лекція  3  </a:t>
            </a:r>
            <a:endParaRPr lang="en-US" sz="4800" dirty="0">
              <a:solidFill>
                <a:schemeClr val="tx1"/>
              </a:solidFill>
              <a:latin typeface="Trebuchet MS" panose="020B0603020202020204" pitchFamily="34" charset="0"/>
            </a:endParaRPr>
          </a:p>
          <a:p>
            <a:r>
              <a:rPr lang="ru-RU" sz="4800" dirty="0">
                <a:solidFill>
                  <a:schemeClr val="tx1"/>
                </a:solidFill>
                <a:latin typeface="Trebuchet MS" panose="020B0603020202020204" pitchFamily="34" charset="0"/>
              </a:rPr>
              <a:t>ВНУТРІШНЄ ОЗЕЛЕНЕННЯ ЯК ЗАСІБ ОЗДОРОВЛЕННЯ </a:t>
            </a:r>
          </a:p>
          <a:p>
            <a:r>
              <a:rPr lang="ru-RU" sz="4800" dirty="0">
                <a:solidFill>
                  <a:schemeClr val="tx1"/>
                </a:solidFill>
                <a:latin typeface="Trebuchet MS" panose="020B0603020202020204" pitchFamily="34" charset="0"/>
              </a:rPr>
              <a:t>ВНУТРІШНЬОГО СЕРЕДОВИЩА. </a:t>
            </a:r>
          </a:p>
          <a:p>
            <a:r>
              <a:rPr lang="ru-RU" sz="4800" dirty="0">
                <a:solidFill>
                  <a:schemeClr val="tx1"/>
                </a:solidFill>
                <a:latin typeface="Trebuchet MS" panose="020B0603020202020204" pitchFamily="34" charset="0"/>
              </a:rPr>
              <a:t>ПРИКЛАДИ СТВОРЕННЯ ТА ВИКОРИСТАННЯ У ІНТЕР’ЄРАХ РІЗНИХ ТИПІВ</a:t>
            </a:r>
            <a:endParaRPr lang="en-GB" sz="4800" dirty="0">
              <a:solidFill>
                <a:schemeClr val="tx1"/>
              </a:solidFill>
              <a:latin typeface="Trebuchet MS" panose="020B0603020202020204" pitchFamily="34" charset="0"/>
            </a:endParaRPr>
          </a:p>
        </p:txBody>
      </p:sp>
      <p:pic>
        <p:nvPicPr>
          <p:cNvPr id="8" name="Picture 20" descr="A black background with white text&#10;&#10;AI-generated content may be incorrect.">
            <a:extLst>
              <a:ext uri="{FF2B5EF4-FFF2-40B4-BE49-F238E27FC236}">
                <a16:creationId xmlns:a16="http://schemas.microsoft.com/office/drawing/2014/main" id="{98F5AC2B-FF4E-337C-CDFD-950787D38E0A}"/>
              </a:ext>
            </a:extLst>
          </p:cNvPr>
          <p:cNvPicPr>
            <a:picLocks noChangeAspect="1"/>
          </p:cNvPicPr>
          <p:nvPr/>
        </p:nvPicPr>
        <p:blipFill>
          <a:blip r:embed="rId3"/>
          <a:stretch>
            <a:fillRect/>
          </a:stretch>
        </p:blipFill>
        <p:spPr>
          <a:xfrm>
            <a:off x="696563" y="-450243"/>
            <a:ext cx="22672451" cy="3199825"/>
          </a:xfrm>
          <a:prstGeom prst="rect">
            <a:avLst/>
          </a:prstGeom>
        </p:spPr>
      </p:pic>
    </p:spTree>
    <p:extLst>
      <p:ext uri="{BB962C8B-B14F-4D97-AF65-F5344CB8AC3E}">
        <p14:creationId xmlns:p14="http://schemas.microsoft.com/office/powerpoint/2010/main" val="2606939486"/>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671006-97EC-EB13-FA26-D7FDDDFA4C68}"/>
            </a:ext>
          </a:extLst>
        </p:cNvPr>
        <p:cNvGrpSpPr/>
        <p:nvPr/>
      </p:nvGrpSpPr>
      <p:grpSpPr>
        <a:xfrm>
          <a:off x="0" y="0"/>
          <a:ext cx="0" cy="0"/>
          <a:chOff x="0" y="0"/>
          <a:chExt cx="0" cy="0"/>
        </a:xfrm>
      </p:grpSpPr>
      <p:sp>
        <p:nvSpPr>
          <p:cNvPr id="3" name="Текст 2">
            <a:extLst>
              <a:ext uri="{FF2B5EF4-FFF2-40B4-BE49-F238E27FC236}">
                <a16:creationId xmlns:a16="http://schemas.microsoft.com/office/drawing/2014/main" id="{05FB474F-5022-48F1-551F-B4CD98FB77C9}"/>
              </a:ext>
            </a:extLst>
          </p:cNvPr>
          <p:cNvSpPr>
            <a:spLocks noGrp="1"/>
          </p:cNvSpPr>
          <p:nvPr>
            <p:ph type="body" sz="quarter" idx="13"/>
          </p:nvPr>
        </p:nvSpPr>
        <p:spPr>
          <a:xfrm>
            <a:off x="1352676" y="3502128"/>
            <a:ext cx="19891588" cy="1071134"/>
          </a:xfrm>
        </p:spPr>
        <p:txBody>
          <a:bodyPr/>
          <a:lstStyle/>
          <a:p>
            <a:pPr lvl="0" eaLnBrk="0" fontAlgn="base" hangingPunct="0">
              <a:lnSpc>
                <a:spcPct val="100000"/>
              </a:lnSpc>
              <a:spcBef>
                <a:spcPct val="0"/>
              </a:spcBef>
              <a:spcAft>
                <a:spcPct val="0"/>
              </a:spcAft>
            </a:pPr>
            <a:r>
              <a:rPr lang="uk-UA" altLang="uk-UA" sz="3000" dirty="0">
                <a:latin typeface="Times New Roman" panose="02020603050405020304" pitchFamily="18" charset="0"/>
                <a:ea typeface="Calibri" panose="020F0502020204030204" pitchFamily="34" charset="0"/>
                <a:cs typeface="Times New Roman" panose="02020603050405020304" pitchFamily="18" charset="0"/>
              </a:rPr>
              <a:t>Таблиця 1. Асортимент фітонцидні рослин різних родин для створення санаційних інтер'єрів</a:t>
            </a:r>
            <a:endParaRPr lang="uk-UA" altLang="uk-UA" sz="3000" dirty="0"/>
          </a:p>
          <a:p>
            <a:pPr lvl="0" eaLnBrk="0" fontAlgn="base" hangingPunct="0">
              <a:lnSpc>
                <a:spcPct val="100000"/>
              </a:lnSpc>
              <a:spcBef>
                <a:spcPct val="0"/>
              </a:spcBef>
              <a:spcAft>
                <a:spcPct val="0"/>
              </a:spcAft>
            </a:pPr>
            <a:endParaRPr lang="uk-UA" altLang="uk-UA" sz="9600" dirty="0">
              <a:latin typeface="Arial" panose="020B0604020202020204" pitchFamily="34" charset="0"/>
            </a:endParaRPr>
          </a:p>
          <a:p>
            <a:endParaRPr lang="ru-RU" dirty="0"/>
          </a:p>
        </p:txBody>
      </p:sp>
      <p:pic>
        <p:nvPicPr>
          <p:cNvPr id="7" name="Рисунок 6"/>
          <p:cNvPicPr>
            <a:picLocks noChangeAspect="1"/>
          </p:cNvPicPr>
          <p:nvPr/>
        </p:nvPicPr>
        <p:blipFill>
          <a:blip r:embed="rId2"/>
          <a:stretch>
            <a:fillRect/>
          </a:stretch>
        </p:blipFill>
        <p:spPr>
          <a:xfrm>
            <a:off x="1352676" y="4063866"/>
            <a:ext cx="9619246" cy="9652133"/>
          </a:xfrm>
          <a:prstGeom prst="rect">
            <a:avLst/>
          </a:prstGeom>
        </p:spPr>
      </p:pic>
      <p:pic>
        <p:nvPicPr>
          <p:cNvPr id="8" name="Рисунок 7"/>
          <p:cNvPicPr>
            <a:picLocks noChangeAspect="1"/>
          </p:cNvPicPr>
          <p:nvPr/>
        </p:nvPicPr>
        <p:blipFill>
          <a:blip r:embed="rId3"/>
          <a:stretch>
            <a:fillRect/>
          </a:stretch>
        </p:blipFill>
        <p:spPr>
          <a:xfrm>
            <a:off x="11381173" y="4037694"/>
            <a:ext cx="9769976" cy="7616423"/>
          </a:xfrm>
          <a:prstGeom prst="rect">
            <a:avLst/>
          </a:prstGeom>
        </p:spPr>
      </p:pic>
      <p:sp>
        <p:nvSpPr>
          <p:cNvPr id="6" name="Заголовок 1"/>
          <p:cNvSpPr txBox="1">
            <a:spLocks/>
          </p:cNvSpPr>
          <p:nvPr/>
        </p:nvSpPr>
        <p:spPr>
          <a:xfrm>
            <a:off x="1445582" y="1386569"/>
            <a:ext cx="21031200" cy="265112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uk-UA" sz="6000" dirty="0">
                <a:solidFill>
                  <a:srgbClr val="4D4D4D"/>
                </a:solidFill>
                <a:latin typeface="TITILLIUMMAPS29L-400WT" pitchFamily="2" charset="77"/>
                <a:cs typeface="Calibri" panose="020F0502020204030204" pitchFamily="34" charset="0"/>
              </a:rPr>
              <a:t>Список  фітонцидних рослин, </a:t>
            </a:r>
          </a:p>
          <a:p>
            <a:r>
              <a:rPr lang="uk-UA" sz="6000" dirty="0">
                <a:solidFill>
                  <a:srgbClr val="4D4D4D"/>
                </a:solidFill>
                <a:latin typeface="TITILLIUMMAPS29L-400WT" pitchFamily="2" charset="77"/>
                <a:cs typeface="Calibri" panose="020F0502020204030204" pitchFamily="34" charset="0"/>
              </a:rPr>
              <a:t>які можуть застосовуватися для фітодизайну.</a:t>
            </a:r>
            <a:br>
              <a:rPr lang="uk-UA" sz="6000" dirty="0">
                <a:solidFill>
                  <a:srgbClr val="4D4D4D"/>
                </a:solidFill>
                <a:latin typeface="TITILLIUMMAPS29L-400WT" pitchFamily="2" charset="77"/>
                <a:cs typeface="Calibri" panose="020F0502020204030204" pitchFamily="34" charset="0"/>
              </a:rPr>
            </a:br>
            <a:endParaRPr lang="uk-UA" sz="6000" dirty="0">
              <a:solidFill>
                <a:srgbClr val="4D4D4D"/>
              </a:solidFill>
              <a:latin typeface="TITILLIUMMAPS29L-400WT" pitchFamily="2" charset="77"/>
              <a:cs typeface="Calibri" panose="020F0502020204030204" pitchFamily="34" charset="0"/>
            </a:endParaRPr>
          </a:p>
        </p:txBody>
      </p:sp>
    </p:spTree>
    <p:extLst>
      <p:ext uri="{BB962C8B-B14F-4D97-AF65-F5344CB8AC3E}">
        <p14:creationId xmlns:p14="http://schemas.microsoft.com/office/powerpoint/2010/main" val="2101443640"/>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7317BA-758A-925F-B0D4-C81CE9472648}"/>
            </a:ext>
          </a:extLst>
        </p:cNvPr>
        <p:cNvGrpSpPr/>
        <p:nvPr/>
      </p:nvGrpSpPr>
      <p:grpSpPr>
        <a:xfrm>
          <a:off x="0" y="0"/>
          <a:ext cx="0" cy="0"/>
          <a:chOff x="0" y="0"/>
          <a:chExt cx="0" cy="0"/>
        </a:xfrm>
      </p:grpSpPr>
      <p:sp>
        <p:nvSpPr>
          <p:cNvPr id="4" name="Заголовок 1">
            <a:extLst>
              <a:ext uri="{FF2B5EF4-FFF2-40B4-BE49-F238E27FC236}">
                <a16:creationId xmlns:a16="http://schemas.microsoft.com/office/drawing/2014/main" id="{00AEFC7E-A8FE-FCAB-70D5-1535993AF23C}"/>
              </a:ext>
            </a:extLst>
          </p:cNvPr>
          <p:cNvSpPr>
            <a:spLocks noGrp="1"/>
          </p:cNvSpPr>
          <p:nvPr>
            <p:ph type="title"/>
          </p:nvPr>
        </p:nvSpPr>
        <p:spPr>
          <a:xfrm>
            <a:off x="7341833" y="2007837"/>
            <a:ext cx="15340614" cy="5394231"/>
          </a:xfrm>
        </p:spPr>
        <p:txBody>
          <a:bodyPr/>
          <a:lstStyle/>
          <a:p>
            <a:pPr lvl="0"/>
            <a:r>
              <a:rPr lang="en-US" sz="12200" b="1" dirty="0" err="1"/>
              <a:t>Частина</a:t>
            </a:r>
            <a:r>
              <a:rPr lang="en-US" sz="12200" b="1" dirty="0"/>
              <a:t> </a:t>
            </a:r>
            <a:r>
              <a:rPr lang="uk-UA" sz="12200" b="1" dirty="0"/>
              <a:t>5</a:t>
            </a:r>
            <a:r>
              <a:rPr lang="en-US" sz="12200" b="1" dirty="0"/>
              <a:t>.</a:t>
            </a:r>
            <a:r>
              <a:rPr lang="ru-RU" sz="12200" b="1" dirty="0"/>
              <a:t> </a:t>
            </a:r>
            <a:br>
              <a:rPr lang="en-US" sz="12200" b="1" dirty="0"/>
            </a:br>
            <a:r>
              <a:rPr lang="uk-UA" sz="11000" b="1" dirty="0"/>
              <a:t>Методи експериментальних </a:t>
            </a:r>
            <a:r>
              <a:rPr lang="en-US" sz="11000" b="1" dirty="0"/>
              <a:t>     </a:t>
            </a:r>
            <a:r>
              <a:rPr lang="uk-UA" sz="11000" b="1" dirty="0"/>
              <a:t>досліджень</a:t>
            </a:r>
            <a:br>
              <a:rPr lang="uk-UA" sz="11000" dirty="0"/>
            </a:br>
            <a:br>
              <a:rPr lang="uk-UA" sz="12200" dirty="0"/>
            </a:br>
            <a:br>
              <a:rPr lang="uk-UA" sz="12200" dirty="0"/>
            </a:br>
            <a:r>
              <a:rPr lang="en-US" sz="12200" dirty="0"/>
              <a:t> </a:t>
            </a:r>
            <a:endParaRPr lang="ru-RU" sz="12200" dirty="0"/>
          </a:p>
        </p:txBody>
      </p:sp>
    </p:spTree>
    <p:extLst>
      <p:ext uri="{BB962C8B-B14F-4D97-AF65-F5344CB8AC3E}">
        <p14:creationId xmlns:p14="http://schemas.microsoft.com/office/powerpoint/2010/main" val="2854907627"/>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162FBD-46D4-2839-7323-CD62C0E92C5F}"/>
            </a:ext>
          </a:extLst>
        </p:cNvPr>
        <p:cNvGrpSpPr/>
        <p:nvPr/>
      </p:nvGrpSpPr>
      <p:grpSpPr>
        <a:xfrm>
          <a:off x="0" y="0"/>
          <a:ext cx="0" cy="0"/>
          <a:chOff x="0" y="0"/>
          <a:chExt cx="0" cy="0"/>
        </a:xfrm>
      </p:grpSpPr>
      <p:sp>
        <p:nvSpPr>
          <p:cNvPr id="6" name="Текст 5">
            <a:extLst>
              <a:ext uri="{FF2B5EF4-FFF2-40B4-BE49-F238E27FC236}">
                <a16:creationId xmlns:a16="http://schemas.microsoft.com/office/drawing/2014/main" id="{044F11E4-941F-4B31-BDDF-8167F7E1C7D5}"/>
              </a:ext>
            </a:extLst>
          </p:cNvPr>
          <p:cNvSpPr>
            <a:spLocks noGrp="1"/>
          </p:cNvSpPr>
          <p:nvPr>
            <p:ph type="body" sz="quarter" idx="17"/>
          </p:nvPr>
        </p:nvSpPr>
        <p:spPr/>
        <p:txBody>
          <a:bodyPr/>
          <a:lstStyle/>
          <a:p>
            <a:r>
              <a:rPr lang="ru-RU" b="1" dirty="0" err="1"/>
              <a:t>Бактеріальне</a:t>
            </a:r>
            <a:r>
              <a:rPr lang="ru-RU" b="1" dirty="0"/>
              <a:t> число</a:t>
            </a:r>
            <a:endParaRPr lang="uk-UA" b="1" dirty="0"/>
          </a:p>
          <a:p>
            <a:r>
              <a:rPr lang="uk-UA" b="1" dirty="0"/>
              <a:t>Х = 1000 × (а × 100 × 5) / (b × t ×10)  = 50000 а / (b × t), </a:t>
            </a:r>
            <a:r>
              <a:rPr lang="uk-UA" b="1" dirty="0" err="1"/>
              <a:t>куо</a:t>
            </a:r>
            <a:r>
              <a:rPr lang="uk-UA" b="1" dirty="0"/>
              <a:t>/м³,    (1)</a:t>
            </a:r>
          </a:p>
          <a:p>
            <a:endParaRPr lang="ru-RU" b="1" dirty="0"/>
          </a:p>
          <a:p>
            <a:r>
              <a:rPr lang="uk-UA" sz="2800" dirty="0"/>
              <a:t>де</a:t>
            </a:r>
          </a:p>
          <a:p>
            <a:r>
              <a:rPr lang="en-US" sz="2800" i="1" dirty="0"/>
              <a:t>a</a:t>
            </a:r>
            <a:r>
              <a:rPr lang="en-US" sz="2800" dirty="0"/>
              <a:t> - </a:t>
            </a:r>
            <a:r>
              <a:rPr lang="uk-UA" sz="2800" dirty="0"/>
              <a:t>кількість колоній, що виросла</a:t>
            </a:r>
          </a:p>
          <a:p>
            <a:r>
              <a:rPr lang="en-US" sz="2800" i="1" dirty="0"/>
              <a:t>b</a:t>
            </a:r>
            <a:r>
              <a:rPr lang="en-US" sz="2800" dirty="0"/>
              <a:t> - </a:t>
            </a:r>
            <a:r>
              <a:rPr lang="uk-UA" sz="2800" dirty="0"/>
              <a:t>площа чашки Петрі, см²</a:t>
            </a:r>
          </a:p>
          <a:p>
            <a:r>
              <a:rPr lang="en-US" sz="2800" i="1" dirty="0"/>
              <a:t>t</a:t>
            </a:r>
            <a:r>
              <a:rPr lang="en-US" sz="2800" dirty="0"/>
              <a:t> - </a:t>
            </a:r>
            <a:r>
              <a:rPr lang="uk-UA" sz="2800" dirty="0"/>
              <a:t>час відкриття чашки Петрі в повітрі (експонування) хв;</a:t>
            </a:r>
            <a:endParaRPr lang="uk-UA" b="1" dirty="0"/>
          </a:p>
          <a:p>
            <a:r>
              <a:rPr lang="uk-UA" dirty="0"/>
              <a:t>1000 – перевідний коефіцієнт </a:t>
            </a:r>
          </a:p>
          <a:p>
            <a:r>
              <a:rPr lang="uk-UA" dirty="0"/>
              <a:t>                   з дм³ на м³</a:t>
            </a:r>
          </a:p>
        </p:txBody>
      </p:sp>
      <p:sp>
        <p:nvSpPr>
          <p:cNvPr id="8" name="Текст 1">
            <a:extLst>
              <a:ext uri="{FF2B5EF4-FFF2-40B4-BE49-F238E27FC236}">
                <a16:creationId xmlns:a16="http://schemas.microsoft.com/office/drawing/2014/main" id="{9746C61E-43B0-00C9-F7EA-EF0EF35F39A0}"/>
              </a:ext>
            </a:extLst>
          </p:cNvPr>
          <p:cNvSpPr txBox="1">
            <a:spLocks/>
          </p:cNvSpPr>
          <p:nvPr/>
        </p:nvSpPr>
        <p:spPr>
          <a:xfrm>
            <a:off x="1321725" y="2418881"/>
            <a:ext cx="11977025" cy="988069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uk-UA" sz="5400" b="1" dirty="0"/>
              <a:t>Непрямі  методи визначення фітонцидної активності</a:t>
            </a:r>
          </a:p>
          <a:p>
            <a:pPr marL="0" indent="0">
              <a:buNone/>
            </a:pPr>
            <a:endParaRPr lang="uk-UA" sz="3200" dirty="0"/>
          </a:p>
          <a:p>
            <a:pPr marL="0" indent="0">
              <a:buNone/>
            </a:pPr>
            <a:endParaRPr lang="uk-UA" sz="3200" dirty="0"/>
          </a:p>
          <a:p>
            <a:pPr marL="0" indent="0">
              <a:buNone/>
            </a:pPr>
            <a:r>
              <a:rPr lang="uk-UA" sz="3200" b="1" dirty="0"/>
              <a:t>Метод бактеріального посіву (седиментаційний метод)</a:t>
            </a:r>
          </a:p>
          <a:p>
            <a:r>
              <a:rPr lang="uk-UA" sz="3200" dirty="0"/>
              <a:t> полягає у визначенні кількості мікробів у повітрі приміщень без і з рослинами шляхом посіву на відповідному живильному середовищі.</a:t>
            </a:r>
          </a:p>
          <a:p>
            <a:pPr marL="0" indent="0">
              <a:buNone/>
            </a:pPr>
            <a:endParaRPr lang="uk-UA" sz="3200" dirty="0"/>
          </a:p>
          <a:p>
            <a:pPr marL="0" indent="0">
              <a:buNone/>
            </a:pPr>
            <a:endParaRPr lang="uk-UA" sz="3200" dirty="0"/>
          </a:p>
          <a:p>
            <a:pPr marL="0" indent="0">
              <a:buNone/>
            </a:pPr>
            <a:r>
              <a:rPr lang="uk-UA" sz="3200" b="1" dirty="0"/>
              <a:t>Кількість бактерій </a:t>
            </a:r>
            <a:r>
              <a:rPr lang="ru-RU" sz="3200" b="1" dirty="0"/>
              <a:t>на </a:t>
            </a:r>
            <a:r>
              <a:rPr lang="ru-RU" sz="3200" b="1" dirty="0" err="1"/>
              <a:t>одиницю</a:t>
            </a:r>
            <a:r>
              <a:rPr lang="ru-RU" sz="3200" b="1" dirty="0"/>
              <a:t> об</a:t>
            </a:r>
            <a:r>
              <a:rPr lang="uk-UA" sz="3200" b="1" dirty="0"/>
              <a:t>’</a:t>
            </a:r>
            <a:r>
              <a:rPr lang="uk-UA" sz="3200" b="1" dirty="0" err="1"/>
              <a:t>єму</a:t>
            </a:r>
            <a:r>
              <a:rPr lang="uk-UA" sz="3200" b="1" dirty="0"/>
              <a:t> повітря (бактеріальне число) визначають за правилом </a:t>
            </a:r>
            <a:r>
              <a:rPr lang="uk-UA" sz="3200" b="1" dirty="0" err="1"/>
              <a:t>Омелянського</a:t>
            </a:r>
            <a:r>
              <a:rPr lang="uk-UA" sz="3200" b="1" dirty="0"/>
              <a:t>: </a:t>
            </a:r>
          </a:p>
          <a:p>
            <a:r>
              <a:rPr lang="uk-UA" sz="3200" dirty="0"/>
              <a:t>на поверхню площею в 100 см² за 5 хв. осідає стільки мікроорганізмів, скільки їх міститься в 10 дм³ повітря.</a:t>
            </a:r>
          </a:p>
        </p:txBody>
      </p:sp>
    </p:spTree>
    <p:extLst>
      <p:ext uri="{BB962C8B-B14F-4D97-AF65-F5344CB8AC3E}">
        <p14:creationId xmlns:p14="http://schemas.microsoft.com/office/powerpoint/2010/main" val="3059982606"/>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162FBD-46D4-2839-7323-CD62C0E92C5F}"/>
            </a:ext>
          </a:extLst>
        </p:cNvPr>
        <p:cNvGrpSpPr/>
        <p:nvPr/>
      </p:nvGrpSpPr>
      <p:grpSpPr>
        <a:xfrm>
          <a:off x="0" y="0"/>
          <a:ext cx="0" cy="0"/>
          <a:chOff x="0" y="0"/>
          <a:chExt cx="0" cy="0"/>
        </a:xfrm>
      </p:grpSpPr>
      <p:sp>
        <p:nvSpPr>
          <p:cNvPr id="6" name="Текст 5">
            <a:extLst>
              <a:ext uri="{FF2B5EF4-FFF2-40B4-BE49-F238E27FC236}">
                <a16:creationId xmlns:a16="http://schemas.microsoft.com/office/drawing/2014/main" id="{044F11E4-941F-4B31-BDDF-8167F7E1C7D5}"/>
              </a:ext>
            </a:extLst>
          </p:cNvPr>
          <p:cNvSpPr>
            <a:spLocks noGrp="1"/>
          </p:cNvSpPr>
          <p:nvPr>
            <p:ph type="body" sz="quarter" idx="17"/>
          </p:nvPr>
        </p:nvSpPr>
        <p:spPr/>
        <p:txBody>
          <a:bodyPr/>
          <a:lstStyle/>
          <a:p>
            <a:r>
              <a:rPr lang="uk-UA" sz="2800" dirty="0"/>
              <a:t>Для визначення фітонцидної активності використовують методику М. Б. </a:t>
            </a:r>
            <a:r>
              <a:rPr lang="uk-UA" sz="2800" dirty="0" err="1"/>
              <a:t>Разумовича</a:t>
            </a:r>
            <a:r>
              <a:rPr lang="uk-UA" sz="2800" dirty="0"/>
              <a:t>, С. М. Наумова і В. Т. </a:t>
            </a:r>
            <a:r>
              <a:rPr lang="uk-UA" sz="2800" dirty="0" err="1"/>
              <a:t>Атарова</a:t>
            </a:r>
            <a:r>
              <a:rPr lang="uk-UA" sz="2800" dirty="0"/>
              <a:t>, засновану на взаємодії летючих фракцій фітонцидів з емульсією фотопаперу. </a:t>
            </a:r>
          </a:p>
        </p:txBody>
      </p:sp>
      <p:sp>
        <p:nvSpPr>
          <p:cNvPr id="8" name="Текст 1">
            <a:extLst>
              <a:ext uri="{FF2B5EF4-FFF2-40B4-BE49-F238E27FC236}">
                <a16:creationId xmlns:a16="http://schemas.microsoft.com/office/drawing/2014/main" id="{9746C61E-43B0-00C9-F7EA-EF0EF35F39A0}"/>
              </a:ext>
            </a:extLst>
          </p:cNvPr>
          <p:cNvSpPr txBox="1">
            <a:spLocks/>
          </p:cNvSpPr>
          <p:nvPr/>
        </p:nvSpPr>
        <p:spPr>
          <a:xfrm>
            <a:off x="1392746" y="3368791"/>
            <a:ext cx="11977025" cy="859830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uk-UA" sz="5000" b="1" dirty="0"/>
              <a:t>Визначення  фітонцидної активності</a:t>
            </a:r>
          </a:p>
          <a:p>
            <a:endParaRPr lang="uk-UA" sz="3200" dirty="0"/>
          </a:p>
          <a:p>
            <a:endParaRPr lang="uk-UA" sz="3200" dirty="0"/>
          </a:p>
          <a:p>
            <a:pPr marL="0" indent="0">
              <a:buNone/>
            </a:pPr>
            <a:r>
              <a:rPr lang="uk-UA" sz="3200" b="1" dirty="0"/>
              <a:t>Методика рослинних дисків</a:t>
            </a:r>
          </a:p>
          <a:p>
            <a:pPr marL="0" indent="0">
              <a:buNone/>
            </a:pPr>
            <a:r>
              <a:rPr lang="uk-UA" sz="3200" dirty="0"/>
              <a:t>Методика рослинних дисків дозволяє виявити дію фітонцидів на конкретний штам мікроорганізмів. Вона передбачає рівномірне </a:t>
            </a:r>
            <a:r>
              <a:rPr lang="uk-UA" sz="3200" dirty="0" err="1"/>
              <a:t>засіювання</a:t>
            </a:r>
            <a:r>
              <a:rPr lang="uk-UA" sz="3200" dirty="0"/>
              <a:t> живильного середовища цим штамом. Далі на нього кладуть вирізаний листяний диск діаметром 1 см. Під дією фітонцидів мікроорганізми гинуть з утворенням круглої зони лізису. Ширина цієї зони визначає фітонцидну активність листя.</a:t>
            </a:r>
          </a:p>
          <a:p>
            <a:pPr marL="0" indent="0">
              <a:buNone/>
            </a:pPr>
            <a:endParaRPr lang="uk-UA" sz="3200" dirty="0"/>
          </a:p>
          <a:p>
            <a:pPr marL="0" indent="0">
              <a:buNone/>
            </a:pPr>
            <a:r>
              <a:rPr lang="uk-UA" sz="3200" dirty="0"/>
              <a:t>Для ідентифікації мікроорганізмів використовують їхні </a:t>
            </a:r>
            <a:r>
              <a:rPr lang="uk-UA" sz="3200" dirty="0" err="1"/>
              <a:t>тинкторіальні</a:t>
            </a:r>
            <a:r>
              <a:rPr lang="uk-UA" sz="3200" dirty="0"/>
              <a:t> властивості, тобто їхню взаємодію з барвниками. </a:t>
            </a:r>
          </a:p>
        </p:txBody>
      </p:sp>
    </p:spTree>
    <p:extLst>
      <p:ext uri="{BB962C8B-B14F-4D97-AF65-F5344CB8AC3E}">
        <p14:creationId xmlns:p14="http://schemas.microsoft.com/office/powerpoint/2010/main" val="1462352895"/>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162FBD-46D4-2839-7323-CD62C0E92C5F}"/>
            </a:ext>
          </a:extLst>
        </p:cNvPr>
        <p:cNvGrpSpPr/>
        <p:nvPr/>
      </p:nvGrpSpPr>
      <p:grpSpPr>
        <a:xfrm>
          <a:off x="0" y="0"/>
          <a:ext cx="0" cy="0"/>
          <a:chOff x="0" y="0"/>
          <a:chExt cx="0" cy="0"/>
        </a:xfrm>
      </p:grpSpPr>
      <p:sp>
        <p:nvSpPr>
          <p:cNvPr id="6" name="Текст 5">
            <a:extLst>
              <a:ext uri="{FF2B5EF4-FFF2-40B4-BE49-F238E27FC236}">
                <a16:creationId xmlns:a16="http://schemas.microsoft.com/office/drawing/2014/main" id="{044F11E4-941F-4B31-BDDF-8167F7E1C7D5}"/>
              </a:ext>
            </a:extLst>
          </p:cNvPr>
          <p:cNvSpPr>
            <a:spLocks noGrp="1"/>
          </p:cNvSpPr>
          <p:nvPr>
            <p:ph type="body" sz="quarter" idx="17"/>
          </p:nvPr>
        </p:nvSpPr>
        <p:spPr/>
        <p:txBody>
          <a:bodyPr/>
          <a:lstStyle/>
          <a:p>
            <a:r>
              <a:rPr lang="uk-UA" dirty="0"/>
              <a:t>Перший експеримент проведено в офісній будівлі в кімнаті переговорів, приймальній, кабінеті директора. </a:t>
            </a:r>
          </a:p>
          <a:p>
            <a:endParaRPr lang="uk-UA" dirty="0"/>
          </a:p>
          <a:p>
            <a:r>
              <a:rPr lang="uk-UA" dirty="0"/>
              <a:t>Залучені рослини (жирний шрифт – фітонцидність визначається вперше) (табл.2)</a:t>
            </a:r>
          </a:p>
        </p:txBody>
      </p:sp>
      <p:sp>
        <p:nvSpPr>
          <p:cNvPr id="8" name="Текст 1">
            <a:extLst>
              <a:ext uri="{FF2B5EF4-FFF2-40B4-BE49-F238E27FC236}">
                <a16:creationId xmlns:a16="http://schemas.microsoft.com/office/drawing/2014/main" id="{9746C61E-43B0-00C9-F7EA-EF0EF35F39A0}"/>
              </a:ext>
            </a:extLst>
          </p:cNvPr>
          <p:cNvSpPr txBox="1">
            <a:spLocks/>
          </p:cNvSpPr>
          <p:nvPr/>
        </p:nvSpPr>
        <p:spPr>
          <a:xfrm>
            <a:off x="1392746" y="3368791"/>
            <a:ext cx="11977025" cy="859830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uk-UA" sz="5000" b="1" dirty="0"/>
              <a:t>Визначення  фітонцидної активності</a:t>
            </a:r>
          </a:p>
          <a:p>
            <a:endParaRPr lang="uk-UA" sz="3200" dirty="0"/>
          </a:p>
          <a:p>
            <a:r>
              <a:rPr lang="uk-UA" sz="5000" b="1" dirty="0"/>
              <a:t>Грам-метод: </a:t>
            </a:r>
          </a:p>
          <a:p>
            <a:r>
              <a:rPr lang="uk-UA" sz="3200" dirty="0"/>
              <a:t>на фіксований мазок, вкритий фільтрувальним папером, наливають розчин карболового </a:t>
            </a:r>
            <a:r>
              <a:rPr lang="uk-UA" sz="3200" dirty="0" err="1"/>
              <a:t>генціанвіолету</a:t>
            </a:r>
            <a:r>
              <a:rPr lang="uk-UA" sz="3200" dirty="0"/>
              <a:t> і витримують 1...2 хвилини.</a:t>
            </a:r>
          </a:p>
          <a:p>
            <a:r>
              <a:rPr lang="uk-UA" sz="3200" dirty="0"/>
              <a:t>зливають фарбу, одразу наливають розчин </a:t>
            </a:r>
            <a:r>
              <a:rPr lang="uk-UA" sz="3200" dirty="0" err="1"/>
              <a:t>Люголя</a:t>
            </a:r>
            <a:r>
              <a:rPr lang="uk-UA" sz="3200" dirty="0"/>
              <a:t> і витримують 1-2 хвилини.</a:t>
            </a:r>
          </a:p>
          <a:p>
            <a:r>
              <a:rPr lang="uk-UA" sz="3200" dirty="0"/>
              <a:t>зливають розчин </a:t>
            </a:r>
            <a:r>
              <a:rPr lang="uk-UA" sz="3200" dirty="0" err="1"/>
              <a:t>Люголя</a:t>
            </a:r>
            <a:r>
              <a:rPr lang="uk-UA" sz="3200" dirty="0"/>
              <a:t> і одразу мазок занурюють до 96 % етилового спирту, витримують 25-30 хвилин.</a:t>
            </a:r>
          </a:p>
          <a:p>
            <a:pPr marL="0" indent="0">
              <a:buNone/>
            </a:pPr>
            <a:r>
              <a:rPr lang="uk-UA" sz="3200" dirty="0"/>
              <a:t>▪ополіскують мазок дистильованою водою і фарбують його       розчином фуксину Циля протягом 1-2 хв.,</a:t>
            </a:r>
          </a:p>
          <a:p>
            <a:r>
              <a:rPr lang="uk-UA" sz="3200" dirty="0"/>
              <a:t>зливають розчин, остаточно промивають мазок водою і висушують за допомогою фільтрувального паперу;</a:t>
            </a:r>
          </a:p>
          <a:p>
            <a:r>
              <a:rPr lang="uk-UA" sz="3200" dirty="0"/>
              <a:t>Грам-позитивні бактерії мають фіолетовий колір,</a:t>
            </a:r>
          </a:p>
          <a:p>
            <a:pPr marL="0" indent="0">
              <a:buNone/>
            </a:pPr>
            <a:r>
              <a:rPr lang="uk-UA" sz="3200" dirty="0"/>
              <a:t>  грам-негативні – червоний</a:t>
            </a:r>
          </a:p>
        </p:txBody>
      </p:sp>
    </p:spTree>
    <p:extLst>
      <p:ext uri="{BB962C8B-B14F-4D97-AF65-F5344CB8AC3E}">
        <p14:creationId xmlns:p14="http://schemas.microsoft.com/office/powerpoint/2010/main" val="3847587184"/>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B511B5-300C-E882-DDD6-116E5761BCAD}"/>
            </a:ext>
          </a:extLst>
        </p:cNvPr>
        <p:cNvGrpSpPr/>
        <p:nvPr/>
      </p:nvGrpSpPr>
      <p:grpSpPr>
        <a:xfrm>
          <a:off x="0" y="0"/>
          <a:ext cx="0" cy="0"/>
          <a:chOff x="0" y="0"/>
          <a:chExt cx="0" cy="0"/>
        </a:xfrm>
      </p:grpSpPr>
      <p:sp>
        <p:nvSpPr>
          <p:cNvPr id="2" name="Прямокутник: округлені кути 1">
            <a:extLst>
              <a:ext uri="{FF2B5EF4-FFF2-40B4-BE49-F238E27FC236}">
                <a16:creationId xmlns:a16="http://schemas.microsoft.com/office/drawing/2014/main" id="{DF085260-01E7-A650-0E8B-E92406F2ACD9}"/>
              </a:ext>
            </a:extLst>
          </p:cNvPr>
          <p:cNvSpPr/>
          <p:nvPr/>
        </p:nvSpPr>
        <p:spPr>
          <a:xfrm>
            <a:off x="883792" y="10531744"/>
            <a:ext cx="9346342" cy="2186609"/>
          </a:xfrm>
          <a:prstGeom prst="roundRect">
            <a:avLst/>
          </a:prstGeom>
          <a:solidFill>
            <a:srgbClr val="96D6F3"/>
          </a:solidFill>
          <a:ln>
            <a:solidFill>
              <a:srgbClr val="96D6F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uk-UA" sz="3600" dirty="0"/>
              <a:t>Методика рослинних дисків для виявлення зони лізису</a:t>
            </a:r>
          </a:p>
          <a:p>
            <a:pPr algn="just"/>
            <a:r>
              <a:rPr lang="uk-UA" sz="3600" dirty="0"/>
              <a:t> (авторське фото)</a:t>
            </a:r>
            <a:endParaRPr lang="uk-UA" sz="3400" dirty="0">
              <a:solidFill>
                <a:schemeClr val="tx1"/>
              </a:solidFill>
              <a:latin typeface="+mj-lt"/>
            </a:endParaRPr>
          </a:p>
        </p:txBody>
      </p:sp>
      <p:sp>
        <p:nvSpPr>
          <p:cNvPr id="5" name="Заголовок 13">
            <a:extLst>
              <a:ext uri="{FF2B5EF4-FFF2-40B4-BE49-F238E27FC236}">
                <a16:creationId xmlns:a16="http://schemas.microsoft.com/office/drawing/2014/main" id="{94DEE48F-19E0-0522-E517-495A90B8CDCC}"/>
              </a:ext>
            </a:extLst>
          </p:cNvPr>
          <p:cNvSpPr>
            <a:spLocks noGrp="1"/>
          </p:cNvSpPr>
          <p:nvPr>
            <p:ph type="title"/>
          </p:nvPr>
        </p:nvSpPr>
        <p:spPr>
          <a:xfrm>
            <a:off x="685010" y="1733142"/>
            <a:ext cx="14614082" cy="826248"/>
          </a:xfrm>
        </p:spPr>
        <p:txBody>
          <a:bodyPr/>
          <a:lstStyle/>
          <a:p>
            <a:r>
              <a:rPr lang="uk-UA" sz="6000" dirty="0"/>
              <a:t>_____</a:t>
            </a:r>
            <a:endParaRPr lang="ru-RU" sz="6000" dirty="0"/>
          </a:p>
        </p:txBody>
      </p:sp>
      <p:sp>
        <p:nvSpPr>
          <p:cNvPr id="6" name="Прямокутник: округлені кути 5">
            <a:extLst>
              <a:ext uri="{FF2B5EF4-FFF2-40B4-BE49-F238E27FC236}">
                <a16:creationId xmlns:a16="http://schemas.microsoft.com/office/drawing/2014/main" id="{3EB9D5DD-BC32-5219-B86E-4C34D06CCB50}"/>
              </a:ext>
            </a:extLst>
          </p:cNvPr>
          <p:cNvSpPr/>
          <p:nvPr/>
        </p:nvSpPr>
        <p:spPr>
          <a:xfrm>
            <a:off x="15299092" y="2559390"/>
            <a:ext cx="8356588" cy="7770462"/>
          </a:xfrm>
          <a:prstGeom prst="roundRect">
            <a:avLst/>
          </a:prstGeom>
          <a:solidFill>
            <a:srgbClr val="EEDE66"/>
          </a:solidFill>
          <a:ln>
            <a:solidFill>
              <a:srgbClr val="EEDE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uk-UA" sz="3600" dirty="0">
                <a:solidFill>
                  <a:schemeClr val="tx1"/>
                </a:solidFill>
              </a:rPr>
              <a:t>Під дією фітонцидів мікроорганізми гинуть з утворенням круглої зони лізису. Ширина цієї зони визначає фітонцидну активність листя </a:t>
            </a:r>
            <a:endParaRPr lang="uk-UA" sz="3400" dirty="0">
              <a:solidFill>
                <a:schemeClr val="tx1"/>
              </a:solidFill>
              <a:latin typeface="+mj-lt"/>
            </a:endParaRPr>
          </a:p>
        </p:txBody>
      </p:sp>
      <p:sp>
        <p:nvSpPr>
          <p:cNvPr id="3" name="Rectangle 2"/>
          <p:cNvSpPr>
            <a:spLocks noChangeArrowheads="1"/>
          </p:cNvSpPr>
          <p:nvPr/>
        </p:nvSpPr>
        <p:spPr bwMode="auto">
          <a:xfrm>
            <a:off x="883792" y="2888342"/>
            <a:ext cx="7770549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uk-UA"/>
          </a:p>
        </p:txBody>
      </p:sp>
      <p:sp>
        <p:nvSpPr>
          <p:cNvPr id="4" name="Rectangle 2"/>
          <p:cNvSpPr>
            <a:spLocks noChangeArrowheads="1"/>
          </p:cNvSpPr>
          <p:nvPr/>
        </p:nvSpPr>
        <p:spPr bwMode="auto">
          <a:xfrm>
            <a:off x="848300" y="2888341"/>
            <a:ext cx="4997960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uk-UA"/>
          </a:p>
        </p:txBody>
      </p:sp>
      <p:sp>
        <p:nvSpPr>
          <p:cNvPr id="7" name="Rectangle 2"/>
          <p:cNvSpPr>
            <a:spLocks noChangeArrowheads="1"/>
          </p:cNvSpPr>
          <p:nvPr/>
        </p:nvSpPr>
        <p:spPr bwMode="auto">
          <a:xfrm>
            <a:off x="1541929" y="3263010"/>
            <a:ext cx="5121292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uk-UA"/>
          </a:p>
        </p:txBody>
      </p:sp>
      <p:pic>
        <p:nvPicPr>
          <p:cNvPr id="307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4578" y="3064856"/>
            <a:ext cx="8075059" cy="67595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8081791"/>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671006-97EC-EB13-FA26-D7FDDDFA4C68}"/>
            </a:ext>
          </a:extLst>
        </p:cNvPr>
        <p:cNvGrpSpPr/>
        <p:nvPr/>
      </p:nvGrpSpPr>
      <p:grpSpPr>
        <a:xfrm>
          <a:off x="0" y="0"/>
          <a:ext cx="0" cy="0"/>
          <a:chOff x="0" y="0"/>
          <a:chExt cx="0" cy="0"/>
        </a:xfrm>
      </p:grpSpPr>
      <p:sp>
        <p:nvSpPr>
          <p:cNvPr id="3" name="Текст 2">
            <a:extLst>
              <a:ext uri="{FF2B5EF4-FFF2-40B4-BE49-F238E27FC236}">
                <a16:creationId xmlns:a16="http://schemas.microsoft.com/office/drawing/2014/main" id="{05FB474F-5022-48F1-551F-B4CD98FB77C9}"/>
              </a:ext>
            </a:extLst>
          </p:cNvPr>
          <p:cNvSpPr>
            <a:spLocks noGrp="1"/>
          </p:cNvSpPr>
          <p:nvPr>
            <p:ph type="body" sz="quarter" idx="13"/>
          </p:nvPr>
        </p:nvSpPr>
        <p:spPr>
          <a:xfrm>
            <a:off x="1441453" y="1417307"/>
            <a:ext cx="19429949" cy="1071134"/>
          </a:xfrm>
        </p:spPr>
        <p:txBody>
          <a:bodyPr/>
          <a:lstStyle/>
          <a:p>
            <a:r>
              <a:rPr lang="uk-UA" dirty="0"/>
              <a:t>Таблиця 2. Асортимент рослин для фітодизайну приміщень</a:t>
            </a:r>
            <a:endParaRPr lang="ru-RU" dirty="0"/>
          </a:p>
        </p:txBody>
      </p:sp>
      <p:pic>
        <p:nvPicPr>
          <p:cNvPr id="6" name="Объект 3"/>
          <p:cNvPicPr>
            <a:picLocks noChangeAspect="1"/>
          </p:cNvPicPr>
          <p:nvPr/>
        </p:nvPicPr>
        <p:blipFill>
          <a:blip r:embed="rId2"/>
          <a:stretch>
            <a:fillRect/>
          </a:stretch>
        </p:blipFill>
        <p:spPr>
          <a:xfrm>
            <a:off x="6752105" y="3802171"/>
            <a:ext cx="9502909" cy="9762473"/>
          </a:xfrm>
          <a:prstGeom prst="rect">
            <a:avLst/>
          </a:prstGeom>
          <a:ln w="228600" cap="sq" cmpd="thickThin">
            <a:solidFill>
              <a:schemeClr val="accent6">
                <a:lumMod val="40000"/>
                <a:lumOff val="60000"/>
              </a:schemeClr>
            </a:solidFill>
            <a:prstDash val="solid"/>
            <a:miter lim="800000"/>
          </a:ln>
          <a:effectLst>
            <a:innerShdw blurRad="76200">
              <a:srgbClr val="000000"/>
            </a:innerShdw>
          </a:effectLst>
        </p:spPr>
      </p:pic>
      <p:grpSp>
        <p:nvGrpSpPr>
          <p:cNvPr id="7" name="Групувати 33">
            <a:extLst>
              <a:ext uri="{FF2B5EF4-FFF2-40B4-BE49-F238E27FC236}">
                <a16:creationId xmlns:a16="http://schemas.microsoft.com/office/drawing/2014/main" id="{8CD06883-60A3-03DB-87B0-2B9A638D55CE}"/>
              </a:ext>
            </a:extLst>
          </p:cNvPr>
          <p:cNvGrpSpPr/>
          <p:nvPr/>
        </p:nvGrpSpPr>
        <p:grpSpPr>
          <a:xfrm>
            <a:off x="1790318" y="4200219"/>
            <a:ext cx="1663937" cy="1646683"/>
            <a:chOff x="15796209" y="8642535"/>
            <a:chExt cx="1663937" cy="1646683"/>
          </a:xfrm>
        </p:grpSpPr>
        <p:sp>
          <p:nvSpPr>
            <p:cNvPr id="8" name="Овал 7">
              <a:extLst>
                <a:ext uri="{FF2B5EF4-FFF2-40B4-BE49-F238E27FC236}">
                  <a16:creationId xmlns:a16="http://schemas.microsoft.com/office/drawing/2014/main" id="{7EFF0335-1990-1436-E656-AE6E1BEB292D}"/>
                </a:ext>
              </a:extLst>
            </p:cNvPr>
            <p:cNvSpPr/>
            <p:nvPr/>
          </p:nvSpPr>
          <p:spPr>
            <a:xfrm>
              <a:off x="15796209" y="8642535"/>
              <a:ext cx="1663937" cy="1646683"/>
            </a:xfrm>
            <a:prstGeom prst="ellipse">
              <a:avLst/>
            </a:prstGeom>
            <a:noFill/>
            <a:ln w="76200">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9" name="Графіка 26" descr="Plant with solid fill">
              <a:extLst>
                <a:ext uri="{FF2B5EF4-FFF2-40B4-BE49-F238E27FC236}">
                  <a16:creationId xmlns:a16="http://schemas.microsoft.com/office/drawing/2014/main" id="{FA0732B8-E5E7-BC46-1C27-4BD58F88137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058934" y="8888529"/>
              <a:ext cx="1138485" cy="1138485"/>
            </a:xfrm>
            <a:prstGeom prst="rect">
              <a:avLst/>
            </a:prstGeom>
          </p:spPr>
        </p:pic>
      </p:grpSp>
    </p:spTree>
    <p:extLst>
      <p:ext uri="{BB962C8B-B14F-4D97-AF65-F5344CB8AC3E}">
        <p14:creationId xmlns:p14="http://schemas.microsoft.com/office/powerpoint/2010/main" val="1315032884"/>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671006-97EC-EB13-FA26-D7FDDDFA4C68}"/>
            </a:ext>
          </a:extLst>
        </p:cNvPr>
        <p:cNvGrpSpPr/>
        <p:nvPr/>
      </p:nvGrpSpPr>
      <p:grpSpPr>
        <a:xfrm>
          <a:off x="0" y="0"/>
          <a:ext cx="0" cy="0"/>
          <a:chOff x="0" y="0"/>
          <a:chExt cx="0" cy="0"/>
        </a:xfrm>
      </p:grpSpPr>
      <p:sp>
        <p:nvSpPr>
          <p:cNvPr id="3" name="Текст 2">
            <a:extLst>
              <a:ext uri="{FF2B5EF4-FFF2-40B4-BE49-F238E27FC236}">
                <a16:creationId xmlns:a16="http://schemas.microsoft.com/office/drawing/2014/main" id="{05FB474F-5022-48F1-551F-B4CD98FB77C9}"/>
              </a:ext>
            </a:extLst>
          </p:cNvPr>
          <p:cNvSpPr>
            <a:spLocks noGrp="1"/>
          </p:cNvSpPr>
          <p:nvPr>
            <p:ph type="body" sz="quarter" idx="13"/>
          </p:nvPr>
        </p:nvSpPr>
        <p:spPr>
          <a:xfrm>
            <a:off x="1441453" y="1825680"/>
            <a:ext cx="19429949" cy="1071134"/>
          </a:xfrm>
        </p:spPr>
        <p:txBody>
          <a:bodyPr/>
          <a:lstStyle/>
          <a:p>
            <a:r>
              <a:rPr lang="uk-UA" dirty="0"/>
              <a:t>Таблиця 2. Асортимент рослин для фітодизайну приміщень (продовження)</a:t>
            </a:r>
            <a:endParaRPr lang="ru-RU" dirty="0"/>
          </a:p>
        </p:txBody>
      </p:sp>
      <p:pic>
        <p:nvPicPr>
          <p:cNvPr id="4" name="Объект 3"/>
          <p:cNvPicPr>
            <a:picLocks noChangeAspect="1"/>
          </p:cNvPicPr>
          <p:nvPr/>
        </p:nvPicPr>
        <p:blipFill>
          <a:blip r:embed="rId2"/>
          <a:stretch>
            <a:fillRect/>
          </a:stretch>
        </p:blipFill>
        <p:spPr>
          <a:xfrm>
            <a:off x="6575622" y="4446213"/>
            <a:ext cx="9689917" cy="7241938"/>
          </a:xfrm>
          <a:prstGeom prst="rect">
            <a:avLst/>
          </a:prstGeom>
          <a:ln w="228600" cap="sq" cmpd="thickThin">
            <a:solidFill>
              <a:schemeClr val="accent6">
                <a:lumMod val="40000"/>
                <a:lumOff val="60000"/>
              </a:schemeClr>
            </a:solidFill>
            <a:prstDash val="solid"/>
            <a:miter lim="800000"/>
          </a:ln>
          <a:effectLst>
            <a:innerShdw blurRad="76200">
              <a:srgbClr val="000000"/>
            </a:innerShdw>
          </a:effectLst>
        </p:spPr>
      </p:pic>
      <p:grpSp>
        <p:nvGrpSpPr>
          <p:cNvPr id="5" name="Групувати 33">
            <a:extLst>
              <a:ext uri="{FF2B5EF4-FFF2-40B4-BE49-F238E27FC236}">
                <a16:creationId xmlns:a16="http://schemas.microsoft.com/office/drawing/2014/main" id="{8CD06883-60A3-03DB-87B0-2B9A638D55CE}"/>
              </a:ext>
            </a:extLst>
          </p:cNvPr>
          <p:cNvGrpSpPr/>
          <p:nvPr/>
        </p:nvGrpSpPr>
        <p:grpSpPr>
          <a:xfrm>
            <a:off x="1790318" y="4200219"/>
            <a:ext cx="1663937" cy="1646683"/>
            <a:chOff x="15796209" y="8642535"/>
            <a:chExt cx="1663937" cy="1646683"/>
          </a:xfrm>
        </p:grpSpPr>
        <p:sp>
          <p:nvSpPr>
            <p:cNvPr id="6" name="Овал 5">
              <a:extLst>
                <a:ext uri="{FF2B5EF4-FFF2-40B4-BE49-F238E27FC236}">
                  <a16:creationId xmlns:a16="http://schemas.microsoft.com/office/drawing/2014/main" id="{7EFF0335-1990-1436-E656-AE6E1BEB292D}"/>
                </a:ext>
              </a:extLst>
            </p:cNvPr>
            <p:cNvSpPr/>
            <p:nvPr/>
          </p:nvSpPr>
          <p:spPr>
            <a:xfrm>
              <a:off x="15796209" y="8642535"/>
              <a:ext cx="1663937" cy="1646683"/>
            </a:xfrm>
            <a:prstGeom prst="ellipse">
              <a:avLst/>
            </a:prstGeom>
            <a:noFill/>
            <a:ln w="76200">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7" name="Графіка 26" descr="Plant with solid fill">
              <a:extLst>
                <a:ext uri="{FF2B5EF4-FFF2-40B4-BE49-F238E27FC236}">
                  <a16:creationId xmlns:a16="http://schemas.microsoft.com/office/drawing/2014/main" id="{FA0732B8-E5E7-BC46-1C27-4BD58F88137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058934" y="8888529"/>
              <a:ext cx="1138485" cy="1138485"/>
            </a:xfrm>
            <a:prstGeom prst="rect">
              <a:avLst/>
            </a:prstGeom>
          </p:spPr>
        </p:pic>
      </p:grpSp>
    </p:spTree>
    <p:extLst>
      <p:ext uri="{BB962C8B-B14F-4D97-AF65-F5344CB8AC3E}">
        <p14:creationId xmlns:p14="http://schemas.microsoft.com/office/powerpoint/2010/main" val="3556693319"/>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162FBD-46D4-2839-7323-CD62C0E92C5F}"/>
            </a:ext>
          </a:extLst>
        </p:cNvPr>
        <p:cNvGrpSpPr/>
        <p:nvPr/>
      </p:nvGrpSpPr>
      <p:grpSpPr>
        <a:xfrm>
          <a:off x="0" y="0"/>
          <a:ext cx="0" cy="0"/>
          <a:chOff x="0" y="0"/>
          <a:chExt cx="0" cy="0"/>
        </a:xfrm>
      </p:grpSpPr>
      <p:sp>
        <p:nvSpPr>
          <p:cNvPr id="6" name="Текст 5">
            <a:extLst>
              <a:ext uri="{FF2B5EF4-FFF2-40B4-BE49-F238E27FC236}">
                <a16:creationId xmlns:a16="http://schemas.microsoft.com/office/drawing/2014/main" id="{044F11E4-941F-4B31-BDDF-8167F7E1C7D5}"/>
              </a:ext>
            </a:extLst>
          </p:cNvPr>
          <p:cNvSpPr>
            <a:spLocks noGrp="1"/>
          </p:cNvSpPr>
          <p:nvPr>
            <p:ph type="body" sz="quarter" idx="17"/>
          </p:nvPr>
        </p:nvSpPr>
        <p:spPr/>
        <p:txBody>
          <a:bodyPr/>
          <a:lstStyle/>
          <a:p>
            <a:r>
              <a:rPr lang="uk-UA" dirty="0"/>
              <a:t>Особливістю досліджень </a:t>
            </a:r>
          </a:p>
          <a:p>
            <a:r>
              <a:rPr lang="uk-UA" dirty="0"/>
              <a:t>є визначення у фітонцидних рослин тривалості виділення фітонцидів залежно від:</a:t>
            </a:r>
          </a:p>
          <a:p>
            <a:r>
              <a:rPr lang="uk-UA" dirty="0"/>
              <a:t> </a:t>
            </a:r>
          </a:p>
          <a:p>
            <a:r>
              <a:rPr lang="uk-UA" dirty="0"/>
              <a:t>- фази їхнього розвитку</a:t>
            </a:r>
          </a:p>
          <a:p>
            <a:r>
              <a:rPr lang="uk-UA" dirty="0"/>
              <a:t>- початок вегетації</a:t>
            </a:r>
          </a:p>
          <a:p>
            <a:r>
              <a:rPr lang="uk-UA" dirty="0"/>
              <a:t>- період активного росту</a:t>
            </a:r>
          </a:p>
          <a:p>
            <a:r>
              <a:rPr lang="uk-UA" dirty="0"/>
              <a:t>- період цвітіння (для </a:t>
            </a:r>
            <a:r>
              <a:rPr lang="uk-UA" dirty="0" err="1"/>
              <a:t>аглаонеми</a:t>
            </a:r>
            <a:r>
              <a:rPr lang="uk-UA" dirty="0"/>
              <a:t>)</a:t>
            </a:r>
          </a:p>
          <a:p>
            <a:r>
              <a:rPr lang="uk-UA" dirty="0"/>
              <a:t>- помірне зростання</a:t>
            </a:r>
          </a:p>
          <a:p>
            <a:r>
              <a:rPr lang="uk-UA" dirty="0"/>
              <a:t>- період спокою</a:t>
            </a:r>
            <a:endParaRPr lang="ru-RU" dirty="0"/>
          </a:p>
        </p:txBody>
      </p:sp>
      <p:sp>
        <p:nvSpPr>
          <p:cNvPr id="8" name="Текст 1">
            <a:extLst>
              <a:ext uri="{FF2B5EF4-FFF2-40B4-BE49-F238E27FC236}">
                <a16:creationId xmlns:a16="http://schemas.microsoft.com/office/drawing/2014/main" id="{9746C61E-43B0-00C9-F7EA-EF0EF35F39A0}"/>
              </a:ext>
            </a:extLst>
          </p:cNvPr>
          <p:cNvSpPr txBox="1">
            <a:spLocks/>
          </p:cNvSpPr>
          <p:nvPr/>
        </p:nvSpPr>
        <p:spPr>
          <a:xfrm>
            <a:off x="1401623" y="2747355"/>
            <a:ext cx="14072155" cy="107113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uk-UA" sz="5000" dirty="0"/>
              <a:t>Фітонцидні властивості рослини </a:t>
            </a:r>
            <a:endParaRPr lang="ru-RU" sz="5000" dirty="0">
              <a:latin typeface="+mj-lt"/>
              <a:cs typeface="Calibri" panose="020F0502020204030204" pitchFamily="34" charset="0"/>
            </a:endParaRPr>
          </a:p>
        </p:txBody>
      </p:sp>
      <p:sp>
        <p:nvSpPr>
          <p:cNvPr id="9" name="Текст 6">
            <a:extLst>
              <a:ext uri="{FF2B5EF4-FFF2-40B4-BE49-F238E27FC236}">
                <a16:creationId xmlns:a16="http://schemas.microsoft.com/office/drawing/2014/main" id="{464F38CA-7036-6429-A04B-8E649CF0723C}"/>
              </a:ext>
            </a:extLst>
          </p:cNvPr>
          <p:cNvSpPr txBox="1">
            <a:spLocks/>
          </p:cNvSpPr>
          <p:nvPr/>
        </p:nvSpPr>
        <p:spPr>
          <a:xfrm>
            <a:off x="1579178" y="3513741"/>
            <a:ext cx="11977024" cy="8764076"/>
          </a:xfrm>
          <a:prstGeom prst="rect">
            <a:avLst/>
          </a:prstGeom>
        </p:spPr>
        <p:txBody>
          <a:bodyPr/>
          <a:lstStyle>
            <a:lvl1pPr marL="0" indent="0" algn="l" defTabSz="914400" rtl="0" eaLnBrk="1" latinLnBrk="0" hangingPunct="1">
              <a:lnSpc>
                <a:spcPts val="3600"/>
              </a:lnSpc>
              <a:spcBef>
                <a:spcPts val="0"/>
              </a:spcBef>
              <a:buFont typeface="Arial" panose="020B0604020202020204" pitchFamily="34" charset="0"/>
              <a:buNone/>
              <a:defRPr sz="3000"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uk-UA" b="1" dirty="0">
                <a:solidFill>
                  <a:schemeClr val="tx1"/>
                </a:solidFill>
              </a:rPr>
              <a:t>Були виявлені фітонцидні властивості рослини:</a:t>
            </a:r>
          </a:p>
          <a:p>
            <a:pPr>
              <a:lnSpc>
                <a:spcPct val="150000"/>
              </a:lnSpc>
            </a:pPr>
            <a:r>
              <a:rPr lang="uk-UA" b="1" dirty="0">
                <a:solidFill>
                  <a:schemeClr val="tx1"/>
                </a:solidFill>
              </a:rPr>
              <a:t>	фікус Бенджаміна </a:t>
            </a:r>
          </a:p>
          <a:p>
            <a:pPr>
              <a:lnSpc>
                <a:spcPct val="150000"/>
              </a:lnSpc>
            </a:pPr>
            <a:r>
              <a:rPr lang="uk-UA" b="1" dirty="0">
                <a:solidFill>
                  <a:schemeClr val="tx1"/>
                </a:solidFill>
              </a:rPr>
              <a:t>	фікус Бенджаміна </a:t>
            </a:r>
            <a:r>
              <a:rPr lang="uk-UA" b="1" noProof="1">
                <a:solidFill>
                  <a:schemeClr val="tx1"/>
                </a:solidFill>
              </a:rPr>
              <a:t>Віанді </a:t>
            </a:r>
          </a:p>
          <a:p>
            <a:pPr>
              <a:lnSpc>
                <a:spcPct val="150000"/>
              </a:lnSpc>
            </a:pPr>
            <a:r>
              <a:rPr lang="uk-UA" b="1" noProof="1">
                <a:solidFill>
                  <a:schemeClr val="tx1"/>
                </a:solidFill>
              </a:rPr>
              <a:t>	заміакулькас </a:t>
            </a:r>
          </a:p>
          <a:p>
            <a:pPr>
              <a:lnSpc>
                <a:spcPct val="150000"/>
              </a:lnSpc>
            </a:pPr>
            <a:r>
              <a:rPr lang="uk-UA" b="1" noProof="1">
                <a:solidFill>
                  <a:schemeClr val="tx1"/>
                </a:solidFill>
              </a:rPr>
              <a:t>	драцена окантована</a:t>
            </a:r>
          </a:p>
          <a:p>
            <a:pPr>
              <a:lnSpc>
                <a:spcPct val="150000"/>
              </a:lnSpc>
            </a:pPr>
            <a:r>
              <a:rPr lang="uk-UA" b="1" noProof="1">
                <a:solidFill>
                  <a:schemeClr val="tx1"/>
                </a:solidFill>
              </a:rPr>
              <a:t>	драцена запашна</a:t>
            </a:r>
          </a:p>
          <a:p>
            <a:pPr>
              <a:lnSpc>
                <a:spcPct val="150000"/>
              </a:lnSpc>
            </a:pPr>
            <a:r>
              <a:rPr lang="uk-UA" b="1" noProof="1">
                <a:solidFill>
                  <a:schemeClr val="tx1"/>
                </a:solidFill>
              </a:rPr>
              <a:t> 	юка слонова </a:t>
            </a:r>
          </a:p>
          <a:p>
            <a:pPr>
              <a:lnSpc>
                <a:spcPct val="150000"/>
              </a:lnSpc>
            </a:pPr>
            <a:r>
              <a:rPr lang="uk-UA" b="1" noProof="1">
                <a:solidFill>
                  <a:schemeClr val="tx1"/>
                </a:solidFill>
              </a:rPr>
              <a:t>	шеффлера </a:t>
            </a:r>
          </a:p>
          <a:p>
            <a:pPr>
              <a:lnSpc>
                <a:spcPct val="150000"/>
              </a:lnSpc>
            </a:pPr>
            <a:r>
              <a:rPr lang="uk-UA" b="1" noProof="1">
                <a:solidFill>
                  <a:schemeClr val="tx1"/>
                </a:solidFill>
              </a:rPr>
              <a:t>	аспідістра </a:t>
            </a:r>
          </a:p>
          <a:p>
            <a:pPr>
              <a:lnSpc>
                <a:spcPct val="150000"/>
              </a:lnSpc>
            </a:pPr>
            <a:r>
              <a:rPr lang="uk-UA" b="1" noProof="1">
                <a:solidFill>
                  <a:schemeClr val="tx1"/>
                </a:solidFill>
              </a:rPr>
              <a:t>	крассула яйцеподібна </a:t>
            </a:r>
          </a:p>
          <a:p>
            <a:pPr>
              <a:lnSpc>
                <a:spcPct val="150000"/>
              </a:lnSpc>
            </a:pPr>
            <a:r>
              <a:rPr lang="uk-UA" b="1" noProof="1">
                <a:solidFill>
                  <a:schemeClr val="tx1"/>
                </a:solidFill>
              </a:rPr>
              <a:t>	спатіфілум</a:t>
            </a:r>
          </a:p>
        </p:txBody>
      </p:sp>
    </p:spTree>
    <p:extLst>
      <p:ext uri="{BB962C8B-B14F-4D97-AF65-F5344CB8AC3E}">
        <p14:creationId xmlns:p14="http://schemas.microsoft.com/office/powerpoint/2010/main" val="195568127"/>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4A632C-2344-CC88-ACDE-C7C48B9A3C46}"/>
            </a:ext>
          </a:extLst>
        </p:cNvPr>
        <p:cNvGrpSpPr/>
        <p:nvPr/>
      </p:nvGrpSpPr>
      <p:grpSpPr>
        <a:xfrm>
          <a:off x="0" y="0"/>
          <a:ext cx="0" cy="0"/>
          <a:chOff x="0" y="0"/>
          <a:chExt cx="0" cy="0"/>
        </a:xfrm>
      </p:grpSpPr>
      <p:sp>
        <p:nvSpPr>
          <p:cNvPr id="2" name="Текст 1">
            <a:extLst>
              <a:ext uri="{FF2B5EF4-FFF2-40B4-BE49-F238E27FC236}">
                <a16:creationId xmlns:a16="http://schemas.microsoft.com/office/drawing/2014/main" id="{9746C61E-43B0-00C9-F7EA-EF0EF35F39A0}"/>
              </a:ext>
            </a:extLst>
          </p:cNvPr>
          <p:cNvSpPr>
            <a:spLocks noGrp="1"/>
          </p:cNvSpPr>
          <p:nvPr>
            <p:ph type="body" sz="quarter" idx="13"/>
          </p:nvPr>
        </p:nvSpPr>
        <p:spPr>
          <a:xfrm>
            <a:off x="1570300" y="3084707"/>
            <a:ext cx="7561474" cy="1071134"/>
          </a:xfrm>
        </p:spPr>
        <p:txBody>
          <a:bodyPr/>
          <a:lstStyle/>
          <a:p>
            <a:r>
              <a:rPr lang="uk-UA" sz="3200" dirty="0"/>
              <a:t>Відповідно до думки А. П. </a:t>
            </a:r>
            <a:r>
              <a:rPr lang="uk-UA" sz="3200" dirty="0" err="1"/>
              <a:t>Дегтярьової</a:t>
            </a:r>
            <a:r>
              <a:rPr lang="uk-UA" sz="3200" dirty="0"/>
              <a:t> більшість рослин проявляє найвищу антимікробну активність у період цвітіння, незалежно від присутності або відсутності запаху. </a:t>
            </a:r>
          </a:p>
          <a:p>
            <a:endParaRPr lang="uk-UA" sz="3200" dirty="0"/>
          </a:p>
          <a:p>
            <a:r>
              <a:rPr lang="uk-UA" sz="3200" dirty="0"/>
              <a:t>Це навело на думку про залежність тривалості виділення фітонцидів від фази розвитку рослин. </a:t>
            </a:r>
          </a:p>
          <a:p>
            <a:endParaRPr lang="uk-UA" sz="3200" dirty="0"/>
          </a:p>
          <a:p>
            <a:r>
              <a:rPr lang="uk-UA" sz="3200" dirty="0"/>
              <a:t>Тому визначено тривалість виділення фітонцидів залежно від періоду вегетації і цвітіння.</a:t>
            </a:r>
          </a:p>
          <a:p>
            <a:endParaRPr lang="uk-UA" sz="3200" dirty="0"/>
          </a:p>
        </p:txBody>
      </p:sp>
      <p:pic>
        <p:nvPicPr>
          <p:cNvPr id="5" name="Місце для зображення 4"/>
          <p:cNvPicPr>
            <a:picLocks noGrp="1" noChangeAspect="1"/>
          </p:cNvPicPr>
          <p:nvPr>
            <p:ph type="pic" sz="quarter" idx="16"/>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l="2781" r="2781"/>
          <a:stretch>
            <a:fillRect/>
          </a:stretch>
        </p:blipFill>
        <p:spPr>
          <a:xfrm>
            <a:off x="12233429" y="2197834"/>
            <a:ext cx="4163627" cy="4494441"/>
          </a:xfrm>
          <a:prstGeom prst="rect">
            <a:avLst/>
          </a:prstGeom>
        </p:spPr>
      </p:pic>
      <p:sp>
        <p:nvSpPr>
          <p:cNvPr id="6" name="Прямоугольник 5"/>
          <p:cNvSpPr/>
          <p:nvPr/>
        </p:nvSpPr>
        <p:spPr>
          <a:xfrm>
            <a:off x="12311275" y="6917999"/>
            <a:ext cx="4270979" cy="615553"/>
          </a:xfrm>
          <a:prstGeom prst="rect">
            <a:avLst/>
          </a:prstGeom>
        </p:spPr>
        <p:txBody>
          <a:bodyPr wrap="square">
            <a:spAutoFit/>
          </a:bodyPr>
          <a:lstStyle/>
          <a:p>
            <a:r>
              <a:rPr lang="uk-UA" sz="3400" noProof="1"/>
              <a:t>Шеффлера </a:t>
            </a:r>
          </a:p>
        </p:txBody>
      </p:sp>
      <p:pic>
        <p:nvPicPr>
          <p:cNvPr id="8" name="Рисунок 7"/>
          <p:cNvPicPr>
            <a:picLocks noChangeAspect="1"/>
          </p:cNvPicPr>
          <p:nvPr/>
        </p:nvPicPr>
        <p:blipFill>
          <a:blip r:embed="rId4"/>
          <a:stretch>
            <a:fillRect/>
          </a:stretch>
        </p:blipFill>
        <p:spPr>
          <a:xfrm>
            <a:off x="17586664" y="1931504"/>
            <a:ext cx="6422123" cy="4649144"/>
          </a:xfrm>
          <a:prstGeom prst="rect">
            <a:avLst/>
          </a:prstGeom>
        </p:spPr>
      </p:pic>
      <p:sp>
        <p:nvSpPr>
          <p:cNvPr id="9" name="Прямоугольник 8"/>
          <p:cNvSpPr/>
          <p:nvPr/>
        </p:nvSpPr>
        <p:spPr>
          <a:xfrm>
            <a:off x="18678044" y="6848458"/>
            <a:ext cx="4417626" cy="615553"/>
          </a:xfrm>
          <a:prstGeom prst="rect">
            <a:avLst/>
          </a:prstGeom>
        </p:spPr>
        <p:txBody>
          <a:bodyPr wrap="square">
            <a:spAutoFit/>
          </a:bodyPr>
          <a:lstStyle/>
          <a:p>
            <a:r>
              <a:rPr lang="uk-UA" sz="3400" noProof="1"/>
              <a:t>Спатіфіллум</a:t>
            </a:r>
          </a:p>
        </p:txBody>
      </p:sp>
      <p:pic>
        <p:nvPicPr>
          <p:cNvPr id="10" name="Рисунок 9"/>
          <p:cNvPicPr>
            <a:picLocks noChangeAspect="1"/>
          </p:cNvPicPr>
          <p:nvPr/>
        </p:nvPicPr>
        <p:blipFill>
          <a:blip r:embed="rId5"/>
          <a:stretch>
            <a:fillRect/>
          </a:stretch>
        </p:blipFill>
        <p:spPr>
          <a:xfrm>
            <a:off x="12233429" y="7998781"/>
            <a:ext cx="4348825" cy="3843800"/>
          </a:xfrm>
          <a:prstGeom prst="rect">
            <a:avLst/>
          </a:prstGeom>
        </p:spPr>
      </p:pic>
      <p:sp>
        <p:nvSpPr>
          <p:cNvPr id="11" name="Прямоугольник 10"/>
          <p:cNvSpPr/>
          <p:nvPr/>
        </p:nvSpPr>
        <p:spPr>
          <a:xfrm>
            <a:off x="18869218" y="11935488"/>
            <a:ext cx="5442510" cy="615553"/>
          </a:xfrm>
          <a:prstGeom prst="rect">
            <a:avLst/>
          </a:prstGeom>
        </p:spPr>
        <p:txBody>
          <a:bodyPr wrap="square">
            <a:spAutoFit/>
          </a:bodyPr>
          <a:lstStyle/>
          <a:p>
            <a:r>
              <a:rPr lang="uk-UA" sz="3400" noProof="1"/>
              <a:t>Аспідістра</a:t>
            </a:r>
          </a:p>
        </p:txBody>
      </p:sp>
      <p:pic>
        <p:nvPicPr>
          <p:cNvPr id="12" name="Рисунок 11"/>
          <p:cNvPicPr>
            <a:picLocks noChangeAspect="1"/>
          </p:cNvPicPr>
          <p:nvPr/>
        </p:nvPicPr>
        <p:blipFill>
          <a:blip r:embed="rId6"/>
          <a:stretch>
            <a:fillRect/>
          </a:stretch>
        </p:blipFill>
        <p:spPr>
          <a:xfrm>
            <a:off x="19026650" y="7761462"/>
            <a:ext cx="2592387" cy="3815020"/>
          </a:xfrm>
          <a:prstGeom prst="rect">
            <a:avLst/>
          </a:prstGeom>
        </p:spPr>
      </p:pic>
      <p:sp>
        <p:nvSpPr>
          <p:cNvPr id="13" name="Прямоугольник 12"/>
          <p:cNvSpPr/>
          <p:nvPr/>
        </p:nvSpPr>
        <p:spPr>
          <a:xfrm>
            <a:off x="12539135" y="12265315"/>
            <a:ext cx="4381978" cy="615553"/>
          </a:xfrm>
          <a:prstGeom prst="rect">
            <a:avLst/>
          </a:prstGeom>
        </p:spPr>
        <p:txBody>
          <a:bodyPr wrap="square">
            <a:spAutoFit/>
          </a:bodyPr>
          <a:lstStyle/>
          <a:p>
            <a:r>
              <a:rPr lang="uk-UA" sz="3400" noProof="1"/>
              <a:t>Заміокулькас </a:t>
            </a:r>
          </a:p>
        </p:txBody>
      </p:sp>
    </p:spTree>
    <p:extLst>
      <p:ext uri="{BB962C8B-B14F-4D97-AF65-F5344CB8AC3E}">
        <p14:creationId xmlns:p14="http://schemas.microsoft.com/office/powerpoint/2010/main" val="2801675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Місце для вмісту 2">
            <a:extLst>
              <a:ext uri="{FF2B5EF4-FFF2-40B4-BE49-F238E27FC236}">
                <a16:creationId xmlns:a16="http://schemas.microsoft.com/office/drawing/2014/main" id="{7B42D7C8-227F-E066-6268-8F71C993C4E9}"/>
              </a:ext>
            </a:extLst>
          </p:cNvPr>
          <p:cNvSpPr>
            <a:spLocks noGrp="1"/>
          </p:cNvSpPr>
          <p:nvPr/>
        </p:nvSpPr>
        <p:spPr>
          <a:xfrm>
            <a:off x="1845749" y="4667717"/>
            <a:ext cx="20686643" cy="435133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uk-UA" sz="4000" dirty="0" err="1">
                <a:ea typeface="+mn-lt"/>
                <a:cs typeface="+mn-lt"/>
              </a:rPr>
              <a:t>In</a:t>
            </a:r>
            <a:r>
              <a:rPr lang="uk-UA" sz="4000" dirty="0">
                <a:ea typeface="+mn-lt"/>
                <a:cs typeface="+mn-lt"/>
              </a:rPr>
              <a:t> </a:t>
            </a:r>
            <a:r>
              <a:rPr lang="uk-UA" sz="4000" dirty="0" err="1">
                <a:ea typeface="+mn-lt"/>
                <a:cs typeface="+mn-lt"/>
              </a:rPr>
              <a:t>all</a:t>
            </a:r>
            <a:r>
              <a:rPr lang="uk-UA" sz="4000" dirty="0">
                <a:ea typeface="+mn-lt"/>
                <a:cs typeface="+mn-lt"/>
              </a:rPr>
              <a:t> </a:t>
            </a:r>
            <a:r>
              <a:rPr lang="uk-UA" sz="4000" dirty="0" err="1">
                <a:ea typeface="+mn-lt"/>
                <a:cs typeface="+mn-lt"/>
              </a:rPr>
              <a:t>communication</a:t>
            </a:r>
            <a:r>
              <a:rPr lang="uk-UA" sz="4000" dirty="0">
                <a:ea typeface="+mn-lt"/>
                <a:cs typeface="+mn-lt"/>
              </a:rPr>
              <a:t> </a:t>
            </a:r>
            <a:r>
              <a:rPr lang="uk-UA" sz="4000" dirty="0" err="1">
                <a:ea typeface="+mn-lt"/>
                <a:cs typeface="+mn-lt"/>
              </a:rPr>
              <a:t>activities</a:t>
            </a:r>
            <a:r>
              <a:rPr lang="uk-UA" sz="4000" dirty="0">
                <a:ea typeface="+mn-lt"/>
                <a:cs typeface="+mn-lt"/>
              </a:rPr>
              <a:t> </a:t>
            </a:r>
            <a:r>
              <a:rPr lang="uk-UA" sz="4000" dirty="0" err="1">
                <a:ea typeface="+mn-lt"/>
                <a:cs typeface="+mn-lt"/>
              </a:rPr>
              <a:t>you</a:t>
            </a:r>
            <a:r>
              <a:rPr lang="uk-UA" sz="4000" dirty="0">
                <a:ea typeface="+mn-lt"/>
                <a:cs typeface="+mn-lt"/>
              </a:rPr>
              <a:t> </a:t>
            </a:r>
            <a:r>
              <a:rPr lang="uk-UA" sz="4000" dirty="0" err="1">
                <a:ea typeface="+mn-lt"/>
                <a:cs typeface="+mn-lt"/>
              </a:rPr>
              <a:t>should</a:t>
            </a:r>
            <a:r>
              <a:rPr lang="uk-UA" sz="4000" dirty="0">
                <a:ea typeface="+mn-lt"/>
                <a:cs typeface="+mn-lt"/>
              </a:rPr>
              <a:t> </a:t>
            </a:r>
            <a:r>
              <a:rPr lang="uk-UA" sz="4000" dirty="0" err="1">
                <a:ea typeface="+mn-lt"/>
                <a:cs typeface="+mn-lt"/>
              </a:rPr>
              <a:t>display</a:t>
            </a:r>
            <a:r>
              <a:rPr lang="uk-UA" sz="4000" dirty="0">
                <a:ea typeface="+mn-lt"/>
                <a:cs typeface="+mn-lt"/>
              </a:rPr>
              <a:t> </a:t>
            </a:r>
            <a:r>
              <a:rPr lang="uk-UA" sz="4000" dirty="0" err="1">
                <a:ea typeface="+mn-lt"/>
                <a:cs typeface="+mn-lt"/>
              </a:rPr>
              <a:t>the</a:t>
            </a:r>
            <a:r>
              <a:rPr lang="uk-UA" sz="4000" dirty="0">
                <a:ea typeface="+mn-lt"/>
                <a:cs typeface="+mn-lt"/>
              </a:rPr>
              <a:t> </a:t>
            </a:r>
            <a:r>
              <a:rPr lang="uk-UA" sz="4000" dirty="0" err="1">
                <a:ea typeface="+mn-lt"/>
                <a:cs typeface="+mn-lt"/>
              </a:rPr>
              <a:t>following</a:t>
            </a:r>
            <a:r>
              <a:rPr lang="uk-UA" sz="4000" dirty="0">
                <a:ea typeface="+mn-lt"/>
                <a:cs typeface="+mn-lt"/>
              </a:rPr>
              <a:t> </a:t>
            </a:r>
            <a:r>
              <a:rPr lang="uk-UA" sz="4000" dirty="0" err="1">
                <a:ea typeface="+mn-lt"/>
                <a:cs typeface="+mn-lt"/>
              </a:rPr>
              <a:t>disclaimer</a:t>
            </a:r>
            <a:r>
              <a:rPr lang="uk-UA" sz="4000" dirty="0">
                <a:ea typeface="+mn-lt"/>
                <a:cs typeface="+mn-lt"/>
              </a:rPr>
              <a:t>: ‘</a:t>
            </a:r>
            <a:r>
              <a:rPr lang="uk-UA" sz="4000" dirty="0" err="1">
                <a:ea typeface="+mn-lt"/>
                <a:cs typeface="+mn-lt"/>
              </a:rPr>
              <a:t>Funded</a:t>
            </a:r>
            <a:r>
              <a:rPr lang="uk-UA" sz="4000" dirty="0">
                <a:ea typeface="+mn-lt"/>
                <a:cs typeface="+mn-lt"/>
              </a:rPr>
              <a:t> </a:t>
            </a:r>
            <a:r>
              <a:rPr lang="uk-UA" sz="4000" dirty="0" err="1">
                <a:ea typeface="+mn-lt"/>
                <a:cs typeface="+mn-lt"/>
              </a:rPr>
              <a:t>by</a:t>
            </a:r>
            <a:r>
              <a:rPr lang="uk-UA" sz="4000" dirty="0">
                <a:ea typeface="+mn-lt"/>
                <a:cs typeface="+mn-lt"/>
              </a:rPr>
              <a:t> </a:t>
            </a:r>
            <a:r>
              <a:rPr lang="uk-UA" sz="4000" dirty="0" err="1">
                <a:ea typeface="+mn-lt"/>
                <a:cs typeface="+mn-lt"/>
              </a:rPr>
              <a:t>the</a:t>
            </a:r>
            <a:r>
              <a:rPr lang="uk-UA" sz="4000" dirty="0">
                <a:ea typeface="+mn-lt"/>
                <a:cs typeface="+mn-lt"/>
              </a:rPr>
              <a:t> </a:t>
            </a:r>
            <a:r>
              <a:rPr lang="uk-UA" sz="4000" dirty="0" err="1">
                <a:ea typeface="+mn-lt"/>
                <a:cs typeface="+mn-lt"/>
              </a:rPr>
              <a:t>European</a:t>
            </a:r>
            <a:r>
              <a:rPr lang="uk-UA" sz="4000" dirty="0">
                <a:ea typeface="+mn-lt"/>
                <a:cs typeface="+mn-lt"/>
              </a:rPr>
              <a:t> </a:t>
            </a:r>
            <a:r>
              <a:rPr lang="uk-UA" sz="4000" dirty="0" err="1">
                <a:ea typeface="+mn-lt"/>
                <a:cs typeface="+mn-lt"/>
              </a:rPr>
              <a:t>Union</a:t>
            </a:r>
            <a:r>
              <a:rPr lang="uk-UA" sz="4000" dirty="0">
                <a:ea typeface="+mn-lt"/>
                <a:cs typeface="+mn-lt"/>
              </a:rPr>
              <a:t>. </a:t>
            </a:r>
            <a:r>
              <a:rPr lang="uk-UA" sz="4000" dirty="0" err="1">
                <a:ea typeface="+mn-lt"/>
                <a:cs typeface="+mn-lt"/>
              </a:rPr>
              <a:t>Views</a:t>
            </a:r>
            <a:r>
              <a:rPr lang="uk-UA" sz="4000" dirty="0">
                <a:ea typeface="+mn-lt"/>
                <a:cs typeface="+mn-lt"/>
              </a:rPr>
              <a:t> </a:t>
            </a:r>
            <a:r>
              <a:rPr lang="uk-UA" sz="4000" dirty="0" err="1">
                <a:ea typeface="+mn-lt"/>
                <a:cs typeface="+mn-lt"/>
              </a:rPr>
              <a:t>and</a:t>
            </a:r>
            <a:r>
              <a:rPr lang="uk-UA" sz="4000" dirty="0">
                <a:ea typeface="+mn-lt"/>
                <a:cs typeface="+mn-lt"/>
              </a:rPr>
              <a:t> </a:t>
            </a:r>
            <a:r>
              <a:rPr lang="uk-UA" sz="4000" dirty="0" err="1">
                <a:ea typeface="+mn-lt"/>
                <a:cs typeface="+mn-lt"/>
              </a:rPr>
              <a:t>opinions</a:t>
            </a:r>
            <a:r>
              <a:rPr lang="uk-UA" sz="4000" dirty="0">
                <a:ea typeface="+mn-lt"/>
                <a:cs typeface="+mn-lt"/>
              </a:rPr>
              <a:t> </a:t>
            </a:r>
            <a:r>
              <a:rPr lang="uk-UA" sz="4000" dirty="0" err="1">
                <a:ea typeface="+mn-lt"/>
                <a:cs typeface="+mn-lt"/>
              </a:rPr>
              <a:t>expressed</a:t>
            </a:r>
            <a:r>
              <a:rPr lang="uk-UA" sz="4000" dirty="0">
                <a:ea typeface="+mn-lt"/>
                <a:cs typeface="+mn-lt"/>
              </a:rPr>
              <a:t> </a:t>
            </a:r>
            <a:r>
              <a:rPr lang="uk-UA" sz="4000" dirty="0" err="1">
                <a:ea typeface="+mn-lt"/>
                <a:cs typeface="+mn-lt"/>
              </a:rPr>
              <a:t>are</a:t>
            </a:r>
            <a:r>
              <a:rPr lang="uk-UA" sz="4000" dirty="0">
                <a:ea typeface="+mn-lt"/>
                <a:cs typeface="+mn-lt"/>
              </a:rPr>
              <a:t> </a:t>
            </a:r>
            <a:r>
              <a:rPr lang="uk-UA" sz="4000" dirty="0" err="1">
                <a:ea typeface="+mn-lt"/>
                <a:cs typeface="+mn-lt"/>
              </a:rPr>
              <a:t>however</a:t>
            </a:r>
            <a:r>
              <a:rPr lang="uk-UA" sz="4000" dirty="0">
                <a:ea typeface="+mn-lt"/>
                <a:cs typeface="+mn-lt"/>
              </a:rPr>
              <a:t> </a:t>
            </a:r>
            <a:r>
              <a:rPr lang="uk-UA" sz="4000" dirty="0" err="1">
                <a:ea typeface="+mn-lt"/>
                <a:cs typeface="+mn-lt"/>
              </a:rPr>
              <a:t>those</a:t>
            </a:r>
            <a:r>
              <a:rPr lang="uk-UA" sz="4000" dirty="0">
                <a:ea typeface="+mn-lt"/>
                <a:cs typeface="+mn-lt"/>
              </a:rPr>
              <a:t> </a:t>
            </a:r>
            <a:r>
              <a:rPr lang="uk-UA" sz="4000" dirty="0" err="1">
                <a:ea typeface="+mn-lt"/>
                <a:cs typeface="+mn-lt"/>
              </a:rPr>
              <a:t>of</a:t>
            </a:r>
            <a:r>
              <a:rPr lang="uk-UA" sz="4000" dirty="0">
                <a:ea typeface="+mn-lt"/>
                <a:cs typeface="+mn-lt"/>
              </a:rPr>
              <a:t> </a:t>
            </a:r>
            <a:r>
              <a:rPr lang="uk-UA" sz="4000" dirty="0" err="1">
                <a:ea typeface="+mn-lt"/>
                <a:cs typeface="+mn-lt"/>
              </a:rPr>
              <a:t>the</a:t>
            </a:r>
            <a:r>
              <a:rPr lang="uk-UA" sz="4000" dirty="0">
                <a:ea typeface="+mn-lt"/>
                <a:cs typeface="+mn-lt"/>
              </a:rPr>
              <a:t> </a:t>
            </a:r>
            <a:r>
              <a:rPr lang="uk-UA" sz="4000" dirty="0" err="1">
                <a:ea typeface="+mn-lt"/>
                <a:cs typeface="+mn-lt"/>
              </a:rPr>
              <a:t>author</a:t>
            </a:r>
            <a:r>
              <a:rPr lang="uk-UA" sz="4000" dirty="0">
                <a:ea typeface="+mn-lt"/>
                <a:cs typeface="+mn-lt"/>
              </a:rPr>
              <a:t>(s) </a:t>
            </a:r>
            <a:r>
              <a:rPr lang="uk-UA" sz="4000" dirty="0" err="1">
                <a:ea typeface="+mn-lt"/>
                <a:cs typeface="+mn-lt"/>
              </a:rPr>
              <a:t>only</a:t>
            </a:r>
            <a:r>
              <a:rPr lang="uk-UA" sz="4000" dirty="0">
                <a:ea typeface="+mn-lt"/>
                <a:cs typeface="+mn-lt"/>
              </a:rPr>
              <a:t> </a:t>
            </a:r>
            <a:r>
              <a:rPr lang="uk-UA" sz="4000" dirty="0" err="1">
                <a:ea typeface="+mn-lt"/>
                <a:cs typeface="+mn-lt"/>
              </a:rPr>
              <a:t>and</a:t>
            </a:r>
            <a:r>
              <a:rPr lang="uk-UA" sz="4000" dirty="0">
                <a:ea typeface="+mn-lt"/>
                <a:cs typeface="+mn-lt"/>
              </a:rPr>
              <a:t> </a:t>
            </a:r>
            <a:r>
              <a:rPr lang="uk-UA" sz="4000" dirty="0" err="1">
                <a:ea typeface="+mn-lt"/>
                <a:cs typeface="+mn-lt"/>
              </a:rPr>
              <a:t>do</a:t>
            </a:r>
            <a:r>
              <a:rPr lang="uk-UA" sz="4000" dirty="0">
                <a:ea typeface="+mn-lt"/>
                <a:cs typeface="+mn-lt"/>
              </a:rPr>
              <a:t> </a:t>
            </a:r>
            <a:r>
              <a:rPr lang="uk-UA" sz="4000" dirty="0" err="1">
                <a:ea typeface="+mn-lt"/>
                <a:cs typeface="+mn-lt"/>
              </a:rPr>
              <a:t>not</a:t>
            </a:r>
            <a:r>
              <a:rPr lang="uk-UA" sz="4000" dirty="0">
                <a:ea typeface="+mn-lt"/>
                <a:cs typeface="+mn-lt"/>
              </a:rPr>
              <a:t> </a:t>
            </a:r>
            <a:r>
              <a:rPr lang="uk-UA" sz="4000" dirty="0" err="1">
                <a:ea typeface="+mn-lt"/>
                <a:cs typeface="+mn-lt"/>
              </a:rPr>
              <a:t>necessarily</a:t>
            </a:r>
            <a:r>
              <a:rPr lang="uk-UA" sz="4000" dirty="0">
                <a:ea typeface="+mn-lt"/>
                <a:cs typeface="+mn-lt"/>
              </a:rPr>
              <a:t> </a:t>
            </a:r>
            <a:r>
              <a:rPr lang="uk-UA" sz="4000" dirty="0" err="1">
                <a:ea typeface="+mn-lt"/>
                <a:cs typeface="+mn-lt"/>
              </a:rPr>
              <a:t>reflect</a:t>
            </a:r>
            <a:r>
              <a:rPr lang="uk-UA" sz="4000" dirty="0">
                <a:ea typeface="+mn-lt"/>
                <a:cs typeface="+mn-lt"/>
              </a:rPr>
              <a:t> </a:t>
            </a:r>
            <a:r>
              <a:rPr lang="uk-UA" sz="4000" dirty="0" err="1">
                <a:ea typeface="+mn-lt"/>
                <a:cs typeface="+mn-lt"/>
              </a:rPr>
              <a:t>those</a:t>
            </a:r>
            <a:r>
              <a:rPr lang="uk-UA" sz="4000" dirty="0">
                <a:ea typeface="+mn-lt"/>
                <a:cs typeface="+mn-lt"/>
              </a:rPr>
              <a:t> </a:t>
            </a:r>
            <a:r>
              <a:rPr lang="uk-UA" sz="4000" dirty="0" err="1">
                <a:ea typeface="+mn-lt"/>
                <a:cs typeface="+mn-lt"/>
              </a:rPr>
              <a:t>of</a:t>
            </a:r>
            <a:r>
              <a:rPr lang="uk-UA" sz="4000" dirty="0">
                <a:ea typeface="+mn-lt"/>
                <a:cs typeface="+mn-lt"/>
              </a:rPr>
              <a:t> </a:t>
            </a:r>
            <a:r>
              <a:rPr lang="uk-UA" sz="4000" dirty="0" err="1">
                <a:ea typeface="+mn-lt"/>
                <a:cs typeface="+mn-lt"/>
              </a:rPr>
              <a:t>the</a:t>
            </a:r>
            <a:r>
              <a:rPr lang="uk-UA" sz="4000" dirty="0">
                <a:ea typeface="+mn-lt"/>
                <a:cs typeface="+mn-lt"/>
              </a:rPr>
              <a:t> </a:t>
            </a:r>
            <a:r>
              <a:rPr lang="uk-UA" sz="4000" dirty="0" err="1">
                <a:ea typeface="+mn-lt"/>
                <a:cs typeface="+mn-lt"/>
              </a:rPr>
              <a:t>European</a:t>
            </a:r>
            <a:r>
              <a:rPr lang="uk-UA" sz="4000" dirty="0">
                <a:ea typeface="+mn-lt"/>
                <a:cs typeface="+mn-lt"/>
              </a:rPr>
              <a:t> </a:t>
            </a:r>
            <a:r>
              <a:rPr lang="uk-UA" sz="4000" dirty="0" err="1">
                <a:ea typeface="+mn-lt"/>
                <a:cs typeface="+mn-lt"/>
              </a:rPr>
              <a:t>Union</a:t>
            </a:r>
            <a:r>
              <a:rPr lang="uk-UA" sz="4000" dirty="0">
                <a:ea typeface="+mn-lt"/>
                <a:cs typeface="+mn-lt"/>
              </a:rPr>
              <a:t> </a:t>
            </a:r>
            <a:r>
              <a:rPr lang="uk-UA" sz="4000" dirty="0" err="1">
                <a:ea typeface="+mn-lt"/>
                <a:cs typeface="+mn-lt"/>
              </a:rPr>
              <a:t>or</a:t>
            </a:r>
            <a:r>
              <a:rPr lang="uk-UA" sz="4000" dirty="0">
                <a:ea typeface="+mn-lt"/>
                <a:cs typeface="+mn-lt"/>
              </a:rPr>
              <a:t> CBE JU. </a:t>
            </a:r>
            <a:r>
              <a:rPr lang="uk-UA" sz="4000" dirty="0" err="1">
                <a:ea typeface="+mn-lt"/>
                <a:cs typeface="+mn-lt"/>
              </a:rPr>
              <a:t>Neither</a:t>
            </a:r>
            <a:r>
              <a:rPr lang="uk-UA" sz="4000" dirty="0">
                <a:ea typeface="+mn-lt"/>
                <a:cs typeface="+mn-lt"/>
              </a:rPr>
              <a:t> </a:t>
            </a:r>
            <a:r>
              <a:rPr lang="uk-UA" sz="4000" dirty="0" err="1">
                <a:ea typeface="+mn-lt"/>
                <a:cs typeface="+mn-lt"/>
              </a:rPr>
              <a:t>the</a:t>
            </a:r>
            <a:r>
              <a:rPr lang="uk-UA" sz="4000" dirty="0">
                <a:ea typeface="+mn-lt"/>
                <a:cs typeface="+mn-lt"/>
              </a:rPr>
              <a:t> </a:t>
            </a:r>
            <a:r>
              <a:rPr lang="uk-UA" sz="4000" dirty="0" err="1">
                <a:ea typeface="+mn-lt"/>
                <a:cs typeface="+mn-lt"/>
              </a:rPr>
              <a:t>European</a:t>
            </a:r>
            <a:r>
              <a:rPr lang="uk-UA" sz="4000" dirty="0">
                <a:ea typeface="+mn-lt"/>
                <a:cs typeface="+mn-lt"/>
              </a:rPr>
              <a:t> </a:t>
            </a:r>
            <a:r>
              <a:rPr lang="uk-UA" sz="4000" dirty="0" err="1">
                <a:ea typeface="+mn-lt"/>
                <a:cs typeface="+mn-lt"/>
              </a:rPr>
              <a:t>Union</a:t>
            </a:r>
            <a:r>
              <a:rPr lang="uk-UA" sz="4000" dirty="0">
                <a:ea typeface="+mn-lt"/>
                <a:cs typeface="+mn-lt"/>
              </a:rPr>
              <a:t> </a:t>
            </a:r>
            <a:r>
              <a:rPr lang="uk-UA" sz="4000" dirty="0" err="1">
                <a:ea typeface="+mn-lt"/>
                <a:cs typeface="+mn-lt"/>
              </a:rPr>
              <a:t>nor</a:t>
            </a:r>
            <a:r>
              <a:rPr lang="uk-UA" sz="4000" dirty="0">
                <a:ea typeface="+mn-lt"/>
                <a:cs typeface="+mn-lt"/>
              </a:rPr>
              <a:t> </a:t>
            </a:r>
            <a:r>
              <a:rPr lang="uk-UA" sz="4000" dirty="0" err="1">
                <a:ea typeface="+mn-lt"/>
                <a:cs typeface="+mn-lt"/>
              </a:rPr>
              <a:t>the</a:t>
            </a:r>
            <a:r>
              <a:rPr lang="uk-UA" sz="4000" dirty="0">
                <a:ea typeface="+mn-lt"/>
                <a:cs typeface="+mn-lt"/>
              </a:rPr>
              <a:t> CBE JU </a:t>
            </a:r>
            <a:r>
              <a:rPr lang="uk-UA" sz="4000" dirty="0" err="1">
                <a:ea typeface="+mn-lt"/>
                <a:cs typeface="+mn-lt"/>
              </a:rPr>
              <a:t>can</a:t>
            </a:r>
            <a:r>
              <a:rPr lang="uk-UA" sz="4000" dirty="0">
                <a:ea typeface="+mn-lt"/>
                <a:cs typeface="+mn-lt"/>
              </a:rPr>
              <a:t> </a:t>
            </a:r>
            <a:r>
              <a:rPr lang="uk-UA" sz="4000" dirty="0" err="1">
                <a:ea typeface="+mn-lt"/>
                <a:cs typeface="+mn-lt"/>
              </a:rPr>
              <a:t>be</a:t>
            </a:r>
            <a:r>
              <a:rPr lang="uk-UA" sz="4000" dirty="0">
                <a:ea typeface="+mn-lt"/>
                <a:cs typeface="+mn-lt"/>
              </a:rPr>
              <a:t> </a:t>
            </a:r>
            <a:r>
              <a:rPr lang="uk-UA" sz="4000" dirty="0" err="1">
                <a:ea typeface="+mn-lt"/>
                <a:cs typeface="+mn-lt"/>
              </a:rPr>
              <a:t>held</a:t>
            </a:r>
            <a:r>
              <a:rPr lang="uk-UA" sz="4000" dirty="0">
                <a:ea typeface="+mn-lt"/>
                <a:cs typeface="+mn-lt"/>
              </a:rPr>
              <a:t> </a:t>
            </a:r>
            <a:r>
              <a:rPr lang="uk-UA" sz="4000" dirty="0" err="1">
                <a:ea typeface="+mn-lt"/>
                <a:cs typeface="+mn-lt"/>
              </a:rPr>
              <a:t>responsible</a:t>
            </a:r>
            <a:r>
              <a:rPr lang="uk-UA" sz="4000" dirty="0">
                <a:ea typeface="+mn-lt"/>
                <a:cs typeface="+mn-lt"/>
              </a:rPr>
              <a:t> </a:t>
            </a:r>
            <a:r>
              <a:rPr lang="uk-UA" sz="4000" dirty="0" err="1">
                <a:ea typeface="+mn-lt"/>
                <a:cs typeface="+mn-lt"/>
              </a:rPr>
              <a:t>for</a:t>
            </a:r>
            <a:r>
              <a:rPr lang="uk-UA" sz="4000" dirty="0">
                <a:ea typeface="+mn-lt"/>
                <a:cs typeface="+mn-lt"/>
              </a:rPr>
              <a:t> </a:t>
            </a:r>
            <a:r>
              <a:rPr lang="uk-UA" sz="4000" dirty="0" err="1">
                <a:ea typeface="+mn-lt"/>
                <a:cs typeface="+mn-lt"/>
              </a:rPr>
              <a:t>them</a:t>
            </a:r>
            <a:r>
              <a:rPr lang="uk-UA" sz="4000" dirty="0">
                <a:ea typeface="+mn-lt"/>
                <a:cs typeface="+mn-lt"/>
              </a:rPr>
              <a:t>.’</a:t>
            </a:r>
            <a:endParaRPr lang="uk-UA" sz="4000" dirty="0"/>
          </a:p>
          <a:p>
            <a:pPr algn="ctr"/>
            <a:endParaRPr lang="uk-UA" sz="4000" dirty="0"/>
          </a:p>
        </p:txBody>
      </p:sp>
    </p:spTree>
    <p:extLst>
      <p:ext uri="{BB962C8B-B14F-4D97-AF65-F5344CB8AC3E}">
        <p14:creationId xmlns:p14="http://schemas.microsoft.com/office/powerpoint/2010/main" val="2126048656"/>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671006-97EC-EB13-FA26-D7FDDDFA4C68}"/>
            </a:ext>
          </a:extLst>
        </p:cNvPr>
        <p:cNvGrpSpPr/>
        <p:nvPr/>
      </p:nvGrpSpPr>
      <p:grpSpPr>
        <a:xfrm>
          <a:off x="0" y="0"/>
          <a:ext cx="0" cy="0"/>
          <a:chOff x="0" y="0"/>
          <a:chExt cx="0" cy="0"/>
        </a:xfrm>
      </p:grpSpPr>
      <p:sp>
        <p:nvSpPr>
          <p:cNvPr id="3" name="Текст 2">
            <a:extLst>
              <a:ext uri="{FF2B5EF4-FFF2-40B4-BE49-F238E27FC236}">
                <a16:creationId xmlns:a16="http://schemas.microsoft.com/office/drawing/2014/main" id="{05FB474F-5022-48F1-551F-B4CD98FB77C9}"/>
              </a:ext>
            </a:extLst>
          </p:cNvPr>
          <p:cNvSpPr>
            <a:spLocks noGrp="1"/>
          </p:cNvSpPr>
          <p:nvPr>
            <p:ph type="body" sz="quarter" idx="13"/>
          </p:nvPr>
        </p:nvSpPr>
        <p:spPr>
          <a:xfrm>
            <a:off x="1441453" y="1825680"/>
            <a:ext cx="19429949" cy="1071134"/>
          </a:xfrm>
        </p:spPr>
        <p:txBody>
          <a:bodyPr/>
          <a:lstStyle/>
          <a:p>
            <a:r>
              <a:rPr lang="uk-UA" dirty="0"/>
              <a:t>Таблиця 3. Тривалість виділення фітонцидів (ТВФ) </a:t>
            </a:r>
          </a:p>
          <a:p>
            <a:r>
              <a:rPr lang="uk-UA" dirty="0"/>
              <a:t>рослинами на різних фазах розвитку</a:t>
            </a:r>
            <a:endParaRPr lang="ru-RU" dirty="0"/>
          </a:p>
        </p:txBody>
      </p:sp>
      <p:pic>
        <p:nvPicPr>
          <p:cNvPr id="2" name="Рисунок 1"/>
          <p:cNvPicPr>
            <a:picLocks noChangeAspect="1"/>
          </p:cNvPicPr>
          <p:nvPr/>
        </p:nvPicPr>
        <p:blipFill>
          <a:blip r:embed="rId2"/>
          <a:stretch>
            <a:fillRect/>
          </a:stretch>
        </p:blipFill>
        <p:spPr>
          <a:xfrm>
            <a:off x="5909661" y="5462218"/>
            <a:ext cx="12933627" cy="8102862"/>
          </a:xfrm>
          <a:prstGeom prst="rect">
            <a:avLst/>
          </a:prstGeom>
        </p:spPr>
      </p:pic>
      <p:grpSp>
        <p:nvGrpSpPr>
          <p:cNvPr id="4" name="Групувати 33">
            <a:extLst>
              <a:ext uri="{FF2B5EF4-FFF2-40B4-BE49-F238E27FC236}">
                <a16:creationId xmlns:a16="http://schemas.microsoft.com/office/drawing/2014/main" id="{8CD06883-60A3-03DB-87B0-2B9A638D55CE}"/>
              </a:ext>
            </a:extLst>
          </p:cNvPr>
          <p:cNvGrpSpPr/>
          <p:nvPr/>
        </p:nvGrpSpPr>
        <p:grpSpPr>
          <a:xfrm>
            <a:off x="1568377" y="6091162"/>
            <a:ext cx="1663937" cy="1646683"/>
            <a:chOff x="15796209" y="8642535"/>
            <a:chExt cx="1663937" cy="1646683"/>
          </a:xfrm>
        </p:grpSpPr>
        <p:sp>
          <p:nvSpPr>
            <p:cNvPr id="5" name="Овал 4">
              <a:extLst>
                <a:ext uri="{FF2B5EF4-FFF2-40B4-BE49-F238E27FC236}">
                  <a16:creationId xmlns:a16="http://schemas.microsoft.com/office/drawing/2014/main" id="{7EFF0335-1990-1436-E656-AE6E1BEB292D}"/>
                </a:ext>
              </a:extLst>
            </p:cNvPr>
            <p:cNvSpPr/>
            <p:nvPr/>
          </p:nvSpPr>
          <p:spPr>
            <a:xfrm>
              <a:off x="15796209" y="8642535"/>
              <a:ext cx="1663937" cy="1646683"/>
            </a:xfrm>
            <a:prstGeom prst="ellipse">
              <a:avLst/>
            </a:prstGeom>
            <a:noFill/>
            <a:ln w="76200">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6" name="Графіка 26" descr="Plant with solid fill">
              <a:extLst>
                <a:ext uri="{FF2B5EF4-FFF2-40B4-BE49-F238E27FC236}">
                  <a16:creationId xmlns:a16="http://schemas.microsoft.com/office/drawing/2014/main" id="{FA0732B8-E5E7-BC46-1C27-4BD58F88137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058934" y="8888529"/>
              <a:ext cx="1138485" cy="1138485"/>
            </a:xfrm>
            <a:prstGeom prst="rect">
              <a:avLst/>
            </a:prstGeom>
          </p:spPr>
        </p:pic>
      </p:grpSp>
    </p:spTree>
    <p:extLst>
      <p:ext uri="{BB962C8B-B14F-4D97-AF65-F5344CB8AC3E}">
        <p14:creationId xmlns:p14="http://schemas.microsoft.com/office/powerpoint/2010/main" val="2548475309"/>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162FBD-46D4-2839-7323-CD62C0E92C5F}"/>
            </a:ext>
          </a:extLst>
        </p:cNvPr>
        <p:cNvGrpSpPr/>
        <p:nvPr/>
      </p:nvGrpSpPr>
      <p:grpSpPr>
        <a:xfrm>
          <a:off x="0" y="0"/>
          <a:ext cx="0" cy="0"/>
          <a:chOff x="0" y="0"/>
          <a:chExt cx="0" cy="0"/>
        </a:xfrm>
      </p:grpSpPr>
      <p:sp>
        <p:nvSpPr>
          <p:cNvPr id="6" name="Текст 5">
            <a:extLst>
              <a:ext uri="{FF2B5EF4-FFF2-40B4-BE49-F238E27FC236}">
                <a16:creationId xmlns:a16="http://schemas.microsoft.com/office/drawing/2014/main" id="{044F11E4-941F-4B31-BDDF-8167F7E1C7D5}"/>
              </a:ext>
            </a:extLst>
          </p:cNvPr>
          <p:cNvSpPr>
            <a:spLocks noGrp="1"/>
          </p:cNvSpPr>
          <p:nvPr>
            <p:ph type="body" sz="quarter" idx="17"/>
          </p:nvPr>
        </p:nvSpPr>
        <p:spPr/>
        <p:txBody>
          <a:bodyPr/>
          <a:lstStyle/>
          <a:p>
            <a:r>
              <a:rPr lang="uk-UA" dirty="0"/>
              <a:t>Для цього вибрано кілька приміщень:</a:t>
            </a:r>
          </a:p>
          <a:p>
            <a:endParaRPr lang="uk-UA" dirty="0"/>
          </a:p>
          <a:p>
            <a:pPr>
              <a:lnSpc>
                <a:spcPct val="150000"/>
              </a:lnSpc>
            </a:pPr>
            <a:r>
              <a:rPr lang="uk-UA" dirty="0"/>
              <a:t>▪кімната  для ведення переговорів </a:t>
            </a:r>
          </a:p>
          <a:p>
            <a:pPr>
              <a:lnSpc>
                <a:spcPct val="150000"/>
              </a:lnSpc>
            </a:pPr>
            <a:r>
              <a:rPr lang="uk-UA" dirty="0"/>
              <a:t>▪кімната відпочинку</a:t>
            </a:r>
          </a:p>
          <a:p>
            <a:pPr>
              <a:lnSpc>
                <a:spcPct val="150000"/>
              </a:lnSpc>
            </a:pPr>
            <a:r>
              <a:rPr lang="uk-UA" dirty="0"/>
              <a:t>▪контрольне неозеленене   приміщення, рівнозначне за площею та кількістю людей</a:t>
            </a:r>
          </a:p>
        </p:txBody>
      </p:sp>
      <p:sp>
        <p:nvSpPr>
          <p:cNvPr id="8" name="Текст 1">
            <a:extLst>
              <a:ext uri="{FF2B5EF4-FFF2-40B4-BE49-F238E27FC236}">
                <a16:creationId xmlns:a16="http://schemas.microsoft.com/office/drawing/2014/main" id="{9746C61E-43B0-00C9-F7EA-EF0EF35F39A0}"/>
              </a:ext>
            </a:extLst>
          </p:cNvPr>
          <p:cNvSpPr txBox="1">
            <a:spLocks/>
          </p:cNvSpPr>
          <p:nvPr/>
        </p:nvSpPr>
        <p:spPr>
          <a:xfrm>
            <a:off x="1392746" y="3368791"/>
            <a:ext cx="11977025" cy="859830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uk-UA" sz="5000" b="1" dirty="0"/>
              <a:t>Моніторинг  повітря кількох офісних приміщень</a:t>
            </a:r>
          </a:p>
          <a:p>
            <a:endParaRPr lang="uk-UA" sz="3200" dirty="0"/>
          </a:p>
          <a:p>
            <a:endParaRPr lang="uk-UA" sz="3200" dirty="0"/>
          </a:p>
          <a:p>
            <a:pPr marL="0" indent="0">
              <a:buNone/>
            </a:pPr>
            <a:r>
              <a:rPr lang="uk-UA" sz="3200" dirty="0"/>
              <a:t>Наступний етап  досліджень -  моніторинг повітря кількох офісних приміщень задля відбору перспективних рослин для створення </a:t>
            </a:r>
            <a:r>
              <a:rPr lang="uk-UA" sz="3200" b="1" dirty="0"/>
              <a:t>санаційних інтер'єрів </a:t>
            </a:r>
            <a:r>
              <a:rPr lang="uk-UA" sz="3200" dirty="0"/>
              <a:t>(табл.4). </a:t>
            </a:r>
          </a:p>
          <a:p>
            <a:endParaRPr lang="uk-UA" sz="3200" dirty="0"/>
          </a:p>
          <a:p>
            <a:pPr marL="0" indent="0">
              <a:buNone/>
            </a:pPr>
            <a:r>
              <a:rPr lang="uk-UA" sz="3200" dirty="0"/>
              <a:t>Мета –</a:t>
            </a:r>
          </a:p>
          <a:p>
            <a:pPr marL="0" indent="0">
              <a:buNone/>
            </a:pPr>
            <a:r>
              <a:rPr lang="uk-UA" sz="3200" dirty="0"/>
              <a:t>визначити, наскільки ефективно рекомендовані нами фітонцидні рослини діють на мікрофлору повітря приміщень. </a:t>
            </a:r>
          </a:p>
        </p:txBody>
      </p:sp>
    </p:spTree>
    <p:extLst>
      <p:ext uri="{BB962C8B-B14F-4D97-AF65-F5344CB8AC3E}">
        <p14:creationId xmlns:p14="http://schemas.microsoft.com/office/powerpoint/2010/main" val="3724445040"/>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671006-97EC-EB13-FA26-D7FDDDFA4C68}"/>
            </a:ext>
          </a:extLst>
        </p:cNvPr>
        <p:cNvGrpSpPr/>
        <p:nvPr/>
      </p:nvGrpSpPr>
      <p:grpSpPr>
        <a:xfrm>
          <a:off x="0" y="0"/>
          <a:ext cx="0" cy="0"/>
          <a:chOff x="0" y="0"/>
          <a:chExt cx="0" cy="0"/>
        </a:xfrm>
      </p:grpSpPr>
      <p:sp>
        <p:nvSpPr>
          <p:cNvPr id="3" name="Текст 2">
            <a:extLst>
              <a:ext uri="{FF2B5EF4-FFF2-40B4-BE49-F238E27FC236}">
                <a16:creationId xmlns:a16="http://schemas.microsoft.com/office/drawing/2014/main" id="{05FB474F-5022-48F1-551F-B4CD98FB77C9}"/>
              </a:ext>
            </a:extLst>
          </p:cNvPr>
          <p:cNvSpPr>
            <a:spLocks noGrp="1"/>
          </p:cNvSpPr>
          <p:nvPr>
            <p:ph type="body" sz="quarter" idx="13"/>
          </p:nvPr>
        </p:nvSpPr>
        <p:spPr>
          <a:xfrm>
            <a:off x="1441453" y="1825680"/>
            <a:ext cx="19429949" cy="1071134"/>
          </a:xfrm>
        </p:spPr>
        <p:txBody>
          <a:bodyPr/>
          <a:lstStyle/>
          <a:p>
            <a:r>
              <a:rPr lang="uk-UA" sz="5000" dirty="0"/>
              <a:t>Таблиця 4. Асортимент рослин для фітодизайну приміщень</a:t>
            </a:r>
            <a:endParaRPr lang="ru-RU" sz="5000" dirty="0"/>
          </a:p>
        </p:txBody>
      </p:sp>
      <p:pic>
        <p:nvPicPr>
          <p:cNvPr id="4" name="Объект 5"/>
          <p:cNvPicPr>
            <a:picLocks noChangeAspect="1"/>
          </p:cNvPicPr>
          <p:nvPr/>
        </p:nvPicPr>
        <p:blipFill>
          <a:blip r:embed="rId2"/>
          <a:stretch>
            <a:fillRect/>
          </a:stretch>
        </p:blipFill>
        <p:spPr>
          <a:xfrm>
            <a:off x="7351020" y="2898215"/>
            <a:ext cx="8572584" cy="10817785"/>
          </a:xfrm>
          <a:prstGeom prst="rect">
            <a:avLst/>
          </a:prstGeom>
          <a:ln w="228600" cap="sq" cmpd="thickThin">
            <a:solidFill>
              <a:schemeClr val="accent6">
                <a:lumMod val="20000"/>
                <a:lumOff val="80000"/>
              </a:schemeClr>
            </a:solidFill>
            <a:prstDash val="solid"/>
            <a:miter lim="800000"/>
          </a:ln>
          <a:effectLst>
            <a:innerShdw blurRad="76200">
              <a:srgbClr val="000000"/>
            </a:innerShdw>
          </a:effectLst>
        </p:spPr>
      </p:pic>
      <p:grpSp>
        <p:nvGrpSpPr>
          <p:cNvPr id="5" name="Групувати 33">
            <a:extLst>
              <a:ext uri="{FF2B5EF4-FFF2-40B4-BE49-F238E27FC236}">
                <a16:creationId xmlns:a16="http://schemas.microsoft.com/office/drawing/2014/main" id="{8CD06883-60A3-03DB-87B0-2B9A638D55CE}"/>
              </a:ext>
            </a:extLst>
          </p:cNvPr>
          <p:cNvGrpSpPr/>
          <p:nvPr/>
        </p:nvGrpSpPr>
        <p:grpSpPr>
          <a:xfrm>
            <a:off x="1701541" y="3117144"/>
            <a:ext cx="1663937" cy="1646683"/>
            <a:chOff x="15796209" y="8642535"/>
            <a:chExt cx="1663937" cy="1646683"/>
          </a:xfrm>
        </p:grpSpPr>
        <p:sp>
          <p:nvSpPr>
            <p:cNvPr id="6" name="Овал 5">
              <a:extLst>
                <a:ext uri="{FF2B5EF4-FFF2-40B4-BE49-F238E27FC236}">
                  <a16:creationId xmlns:a16="http://schemas.microsoft.com/office/drawing/2014/main" id="{7EFF0335-1990-1436-E656-AE6E1BEB292D}"/>
                </a:ext>
              </a:extLst>
            </p:cNvPr>
            <p:cNvSpPr/>
            <p:nvPr/>
          </p:nvSpPr>
          <p:spPr>
            <a:xfrm>
              <a:off x="15796209" y="8642535"/>
              <a:ext cx="1663937" cy="1646683"/>
            </a:xfrm>
            <a:prstGeom prst="ellipse">
              <a:avLst/>
            </a:prstGeom>
            <a:noFill/>
            <a:ln w="76200">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7" name="Графіка 26" descr="Plant with solid fill">
              <a:extLst>
                <a:ext uri="{FF2B5EF4-FFF2-40B4-BE49-F238E27FC236}">
                  <a16:creationId xmlns:a16="http://schemas.microsoft.com/office/drawing/2014/main" id="{FA0732B8-E5E7-BC46-1C27-4BD58F88137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058934" y="8888529"/>
              <a:ext cx="1138485" cy="1138485"/>
            </a:xfrm>
            <a:prstGeom prst="rect">
              <a:avLst/>
            </a:prstGeom>
          </p:spPr>
        </p:pic>
      </p:grpSp>
    </p:spTree>
    <p:extLst>
      <p:ext uri="{BB962C8B-B14F-4D97-AF65-F5344CB8AC3E}">
        <p14:creationId xmlns:p14="http://schemas.microsoft.com/office/powerpoint/2010/main" val="1305120355"/>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671006-97EC-EB13-FA26-D7FDDDFA4C68}"/>
            </a:ext>
          </a:extLst>
        </p:cNvPr>
        <p:cNvGrpSpPr/>
        <p:nvPr/>
      </p:nvGrpSpPr>
      <p:grpSpPr>
        <a:xfrm>
          <a:off x="0" y="0"/>
          <a:ext cx="0" cy="0"/>
          <a:chOff x="0" y="0"/>
          <a:chExt cx="0" cy="0"/>
        </a:xfrm>
      </p:grpSpPr>
      <p:sp>
        <p:nvSpPr>
          <p:cNvPr id="3" name="Текст 2">
            <a:extLst>
              <a:ext uri="{FF2B5EF4-FFF2-40B4-BE49-F238E27FC236}">
                <a16:creationId xmlns:a16="http://schemas.microsoft.com/office/drawing/2014/main" id="{05FB474F-5022-48F1-551F-B4CD98FB77C9}"/>
              </a:ext>
            </a:extLst>
          </p:cNvPr>
          <p:cNvSpPr>
            <a:spLocks noGrp="1"/>
          </p:cNvSpPr>
          <p:nvPr>
            <p:ph type="body" sz="quarter" idx="13"/>
          </p:nvPr>
        </p:nvSpPr>
        <p:spPr>
          <a:xfrm>
            <a:off x="1441453" y="1825680"/>
            <a:ext cx="19429949" cy="1071134"/>
          </a:xfrm>
        </p:spPr>
        <p:txBody>
          <a:bodyPr/>
          <a:lstStyle/>
          <a:p>
            <a:r>
              <a:rPr lang="uk-UA" dirty="0"/>
              <a:t>Асортимент рослин</a:t>
            </a:r>
            <a:endParaRPr lang="ru-RU" dirty="0"/>
          </a:p>
        </p:txBody>
      </p:sp>
      <p:grpSp>
        <p:nvGrpSpPr>
          <p:cNvPr id="4" name="Групувати 33">
            <a:extLst>
              <a:ext uri="{FF2B5EF4-FFF2-40B4-BE49-F238E27FC236}">
                <a16:creationId xmlns:a16="http://schemas.microsoft.com/office/drawing/2014/main" id="{8CD06883-60A3-03DB-87B0-2B9A638D55CE}"/>
              </a:ext>
            </a:extLst>
          </p:cNvPr>
          <p:cNvGrpSpPr/>
          <p:nvPr/>
        </p:nvGrpSpPr>
        <p:grpSpPr>
          <a:xfrm>
            <a:off x="1790318" y="4200219"/>
            <a:ext cx="1663937" cy="1646683"/>
            <a:chOff x="15796209" y="8642535"/>
            <a:chExt cx="1663937" cy="1646683"/>
          </a:xfrm>
        </p:grpSpPr>
        <p:sp>
          <p:nvSpPr>
            <p:cNvPr id="5" name="Овал 4">
              <a:extLst>
                <a:ext uri="{FF2B5EF4-FFF2-40B4-BE49-F238E27FC236}">
                  <a16:creationId xmlns:a16="http://schemas.microsoft.com/office/drawing/2014/main" id="{7EFF0335-1990-1436-E656-AE6E1BEB292D}"/>
                </a:ext>
              </a:extLst>
            </p:cNvPr>
            <p:cNvSpPr/>
            <p:nvPr/>
          </p:nvSpPr>
          <p:spPr>
            <a:xfrm>
              <a:off x="15796209" y="8642535"/>
              <a:ext cx="1663937" cy="1646683"/>
            </a:xfrm>
            <a:prstGeom prst="ellipse">
              <a:avLst/>
            </a:prstGeom>
            <a:noFill/>
            <a:ln w="76200">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6" name="Графіка 26" descr="Plant with solid fill">
              <a:extLst>
                <a:ext uri="{FF2B5EF4-FFF2-40B4-BE49-F238E27FC236}">
                  <a16:creationId xmlns:a16="http://schemas.microsoft.com/office/drawing/2014/main" id="{FA0732B8-E5E7-BC46-1C27-4BD58F88137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058934" y="8888529"/>
              <a:ext cx="1138485" cy="1138485"/>
            </a:xfrm>
            <a:prstGeom prst="rect">
              <a:avLst/>
            </a:prstGeom>
          </p:spPr>
        </p:pic>
      </p:grpSp>
      <p:grpSp>
        <p:nvGrpSpPr>
          <p:cNvPr id="2" name="Группа 1"/>
          <p:cNvGrpSpPr/>
          <p:nvPr/>
        </p:nvGrpSpPr>
        <p:grpSpPr>
          <a:xfrm>
            <a:off x="4274967" y="3091099"/>
            <a:ext cx="11815758" cy="9223361"/>
            <a:chOff x="4397860" y="4336840"/>
            <a:chExt cx="9653056" cy="7919784"/>
          </a:xfrm>
        </p:grpSpPr>
        <p:pic>
          <p:nvPicPr>
            <p:cNvPr id="7" name="Picture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14445" y="4336840"/>
              <a:ext cx="2504047" cy="3344566"/>
            </a:xfrm>
            <a:prstGeom prst="rect">
              <a:avLst/>
            </a:prstGeom>
            <a:extLst>
              <a:ext uri="{909E8E84-426E-40DD-AFC4-6F175D3DCCD1}">
                <a14:hiddenFill xmlns:a14="http://schemas.microsoft.com/office/drawing/2010/main">
                  <a:solidFill>
                    <a:srgbClr val="FFFFFF"/>
                  </a:solidFill>
                </a14:hiddenFill>
              </a:ext>
            </a:extLst>
          </p:spPr>
        </p:pic>
        <p:pic>
          <p:nvPicPr>
            <p:cNvPr id="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88166" y="4336840"/>
              <a:ext cx="2526528" cy="3368149"/>
            </a:xfrm>
            <a:prstGeom prst="rect">
              <a:avLst/>
            </a:prstGeom>
            <a:extLst>
              <a:ext uri="{909E8E84-426E-40DD-AFC4-6F175D3DCCD1}">
                <a14:hiddenFill xmlns:a14="http://schemas.microsoft.com/office/drawing/2010/main">
                  <a:solidFill>
                    <a:srgbClr val="FFFFFF"/>
                  </a:solidFill>
                </a14:hiddenFill>
              </a:ext>
            </a:extLst>
          </p:spPr>
        </p:pic>
        <p:pic>
          <p:nvPicPr>
            <p:cNvPr id="9"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13420" y="4364661"/>
              <a:ext cx="2562284" cy="3420665"/>
            </a:xfrm>
            <a:prstGeom prst="rect">
              <a:avLst/>
            </a:prstGeom>
            <a:extLst>
              <a:ext uri="{909E8E84-426E-40DD-AFC4-6F175D3DCCD1}">
                <a14:hiddenFill xmlns:a14="http://schemas.microsoft.com/office/drawing/2010/main">
                  <a:solidFill>
                    <a:srgbClr val="FFFFFF"/>
                  </a:solidFill>
                </a14:hiddenFill>
              </a:ext>
            </a:extLst>
          </p:spPr>
        </p:pic>
        <p:pic>
          <p:nvPicPr>
            <p:cNvPr id="10" name="Picture 1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97860" y="8674155"/>
              <a:ext cx="3087777" cy="3546475"/>
            </a:xfrm>
            <a:prstGeom prst="rect">
              <a:avLst/>
            </a:prstGeom>
            <a:extLst>
              <a:ext uri="{909E8E84-426E-40DD-AFC4-6F175D3DCCD1}">
                <a14:hiddenFill xmlns:a14="http://schemas.microsoft.com/office/drawing/2010/main">
                  <a:solidFill>
                    <a:srgbClr val="FFFFFF"/>
                  </a:solidFill>
                </a14:hiddenFill>
              </a:ext>
            </a:extLst>
          </p:spPr>
        </p:pic>
        <p:pic>
          <p:nvPicPr>
            <p:cNvPr id="11" name="Picture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75062" y="8658197"/>
              <a:ext cx="2644138" cy="3528325"/>
            </a:xfrm>
            <a:prstGeom prst="rect">
              <a:avLst/>
            </a:prstGeom>
            <a:extLst>
              <a:ext uri="{909E8E84-426E-40DD-AFC4-6F175D3DCCD1}">
                <a14:hiddenFill xmlns:a14="http://schemas.microsoft.com/office/drawing/2010/main">
                  <a:solidFill>
                    <a:srgbClr val="FFFFFF"/>
                  </a:solidFill>
                </a14:hiddenFill>
              </a:ext>
            </a:extLst>
          </p:spPr>
        </p:pic>
        <p:pic>
          <p:nvPicPr>
            <p:cNvPr id="12" name="Picture 1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390266" y="8710149"/>
              <a:ext cx="2660650" cy="3546475"/>
            </a:xfrm>
            <a:prstGeom prst="rect">
              <a:avLst/>
            </a:prstGeom>
            <a:extLst>
              <a:ext uri="{909E8E84-426E-40DD-AFC4-6F175D3DCCD1}">
                <a14:hiddenFill xmlns:a14="http://schemas.microsoft.com/office/drawing/2010/main">
                  <a:solidFill>
                    <a:srgbClr val="FFFFFF"/>
                  </a:solidFill>
                </a14:hiddenFill>
              </a:ext>
            </a:extLst>
          </p:spPr>
        </p:pic>
      </p:grpSp>
      <p:sp>
        <p:nvSpPr>
          <p:cNvPr id="15" name="Rectangle 2"/>
          <p:cNvSpPr>
            <a:spLocks noChangeArrowheads="1"/>
          </p:cNvSpPr>
          <p:nvPr/>
        </p:nvSpPr>
        <p:spPr bwMode="auto">
          <a:xfrm>
            <a:off x="878542" y="3679795"/>
            <a:ext cx="18473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uk-UA" sz="2000"/>
          </a:p>
        </p:txBody>
      </p:sp>
      <p:sp>
        <p:nvSpPr>
          <p:cNvPr id="16" name="Rectangle 3"/>
          <p:cNvSpPr>
            <a:spLocks noChangeArrowheads="1"/>
          </p:cNvSpPr>
          <p:nvPr/>
        </p:nvSpPr>
        <p:spPr bwMode="auto">
          <a:xfrm>
            <a:off x="4387484" y="6822938"/>
            <a:ext cx="3789948"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uk-UA" altLang="uk-UA" sz="3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Dracaena</a:t>
            </a:r>
            <a:r>
              <a:rPr kumimoji="0" lang="uk-UA" altLang="uk-UA" sz="3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uk-UA" altLang="uk-UA" sz="3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marginata</a:t>
            </a:r>
            <a:r>
              <a:rPr kumimoji="0" lang="uk-UA" altLang="uk-UA" sz="3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uk-UA" altLang="uk-UA" sz="3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r>
              <a:rPr kumimoji="0" lang="uk-UA" altLang="uk-UA" sz="3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Tricolor</a:t>
            </a:r>
            <a:r>
              <a:rPr kumimoji="0" lang="uk-UA" altLang="uk-UA" sz="3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»(4)</a:t>
            </a:r>
            <a:r>
              <a:rPr kumimoji="0" lang="uk-UA" altLang="uk-UA" sz="3400" b="0" i="0" u="none" strike="noStrike" cap="none" normalizeH="0" baseline="0" dirty="0">
                <a:ln>
                  <a:noFill/>
                </a:ln>
                <a:solidFill>
                  <a:schemeClr val="tx1"/>
                </a:solidFill>
                <a:effectLst/>
              </a:rPr>
              <a:t> </a:t>
            </a:r>
            <a:endParaRPr kumimoji="0" lang="uk-UA" altLang="uk-UA" sz="3400" b="0" i="0" u="none" strike="noStrike" cap="none" normalizeH="0" baseline="0" dirty="0">
              <a:ln>
                <a:noFill/>
              </a:ln>
              <a:solidFill>
                <a:schemeClr val="tx1"/>
              </a:solidFill>
              <a:effectLst/>
              <a:latin typeface="Arial" panose="020B0604020202020204" pitchFamily="34" charset="0"/>
            </a:endParaRPr>
          </a:p>
        </p:txBody>
      </p:sp>
      <p:sp>
        <p:nvSpPr>
          <p:cNvPr id="17" name="Rectangle 5"/>
          <p:cNvSpPr>
            <a:spLocks noChangeArrowheads="1"/>
          </p:cNvSpPr>
          <p:nvPr/>
        </p:nvSpPr>
        <p:spPr bwMode="auto">
          <a:xfrm>
            <a:off x="3946525" y="3451195"/>
            <a:ext cx="18473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uk-UA" sz="2000"/>
          </a:p>
        </p:txBody>
      </p:sp>
      <p:sp>
        <p:nvSpPr>
          <p:cNvPr id="18" name="Rectangle 6"/>
          <p:cNvSpPr>
            <a:spLocks noChangeArrowheads="1"/>
          </p:cNvSpPr>
          <p:nvPr/>
        </p:nvSpPr>
        <p:spPr bwMode="auto">
          <a:xfrm>
            <a:off x="8781261" y="7028531"/>
            <a:ext cx="4052713"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uk-UA" altLang="uk-UA" sz="3400" dirty="0" err="1">
                <a:latin typeface="Times New Roman" panose="02020603050405020304" pitchFamily="18" charset="0"/>
                <a:ea typeface="Calibri" panose="020F0502020204030204" pitchFamily="34" charset="0"/>
                <a:cs typeface="Times New Roman" panose="02020603050405020304" pitchFamily="18" charset="0"/>
              </a:rPr>
              <a:t>Ficus</a:t>
            </a:r>
            <a:r>
              <a:rPr lang="uk-UA" altLang="uk-UA" sz="3400" dirty="0">
                <a:latin typeface="Times New Roman" panose="02020603050405020304" pitchFamily="18" charset="0"/>
                <a:ea typeface="Calibri" panose="020F0502020204030204" pitchFamily="34" charset="0"/>
                <a:cs typeface="Times New Roman" panose="02020603050405020304" pitchFamily="18" charset="0"/>
              </a:rPr>
              <a:t> </a:t>
            </a:r>
            <a:r>
              <a:rPr lang="uk-UA" altLang="uk-UA" sz="3400" dirty="0" err="1">
                <a:latin typeface="Times New Roman" panose="02020603050405020304" pitchFamily="18" charset="0"/>
                <a:ea typeface="Calibri" panose="020F0502020204030204" pitchFamily="34" charset="0"/>
                <a:cs typeface="Times New Roman" panose="02020603050405020304" pitchFamily="18" charset="0"/>
              </a:rPr>
              <a:t>benjamina</a:t>
            </a:r>
            <a:r>
              <a:rPr lang="uk-UA" altLang="uk-UA" sz="3400" dirty="0">
                <a:latin typeface="Times New Roman" panose="02020603050405020304" pitchFamily="18" charset="0"/>
                <a:ea typeface="Calibri" panose="020F0502020204030204" pitchFamily="34" charset="0"/>
                <a:cs typeface="Times New Roman" panose="02020603050405020304" pitchFamily="18" charset="0"/>
              </a:rPr>
              <a:t> L(2) </a:t>
            </a:r>
          </a:p>
        </p:txBody>
      </p:sp>
      <p:sp>
        <p:nvSpPr>
          <p:cNvPr id="19" name="Rectangle 8"/>
          <p:cNvSpPr>
            <a:spLocks noChangeArrowheads="1"/>
          </p:cNvSpPr>
          <p:nvPr/>
        </p:nvSpPr>
        <p:spPr bwMode="auto">
          <a:xfrm>
            <a:off x="7014508" y="3334139"/>
            <a:ext cx="18473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uk-UA" sz="2000"/>
          </a:p>
        </p:txBody>
      </p:sp>
      <p:sp>
        <p:nvSpPr>
          <p:cNvPr id="20" name="Rectangle 9"/>
          <p:cNvSpPr>
            <a:spLocks noChangeArrowheads="1"/>
          </p:cNvSpPr>
          <p:nvPr/>
        </p:nvSpPr>
        <p:spPr bwMode="auto">
          <a:xfrm>
            <a:off x="12977685" y="6945577"/>
            <a:ext cx="3651962"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uk-UA" altLang="uk-UA" sz="3400" dirty="0" err="1">
                <a:latin typeface="Times New Roman" panose="02020603050405020304" pitchFamily="18" charset="0"/>
                <a:ea typeface="Calibri" panose="020F0502020204030204" pitchFamily="34" charset="0"/>
                <a:cs typeface="Times New Roman" panose="02020603050405020304" pitchFamily="18" charset="0"/>
              </a:rPr>
              <a:t>Ficus</a:t>
            </a:r>
            <a:r>
              <a:rPr lang="uk-UA" altLang="uk-UA" sz="3400" dirty="0">
                <a:latin typeface="Times New Roman" panose="02020603050405020304" pitchFamily="18" charset="0"/>
                <a:ea typeface="Calibri" panose="020F0502020204030204" pitchFamily="34" charset="0"/>
                <a:cs typeface="Times New Roman" panose="02020603050405020304" pitchFamily="18" charset="0"/>
              </a:rPr>
              <a:t> </a:t>
            </a:r>
            <a:r>
              <a:rPr lang="uk-UA" altLang="uk-UA" sz="3400" dirty="0" err="1">
                <a:latin typeface="Times New Roman" panose="02020603050405020304" pitchFamily="18" charset="0"/>
                <a:ea typeface="Calibri" panose="020F0502020204030204" pitchFamily="34" charset="0"/>
                <a:cs typeface="Times New Roman" panose="02020603050405020304" pitchFamily="18" charset="0"/>
              </a:rPr>
              <a:t>benjamina</a:t>
            </a:r>
            <a:r>
              <a:rPr lang="uk-UA" altLang="uk-UA" sz="3400" dirty="0">
                <a:latin typeface="Times New Roman" panose="02020603050405020304" pitchFamily="18" charset="0"/>
                <a:ea typeface="Calibri" panose="020F0502020204030204" pitchFamily="34" charset="0"/>
                <a:cs typeface="Times New Roman" panose="02020603050405020304" pitchFamily="18" charset="0"/>
              </a:rPr>
              <a:t> </a:t>
            </a:r>
            <a:r>
              <a:rPr lang="en-US" altLang="uk-UA" sz="3400" dirty="0">
                <a:latin typeface="Times New Roman" panose="02020603050405020304" pitchFamily="18" charset="0"/>
                <a:ea typeface="Calibri" panose="020F0502020204030204" pitchFamily="34" charset="0"/>
                <a:cs typeface="Times New Roman" panose="02020603050405020304" pitchFamily="18" charset="0"/>
              </a:rPr>
              <a:t>L.</a:t>
            </a:r>
            <a:r>
              <a:rPr lang="uk-UA" altLang="uk-UA" sz="3400" dirty="0">
                <a:latin typeface="Times New Roman" panose="02020603050405020304" pitchFamily="18" charset="0"/>
                <a:ea typeface="Calibri" panose="020F0502020204030204" pitchFamily="34" charset="0"/>
                <a:cs typeface="Times New Roman" panose="02020603050405020304" pitchFamily="18" charset="0"/>
              </a:rPr>
              <a:t> </a:t>
            </a:r>
          </a:p>
          <a:p>
            <a:pPr eaLnBrk="0" fontAlgn="base" hangingPunct="0">
              <a:spcBef>
                <a:spcPct val="0"/>
              </a:spcBef>
              <a:spcAft>
                <a:spcPct val="0"/>
              </a:spcAft>
            </a:pPr>
            <a:r>
              <a:rPr lang="uk-UA" altLang="uk-UA" sz="3400" dirty="0" err="1">
                <a:latin typeface="Times New Roman" panose="02020603050405020304" pitchFamily="18" charset="0"/>
                <a:ea typeface="Calibri" panose="020F0502020204030204" pitchFamily="34" charset="0"/>
                <a:cs typeface="Times New Roman" panose="02020603050405020304" pitchFamily="18" charset="0"/>
              </a:rPr>
              <a:t>Wiandi</a:t>
            </a:r>
            <a:r>
              <a:rPr lang="uk-UA" altLang="uk-UA" sz="3400" dirty="0">
                <a:latin typeface="Times New Roman" panose="02020603050405020304" pitchFamily="18" charset="0"/>
                <a:ea typeface="Calibri" panose="020F0502020204030204" pitchFamily="34" charset="0"/>
                <a:cs typeface="Times New Roman" panose="02020603050405020304" pitchFamily="18" charset="0"/>
              </a:rPr>
              <a:t>(3) </a:t>
            </a:r>
          </a:p>
        </p:txBody>
      </p:sp>
      <p:sp>
        <p:nvSpPr>
          <p:cNvPr id="21" name="Rectangle 11"/>
          <p:cNvSpPr>
            <a:spLocks noChangeArrowheads="1"/>
          </p:cNvSpPr>
          <p:nvPr/>
        </p:nvSpPr>
        <p:spPr bwMode="auto">
          <a:xfrm>
            <a:off x="10144403" y="3470760"/>
            <a:ext cx="18473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uk-UA" sz="2000"/>
          </a:p>
        </p:txBody>
      </p:sp>
      <p:sp>
        <p:nvSpPr>
          <p:cNvPr id="22" name="Rectangle 12"/>
          <p:cNvSpPr>
            <a:spLocks noChangeArrowheads="1"/>
          </p:cNvSpPr>
          <p:nvPr/>
        </p:nvSpPr>
        <p:spPr bwMode="auto">
          <a:xfrm>
            <a:off x="4038890" y="12302192"/>
            <a:ext cx="3651705"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R="0" lvl="0" indent="0" eaLnBrk="0" fontAlgn="base" hangingPunct="0">
              <a:lnSpc>
                <a:spcPct val="100000"/>
              </a:lnSpc>
              <a:spcBef>
                <a:spcPct val="0"/>
              </a:spcBef>
              <a:spcAft>
                <a:spcPct val="0"/>
              </a:spcAft>
              <a:buClrTx/>
              <a:buSzTx/>
              <a:buFontTx/>
              <a:buNone/>
              <a:tabLst/>
            </a:pPr>
            <a:r>
              <a:rPr lang="uk-UA" altLang="uk-UA" sz="3400" dirty="0" err="1">
                <a:latin typeface="Times New Roman" panose="02020603050405020304" pitchFamily="18" charset="0"/>
                <a:ea typeface="Calibri" panose="020F0502020204030204" pitchFamily="34" charset="0"/>
                <a:cs typeface="Times New Roman" panose="02020603050405020304" pitchFamily="18" charset="0"/>
              </a:rPr>
              <a:t>Yucca</a:t>
            </a:r>
            <a:r>
              <a:rPr lang="uk-UA" altLang="uk-UA" sz="3400" dirty="0">
                <a:latin typeface="Times New Roman" panose="02020603050405020304" pitchFamily="18" charset="0"/>
                <a:ea typeface="Calibri" panose="020F0502020204030204" pitchFamily="34" charset="0"/>
                <a:cs typeface="Times New Roman" panose="02020603050405020304" pitchFamily="18" charset="0"/>
              </a:rPr>
              <a:t> </a:t>
            </a:r>
            <a:r>
              <a:rPr lang="uk-UA" altLang="uk-UA" sz="3400" dirty="0" err="1">
                <a:latin typeface="Times New Roman" panose="02020603050405020304" pitchFamily="18" charset="0"/>
                <a:ea typeface="Calibri" panose="020F0502020204030204" pitchFamily="34" charset="0"/>
                <a:cs typeface="Times New Roman" panose="02020603050405020304" pitchFamily="18" charset="0"/>
              </a:rPr>
              <a:t>elephantipes</a:t>
            </a:r>
            <a:r>
              <a:rPr lang="uk-UA" altLang="uk-UA" sz="3400" dirty="0">
                <a:latin typeface="Times New Roman" panose="02020603050405020304" pitchFamily="18" charset="0"/>
                <a:ea typeface="Calibri" panose="020F0502020204030204" pitchFamily="34" charset="0"/>
                <a:cs typeface="Times New Roman" panose="02020603050405020304" pitchFamily="18" charset="0"/>
              </a:rPr>
              <a:t> </a:t>
            </a:r>
          </a:p>
          <a:p>
            <a:pPr marR="0" lvl="0" indent="0" eaLnBrk="0" fontAlgn="base" hangingPunct="0">
              <a:lnSpc>
                <a:spcPct val="100000"/>
              </a:lnSpc>
              <a:spcBef>
                <a:spcPct val="0"/>
              </a:spcBef>
              <a:spcAft>
                <a:spcPct val="0"/>
              </a:spcAft>
              <a:buClrTx/>
              <a:buSzTx/>
              <a:buFontTx/>
              <a:buNone/>
              <a:tabLst/>
            </a:pPr>
            <a:r>
              <a:rPr lang="uk-UA" altLang="uk-UA" sz="3400" dirty="0" err="1">
                <a:latin typeface="Times New Roman" panose="02020603050405020304" pitchFamily="18" charset="0"/>
                <a:ea typeface="Calibri" panose="020F0502020204030204" pitchFamily="34" charset="0"/>
                <a:cs typeface="Times New Roman" panose="02020603050405020304" pitchFamily="18" charset="0"/>
              </a:rPr>
              <a:t>Regel</a:t>
            </a:r>
            <a:r>
              <a:rPr lang="uk-UA" altLang="uk-UA" sz="3400" dirty="0">
                <a:latin typeface="Times New Roman" panose="02020603050405020304" pitchFamily="18" charset="0"/>
                <a:ea typeface="Calibri" panose="020F0502020204030204" pitchFamily="34" charset="0"/>
                <a:cs typeface="Times New Roman" panose="02020603050405020304" pitchFamily="18" charset="0"/>
              </a:rPr>
              <a:t> </a:t>
            </a:r>
            <a:r>
              <a:rPr lang="uk-UA" altLang="uk-UA" sz="3400" dirty="0" err="1">
                <a:latin typeface="Times New Roman" panose="02020603050405020304" pitchFamily="18" charset="0"/>
                <a:ea typeface="Calibri" panose="020F0502020204030204" pitchFamily="34" charset="0"/>
                <a:cs typeface="Times New Roman" panose="02020603050405020304" pitchFamily="18" charset="0"/>
              </a:rPr>
              <a:t>ex</a:t>
            </a:r>
            <a:r>
              <a:rPr lang="uk-UA" altLang="uk-UA" sz="3400" dirty="0">
                <a:latin typeface="Times New Roman" panose="02020603050405020304" pitchFamily="18" charset="0"/>
                <a:ea typeface="Calibri" panose="020F0502020204030204" pitchFamily="34" charset="0"/>
                <a:cs typeface="Times New Roman" panose="02020603050405020304" pitchFamily="18" charset="0"/>
              </a:rPr>
              <a:t> </a:t>
            </a:r>
            <a:r>
              <a:rPr lang="uk-UA" altLang="uk-UA" sz="3400" dirty="0" err="1">
                <a:latin typeface="Times New Roman" panose="02020603050405020304" pitchFamily="18" charset="0"/>
                <a:ea typeface="Calibri" panose="020F0502020204030204" pitchFamily="34" charset="0"/>
                <a:cs typeface="Times New Roman" panose="02020603050405020304" pitchFamily="18" charset="0"/>
              </a:rPr>
              <a:t>Trel</a:t>
            </a:r>
            <a:r>
              <a:rPr lang="uk-UA" altLang="uk-UA" sz="3400" dirty="0">
                <a:latin typeface="Times New Roman" panose="02020603050405020304" pitchFamily="18" charset="0"/>
                <a:ea typeface="Calibri" panose="020F0502020204030204" pitchFamily="34" charset="0"/>
                <a:cs typeface="Times New Roman" panose="02020603050405020304" pitchFamily="18" charset="0"/>
              </a:rPr>
              <a:t>(5) </a:t>
            </a:r>
          </a:p>
        </p:txBody>
      </p:sp>
      <p:sp>
        <p:nvSpPr>
          <p:cNvPr id="23" name="Rectangle 14"/>
          <p:cNvSpPr>
            <a:spLocks noChangeArrowheads="1"/>
          </p:cNvSpPr>
          <p:nvPr/>
        </p:nvSpPr>
        <p:spPr bwMode="auto">
          <a:xfrm>
            <a:off x="878542" y="7806501"/>
            <a:ext cx="18473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uk-UA" sz="2000"/>
          </a:p>
        </p:txBody>
      </p:sp>
      <p:sp>
        <p:nvSpPr>
          <p:cNvPr id="24" name="Rectangle 15"/>
          <p:cNvSpPr>
            <a:spLocks noChangeArrowheads="1"/>
          </p:cNvSpPr>
          <p:nvPr/>
        </p:nvSpPr>
        <p:spPr bwMode="auto">
          <a:xfrm>
            <a:off x="8638163" y="12338238"/>
            <a:ext cx="4059125"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lang="uk-UA" altLang="uk-UA" sz="3400" dirty="0" err="1">
                <a:latin typeface="Times New Roman" panose="02020603050405020304" pitchFamily="18" charset="0"/>
                <a:ea typeface="Calibri" panose="020F0502020204030204" pitchFamily="34" charset="0"/>
                <a:cs typeface="Times New Roman" panose="02020603050405020304" pitchFamily="18" charset="0"/>
              </a:rPr>
              <a:t>Dracaena</a:t>
            </a:r>
            <a:r>
              <a:rPr kumimoji="0" lang="uk-UA" altLang="uk-UA" sz="20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uk-UA" altLang="uk-UA" sz="3400" dirty="0" err="1">
                <a:latin typeface="Times New Roman" panose="02020603050405020304" pitchFamily="18" charset="0"/>
                <a:ea typeface="Calibri" panose="020F0502020204030204" pitchFamily="34" charset="0"/>
                <a:cs typeface="Times New Roman" panose="02020603050405020304" pitchFamily="18" charset="0"/>
              </a:rPr>
              <a:t>fragrans</a:t>
            </a:r>
            <a:r>
              <a:rPr kumimoji="0" lang="uk-UA" altLang="uk-UA" sz="20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uk-UA" altLang="uk-UA" sz="3400" dirty="0">
                <a:latin typeface="Times New Roman" panose="02020603050405020304" pitchFamily="18" charset="0"/>
                <a:ea typeface="Calibri" panose="020F0502020204030204" pitchFamily="34" charset="0"/>
                <a:cs typeface="Times New Roman" panose="02020603050405020304" pitchFamily="18" charset="0"/>
              </a:rPr>
              <a:t>(L.)</a:t>
            </a:r>
          </a:p>
        </p:txBody>
      </p:sp>
      <p:sp>
        <p:nvSpPr>
          <p:cNvPr id="25" name="Rectangle 17"/>
          <p:cNvSpPr>
            <a:spLocks noChangeArrowheads="1"/>
          </p:cNvSpPr>
          <p:nvPr/>
        </p:nvSpPr>
        <p:spPr bwMode="auto">
          <a:xfrm>
            <a:off x="3946525" y="7668181"/>
            <a:ext cx="18473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uk-UA" sz="2000"/>
          </a:p>
        </p:txBody>
      </p:sp>
      <p:sp>
        <p:nvSpPr>
          <p:cNvPr id="27" name="Rectangle 20"/>
          <p:cNvSpPr>
            <a:spLocks noChangeArrowheads="1"/>
          </p:cNvSpPr>
          <p:nvPr/>
        </p:nvSpPr>
        <p:spPr bwMode="auto">
          <a:xfrm>
            <a:off x="7182783" y="7648629"/>
            <a:ext cx="18473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uk-UA" sz="2000"/>
          </a:p>
        </p:txBody>
      </p:sp>
      <p:sp>
        <p:nvSpPr>
          <p:cNvPr id="29" name="Прямоугольник 28"/>
          <p:cNvSpPr/>
          <p:nvPr/>
        </p:nvSpPr>
        <p:spPr>
          <a:xfrm>
            <a:off x="12737599" y="12414354"/>
            <a:ext cx="12192000" cy="1138773"/>
          </a:xfrm>
          <a:prstGeom prst="rect">
            <a:avLst/>
          </a:prstGeom>
        </p:spPr>
        <p:txBody>
          <a:bodyPr>
            <a:spAutoFit/>
          </a:bodyPr>
          <a:lstStyle/>
          <a:p>
            <a:pPr eaLnBrk="0" fontAlgn="base" hangingPunct="0">
              <a:spcBef>
                <a:spcPct val="0"/>
              </a:spcBef>
              <a:spcAft>
                <a:spcPct val="0"/>
              </a:spcAft>
            </a:pPr>
            <a:r>
              <a:rPr lang="uk-UA" altLang="uk-UA" sz="3400" dirty="0" err="1">
                <a:latin typeface="Times New Roman" panose="02020603050405020304" pitchFamily="18" charset="0"/>
                <a:ea typeface="Calibri" panose="020F0502020204030204" pitchFamily="34" charset="0"/>
                <a:cs typeface="Times New Roman" panose="02020603050405020304" pitchFamily="18" charset="0"/>
              </a:rPr>
              <a:t>Spathiphyllum</a:t>
            </a:r>
            <a:r>
              <a:rPr lang="uk-UA" altLang="uk-UA" sz="3400" dirty="0">
                <a:latin typeface="Times New Roman" panose="02020603050405020304" pitchFamily="18" charset="0"/>
                <a:ea typeface="Calibri" panose="020F0502020204030204" pitchFamily="34" charset="0"/>
                <a:cs typeface="Times New Roman" panose="02020603050405020304" pitchFamily="18" charset="0"/>
              </a:rPr>
              <a:t> </a:t>
            </a:r>
            <a:r>
              <a:rPr lang="uk-UA" altLang="uk-UA" sz="3400" dirty="0" err="1">
                <a:latin typeface="Times New Roman" panose="02020603050405020304" pitchFamily="18" charset="0"/>
                <a:ea typeface="Calibri" panose="020F0502020204030204" pitchFamily="34" charset="0"/>
                <a:cs typeface="Times New Roman" panose="02020603050405020304" pitchFamily="18" charset="0"/>
              </a:rPr>
              <a:t>cannifolium</a:t>
            </a:r>
            <a:r>
              <a:rPr lang="uk-UA" altLang="uk-UA" sz="3400" dirty="0">
                <a:latin typeface="Times New Roman" panose="02020603050405020304" pitchFamily="18" charset="0"/>
                <a:ea typeface="Calibri" panose="020F0502020204030204" pitchFamily="34" charset="0"/>
                <a:cs typeface="Times New Roman" panose="02020603050405020304" pitchFamily="18" charset="0"/>
              </a:rPr>
              <a:t> </a:t>
            </a:r>
          </a:p>
          <a:p>
            <a:pPr eaLnBrk="0" fontAlgn="base" hangingPunct="0">
              <a:spcBef>
                <a:spcPct val="0"/>
              </a:spcBef>
              <a:spcAft>
                <a:spcPct val="0"/>
              </a:spcAft>
            </a:pPr>
            <a:r>
              <a:rPr lang="uk-UA" altLang="uk-UA" sz="3400" dirty="0">
                <a:latin typeface="Times New Roman" panose="02020603050405020304" pitchFamily="18" charset="0"/>
                <a:ea typeface="Calibri" panose="020F0502020204030204" pitchFamily="34" charset="0"/>
                <a:cs typeface="Times New Roman" panose="02020603050405020304" pitchFamily="18" charset="0"/>
              </a:rPr>
              <a:t>(</a:t>
            </a:r>
            <a:r>
              <a:rPr lang="uk-UA" altLang="uk-UA" sz="3400" dirty="0" err="1">
                <a:latin typeface="Times New Roman" panose="02020603050405020304" pitchFamily="18" charset="0"/>
                <a:ea typeface="Calibri" panose="020F0502020204030204" pitchFamily="34" charset="0"/>
                <a:cs typeface="Times New Roman" panose="02020603050405020304" pitchFamily="18" charset="0"/>
              </a:rPr>
              <a:t>Dryand</a:t>
            </a:r>
            <a:r>
              <a:rPr lang="uk-UA" altLang="uk-UA" sz="3400" dirty="0">
                <a:latin typeface="Times New Roman" panose="02020603050405020304" pitchFamily="18" charset="0"/>
                <a:ea typeface="Calibri" panose="020F0502020204030204" pitchFamily="34" charset="0"/>
                <a:cs typeface="Times New Roman" panose="02020603050405020304" pitchFamily="18" charset="0"/>
              </a:rPr>
              <a:t>. </a:t>
            </a:r>
            <a:r>
              <a:rPr lang="uk-UA" altLang="uk-UA" sz="3400" dirty="0" err="1">
                <a:latin typeface="Times New Roman" panose="02020603050405020304" pitchFamily="18" charset="0"/>
                <a:ea typeface="Calibri" panose="020F0502020204030204" pitchFamily="34" charset="0"/>
                <a:cs typeface="Times New Roman" panose="02020603050405020304" pitchFamily="18" charset="0"/>
              </a:rPr>
              <a:t>ex</a:t>
            </a:r>
            <a:r>
              <a:rPr lang="uk-UA" altLang="uk-UA" sz="3400" dirty="0">
                <a:latin typeface="Times New Roman" panose="02020603050405020304" pitchFamily="18" charset="0"/>
                <a:ea typeface="Calibri" panose="020F0502020204030204" pitchFamily="34" charset="0"/>
                <a:cs typeface="Times New Roman" panose="02020603050405020304" pitchFamily="18" charset="0"/>
              </a:rPr>
              <a:t> </a:t>
            </a:r>
            <a:r>
              <a:rPr lang="uk-UA" altLang="uk-UA" sz="3400" dirty="0" err="1">
                <a:latin typeface="Times New Roman" panose="02020603050405020304" pitchFamily="18" charset="0"/>
                <a:ea typeface="Calibri" panose="020F0502020204030204" pitchFamily="34" charset="0"/>
                <a:cs typeface="Times New Roman" panose="02020603050405020304" pitchFamily="18" charset="0"/>
              </a:rPr>
              <a:t>Sims</a:t>
            </a:r>
            <a:r>
              <a:rPr lang="uk-UA" altLang="uk-UA" sz="3400" dirty="0">
                <a:latin typeface="Times New Roman" panose="02020603050405020304" pitchFamily="18" charset="0"/>
                <a:ea typeface="Calibri" panose="020F0502020204030204" pitchFamily="34" charset="0"/>
                <a:cs typeface="Times New Roman" panose="02020603050405020304" pitchFamily="18" charset="0"/>
              </a:rPr>
              <a:t>) </a:t>
            </a:r>
            <a:r>
              <a:rPr lang="uk-UA" altLang="uk-UA" sz="3400" dirty="0" err="1">
                <a:latin typeface="Times New Roman" panose="02020603050405020304" pitchFamily="18" charset="0"/>
                <a:ea typeface="Calibri" panose="020F0502020204030204" pitchFamily="34" charset="0"/>
                <a:cs typeface="Times New Roman" panose="02020603050405020304" pitchFamily="18" charset="0"/>
              </a:rPr>
              <a:t>Schott</a:t>
            </a:r>
            <a:r>
              <a:rPr lang="uk-UA" altLang="uk-UA" sz="3400" dirty="0">
                <a:latin typeface="Times New Roman" panose="02020603050405020304" pitchFamily="18" charset="0"/>
                <a:ea typeface="Calibri" panose="020F0502020204030204" pitchFamily="34" charset="0"/>
                <a:cs typeface="Times New Roman" panose="02020603050405020304" pitchFamily="18" charset="0"/>
              </a:rPr>
              <a:t> (7) </a:t>
            </a:r>
          </a:p>
        </p:txBody>
      </p:sp>
    </p:spTree>
    <p:extLst>
      <p:ext uri="{BB962C8B-B14F-4D97-AF65-F5344CB8AC3E}">
        <p14:creationId xmlns:p14="http://schemas.microsoft.com/office/powerpoint/2010/main" val="740169578"/>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671006-97EC-EB13-FA26-D7FDDDFA4C68}"/>
            </a:ext>
          </a:extLst>
        </p:cNvPr>
        <p:cNvGrpSpPr/>
        <p:nvPr/>
      </p:nvGrpSpPr>
      <p:grpSpPr>
        <a:xfrm>
          <a:off x="0" y="0"/>
          <a:ext cx="0" cy="0"/>
          <a:chOff x="0" y="0"/>
          <a:chExt cx="0" cy="0"/>
        </a:xfrm>
      </p:grpSpPr>
      <p:sp>
        <p:nvSpPr>
          <p:cNvPr id="3" name="Текст 2">
            <a:extLst>
              <a:ext uri="{FF2B5EF4-FFF2-40B4-BE49-F238E27FC236}">
                <a16:creationId xmlns:a16="http://schemas.microsoft.com/office/drawing/2014/main" id="{05FB474F-5022-48F1-551F-B4CD98FB77C9}"/>
              </a:ext>
            </a:extLst>
          </p:cNvPr>
          <p:cNvSpPr>
            <a:spLocks noGrp="1"/>
          </p:cNvSpPr>
          <p:nvPr>
            <p:ph type="body" sz="quarter" idx="13"/>
          </p:nvPr>
        </p:nvSpPr>
        <p:spPr>
          <a:xfrm>
            <a:off x="1768224" y="1717725"/>
            <a:ext cx="20228305" cy="2764467"/>
          </a:xfrm>
        </p:spPr>
        <p:txBody>
          <a:bodyPr/>
          <a:lstStyle/>
          <a:p>
            <a:pPr>
              <a:lnSpc>
                <a:spcPct val="150000"/>
              </a:lnSpc>
            </a:pPr>
            <a:r>
              <a:rPr lang="uk-UA" dirty="0"/>
              <a:t>Контрольне  неозеленене  приміщення</a:t>
            </a:r>
          </a:p>
        </p:txBody>
      </p:sp>
      <p:pic>
        <p:nvPicPr>
          <p:cNvPr id="6" name="Объект 3"/>
          <p:cNvPicPr>
            <a:picLocks noChangeAspect="1"/>
          </p:cNvPicPr>
          <p:nvPr/>
        </p:nvPicPr>
        <p:blipFill>
          <a:blip r:embed="rId2"/>
          <a:stretch>
            <a:fillRect/>
          </a:stretch>
        </p:blipFill>
        <p:spPr>
          <a:xfrm>
            <a:off x="1878602" y="4694277"/>
            <a:ext cx="20007551" cy="7552018"/>
          </a:xfrm>
          <a:prstGeom prst="rect">
            <a:avLst/>
          </a:prstGeom>
          <a:ln w="228600" cap="sq" cmpd="thickThin">
            <a:solidFill>
              <a:schemeClr val="accent6">
                <a:lumMod val="20000"/>
                <a:lumOff val="80000"/>
              </a:schemeClr>
            </a:solidFill>
            <a:prstDash val="solid"/>
            <a:miter lim="800000"/>
          </a:ln>
          <a:effectLst>
            <a:innerShdw blurRad="76200">
              <a:srgbClr val="000000"/>
            </a:innerShdw>
          </a:effectLst>
        </p:spPr>
      </p:pic>
      <p:sp>
        <p:nvSpPr>
          <p:cNvPr id="8" name="Прямоугольник 7"/>
          <p:cNvSpPr/>
          <p:nvPr/>
        </p:nvSpPr>
        <p:spPr>
          <a:xfrm>
            <a:off x="11882376" y="6466062"/>
            <a:ext cx="9581726" cy="1843582"/>
          </a:xfrm>
          <a:prstGeom prst="rect">
            <a:avLst/>
          </a:prstGeom>
        </p:spPr>
        <p:txBody>
          <a:bodyPr wrap="none">
            <a:spAutoFit/>
          </a:bodyPr>
          <a:lstStyle/>
          <a:p>
            <a:pPr>
              <a:lnSpc>
                <a:spcPct val="150000"/>
              </a:lnSpc>
            </a:pPr>
            <a:r>
              <a:rPr lang="uk-UA" sz="4000" dirty="0"/>
              <a:t>контрольне неозеленене приміщення, </a:t>
            </a:r>
          </a:p>
          <a:p>
            <a:pPr>
              <a:lnSpc>
                <a:spcPct val="150000"/>
              </a:lnSpc>
            </a:pPr>
            <a:r>
              <a:rPr lang="uk-UA" sz="4000" dirty="0"/>
              <a:t>рівнозначне за площею та кількістю людей</a:t>
            </a:r>
          </a:p>
        </p:txBody>
      </p:sp>
    </p:spTree>
    <p:extLst>
      <p:ext uri="{BB962C8B-B14F-4D97-AF65-F5344CB8AC3E}">
        <p14:creationId xmlns:p14="http://schemas.microsoft.com/office/powerpoint/2010/main" val="3275597326"/>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671006-97EC-EB13-FA26-D7FDDDFA4C68}"/>
            </a:ext>
          </a:extLst>
        </p:cNvPr>
        <p:cNvGrpSpPr/>
        <p:nvPr/>
      </p:nvGrpSpPr>
      <p:grpSpPr>
        <a:xfrm>
          <a:off x="0" y="0"/>
          <a:ext cx="0" cy="0"/>
          <a:chOff x="0" y="0"/>
          <a:chExt cx="0" cy="0"/>
        </a:xfrm>
      </p:grpSpPr>
      <p:sp>
        <p:nvSpPr>
          <p:cNvPr id="3" name="Текст 2">
            <a:extLst>
              <a:ext uri="{FF2B5EF4-FFF2-40B4-BE49-F238E27FC236}">
                <a16:creationId xmlns:a16="http://schemas.microsoft.com/office/drawing/2014/main" id="{05FB474F-5022-48F1-551F-B4CD98FB77C9}"/>
              </a:ext>
            </a:extLst>
          </p:cNvPr>
          <p:cNvSpPr>
            <a:spLocks noGrp="1"/>
          </p:cNvSpPr>
          <p:nvPr>
            <p:ph type="body" sz="quarter" idx="13"/>
          </p:nvPr>
        </p:nvSpPr>
        <p:spPr>
          <a:xfrm>
            <a:off x="1441453" y="1825680"/>
            <a:ext cx="19429949" cy="1071134"/>
          </a:xfrm>
        </p:spPr>
        <p:txBody>
          <a:bodyPr/>
          <a:lstStyle/>
          <a:p>
            <a:r>
              <a:rPr lang="uk-UA" sz="5400" dirty="0"/>
              <a:t>Таблиця 5. Тривалість виділення фітонцидів (ТВФ) рослинами на різних фазах розвитку</a:t>
            </a:r>
            <a:br>
              <a:rPr lang="uk-UA" sz="5400" dirty="0"/>
            </a:br>
            <a:endParaRPr lang="ru-RU" sz="5000" dirty="0"/>
          </a:p>
        </p:txBody>
      </p:sp>
      <p:grpSp>
        <p:nvGrpSpPr>
          <p:cNvPr id="5" name="Групувати 33">
            <a:extLst>
              <a:ext uri="{FF2B5EF4-FFF2-40B4-BE49-F238E27FC236}">
                <a16:creationId xmlns:a16="http://schemas.microsoft.com/office/drawing/2014/main" id="{8CD06883-60A3-03DB-87B0-2B9A638D55CE}"/>
              </a:ext>
            </a:extLst>
          </p:cNvPr>
          <p:cNvGrpSpPr/>
          <p:nvPr/>
        </p:nvGrpSpPr>
        <p:grpSpPr>
          <a:xfrm>
            <a:off x="1570913" y="3884587"/>
            <a:ext cx="1663937" cy="1646683"/>
            <a:chOff x="15796209" y="8642535"/>
            <a:chExt cx="1663937" cy="1646683"/>
          </a:xfrm>
        </p:grpSpPr>
        <p:sp>
          <p:nvSpPr>
            <p:cNvPr id="6" name="Овал 5">
              <a:extLst>
                <a:ext uri="{FF2B5EF4-FFF2-40B4-BE49-F238E27FC236}">
                  <a16:creationId xmlns:a16="http://schemas.microsoft.com/office/drawing/2014/main" id="{7EFF0335-1990-1436-E656-AE6E1BEB292D}"/>
                </a:ext>
              </a:extLst>
            </p:cNvPr>
            <p:cNvSpPr/>
            <p:nvPr/>
          </p:nvSpPr>
          <p:spPr>
            <a:xfrm>
              <a:off x="15796209" y="8642535"/>
              <a:ext cx="1663937" cy="1646683"/>
            </a:xfrm>
            <a:prstGeom prst="ellipse">
              <a:avLst/>
            </a:prstGeom>
            <a:noFill/>
            <a:ln w="76200">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7" name="Графіка 26" descr="Plant with solid fill">
              <a:extLst>
                <a:ext uri="{FF2B5EF4-FFF2-40B4-BE49-F238E27FC236}">
                  <a16:creationId xmlns:a16="http://schemas.microsoft.com/office/drawing/2014/main" id="{FA0732B8-E5E7-BC46-1C27-4BD58F88137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058934" y="8888529"/>
              <a:ext cx="1138485" cy="1138485"/>
            </a:xfrm>
            <a:prstGeom prst="rect">
              <a:avLst/>
            </a:prstGeom>
          </p:spPr>
        </p:pic>
      </p:grpSp>
      <p:pic>
        <p:nvPicPr>
          <p:cNvPr id="8" name="Рисунок 7"/>
          <p:cNvPicPr>
            <a:picLocks noChangeAspect="1"/>
          </p:cNvPicPr>
          <p:nvPr/>
        </p:nvPicPr>
        <p:blipFill>
          <a:blip r:embed="rId4"/>
          <a:stretch>
            <a:fillRect/>
          </a:stretch>
        </p:blipFill>
        <p:spPr>
          <a:xfrm>
            <a:off x="4898571" y="3734480"/>
            <a:ext cx="11239500" cy="8924925"/>
          </a:xfrm>
          <a:prstGeom prst="rect">
            <a:avLst/>
          </a:prstGeom>
        </p:spPr>
      </p:pic>
    </p:spTree>
    <p:extLst>
      <p:ext uri="{BB962C8B-B14F-4D97-AF65-F5344CB8AC3E}">
        <p14:creationId xmlns:p14="http://schemas.microsoft.com/office/powerpoint/2010/main" val="1506017747"/>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671006-97EC-EB13-FA26-D7FDDDFA4C68}"/>
            </a:ext>
          </a:extLst>
        </p:cNvPr>
        <p:cNvGrpSpPr/>
        <p:nvPr/>
      </p:nvGrpSpPr>
      <p:grpSpPr>
        <a:xfrm>
          <a:off x="0" y="0"/>
          <a:ext cx="0" cy="0"/>
          <a:chOff x="0" y="0"/>
          <a:chExt cx="0" cy="0"/>
        </a:xfrm>
      </p:grpSpPr>
      <p:grpSp>
        <p:nvGrpSpPr>
          <p:cNvPr id="5" name="Групувати 33">
            <a:extLst>
              <a:ext uri="{FF2B5EF4-FFF2-40B4-BE49-F238E27FC236}">
                <a16:creationId xmlns:a16="http://schemas.microsoft.com/office/drawing/2014/main" id="{8CD06883-60A3-03DB-87B0-2B9A638D55CE}"/>
              </a:ext>
            </a:extLst>
          </p:cNvPr>
          <p:cNvGrpSpPr/>
          <p:nvPr/>
        </p:nvGrpSpPr>
        <p:grpSpPr>
          <a:xfrm>
            <a:off x="1570913" y="3884587"/>
            <a:ext cx="1663937" cy="1646683"/>
            <a:chOff x="15796209" y="8642535"/>
            <a:chExt cx="1663937" cy="1646683"/>
          </a:xfrm>
        </p:grpSpPr>
        <p:sp>
          <p:nvSpPr>
            <p:cNvPr id="6" name="Овал 5">
              <a:extLst>
                <a:ext uri="{FF2B5EF4-FFF2-40B4-BE49-F238E27FC236}">
                  <a16:creationId xmlns:a16="http://schemas.microsoft.com/office/drawing/2014/main" id="{7EFF0335-1990-1436-E656-AE6E1BEB292D}"/>
                </a:ext>
              </a:extLst>
            </p:cNvPr>
            <p:cNvSpPr/>
            <p:nvPr/>
          </p:nvSpPr>
          <p:spPr>
            <a:xfrm>
              <a:off x="15796209" y="8642535"/>
              <a:ext cx="1663937" cy="1646683"/>
            </a:xfrm>
            <a:prstGeom prst="ellipse">
              <a:avLst/>
            </a:prstGeom>
            <a:noFill/>
            <a:ln w="76200">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7" name="Графіка 26" descr="Plant with solid fill">
              <a:extLst>
                <a:ext uri="{FF2B5EF4-FFF2-40B4-BE49-F238E27FC236}">
                  <a16:creationId xmlns:a16="http://schemas.microsoft.com/office/drawing/2014/main" id="{FA0732B8-E5E7-BC46-1C27-4BD58F88137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058934" y="8888529"/>
              <a:ext cx="1138485" cy="1138485"/>
            </a:xfrm>
            <a:prstGeom prst="rect">
              <a:avLst/>
            </a:prstGeom>
          </p:spPr>
        </p:pic>
      </p:grpSp>
      <p:sp>
        <p:nvSpPr>
          <p:cNvPr id="9" name="Заголовок 1"/>
          <p:cNvSpPr txBox="1">
            <a:spLocks/>
          </p:cNvSpPr>
          <p:nvPr/>
        </p:nvSpPr>
        <p:spPr>
          <a:xfrm>
            <a:off x="2541814" y="2289629"/>
            <a:ext cx="21031200" cy="2651126"/>
          </a:xfrm>
          <a:prstGeom prst="rect">
            <a:avLst/>
          </a:prstGeom>
        </p:spPr>
        <p:txBody>
          <a:bodyPr/>
          <a:lstStyle>
            <a:defPPr>
              <a:defRPr lang="es-ES"/>
            </a:defPPr>
            <a:lvl1pPr>
              <a:lnSpc>
                <a:spcPct val="90000"/>
              </a:lnSpc>
              <a:spcBef>
                <a:spcPct val="0"/>
              </a:spcBef>
              <a:buNone/>
              <a:defRPr sz="4400">
                <a:latin typeface="+mj-lt"/>
                <a:ea typeface="+mj-ea"/>
                <a:cs typeface="+mj-cs"/>
              </a:defRPr>
            </a:lvl1pPr>
          </a:lstStyle>
          <a:p>
            <a:r>
              <a:rPr lang="uk-UA" sz="5400" dirty="0">
                <a:latin typeface="TITILLIUMMAPS29L-400WT" pitchFamily="2" charset="77"/>
                <a:ea typeface="+mn-ea"/>
                <a:cs typeface="+mn-cs"/>
              </a:rPr>
              <a:t>Таблиця 6. Критерії оцінювання повітря житлових приміщень</a:t>
            </a:r>
            <a:br>
              <a:rPr lang="uk-UA" sz="5400" dirty="0">
                <a:latin typeface="TITILLIUMMAPS29L-400WT" pitchFamily="2" charset="77"/>
                <a:ea typeface="+mn-ea"/>
                <a:cs typeface="+mn-cs"/>
              </a:rPr>
            </a:br>
            <a:endParaRPr lang="uk-UA" sz="5400" dirty="0">
              <a:latin typeface="TITILLIUMMAPS29L-400WT" pitchFamily="2" charset="77"/>
              <a:ea typeface="+mn-ea"/>
              <a:cs typeface="+mn-cs"/>
            </a:endParaRPr>
          </a:p>
        </p:txBody>
      </p:sp>
      <p:pic>
        <p:nvPicPr>
          <p:cNvPr id="10" name="Объект 3"/>
          <p:cNvPicPr>
            <a:picLocks noChangeAspect="1"/>
          </p:cNvPicPr>
          <p:nvPr/>
        </p:nvPicPr>
        <p:blipFill rotWithShape="1">
          <a:blip r:embed="rId4"/>
          <a:srcRect t="4187"/>
          <a:stretch/>
        </p:blipFill>
        <p:spPr>
          <a:xfrm>
            <a:off x="2402880" y="6372304"/>
            <a:ext cx="20705460" cy="4464424"/>
          </a:xfrm>
          <a:prstGeom prst="rect">
            <a:avLst/>
          </a:prstGeom>
        </p:spPr>
      </p:pic>
    </p:spTree>
    <p:extLst>
      <p:ext uri="{BB962C8B-B14F-4D97-AF65-F5344CB8AC3E}">
        <p14:creationId xmlns:p14="http://schemas.microsoft.com/office/powerpoint/2010/main" val="3708691704"/>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671006-97EC-EB13-FA26-D7FDDDFA4C68}"/>
            </a:ext>
          </a:extLst>
        </p:cNvPr>
        <p:cNvGrpSpPr/>
        <p:nvPr/>
      </p:nvGrpSpPr>
      <p:grpSpPr>
        <a:xfrm>
          <a:off x="0" y="0"/>
          <a:ext cx="0" cy="0"/>
          <a:chOff x="0" y="0"/>
          <a:chExt cx="0" cy="0"/>
        </a:xfrm>
      </p:grpSpPr>
      <p:pic>
        <p:nvPicPr>
          <p:cNvPr id="8" name="Объект 3"/>
          <p:cNvPicPr>
            <a:picLocks noChangeAspect="1"/>
          </p:cNvPicPr>
          <p:nvPr/>
        </p:nvPicPr>
        <p:blipFill>
          <a:blip r:embed="rId2"/>
          <a:stretch>
            <a:fillRect/>
          </a:stretch>
        </p:blipFill>
        <p:spPr>
          <a:xfrm>
            <a:off x="3276600" y="4054475"/>
            <a:ext cx="17830800" cy="7896225"/>
          </a:xfrm>
          <a:prstGeom prst="rect">
            <a:avLst/>
          </a:prstGeom>
        </p:spPr>
      </p:pic>
      <p:sp>
        <p:nvSpPr>
          <p:cNvPr id="11" name="Заголовок 1"/>
          <p:cNvSpPr txBox="1">
            <a:spLocks/>
          </p:cNvSpPr>
          <p:nvPr/>
        </p:nvSpPr>
        <p:spPr>
          <a:xfrm>
            <a:off x="1676400" y="2010411"/>
            <a:ext cx="21031200" cy="265112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uk-UA" sz="5400" dirty="0">
                <a:latin typeface="TITILLIUMMAPS29L-400WT" pitchFamily="2" charset="77"/>
                <a:ea typeface="+mn-ea"/>
                <a:cs typeface="+mn-cs"/>
              </a:rPr>
              <a:t>Результати посіву на забруднення повітря мікроорганізмами (кількість колоній)</a:t>
            </a:r>
          </a:p>
        </p:txBody>
      </p:sp>
    </p:spTree>
    <p:extLst>
      <p:ext uri="{BB962C8B-B14F-4D97-AF65-F5344CB8AC3E}">
        <p14:creationId xmlns:p14="http://schemas.microsoft.com/office/powerpoint/2010/main" val="1036760747"/>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162FBD-46D4-2839-7323-CD62C0E92C5F}"/>
            </a:ext>
          </a:extLst>
        </p:cNvPr>
        <p:cNvGrpSpPr/>
        <p:nvPr/>
      </p:nvGrpSpPr>
      <p:grpSpPr>
        <a:xfrm>
          <a:off x="0" y="0"/>
          <a:ext cx="0" cy="0"/>
          <a:chOff x="0" y="0"/>
          <a:chExt cx="0" cy="0"/>
        </a:xfrm>
      </p:grpSpPr>
      <p:sp>
        <p:nvSpPr>
          <p:cNvPr id="6" name="Текст 5">
            <a:extLst>
              <a:ext uri="{FF2B5EF4-FFF2-40B4-BE49-F238E27FC236}">
                <a16:creationId xmlns:a16="http://schemas.microsoft.com/office/drawing/2014/main" id="{044F11E4-941F-4B31-BDDF-8167F7E1C7D5}"/>
              </a:ext>
            </a:extLst>
          </p:cNvPr>
          <p:cNvSpPr>
            <a:spLocks noGrp="1"/>
          </p:cNvSpPr>
          <p:nvPr>
            <p:ph type="body" sz="quarter" idx="17"/>
          </p:nvPr>
        </p:nvSpPr>
        <p:spPr/>
        <p:txBody>
          <a:bodyPr/>
          <a:lstStyle/>
          <a:p>
            <a:r>
              <a:rPr lang="uk-UA" dirty="0"/>
              <a:t>Основним переносником мікроорганізмів є побутовий пил. </a:t>
            </a:r>
          </a:p>
          <a:p>
            <a:r>
              <a:rPr lang="uk-UA" dirty="0"/>
              <a:t>У його складі, крім смолистих речовин, знайдені цвілеві гриби, їхні спори й велика кількість бактерій.</a:t>
            </a:r>
          </a:p>
          <a:p>
            <a:r>
              <a:rPr lang="uk-UA" dirty="0"/>
              <a:t> Уже доведено, що мікробіологічне (мікологічне й бактеріальне) забруднення повітря призводить до алергійних захворювань і бронхіальної астми. </a:t>
            </a:r>
          </a:p>
        </p:txBody>
      </p:sp>
      <p:sp>
        <p:nvSpPr>
          <p:cNvPr id="8" name="Текст 1">
            <a:extLst>
              <a:ext uri="{FF2B5EF4-FFF2-40B4-BE49-F238E27FC236}">
                <a16:creationId xmlns:a16="http://schemas.microsoft.com/office/drawing/2014/main" id="{9746C61E-43B0-00C9-F7EA-EF0EF35F39A0}"/>
              </a:ext>
            </a:extLst>
          </p:cNvPr>
          <p:cNvSpPr txBox="1">
            <a:spLocks/>
          </p:cNvSpPr>
          <p:nvPr/>
        </p:nvSpPr>
        <p:spPr>
          <a:xfrm>
            <a:off x="1392746" y="3368791"/>
            <a:ext cx="11977025" cy="859830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ru-RU" sz="5000" b="1" dirty="0"/>
              <a:t>Шляхи </a:t>
            </a:r>
            <a:r>
              <a:rPr lang="ru-RU" sz="5000" b="1" dirty="0" err="1"/>
              <a:t>внесення</a:t>
            </a:r>
            <a:r>
              <a:rPr lang="ru-RU" sz="5000" b="1" dirty="0"/>
              <a:t> та </a:t>
            </a:r>
            <a:r>
              <a:rPr lang="ru-RU" sz="5000" b="1" dirty="0" err="1"/>
              <a:t>сприяння</a:t>
            </a:r>
            <a:r>
              <a:rPr lang="ru-RU" sz="5000" b="1" dirty="0"/>
              <a:t> </a:t>
            </a:r>
            <a:r>
              <a:rPr lang="ru-RU" sz="5000" b="1" dirty="0" err="1"/>
              <a:t>розвитку</a:t>
            </a:r>
            <a:r>
              <a:rPr lang="ru-RU" sz="5000" b="1" dirty="0"/>
              <a:t> </a:t>
            </a:r>
            <a:r>
              <a:rPr lang="ru-RU" sz="5000" b="1" dirty="0" err="1"/>
              <a:t>хвороботворних</a:t>
            </a:r>
            <a:r>
              <a:rPr lang="ru-RU" sz="5000" b="1" dirty="0"/>
              <a:t> </a:t>
            </a:r>
            <a:r>
              <a:rPr lang="ru-RU" sz="5000" b="1" dirty="0" err="1"/>
              <a:t>мікроорганізмів</a:t>
            </a:r>
            <a:r>
              <a:rPr lang="ru-RU" sz="5000" b="1" dirty="0"/>
              <a:t> у </a:t>
            </a:r>
            <a:r>
              <a:rPr lang="ru-RU" sz="5000" b="1" dirty="0" err="1"/>
              <a:t>приміщенні</a:t>
            </a:r>
            <a:endParaRPr lang="uk-UA" sz="3200" dirty="0"/>
          </a:p>
          <a:p>
            <a:endParaRPr lang="uk-UA" sz="3200" dirty="0"/>
          </a:p>
          <a:p>
            <a:pPr marL="0" indent="0">
              <a:buNone/>
            </a:pPr>
            <a:r>
              <a:rPr lang="uk-UA" sz="3200" dirty="0"/>
              <a:t>1.       Повітряно-крапельний шлях (</a:t>
            </a:r>
            <a:r>
              <a:rPr lang="uk-UA" sz="3200" dirty="0" err="1"/>
              <a:t>орально</a:t>
            </a:r>
            <a:r>
              <a:rPr lang="uk-UA" sz="3200" dirty="0"/>
              <a:t>-крапельні інфекції й шкіряні захворювання в людей);</a:t>
            </a:r>
          </a:p>
          <a:p>
            <a:pPr marL="0" indent="0">
              <a:buNone/>
            </a:pPr>
            <a:r>
              <a:rPr lang="uk-UA" sz="3200" dirty="0"/>
              <a:t>2.	Одяг, взуття, інші предмети, занесені ззовні;</a:t>
            </a:r>
          </a:p>
          <a:p>
            <a:pPr marL="0" indent="0">
              <a:buNone/>
            </a:pPr>
            <a:r>
              <a:rPr lang="uk-UA" sz="3200" dirty="0"/>
              <a:t>3.	Побутовий пил;</a:t>
            </a:r>
          </a:p>
          <a:p>
            <a:pPr marL="0" indent="0">
              <a:buNone/>
            </a:pPr>
            <a:r>
              <a:rPr lang="uk-UA" sz="3200" dirty="0"/>
              <a:t>4.	Тварини, птахи та комахи;</a:t>
            </a:r>
          </a:p>
          <a:p>
            <a:pPr marL="0" indent="0">
              <a:buNone/>
            </a:pPr>
            <a:r>
              <a:rPr lang="uk-UA" sz="3200" dirty="0"/>
              <a:t>5.	Підвищена вологість повітря й сприятливий температурний режим;</a:t>
            </a:r>
          </a:p>
          <a:p>
            <a:pPr marL="0" indent="0">
              <a:buNone/>
            </a:pPr>
            <a:r>
              <a:rPr lang="uk-UA" sz="3200" dirty="0"/>
              <a:t>6.	Неякісні будівельні матеріали та конструкції (промокання, середовище для грибків і плісняви);</a:t>
            </a:r>
          </a:p>
          <a:p>
            <a:pPr marL="0" indent="0">
              <a:buNone/>
            </a:pPr>
            <a:r>
              <a:rPr lang="uk-UA" sz="3200" dirty="0"/>
              <a:t>7.	Провітрювання й порушення ізоляції в будівлях.</a:t>
            </a:r>
          </a:p>
        </p:txBody>
      </p:sp>
    </p:spTree>
    <p:extLst>
      <p:ext uri="{BB962C8B-B14F-4D97-AF65-F5344CB8AC3E}">
        <p14:creationId xmlns:p14="http://schemas.microsoft.com/office/powerpoint/2010/main" val="4124234600"/>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Прямокутник: округлені кути 29">
            <a:extLst>
              <a:ext uri="{FF2B5EF4-FFF2-40B4-BE49-F238E27FC236}">
                <a16:creationId xmlns:a16="http://schemas.microsoft.com/office/drawing/2014/main" id="{BA362CE8-9CDB-9B1B-527E-BB81A772B49D}"/>
              </a:ext>
            </a:extLst>
          </p:cNvPr>
          <p:cNvSpPr/>
          <p:nvPr/>
        </p:nvSpPr>
        <p:spPr>
          <a:xfrm>
            <a:off x="8353430" y="6456506"/>
            <a:ext cx="6165327" cy="3827719"/>
          </a:xfrm>
          <a:prstGeom prst="roundRect">
            <a:avLst/>
          </a:prstGeom>
          <a:solidFill>
            <a:srgbClr val="EEDE66"/>
          </a:solidFill>
          <a:ln>
            <a:solidFill>
              <a:srgbClr val="EEDE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35" name="Графіка 26" descr="Plant with solid fill">
            <a:extLst>
              <a:ext uri="{FF2B5EF4-FFF2-40B4-BE49-F238E27FC236}">
                <a16:creationId xmlns:a16="http://schemas.microsoft.com/office/drawing/2014/main" id="{FA0732B8-E5E7-BC46-1C27-4BD58F88137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88871" y="7072321"/>
            <a:ext cx="1138485" cy="1138485"/>
          </a:xfrm>
          <a:prstGeom prst="rect">
            <a:avLst/>
          </a:prstGeom>
        </p:spPr>
      </p:pic>
      <p:sp>
        <p:nvSpPr>
          <p:cNvPr id="7" name="Овал 6">
            <a:extLst>
              <a:ext uri="{FF2B5EF4-FFF2-40B4-BE49-F238E27FC236}">
                <a16:creationId xmlns:a16="http://schemas.microsoft.com/office/drawing/2014/main" id="{35137EBC-A5AD-D8FC-2898-A8F56E1A503D}"/>
              </a:ext>
            </a:extLst>
          </p:cNvPr>
          <p:cNvSpPr/>
          <p:nvPr/>
        </p:nvSpPr>
        <p:spPr>
          <a:xfrm>
            <a:off x="3309420" y="6856690"/>
            <a:ext cx="1663937" cy="1646683"/>
          </a:xfrm>
          <a:prstGeom prst="ellipse">
            <a:avLst/>
          </a:prstGeom>
          <a:noFill/>
          <a:ln w="76200">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5" name="Прямокутник: округлені кути 10">
            <a:extLst>
              <a:ext uri="{FF2B5EF4-FFF2-40B4-BE49-F238E27FC236}">
                <a16:creationId xmlns:a16="http://schemas.microsoft.com/office/drawing/2014/main" id="{1BC8C3B0-9815-AC17-B83B-D98BD4682CF3}"/>
              </a:ext>
            </a:extLst>
          </p:cNvPr>
          <p:cNvSpPr/>
          <p:nvPr/>
        </p:nvSpPr>
        <p:spPr>
          <a:xfrm>
            <a:off x="1066787" y="6451312"/>
            <a:ext cx="6165327" cy="3827719"/>
          </a:xfrm>
          <a:prstGeom prst="roundRect">
            <a:avLst/>
          </a:prstGeom>
          <a:solidFill>
            <a:srgbClr val="96D6F3"/>
          </a:solidFill>
          <a:ln>
            <a:solidFill>
              <a:srgbClr val="96D6F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2" name="Заголовок 1"/>
          <p:cNvSpPr>
            <a:spLocks noGrp="1"/>
          </p:cNvSpPr>
          <p:nvPr>
            <p:ph type="title"/>
          </p:nvPr>
        </p:nvSpPr>
        <p:spPr>
          <a:xfrm>
            <a:off x="2272824" y="1628200"/>
            <a:ext cx="17281880" cy="1941218"/>
          </a:xfrm>
        </p:spPr>
        <p:txBody>
          <a:bodyPr/>
          <a:lstStyle/>
          <a:p>
            <a:r>
              <a:rPr lang="uk-UA" sz="9600" dirty="0"/>
              <a:t>Санітарно-гігієнічний стан повітря закритих приміщень</a:t>
            </a:r>
            <a:endParaRPr lang="uk-UA" sz="6000" dirty="0"/>
          </a:p>
        </p:txBody>
      </p:sp>
      <p:sp>
        <p:nvSpPr>
          <p:cNvPr id="9" name="Прямокутник: округлені кути 17">
            <a:extLst>
              <a:ext uri="{FF2B5EF4-FFF2-40B4-BE49-F238E27FC236}">
                <a16:creationId xmlns:a16="http://schemas.microsoft.com/office/drawing/2014/main" id="{1EF09067-0B18-DCA2-CAA9-183E729B4C5C}"/>
              </a:ext>
            </a:extLst>
          </p:cNvPr>
          <p:cNvSpPr/>
          <p:nvPr/>
        </p:nvSpPr>
        <p:spPr>
          <a:xfrm>
            <a:off x="15640073" y="6398113"/>
            <a:ext cx="6165327" cy="3827719"/>
          </a:xfrm>
          <a:prstGeom prst="roundRect">
            <a:avLst/>
          </a:prstGeom>
          <a:solidFill>
            <a:srgbClr val="79C59F"/>
          </a:solidFill>
          <a:ln>
            <a:solidFill>
              <a:srgbClr val="79C59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a:p>
        </p:txBody>
      </p:sp>
      <p:grpSp>
        <p:nvGrpSpPr>
          <p:cNvPr id="10" name="Групувати 33">
            <a:extLst>
              <a:ext uri="{FF2B5EF4-FFF2-40B4-BE49-F238E27FC236}">
                <a16:creationId xmlns:a16="http://schemas.microsoft.com/office/drawing/2014/main" id="{8CD06883-60A3-03DB-87B0-2B9A638D55CE}"/>
              </a:ext>
            </a:extLst>
          </p:cNvPr>
          <p:cNvGrpSpPr/>
          <p:nvPr/>
        </p:nvGrpSpPr>
        <p:grpSpPr>
          <a:xfrm>
            <a:off x="15640073" y="6826327"/>
            <a:ext cx="6165327" cy="2776156"/>
            <a:chOff x="13545515" y="8642535"/>
            <a:chExt cx="6165327" cy="2776156"/>
          </a:xfrm>
        </p:grpSpPr>
        <p:sp>
          <p:nvSpPr>
            <p:cNvPr id="12" name="Овал 11">
              <a:extLst>
                <a:ext uri="{FF2B5EF4-FFF2-40B4-BE49-F238E27FC236}">
                  <a16:creationId xmlns:a16="http://schemas.microsoft.com/office/drawing/2014/main" id="{7EFF0335-1990-1436-E656-AE6E1BEB292D}"/>
                </a:ext>
              </a:extLst>
            </p:cNvPr>
            <p:cNvSpPr/>
            <p:nvPr/>
          </p:nvSpPr>
          <p:spPr>
            <a:xfrm>
              <a:off x="15796209" y="8642535"/>
              <a:ext cx="1663937" cy="1646683"/>
            </a:xfrm>
            <a:prstGeom prst="ellipse">
              <a:avLst/>
            </a:prstGeom>
            <a:noFill/>
            <a:ln w="76200">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13" name="Графіка 26" descr="Plant with solid fill">
              <a:extLst>
                <a:ext uri="{FF2B5EF4-FFF2-40B4-BE49-F238E27FC236}">
                  <a16:creationId xmlns:a16="http://schemas.microsoft.com/office/drawing/2014/main" id="{FA0732B8-E5E7-BC46-1C27-4BD58F88137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058934" y="8888529"/>
              <a:ext cx="1138485" cy="1138485"/>
            </a:xfrm>
            <a:prstGeom prst="rect">
              <a:avLst/>
            </a:prstGeom>
          </p:spPr>
        </p:pic>
        <p:sp>
          <p:nvSpPr>
            <p:cNvPr id="11" name="Прямокутник 18">
              <a:extLst>
                <a:ext uri="{FF2B5EF4-FFF2-40B4-BE49-F238E27FC236}">
                  <a16:creationId xmlns:a16="http://schemas.microsoft.com/office/drawing/2014/main" id="{BD772F43-430C-9564-24BB-A4FDED82ABC7}"/>
                </a:ext>
              </a:extLst>
            </p:cNvPr>
            <p:cNvSpPr/>
            <p:nvPr/>
          </p:nvSpPr>
          <p:spPr>
            <a:xfrm>
              <a:off x="13545515" y="9679438"/>
              <a:ext cx="6165327" cy="1739253"/>
            </a:xfrm>
            <a:prstGeom prst="rect">
              <a:avLst/>
            </a:prstGeom>
            <a:solidFill>
              <a:srgbClr val="4D4D4D"/>
            </a:solidFill>
            <a:ln>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2800" dirty="0"/>
                <a:t>Наявність  цвілевих грибів </a:t>
              </a:r>
            </a:p>
            <a:p>
              <a:pPr algn="ctr"/>
              <a:r>
                <a:rPr lang="uk-UA" sz="2800" dirty="0"/>
                <a:t>(фактор розвитку алергійних і </a:t>
              </a:r>
              <a:r>
                <a:rPr lang="uk-UA" sz="2800" dirty="0" err="1"/>
                <a:t>бронхолегеневих</a:t>
              </a:r>
              <a:r>
                <a:rPr lang="uk-UA" sz="2800" dirty="0"/>
                <a:t> захворювань)</a:t>
              </a:r>
              <a:endParaRPr lang="uk-UA" sz="2500" dirty="0"/>
            </a:p>
          </p:txBody>
        </p:sp>
      </p:grpSp>
      <p:grpSp>
        <p:nvGrpSpPr>
          <p:cNvPr id="15" name="Групувати 35">
            <a:extLst>
              <a:ext uri="{FF2B5EF4-FFF2-40B4-BE49-F238E27FC236}">
                <a16:creationId xmlns:a16="http://schemas.microsoft.com/office/drawing/2014/main" id="{658F44CB-42C7-5B06-56DC-AAC84EF98E45}"/>
              </a:ext>
            </a:extLst>
          </p:cNvPr>
          <p:cNvGrpSpPr/>
          <p:nvPr/>
        </p:nvGrpSpPr>
        <p:grpSpPr>
          <a:xfrm>
            <a:off x="8345369" y="6861884"/>
            <a:ext cx="6165327" cy="2776156"/>
            <a:chOff x="9295107" y="3440853"/>
            <a:chExt cx="6165327" cy="2776156"/>
          </a:xfrm>
        </p:grpSpPr>
        <p:sp>
          <p:nvSpPr>
            <p:cNvPr id="17" name="Овал 16">
              <a:extLst>
                <a:ext uri="{FF2B5EF4-FFF2-40B4-BE49-F238E27FC236}">
                  <a16:creationId xmlns:a16="http://schemas.microsoft.com/office/drawing/2014/main" id="{8B21FD1B-CEBC-65C4-0327-00DEF4A30331}"/>
                </a:ext>
              </a:extLst>
            </p:cNvPr>
            <p:cNvSpPr/>
            <p:nvPr/>
          </p:nvSpPr>
          <p:spPr>
            <a:xfrm>
              <a:off x="11545801" y="3440853"/>
              <a:ext cx="1663937" cy="1646683"/>
            </a:xfrm>
            <a:prstGeom prst="ellipse">
              <a:avLst/>
            </a:prstGeom>
            <a:noFill/>
            <a:ln w="76200">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6" name="Прямокутник 30">
              <a:extLst>
                <a:ext uri="{FF2B5EF4-FFF2-40B4-BE49-F238E27FC236}">
                  <a16:creationId xmlns:a16="http://schemas.microsoft.com/office/drawing/2014/main" id="{272AF3DD-C2C9-D4ED-2205-9924B1A457A8}"/>
                </a:ext>
              </a:extLst>
            </p:cNvPr>
            <p:cNvSpPr/>
            <p:nvPr/>
          </p:nvSpPr>
          <p:spPr>
            <a:xfrm>
              <a:off x="9295107" y="4442199"/>
              <a:ext cx="6165327" cy="1774810"/>
            </a:xfrm>
            <a:prstGeom prst="rect">
              <a:avLst/>
            </a:prstGeom>
            <a:solidFill>
              <a:srgbClr val="4D4D4D"/>
            </a:solidFill>
            <a:ln>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2800" dirty="0"/>
                <a:t>Наявність  мікроорганізмів, що </a:t>
              </a:r>
              <a:r>
                <a:rPr lang="uk-UA" sz="2800" dirty="0" err="1"/>
                <a:t>вегетують</a:t>
              </a:r>
              <a:r>
                <a:rPr lang="uk-UA" sz="2800" dirty="0"/>
                <a:t> на слизовій оболонці верхніх дихальних шляхів (альфа- і бета-стрептококи й стафілококи</a:t>
              </a:r>
              <a:endParaRPr lang="uk-UA" sz="2500" dirty="0"/>
            </a:p>
          </p:txBody>
        </p:sp>
      </p:grpSp>
      <p:sp>
        <p:nvSpPr>
          <p:cNvPr id="33" name="Овал 32">
            <a:extLst>
              <a:ext uri="{FF2B5EF4-FFF2-40B4-BE49-F238E27FC236}">
                <a16:creationId xmlns:a16="http://schemas.microsoft.com/office/drawing/2014/main" id="{35137EBC-A5AD-D8FC-2898-A8F56E1A503D}"/>
              </a:ext>
            </a:extLst>
          </p:cNvPr>
          <p:cNvSpPr/>
          <p:nvPr/>
        </p:nvSpPr>
        <p:spPr>
          <a:xfrm>
            <a:off x="3339540" y="6844821"/>
            <a:ext cx="1663937" cy="1646683"/>
          </a:xfrm>
          <a:prstGeom prst="ellipse">
            <a:avLst/>
          </a:prstGeom>
          <a:noFill/>
          <a:ln w="76200">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37" name="Графіка 26" descr="Plant with solid fill">
            <a:extLst>
              <a:ext uri="{FF2B5EF4-FFF2-40B4-BE49-F238E27FC236}">
                <a16:creationId xmlns:a16="http://schemas.microsoft.com/office/drawing/2014/main" id="{FA0732B8-E5E7-BC46-1C27-4BD58F88137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580208" y="7057240"/>
            <a:ext cx="1138485" cy="1138485"/>
          </a:xfrm>
          <a:prstGeom prst="rect">
            <a:avLst/>
          </a:prstGeom>
        </p:spPr>
      </p:pic>
      <p:sp>
        <p:nvSpPr>
          <p:cNvPr id="6" name="Прямокутник 11">
            <a:extLst>
              <a:ext uri="{FF2B5EF4-FFF2-40B4-BE49-F238E27FC236}">
                <a16:creationId xmlns:a16="http://schemas.microsoft.com/office/drawing/2014/main" id="{3B3FA5FA-96DB-E021-B109-23D5B0627BAE}"/>
              </a:ext>
            </a:extLst>
          </p:cNvPr>
          <p:cNvSpPr/>
          <p:nvPr/>
        </p:nvSpPr>
        <p:spPr>
          <a:xfrm>
            <a:off x="1058725" y="7848048"/>
            <a:ext cx="6173389" cy="1769616"/>
          </a:xfrm>
          <a:prstGeom prst="rect">
            <a:avLst/>
          </a:prstGeom>
          <a:solidFill>
            <a:srgbClr val="4D4D4D"/>
          </a:solidFill>
          <a:ln>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sz="2500" dirty="0" err="1"/>
              <a:t>Загальна</a:t>
            </a:r>
            <a:r>
              <a:rPr lang="ru-RU" sz="2500" dirty="0"/>
              <a:t>  </a:t>
            </a:r>
            <a:r>
              <a:rPr lang="ru-RU" sz="2500" dirty="0" err="1"/>
              <a:t>кількість</a:t>
            </a:r>
            <a:r>
              <a:rPr lang="ru-RU" sz="2500" dirty="0"/>
              <a:t> </a:t>
            </a:r>
            <a:r>
              <a:rPr lang="ru-RU" sz="2500" dirty="0" err="1"/>
              <a:t>мікроорганізмів</a:t>
            </a:r>
            <a:r>
              <a:rPr lang="ru-RU" sz="2500" dirty="0"/>
              <a:t> </a:t>
            </a:r>
          </a:p>
          <a:p>
            <a:pPr algn="ctr"/>
            <a:r>
              <a:rPr lang="ru-RU" sz="2500" dirty="0"/>
              <a:t>в 1 куб. м (</a:t>
            </a:r>
            <a:r>
              <a:rPr lang="ru-RU" sz="2500" dirty="0" err="1"/>
              <a:t>мікробне</a:t>
            </a:r>
            <a:r>
              <a:rPr lang="ru-RU" sz="2500" dirty="0"/>
              <a:t> число)</a:t>
            </a:r>
            <a:endParaRPr lang="uk-UA" sz="2500" dirty="0"/>
          </a:p>
        </p:txBody>
      </p:sp>
    </p:spTree>
    <p:extLst>
      <p:ext uri="{BB962C8B-B14F-4D97-AF65-F5344CB8AC3E}">
        <p14:creationId xmlns:p14="http://schemas.microsoft.com/office/powerpoint/2010/main" val="1953732560"/>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3">
            <a:extLst>
              <a:ext uri="{FF2B5EF4-FFF2-40B4-BE49-F238E27FC236}">
                <a16:creationId xmlns:a16="http://schemas.microsoft.com/office/drawing/2014/main" id="{74065650-5091-7819-E6D3-662453645F84}"/>
              </a:ext>
            </a:extLst>
          </p:cNvPr>
          <p:cNvSpPr>
            <a:spLocks noGrp="1"/>
          </p:cNvSpPr>
          <p:nvPr>
            <p:ph type="title"/>
          </p:nvPr>
        </p:nvSpPr>
        <p:spPr>
          <a:xfrm>
            <a:off x="685010" y="1733142"/>
            <a:ext cx="14614082" cy="826248"/>
          </a:xfrm>
        </p:spPr>
        <p:txBody>
          <a:bodyPr/>
          <a:lstStyle/>
          <a:p>
            <a:r>
              <a:rPr lang="uk-UA" sz="6000" noProof="0" dirty="0"/>
              <a:t>Вступ</a:t>
            </a:r>
          </a:p>
        </p:txBody>
      </p:sp>
      <p:sp>
        <p:nvSpPr>
          <p:cNvPr id="16" name="Прямокутник: округлені кути 15">
            <a:extLst>
              <a:ext uri="{FF2B5EF4-FFF2-40B4-BE49-F238E27FC236}">
                <a16:creationId xmlns:a16="http://schemas.microsoft.com/office/drawing/2014/main" id="{F68531A2-A3AA-BB17-F094-C5E475772132}"/>
              </a:ext>
            </a:extLst>
          </p:cNvPr>
          <p:cNvSpPr/>
          <p:nvPr/>
        </p:nvSpPr>
        <p:spPr>
          <a:xfrm>
            <a:off x="1512196" y="2736235"/>
            <a:ext cx="9422296" cy="1083553"/>
          </a:xfrm>
          <a:prstGeom prst="roundRect">
            <a:avLst/>
          </a:prstGeom>
          <a:solidFill>
            <a:srgbClr val="EEDE66"/>
          </a:solidFill>
          <a:ln>
            <a:solidFill>
              <a:srgbClr val="EEDE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3600" b="1" noProof="0">
                <a:solidFill>
                  <a:srgbClr val="4D4D4D"/>
                </a:solidFill>
              </a:rPr>
              <a:t>План лекції</a:t>
            </a:r>
          </a:p>
        </p:txBody>
      </p:sp>
      <p:sp>
        <p:nvSpPr>
          <p:cNvPr id="18" name="TextBox 17">
            <a:extLst>
              <a:ext uri="{FF2B5EF4-FFF2-40B4-BE49-F238E27FC236}">
                <a16:creationId xmlns:a16="http://schemas.microsoft.com/office/drawing/2014/main" id="{28FFC547-C4D4-CD1B-9D4E-9B9F61BA65C5}"/>
              </a:ext>
            </a:extLst>
          </p:cNvPr>
          <p:cNvSpPr txBox="1"/>
          <p:nvPr/>
        </p:nvSpPr>
        <p:spPr>
          <a:xfrm>
            <a:off x="3373586" y="4404530"/>
            <a:ext cx="8239950" cy="615553"/>
          </a:xfrm>
          <a:prstGeom prst="rect">
            <a:avLst/>
          </a:prstGeom>
          <a:noFill/>
        </p:spPr>
        <p:txBody>
          <a:bodyPr wrap="square" rtlCol="0">
            <a:spAutoFit/>
          </a:bodyPr>
          <a:lstStyle/>
          <a:p>
            <a:pPr algn="just"/>
            <a:r>
              <a:rPr lang="uk-UA" sz="3400" dirty="0">
                <a:latin typeface="+mj-lt"/>
              </a:rPr>
              <a:t>Поняття та термінологія</a:t>
            </a:r>
          </a:p>
        </p:txBody>
      </p:sp>
      <p:sp>
        <p:nvSpPr>
          <p:cNvPr id="19" name="TextBox 18">
            <a:extLst>
              <a:ext uri="{FF2B5EF4-FFF2-40B4-BE49-F238E27FC236}">
                <a16:creationId xmlns:a16="http://schemas.microsoft.com/office/drawing/2014/main" id="{150CC91F-BB7C-BB33-4297-8F3CEF2DCF80}"/>
              </a:ext>
            </a:extLst>
          </p:cNvPr>
          <p:cNvSpPr txBox="1"/>
          <p:nvPr/>
        </p:nvSpPr>
        <p:spPr>
          <a:xfrm>
            <a:off x="3294546" y="6214159"/>
            <a:ext cx="8239950" cy="1138773"/>
          </a:xfrm>
          <a:prstGeom prst="rect">
            <a:avLst/>
          </a:prstGeom>
          <a:noFill/>
        </p:spPr>
        <p:txBody>
          <a:bodyPr wrap="square" rtlCol="0">
            <a:spAutoFit/>
          </a:bodyPr>
          <a:lstStyle/>
          <a:p>
            <a:pPr algn="just"/>
            <a:r>
              <a:rPr lang="ru-RU" sz="3400" noProof="1">
                <a:latin typeface="+mj-lt"/>
              </a:rPr>
              <a:t>Історія застосування фітонцидів та фітонцидних рослин</a:t>
            </a:r>
            <a:endParaRPr lang="ru-RU" noProof="1">
              <a:latin typeface="+mj-lt"/>
            </a:endParaRPr>
          </a:p>
        </p:txBody>
      </p:sp>
      <p:sp>
        <p:nvSpPr>
          <p:cNvPr id="20" name="Прямокутник: округлені кути 19">
            <a:extLst>
              <a:ext uri="{FF2B5EF4-FFF2-40B4-BE49-F238E27FC236}">
                <a16:creationId xmlns:a16="http://schemas.microsoft.com/office/drawing/2014/main" id="{DB80D424-1E72-9A5E-A36E-1F4835221B25}"/>
              </a:ext>
            </a:extLst>
          </p:cNvPr>
          <p:cNvSpPr/>
          <p:nvPr/>
        </p:nvSpPr>
        <p:spPr>
          <a:xfrm>
            <a:off x="1512195" y="5899710"/>
            <a:ext cx="1272207" cy="1083553"/>
          </a:xfrm>
          <a:prstGeom prst="roundRect">
            <a:avLst/>
          </a:prstGeom>
          <a:solidFill>
            <a:srgbClr val="EEDE66"/>
          </a:solidFill>
          <a:ln>
            <a:solidFill>
              <a:srgbClr val="EEDE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9200" b="1" noProof="0">
                <a:solidFill>
                  <a:srgbClr val="4D4D4D"/>
                </a:solidFill>
                <a:latin typeface="+mj-lt"/>
              </a:rPr>
              <a:t>2</a:t>
            </a:r>
          </a:p>
        </p:txBody>
      </p:sp>
      <p:sp>
        <p:nvSpPr>
          <p:cNvPr id="21" name="Прямокутник: округлені кути 20">
            <a:extLst>
              <a:ext uri="{FF2B5EF4-FFF2-40B4-BE49-F238E27FC236}">
                <a16:creationId xmlns:a16="http://schemas.microsoft.com/office/drawing/2014/main" id="{8577D756-3C73-E401-827C-E80547D04463}"/>
              </a:ext>
            </a:extLst>
          </p:cNvPr>
          <p:cNvSpPr/>
          <p:nvPr/>
        </p:nvSpPr>
        <p:spPr>
          <a:xfrm>
            <a:off x="1512196" y="4149523"/>
            <a:ext cx="1272207" cy="1083553"/>
          </a:xfrm>
          <a:prstGeom prst="roundRect">
            <a:avLst/>
          </a:prstGeom>
          <a:solidFill>
            <a:srgbClr val="EEDE66"/>
          </a:solidFill>
          <a:ln>
            <a:solidFill>
              <a:srgbClr val="EEDE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9200" b="1" noProof="0" dirty="0">
                <a:solidFill>
                  <a:srgbClr val="4D4D4D"/>
                </a:solidFill>
                <a:latin typeface="+mj-lt"/>
              </a:rPr>
              <a:t>1</a:t>
            </a:r>
          </a:p>
        </p:txBody>
      </p:sp>
      <p:sp>
        <p:nvSpPr>
          <p:cNvPr id="22" name="Прямокутник: округлені кути 20">
            <a:extLst>
              <a:ext uri="{FF2B5EF4-FFF2-40B4-BE49-F238E27FC236}">
                <a16:creationId xmlns:a16="http://schemas.microsoft.com/office/drawing/2014/main" id="{8577D756-3C73-E401-827C-E80547D04463}"/>
              </a:ext>
            </a:extLst>
          </p:cNvPr>
          <p:cNvSpPr/>
          <p:nvPr/>
        </p:nvSpPr>
        <p:spPr>
          <a:xfrm>
            <a:off x="1509147" y="7520763"/>
            <a:ext cx="1272207" cy="1083553"/>
          </a:xfrm>
          <a:prstGeom prst="roundRect">
            <a:avLst/>
          </a:prstGeom>
          <a:solidFill>
            <a:srgbClr val="EEDE66"/>
          </a:solidFill>
          <a:ln>
            <a:solidFill>
              <a:srgbClr val="EEDE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9200" b="1" noProof="0" dirty="0">
                <a:solidFill>
                  <a:srgbClr val="4D4D4D"/>
                </a:solidFill>
                <a:latin typeface="+mj-lt"/>
              </a:rPr>
              <a:t>3</a:t>
            </a:r>
          </a:p>
        </p:txBody>
      </p:sp>
      <p:sp>
        <p:nvSpPr>
          <p:cNvPr id="23" name="TextBox 22">
            <a:extLst>
              <a:ext uri="{FF2B5EF4-FFF2-40B4-BE49-F238E27FC236}">
                <a16:creationId xmlns:a16="http://schemas.microsoft.com/office/drawing/2014/main" id="{28FFC547-C4D4-CD1B-9D4E-9B9F61BA65C5}"/>
              </a:ext>
            </a:extLst>
          </p:cNvPr>
          <p:cNvSpPr txBox="1"/>
          <p:nvPr/>
        </p:nvSpPr>
        <p:spPr>
          <a:xfrm>
            <a:off x="3373586" y="7754061"/>
            <a:ext cx="8239950" cy="615553"/>
          </a:xfrm>
          <a:prstGeom prst="rect">
            <a:avLst/>
          </a:prstGeom>
          <a:noFill/>
        </p:spPr>
        <p:txBody>
          <a:bodyPr wrap="square" rtlCol="0">
            <a:spAutoFit/>
          </a:bodyPr>
          <a:lstStyle/>
          <a:p>
            <a:pPr algn="just"/>
            <a:r>
              <a:rPr lang="uk-UA" sz="3400" dirty="0">
                <a:latin typeface="+mj-lt"/>
              </a:rPr>
              <a:t>Властивості фітонцидів</a:t>
            </a:r>
          </a:p>
        </p:txBody>
      </p:sp>
      <p:sp>
        <p:nvSpPr>
          <p:cNvPr id="25" name="Прямокутник: округлені кути 19">
            <a:extLst>
              <a:ext uri="{FF2B5EF4-FFF2-40B4-BE49-F238E27FC236}">
                <a16:creationId xmlns:a16="http://schemas.microsoft.com/office/drawing/2014/main" id="{DB80D424-1E72-9A5E-A36E-1F4835221B25}"/>
              </a:ext>
            </a:extLst>
          </p:cNvPr>
          <p:cNvSpPr/>
          <p:nvPr/>
        </p:nvSpPr>
        <p:spPr>
          <a:xfrm>
            <a:off x="13090156" y="5776902"/>
            <a:ext cx="1272207" cy="1083553"/>
          </a:xfrm>
          <a:prstGeom prst="roundRect">
            <a:avLst/>
          </a:prstGeom>
          <a:solidFill>
            <a:srgbClr val="EEDE66"/>
          </a:solidFill>
          <a:ln>
            <a:solidFill>
              <a:srgbClr val="EEDE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9200" b="1" noProof="0" dirty="0">
                <a:solidFill>
                  <a:srgbClr val="4D4D4D"/>
                </a:solidFill>
                <a:latin typeface="+mj-lt"/>
              </a:rPr>
              <a:t>5</a:t>
            </a:r>
          </a:p>
        </p:txBody>
      </p:sp>
      <p:sp>
        <p:nvSpPr>
          <p:cNvPr id="26" name="Прямокутник: округлені кути 20">
            <a:extLst>
              <a:ext uri="{FF2B5EF4-FFF2-40B4-BE49-F238E27FC236}">
                <a16:creationId xmlns:a16="http://schemas.microsoft.com/office/drawing/2014/main" id="{8577D756-3C73-E401-827C-E80547D04463}"/>
              </a:ext>
            </a:extLst>
          </p:cNvPr>
          <p:cNvSpPr/>
          <p:nvPr/>
        </p:nvSpPr>
        <p:spPr>
          <a:xfrm>
            <a:off x="13090157" y="4026715"/>
            <a:ext cx="1272207" cy="1083553"/>
          </a:xfrm>
          <a:prstGeom prst="roundRect">
            <a:avLst/>
          </a:prstGeom>
          <a:solidFill>
            <a:srgbClr val="EEDE66"/>
          </a:solidFill>
          <a:ln>
            <a:solidFill>
              <a:srgbClr val="EEDE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9200" b="1" noProof="0" dirty="0">
                <a:solidFill>
                  <a:srgbClr val="4D4D4D"/>
                </a:solidFill>
                <a:latin typeface="+mj-lt"/>
              </a:rPr>
              <a:t>4</a:t>
            </a:r>
          </a:p>
        </p:txBody>
      </p:sp>
      <p:sp>
        <p:nvSpPr>
          <p:cNvPr id="27" name="Прямокутник: округлені кути 20">
            <a:extLst>
              <a:ext uri="{FF2B5EF4-FFF2-40B4-BE49-F238E27FC236}">
                <a16:creationId xmlns:a16="http://schemas.microsoft.com/office/drawing/2014/main" id="{8577D756-3C73-E401-827C-E80547D04463}"/>
              </a:ext>
            </a:extLst>
          </p:cNvPr>
          <p:cNvSpPr/>
          <p:nvPr/>
        </p:nvSpPr>
        <p:spPr>
          <a:xfrm>
            <a:off x="13087108" y="7397955"/>
            <a:ext cx="1272207" cy="1083553"/>
          </a:xfrm>
          <a:prstGeom prst="roundRect">
            <a:avLst/>
          </a:prstGeom>
          <a:solidFill>
            <a:srgbClr val="EEDE66"/>
          </a:solidFill>
          <a:ln>
            <a:solidFill>
              <a:srgbClr val="EEDE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9200" b="1" noProof="0" dirty="0">
                <a:solidFill>
                  <a:srgbClr val="4D4D4D"/>
                </a:solidFill>
                <a:latin typeface="+mj-lt"/>
              </a:rPr>
              <a:t>6</a:t>
            </a:r>
          </a:p>
        </p:txBody>
      </p:sp>
      <p:sp>
        <p:nvSpPr>
          <p:cNvPr id="28" name="TextBox 27">
            <a:extLst>
              <a:ext uri="{FF2B5EF4-FFF2-40B4-BE49-F238E27FC236}">
                <a16:creationId xmlns:a16="http://schemas.microsoft.com/office/drawing/2014/main" id="{28FFC547-C4D4-CD1B-9D4E-9B9F61BA65C5}"/>
              </a:ext>
            </a:extLst>
          </p:cNvPr>
          <p:cNvSpPr txBox="1"/>
          <p:nvPr/>
        </p:nvSpPr>
        <p:spPr>
          <a:xfrm>
            <a:off x="15299092" y="4404530"/>
            <a:ext cx="8239950" cy="615553"/>
          </a:xfrm>
          <a:prstGeom prst="rect">
            <a:avLst/>
          </a:prstGeom>
          <a:noFill/>
        </p:spPr>
        <p:txBody>
          <a:bodyPr wrap="square" rtlCol="0">
            <a:spAutoFit/>
          </a:bodyPr>
          <a:lstStyle/>
          <a:p>
            <a:pPr algn="just"/>
            <a:r>
              <a:rPr lang="uk-UA" sz="3400" dirty="0">
                <a:latin typeface="+mj-lt"/>
              </a:rPr>
              <a:t>Фітодизайн</a:t>
            </a:r>
          </a:p>
        </p:txBody>
      </p:sp>
      <p:sp>
        <p:nvSpPr>
          <p:cNvPr id="29" name="TextBox 28">
            <a:extLst>
              <a:ext uri="{FF2B5EF4-FFF2-40B4-BE49-F238E27FC236}">
                <a16:creationId xmlns:a16="http://schemas.microsoft.com/office/drawing/2014/main" id="{150CC91F-BB7C-BB33-4297-8F3CEF2DCF80}"/>
              </a:ext>
            </a:extLst>
          </p:cNvPr>
          <p:cNvSpPr txBox="1"/>
          <p:nvPr/>
        </p:nvSpPr>
        <p:spPr>
          <a:xfrm>
            <a:off x="15299092" y="5906382"/>
            <a:ext cx="8239950" cy="615553"/>
          </a:xfrm>
          <a:prstGeom prst="rect">
            <a:avLst/>
          </a:prstGeom>
          <a:noFill/>
        </p:spPr>
        <p:txBody>
          <a:bodyPr wrap="square" rtlCol="0">
            <a:spAutoFit/>
          </a:bodyPr>
          <a:lstStyle/>
          <a:p>
            <a:pPr algn="just"/>
            <a:r>
              <a:rPr lang="uk-UA" sz="3400" dirty="0">
                <a:latin typeface="+mj-lt"/>
              </a:rPr>
              <a:t>Методи експериментальних досліджень</a:t>
            </a:r>
          </a:p>
        </p:txBody>
      </p:sp>
      <p:sp>
        <p:nvSpPr>
          <p:cNvPr id="30" name="TextBox 29">
            <a:extLst>
              <a:ext uri="{FF2B5EF4-FFF2-40B4-BE49-F238E27FC236}">
                <a16:creationId xmlns:a16="http://schemas.microsoft.com/office/drawing/2014/main" id="{28FFC547-C4D4-CD1B-9D4E-9B9F61BA65C5}"/>
              </a:ext>
            </a:extLst>
          </p:cNvPr>
          <p:cNvSpPr txBox="1"/>
          <p:nvPr/>
        </p:nvSpPr>
        <p:spPr>
          <a:xfrm>
            <a:off x="15299092" y="7446284"/>
            <a:ext cx="8239950" cy="1138773"/>
          </a:xfrm>
          <a:prstGeom prst="rect">
            <a:avLst/>
          </a:prstGeom>
          <a:noFill/>
        </p:spPr>
        <p:txBody>
          <a:bodyPr wrap="square" rtlCol="0">
            <a:spAutoFit/>
          </a:bodyPr>
          <a:lstStyle/>
          <a:p>
            <a:pPr algn="just"/>
            <a:r>
              <a:rPr lang="uk-UA" sz="3400" dirty="0">
                <a:latin typeface="+mj-lt"/>
              </a:rPr>
              <a:t>Приклади фітодизайну</a:t>
            </a:r>
          </a:p>
          <a:p>
            <a:pPr algn="just"/>
            <a:r>
              <a:rPr lang="uk-UA" sz="3400" dirty="0">
                <a:latin typeface="+mj-lt"/>
              </a:rPr>
              <a:t>Практичний  кейс</a:t>
            </a:r>
          </a:p>
        </p:txBody>
      </p:sp>
    </p:spTree>
    <p:extLst>
      <p:ext uri="{BB962C8B-B14F-4D97-AF65-F5344CB8AC3E}">
        <p14:creationId xmlns:p14="http://schemas.microsoft.com/office/powerpoint/2010/main" val="1161341211"/>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671006-97EC-EB13-FA26-D7FDDDFA4C68}"/>
            </a:ext>
          </a:extLst>
        </p:cNvPr>
        <p:cNvGrpSpPr/>
        <p:nvPr/>
      </p:nvGrpSpPr>
      <p:grpSpPr>
        <a:xfrm>
          <a:off x="0" y="0"/>
          <a:ext cx="0" cy="0"/>
          <a:chOff x="0" y="0"/>
          <a:chExt cx="0" cy="0"/>
        </a:xfrm>
      </p:grpSpPr>
      <p:sp>
        <p:nvSpPr>
          <p:cNvPr id="11" name="Заголовок 1"/>
          <p:cNvSpPr txBox="1">
            <a:spLocks/>
          </p:cNvSpPr>
          <p:nvPr/>
        </p:nvSpPr>
        <p:spPr>
          <a:xfrm>
            <a:off x="1676400" y="2010411"/>
            <a:ext cx="21031200" cy="265112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5400" dirty="0" err="1">
                <a:latin typeface="TITILLIUMMAPS29L-400WT" pitchFamily="2" charset="77"/>
              </a:rPr>
              <a:t>Динаміка</a:t>
            </a:r>
            <a:r>
              <a:rPr lang="ru-RU" sz="5400" dirty="0">
                <a:latin typeface="TITILLIUMMAPS29L-400WT" pitchFamily="2" charset="77"/>
              </a:rPr>
              <a:t> </a:t>
            </a:r>
            <a:r>
              <a:rPr lang="ru-RU" sz="5400" dirty="0" err="1">
                <a:latin typeface="TITILLIUMMAPS29L-400WT" pitchFamily="2" charset="77"/>
              </a:rPr>
              <a:t>зміни</a:t>
            </a:r>
            <a:r>
              <a:rPr lang="ru-RU" sz="5400" dirty="0">
                <a:latin typeface="TITILLIUMMAPS29L-400WT" pitchFamily="2" charset="77"/>
              </a:rPr>
              <a:t> </a:t>
            </a:r>
            <a:r>
              <a:rPr lang="ru-RU" sz="5400" dirty="0" err="1">
                <a:latin typeface="TITILLIUMMAPS29L-400WT" pitchFamily="2" charset="77"/>
              </a:rPr>
              <a:t>мікробного</a:t>
            </a:r>
            <a:r>
              <a:rPr lang="ru-RU" sz="5400" dirty="0">
                <a:latin typeface="TITILLIUMMAPS29L-400WT" pitchFamily="2" charset="77"/>
              </a:rPr>
              <a:t> числа </a:t>
            </a:r>
          </a:p>
          <a:p>
            <a:r>
              <a:rPr lang="ru-RU" sz="5400" dirty="0">
                <a:latin typeface="TITILLIUMMAPS29L-400WT" pitchFamily="2" charset="77"/>
              </a:rPr>
              <a:t>в </a:t>
            </a:r>
            <a:r>
              <a:rPr lang="ru-RU" sz="5400" dirty="0" err="1">
                <a:latin typeface="TITILLIUMMAPS29L-400WT" pitchFamily="2" charset="77"/>
              </a:rPr>
              <a:t>дослідному</a:t>
            </a:r>
            <a:r>
              <a:rPr lang="ru-RU" sz="5400" dirty="0">
                <a:latin typeface="TITILLIUMMAPS29L-400WT" pitchFamily="2" charset="77"/>
              </a:rPr>
              <a:t>  й контрольному </a:t>
            </a:r>
            <a:r>
              <a:rPr lang="ru-RU" sz="5400" dirty="0" err="1">
                <a:latin typeface="TITILLIUMMAPS29L-400WT" pitchFamily="2" charset="77"/>
              </a:rPr>
              <a:t>приміщеннях</a:t>
            </a:r>
            <a:endParaRPr lang="uk-UA" sz="5400" dirty="0">
              <a:latin typeface="TITILLIUMMAPS29L-400WT" pitchFamily="2" charset="77"/>
            </a:endParaRPr>
          </a:p>
        </p:txBody>
      </p:sp>
      <p:sp>
        <p:nvSpPr>
          <p:cNvPr id="4" name="Заголовок 1"/>
          <p:cNvSpPr txBox="1">
            <a:spLocks/>
          </p:cNvSpPr>
          <p:nvPr/>
        </p:nvSpPr>
        <p:spPr>
          <a:xfrm>
            <a:off x="3233357" y="12051243"/>
            <a:ext cx="21031200" cy="265112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uk-UA" dirty="0" err="1"/>
              <a:t>Змiна</a:t>
            </a:r>
            <a:r>
              <a:rPr lang="uk-UA" dirty="0"/>
              <a:t> числа </a:t>
            </a:r>
            <a:r>
              <a:rPr lang="uk-UA" dirty="0" err="1"/>
              <a:t>мiкроорганiзмiв</a:t>
            </a:r>
            <a:r>
              <a:rPr lang="uk-UA" dirty="0"/>
              <a:t> в 1 м. куб. </a:t>
            </a:r>
            <a:r>
              <a:rPr lang="uk-UA" dirty="0" err="1"/>
              <a:t>повiтря</a:t>
            </a:r>
            <a:r>
              <a:rPr lang="uk-UA" dirty="0"/>
              <a:t> (вересень 2010 р)</a:t>
            </a:r>
            <a:br>
              <a:rPr lang="uk-UA" dirty="0"/>
            </a:br>
            <a:endParaRPr lang="uk-UA" dirty="0"/>
          </a:p>
        </p:txBody>
      </p:sp>
      <p:pic>
        <p:nvPicPr>
          <p:cNvPr id="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9770" y="3766388"/>
            <a:ext cx="13508117" cy="79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1486695"/>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671006-97EC-EB13-FA26-D7FDDDFA4C68}"/>
            </a:ext>
          </a:extLst>
        </p:cNvPr>
        <p:cNvGrpSpPr/>
        <p:nvPr/>
      </p:nvGrpSpPr>
      <p:grpSpPr>
        <a:xfrm>
          <a:off x="0" y="0"/>
          <a:ext cx="0" cy="0"/>
          <a:chOff x="0" y="0"/>
          <a:chExt cx="0" cy="0"/>
        </a:xfrm>
      </p:grpSpPr>
      <p:sp>
        <p:nvSpPr>
          <p:cNvPr id="11" name="Заголовок 1"/>
          <p:cNvSpPr txBox="1">
            <a:spLocks/>
          </p:cNvSpPr>
          <p:nvPr/>
        </p:nvSpPr>
        <p:spPr>
          <a:xfrm>
            <a:off x="1676400" y="2010411"/>
            <a:ext cx="21031200" cy="265112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5400" dirty="0" err="1">
                <a:latin typeface="TITILLIUMMAPS29L-400WT" pitchFamily="2" charset="77"/>
              </a:rPr>
              <a:t>Динаміка</a:t>
            </a:r>
            <a:r>
              <a:rPr lang="ru-RU" sz="5400" dirty="0">
                <a:latin typeface="TITILLIUMMAPS29L-400WT" pitchFamily="2" charset="77"/>
              </a:rPr>
              <a:t> </a:t>
            </a:r>
            <a:r>
              <a:rPr lang="ru-RU" sz="5400" dirty="0" err="1">
                <a:latin typeface="TITILLIUMMAPS29L-400WT" pitchFamily="2" charset="77"/>
              </a:rPr>
              <a:t>зміни</a:t>
            </a:r>
            <a:r>
              <a:rPr lang="ru-RU" sz="5400" dirty="0">
                <a:latin typeface="TITILLIUMMAPS29L-400WT" pitchFamily="2" charset="77"/>
              </a:rPr>
              <a:t> </a:t>
            </a:r>
            <a:r>
              <a:rPr lang="ru-RU" sz="5400" dirty="0" err="1">
                <a:latin typeface="TITILLIUMMAPS29L-400WT" pitchFamily="2" charset="77"/>
              </a:rPr>
              <a:t>мікробного</a:t>
            </a:r>
            <a:r>
              <a:rPr lang="ru-RU" sz="5400" dirty="0">
                <a:latin typeface="TITILLIUMMAPS29L-400WT" pitchFamily="2" charset="77"/>
              </a:rPr>
              <a:t> числа </a:t>
            </a:r>
          </a:p>
          <a:p>
            <a:r>
              <a:rPr lang="ru-RU" sz="5400" dirty="0">
                <a:latin typeface="TITILLIUMMAPS29L-400WT" pitchFamily="2" charset="77"/>
              </a:rPr>
              <a:t>в </a:t>
            </a:r>
            <a:r>
              <a:rPr lang="ru-RU" sz="5400" dirty="0" err="1">
                <a:latin typeface="TITILLIUMMAPS29L-400WT" pitchFamily="2" charset="77"/>
              </a:rPr>
              <a:t>дослідному</a:t>
            </a:r>
            <a:r>
              <a:rPr lang="ru-RU" sz="5400" dirty="0">
                <a:latin typeface="TITILLIUMMAPS29L-400WT" pitchFamily="2" charset="77"/>
              </a:rPr>
              <a:t>  й контрольному </a:t>
            </a:r>
            <a:r>
              <a:rPr lang="ru-RU" sz="5400" dirty="0" err="1">
                <a:latin typeface="TITILLIUMMAPS29L-400WT" pitchFamily="2" charset="77"/>
              </a:rPr>
              <a:t>приміщеннях</a:t>
            </a:r>
            <a:endParaRPr lang="uk-UA" sz="5400" dirty="0">
              <a:latin typeface="TITILLIUMMAPS29L-400WT" pitchFamily="2" charset="77"/>
            </a:endParaRPr>
          </a:p>
        </p:txBody>
      </p:sp>
      <p:pic>
        <p:nvPicPr>
          <p:cNvPr id="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001" y="3753224"/>
            <a:ext cx="13914099" cy="7920000"/>
          </a:xfrm>
          <a:prstGeom prst="rect">
            <a:avLst/>
          </a:prstGeom>
          <a:noFill/>
          <a:extLst>
            <a:ext uri="{909E8E84-426E-40DD-AFC4-6F175D3DCCD1}">
              <a14:hiddenFill xmlns:a14="http://schemas.microsoft.com/office/drawing/2010/main">
                <a:solidFill>
                  <a:srgbClr val="FFFFFF"/>
                </a:solidFill>
              </a14:hiddenFill>
            </a:ext>
          </a:extLst>
        </p:spPr>
      </p:pic>
      <p:sp>
        <p:nvSpPr>
          <p:cNvPr id="4" name="Заголовок 1"/>
          <p:cNvSpPr txBox="1">
            <a:spLocks/>
          </p:cNvSpPr>
          <p:nvPr/>
        </p:nvSpPr>
        <p:spPr>
          <a:xfrm>
            <a:off x="3105705" y="12090474"/>
            <a:ext cx="21031200" cy="265112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uk-UA" dirty="0" err="1"/>
              <a:t>Змiна</a:t>
            </a:r>
            <a:r>
              <a:rPr lang="uk-UA" dirty="0"/>
              <a:t> числа </a:t>
            </a:r>
            <a:r>
              <a:rPr lang="uk-UA" dirty="0" err="1"/>
              <a:t>мiкроорганiзмiв</a:t>
            </a:r>
            <a:r>
              <a:rPr lang="uk-UA" dirty="0"/>
              <a:t> в 1 м. куб. </a:t>
            </a:r>
            <a:r>
              <a:rPr lang="uk-UA" dirty="0" err="1"/>
              <a:t>повiтря</a:t>
            </a:r>
            <a:r>
              <a:rPr lang="uk-UA" dirty="0"/>
              <a:t> (жовтень 2010 р)</a:t>
            </a:r>
            <a:br>
              <a:rPr lang="uk-UA" dirty="0"/>
            </a:br>
            <a:endParaRPr lang="uk-UA" dirty="0"/>
          </a:p>
        </p:txBody>
      </p:sp>
    </p:spTree>
    <p:extLst>
      <p:ext uri="{BB962C8B-B14F-4D97-AF65-F5344CB8AC3E}">
        <p14:creationId xmlns:p14="http://schemas.microsoft.com/office/powerpoint/2010/main" val="2288982059"/>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671006-97EC-EB13-FA26-D7FDDDFA4C68}"/>
            </a:ext>
          </a:extLst>
        </p:cNvPr>
        <p:cNvGrpSpPr/>
        <p:nvPr/>
      </p:nvGrpSpPr>
      <p:grpSpPr>
        <a:xfrm>
          <a:off x="0" y="0"/>
          <a:ext cx="0" cy="0"/>
          <a:chOff x="0" y="0"/>
          <a:chExt cx="0" cy="0"/>
        </a:xfrm>
      </p:grpSpPr>
      <p:sp>
        <p:nvSpPr>
          <p:cNvPr id="11" name="Заголовок 1"/>
          <p:cNvSpPr txBox="1">
            <a:spLocks/>
          </p:cNvSpPr>
          <p:nvPr/>
        </p:nvSpPr>
        <p:spPr>
          <a:xfrm>
            <a:off x="1676400" y="2010411"/>
            <a:ext cx="21031200" cy="265112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5400" dirty="0" err="1">
                <a:latin typeface="TITILLIUMMAPS29L-400WT" pitchFamily="2" charset="77"/>
              </a:rPr>
              <a:t>Динаміка</a:t>
            </a:r>
            <a:r>
              <a:rPr lang="ru-RU" sz="5400" dirty="0">
                <a:latin typeface="TITILLIUMMAPS29L-400WT" pitchFamily="2" charset="77"/>
              </a:rPr>
              <a:t> </a:t>
            </a:r>
            <a:r>
              <a:rPr lang="ru-RU" sz="5400" dirty="0" err="1">
                <a:latin typeface="TITILLIUMMAPS29L-400WT" pitchFamily="2" charset="77"/>
              </a:rPr>
              <a:t>зміни</a:t>
            </a:r>
            <a:r>
              <a:rPr lang="ru-RU" sz="5400" dirty="0">
                <a:latin typeface="TITILLIUMMAPS29L-400WT" pitchFamily="2" charset="77"/>
              </a:rPr>
              <a:t> </a:t>
            </a:r>
            <a:r>
              <a:rPr lang="ru-RU" sz="5400" dirty="0" err="1">
                <a:latin typeface="TITILLIUMMAPS29L-400WT" pitchFamily="2" charset="77"/>
              </a:rPr>
              <a:t>мікробного</a:t>
            </a:r>
            <a:r>
              <a:rPr lang="ru-RU" sz="5400" dirty="0">
                <a:latin typeface="TITILLIUMMAPS29L-400WT" pitchFamily="2" charset="77"/>
              </a:rPr>
              <a:t> числа </a:t>
            </a:r>
          </a:p>
          <a:p>
            <a:r>
              <a:rPr lang="ru-RU" sz="5400" dirty="0">
                <a:latin typeface="TITILLIUMMAPS29L-400WT" pitchFamily="2" charset="77"/>
              </a:rPr>
              <a:t>в </a:t>
            </a:r>
            <a:r>
              <a:rPr lang="ru-RU" sz="5400" dirty="0" err="1">
                <a:latin typeface="TITILLIUMMAPS29L-400WT" pitchFamily="2" charset="77"/>
              </a:rPr>
              <a:t>дослідному</a:t>
            </a:r>
            <a:r>
              <a:rPr lang="ru-RU" sz="5400" dirty="0">
                <a:latin typeface="TITILLIUMMAPS29L-400WT" pitchFamily="2" charset="77"/>
              </a:rPr>
              <a:t>  й контрольному </a:t>
            </a:r>
            <a:r>
              <a:rPr lang="ru-RU" sz="5400" dirty="0" err="1">
                <a:latin typeface="TITILLIUMMAPS29L-400WT" pitchFamily="2" charset="77"/>
              </a:rPr>
              <a:t>приміщеннях</a:t>
            </a:r>
            <a:endParaRPr lang="uk-UA" sz="5400" dirty="0">
              <a:latin typeface="TITILLIUMMAPS29L-400WT" pitchFamily="2" charset="77"/>
            </a:endParaRPr>
          </a:p>
        </p:txBody>
      </p:sp>
      <p:pic>
        <p:nvPicPr>
          <p:cNvPr id="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1600" y="3575050"/>
            <a:ext cx="13726576" cy="7920000"/>
          </a:xfrm>
          <a:prstGeom prst="rect">
            <a:avLst/>
          </a:prstGeom>
          <a:noFill/>
          <a:extLst>
            <a:ext uri="{909E8E84-426E-40DD-AFC4-6F175D3DCCD1}">
              <a14:hiddenFill xmlns:a14="http://schemas.microsoft.com/office/drawing/2010/main">
                <a:solidFill>
                  <a:srgbClr val="FFFFFF"/>
                </a:solidFill>
              </a14:hiddenFill>
            </a:ext>
          </a:extLst>
        </p:spPr>
      </p:pic>
      <p:sp>
        <p:nvSpPr>
          <p:cNvPr id="4" name="Заголовок 1"/>
          <p:cNvSpPr txBox="1">
            <a:spLocks/>
          </p:cNvSpPr>
          <p:nvPr/>
        </p:nvSpPr>
        <p:spPr>
          <a:xfrm>
            <a:off x="2641600" y="11919445"/>
            <a:ext cx="21031200" cy="265112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uk-UA" dirty="0" err="1"/>
              <a:t>Змiна</a:t>
            </a:r>
            <a:r>
              <a:rPr lang="uk-UA" dirty="0"/>
              <a:t> числа </a:t>
            </a:r>
            <a:r>
              <a:rPr lang="uk-UA" dirty="0" err="1"/>
              <a:t>мiкроорганiзмiв</a:t>
            </a:r>
            <a:r>
              <a:rPr lang="uk-UA" dirty="0"/>
              <a:t> в 1 м. куб. </a:t>
            </a:r>
            <a:r>
              <a:rPr lang="uk-UA" dirty="0" err="1"/>
              <a:t>повiтря</a:t>
            </a:r>
            <a:r>
              <a:rPr lang="uk-UA" dirty="0"/>
              <a:t> (листопад 2010 р)</a:t>
            </a:r>
            <a:br>
              <a:rPr lang="uk-UA" dirty="0"/>
            </a:br>
            <a:endParaRPr lang="uk-UA" dirty="0"/>
          </a:p>
        </p:txBody>
      </p:sp>
    </p:spTree>
    <p:extLst>
      <p:ext uri="{BB962C8B-B14F-4D97-AF65-F5344CB8AC3E}">
        <p14:creationId xmlns:p14="http://schemas.microsoft.com/office/powerpoint/2010/main" val="133574230"/>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671006-97EC-EB13-FA26-D7FDDDFA4C68}"/>
            </a:ext>
          </a:extLst>
        </p:cNvPr>
        <p:cNvGrpSpPr/>
        <p:nvPr/>
      </p:nvGrpSpPr>
      <p:grpSpPr>
        <a:xfrm>
          <a:off x="0" y="0"/>
          <a:ext cx="0" cy="0"/>
          <a:chOff x="0" y="0"/>
          <a:chExt cx="0" cy="0"/>
        </a:xfrm>
      </p:grpSpPr>
      <p:sp>
        <p:nvSpPr>
          <p:cNvPr id="11" name="Заголовок 1"/>
          <p:cNvSpPr txBox="1">
            <a:spLocks/>
          </p:cNvSpPr>
          <p:nvPr/>
        </p:nvSpPr>
        <p:spPr>
          <a:xfrm>
            <a:off x="1676400" y="2010411"/>
            <a:ext cx="21031200" cy="265112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5400" dirty="0" err="1">
                <a:latin typeface="TITILLIUMMAPS29L-400WT" pitchFamily="2" charset="77"/>
              </a:rPr>
              <a:t>Динаміка</a:t>
            </a:r>
            <a:r>
              <a:rPr lang="ru-RU" sz="5400" dirty="0">
                <a:latin typeface="TITILLIUMMAPS29L-400WT" pitchFamily="2" charset="77"/>
              </a:rPr>
              <a:t> </a:t>
            </a:r>
            <a:r>
              <a:rPr lang="ru-RU" sz="5400" dirty="0" err="1">
                <a:latin typeface="TITILLIUMMAPS29L-400WT" pitchFamily="2" charset="77"/>
              </a:rPr>
              <a:t>зміни</a:t>
            </a:r>
            <a:r>
              <a:rPr lang="ru-RU" sz="5400" dirty="0">
                <a:latin typeface="TITILLIUMMAPS29L-400WT" pitchFamily="2" charset="77"/>
              </a:rPr>
              <a:t> </a:t>
            </a:r>
            <a:r>
              <a:rPr lang="ru-RU" sz="5400" dirty="0" err="1">
                <a:latin typeface="TITILLIUMMAPS29L-400WT" pitchFamily="2" charset="77"/>
              </a:rPr>
              <a:t>мікробного</a:t>
            </a:r>
            <a:r>
              <a:rPr lang="ru-RU" sz="5400" dirty="0">
                <a:latin typeface="TITILLIUMMAPS29L-400WT" pitchFamily="2" charset="77"/>
              </a:rPr>
              <a:t> числа </a:t>
            </a:r>
          </a:p>
          <a:p>
            <a:r>
              <a:rPr lang="ru-RU" sz="5400" dirty="0">
                <a:latin typeface="TITILLIUMMAPS29L-400WT" pitchFamily="2" charset="77"/>
              </a:rPr>
              <a:t>в </a:t>
            </a:r>
            <a:r>
              <a:rPr lang="ru-RU" sz="5400" dirty="0" err="1">
                <a:latin typeface="TITILLIUMMAPS29L-400WT" pitchFamily="2" charset="77"/>
              </a:rPr>
              <a:t>дослідному</a:t>
            </a:r>
            <a:r>
              <a:rPr lang="ru-RU" sz="5400" dirty="0">
                <a:latin typeface="TITILLIUMMAPS29L-400WT" pitchFamily="2" charset="77"/>
              </a:rPr>
              <a:t>  й контрольному </a:t>
            </a:r>
            <a:r>
              <a:rPr lang="ru-RU" sz="5400" dirty="0" err="1">
                <a:latin typeface="TITILLIUMMAPS29L-400WT" pitchFamily="2" charset="77"/>
              </a:rPr>
              <a:t>приміщеннях</a:t>
            </a:r>
            <a:endParaRPr lang="uk-UA" sz="5400" dirty="0">
              <a:latin typeface="TITILLIUMMAPS29L-400WT" pitchFamily="2" charset="77"/>
            </a:endParaRPr>
          </a:p>
        </p:txBody>
      </p:sp>
      <p:pic>
        <p:nvPicPr>
          <p:cNvPr id="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9300" y="3655570"/>
            <a:ext cx="13689678" cy="7920000"/>
          </a:xfrm>
          <a:prstGeom prst="rect">
            <a:avLst/>
          </a:prstGeom>
          <a:noFill/>
          <a:extLst>
            <a:ext uri="{909E8E84-426E-40DD-AFC4-6F175D3DCCD1}">
              <a14:hiddenFill xmlns:a14="http://schemas.microsoft.com/office/drawing/2010/main">
                <a:solidFill>
                  <a:srgbClr val="FFFFFF"/>
                </a:solidFill>
              </a14:hiddenFill>
            </a:ext>
          </a:extLst>
        </p:spPr>
      </p:pic>
      <p:sp>
        <p:nvSpPr>
          <p:cNvPr id="4" name="Заголовок 1"/>
          <p:cNvSpPr txBox="1">
            <a:spLocks/>
          </p:cNvSpPr>
          <p:nvPr/>
        </p:nvSpPr>
        <p:spPr>
          <a:xfrm>
            <a:off x="3141215" y="12051746"/>
            <a:ext cx="21031200" cy="265112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uk-UA" dirty="0" err="1"/>
              <a:t>Змiна</a:t>
            </a:r>
            <a:r>
              <a:rPr lang="uk-UA" dirty="0"/>
              <a:t> числа </a:t>
            </a:r>
            <a:r>
              <a:rPr lang="uk-UA" dirty="0" err="1"/>
              <a:t>мiкроорганiзмiв</a:t>
            </a:r>
            <a:r>
              <a:rPr lang="uk-UA" dirty="0"/>
              <a:t> в 1 м. куб. </a:t>
            </a:r>
            <a:r>
              <a:rPr lang="uk-UA" dirty="0" err="1"/>
              <a:t>повiтря</a:t>
            </a:r>
            <a:r>
              <a:rPr lang="uk-UA" dirty="0"/>
              <a:t> (грудень 2010 р)</a:t>
            </a:r>
          </a:p>
        </p:txBody>
      </p:sp>
    </p:spTree>
    <p:extLst>
      <p:ext uri="{BB962C8B-B14F-4D97-AF65-F5344CB8AC3E}">
        <p14:creationId xmlns:p14="http://schemas.microsoft.com/office/powerpoint/2010/main" val="518308948"/>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671006-97EC-EB13-FA26-D7FDDDFA4C68}"/>
            </a:ext>
          </a:extLst>
        </p:cNvPr>
        <p:cNvGrpSpPr/>
        <p:nvPr/>
      </p:nvGrpSpPr>
      <p:grpSpPr>
        <a:xfrm>
          <a:off x="0" y="0"/>
          <a:ext cx="0" cy="0"/>
          <a:chOff x="0" y="0"/>
          <a:chExt cx="0" cy="0"/>
        </a:xfrm>
      </p:grpSpPr>
      <p:sp>
        <p:nvSpPr>
          <p:cNvPr id="11" name="Заголовок 1"/>
          <p:cNvSpPr txBox="1">
            <a:spLocks/>
          </p:cNvSpPr>
          <p:nvPr/>
        </p:nvSpPr>
        <p:spPr>
          <a:xfrm>
            <a:off x="1676400" y="2010411"/>
            <a:ext cx="21031200" cy="265112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5400" dirty="0" err="1">
                <a:latin typeface="TITILLIUMMAPS29L-400WT" pitchFamily="2" charset="77"/>
              </a:rPr>
              <a:t>Динаміка</a:t>
            </a:r>
            <a:r>
              <a:rPr lang="ru-RU" sz="5400" dirty="0">
                <a:latin typeface="TITILLIUMMAPS29L-400WT" pitchFamily="2" charset="77"/>
              </a:rPr>
              <a:t> </a:t>
            </a:r>
            <a:r>
              <a:rPr lang="ru-RU" sz="5400" dirty="0" err="1">
                <a:latin typeface="TITILLIUMMAPS29L-400WT" pitchFamily="2" charset="77"/>
              </a:rPr>
              <a:t>зміни</a:t>
            </a:r>
            <a:r>
              <a:rPr lang="ru-RU" sz="5400" dirty="0">
                <a:latin typeface="TITILLIUMMAPS29L-400WT" pitchFamily="2" charset="77"/>
              </a:rPr>
              <a:t> </a:t>
            </a:r>
            <a:r>
              <a:rPr lang="ru-RU" sz="5400" dirty="0" err="1">
                <a:latin typeface="TITILLIUMMAPS29L-400WT" pitchFamily="2" charset="77"/>
              </a:rPr>
              <a:t>мікробного</a:t>
            </a:r>
            <a:r>
              <a:rPr lang="ru-RU" sz="5400" dirty="0">
                <a:latin typeface="TITILLIUMMAPS29L-400WT" pitchFamily="2" charset="77"/>
              </a:rPr>
              <a:t> числа </a:t>
            </a:r>
          </a:p>
          <a:p>
            <a:r>
              <a:rPr lang="ru-RU" sz="5400" dirty="0">
                <a:latin typeface="TITILLIUMMAPS29L-400WT" pitchFamily="2" charset="77"/>
              </a:rPr>
              <a:t>в </a:t>
            </a:r>
            <a:r>
              <a:rPr lang="ru-RU" sz="5400" dirty="0" err="1">
                <a:latin typeface="TITILLIUMMAPS29L-400WT" pitchFamily="2" charset="77"/>
              </a:rPr>
              <a:t>дослідному</a:t>
            </a:r>
            <a:r>
              <a:rPr lang="ru-RU" sz="5400" dirty="0">
                <a:latin typeface="TITILLIUMMAPS29L-400WT" pitchFamily="2" charset="77"/>
              </a:rPr>
              <a:t>  й контрольному </a:t>
            </a:r>
            <a:r>
              <a:rPr lang="ru-RU" sz="5400" dirty="0" err="1">
                <a:latin typeface="TITILLIUMMAPS29L-400WT" pitchFamily="2" charset="77"/>
              </a:rPr>
              <a:t>приміщеннях</a:t>
            </a:r>
            <a:endParaRPr lang="uk-UA" sz="5400" dirty="0">
              <a:latin typeface="TITILLIUMMAPS29L-400WT" pitchFamily="2" charset="77"/>
            </a:endParaRPr>
          </a:p>
        </p:txBody>
      </p:sp>
      <p:pic>
        <p:nvPicPr>
          <p:cNvPr id="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87700" y="3778250"/>
            <a:ext cx="14029091" cy="7920000"/>
          </a:xfrm>
          <a:prstGeom prst="rect">
            <a:avLst/>
          </a:prstGeom>
          <a:noFill/>
          <a:extLst>
            <a:ext uri="{909E8E84-426E-40DD-AFC4-6F175D3DCCD1}">
              <a14:hiddenFill xmlns:a14="http://schemas.microsoft.com/office/drawing/2010/main">
                <a:solidFill>
                  <a:srgbClr val="FFFFFF"/>
                </a:solidFill>
              </a14:hiddenFill>
            </a:ext>
          </a:extLst>
        </p:spPr>
      </p:pic>
      <p:sp>
        <p:nvSpPr>
          <p:cNvPr id="4" name="Заголовок 1"/>
          <p:cNvSpPr txBox="1">
            <a:spLocks/>
          </p:cNvSpPr>
          <p:nvPr/>
        </p:nvSpPr>
        <p:spPr>
          <a:xfrm>
            <a:off x="3009777" y="12140526"/>
            <a:ext cx="21031200" cy="265112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uk-UA" dirty="0" err="1"/>
              <a:t>Змiна</a:t>
            </a:r>
            <a:r>
              <a:rPr lang="uk-UA" dirty="0"/>
              <a:t> числа </a:t>
            </a:r>
            <a:r>
              <a:rPr lang="uk-UA" dirty="0" err="1"/>
              <a:t>мiкроорганiзмiв</a:t>
            </a:r>
            <a:r>
              <a:rPr lang="uk-UA" dirty="0"/>
              <a:t> в 1 м. куб. </a:t>
            </a:r>
            <a:r>
              <a:rPr lang="uk-UA" dirty="0" err="1"/>
              <a:t>повiтря</a:t>
            </a:r>
            <a:r>
              <a:rPr lang="uk-UA" dirty="0"/>
              <a:t> (</a:t>
            </a:r>
            <a:r>
              <a:rPr lang="uk-UA" dirty="0" err="1"/>
              <a:t>сiчень</a:t>
            </a:r>
            <a:r>
              <a:rPr lang="uk-UA" dirty="0"/>
              <a:t> 2010 р)</a:t>
            </a:r>
            <a:br>
              <a:rPr lang="uk-UA" dirty="0"/>
            </a:br>
            <a:endParaRPr lang="uk-UA" dirty="0"/>
          </a:p>
        </p:txBody>
      </p:sp>
    </p:spTree>
    <p:extLst>
      <p:ext uri="{BB962C8B-B14F-4D97-AF65-F5344CB8AC3E}">
        <p14:creationId xmlns:p14="http://schemas.microsoft.com/office/powerpoint/2010/main" val="1253509602"/>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671006-97EC-EB13-FA26-D7FDDDFA4C68}"/>
            </a:ext>
          </a:extLst>
        </p:cNvPr>
        <p:cNvGrpSpPr/>
        <p:nvPr/>
      </p:nvGrpSpPr>
      <p:grpSpPr>
        <a:xfrm>
          <a:off x="0" y="0"/>
          <a:ext cx="0" cy="0"/>
          <a:chOff x="0" y="0"/>
          <a:chExt cx="0" cy="0"/>
        </a:xfrm>
      </p:grpSpPr>
      <p:sp>
        <p:nvSpPr>
          <p:cNvPr id="11" name="Заголовок 1"/>
          <p:cNvSpPr txBox="1">
            <a:spLocks/>
          </p:cNvSpPr>
          <p:nvPr/>
        </p:nvSpPr>
        <p:spPr>
          <a:xfrm>
            <a:off x="1676400" y="2010411"/>
            <a:ext cx="21031200" cy="265112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5400" dirty="0" err="1">
                <a:latin typeface="TITILLIUMMAPS29L-400WT" pitchFamily="2" charset="77"/>
              </a:rPr>
              <a:t>Динаміка</a:t>
            </a:r>
            <a:r>
              <a:rPr lang="ru-RU" sz="5400" dirty="0">
                <a:latin typeface="TITILLIUMMAPS29L-400WT" pitchFamily="2" charset="77"/>
              </a:rPr>
              <a:t> </a:t>
            </a:r>
            <a:r>
              <a:rPr lang="ru-RU" sz="5400" dirty="0" err="1">
                <a:latin typeface="TITILLIUMMAPS29L-400WT" pitchFamily="2" charset="77"/>
              </a:rPr>
              <a:t>зміни</a:t>
            </a:r>
            <a:r>
              <a:rPr lang="ru-RU" sz="5400" dirty="0">
                <a:latin typeface="TITILLIUMMAPS29L-400WT" pitchFamily="2" charset="77"/>
              </a:rPr>
              <a:t> </a:t>
            </a:r>
            <a:r>
              <a:rPr lang="ru-RU" sz="5400" dirty="0" err="1">
                <a:latin typeface="TITILLIUMMAPS29L-400WT" pitchFamily="2" charset="77"/>
              </a:rPr>
              <a:t>мікробного</a:t>
            </a:r>
            <a:r>
              <a:rPr lang="ru-RU" sz="5400" dirty="0">
                <a:latin typeface="TITILLIUMMAPS29L-400WT" pitchFamily="2" charset="77"/>
              </a:rPr>
              <a:t> числа </a:t>
            </a:r>
          </a:p>
          <a:p>
            <a:r>
              <a:rPr lang="ru-RU" sz="5400" dirty="0">
                <a:latin typeface="TITILLIUMMAPS29L-400WT" pitchFamily="2" charset="77"/>
              </a:rPr>
              <a:t>в </a:t>
            </a:r>
            <a:r>
              <a:rPr lang="ru-RU" sz="5400" dirty="0" err="1">
                <a:latin typeface="TITILLIUMMAPS29L-400WT" pitchFamily="2" charset="77"/>
              </a:rPr>
              <a:t>дослідному</a:t>
            </a:r>
            <a:r>
              <a:rPr lang="ru-RU" sz="5400" dirty="0">
                <a:latin typeface="TITILLIUMMAPS29L-400WT" pitchFamily="2" charset="77"/>
              </a:rPr>
              <a:t>  й контрольному </a:t>
            </a:r>
            <a:r>
              <a:rPr lang="ru-RU" sz="5400" dirty="0" err="1">
                <a:latin typeface="TITILLIUMMAPS29L-400WT" pitchFamily="2" charset="77"/>
              </a:rPr>
              <a:t>приміщеннях</a:t>
            </a:r>
            <a:endParaRPr lang="uk-UA" sz="5400" dirty="0">
              <a:latin typeface="TITILLIUMMAPS29L-400WT" pitchFamily="2" charset="77"/>
            </a:endParaRPr>
          </a:p>
        </p:txBody>
      </p:sp>
      <p:pic>
        <p:nvPicPr>
          <p:cNvPr id="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2000" y="3702049"/>
            <a:ext cx="14550172" cy="7920000"/>
          </a:xfrm>
          <a:prstGeom prst="rect">
            <a:avLst/>
          </a:prstGeom>
          <a:noFill/>
          <a:extLst>
            <a:ext uri="{909E8E84-426E-40DD-AFC4-6F175D3DCCD1}">
              <a14:hiddenFill xmlns:a14="http://schemas.microsoft.com/office/drawing/2010/main">
                <a:solidFill>
                  <a:srgbClr val="FFFFFF"/>
                </a:solidFill>
              </a14:hiddenFill>
            </a:ext>
          </a:extLst>
        </p:spPr>
      </p:pic>
      <p:sp>
        <p:nvSpPr>
          <p:cNvPr id="4" name="Заголовок 1"/>
          <p:cNvSpPr txBox="1">
            <a:spLocks/>
          </p:cNvSpPr>
          <p:nvPr/>
        </p:nvSpPr>
        <p:spPr>
          <a:xfrm>
            <a:off x="3227526" y="11988124"/>
            <a:ext cx="21031200" cy="265112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uk-UA" dirty="0" err="1"/>
              <a:t>Змiна</a:t>
            </a:r>
            <a:r>
              <a:rPr lang="uk-UA" dirty="0"/>
              <a:t> числа </a:t>
            </a:r>
            <a:r>
              <a:rPr lang="uk-UA" dirty="0" err="1"/>
              <a:t>мiкроорганiзмiв</a:t>
            </a:r>
            <a:r>
              <a:rPr lang="uk-UA" dirty="0"/>
              <a:t> в 1 м. куб. </a:t>
            </a:r>
            <a:r>
              <a:rPr lang="uk-UA" dirty="0" err="1"/>
              <a:t>повiтря</a:t>
            </a:r>
            <a:r>
              <a:rPr lang="uk-UA" dirty="0"/>
              <a:t> (лютий 2010 р)</a:t>
            </a:r>
            <a:br>
              <a:rPr lang="uk-UA" dirty="0"/>
            </a:br>
            <a:endParaRPr lang="uk-UA" dirty="0"/>
          </a:p>
        </p:txBody>
      </p:sp>
    </p:spTree>
    <p:extLst>
      <p:ext uri="{BB962C8B-B14F-4D97-AF65-F5344CB8AC3E}">
        <p14:creationId xmlns:p14="http://schemas.microsoft.com/office/powerpoint/2010/main" val="1026129105"/>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671006-97EC-EB13-FA26-D7FDDDFA4C68}"/>
            </a:ext>
          </a:extLst>
        </p:cNvPr>
        <p:cNvGrpSpPr/>
        <p:nvPr/>
      </p:nvGrpSpPr>
      <p:grpSpPr>
        <a:xfrm>
          <a:off x="0" y="0"/>
          <a:ext cx="0" cy="0"/>
          <a:chOff x="0" y="0"/>
          <a:chExt cx="0" cy="0"/>
        </a:xfrm>
      </p:grpSpPr>
      <p:sp>
        <p:nvSpPr>
          <p:cNvPr id="11" name="Заголовок 1"/>
          <p:cNvSpPr txBox="1">
            <a:spLocks/>
          </p:cNvSpPr>
          <p:nvPr/>
        </p:nvSpPr>
        <p:spPr>
          <a:xfrm>
            <a:off x="1676400" y="2010411"/>
            <a:ext cx="21031200" cy="265112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5400" dirty="0" err="1">
                <a:latin typeface="TITILLIUMMAPS29L-400WT" pitchFamily="2" charset="77"/>
              </a:rPr>
              <a:t>Динаміка</a:t>
            </a:r>
            <a:r>
              <a:rPr lang="ru-RU" sz="5400" dirty="0">
                <a:latin typeface="TITILLIUMMAPS29L-400WT" pitchFamily="2" charset="77"/>
              </a:rPr>
              <a:t> </a:t>
            </a:r>
            <a:r>
              <a:rPr lang="ru-RU" sz="5400" dirty="0" err="1">
                <a:latin typeface="TITILLIUMMAPS29L-400WT" pitchFamily="2" charset="77"/>
              </a:rPr>
              <a:t>зміни</a:t>
            </a:r>
            <a:r>
              <a:rPr lang="ru-RU" sz="5400" dirty="0">
                <a:latin typeface="TITILLIUMMAPS29L-400WT" pitchFamily="2" charset="77"/>
              </a:rPr>
              <a:t> </a:t>
            </a:r>
            <a:r>
              <a:rPr lang="ru-RU" sz="5400" dirty="0" err="1">
                <a:latin typeface="TITILLIUMMAPS29L-400WT" pitchFamily="2" charset="77"/>
              </a:rPr>
              <a:t>мікробного</a:t>
            </a:r>
            <a:r>
              <a:rPr lang="ru-RU" sz="5400" dirty="0">
                <a:latin typeface="TITILLIUMMAPS29L-400WT" pitchFamily="2" charset="77"/>
              </a:rPr>
              <a:t> числа </a:t>
            </a:r>
          </a:p>
          <a:p>
            <a:r>
              <a:rPr lang="ru-RU" sz="5400" dirty="0">
                <a:latin typeface="TITILLIUMMAPS29L-400WT" pitchFamily="2" charset="77"/>
              </a:rPr>
              <a:t>в </a:t>
            </a:r>
            <a:r>
              <a:rPr lang="ru-RU" sz="5400" dirty="0" err="1">
                <a:latin typeface="TITILLIUMMAPS29L-400WT" pitchFamily="2" charset="77"/>
              </a:rPr>
              <a:t>дослідному</a:t>
            </a:r>
            <a:r>
              <a:rPr lang="ru-RU" sz="5400" dirty="0">
                <a:latin typeface="TITILLIUMMAPS29L-400WT" pitchFamily="2" charset="77"/>
              </a:rPr>
              <a:t>  й контрольному </a:t>
            </a:r>
            <a:r>
              <a:rPr lang="ru-RU" sz="5400" dirty="0" err="1">
                <a:latin typeface="TITILLIUMMAPS29L-400WT" pitchFamily="2" charset="77"/>
              </a:rPr>
              <a:t>приміщеннях</a:t>
            </a:r>
            <a:endParaRPr lang="uk-UA" sz="5400" dirty="0">
              <a:latin typeface="TITILLIUMMAPS29L-400WT" pitchFamily="2" charset="77"/>
            </a:endParaRPr>
          </a:p>
        </p:txBody>
      </p:sp>
      <p:pic>
        <p:nvPicPr>
          <p:cNvPr id="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7070" y="3463925"/>
            <a:ext cx="16454343" cy="8982075"/>
          </a:xfrm>
          <a:prstGeom prst="rect">
            <a:avLst/>
          </a:prstGeom>
          <a:noFill/>
          <a:extLst>
            <a:ext uri="{909E8E84-426E-40DD-AFC4-6F175D3DCCD1}">
              <a14:hiddenFill xmlns:a14="http://schemas.microsoft.com/office/drawing/2010/main">
                <a:solidFill>
                  <a:srgbClr val="FFFFFF"/>
                </a:solidFill>
              </a14:hiddenFill>
            </a:ext>
          </a:extLst>
        </p:spPr>
      </p:pic>
      <p:sp>
        <p:nvSpPr>
          <p:cNvPr id="4" name="Заголовок 1"/>
          <p:cNvSpPr txBox="1">
            <a:spLocks/>
          </p:cNvSpPr>
          <p:nvPr/>
        </p:nvSpPr>
        <p:spPr>
          <a:xfrm>
            <a:off x="2981417" y="12711061"/>
            <a:ext cx="21031200" cy="265112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uk-UA" dirty="0" err="1"/>
              <a:t>Змiна</a:t>
            </a:r>
            <a:r>
              <a:rPr lang="uk-UA" dirty="0"/>
              <a:t> числа </a:t>
            </a:r>
            <a:r>
              <a:rPr lang="uk-UA" dirty="0" err="1"/>
              <a:t>мiкроорганiзмiв</a:t>
            </a:r>
            <a:r>
              <a:rPr lang="uk-UA" dirty="0"/>
              <a:t> в 1 м. куб. </a:t>
            </a:r>
            <a:r>
              <a:rPr lang="uk-UA" dirty="0" err="1"/>
              <a:t>повiтря</a:t>
            </a:r>
            <a:r>
              <a:rPr lang="uk-UA" dirty="0"/>
              <a:t> (березень 2010 р)</a:t>
            </a:r>
            <a:br>
              <a:rPr lang="uk-UA" dirty="0"/>
            </a:br>
            <a:endParaRPr lang="uk-UA" dirty="0"/>
          </a:p>
        </p:txBody>
      </p:sp>
    </p:spTree>
    <p:extLst>
      <p:ext uri="{BB962C8B-B14F-4D97-AF65-F5344CB8AC3E}">
        <p14:creationId xmlns:p14="http://schemas.microsoft.com/office/powerpoint/2010/main" val="3326413154"/>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162FBD-46D4-2839-7323-CD62C0E92C5F}"/>
            </a:ext>
          </a:extLst>
        </p:cNvPr>
        <p:cNvGrpSpPr/>
        <p:nvPr/>
      </p:nvGrpSpPr>
      <p:grpSpPr>
        <a:xfrm>
          <a:off x="0" y="0"/>
          <a:ext cx="0" cy="0"/>
          <a:chOff x="0" y="0"/>
          <a:chExt cx="0" cy="0"/>
        </a:xfrm>
      </p:grpSpPr>
      <p:sp>
        <p:nvSpPr>
          <p:cNvPr id="6" name="Текст 5">
            <a:extLst>
              <a:ext uri="{FF2B5EF4-FFF2-40B4-BE49-F238E27FC236}">
                <a16:creationId xmlns:a16="http://schemas.microsoft.com/office/drawing/2014/main" id="{044F11E4-941F-4B31-BDDF-8167F7E1C7D5}"/>
              </a:ext>
            </a:extLst>
          </p:cNvPr>
          <p:cNvSpPr>
            <a:spLocks noGrp="1"/>
          </p:cNvSpPr>
          <p:nvPr>
            <p:ph type="body" sz="quarter" idx="17"/>
          </p:nvPr>
        </p:nvSpPr>
        <p:spPr>
          <a:xfrm>
            <a:off x="15815703" y="2629037"/>
            <a:ext cx="6417171" cy="5749142"/>
          </a:xfrm>
        </p:spPr>
        <p:txBody>
          <a:bodyPr/>
          <a:lstStyle/>
          <a:p>
            <a:r>
              <a:rPr lang="uk-UA" dirty="0"/>
              <a:t> Ми припускаємо, що це, швидше за все, сапрофітні форми, занесені з частинками ґрунту в приміщення з вулиці на підошві взуття. </a:t>
            </a:r>
          </a:p>
          <a:p>
            <a:endParaRPr lang="uk-UA" dirty="0"/>
          </a:p>
          <a:p>
            <a:r>
              <a:rPr lang="uk-UA" dirty="0"/>
              <a:t>Серед колоній у контрольному приміщенні виявлено дуже патогенний золотистий стафілокок та цвілеві грибки, які виділяють найсильніші канцерогени – </a:t>
            </a:r>
            <a:r>
              <a:rPr lang="uk-UA" dirty="0" err="1"/>
              <a:t>мікотоксини</a:t>
            </a:r>
            <a:r>
              <a:rPr lang="uk-UA" dirty="0"/>
              <a:t>.</a:t>
            </a:r>
          </a:p>
          <a:p>
            <a:endParaRPr lang="uk-UA" dirty="0"/>
          </a:p>
        </p:txBody>
      </p:sp>
      <p:sp>
        <p:nvSpPr>
          <p:cNvPr id="8" name="Текст 1">
            <a:extLst>
              <a:ext uri="{FF2B5EF4-FFF2-40B4-BE49-F238E27FC236}">
                <a16:creationId xmlns:a16="http://schemas.microsoft.com/office/drawing/2014/main" id="{9746C61E-43B0-00C9-F7EA-EF0EF35F39A0}"/>
              </a:ext>
            </a:extLst>
          </p:cNvPr>
          <p:cNvSpPr txBox="1">
            <a:spLocks/>
          </p:cNvSpPr>
          <p:nvPr/>
        </p:nvSpPr>
        <p:spPr>
          <a:xfrm>
            <a:off x="1162541" y="2245710"/>
            <a:ext cx="11977025" cy="1008169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uk-UA" sz="5400" b="1" dirty="0"/>
              <a:t>Визначення впливу фітонцидів рослин на цвілеві гриби</a:t>
            </a:r>
            <a:br>
              <a:rPr lang="ru-RU" sz="5000" b="1" dirty="0"/>
            </a:br>
            <a:r>
              <a:rPr lang="uk-UA" sz="3200" dirty="0"/>
              <a:t> </a:t>
            </a:r>
          </a:p>
          <a:p>
            <a:pPr marL="0" indent="0">
              <a:buNone/>
            </a:pPr>
            <a:r>
              <a:rPr lang="uk-UA" sz="3200" dirty="0"/>
              <a:t>У бактерій явно переважали </a:t>
            </a:r>
            <a:r>
              <a:rPr lang="uk-UA" sz="3200" dirty="0" err="1"/>
              <a:t>грампозитивні</a:t>
            </a:r>
            <a:r>
              <a:rPr lang="uk-UA" sz="3200" dirty="0"/>
              <a:t> кокові, найбільш поширеними представниками якої є члени родини мікрококи (зустрічаються повсюдно) – роди стафілококи (сапрофіти (тобто корисні), патогенні та умовні патогенні) і Мікрококи (в основному сапрофітні).</a:t>
            </a:r>
          </a:p>
          <a:p>
            <a:pPr marL="0" indent="0">
              <a:buNone/>
            </a:pPr>
            <a:r>
              <a:rPr lang="uk-UA" sz="3200" dirty="0"/>
              <a:t>В одній колонії ми спостерігали змішану культуру - палички і коки різних кольорів, що, можливо, викликане наростанням колоній один на одну. Коки з цієї колонії зібрані в групи по 2 і 4, що дозволяє припустити їх приналежність до сімейства </a:t>
            </a:r>
            <a:r>
              <a:rPr lang="uk-UA" sz="3200" dirty="0" err="1"/>
              <a:t>Сарцини</a:t>
            </a:r>
            <a:r>
              <a:rPr lang="uk-UA" sz="3200" dirty="0"/>
              <a:t>, або Стрептококи. </a:t>
            </a:r>
          </a:p>
          <a:p>
            <a:pPr marL="0" indent="0">
              <a:buNone/>
            </a:pPr>
            <a:r>
              <a:rPr lang="uk-UA" sz="3200" dirty="0"/>
              <a:t>Ще одна культура з Грам-негативними паличками викликала утруднення при ідентифікації, адже звичайні ґрунтові палички відносяться до класів </a:t>
            </a:r>
            <a:r>
              <a:rPr lang="uk-UA" sz="3200" i="1" dirty="0" err="1"/>
              <a:t>Bacilli</a:t>
            </a:r>
            <a:r>
              <a:rPr lang="uk-UA" sz="3200" dirty="0"/>
              <a:t> і </a:t>
            </a:r>
            <a:r>
              <a:rPr lang="en-US" sz="3200" i="1" dirty="0"/>
              <a:t>Clostridium</a:t>
            </a:r>
            <a:r>
              <a:rPr lang="uk-UA" sz="3200" dirty="0"/>
              <a:t> і є Грам-позитивні. </a:t>
            </a:r>
          </a:p>
          <a:p>
            <a:pPr marL="0" indent="0">
              <a:buNone/>
            </a:pPr>
            <a:r>
              <a:rPr lang="uk-UA" sz="3200" dirty="0"/>
              <a:t>У </a:t>
            </a:r>
            <a:r>
              <a:rPr lang="uk-UA" sz="3200" dirty="0" err="1"/>
              <a:t>філіум</a:t>
            </a:r>
            <a:r>
              <a:rPr lang="uk-UA" sz="3200" dirty="0"/>
              <a:t> </a:t>
            </a:r>
            <a:r>
              <a:rPr lang="uk-UA" sz="3200" i="1" dirty="0" err="1"/>
              <a:t>Bacteroidetes</a:t>
            </a:r>
            <a:r>
              <a:rPr lang="uk-UA" sz="3200" dirty="0"/>
              <a:t> входять Грам-негативні палички, що живуть у ґрунті, воді, на різних рослинах. Тому можна припустити, що наші бактерії саме з цього </a:t>
            </a:r>
            <a:r>
              <a:rPr lang="uk-UA" sz="3200" dirty="0" err="1"/>
              <a:t>філюма</a:t>
            </a:r>
            <a:r>
              <a:rPr lang="uk-UA" sz="3200" dirty="0"/>
              <a:t> (тому що вони є Грам-негативними), але точне їх визначення утруднене.</a:t>
            </a:r>
          </a:p>
        </p:txBody>
      </p:sp>
      <p:sp>
        <p:nvSpPr>
          <p:cNvPr id="2" name="Прямоугольник 1"/>
          <p:cNvSpPr/>
          <p:nvPr/>
        </p:nvSpPr>
        <p:spPr>
          <a:xfrm>
            <a:off x="15815703" y="10265298"/>
            <a:ext cx="6726797" cy="2062103"/>
          </a:xfrm>
          <a:prstGeom prst="rect">
            <a:avLst/>
          </a:prstGeom>
        </p:spPr>
        <p:txBody>
          <a:bodyPr wrap="square">
            <a:spAutoFit/>
          </a:bodyPr>
          <a:lstStyle/>
          <a:p>
            <a:r>
              <a:rPr lang="uk-UA" sz="3200" dirty="0"/>
              <a:t>У приміщеннях з рослинами таких </a:t>
            </a:r>
            <a:r>
              <a:rPr lang="uk-UA" sz="3200" dirty="0" err="1"/>
              <a:t>патогенів</a:t>
            </a:r>
            <a:r>
              <a:rPr lang="uk-UA" sz="3200" dirty="0"/>
              <a:t> не виявлено.</a:t>
            </a:r>
          </a:p>
          <a:p>
            <a:r>
              <a:rPr lang="uk-UA" sz="3200" dirty="0"/>
              <a:t>Тобто фітонциди діють як на бактерії, так і на грибки</a:t>
            </a:r>
          </a:p>
        </p:txBody>
      </p:sp>
    </p:spTree>
    <p:extLst>
      <p:ext uri="{BB962C8B-B14F-4D97-AF65-F5344CB8AC3E}">
        <p14:creationId xmlns:p14="http://schemas.microsoft.com/office/powerpoint/2010/main" val="2615136868"/>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162FBD-46D4-2839-7323-CD62C0E92C5F}"/>
            </a:ext>
          </a:extLst>
        </p:cNvPr>
        <p:cNvGrpSpPr/>
        <p:nvPr/>
      </p:nvGrpSpPr>
      <p:grpSpPr>
        <a:xfrm>
          <a:off x="0" y="0"/>
          <a:ext cx="0" cy="0"/>
          <a:chOff x="0" y="0"/>
          <a:chExt cx="0" cy="0"/>
        </a:xfrm>
      </p:grpSpPr>
      <p:sp>
        <p:nvSpPr>
          <p:cNvPr id="6" name="Текст 5">
            <a:extLst>
              <a:ext uri="{FF2B5EF4-FFF2-40B4-BE49-F238E27FC236}">
                <a16:creationId xmlns:a16="http://schemas.microsoft.com/office/drawing/2014/main" id="{044F11E4-941F-4B31-BDDF-8167F7E1C7D5}"/>
              </a:ext>
            </a:extLst>
          </p:cNvPr>
          <p:cNvSpPr>
            <a:spLocks noGrp="1"/>
          </p:cNvSpPr>
          <p:nvPr>
            <p:ph type="body" sz="quarter" idx="17"/>
          </p:nvPr>
        </p:nvSpPr>
        <p:spPr>
          <a:xfrm>
            <a:off x="15767576" y="4409710"/>
            <a:ext cx="6417171" cy="5749142"/>
          </a:xfrm>
        </p:spPr>
        <p:txBody>
          <a:bodyPr/>
          <a:lstStyle/>
          <a:p>
            <a:r>
              <a:rPr lang="uk-UA" dirty="0"/>
              <a:t> </a:t>
            </a:r>
            <a:r>
              <a:rPr lang="uk-UA" sz="2800" dirty="0"/>
              <a:t>Виявлений протигрибковий (фунгіцидний) ефект з боку фітонцидних рослин перевірено за методикою рослинних дисків.</a:t>
            </a:r>
          </a:p>
          <a:p>
            <a:endParaRPr lang="uk-UA" sz="2800" dirty="0"/>
          </a:p>
          <a:p>
            <a:endParaRPr lang="uk-UA" dirty="0"/>
          </a:p>
        </p:txBody>
      </p:sp>
      <p:sp>
        <p:nvSpPr>
          <p:cNvPr id="8" name="Текст 1">
            <a:extLst>
              <a:ext uri="{FF2B5EF4-FFF2-40B4-BE49-F238E27FC236}">
                <a16:creationId xmlns:a16="http://schemas.microsoft.com/office/drawing/2014/main" id="{9746C61E-43B0-00C9-F7EA-EF0EF35F39A0}"/>
              </a:ext>
            </a:extLst>
          </p:cNvPr>
          <p:cNvSpPr txBox="1">
            <a:spLocks/>
          </p:cNvSpPr>
          <p:nvPr/>
        </p:nvSpPr>
        <p:spPr>
          <a:xfrm>
            <a:off x="1316546" y="2467091"/>
            <a:ext cx="11977025" cy="859830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ru-RU" sz="5000" b="1" dirty="0" err="1"/>
              <a:t>Дослідження</a:t>
            </a:r>
            <a:r>
              <a:rPr lang="ru-RU" sz="5000" b="1" dirty="0"/>
              <a:t> </a:t>
            </a:r>
            <a:r>
              <a:rPr lang="ru-RU" sz="5000" b="1" dirty="0" err="1"/>
              <a:t>санітарно</a:t>
            </a:r>
            <a:r>
              <a:rPr lang="ru-RU" sz="5000" b="1" dirty="0"/>
              <a:t> </a:t>
            </a:r>
            <a:r>
              <a:rPr lang="ru-RU" sz="5000" b="1" dirty="0" err="1"/>
              <a:t>показових</a:t>
            </a:r>
            <a:r>
              <a:rPr lang="ru-RU" sz="5000" b="1" dirty="0"/>
              <a:t> </a:t>
            </a:r>
            <a:r>
              <a:rPr lang="ru-RU" sz="5000" b="1" dirty="0" err="1"/>
              <a:t>бактерій</a:t>
            </a:r>
            <a:br>
              <a:rPr lang="ru-RU" sz="5000" b="1" dirty="0"/>
            </a:br>
            <a:endParaRPr lang="ru-RU" sz="5000" b="1" dirty="0"/>
          </a:p>
          <a:p>
            <a:pPr marL="0" indent="0">
              <a:buNone/>
            </a:pPr>
            <a:r>
              <a:rPr lang="uk-UA" sz="3200" dirty="0"/>
              <a:t>До експерименту було залучено сім видів рослин:</a:t>
            </a:r>
          </a:p>
          <a:p>
            <a:pPr marL="0" indent="0">
              <a:buNone/>
            </a:pPr>
            <a:endParaRPr lang="uk-UA" sz="3200" dirty="0"/>
          </a:p>
          <a:p>
            <a:r>
              <a:rPr lang="uk-UA" sz="3200" i="1" dirty="0" err="1"/>
              <a:t>Ficus</a:t>
            </a:r>
            <a:r>
              <a:rPr lang="uk-UA" sz="3200" i="1" dirty="0"/>
              <a:t> </a:t>
            </a:r>
            <a:r>
              <a:rPr lang="uk-UA" sz="3200" i="1" dirty="0" err="1"/>
              <a:t>benjamina</a:t>
            </a:r>
            <a:r>
              <a:rPr lang="uk-UA" sz="3200" dirty="0"/>
              <a:t> L</a:t>
            </a:r>
          </a:p>
          <a:p>
            <a:r>
              <a:rPr lang="uk-UA" sz="3200" i="1" dirty="0" err="1"/>
              <a:t>Ficus</a:t>
            </a:r>
            <a:r>
              <a:rPr lang="uk-UA" sz="3200" i="1" dirty="0"/>
              <a:t> </a:t>
            </a:r>
            <a:r>
              <a:rPr lang="uk-UA" sz="3200" i="1" dirty="0" err="1"/>
              <a:t>benjamina</a:t>
            </a:r>
            <a:r>
              <a:rPr lang="uk-UA" sz="3200" dirty="0"/>
              <a:t> L. </a:t>
            </a:r>
            <a:r>
              <a:rPr lang="uk-UA" sz="3200" dirty="0" err="1"/>
              <a:t>Wiandi</a:t>
            </a:r>
            <a:endParaRPr lang="uk-UA" sz="3200" dirty="0"/>
          </a:p>
          <a:p>
            <a:r>
              <a:rPr lang="uk-UA" sz="3200" i="1" dirty="0" err="1"/>
              <a:t>Spathiphyllum</a:t>
            </a:r>
            <a:r>
              <a:rPr lang="uk-UA" sz="3200" i="1" dirty="0"/>
              <a:t> </a:t>
            </a:r>
            <a:r>
              <a:rPr lang="uk-UA" sz="3200" i="1" dirty="0" err="1"/>
              <a:t>cannifolium</a:t>
            </a:r>
            <a:r>
              <a:rPr lang="uk-UA" sz="3200" dirty="0"/>
              <a:t> (</a:t>
            </a:r>
            <a:r>
              <a:rPr lang="uk-UA" sz="3200" dirty="0" err="1"/>
              <a:t>Dryand</a:t>
            </a:r>
            <a:r>
              <a:rPr lang="uk-UA" sz="3200" dirty="0"/>
              <a:t>. </a:t>
            </a:r>
            <a:r>
              <a:rPr lang="uk-UA" sz="3200" dirty="0" err="1"/>
              <a:t>Ex</a:t>
            </a:r>
            <a:r>
              <a:rPr lang="uk-UA" sz="3200" dirty="0"/>
              <a:t> </a:t>
            </a:r>
            <a:r>
              <a:rPr lang="uk-UA" sz="3200" dirty="0" err="1"/>
              <a:t>Sims</a:t>
            </a:r>
            <a:r>
              <a:rPr lang="uk-UA" sz="3200" dirty="0"/>
              <a:t>) </a:t>
            </a:r>
            <a:r>
              <a:rPr lang="uk-UA" sz="3200" dirty="0" err="1"/>
              <a:t>Schott</a:t>
            </a:r>
            <a:endParaRPr lang="uk-UA" sz="3200" dirty="0"/>
          </a:p>
          <a:p>
            <a:r>
              <a:rPr lang="uk-UA" sz="3200" i="1" dirty="0" err="1"/>
              <a:t>Zamioculcas</a:t>
            </a:r>
            <a:r>
              <a:rPr lang="uk-UA" sz="3200" i="1" dirty="0"/>
              <a:t> </a:t>
            </a:r>
            <a:r>
              <a:rPr lang="uk-UA" sz="3200" i="1" dirty="0" err="1"/>
              <a:t>zamiifolia</a:t>
            </a:r>
            <a:r>
              <a:rPr lang="uk-UA" sz="3200" dirty="0"/>
              <a:t> (</a:t>
            </a:r>
            <a:r>
              <a:rPr lang="uk-UA" sz="3200" dirty="0" err="1"/>
              <a:t>Lodd</a:t>
            </a:r>
            <a:r>
              <a:rPr lang="uk-UA" sz="3200" dirty="0"/>
              <a:t>. </a:t>
            </a:r>
            <a:r>
              <a:rPr lang="uk-UA" sz="3200" dirty="0" err="1"/>
              <a:t>Et</a:t>
            </a:r>
            <a:r>
              <a:rPr lang="uk-UA" sz="3200" dirty="0"/>
              <a:t> </a:t>
            </a:r>
            <a:r>
              <a:rPr lang="uk-UA" sz="3200" dirty="0" err="1"/>
              <a:t>al</a:t>
            </a:r>
            <a:r>
              <a:rPr lang="uk-UA" sz="3200" dirty="0"/>
              <a:t>.) </a:t>
            </a:r>
            <a:r>
              <a:rPr lang="uk-UA" sz="3200" dirty="0" err="1"/>
              <a:t>Engl</a:t>
            </a:r>
            <a:r>
              <a:rPr lang="uk-UA" sz="3200" dirty="0"/>
              <a:t>.</a:t>
            </a:r>
          </a:p>
          <a:p>
            <a:r>
              <a:rPr lang="uk-UA" sz="3200" i="1" dirty="0" err="1"/>
              <a:t>Dracaena</a:t>
            </a:r>
            <a:r>
              <a:rPr lang="uk-UA" sz="3200" i="1" dirty="0"/>
              <a:t> </a:t>
            </a:r>
            <a:r>
              <a:rPr lang="uk-UA" sz="3200" i="1" dirty="0" err="1"/>
              <a:t>Janet</a:t>
            </a:r>
            <a:r>
              <a:rPr lang="uk-UA" sz="3200" i="1" dirty="0"/>
              <a:t> </a:t>
            </a:r>
            <a:r>
              <a:rPr lang="uk-UA" sz="3200" i="1" dirty="0" err="1"/>
              <a:t>Craig</a:t>
            </a:r>
            <a:endParaRPr lang="uk-UA" sz="3200" dirty="0"/>
          </a:p>
          <a:p>
            <a:r>
              <a:rPr lang="uk-UA" sz="3200" i="1" dirty="0" err="1"/>
              <a:t>Dracaena</a:t>
            </a:r>
            <a:r>
              <a:rPr lang="uk-UA" sz="3200" i="1" dirty="0"/>
              <a:t> </a:t>
            </a:r>
            <a:r>
              <a:rPr lang="uk-UA" sz="3200" i="1" dirty="0" err="1"/>
              <a:t>fragrans</a:t>
            </a:r>
            <a:r>
              <a:rPr lang="uk-UA" sz="3200" dirty="0"/>
              <a:t> «</a:t>
            </a:r>
            <a:r>
              <a:rPr lang="uk-UA" sz="3200" dirty="0" err="1"/>
              <a:t>Massangeana</a:t>
            </a:r>
            <a:r>
              <a:rPr lang="uk-UA" sz="3200" dirty="0"/>
              <a:t>»</a:t>
            </a:r>
          </a:p>
          <a:p>
            <a:r>
              <a:rPr lang="uk-UA" sz="3200" i="1" dirty="0" err="1"/>
              <a:t>Yucca</a:t>
            </a:r>
            <a:r>
              <a:rPr lang="uk-UA" sz="3200" i="1" dirty="0"/>
              <a:t> </a:t>
            </a:r>
            <a:r>
              <a:rPr lang="uk-UA" sz="3200" i="1" dirty="0" err="1"/>
              <a:t>elephantipes</a:t>
            </a:r>
            <a:r>
              <a:rPr lang="uk-UA" sz="3200" dirty="0"/>
              <a:t> </a:t>
            </a:r>
            <a:r>
              <a:rPr lang="uk-UA" sz="3200" dirty="0" err="1"/>
              <a:t>Regel</a:t>
            </a:r>
            <a:r>
              <a:rPr lang="uk-UA" sz="3200" dirty="0"/>
              <a:t> </a:t>
            </a:r>
            <a:r>
              <a:rPr lang="uk-UA" sz="3200" dirty="0" err="1"/>
              <a:t>ex</a:t>
            </a:r>
            <a:r>
              <a:rPr lang="uk-UA" sz="3200" dirty="0"/>
              <a:t> </a:t>
            </a:r>
            <a:r>
              <a:rPr lang="uk-UA" sz="3200" dirty="0" err="1"/>
              <a:t>Trel</a:t>
            </a:r>
            <a:endParaRPr lang="uk-UA" sz="3200" dirty="0"/>
          </a:p>
        </p:txBody>
      </p:sp>
      <p:sp>
        <p:nvSpPr>
          <p:cNvPr id="4" name="Прямоугольник 3"/>
          <p:cNvSpPr/>
          <p:nvPr/>
        </p:nvSpPr>
        <p:spPr>
          <a:xfrm>
            <a:off x="15642448" y="10687069"/>
            <a:ext cx="6361998" cy="1569660"/>
          </a:xfrm>
          <a:prstGeom prst="rect">
            <a:avLst/>
          </a:prstGeom>
        </p:spPr>
        <p:txBody>
          <a:bodyPr wrap="none">
            <a:spAutoFit/>
          </a:bodyPr>
          <a:lstStyle/>
          <a:p>
            <a:r>
              <a:rPr lang="uk-UA" sz="3200" dirty="0"/>
              <a:t>Висновок: </a:t>
            </a:r>
          </a:p>
          <a:p>
            <a:r>
              <a:rPr lang="uk-UA" sz="3200" dirty="0" err="1"/>
              <a:t>досліждувальні</a:t>
            </a:r>
            <a:r>
              <a:rPr lang="uk-UA" sz="3200" dirty="0"/>
              <a:t> рослини володіють</a:t>
            </a:r>
          </a:p>
          <a:p>
            <a:r>
              <a:rPr lang="uk-UA" sz="3200" dirty="0"/>
              <a:t> фунгіцидним ефектом</a:t>
            </a:r>
          </a:p>
        </p:txBody>
      </p:sp>
    </p:spTree>
    <p:extLst>
      <p:ext uri="{BB962C8B-B14F-4D97-AF65-F5344CB8AC3E}">
        <p14:creationId xmlns:p14="http://schemas.microsoft.com/office/powerpoint/2010/main" val="3297574054"/>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671006-97EC-EB13-FA26-D7FDDDFA4C68}"/>
            </a:ext>
          </a:extLst>
        </p:cNvPr>
        <p:cNvGrpSpPr/>
        <p:nvPr/>
      </p:nvGrpSpPr>
      <p:grpSpPr>
        <a:xfrm>
          <a:off x="0" y="0"/>
          <a:ext cx="0" cy="0"/>
          <a:chOff x="0" y="0"/>
          <a:chExt cx="0" cy="0"/>
        </a:xfrm>
      </p:grpSpPr>
      <p:sp>
        <p:nvSpPr>
          <p:cNvPr id="11" name="Заголовок 1"/>
          <p:cNvSpPr txBox="1">
            <a:spLocks/>
          </p:cNvSpPr>
          <p:nvPr/>
        </p:nvSpPr>
        <p:spPr>
          <a:xfrm>
            <a:off x="1676400" y="2010411"/>
            <a:ext cx="21031200" cy="265112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5400" dirty="0" err="1">
                <a:latin typeface="TITILLIUMMAPS29L-400WT" pitchFamily="2" charset="77"/>
                <a:ea typeface="+mn-ea"/>
                <a:cs typeface="+mn-cs"/>
              </a:rPr>
              <a:t>Фунгіцидний</a:t>
            </a:r>
            <a:r>
              <a:rPr lang="ru-RU" sz="5400" dirty="0">
                <a:latin typeface="TITILLIUMMAPS29L-400WT" pitchFamily="2" charset="77"/>
                <a:ea typeface="+mn-ea"/>
                <a:cs typeface="+mn-cs"/>
              </a:rPr>
              <a:t> </a:t>
            </a:r>
            <a:r>
              <a:rPr lang="ru-RU" sz="5400" dirty="0" err="1">
                <a:latin typeface="TITILLIUMMAPS29L-400WT" pitchFamily="2" charset="77"/>
                <a:ea typeface="+mn-ea"/>
                <a:cs typeface="+mn-cs"/>
              </a:rPr>
              <a:t>ефект</a:t>
            </a:r>
            <a:r>
              <a:rPr lang="ru-RU" sz="5400" dirty="0">
                <a:latin typeface="TITILLIUMMAPS29L-400WT" pitchFamily="2" charset="77"/>
                <a:ea typeface="+mn-ea"/>
                <a:cs typeface="+mn-cs"/>
              </a:rPr>
              <a:t> </a:t>
            </a:r>
            <a:r>
              <a:rPr lang="ru-RU" sz="5400" dirty="0" err="1">
                <a:latin typeface="TITILLIUMMAPS29L-400WT" pitchFamily="2" charset="77"/>
                <a:ea typeface="+mn-ea"/>
                <a:cs typeface="+mn-cs"/>
              </a:rPr>
              <a:t>фітонцидних</a:t>
            </a:r>
            <a:r>
              <a:rPr lang="ru-RU" sz="5400" dirty="0">
                <a:latin typeface="TITILLIUMMAPS29L-400WT" pitchFamily="2" charset="77"/>
                <a:ea typeface="+mn-ea"/>
                <a:cs typeface="+mn-cs"/>
              </a:rPr>
              <a:t> </a:t>
            </a:r>
            <a:r>
              <a:rPr lang="ru-RU" sz="5400" dirty="0" err="1">
                <a:latin typeface="TITILLIUMMAPS29L-400WT" pitchFamily="2" charset="77"/>
                <a:ea typeface="+mn-ea"/>
                <a:cs typeface="+mn-cs"/>
              </a:rPr>
              <a:t>рослин</a:t>
            </a:r>
            <a:endParaRPr lang="uk-UA" sz="5400" dirty="0">
              <a:latin typeface="TITILLIUMMAPS29L-400WT" pitchFamily="2" charset="77"/>
              <a:ea typeface="+mn-ea"/>
              <a:cs typeface="+mn-cs"/>
            </a:endParaRPr>
          </a:p>
        </p:txBody>
      </p:sp>
      <p:pic>
        <p:nvPicPr>
          <p:cNvPr id="3" name="Объект 4"/>
          <p:cNvPicPr>
            <a:picLocks noChangeAspect="1"/>
          </p:cNvPicPr>
          <p:nvPr/>
        </p:nvPicPr>
        <p:blipFill>
          <a:blip r:embed="rId2"/>
          <a:stretch>
            <a:fillRect/>
          </a:stretch>
        </p:blipFill>
        <p:spPr>
          <a:xfrm>
            <a:off x="1804436" y="3495307"/>
            <a:ext cx="19497124" cy="6743701"/>
          </a:xfrm>
          <a:prstGeom prst="rect">
            <a:avLst/>
          </a:prstGeom>
        </p:spPr>
      </p:pic>
    </p:spTree>
    <p:extLst>
      <p:ext uri="{BB962C8B-B14F-4D97-AF65-F5344CB8AC3E}">
        <p14:creationId xmlns:p14="http://schemas.microsoft.com/office/powerpoint/2010/main" val="2691588820"/>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7317BA-758A-925F-B0D4-C81CE9472648}"/>
            </a:ext>
          </a:extLst>
        </p:cNvPr>
        <p:cNvGrpSpPr/>
        <p:nvPr/>
      </p:nvGrpSpPr>
      <p:grpSpPr>
        <a:xfrm>
          <a:off x="0" y="0"/>
          <a:ext cx="0" cy="0"/>
          <a:chOff x="0" y="0"/>
          <a:chExt cx="0" cy="0"/>
        </a:xfrm>
      </p:grpSpPr>
      <p:sp>
        <p:nvSpPr>
          <p:cNvPr id="4" name="Заголовок 1">
            <a:extLst>
              <a:ext uri="{FF2B5EF4-FFF2-40B4-BE49-F238E27FC236}">
                <a16:creationId xmlns:a16="http://schemas.microsoft.com/office/drawing/2014/main" id="{00AEFC7E-A8FE-FCAB-70D5-1535993AF23C}"/>
              </a:ext>
            </a:extLst>
          </p:cNvPr>
          <p:cNvSpPr>
            <a:spLocks noGrp="1"/>
          </p:cNvSpPr>
          <p:nvPr>
            <p:ph type="title"/>
          </p:nvPr>
        </p:nvSpPr>
        <p:spPr>
          <a:xfrm>
            <a:off x="8270369" y="1199969"/>
            <a:ext cx="12931216" cy="5394231"/>
          </a:xfrm>
        </p:spPr>
        <p:txBody>
          <a:bodyPr/>
          <a:lstStyle/>
          <a:p>
            <a:r>
              <a:rPr lang="uk-UA" sz="12200" b="1" dirty="0"/>
              <a:t>Частина 1.</a:t>
            </a:r>
            <a:br>
              <a:rPr lang="uk-UA" sz="12200" b="1" dirty="0"/>
            </a:br>
            <a:r>
              <a:rPr lang="uk-UA" sz="12200" dirty="0"/>
              <a:t>Поняття та термінологія </a:t>
            </a:r>
            <a:endParaRPr lang="ru-RU" sz="12200" dirty="0"/>
          </a:p>
        </p:txBody>
      </p:sp>
    </p:spTree>
    <p:extLst>
      <p:ext uri="{BB962C8B-B14F-4D97-AF65-F5344CB8AC3E}">
        <p14:creationId xmlns:p14="http://schemas.microsoft.com/office/powerpoint/2010/main" val="3872438438"/>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671006-97EC-EB13-FA26-D7FDDDFA4C68}"/>
            </a:ext>
          </a:extLst>
        </p:cNvPr>
        <p:cNvGrpSpPr/>
        <p:nvPr/>
      </p:nvGrpSpPr>
      <p:grpSpPr>
        <a:xfrm>
          <a:off x="0" y="0"/>
          <a:ext cx="0" cy="0"/>
          <a:chOff x="0" y="0"/>
          <a:chExt cx="0" cy="0"/>
        </a:xfrm>
      </p:grpSpPr>
      <p:sp>
        <p:nvSpPr>
          <p:cNvPr id="11" name="Заголовок 1"/>
          <p:cNvSpPr txBox="1">
            <a:spLocks/>
          </p:cNvSpPr>
          <p:nvPr/>
        </p:nvSpPr>
        <p:spPr>
          <a:xfrm>
            <a:off x="1676400" y="2010411"/>
            <a:ext cx="21031200" cy="265112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5400" dirty="0" err="1">
                <a:latin typeface="TITILLIUMMAPS29L-400WT" pitchFamily="2" charset="77"/>
                <a:ea typeface="+mn-ea"/>
                <a:cs typeface="+mn-cs"/>
              </a:rPr>
              <a:t>Вплив</a:t>
            </a:r>
            <a:r>
              <a:rPr lang="ru-RU" sz="5400" dirty="0">
                <a:latin typeface="TITILLIUMMAPS29L-400WT" pitchFamily="2" charset="77"/>
                <a:ea typeface="+mn-ea"/>
                <a:cs typeface="+mn-cs"/>
              </a:rPr>
              <a:t> </a:t>
            </a:r>
            <a:r>
              <a:rPr lang="ru-RU" sz="5400" dirty="0" err="1">
                <a:latin typeface="TITILLIUMMAPS29L-400WT" pitchFamily="2" charset="77"/>
                <a:ea typeface="+mn-ea"/>
                <a:cs typeface="+mn-cs"/>
              </a:rPr>
              <a:t>різних</a:t>
            </a:r>
            <a:r>
              <a:rPr lang="ru-RU" sz="5400" dirty="0">
                <a:latin typeface="TITILLIUMMAPS29L-400WT" pitchFamily="2" charset="77"/>
                <a:ea typeface="+mn-ea"/>
                <a:cs typeface="+mn-cs"/>
              </a:rPr>
              <a:t> </a:t>
            </a:r>
            <a:r>
              <a:rPr lang="ru-RU" sz="5400" dirty="0" err="1">
                <a:latin typeface="TITILLIUMMAPS29L-400WT" pitchFamily="2" charset="77"/>
                <a:ea typeface="+mn-ea"/>
                <a:cs typeface="+mn-cs"/>
              </a:rPr>
              <a:t>видів</a:t>
            </a:r>
            <a:r>
              <a:rPr lang="ru-RU" sz="5400" dirty="0">
                <a:latin typeface="TITILLIUMMAPS29L-400WT" pitchFamily="2" charset="77"/>
                <a:ea typeface="+mn-ea"/>
                <a:cs typeface="+mn-cs"/>
              </a:rPr>
              <a:t> </a:t>
            </a:r>
            <a:r>
              <a:rPr lang="ru-RU" sz="5400" dirty="0" err="1">
                <a:latin typeface="TITILLIUMMAPS29L-400WT" pitchFamily="2" charset="77"/>
                <a:ea typeface="+mn-ea"/>
                <a:cs typeface="+mn-cs"/>
              </a:rPr>
              <a:t>рослин</a:t>
            </a:r>
            <a:r>
              <a:rPr lang="ru-RU" sz="5400" dirty="0">
                <a:latin typeface="TITILLIUMMAPS29L-400WT" pitchFamily="2" charset="77"/>
                <a:ea typeface="+mn-ea"/>
                <a:cs typeface="+mn-cs"/>
              </a:rPr>
              <a:t> на </a:t>
            </a:r>
            <a:r>
              <a:rPr lang="ru-RU" sz="5400" dirty="0" err="1">
                <a:latin typeface="TITILLIUMMAPS29L-400WT" pitchFamily="2" charset="77"/>
                <a:ea typeface="+mn-ea"/>
                <a:cs typeface="+mn-cs"/>
              </a:rPr>
              <a:t>цвілеві</a:t>
            </a:r>
            <a:r>
              <a:rPr lang="ru-RU" sz="5400" dirty="0">
                <a:latin typeface="TITILLIUMMAPS29L-400WT" pitchFamily="2" charset="77"/>
                <a:ea typeface="+mn-ea"/>
                <a:cs typeface="+mn-cs"/>
              </a:rPr>
              <a:t> </a:t>
            </a:r>
            <a:r>
              <a:rPr lang="ru-RU" sz="5400" dirty="0" err="1">
                <a:latin typeface="TITILLIUMMAPS29L-400WT" pitchFamily="2" charset="77"/>
                <a:ea typeface="+mn-ea"/>
                <a:cs typeface="+mn-cs"/>
              </a:rPr>
              <a:t>гриби</a:t>
            </a:r>
            <a:br>
              <a:rPr lang="ru-RU" sz="5400" dirty="0">
                <a:latin typeface="TITILLIUMMAPS29L-400WT" pitchFamily="2" charset="77"/>
                <a:ea typeface="+mn-ea"/>
                <a:cs typeface="+mn-cs"/>
              </a:rPr>
            </a:br>
            <a:endParaRPr lang="uk-UA" sz="5400" dirty="0">
              <a:latin typeface="TITILLIUMMAPS29L-400WT" pitchFamily="2" charset="77"/>
              <a:ea typeface="+mn-ea"/>
              <a:cs typeface="+mn-cs"/>
            </a:endParaRPr>
          </a:p>
        </p:txBody>
      </p:sp>
      <p:pic>
        <p:nvPicPr>
          <p:cNvPr id="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1930" y="3245223"/>
            <a:ext cx="15742023" cy="103065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321022"/>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671006-97EC-EB13-FA26-D7FDDDFA4C68}"/>
            </a:ext>
          </a:extLst>
        </p:cNvPr>
        <p:cNvGrpSpPr/>
        <p:nvPr/>
      </p:nvGrpSpPr>
      <p:grpSpPr>
        <a:xfrm>
          <a:off x="0" y="0"/>
          <a:ext cx="0" cy="0"/>
          <a:chOff x="0" y="0"/>
          <a:chExt cx="0" cy="0"/>
        </a:xfrm>
      </p:grpSpPr>
      <p:sp>
        <p:nvSpPr>
          <p:cNvPr id="11" name="Заголовок 1"/>
          <p:cNvSpPr txBox="1">
            <a:spLocks/>
          </p:cNvSpPr>
          <p:nvPr/>
        </p:nvSpPr>
        <p:spPr>
          <a:xfrm>
            <a:off x="1676400" y="2010411"/>
            <a:ext cx="21031200" cy="265112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5400" dirty="0" err="1">
                <a:latin typeface="TITILLIUMMAPS29L-400WT" pitchFamily="2" charset="77"/>
                <a:ea typeface="+mn-ea"/>
                <a:cs typeface="+mn-cs"/>
              </a:rPr>
              <a:t>Натурні</a:t>
            </a:r>
            <a:r>
              <a:rPr lang="ru-RU" sz="5400" dirty="0">
                <a:latin typeface="TITILLIUMMAPS29L-400WT" pitchFamily="2" charset="77"/>
                <a:ea typeface="+mn-ea"/>
                <a:cs typeface="+mn-cs"/>
              </a:rPr>
              <a:t> </a:t>
            </a:r>
            <a:r>
              <a:rPr lang="ru-RU" sz="5400" dirty="0" err="1">
                <a:latin typeface="TITILLIUMMAPS29L-400WT" pitchFamily="2" charset="77"/>
                <a:ea typeface="+mn-ea"/>
                <a:cs typeface="+mn-cs"/>
              </a:rPr>
              <a:t>дослідження</a:t>
            </a:r>
            <a:r>
              <a:rPr lang="ru-RU" sz="5400" dirty="0">
                <a:latin typeface="TITILLIUMMAPS29L-400WT" pitchFamily="2" charset="77"/>
                <a:ea typeface="+mn-ea"/>
                <a:cs typeface="+mn-cs"/>
              </a:rPr>
              <a:t> </a:t>
            </a:r>
            <a:r>
              <a:rPr lang="ru-RU" sz="5400" dirty="0" err="1">
                <a:latin typeface="TITILLIUMMAPS29L-400WT" pitchFamily="2" charset="77"/>
                <a:ea typeface="+mn-ea"/>
                <a:cs typeface="+mn-cs"/>
              </a:rPr>
              <a:t>протимікробних</a:t>
            </a:r>
            <a:r>
              <a:rPr lang="ru-RU" sz="5400" dirty="0">
                <a:latin typeface="TITILLIUMMAPS29L-400WT" pitchFamily="2" charset="77"/>
                <a:ea typeface="+mn-ea"/>
                <a:cs typeface="+mn-cs"/>
              </a:rPr>
              <a:t> </a:t>
            </a:r>
            <a:r>
              <a:rPr lang="ru-RU" sz="5400" dirty="0" err="1">
                <a:latin typeface="TITILLIUMMAPS29L-400WT" pitchFamily="2" charset="77"/>
                <a:ea typeface="+mn-ea"/>
                <a:cs typeface="+mn-cs"/>
              </a:rPr>
              <a:t>властивостей</a:t>
            </a:r>
            <a:r>
              <a:rPr lang="ru-RU" sz="5400" dirty="0">
                <a:latin typeface="TITILLIUMMAPS29L-400WT" pitchFamily="2" charset="77"/>
                <a:ea typeface="+mn-ea"/>
                <a:cs typeface="+mn-cs"/>
              </a:rPr>
              <a:t> </a:t>
            </a:r>
            <a:r>
              <a:rPr lang="ru-RU" sz="5400" dirty="0" err="1">
                <a:latin typeface="TITILLIUMMAPS29L-400WT" pitchFamily="2" charset="77"/>
                <a:ea typeface="+mn-ea"/>
                <a:cs typeface="+mn-cs"/>
              </a:rPr>
              <a:t>рослин</a:t>
            </a:r>
            <a:endParaRPr lang="uk-UA" sz="5400" dirty="0">
              <a:latin typeface="TITILLIUMMAPS29L-400WT" pitchFamily="2" charset="77"/>
              <a:ea typeface="+mn-ea"/>
              <a:cs typeface="+mn-cs"/>
            </a:endParaRPr>
          </a:p>
        </p:txBody>
      </p:sp>
      <p:pic>
        <p:nvPicPr>
          <p:cNvPr id="4" name="Объект 6"/>
          <p:cNvPicPr>
            <a:picLocks noChangeAspect="1"/>
          </p:cNvPicPr>
          <p:nvPr/>
        </p:nvPicPr>
        <p:blipFill>
          <a:blip r:embed="rId2"/>
          <a:stretch>
            <a:fillRect/>
          </a:stretch>
        </p:blipFill>
        <p:spPr>
          <a:xfrm>
            <a:off x="1676400" y="3961745"/>
            <a:ext cx="20079372" cy="4895384"/>
          </a:xfrm>
          <a:prstGeom prst="rect">
            <a:avLst/>
          </a:prstGeom>
        </p:spPr>
      </p:pic>
    </p:spTree>
    <p:extLst>
      <p:ext uri="{BB962C8B-B14F-4D97-AF65-F5344CB8AC3E}">
        <p14:creationId xmlns:p14="http://schemas.microsoft.com/office/powerpoint/2010/main" val="1268705632"/>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671006-97EC-EB13-FA26-D7FDDDFA4C68}"/>
            </a:ext>
          </a:extLst>
        </p:cNvPr>
        <p:cNvGrpSpPr/>
        <p:nvPr/>
      </p:nvGrpSpPr>
      <p:grpSpPr>
        <a:xfrm>
          <a:off x="0" y="0"/>
          <a:ext cx="0" cy="0"/>
          <a:chOff x="0" y="0"/>
          <a:chExt cx="0" cy="0"/>
        </a:xfrm>
      </p:grpSpPr>
      <p:sp>
        <p:nvSpPr>
          <p:cNvPr id="11" name="Заголовок 1"/>
          <p:cNvSpPr txBox="1">
            <a:spLocks/>
          </p:cNvSpPr>
          <p:nvPr/>
        </p:nvSpPr>
        <p:spPr>
          <a:xfrm>
            <a:off x="1676400" y="2010411"/>
            <a:ext cx="21031200" cy="265112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5400" dirty="0" err="1">
                <a:latin typeface="TITILLIUMMAPS29L-400WT" pitchFamily="2" charset="77"/>
                <a:ea typeface="+mn-ea"/>
                <a:cs typeface="+mn-cs"/>
              </a:rPr>
              <a:t>Результати</a:t>
            </a:r>
            <a:r>
              <a:rPr lang="ru-RU" sz="5400" dirty="0">
                <a:latin typeface="TITILLIUMMAPS29L-400WT" pitchFamily="2" charset="77"/>
                <a:ea typeface="+mn-ea"/>
                <a:cs typeface="+mn-cs"/>
              </a:rPr>
              <a:t> </a:t>
            </a:r>
            <a:r>
              <a:rPr lang="ru-RU" sz="5400" dirty="0" err="1">
                <a:latin typeface="TITILLIUMMAPS29L-400WT" pitchFamily="2" charset="77"/>
                <a:ea typeface="+mn-ea"/>
                <a:cs typeface="+mn-cs"/>
              </a:rPr>
              <a:t>досліджень</a:t>
            </a:r>
            <a:r>
              <a:rPr lang="ru-RU" sz="5400" dirty="0">
                <a:latin typeface="TITILLIUMMAPS29L-400WT" pitchFamily="2" charset="77"/>
                <a:ea typeface="+mn-ea"/>
                <a:cs typeface="+mn-cs"/>
              </a:rPr>
              <a:t> </a:t>
            </a:r>
            <a:r>
              <a:rPr lang="ru-RU" sz="5400" dirty="0" err="1">
                <a:latin typeface="TITILLIUMMAPS29L-400WT" pitchFamily="2" charset="77"/>
                <a:ea typeface="+mn-ea"/>
                <a:cs typeface="+mn-cs"/>
              </a:rPr>
              <a:t>мікробного</a:t>
            </a:r>
            <a:r>
              <a:rPr lang="ru-RU" sz="5400" dirty="0">
                <a:latin typeface="TITILLIUMMAPS29L-400WT" pitchFamily="2" charset="77"/>
                <a:ea typeface="+mn-ea"/>
                <a:cs typeface="+mn-cs"/>
              </a:rPr>
              <a:t> числа </a:t>
            </a:r>
            <a:r>
              <a:rPr lang="ru-RU" sz="5400" dirty="0" err="1">
                <a:latin typeface="TITILLIUMMAPS29L-400WT" pitchFamily="2" charset="77"/>
                <a:ea typeface="+mn-ea"/>
                <a:cs typeface="+mn-cs"/>
              </a:rPr>
              <a:t>озеленених</a:t>
            </a:r>
            <a:r>
              <a:rPr lang="ru-RU" sz="5400" dirty="0">
                <a:latin typeface="TITILLIUMMAPS29L-400WT" pitchFamily="2" charset="77"/>
                <a:ea typeface="+mn-ea"/>
                <a:cs typeface="+mn-cs"/>
              </a:rPr>
              <a:t> </a:t>
            </a:r>
            <a:r>
              <a:rPr lang="ru-RU" sz="5400" dirty="0" err="1">
                <a:latin typeface="TITILLIUMMAPS29L-400WT" pitchFamily="2" charset="77"/>
                <a:ea typeface="+mn-ea"/>
                <a:cs typeface="+mn-cs"/>
              </a:rPr>
              <a:t>приміщень</a:t>
            </a:r>
            <a:br>
              <a:rPr lang="ru-RU" sz="5400" dirty="0">
                <a:latin typeface="TITILLIUMMAPS29L-400WT" pitchFamily="2" charset="77"/>
                <a:ea typeface="+mn-ea"/>
                <a:cs typeface="+mn-cs"/>
              </a:rPr>
            </a:br>
            <a:endParaRPr lang="uk-UA" sz="5400" dirty="0">
              <a:latin typeface="TITILLIUMMAPS29L-400WT" pitchFamily="2" charset="77"/>
              <a:ea typeface="+mn-ea"/>
              <a:cs typeface="+mn-cs"/>
            </a:endParaRPr>
          </a:p>
        </p:txBody>
      </p:sp>
      <p:pic>
        <p:nvPicPr>
          <p:cNvPr id="4" name="Объект 3"/>
          <p:cNvPicPr>
            <a:picLocks noChangeAspect="1"/>
          </p:cNvPicPr>
          <p:nvPr/>
        </p:nvPicPr>
        <p:blipFill>
          <a:blip r:embed="rId2"/>
          <a:stretch>
            <a:fillRect/>
          </a:stretch>
        </p:blipFill>
        <p:spPr>
          <a:xfrm>
            <a:off x="4083158" y="3651250"/>
            <a:ext cx="16842876" cy="10064750"/>
          </a:xfrm>
          <a:prstGeom prst="rect">
            <a:avLst/>
          </a:prstGeom>
        </p:spPr>
      </p:pic>
    </p:spTree>
    <p:extLst>
      <p:ext uri="{BB962C8B-B14F-4D97-AF65-F5344CB8AC3E}">
        <p14:creationId xmlns:p14="http://schemas.microsoft.com/office/powerpoint/2010/main" val="404705890"/>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7317BA-758A-925F-B0D4-C81CE9472648}"/>
            </a:ext>
          </a:extLst>
        </p:cNvPr>
        <p:cNvGrpSpPr/>
        <p:nvPr/>
      </p:nvGrpSpPr>
      <p:grpSpPr>
        <a:xfrm>
          <a:off x="0" y="0"/>
          <a:ext cx="0" cy="0"/>
          <a:chOff x="0" y="0"/>
          <a:chExt cx="0" cy="0"/>
        </a:xfrm>
      </p:grpSpPr>
      <p:sp>
        <p:nvSpPr>
          <p:cNvPr id="4" name="Заголовок 1">
            <a:extLst>
              <a:ext uri="{FF2B5EF4-FFF2-40B4-BE49-F238E27FC236}">
                <a16:creationId xmlns:a16="http://schemas.microsoft.com/office/drawing/2014/main" id="{00AEFC7E-A8FE-FCAB-70D5-1535993AF23C}"/>
              </a:ext>
            </a:extLst>
          </p:cNvPr>
          <p:cNvSpPr>
            <a:spLocks noGrp="1"/>
          </p:cNvSpPr>
          <p:nvPr>
            <p:ph type="title"/>
          </p:nvPr>
        </p:nvSpPr>
        <p:spPr>
          <a:xfrm>
            <a:off x="8270369" y="1199969"/>
            <a:ext cx="12931216" cy="5394231"/>
          </a:xfrm>
        </p:spPr>
        <p:txBody>
          <a:bodyPr/>
          <a:lstStyle/>
          <a:p>
            <a:pPr lvl="0"/>
            <a:r>
              <a:rPr lang="en-US" sz="12200" b="1" dirty="0" err="1"/>
              <a:t>Частина</a:t>
            </a:r>
            <a:r>
              <a:rPr lang="en-US" sz="12200" b="1" dirty="0"/>
              <a:t> </a:t>
            </a:r>
            <a:r>
              <a:rPr lang="uk-UA" sz="12200" b="1" dirty="0"/>
              <a:t>6</a:t>
            </a:r>
            <a:r>
              <a:rPr lang="en-US" sz="12200" b="1" dirty="0"/>
              <a:t>.</a:t>
            </a:r>
            <a:r>
              <a:rPr lang="ru-RU" sz="12200" b="1" dirty="0"/>
              <a:t> </a:t>
            </a:r>
            <a:r>
              <a:rPr lang="uk-UA" sz="12200" b="1" dirty="0"/>
              <a:t>Приклади фітодизайну</a:t>
            </a:r>
            <a:br>
              <a:rPr lang="uk-UA" sz="12200" dirty="0"/>
            </a:br>
            <a:r>
              <a:rPr lang="uk-UA" sz="12200" dirty="0"/>
              <a:t>Практичний кейс</a:t>
            </a:r>
            <a:br>
              <a:rPr lang="uk-UA" sz="12200" dirty="0"/>
            </a:br>
            <a:br>
              <a:rPr lang="uk-UA" sz="12200" dirty="0"/>
            </a:br>
            <a:r>
              <a:rPr lang="en-US" sz="12200" dirty="0"/>
              <a:t> </a:t>
            </a:r>
            <a:endParaRPr lang="ru-RU" sz="12200" dirty="0"/>
          </a:p>
        </p:txBody>
      </p:sp>
    </p:spTree>
    <p:extLst>
      <p:ext uri="{BB962C8B-B14F-4D97-AF65-F5344CB8AC3E}">
        <p14:creationId xmlns:p14="http://schemas.microsoft.com/office/powerpoint/2010/main" val="178118306"/>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671006-97EC-EB13-FA26-D7FDDDFA4C68}"/>
            </a:ext>
          </a:extLst>
        </p:cNvPr>
        <p:cNvGrpSpPr/>
        <p:nvPr/>
      </p:nvGrpSpPr>
      <p:grpSpPr>
        <a:xfrm>
          <a:off x="0" y="0"/>
          <a:ext cx="0" cy="0"/>
          <a:chOff x="0" y="0"/>
          <a:chExt cx="0" cy="0"/>
        </a:xfrm>
      </p:grpSpPr>
      <p:sp>
        <p:nvSpPr>
          <p:cNvPr id="5" name="Заголовок 1"/>
          <p:cNvSpPr txBox="1">
            <a:spLocks/>
          </p:cNvSpPr>
          <p:nvPr/>
        </p:nvSpPr>
        <p:spPr>
          <a:xfrm>
            <a:off x="1676400" y="1619251"/>
            <a:ext cx="11252200" cy="2597149"/>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uk-UA" dirty="0"/>
              <a:t>Зимовий  сад  у </a:t>
            </a:r>
            <a:r>
              <a:rPr lang="uk-UA" dirty="0" err="1"/>
              <a:t>торгівельно</a:t>
            </a:r>
            <a:r>
              <a:rPr lang="uk-UA" dirty="0"/>
              <a:t>-розважальному центрі «</a:t>
            </a:r>
            <a:r>
              <a:rPr lang="uk-UA" dirty="0" err="1"/>
              <a:t>Respublika</a:t>
            </a:r>
            <a:r>
              <a:rPr lang="uk-UA" dirty="0"/>
              <a:t> </a:t>
            </a:r>
            <a:r>
              <a:rPr lang="uk-UA" dirty="0" err="1"/>
              <a:t>Park</a:t>
            </a:r>
            <a:r>
              <a:rPr lang="uk-UA" dirty="0"/>
              <a:t>», Київ</a:t>
            </a:r>
          </a:p>
        </p:txBody>
      </p:sp>
      <p:pic>
        <p:nvPicPr>
          <p:cNvPr id="6" name="Рисунок 1"/>
          <p:cNvPicPr>
            <a:picLocks noChangeAspect="1" noChangeArrowheads="1"/>
          </p:cNvPicPr>
          <p:nvPr/>
        </p:nvPicPr>
        <p:blipFill rotWithShape="1">
          <a:blip r:embed="rId2">
            <a:extLst>
              <a:ext uri="{28A0092B-C50C-407E-A947-70E740481C1C}">
                <a14:useLocalDpi xmlns:a14="http://schemas.microsoft.com/office/drawing/2010/main" val="0"/>
              </a:ext>
            </a:extLst>
          </a:blip>
          <a:srcRect l="9310"/>
          <a:stretch/>
        </p:blipFill>
        <p:spPr bwMode="auto">
          <a:xfrm>
            <a:off x="1676400" y="3575050"/>
            <a:ext cx="10977900" cy="9042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Заголовок 1"/>
          <p:cNvSpPr txBox="1">
            <a:spLocks/>
          </p:cNvSpPr>
          <p:nvPr/>
        </p:nvSpPr>
        <p:spPr>
          <a:xfrm>
            <a:off x="13887651" y="1599174"/>
            <a:ext cx="9809747" cy="131865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dirty="0" err="1"/>
              <a:t>Локац</a:t>
            </a:r>
            <a:r>
              <a:rPr lang="uk-UA" dirty="0"/>
              <a:t>і</a:t>
            </a:r>
            <a:r>
              <a:rPr lang="ru-RU" dirty="0"/>
              <a:t>я </a:t>
            </a:r>
            <a:r>
              <a:rPr lang="uk-UA" dirty="0"/>
              <a:t>у кав’ярні, </a:t>
            </a:r>
            <a:r>
              <a:rPr lang="uk-UA" dirty="0" err="1"/>
              <a:t>м.Арсенальна</a:t>
            </a:r>
            <a:r>
              <a:rPr lang="uk-UA" dirty="0"/>
              <a:t>,</a:t>
            </a:r>
            <a:br>
              <a:rPr lang="uk-UA" dirty="0"/>
            </a:br>
            <a:r>
              <a:rPr lang="uk-UA" dirty="0"/>
              <a:t>м. Київ</a:t>
            </a:r>
          </a:p>
        </p:txBody>
      </p:sp>
      <p:pic>
        <p:nvPicPr>
          <p:cNvPr id="8" name="Рисунок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82800" y="3416300"/>
            <a:ext cx="7038007" cy="9418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Заголовок 1">
            <a:extLst>
              <a:ext uri="{FF2B5EF4-FFF2-40B4-BE49-F238E27FC236}">
                <a16:creationId xmlns:a16="http://schemas.microsoft.com/office/drawing/2014/main" id="{BDFEB1BE-BD0A-F77B-7ABC-D2EE678C3F5A}"/>
              </a:ext>
            </a:extLst>
          </p:cNvPr>
          <p:cNvSpPr txBox="1">
            <a:spLocks/>
          </p:cNvSpPr>
          <p:nvPr/>
        </p:nvSpPr>
        <p:spPr>
          <a:xfrm>
            <a:off x="0" y="12960311"/>
            <a:ext cx="24384000" cy="704886"/>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uk-UA" dirty="0"/>
              <a:t>(Авторські світлини)</a:t>
            </a:r>
          </a:p>
        </p:txBody>
      </p:sp>
    </p:spTree>
    <p:extLst>
      <p:ext uri="{BB962C8B-B14F-4D97-AF65-F5344CB8AC3E}">
        <p14:creationId xmlns:p14="http://schemas.microsoft.com/office/powerpoint/2010/main" val="3975334020"/>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671006-97EC-EB13-FA26-D7FDDDFA4C68}"/>
            </a:ext>
          </a:extLst>
        </p:cNvPr>
        <p:cNvGrpSpPr/>
        <p:nvPr/>
      </p:nvGrpSpPr>
      <p:grpSpPr>
        <a:xfrm>
          <a:off x="0" y="0"/>
          <a:ext cx="0" cy="0"/>
          <a:chOff x="0" y="0"/>
          <a:chExt cx="0" cy="0"/>
        </a:xfrm>
      </p:grpSpPr>
      <p:sp>
        <p:nvSpPr>
          <p:cNvPr id="5" name="Заголовок 1"/>
          <p:cNvSpPr txBox="1">
            <a:spLocks/>
          </p:cNvSpPr>
          <p:nvPr/>
        </p:nvSpPr>
        <p:spPr>
          <a:xfrm>
            <a:off x="1763174" y="1567649"/>
            <a:ext cx="21031200" cy="265112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uk-UA" dirty="0"/>
              <a:t>Офісні  приміщення, м. Арсенальна, Київ </a:t>
            </a:r>
            <a:br>
              <a:rPr lang="uk-UA" dirty="0"/>
            </a:br>
            <a:r>
              <a:rPr lang="uk-UA" dirty="0"/>
              <a:t>(авторські світлини)</a:t>
            </a:r>
          </a:p>
        </p:txBody>
      </p:sp>
      <p:pic>
        <p:nvPicPr>
          <p:cNvPr id="6" name="Рисунок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76400" y="3676653"/>
            <a:ext cx="7042739" cy="5280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06147" y="3676653"/>
            <a:ext cx="6540583" cy="8717871"/>
          </a:xfrm>
          <a:prstGeom prst="rect">
            <a:avLst/>
          </a:prstGeom>
          <a:noFill/>
          <a:extLst>
            <a:ext uri="{909E8E84-426E-40DD-AFC4-6F175D3DCCD1}">
              <a14:hiddenFill xmlns:a14="http://schemas.microsoft.com/office/drawing/2010/main">
                <a:solidFill>
                  <a:srgbClr val="FFFFFF"/>
                </a:solidFill>
              </a14:hiddenFill>
            </a:ext>
          </a:extLst>
        </p:spPr>
      </p:pic>
      <p:pic>
        <p:nvPicPr>
          <p:cNvPr id="8" name="Рисунок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978471" y="3604414"/>
            <a:ext cx="6902677" cy="5175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1374824"/>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671006-97EC-EB13-FA26-D7FDDDFA4C68}"/>
            </a:ext>
          </a:extLst>
        </p:cNvPr>
        <p:cNvGrpSpPr/>
        <p:nvPr/>
      </p:nvGrpSpPr>
      <p:grpSpPr>
        <a:xfrm>
          <a:off x="0" y="0"/>
          <a:ext cx="0" cy="0"/>
          <a:chOff x="0" y="0"/>
          <a:chExt cx="0" cy="0"/>
        </a:xfrm>
      </p:grpSpPr>
      <p:sp>
        <p:nvSpPr>
          <p:cNvPr id="9" name="Заголовок 1"/>
          <p:cNvSpPr txBox="1">
            <a:spLocks/>
          </p:cNvSpPr>
          <p:nvPr/>
        </p:nvSpPr>
        <p:spPr>
          <a:xfrm>
            <a:off x="1715445" y="2450592"/>
            <a:ext cx="10777635" cy="66897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uk-UA" dirty="0"/>
              <a:t>Зелена стіна готелю. м. Варшава, Польща</a:t>
            </a:r>
          </a:p>
        </p:txBody>
      </p:sp>
      <p:pic>
        <p:nvPicPr>
          <p:cNvPr id="10" name="Рисунок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399" y="3651250"/>
            <a:ext cx="10816681" cy="8114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99588" y="3651250"/>
            <a:ext cx="10810245" cy="8114097"/>
          </a:xfrm>
          <a:prstGeom prst="rect">
            <a:avLst/>
          </a:prstGeom>
          <a:noFill/>
          <a:extLst>
            <a:ext uri="{909E8E84-426E-40DD-AFC4-6F175D3DCCD1}">
              <a14:hiddenFill xmlns:a14="http://schemas.microsoft.com/office/drawing/2010/main">
                <a:solidFill>
                  <a:srgbClr val="FFFFFF"/>
                </a:solidFill>
              </a14:hiddenFill>
            </a:ext>
          </a:extLst>
        </p:spPr>
      </p:pic>
      <p:sp>
        <p:nvSpPr>
          <p:cNvPr id="12" name="Заголовок 1"/>
          <p:cNvSpPr txBox="1">
            <a:spLocks/>
          </p:cNvSpPr>
          <p:nvPr/>
        </p:nvSpPr>
        <p:spPr>
          <a:xfrm>
            <a:off x="12691114" y="2459911"/>
            <a:ext cx="10816682" cy="66897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uk-UA" dirty="0"/>
              <a:t>Зелена стіна меблевого магазину. </a:t>
            </a:r>
            <a:r>
              <a:rPr lang="uk-UA" dirty="0" err="1"/>
              <a:t>м.Київ</a:t>
            </a:r>
            <a:endParaRPr lang="uk-UA" dirty="0"/>
          </a:p>
        </p:txBody>
      </p:sp>
      <p:sp>
        <p:nvSpPr>
          <p:cNvPr id="2" name="Заголовок 1">
            <a:extLst>
              <a:ext uri="{FF2B5EF4-FFF2-40B4-BE49-F238E27FC236}">
                <a16:creationId xmlns:a16="http://schemas.microsoft.com/office/drawing/2014/main" id="{13D340D4-9B8F-81B7-4DD4-48F6E682C05C}"/>
              </a:ext>
            </a:extLst>
          </p:cNvPr>
          <p:cNvSpPr txBox="1">
            <a:spLocks/>
          </p:cNvSpPr>
          <p:nvPr/>
        </p:nvSpPr>
        <p:spPr>
          <a:xfrm>
            <a:off x="0" y="12960311"/>
            <a:ext cx="24384000" cy="704886"/>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uk-UA" dirty="0"/>
              <a:t>(Авторські світлини)</a:t>
            </a:r>
          </a:p>
        </p:txBody>
      </p:sp>
    </p:spTree>
    <p:extLst>
      <p:ext uri="{BB962C8B-B14F-4D97-AF65-F5344CB8AC3E}">
        <p14:creationId xmlns:p14="http://schemas.microsoft.com/office/powerpoint/2010/main" val="2158281302"/>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671006-97EC-EB13-FA26-D7FDDDFA4C68}"/>
            </a:ext>
          </a:extLst>
        </p:cNvPr>
        <p:cNvGrpSpPr/>
        <p:nvPr/>
      </p:nvGrpSpPr>
      <p:grpSpPr>
        <a:xfrm>
          <a:off x="0" y="0"/>
          <a:ext cx="0" cy="0"/>
          <a:chOff x="0" y="0"/>
          <a:chExt cx="0" cy="0"/>
        </a:xfrm>
      </p:grpSpPr>
      <p:sp>
        <p:nvSpPr>
          <p:cNvPr id="2" name="Заголовок 1"/>
          <p:cNvSpPr txBox="1">
            <a:spLocks/>
          </p:cNvSpPr>
          <p:nvPr/>
        </p:nvSpPr>
        <p:spPr>
          <a:xfrm>
            <a:off x="1560897" y="2405046"/>
            <a:ext cx="21031200" cy="66088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uk-UA" dirty="0"/>
              <a:t>Зелена стіна ресторану «Охота на </a:t>
            </a:r>
            <a:r>
              <a:rPr lang="uk-UA" dirty="0" err="1"/>
              <a:t>овець</a:t>
            </a:r>
            <a:r>
              <a:rPr lang="uk-UA" dirty="0"/>
              <a:t>», м. Київ (авторська світлина)</a:t>
            </a:r>
          </a:p>
        </p:txBody>
      </p:sp>
      <p:pic>
        <p:nvPicPr>
          <p:cNvPr id="3" name="Picture 2" descr="photo_2025-05-03_12-38-5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3744" y="3651250"/>
            <a:ext cx="15422740" cy="8702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4366370"/>
      </p:ext>
    </p:extLst>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3BD914-DBB4-B439-79B9-C1689430852A}"/>
            </a:ext>
          </a:extLst>
        </p:cNvPr>
        <p:cNvGrpSpPr/>
        <p:nvPr/>
      </p:nvGrpSpPr>
      <p:grpSpPr>
        <a:xfrm>
          <a:off x="0" y="0"/>
          <a:ext cx="0" cy="0"/>
          <a:chOff x="0" y="0"/>
          <a:chExt cx="0" cy="0"/>
        </a:xfrm>
      </p:grpSpPr>
      <p:sp>
        <p:nvSpPr>
          <p:cNvPr id="4" name="Заголовок 1">
            <a:extLst>
              <a:ext uri="{FF2B5EF4-FFF2-40B4-BE49-F238E27FC236}">
                <a16:creationId xmlns:a16="http://schemas.microsoft.com/office/drawing/2014/main" id="{1C492F7B-984C-F6B5-57BE-EB5BBE8E481D}"/>
              </a:ext>
            </a:extLst>
          </p:cNvPr>
          <p:cNvSpPr>
            <a:spLocks noGrp="1"/>
          </p:cNvSpPr>
          <p:nvPr>
            <p:ph type="title"/>
          </p:nvPr>
        </p:nvSpPr>
        <p:spPr>
          <a:xfrm>
            <a:off x="8201884" y="2687191"/>
            <a:ext cx="12931216" cy="5394231"/>
          </a:xfrm>
        </p:spPr>
        <p:txBody>
          <a:bodyPr/>
          <a:lstStyle/>
          <a:p>
            <a:r>
              <a:rPr lang="uk-UA" sz="12200" b="1" dirty="0">
                <a:solidFill>
                  <a:srgbClr val="4D4D4D"/>
                </a:solidFill>
              </a:rPr>
              <a:t>Додаткові</a:t>
            </a:r>
            <a:r>
              <a:rPr lang="en-US" sz="12200" b="1" dirty="0">
                <a:solidFill>
                  <a:srgbClr val="4D4D4D"/>
                </a:solidFill>
              </a:rPr>
              <a:t> </a:t>
            </a:r>
            <a:r>
              <a:rPr lang="uk-UA" sz="12200" b="1" dirty="0">
                <a:solidFill>
                  <a:srgbClr val="4D4D4D"/>
                </a:solidFill>
              </a:rPr>
              <a:t>матеріали</a:t>
            </a:r>
            <a:br>
              <a:rPr lang="uk-UA" sz="12200" b="1" dirty="0">
                <a:solidFill>
                  <a:srgbClr val="4D4D4D"/>
                </a:solidFill>
              </a:rPr>
            </a:br>
            <a:br>
              <a:rPr lang="uk-UA" sz="12200" b="1" dirty="0">
                <a:solidFill>
                  <a:srgbClr val="4D4D4D"/>
                </a:solidFill>
              </a:rPr>
            </a:br>
            <a:r>
              <a:rPr lang="uk-UA" sz="12200" b="1" dirty="0">
                <a:solidFill>
                  <a:srgbClr val="4D4D4D"/>
                </a:solidFill>
              </a:rPr>
              <a:t>Література</a:t>
            </a:r>
            <a:br>
              <a:rPr lang="uk-UA" sz="12200" b="1" dirty="0">
                <a:solidFill>
                  <a:srgbClr val="4D4D4D"/>
                </a:solidFill>
              </a:rPr>
            </a:br>
            <a:endParaRPr lang="ru-RU" sz="12200" dirty="0">
              <a:solidFill>
                <a:srgbClr val="4D4D4D"/>
              </a:solidFill>
            </a:endParaRPr>
          </a:p>
        </p:txBody>
      </p:sp>
    </p:spTree>
    <p:extLst>
      <p:ext uri="{BB962C8B-B14F-4D97-AF65-F5344CB8AC3E}">
        <p14:creationId xmlns:p14="http://schemas.microsoft.com/office/powerpoint/2010/main" val="565832266"/>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671006-97EC-EB13-FA26-D7FDDDFA4C68}"/>
            </a:ext>
          </a:extLst>
        </p:cNvPr>
        <p:cNvGrpSpPr/>
        <p:nvPr/>
      </p:nvGrpSpPr>
      <p:grpSpPr>
        <a:xfrm>
          <a:off x="0" y="0"/>
          <a:ext cx="0" cy="0"/>
          <a:chOff x="0" y="0"/>
          <a:chExt cx="0" cy="0"/>
        </a:xfrm>
      </p:grpSpPr>
      <p:sp>
        <p:nvSpPr>
          <p:cNvPr id="4" name="Объект 2"/>
          <p:cNvSpPr txBox="1">
            <a:spLocks/>
          </p:cNvSpPr>
          <p:nvPr/>
        </p:nvSpPr>
        <p:spPr>
          <a:xfrm>
            <a:off x="1463040" y="2107933"/>
            <a:ext cx="21244560" cy="10245993"/>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uk-UA" b="1" dirty="0"/>
              <a:t>Рекомендована література</a:t>
            </a:r>
            <a:endParaRPr lang="uk-UA" dirty="0"/>
          </a:p>
          <a:p>
            <a:r>
              <a:rPr lang="en-US" dirty="0" err="1"/>
              <a:t>Tetiana</a:t>
            </a:r>
            <a:r>
              <a:rPr lang="en-US" dirty="0"/>
              <a:t> </a:t>
            </a:r>
            <a:r>
              <a:rPr lang="en-US" dirty="0" err="1"/>
              <a:t>Bilyk</a:t>
            </a:r>
            <a:r>
              <a:rPr lang="en-US" dirty="0"/>
              <a:t>, </a:t>
            </a:r>
            <a:r>
              <a:rPr lang="en-US" dirty="0" err="1"/>
              <a:t>Nataliia</a:t>
            </a:r>
            <a:r>
              <a:rPr lang="en-US" dirty="0"/>
              <a:t> </a:t>
            </a:r>
            <a:r>
              <a:rPr lang="en-US" dirty="0" err="1"/>
              <a:t>Lukianenko</a:t>
            </a:r>
            <a:r>
              <a:rPr lang="en-US" dirty="0"/>
              <a:t>, Karina </a:t>
            </a:r>
            <a:r>
              <a:rPr lang="en-US" dirty="0" err="1"/>
              <a:t>Vityk</a:t>
            </a:r>
            <a:r>
              <a:rPr lang="en-US" dirty="0"/>
              <a:t>, </a:t>
            </a:r>
            <a:r>
              <a:rPr lang="en-US" dirty="0" err="1"/>
              <a:t>Olesia</a:t>
            </a:r>
            <a:r>
              <a:rPr lang="en-US" dirty="0"/>
              <a:t> </a:t>
            </a:r>
            <a:r>
              <a:rPr lang="en-US" dirty="0" err="1"/>
              <a:t>Havryliuk</a:t>
            </a:r>
            <a:r>
              <a:rPr lang="en-US" dirty="0"/>
              <a:t> Application of plant essential oils for improving air quality in the lecture-halls of universities. Environment protection. Vol.75. No.2 (2018). </a:t>
            </a:r>
            <a:r>
              <a:rPr lang="en-US" u="sng" dirty="0">
                <a:hlinkClick r:id="rId2"/>
              </a:rPr>
              <a:t>https://doi.org/10.18372/2306-1472.75.13119</a:t>
            </a:r>
            <a:endParaRPr lang="uk-UA" dirty="0"/>
          </a:p>
          <a:p>
            <a:r>
              <a:rPr lang="en-US" dirty="0" err="1"/>
              <a:t>Yurii</a:t>
            </a:r>
            <a:r>
              <a:rPr lang="en-US" dirty="0"/>
              <a:t> V. </a:t>
            </a:r>
            <a:r>
              <a:rPr lang="en-US" dirty="0" err="1"/>
              <a:t>Tsiuriupa</a:t>
            </a:r>
            <a:r>
              <a:rPr lang="en-US" dirty="0"/>
              <a:t>. Research and mathematical modelling of </a:t>
            </a:r>
            <a:r>
              <a:rPr lang="en-US" dirty="0" err="1"/>
              <a:t>biofiltration</a:t>
            </a:r>
            <a:r>
              <a:rPr lang="en-US" dirty="0"/>
              <a:t> elements to ensure a safe and comfortable indoor environment : </a:t>
            </a:r>
            <a:r>
              <a:rPr lang="en-US" dirty="0" err="1"/>
              <a:t>Доктор</a:t>
            </a:r>
            <a:r>
              <a:rPr lang="en-US" dirty="0"/>
              <a:t> </a:t>
            </a:r>
            <a:r>
              <a:rPr lang="en-US" dirty="0" err="1"/>
              <a:t>філософії</a:t>
            </a:r>
            <a:r>
              <a:rPr lang="en-US" dirty="0"/>
              <a:t> : spec.. 263 - </a:t>
            </a:r>
            <a:r>
              <a:rPr lang="en-US" dirty="0" err="1"/>
              <a:t>Цивільна</a:t>
            </a:r>
            <a:r>
              <a:rPr lang="en-US" dirty="0"/>
              <a:t> </a:t>
            </a:r>
            <a:r>
              <a:rPr lang="en-US" dirty="0" err="1"/>
              <a:t>безпека</a:t>
            </a:r>
            <a:r>
              <a:rPr lang="en-US" dirty="0"/>
              <a:t> : presented. 2025-07-25; </a:t>
            </a:r>
            <a:r>
              <a:rPr lang="en-US" dirty="0" err="1"/>
              <a:t>popup.evolution</a:t>
            </a:r>
            <a:r>
              <a:rPr lang="en-US" dirty="0"/>
              <a:t>: Kyiv National University of Construction and Architecture. – </a:t>
            </a:r>
            <a:r>
              <a:rPr lang="en-US" dirty="0" err="1"/>
              <a:t>Київ</a:t>
            </a:r>
            <a:r>
              <a:rPr lang="en-US" dirty="0"/>
              <a:t>, 0825U002687. </a:t>
            </a:r>
            <a:r>
              <a:rPr lang="uk-UA" u="sng" dirty="0"/>
              <a:t>URL: </a:t>
            </a:r>
            <a:r>
              <a:rPr lang="uk-UA" u="sng" dirty="0">
                <a:hlinkClick r:id="rId3"/>
              </a:rPr>
              <a:t>https://nrat.ukrintei.ua/en/searchdoc/0825U002687/</a:t>
            </a:r>
            <a:endParaRPr lang="uk-UA" dirty="0"/>
          </a:p>
          <a:p>
            <a:r>
              <a:rPr lang="ru-RU" dirty="0" err="1"/>
              <a:t>Аннамухаммедова</a:t>
            </a:r>
            <a:r>
              <a:rPr lang="ru-RU" dirty="0"/>
              <a:t> О. О., </a:t>
            </a:r>
            <a:r>
              <a:rPr lang="ru-RU" dirty="0" err="1"/>
              <a:t>Аннамухаммедов</a:t>
            </a:r>
            <a:r>
              <a:rPr lang="ru-RU" dirty="0"/>
              <a:t> А. О. </a:t>
            </a:r>
            <a:r>
              <a:rPr lang="ru-RU" dirty="0" err="1"/>
              <a:t>Лікарські</a:t>
            </a:r>
            <a:r>
              <a:rPr lang="ru-RU" dirty="0"/>
              <a:t> </a:t>
            </a:r>
            <a:r>
              <a:rPr lang="ru-RU" dirty="0" err="1"/>
              <a:t>рослини</a:t>
            </a:r>
            <a:r>
              <a:rPr lang="ru-RU" dirty="0"/>
              <a:t>: </a:t>
            </a:r>
            <a:r>
              <a:rPr lang="ru-RU" dirty="0" err="1"/>
              <a:t>навчальний</a:t>
            </a:r>
            <a:r>
              <a:rPr lang="ru-RU" dirty="0"/>
              <a:t> </a:t>
            </a:r>
            <a:r>
              <a:rPr lang="ru-RU" dirty="0" err="1"/>
              <a:t>посібник</a:t>
            </a:r>
            <a:r>
              <a:rPr lang="ru-RU" dirty="0"/>
              <a:t> для </a:t>
            </a:r>
            <a:r>
              <a:rPr lang="ru-RU" dirty="0" err="1"/>
              <a:t>студентів</a:t>
            </a:r>
            <a:r>
              <a:rPr lang="ru-RU" dirty="0"/>
              <a:t> </a:t>
            </a:r>
            <a:r>
              <a:rPr lang="ru-RU" dirty="0" err="1"/>
              <a:t>вищих</a:t>
            </a:r>
            <a:r>
              <a:rPr lang="ru-RU" dirty="0"/>
              <a:t> </a:t>
            </a:r>
            <a:r>
              <a:rPr lang="ru-RU" dirty="0" err="1"/>
              <a:t>навчальних</a:t>
            </a:r>
            <a:r>
              <a:rPr lang="ru-RU" dirty="0"/>
              <a:t> </a:t>
            </a:r>
            <a:r>
              <a:rPr lang="ru-RU" dirty="0" err="1"/>
              <a:t>закладів</a:t>
            </a:r>
            <a:r>
              <a:rPr lang="uk-UA" dirty="0"/>
              <a:t>. </a:t>
            </a:r>
            <a:r>
              <a:rPr lang="ru-RU" dirty="0"/>
              <a:t>Житомир: Вид-во ЖДУ </a:t>
            </a:r>
            <a:r>
              <a:rPr lang="ru-RU" dirty="0" err="1"/>
              <a:t>ім</a:t>
            </a:r>
            <a:r>
              <a:rPr lang="ru-RU" dirty="0"/>
              <a:t>. </a:t>
            </a:r>
            <a:r>
              <a:rPr lang="en-US" dirty="0" err="1"/>
              <a:t>І.Франка</a:t>
            </a:r>
            <a:r>
              <a:rPr lang="en-US" dirty="0"/>
              <a:t>, 2014. — 202 с.</a:t>
            </a:r>
            <a:endParaRPr lang="uk-UA" dirty="0"/>
          </a:p>
          <a:p>
            <a:r>
              <a:rPr lang="en-US" dirty="0" err="1"/>
              <a:t>Aromodoki</a:t>
            </a:r>
            <a:r>
              <a:rPr lang="en-US" dirty="0"/>
              <a:t>. URL: </a:t>
            </a:r>
            <a:r>
              <a:rPr lang="en-US" u="sng" dirty="0">
                <a:hlinkClick r:id="rId4"/>
              </a:rPr>
              <a:t>https://www.aromadoki.hu/mirha-illoolaj-commiphora-molmol-5-ml-42</a:t>
            </a:r>
            <a:endParaRPr lang="uk-UA" dirty="0"/>
          </a:p>
          <a:p>
            <a:r>
              <a:rPr lang="en-US" dirty="0" err="1"/>
              <a:t>Tkachenko</a:t>
            </a:r>
            <a:r>
              <a:rPr lang="en-US" dirty="0"/>
              <a:t> Tatyana </a:t>
            </a:r>
            <a:r>
              <a:rPr lang="en-US" dirty="0" err="1"/>
              <a:t>Nikolaevna</a:t>
            </a:r>
            <a:r>
              <a:rPr lang="en-US" dirty="0"/>
              <a:t>. Introduction of the </a:t>
            </a:r>
            <a:r>
              <a:rPr lang="en-US" dirty="0" err="1"/>
              <a:t>Myrtaceae</a:t>
            </a:r>
            <a:r>
              <a:rPr lang="en-US" dirty="0"/>
              <a:t> </a:t>
            </a:r>
            <a:r>
              <a:rPr lang="en-US" dirty="0" err="1"/>
              <a:t>Juss</a:t>
            </a:r>
            <a:r>
              <a:rPr lang="en-US" dirty="0"/>
              <a:t>. family in conservatories of Ukraine : </a:t>
            </a:r>
            <a:r>
              <a:rPr lang="en-US" dirty="0" err="1"/>
              <a:t>к.б.н</a:t>
            </a:r>
            <a:r>
              <a:rPr lang="en-US" dirty="0"/>
              <a:t>. : spec.. 03.00.05 - </a:t>
            </a:r>
            <a:r>
              <a:rPr lang="en-US" dirty="0" err="1"/>
              <a:t>Ботаніка</a:t>
            </a:r>
            <a:r>
              <a:rPr lang="en-US" dirty="0"/>
              <a:t> : presented. 2002-05-14; </a:t>
            </a:r>
            <a:r>
              <a:rPr lang="en-US" dirty="0" err="1"/>
              <a:t>popup.evolution</a:t>
            </a:r>
            <a:r>
              <a:rPr lang="en-US" dirty="0"/>
              <a:t>: </a:t>
            </a:r>
            <a:r>
              <a:rPr lang="en-US" dirty="0" err="1"/>
              <a:t>Taras</a:t>
            </a:r>
            <a:r>
              <a:rPr lang="en-US" dirty="0"/>
              <a:t> Shevchenko Kiev University. –Kyiv, 0402U001750.URL.: </a:t>
            </a:r>
            <a:r>
              <a:rPr lang="en-US" u="sng" dirty="0">
                <a:hlinkClick r:id="rId5"/>
              </a:rPr>
              <a:t>https://nrat.ukrintei.ua/en/searchdoc/0402U001750/</a:t>
            </a:r>
            <a:endParaRPr lang="uk-UA" dirty="0"/>
          </a:p>
          <a:p>
            <a:r>
              <a:rPr lang="en-US" dirty="0" err="1"/>
              <a:t>Tovan</a:t>
            </a:r>
            <a:r>
              <a:rPr lang="en-US" dirty="0"/>
              <a:t> Lew</a:t>
            </a:r>
            <a:r>
              <a:rPr lang="uk-UA" dirty="0"/>
              <a:t>, </a:t>
            </a:r>
            <a:r>
              <a:rPr lang="en-US" dirty="0"/>
              <a:t>Kaitlyn J. Fleming</a:t>
            </a:r>
            <a:r>
              <a:rPr lang="uk-UA" dirty="0"/>
              <a:t>. </a:t>
            </a:r>
            <a:r>
              <a:rPr lang="uk-UA" dirty="0" err="1"/>
              <a:t>Phytoncides</a:t>
            </a:r>
            <a:r>
              <a:rPr lang="uk-UA" dirty="0"/>
              <a:t> </a:t>
            </a:r>
            <a:r>
              <a:rPr lang="uk-UA" dirty="0" err="1"/>
              <a:t>and</a:t>
            </a:r>
            <a:r>
              <a:rPr lang="uk-UA" dirty="0"/>
              <a:t> </a:t>
            </a:r>
            <a:r>
              <a:rPr lang="uk-UA" dirty="0" err="1"/>
              <a:t>immunity</a:t>
            </a:r>
            <a:r>
              <a:rPr lang="uk-UA" dirty="0"/>
              <a:t> </a:t>
            </a:r>
            <a:r>
              <a:rPr lang="uk-UA" dirty="0" err="1"/>
              <a:t>from</a:t>
            </a:r>
            <a:r>
              <a:rPr lang="uk-UA" dirty="0"/>
              <a:t> </a:t>
            </a:r>
            <a:r>
              <a:rPr lang="uk-UA" dirty="0" err="1"/>
              <a:t>forest</a:t>
            </a:r>
            <a:r>
              <a:rPr lang="uk-UA" dirty="0"/>
              <a:t> </a:t>
            </a:r>
            <a:r>
              <a:rPr lang="uk-UA" dirty="0" err="1"/>
              <a:t>to</a:t>
            </a:r>
            <a:r>
              <a:rPr lang="uk-UA" dirty="0"/>
              <a:t> </a:t>
            </a:r>
            <a:r>
              <a:rPr lang="uk-UA" dirty="0" err="1"/>
              <a:t>facility</a:t>
            </a:r>
            <a:r>
              <a:rPr lang="uk-UA" dirty="0"/>
              <a:t>: A </a:t>
            </a:r>
            <a:r>
              <a:rPr lang="uk-UA" dirty="0" err="1"/>
              <a:t>systematic</a:t>
            </a:r>
            <a:r>
              <a:rPr lang="uk-UA" dirty="0"/>
              <a:t> </a:t>
            </a:r>
            <a:r>
              <a:rPr lang="uk-UA" dirty="0" err="1"/>
              <a:t>review</a:t>
            </a:r>
            <a:r>
              <a:rPr lang="uk-UA" dirty="0"/>
              <a:t> </a:t>
            </a:r>
            <a:r>
              <a:rPr lang="uk-UA" dirty="0" err="1"/>
              <a:t>and</a:t>
            </a:r>
            <a:r>
              <a:rPr lang="uk-UA" dirty="0"/>
              <a:t> </a:t>
            </a:r>
            <a:r>
              <a:rPr lang="uk-UA" dirty="0" err="1"/>
              <a:t>meta-analysis</a:t>
            </a:r>
            <a:r>
              <a:rPr lang="uk-UA" dirty="0"/>
              <a:t>. </a:t>
            </a:r>
            <a:r>
              <a:rPr lang="en-US" dirty="0"/>
              <a:t>P</a:t>
            </a:r>
            <a:r>
              <a:rPr lang="uk-UA" dirty="0" err="1"/>
              <a:t>harmacological-research-natural-products</a:t>
            </a:r>
            <a:r>
              <a:rPr lang="en-US" dirty="0"/>
              <a:t>. Vol.4, 2024.  </a:t>
            </a:r>
            <a:r>
              <a:rPr lang="uk-UA" u="sng" dirty="0">
                <a:hlinkClick r:id="rId6"/>
              </a:rPr>
              <a:t>https://doi.org/10.1016/j.prenap.2024.100061</a:t>
            </a:r>
            <a:r>
              <a:rPr lang="en-US" dirty="0"/>
              <a:t>.</a:t>
            </a:r>
            <a:endParaRPr lang="uk-UA" dirty="0"/>
          </a:p>
          <a:p>
            <a:r>
              <a:rPr lang="en-US" dirty="0" err="1"/>
              <a:t>Rongrong</a:t>
            </a:r>
            <a:r>
              <a:rPr lang="en-US" dirty="0"/>
              <a:t> Luo, </a:t>
            </a:r>
            <a:r>
              <a:rPr lang="en-US" dirty="0" err="1"/>
              <a:t>Xiaoxiu</a:t>
            </a:r>
            <a:r>
              <a:rPr lang="en-US" dirty="0"/>
              <a:t> </a:t>
            </a:r>
            <a:r>
              <a:rPr lang="en-US" dirty="0" err="1"/>
              <a:t>Lun</a:t>
            </a:r>
            <a:r>
              <a:rPr lang="en-US" dirty="0"/>
              <a:t>, </a:t>
            </a:r>
            <a:r>
              <a:rPr lang="en-US" dirty="0" err="1"/>
              <a:t>Rui</a:t>
            </a:r>
            <a:r>
              <a:rPr lang="en-US" dirty="0"/>
              <a:t> Gao, Le Wang, Yuan Yang, </a:t>
            </a:r>
            <a:r>
              <a:rPr lang="en-US" dirty="0" err="1"/>
              <a:t>Xingqian</a:t>
            </a:r>
            <a:r>
              <a:rPr lang="en-US" dirty="0"/>
              <a:t> Su, </a:t>
            </a:r>
            <a:r>
              <a:rPr lang="en-US" dirty="0" err="1"/>
              <a:t>Md</a:t>
            </a:r>
            <a:r>
              <a:rPr lang="en-US" dirty="0"/>
              <a:t> </a:t>
            </a:r>
            <a:r>
              <a:rPr lang="en-US" dirty="0" err="1"/>
              <a:t>Habibullah</a:t>
            </a:r>
            <a:r>
              <a:rPr lang="en-US" dirty="0"/>
              <a:t>-Al-</a:t>
            </a:r>
            <a:r>
              <a:rPr lang="en-US" dirty="0" err="1"/>
              <a:t>Mamun</a:t>
            </a:r>
            <a:r>
              <a:rPr lang="en-US" dirty="0"/>
              <a:t>, </a:t>
            </a:r>
            <a:r>
              <a:rPr lang="en-US" dirty="0" err="1"/>
              <a:t>Xiaohang</a:t>
            </a:r>
            <a:r>
              <a:rPr lang="en-US" dirty="0"/>
              <a:t> Xu, Hong Li, </a:t>
            </a:r>
            <a:r>
              <a:rPr lang="en-US" dirty="0" err="1"/>
              <a:t>Jinjuan</a:t>
            </a:r>
            <a:r>
              <a:rPr lang="en-US" dirty="0"/>
              <a:t> Li. A Review of Biogenic Volatile Organic Compounds from Plants: Research Progress and Future Prospects. Toxics 2025, 13(5), 364; </a:t>
            </a:r>
            <a:r>
              <a:rPr lang="en-US" u="sng" dirty="0">
                <a:hlinkClick r:id="rId7"/>
              </a:rPr>
              <a:t>https://doi.org/10.3390/toxics13050364</a:t>
            </a:r>
            <a:r>
              <a:rPr lang="en-US" dirty="0"/>
              <a:t>.</a:t>
            </a:r>
            <a:endParaRPr lang="uk-UA" dirty="0"/>
          </a:p>
          <a:p>
            <a:r>
              <a:rPr lang="en-US" dirty="0"/>
              <a:t>Alexander </a:t>
            </a:r>
            <a:r>
              <a:rPr lang="en-US" dirty="0" err="1"/>
              <a:t>Mahnert</a:t>
            </a:r>
            <a:r>
              <a:rPr lang="en-US" dirty="0"/>
              <a:t>, Christine </a:t>
            </a:r>
            <a:r>
              <a:rPr lang="en-US" dirty="0" err="1"/>
              <a:t>Moissl-Eichinger</a:t>
            </a:r>
            <a:r>
              <a:rPr lang="en-US" dirty="0"/>
              <a:t>, Gabriele Berg. </a:t>
            </a:r>
            <a:r>
              <a:rPr lang="en-US" dirty="0" err="1"/>
              <a:t>Microbiome</a:t>
            </a:r>
            <a:r>
              <a:rPr lang="en-US" dirty="0"/>
              <a:t> interplay: plants alter microbial abundance and diversity within the built environment. Front. </a:t>
            </a:r>
            <a:r>
              <a:rPr lang="en-US" dirty="0" err="1"/>
              <a:t>Microbiol</a:t>
            </a:r>
            <a:r>
              <a:rPr lang="en-US" dirty="0"/>
              <a:t>. Volume 6 - 2015 | </a:t>
            </a:r>
            <a:r>
              <a:rPr lang="en-US" u="sng" dirty="0">
                <a:hlinkClick r:id="rId8"/>
              </a:rPr>
              <a:t>https://doi.org/10.3389/fmicb.2015.00887</a:t>
            </a:r>
            <a:r>
              <a:rPr lang="en-US" dirty="0"/>
              <a:t>.</a:t>
            </a:r>
            <a:endParaRPr lang="uk-UA" dirty="0"/>
          </a:p>
          <a:p>
            <a:r>
              <a:rPr lang="en-US" dirty="0"/>
              <a:t>L. </a:t>
            </a:r>
            <a:r>
              <a:rPr lang="en-US" dirty="0" err="1"/>
              <a:t>Soininen</a:t>
            </a:r>
            <a:r>
              <a:rPr lang="en-US" dirty="0"/>
              <a:t>, M. I. </a:t>
            </a:r>
            <a:r>
              <a:rPr lang="en-US" dirty="0" err="1"/>
              <a:t>Roslund</a:t>
            </a:r>
            <a:r>
              <a:rPr lang="en-US" dirty="0"/>
              <a:t>, N. </a:t>
            </a:r>
            <a:r>
              <a:rPr lang="en-US" dirty="0" err="1"/>
              <a:t>Nurminen</a:t>
            </a:r>
            <a:r>
              <a:rPr lang="en-US" dirty="0"/>
              <a:t>, R. </a:t>
            </a:r>
            <a:r>
              <a:rPr lang="en-US" dirty="0" err="1"/>
              <a:t>Puhakka</a:t>
            </a:r>
            <a:r>
              <a:rPr lang="en-US" dirty="0"/>
              <a:t>, O. H. </a:t>
            </a:r>
            <a:r>
              <a:rPr lang="en-US" dirty="0" err="1"/>
              <a:t>Laitinen</a:t>
            </a:r>
            <a:r>
              <a:rPr lang="en-US" dirty="0"/>
              <a:t>, H. </a:t>
            </a:r>
            <a:r>
              <a:rPr lang="en-US" dirty="0" err="1"/>
              <a:t>Hyöty</a:t>
            </a:r>
            <a:r>
              <a:rPr lang="en-US" dirty="0"/>
              <a:t>, A. </a:t>
            </a:r>
            <a:r>
              <a:rPr lang="en-US" dirty="0" err="1"/>
              <a:t>Sinkkonen</a:t>
            </a:r>
            <a:r>
              <a:rPr lang="en-US" dirty="0"/>
              <a:t> &amp; ADELE research group. Indoor green wall affects health-associated commensal skin </a:t>
            </a:r>
            <a:r>
              <a:rPr lang="en-US" dirty="0" err="1"/>
              <a:t>microbiota</a:t>
            </a:r>
            <a:r>
              <a:rPr lang="en-US" dirty="0"/>
              <a:t> and enhances immune regulation: a randomized trial among urban office workers. Scientific Reports volume 12, Article number: 6518 (2022). </a:t>
            </a:r>
            <a:r>
              <a:rPr lang="en-US" u="sng" dirty="0">
                <a:hlinkClick r:id="rId9"/>
              </a:rPr>
              <a:t>https://www.nature.com/articles/s41598-022-10432-4</a:t>
            </a:r>
            <a:r>
              <a:rPr lang="en-US" dirty="0"/>
              <a:t>.</a:t>
            </a:r>
            <a:endParaRPr lang="uk-UA" dirty="0"/>
          </a:p>
          <a:p>
            <a:r>
              <a:rPr lang="en-US" dirty="0" err="1"/>
              <a:t>Rocel</a:t>
            </a:r>
            <a:r>
              <a:rPr lang="en-US" dirty="0"/>
              <a:t> Amor Ortega, Alexander </a:t>
            </a:r>
            <a:r>
              <a:rPr lang="en-US" dirty="0" err="1"/>
              <a:t>Mahnert</a:t>
            </a:r>
            <a:r>
              <a:rPr lang="en-US" dirty="0"/>
              <a:t>, Christian Berg, Henry Müller, Gabriele Berg. The plant is crucial: specific composition and function of the </a:t>
            </a:r>
            <a:r>
              <a:rPr lang="en-US" dirty="0" err="1"/>
              <a:t>phyllosphere</a:t>
            </a:r>
            <a:r>
              <a:rPr lang="en-US" dirty="0"/>
              <a:t> </a:t>
            </a:r>
            <a:r>
              <a:rPr lang="en-US" dirty="0" err="1"/>
              <a:t>microbiome</a:t>
            </a:r>
            <a:r>
              <a:rPr lang="en-US" dirty="0"/>
              <a:t> of indoor ornamentals. FEMS Microbiology Ecology, Volume 92, Issue 12, December 2016, fiw173, </a:t>
            </a:r>
            <a:r>
              <a:rPr lang="en-US" u="sng" dirty="0">
                <a:hlinkClick r:id="rId10"/>
              </a:rPr>
              <a:t>https://doi.org/10.1093/femsec/fiw173</a:t>
            </a:r>
            <a:r>
              <a:rPr lang="en-US" dirty="0"/>
              <a:t>.</a:t>
            </a:r>
            <a:endParaRPr lang="uk-UA" dirty="0"/>
          </a:p>
          <a:p>
            <a:r>
              <a:rPr lang="en-US" dirty="0"/>
              <a:t>Gwynne Á. </a:t>
            </a:r>
            <a:r>
              <a:rPr lang="en-US" dirty="0" err="1"/>
              <a:t>Mhuireach</a:t>
            </a:r>
            <a:r>
              <a:rPr lang="en-US" dirty="0"/>
              <a:t>, </a:t>
            </a:r>
            <a:r>
              <a:rPr lang="en-US" dirty="0" err="1"/>
              <a:t>Ashkaan</a:t>
            </a:r>
            <a:r>
              <a:rPr lang="en-US" dirty="0"/>
              <a:t> K. </a:t>
            </a:r>
            <a:r>
              <a:rPr lang="en-US" dirty="0" err="1"/>
              <a:t>Fahimipour</a:t>
            </a:r>
            <a:r>
              <a:rPr lang="en-US" dirty="0"/>
              <a:t>, </a:t>
            </a:r>
            <a:r>
              <a:rPr lang="en-US" dirty="0" err="1"/>
              <a:t>Roo</a:t>
            </a:r>
            <a:r>
              <a:rPr lang="en-US" dirty="0"/>
              <a:t> </a:t>
            </a:r>
            <a:r>
              <a:rPr lang="en-US" dirty="0" err="1"/>
              <a:t>Vandegrift</a:t>
            </a:r>
            <a:r>
              <a:rPr lang="en-US" dirty="0"/>
              <a:t>, Mario E. </a:t>
            </a:r>
            <a:r>
              <a:rPr lang="en-US" dirty="0" err="1"/>
              <a:t>Muscarella</a:t>
            </a:r>
            <a:r>
              <a:rPr lang="en-US" dirty="0"/>
              <a:t>, Roxana Hickey, Ashley C. Bateman, Kevin G. Van Den </a:t>
            </a:r>
            <a:r>
              <a:rPr lang="en-US" dirty="0" err="1"/>
              <a:t>Wymelenberg</a:t>
            </a:r>
            <a:r>
              <a:rPr lang="en-US" dirty="0"/>
              <a:t> &amp; Brendan J. M. </a:t>
            </a:r>
            <a:r>
              <a:rPr lang="en-US" dirty="0" err="1"/>
              <a:t>Bohannan</a:t>
            </a:r>
            <a:r>
              <a:rPr lang="en-US" dirty="0"/>
              <a:t>. Temporary establishment of bacteria from indoor plant leaves and soil on human skin. Environmental </a:t>
            </a:r>
            <a:r>
              <a:rPr lang="en-US" dirty="0" err="1"/>
              <a:t>Microbiome</a:t>
            </a:r>
            <a:r>
              <a:rPr lang="en-US" dirty="0"/>
              <a:t> volume 17, Article number: 61 (2022). </a:t>
            </a:r>
            <a:r>
              <a:rPr lang="en-US" u="sng" dirty="0">
                <a:hlinkClick r:id="rId11"/>
              </a:rPr>
              <a:t>https://environmentalmicrobiome.biomedcentral.com/articles/10.1186/s40793-022-00457-7</a:t>
            </a:r>
            <a:r>
              <a:rPr lang="en-US" dirty="0"/>
              <a:t>.</a:t>
            </a:r>
            <a:endParaRPr lang="uk-UA" dirty="0"/>
          </a:p>
          <a:p>
            <a:r>
              <a:rPr lang="en-US" dirty="0" err="1"/>
              <a:t>Majbrit</a:t>
            </a:r>
            <a:r>
              <a:rPr lang="en-US" dirty="0"/>
              <a:t> </a:t>
            </a:r>
            <a:r>
              <a:rPr lang="en-US" dirty="0" err="1"/>
              <a:t>Dela</a:t>
            </a:r>
            <a:r>
              <a:rPr lang="en-US" dirty="0"/>
              <a:t> Cruz, Jan H. Christensen, Jane </a:t>
            </a:r>
            <a:r>
              <a:rPr lang="en-US" dirty="0" err="1"/>
              <a:t>Dyrhauge</a:t>
            </a:r>
            <a:r>
              <a:rPr lang="en-US" dirty="0"/>
              <a:t> Thomsen &amp; Renate Müller. Can ornamental potted plants remove volatile organic compounds from indoor air? — a review. Volume 21, pages 13909–13928, (2014). </a:t>
            </a:r>
            <a:r>
              <a:rPr lang="en-US" u="sng" dirty="0">
                <a:hlinkClick r:id="rId12"/>
              </a:rPr>
              <a:t>https://link.springer.com/article/10.1007/s11356-014-3240-x</a:t>
            </a:r>
            <a:r>
              <a:rPr lang="en-US" dirty="0"/>
              <a:t>.</a:t>
            </a:r>
            <a:endParaRPr lang="uk-UA" dirty="0"/>
          </a:p>
          <a:p>
            <a:r>
              <a:rPr lang="en-US" dirty="0" err="1"/>
              <a:t>Tetiana</a:t>
            </a:r>
            <a:r>
              <a:rPr lang="en-US" dirty="0"/>
              <a:t> </a:t>
            </a:r>
            <a:r>
              <a:rPr lang="en-US" dirty="0" err="1"/>
              <a:t>Tkachenko</a:t>
            </a:r>
            <a:r>
              <a:rPr lang="en-US" dirty="0"/>
              <a:t> and Viktor </a:t>
            </a:r>
            <a:r>
              <a:rPr lang="en-US" dirty="0" err="1"/>
              <a:t>Mileikovskyi</a:t>
            </a:r>
            <a:r>
              <a:rPr lang="en-US" dirty="0"/>
              <a:t>. Increasing indoor air quality by a natural sanitizing interior. E3S Web Conf. Volume 211, 2020. The 1st JESSD Symposium: International Symposium of Earth, Energy, Environmental Science and Sustainable Development 2020. </a:t>
            </a:r>
            <a:r>
              <a:rPr lang="en-US" u="sng" dirty="0">
                <a:hlinkClick r:id="rId13"/>
              </a:rPr>
              <a:t>https://doi.org/10.1051/e3sconf/202021102015</a:t>
            </a:r>
            <a:r>
              <a:rPr lang="en-US" dirty="0"/>
              <a:t>.</a:t>
            </a:r>
            <a:endParaRPr lang="uk-UA" dirty="0"/>
          </a:p>
          <a:p>
            <a:r>
              <a:rPr lang="en-US" dirty="0"/>
              <a:t>T</a:t>
            </a:r>
            <a:r>
              <a:rPr lang="uk-UA" dirty="0"/>
              <a:t>.</a:t>
            </a:r>
            <a:r>
              <a:rPr lang="en-US" dirty="0"/>
              <a:t> </a:t>
            </a:r>
            <a:r>
              <a:rPr lang="en-US" dirty="0" err="1"/>
              <a:t>Tkachenko</a:t>
            </a:r>
            <a:r>
              <a:rPr lang="en-US" dirty="0"/>
              <a:t>, V</a:t>
            </a:r>
            <a:r>
              <a:rPr lang="uk-UA" dirty="0"/>
              <a:t>.</a:t>
            </a:r>
            <a:r>
              <a:rPr lang="en-US" dirty="0"/>
              <a:t> </a:t>
            </a:r>
            <a:r>
              <a:rPr lang="en-US" dirty="0" err="1"/>
              <a:t>Mileikovskyi</a:t>
            </a:r>
            <a:r>
              <a:rPr lang="en-US" dirty="0"/>
              <a:t>, V</a:t>
            </a:r>
            <a:r>
              <a:rPr lang="uk-UA" dirty="0"/>
              <a:t>.</a:t>
            </a:r>
            <a:r>
              <a:rPr lang="en-US" dirty="0"/>
              <a:t> </a:t>
            </a:r>
            <a:r>
              <a:rPr lang="en-US" dirty="0" err="1"/>
              <a:t>Dziubenko</a:t>
            </a:r>
            <a:r>
              <a:rPr lang="en-US" dirty="0"/>
              <a:t> and O. </a:t>
            </a:r>
            <a:r>
              <a:rPr lang="en-US" dirty="0" err="1"/>
              <a:t>Tkachenko</a:t>
            </a:r>
            <a:r>
              <a:rPr lang="en-US" dirty="0"/>
              <a:t>. Improvement of the safety of multi-floor housing. IOP Conference Series: Materials Science and Engineering, Volume 907, Innovative Technology in Architecture and Design (ITAD 2020) 21-22 May 2020, </a:t>
            </a:r>
            <a:r>
              <a:rPr lang="en-US" dirty="0" err="1"/>
              <a:t>Kharkiv</a:t>
            </a:r>
            <a:r>
              <a:rPr lang="en-US" dirty="0"/>
              <a:t>, Ukraine. DOI 10.1088/1757-899X/907/1/012064.</a:t>
            </a:r>
            <a:endParaRPr lang="uk-UA" dirty="0"/>
          </a:p>
          <a:p>
            <a:r>
              <a:rPr lang="en-US" dirty="0" err="1"/>
              <a:t>Tetiana</a:t>
            </a:r>
            <a:r>
              <a:rPr lang="en-US" dirty="0"/>
              <a:t> </a:t>
            </a:r>
            <a:r>
              <a:rPr lang="en-US" dirty="0" err="1"/>
              <a:t>Tkachenko</a:t>
            </a:r>
            <a:r>
              <a:rPr lang="en-US" dirty="0"/>
              <a:t>, Viktor </a:t>
            </a:r>
            <a:r>
              <a:rPr lang="en-US" dirty="0" err="1"/>
              <a:t>Mileikovskyi</a:t>
            </a:r>
            <a:r>
              <a:rPr lang="en-US" dirty="0"/>
              <a:t>. Solution of sick building syndrome problem using indoor plants. </a:t>
            </a:r>
            <a:r>
              <a:rPr lang="en-US" dirty="0" err="1"/>
              <a:t>Procedia</a:t>
            </a:r>
            <a:r>
              <a:rPr lang="en-US" dirty="0"/>
              <a:t> Environmental Science, Engineering and Management 6 (2019) (3) 405-411. </a:t>
            </a:r>
            <a:r>
              <a:rPr lang="en-US" u="sng" dirty="0">
                <a:hlinkClick r:id="rId14"/>
              </a:rPr>
              <a:t>https://procedia-esem.eu/2019_vol6_no3.htm</a:t>
            </a:r>
            <a:r>
              <a:rPr lang="en-US" dirty="0"/>
              <a:t>.</a:t>
            </a:r>
            <a:endParaRPr lang="uk-UA" dirty="0"/>
          </a:p>
          <a:p>
            <a:endParaRPr lang="uk-UA" dirty="0"/>
          </a:p>
        </p:txBody>
      </p:sp>
    </p:spTree>
    <p:extLst>
      <p:ext uri="{BB962C8B-B14F-4D97-AF65-F5344CB8AC3E}">
        <p14:creationId xmlns:p14="http://schemas.microsoft.com/office/powerpoint/2010/main" val="600660553"/>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7BED3A-ADA2-4BD3-C08F-ED4885202A74}"/>
            </a:ext>
          </a:extLst>
        </p:cNvPr>
        <p:cNvGrpSpPr/>
        <p:nvPr/>
      </p:nvGrpSpPr>
      <p:grpSpPr>
        <a:xfrm>
          <a:off x="0" y="0"/>
          <a:ext cx="0" cy="0"/>
          <a:chOff x="0" y="0"/>
          <a:chExt cx="0" cy="0"/>
        </a:xfrm>
      </p:grpSpPr>
      <p:sp>
        <p:nvSpPr>
          <p:cNvPr id="2" name="Текст 1">
            <a:extLst>
              <a:ext uri="{FF2B5EF4-FFF2-40B4-BE49-F238E27FC236}">
                <a16:creationId xmlns:a16="http://schemas.microsoft.com/office/drawing/2014/main" id="{D2DE8E4A-FB57-D41A-0ACA-FAAC299EE5F5}"/>
              </a:ext>
            </a:extLst>
          </p:cNvPr>
          <p:cNvSpPr>
            <a:spLocks noGrp="1"/>
          </p:cNvSpPr>
          <p:nvPr>
            <p:ph type="body" sz="quarter" idx="12"/>
          </p:nvPr>
        </p:nvSpPr>
        <p:spPr>
          <a:xfrm>
            <a:off x="8807212" y="3166543"/>
            <a:ext cx="774111" cy="1320946"/>
          </a:xfrm>
        </p:spPr>
        <p:txBody>
          <a:bodyPr/>
          <a:lstStyle/>
          <a:p>
            <a:r>
              <a:rPr lang="uk-UA" sz="9600" noProof="0">
                <a:solidFill>
                  <a:schemeClr val="bg1"/>
                </a:solidFill>
              </a:rPr>
              <a:t>1</a:t>
            </a:r>
          </a:p>
        </p:txBody>
      </p:sp>
      <p:sp>
        <p:nvSpPr>
          <p:cNvPr id="3" name="Текст 2">
            <a:extLst>
              <a:ext uri="{FF2B5EF4-FFF2-40B4-BE49-F238E27FC236}">
                <a16:creationId xmlns:a16="http://schemas.microsoft.com/office/drawing/2014/main" id="{C81F824A-03A5-FFCC-2705-1C3A2CBCC7C0}"/>
              </a:ext>
            </a:extLst>
          </p:cNvPr>
          <p:cNvSpPr>
            <a:spLocks noGrp="1"/>
          </p:cNvSpPr>
          <p:nvPr>
            <p:ph type="body" sz="quarter" idx="13"/>
          </p:nvPr>
        </p:nvSpPr>
        <p:spPr>
          <a:xfrm>
            <a:off x="1091495" y="5544844"/>
            <a:ext cx="11619710" cy="5724552"/>
          </a:xfrm>
        </p:spPr>
        <p:txBody>
          <a:bodyPr/>
          <a:lstStyle/>
          <a:p>
            <a:r>
              <a:rPr lang="uk-UA" sz="9600" b="1" kern="1800" dirty="0"/>
              <a:t>Фітонциди</a:t>
            </a:r>
            <a:endParaRPr lang="uk-UA" sz="9600" noProof="0" dirty="0"/>
          </a:p>
        </p:txBody>
      </p:sp>
      <p:sp>
        <p:nvSpPr>
          <p:cNvPr id="4" name="Текст 3">
            <a:extLst>
              <a:ext uri="{FF2B5EF4-FFF2-40B4-BE49-F238E27FC236}">
                <a16:creationId xmlns:a16="http://schemas.microsoft.com/office/drawing/2014/main" id="{7F94EE5C-D306-5351-30E7-F02B4894B74E}"/>
              </a:ext>
            </a:extLst>
          </p:cNvPr>
          <p:cNvSpPr>
            <a:spLocks noGrp="1"/>
          </p:cNvSpPr>
          <p:nvPr>
            <p:ph type="body" sz="quarter" idx="20"/>
          </p:nvPr>
        </p:nvSpPr>
        <p:spPr>
          <a:xfrm>
            <a:off x="11617298" y="1143832"/>
            <a:ext cx="11562016" cy="7579253"/>
          </a:xfrm>
        </p:spPr>
        <p:txBody>
          <a:bodyPr/>
          <a:lstStyle/>
          <a:p>
            <a:pPr>
              <a:lnSpc>
                <a:spcPct val="100000"/>
              </a:lnSpc>
            </a:pPr>
            <a:r>
              <a:rPr lang="uk-UA" sz="5400" b="1" kern="1800" dirty="0"/>
              <a:t>Фітонциди</a:t>
            </a:r>
            <a:r>
              <a:rPr lang="uk-UA" sz="5400" kern="1800" dirty="0"/>
              <a:t> </a:t>
            </a:r>
          </a:p>
          <a:p>
            <a:pPr>
              <a:lnSpc>
                <a:spcPct val="100000"/>
              </a:lnSpc>
            </a:pPr>
            <a:r>
              <a:rPr lang="uk-UA" sz="5400" kern="1800" dirty="0"/>
              <a:t>(від грецької </a:t>
            </a:r>
            <a:r>
              <a:rPr lang="en-US" sz="5400" kern="1800" dirty="0" err="1"/>
              <a:t>phytón</a:t>
            </a:r>
            <a:r>
              <a:rPr lang="en-US" sz="5400" kern="1800" dirty="0"/>
              <a:t> — </a:t>
            </a:r>
            <a:r>
              <a:rPr lang="uk-UA" sz="5400" kern="1800" dirty="0"/>
              <a:t>рослина і</a:t>
            </a:r>
          </a:p>
          <a:p>
            <a:pPr>
              <a:lnSpc>
                <a:spcPct val="100000"/>
              </a:lnSpc>
            </a:pPr>
            <a:r>
              <a:rPr lang="uk-UA" sz="5400" kern="1800" dirty="0"/>
              <a:t> лат. </a:t>
            </a:r>
            <a:r>
              <a:rPr lang="en-US" sz="5400" kern="1800" dirty="0" err="1"/>
              <a:t>caedo</a:t>
            </a:r>
            <a:r>
              <a:rPr lang="en-US" sz="5400" kern="1800" dirty="0"/>
              <a:t> — </a:t>
            </a:r>
            <a:r>
              <a:rPr lang="uk-UA" sz="5400" kern="1800" dirty="0"/>
              <a:t>вбиваю) — </a:t>
            </a:r>
          </a:p>
          <a:p>
            <a:pPr>
              <a:lnSpc>
                <a:spcPct val="100000"/>
              </a:lnSpc>
            </a:pPr>
            <a:r>
              <a:rPr lang="uk-UA" sz="5400" kern="1800" dirty="0"/>
              <a:t>біологічно активні речовини, що утворюються рослинами, які вбивають чи пригнічують зростання й розвиток бактерій, мікроскопічних грибів та інші форми мікроорганізмів. </a:t>
            </a:r>
            <a:endParaRPr lang="uk-UA" sz="5400" kern="1800" noProof="0" dirty="0"/>
          </a:p>
        </p:txBody>
      </p:sp>
    </p:spTree>
    <p:extLst>
      <p:ext uri="{BB962C8B-B14F-4D97-AF65-F5344CB8AC3E}">
        <p14:creationId xmlns:p14="http://schemas.microsoft.com/office/powerpoint/2010/main" val="1310692749"/>
      </p:ext>
    </p:extLst>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E81ADF-0560-A533-16B3-9BDCB1B4633F}"/>
            </a:ext>
          </a:extLst>
        </p:cNvPr>
        <p:cNvGrpSpPr/>
        <p:nvPr/>
      </p:nvGrpSpPr>
      <p:grpSpPr>
        <a:xfrm>
          <a:off x="0" y="0"/>
          <a:ext cx="0" cy="0"/>
          <a:chOff x="0" y="0"/>
          <a:chExt cx="0" cy="0"/>
        </a:xfrm>
      </p:grpSpPr>
      <p:pic>
        <p:nvPicPr>
          <p:cNvPr id="2" name="Picture 6" descr="A close-up of a logo&#10;&#10;AI-generated content may be incorrect.">
            <a:extLst>
              <a:ext uri="{FF2B5EF4-FFF2-40B4-BE49-F238E27FC236}">
                <a16:creationId xmlns:a16="http://schemas.microsoft.com/office/drawing/2014/main" id="{2C4ACCDE-E051-8C54-5B7D-F1D0021E55B3}"/>
              </a:ext>
            </a:extLst>
          </p:cNvPr>
          <p:cNvPicPr>
            <a:picLocks noChangeAspect="1"/>
          </p:cNvPicPr>
          <p:nvPr/>
        </p:nvPicPr>
        <p:blipFill>
          <a:blip r:embed="rId2"/>
          <a:stretch>
            <a:fillRect/>
          </a:stretch>
        </p:blipFill>
        <p:spPr>
          <a:xfrm>
            <a:off x="8116097" y="-595912"/>
            <a:ext cx="16831566" cy="7679401"/>
          </a:xfrm>
          <a:prstGeom prst="rect">
            <a:avLst/>
          </a:prstGeom>
        </p:spPr>
      </p:pic>
      <p:pic>
        <p:nvPicPr>
          <p:cNvPr id="3" name="Picture 12">
            <a:extLst>
              <a:ext uri="{FF2B5EF4-FFF2-40B4-BE49-F238E27FC236}">
                <a16:creationId xmlns:a16="http://schemas.microsoft.com/office/drawing/2014/main" id="{E3FA40AC-0A9D-BCDF-89A4-AAE04E8EAA52}"/>
              </a:ext>
            </a:extLst>
          </p:cNvPr>
          <p:cNvPicPr>
            <a:picLocks noChangeAspect="1"/>
          </p:cNvPicPr>
          <p:nvPr/>
        </p:nvPicPr>
        <p:blipFill>
          <a:blip r:embed="rId3"/>
          <a:stretch>
            <a:fillRect/>
          </a:stretch>
        </p:blipFill>
        <p:spPr>
          <a:xfrm>
            <a:off x="1355629" y="820243"/>
            <a:ext cx="6776990" cy="10021058"/>
          </a:xfrm>
          <a:prstGeom prst="rect">
            <a:avLst/>
          </a:prstGeom>
        </p:spPr>
      </p:pic>
      <p:pic>
        <p:nvPicPr>
          <p:cNvPr id="5" name="Рисунок 4" descr="Зображення, що містить текст, Шрифт, логотип, Графіка&#10;&#10;Вміст на основі ШІ може бути неправильним.">
            <a:extLst>
              <a:ext uri="{FF2B5EF4-FFF2-40B4-BE49-F238E27FC236}">
                <a16:creationId xmlns:a16="http://schemas.microsoft.com/office/drawing/2014/main" id="{E3918E7F-C530-218F-7752-7C795EC00E06}"/>
              </a:ext>
            </a:extLst>
          </p:cNvPr>
          <p:cNvPicPr>
            <a:picLocks noChangeAspect="1"/>
          </p:cNvPicPr>
          <p:nvPr/>
        </p:nvPicPr>
        <p:blipFill>
          <a:blip r:embed="rId4"/>
          <a:stretch>
            <a:fillRect/>
          </a:stretch>
        </p:blipFill>
        <p:spPr>
          <a:xfrm>
            <a:off x="19124698" y="6063394"/>
            <a:ext cx="4919870" cy="4936436"/>
          </a:xfrm>
          <a:prstGeom prst="rect">
            <a:avLst/>
          </a:prstGeom>
        </p:spPr>
      </p:pic>
      <p:pic>
        <p:nvPicPr>
          <p:cNvPr id="6" name="Рисунок 5" descr="Зображення, що містить Графіка, Шрифт, графічний дизайн, знімок екрана&#10;&#10;Вміст на основі ШІ може бути неправильним.">
            <a:extLst>
              <a:ext uri="{FF2B5EF4-FFF2-40B4-BE49-F238E27FC236}">
                <a16:creationId xmlns:a16="http://schemas.microsoft.com/office/drawing/2014/main" id="{FCF2B3DB-496F-3279-9F74-5817798996B6}"/>
              </a:ext>
            </a:extLst>
          </p:cNvPr>
          <p:cNvPicPr>
            <a:picLocks noChangeAspect="1"/>
          </p:cNvPicPr>
          <p:nvPr/>
        </p:nvPicPr>
        <p:blipFill>
          <a:blip r:embed="rId5"/>
          <a:stretch>
            <a:fillRect/>
          </a:stretch>
        </p:blipFill>
        <p:spPr>
          <a:xfrm>
            <a:off x="9022298" y="7674744"/>
            <a:ext cx="5477290" cy="2170871"/>
          </a:xfrm>
          <a:prstGeom prst="rect">
            <a:avLst/>
          </a:prstGeom>
        </p:spPr>
      </p:pic>
      <p:pic>
        <p:nvPicPr>
          <p:cNvPr id="7" name="Рисунок 6" descr="Зображення, що містить чорний, темрява&#10;&#10;Вміст на основі ШІ може бути неправильним.">
            <a:extLst>
              <a:ext uri="{FF2B5EF4-FFF2-40B4-BE49-F238E27FC236}">
                <a16:creationId xmlns:a16="http://schemas.microsoft.com/office/drawing/2014/main" id="{3B7F0CC4-72EE-BE0F-69B8-435ED42E1885}"/>
              </a:ext>
            </a:extLst>
          </p:cNvPr>
          <p:cNvPicPr>
            <a:picLocks noChangeAspect="1"/>
          </p:cNvPicPr>
          <p:nvPr/>
        </p:nvPicPr>
        <p:blipFill>
          <a:blip r:embed="rId6"/>
          <a:stretch>
            <a:fillRect/>
          </a:stretch>
        </p:blipFill>
        <p:spPr>
          <a:xfrm>
            <a:off x="15177063" y="7551335"/>
            <a:ext cx="4325178" cy="2423077"/>
          </a:xfrm>
          <a:prstGeom prst="rect">
            <a:avLst/>
          </a:prstGeom>
        </p:spPr>
      </p:pic>
      <p:sp>
        <p:nvSpPr>
          <p:cNvPr id="8" name="TextBox 7">
            <a:extLst>
              <a:ext uri="{FF2B5EF4-FFF2-40B4-BE49-F238E27FC236}">
                <a16:creationId xmlns:a16="http://schemas.microsoft.com/office/drawing/2014/main" id="{BC68A099-0BB8-61BC-1105-A13DE105000E}"/>
              </a:ext>
            </a:extLst>
          </p:cNvPr>
          <p:cNvSpPr txBox="1"/>
          <p:nvPr/>
        </p:nvSpPr>
        <p:spPr>
          <a:xfrm>
            <a:off x="2179767" y="12034035"/>
            <a:ext cx="17360234" cy="553998"/>
          </a:xfrm>
          <a:prstGeom prst="rect">
            <a:avLst/>
          </a:prstGeom>
          <a:noFill/>
        </p:spPr>
        <p:txBody>
          <a:bodyPr wrap="square" rtlCol="0">
            <a:spAutoFit/>
          </a:bodyPr>
          <a:lstStyle/>
          <a:p>
            <a:pPr algn="ctr"/>
            <a:r>
              <a:rPr lang="en-GB" sz="3000" dirty="0"/>
              <a:t>The project is supported by the Circular Bio-based Europe Joint Undertaking and its members.</a:t>
            </a:r>
          </a:p>
        </p:txBody>
      </p:sp>
      <p:sp>
        <p:nvSpPr>
          <p:cNvPr id="9" name="TextBox 8">
            <a:extLst>
              <a:ext uri="{FF2B5EF4-FFF2-40B4-BE49-F238E27FC236}">
                <a16:creationId xmlns:a16="http://schemas.microsoft.com/office/drawing/2014/main" id="{9E03E08D-AA49-6924-482F-CF4618D5357A}"/>
              </a:ext>
            </a:extLst>
          </p:cNvPr>
          <p:cNvSpPr txBox="1"/>
          <p:nvPr/>
        </p:nvSpPr>
        <p:spPr>
          <a:xfrm>
            <a:off x="850900" y="12629619"/>
            <a:ext cx="22537738" cy="1015663"/>
          </a:xfrm>
          <a:prstGeom prst="rect">
            <a:avLst/>
          </a:prstGeom>
          <a:noFill/>
        </p:spPr>
        <p:txBody>
          <a:bodyPr wrap="square" rtlCol="0">
            <a:spAutoFit/>
          </a:bodyPr>
          <a:lstStyle/>
          <a:p>
            <a:r>
              <a:rPr lang="en-GB" sz="3000" dirty="0"/>
              <a:t>Funded by the European Union. Views and opinions expressed are however those of the author(s) only and do not necessarily reflect those of the European Union or CBE JU. Neither the European Union nor the CBE JU can be held responsible for them. </a:t>
            </a:r>
          </a:p>
        </p:txBody>
      </p:sp>
      <p:sp>
        <p:nvSpPr>
          <p:cNvPr id="11" name="TextBox 10">
            <a:extLst>
              <a:ext uri="{FF2B5EF4-FFF2-40B4-BE49-F238E27FC236}">
                <a16:creationId xmlns:a16="http://schemas.microsoft.com/office/drawing/2014/main" id="{8FD3A177-B507-A772-26A3-94C86BFC1EBF}"/>
              </a:ext>
            </a:extLst>
          </p:cNvPr>
          <p:cNvSpPr txBox="1"/>
          <p:nvPr/>
        </p:nvSpPr>
        <p:spPr>
          <a:xfrm>
            <a:off x="0" y="10734152"/>
            <a:ext cx="24384000" cy="1015663"/>
          </a:xfrm>
          <a:prstGeom prst="rect">
            <a:avLst/>
          </a:prstGeom>
          <a:noFill/>
        </p:spPr>
        <p:txBody>
          <a:bodyPr wrap="square" rtlCol="0">
            <a:spAutoFit/>
          </a:bodyPr>
          <a:lstStyle/>
          <a:p>
            <a:pPr algn="ctr"/>
            <a:r>
              <a:rPr lang="uk-UA" sz="6000" dirty="0"/>
              <a:t>Д Я К У Ю     З А     У В А Г У</a:t>
            </a:r>
            <a:endParaRPr lang="en-GB" sz="6000" dirty="0"/>
          </a:p>
        </p:txBody>
      </p:sp>
    </p:spTree>
    <p:extLst>
      <p:ext uri="{BB962C8B-B14F-4D97-AF65-F5344CB8AC3E}">
        <p14:creationId xmlns:p14="http://schemas.microsoft.com/office/powerpoint/2010/main" val="1796986469"/>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B511B5-300C-E882-DDD6-116E5761BCAD}"/>
            </a:ext>
          </a:extLst>
        </p:cNvPr>
        <p:cNvGrpSpPr/>
        <p:nvPr/>
      </p:nvGrpSpPr>
      <p:grpSpPr>
        <a:xfrm>
          <a:off x="0" y="0"/>
          <a:ext cx="0" cy="0"/>
          <a:chOff x="0" y="0"/>
          <a:chExt cx="0" cy="0"/>
        </a:xfrm>
      </p:grpSpPr>
      <p:sp>
        <p:nvSpPr>
          <p:cNvPr id="2" name="Прямокутник: округлені кути 1">
            <a:extLst>
              <a:ext uri="{FF2B5EF4-FFF2-40B4-BE49-F238E27FC236}">
                <a16:creationId xmlns:a16="http://schemas.microsoft.com/office/drawing/2014/main" id="{DF085260-01E7-A650-0E8B-E92406F2ACD9}"/>
              </a:ext>
            </a:extLst>
          </p:cNvPr>
          <p:cNvSpPr/>
          <p:nvPr/>
        </p:nvSpPr>
        <p:spPr>
          <a:xfrm>
            <a:off x="883792" y="10531744"/>
            <a:ext cx="9346342" cy="2186609"/>
          </a:xfrm>
          <a:prstGeom prst="roundRect">
            <a:avLst/>
          </a:prstGeom>
          <a:solidFill>
            <a:srgbClr val="96D6F3"/>
          </a:solidFill>
          <a:ln>
            <a:solidFill>
              <a:srgbClr val="96D6F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uk-UA" sz="3600" dirty="0"/>
              <a:t>Ялівець, один з найбільш активних рослин, має олію з сильним ароматом і слабкою фітонцидною активністю. Тобто не всі ароматичні речовини </a:t>
            </a:r>
            <a:r>
              <a:rPr lang="uk-UA" sz="3600" dirty="0" err="1"/>
              <a:t>фітонциднію</a:t>
            </a:r>
            <a:endParaRPr lang="uk-UA" sz="3400" dirty="0">
              <a:solidFill>
                <a:schemeClr val="tx1"/>
              </a:solidFill>
              <a:latin typeface="+mj-lt"/>
            </a:endParaRPr>
          </a:p>
        </p:txBody>
      </p:sp>
      <p:sp>
        <p:nvSpPr>
          <p:cNvPr id="5" name="Заголовок 13">
            <a:extLst>
              <a:ext uri="{FF2B5EF4-FFF2-40B4-BE49-F238E27FC236}">
                <a16:creationId xmlns:a16="http://schemas.microsoft.com/office/drawing/2014/main" id="{94DEE48F-19E0-0522-E517-495A90B8CDCC}"/>
              </a:ext>
            </a:extLst>
          </p:cNvPr>
          <p:cNvSpPr>
            <a:spLocks noGrp="1"/>
          </p:cNvSpPr>
          <p:nvPr>
            <p:ph type="title"/>
          </p:nvPr>
        </p:nvSpPr>
        <p:spPr>
          <a:xfrm>
            <a:off x="685009" y="1733142"/>
            <a:ext cx="17443333" cy="464141"/>
          </a:xfrm>
        </p:spPr>
        <p:txBody>
          <a:bodyPr/>
          <a:lstStyle/>
          <a:p>
            <a:r>
              <a:rPr lang="ru-RU" sz="4000" dirty="0" err="1"/>
              <a:t>Порівняння</a:t>
            </a:r>
            <a:r>
              <a:rPr lang="ru-RU" sz="4000" dirty="0"/>
              <a:t> </a:t>
            </a:r>
            <a:r>
              <a:rPr lang="ru-RU" sz="4000" dirty="0" err="1"/>
              <a:t>фітонцидної</a:t>
            </a:r>
            <a:r>
              <a:rPr lang="ru-RU" sz="4000" dirty="0"/>
              <a:t> </a:t>
            </a:r>
            <a:r>
              <a:rPr lang="ru-RU" sz="4000" dirty="0" err="1"/>
              <a:t>активності</a:t>
            </a:r>
            <a:r>
              <a:rPr lang="ru-RU" sz="4000" dirty="0"/>
              <a:t> </a:t>
            </a:r>
            <a:r>
              <a:rPr lang="ru-RU" sz="4000" dirty="0" err="1"/>
              <a:t>живих</a:t>
            </a:r>
            <a:r>
              <a:rPr lang="ru-RU" sz="4000" dirty="0"/>
              <a:t> </a:t>
            </a:r>
            <a:r>
              <a:rPr lang="ru-RU" sz="4000" dirty="0" err="1"/>
              <a:t>рослин</a:t>
            </a:r>
            <a:r>
              <a:rPr lang="ru-RU" sz="4000" dirty="0"/>
              <a:t> і </a:t>
            </a:r>
            <a:r>
              <a:rPr lang="ru-RU" sz="4000" dirty="0" err="1"/>
              <a:t>олій</a:t>
            </a:r>
            <a:r>
              <a:rPr lang="ru-RU" sz="4000" dirty="0"/>
              <a:t> </a:t>
            </a:r>
          </a:p>
        </p:txBody>
      </p:sp>
      <p:sp>
        <p:nvSpPr>
          <p:cNvPr id="6" name="Прямокутник: округлені кути 5">
            <a:extLst>
              <a:ext uri="{FF2B5EF4-FFF2-40B4-BE49-F238E27FC236}">
                <a16:creationId xmlns:a16="http://schemas.microsoft.com/office/drawing/2014/main" id="{3EB9D5DD-BC32-5219-B86E-4C34D06CCB50}"/>
              </a:ext>
            </a:extLst>
          </p:cNvPr>
          <p:cNvSpPr/>
          <p:nvPr/>
        </p:nvSpPr>
        <p:spPr>
          <a:xfrm>
            <a:off x="15299092" y="2559390"/>
            <a:ext cx="8356588" cy="7770462"/>
          </a:xfrm>
          <a:prstGeom prst="roundRect">
            <a:avLst/>
          </a:prstGeom>
          <a:solidFill>
            <a:srgbClr val="EEDE66"/>
          </a:solidFill>
          <a:ln>
            <a:solidFill>
              <a:srgbClr val="EEDE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uk-UA" sz="3400" dirty="0">
                <a:solidFill>
                  <a:schemeClr val="tx1"/>
                </a:solidFill>
                <a:latin typeface="+mj-lt"/>
              </a:rPr>
              <a:t>дуб звичайний			- 5 хвилин</a:t>
            </a:r>
          </a:p>
          <a:p>
            <a:pPr algn="just"/>
            <a:r>
              <a:rPr lang="uk-UA" sz="3400" dirty="0">
                <a:solidFill>
                  <a:schemeClr val="tx1"/>
                </a:solidFill>
                <a:latin typeface="+mj-lt"/>
              </a:rPr>
              <a:t>кипарис пірамідальний 	- 6 хвилин</a:t>
            </a:r>
          </a:p>
          <a:p>
            <a:pPr algn="just"/>
            <a:r>
              <a:rPr lang="uk-UA" sz="3400" dirty="0">
                <a:solidFill>
                  <a:schemeClr val="tx1"/>
                </a:solidFill>
                <a:latin typeface="+mj-lt"/>
              </a:rPr>
              <a:t>тис ягідний 			- 6 хвилин</a:t>
            </a:r>
          </a:p>
          <a:p>
            <a:pPr algn="just"/>
            <a:r>
              <a:rPr lang="uk-UA" sz="3400" dirty="0">
                <a:solidFill>
                  <a:schemeClr val="tx1"/>
                </a:solidFill>
                <a:latin typeface="+mj-lt"/>
              </a:rPr>
              <a:t>ялівець козацький	          - 7 хвилин</a:t>
            </a:r>
          </a:p>
          <a:p>
            <a:pPr algn="just"/>
            <a:r>
              <a:rPr lang="uk-UA" sz="3400" dirty="0">
                <a:solidFill>
                  <a:schemeClr val="tx1"/>
                </a:solidFill>
                <a:latin typeface="+mj-lt"/>
              </a:rPr>
              <a:t>сосна звичайна		- 10 хвилин</a:t>
            </a:r>
          </a:p>
          <a:p>
            <a:pPr algn="just"/>
            <a:r>
              <a:rPr lang="uk-UA" sz="3400" dirty="0">
                <a:solidFill>
                  <a:schemeClr val="tx1"/>
                </a:solidFill>
                <a:latin typeface="+mj-lt"/>
              </a:rPr>
              <a:t>береза бородавчаста	-20 хвилин</a:t>
            </a:r>
          </a:p>
          <a:p>
            <a:pPr algn="just"/>
            <a:r>
              <a:rPr lang="uk-UA" sz="3400" dirty="0">
                <a:solidFill>
                  <a:schemeClr val="tx1"/>
                </a:solidFill>
                <a:latin typeface="+mj-lt"/>
              </a:rPr>
              <a:t>тополя срібляста		- 9 хвилин</a:t>
            </a:r>
          </a:p>
        </p:txBody>
      </p:sp>
      <p:sp>
        <p:nvSpPr>
          <p:cNvPr id="3" name="Rectangle 2"/>
          <p:cNvSpPr>
            <a:spLocks noChangeArrowheads="1"/>
          </p:cNvSpPr>
          <p:nvPr/>
        </p:nvSpPr>
        <p:spPr bwMode="auto">
          <a:xfrm>
            <a:off x="883791" y="3047999"/>
            <a:ext cx="6728274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uk-UA"/>
          </a:p>
        </p:txBody>
      </p:sp>
      <p:pic>
        <p:nvPicPr>
          <p:cNvPr id="102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3791" y="3395270"/>
            <a:ext cx="12931435" cy="6633029"/>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685009" y="12818300"/>
            <a:ext cx="12192000" cy="685059"/>
          </a:xfrm>
          <a:prstGeom prst="rect">
            <a:avLst/>
          </a:prstGeom>
        </p:spPr>
        <p:txBody>
          <a:bodyPr>
            <a:spAutoFit/>
          </a:bodyPr>
          <a:lstStyle/>
          <a:p>
            <a:pPr lvl="0" algn="just">
              <a:lnSpc>
                <a:spcPct val="107000"/>
              </a:lnSpc>
              <a:spcAft>
                <a:spcPts val="800"/>
              </a:spcAft>
            </a:pPr>
            <a:r>
              <a:rPr lang="en-US" kern="100" dirty="0" err="1">
                <a:latin typeface="Times New Roman" panose="02020603050405020304" pitchFamily="18" charset="0"/>
                <a:ea typeface="Calibri" panose="020F0502020204030204" pitchFamily="34" charset="0"/>
              </a:rPr>
              <a:t>Tetiana</a:t>
            </a:r>
            <a:r>
              <a:rPr lang="en-US" kern="100" dirty="0">
                <a:latin typeface="Times New Roman" panose="02020603050405020304" pitchFamily="18" charset="0"/>
                <a:ea typeface="Calibri" panose="020F0502020204030204" pitchFamily="34" charset="0"/>
              </a:rPr>
              <a:t> </a:t>
            </a:r>
            <a:r>
              <a:rPr lang="en-US" kern="100" dirty="0" err="1">
                <a:latin typeface="Times New Roman" panose="02020603050405020304" pitchFamily="18" charset="0"/>
                <a:ea typeface="Calibri" panose="020F0502020204030204" pitchFamily="34" charset="0"/>
              </a:rPr>
              <a:t>Bilyk</a:t>
            </a:r>
            <a:r>
              <a:rPr lang="en-US" kern="100" dirty="0">
                <a:latin typeface="Times New Roman" panose="02020603050405020304" pitchFamily="18" charset="0"/>
                <a:ea typeface="Calibri" panose="020F0502020204030204" pitchFamily="34" charset="0"/>
              </a:rPr>
              <a:t>, </a:t>
            </a:r>
            <a:r>
              <a:rPr lang="en-US" kern="100" dirty="0" err="1">
                <a:latin typeface="Times New Roman" panose="02020603050405020304" pitchFamily="18" charset="0"/>
                <a:ea typeface="Calibri" panose="020F0502020204030204" pitchFamily="34" charset="0"/>
              </a:rPr>
              <a:t>Nataliia</a:t>
            </a:r>
            <a:r>
              <a:rPr lang="en-US" kern="100" dirty="0">
                <a:latin typeface="Times New Roman" panose="02020603050405020304" pitchFamily="18" charset="0"/>
                <a:ea typeface="Calibri" panose="020F0502020204030204" pitchFamily="34" charset="0"/>
              </a:rPr>
              <a:t> </a:t>
            </a:r>
            <a:r>
              <a:rPr lang="en-US" kern="100" dirty="0" err="1">
                <a:latin typeface="Times New Roman" panose="02020603050405020304" pitchFamily="18" charset="0"/>
                <a:ea typeface="Calibri" panose="020F0502020204030204" pitchFamily="34" charset="0"/>
              </a:rPr>
              <a:t>Lukianenko</a:t>
            </a:r>
            <a:r>
              <a:rPr lang="en-US" kern="100" dirty="0">
                <a:latin typeface="Times New Roman" panose="02020603050405020304" pitchFamily="18" charset="0"/>
                <a:ea typeface="Calibri" panose="020F0502020204030204" pitchFamily="34" charset="0"/>
              </a:rPr>
              <a:t>, Karina </a:t>
            </a:r>
            <a:r>
              <a:rPr lang="en-US" kern="100" dirty="0" err="1">
                <a:latin typeface="Times New Roman" panose="02020603050405020304" pitchFamily="18" charset="0"/>
                <a:ea typeface="Calibri" panose="020F0502020204030204" pitchFamily="34" charset="0"/>
              </a:rPr>
              <a:t>Vityk</a:t>
            </a:r>
            <a:r>
              <a:rPr lang="en-US" kern="100" dirty="0">
                <a:latin typeface="Times New Roman" panose="02020603050405020304" pitchFamily="18" charset="0"/>
                <a:ea typeface="Calibri" panose="020F0502020204030204" pitchFamily="34" charset="0"/>
              </a:rPr>
              <a:t>, </a:t>
            </a:r>
            <a:r>
              <a:rPr lang="en-US" kern="100" dirty="0" err="1">
                <a:latin typeface="Times New Roman" panose="02020603050405020304" pitchFamily="18" charset="0"/>
                <a:ea typeface="Calibri" panose="020F0502020204030204" pitchFamily="34" charset="0"/>
              </a:rPr>
              <a:t>Olesia</a:t>
            </a:r>
            <a:r>
              <a:rPr lang="en-US" kern="100" dirty="0">
                <a:latin typeface="Times New Roman" panose="02020603050405020304" pitchFamily="18" charset="0"/>
                <a:ea typeface="Calibri" panose="020F0502020204030204" pitchFamily="34" charset="0"/>
              </a:rPr>
              <a:t> </a:t>
            </a:r>
            <a:r>
              <a:rPr lang="en-US" kern="100" dirty="0" err="1">
                <a:latin typeface="Times New Roman" panose="02020603050405020304" pitchFamily="18" charset="0"/>
                <a:ea typeface="Calibri" panose="020F0502020204030204" pitchFamily="34" charset="0"/>
              </a:rPr>
              <a:t>Havryliuk</a:t>
            </a:r>
            <a:r>
              <a:rPr lang="en-US" kern="100" dirty="0">
                <a:latin typeface="Times New Roman" panose="02020603050405020304" pitchFamily="18" charset="0"/>
                <a:ea typeface="Calibri" panose="020F0502020204030204" pitchFamily="34" charset="0"/>
              </a:rPr>
              <a:t> Application of plant essential oils for improving air quality in the lecture-halls of universities. Environment protection. Vol.75. No.2 (2018). </a:t>
            </a:r>
            <a:r>
              <a:rPr lang="en-US" u="sng" kern="100" dirty="0">
                <a:solidFill>
                  <a:srgbClr val="0563C1"/>
                </a:solidFill>
                <a:latin typeface="Times New Roman" panose="02020603050405020304" pitchFamily="18" charset="0"/>
                <a:ea typeface="Calibri" panose="020F0502020204030204" pitchFamily="34" charset="0"/>
                <a:hlinkClick r:id="rId3"/>
              </a:rPr>
              <a:t>https://doi.org/10.18372/2306-1472.75.13119</a:t>
            </a:r>
            <a:endParaRPr lang="uk-UA" sz="1600" kern="1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602274888"/>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7BED3A-ADA2-4BD3-C08F-ED4885202A74}"/>
            </a:ext>
          </a:extLst>
        </p:cNvPr>
        <p:cNvGrpSpPr/>
        <p:nvPr/>
      </p:nvGrpSpPr>
      <p:grpSpPr>
        <a:xfrm>
          <a:off x="0" y="0"/>
          <a:ext cx="0" cy="0"/>
          <a:chOff x="0" y="0"/>
          <a:chExt cx="0" cy="0"/>
        </a:xfrm>
      </p:grpSpPr>
      <p:sp>
        <p:nvSpPr>
          <p:cNvPr id="2" name="Текст 1">
            <a:extLst>
              <a:ext uri="{FF2B5EF4-FFF2-40B4-BE49-F238E27FC236}">
                <a16:creationId xmlns:a16="http://schemas.microsoft.com/office/drawing/2014/main" id="{D2DE8E4A-FB57-D41A-0ACA-FAAC299EE5F5}"/>
              </a:ext>
            </a:extLst>
          </p:cNvPr>
          <p:cNvSpPr>
            <a:spLocks noGrp="1"/>
          </p:cNvSpPr>
          <p:nvPr>
            <p:ph type="body" sz="quarter" idx="12"/>
          </p:nvPr>
        </p:nvSpPr>
        <p:spPr>
          <a:xfrm>
            <a:off x="8807212" y="3166543"/>
            <a:ext cx="774111" cy="1320946"/>
          </a:xfrm>
        </p:spPr>
        <p:txBody>
          <a:bodyPr/>
          <a:lstStyle/>
          <a:p>
            <a:r>
              <a:rPr lang="uk-UA" sz="9600" noProof="0" dirty="0">
                <a:solidFill>
                  <a:schemeClr val="bg1"/>
                </a:solidFill>
              </a:rPr>
              <a:t>2</a:t>
            </a:r>
          </a:p>
        </p:txBody>
      </p:sp>
      <p:sp>
        <p:nvSpPr>
          <p:cNvPr id="3" name="Текст 2">
            <a:extLst>
              <a:ext uri="{FF2B5EF4-FFF2-40B4-BE49-F238E27FC236}">
                <a16:creationId xmlns:a16="http://schemas.microsoft.com/office/drawing/2014/main" id="{C81F824A-03A5-FFCC-2705-1C3A2CBCC7C0}"/>
              </a:ext>
            </a:extLst>
          </p:cNvPr>
          <p:cNvSpPr>
            <a:spLocks noGrp="1"/>
          </p:cNvSpPr>
          <p:nvPr>
            <p:ph type="body" sz="quarter" idx="13"/>
          </p:nvPr>
        </p:nvSpPr>
        <p:spPr>
          <a:xfrm>
            <a:off x="1091495" y="5544844"/>
            <a:ext cx="9307564" cy="6880238"/>
          </a:xfrm>
        </p:spPr>
        <p:txBody>
          <a:bodyPr/>
          <a:lstStyle/>
          <a:p>
            <a:r>
              <a:rPr lang="ru-RU" sz="9600" dirty="0" err="1"/>
              <a:t>Леткі</a:t>
            </a:r>
            <a:r>
              <a:rPr lang="ru-RU" sz="9600" dirty="0"/>
              <a:t> </a:t>
            </a:r>
            <a:r>
              <a:rPr lang="ru-RU" sz="9600" dirty="0" err="1"/>
              <a:t>органічні</a:t>
            </a:r>
            <a:r>
              <a:rPr lang="ru-RU" sz="9600" dirty="0"/>
              <a:t> </a:t>
            </a:r>
            <a:r>
              <a:rPr lang="ru-RU" sz="9600" dirty="0" err="1"/>
              <a:t>речовини</a:t>
            </a:r>
            <a:endParaRPr lang="ru-RU" sz="9600" dirty="0"/>
          </a:p>
          <a:p>
            <a:r>
              <a:rPr lang="ru-RU" sz="9600" dirty="0" err="1"/>
              <a:t>Леткі</a:t>
            </a:r>
            <a:br>
              <a:rPr lang="ru-RU" sz="9600" dirty="0"/>
            </a:br>
            <a:r>
              <a:rPr lang="ru-RU" sz="9600" dirty="0" err="1"/>
              <a:t>фітоорганічні</a:t>
            </a:r>
            <a:r>
              <a:rPr lang="ru-RU" sz="9600" dirty="0"/>
              <a:t> </a:t>
            </a:r>
            <a:r>
              <a:rPr lang="ru-RU" sz="9600" dirty="0" err="1"/>
              <a:t>речовини</a:t>
            </a:r>
            <a:endParaRPr lang="uk-UA" sz="9600" dirty="0"/>
          </a:p>
          <a:p>
            <a:endParaRPr lang="uk-UA" sz="9600" noProof="0" dirty="0"/>
          </a:p>
        </p:txBody>
      </p:sp>
      <p:sp>
        <p:nvSpPr>
          <p:cNvPr id="4" name="Текст 3">
            <a:extLst>
              <a:ext uri="{FF2B5EF4-FFF2-40B4-BE49-F238E27FC236}">
                <a16:creationId xmlns:a16="http://schemas.microsoft.com/office/drawing/2014/main" id="{7F94EE5C-D306-5351-30E7-F02B4894B74E}"/>
              </a:ext>
            </a:extLst>
          </p:cNvPr>
          <p:cNvSpPr>
            <a:spLocks noGrp="1"/>
          </p:cNvSpPr>
          <p:nvPr>
            <p:ph type="body" sz="quarter" idx="20"/>
          </p:nvPr>
        </p:nvSpPr>
        <p:spPr>
          <a:xfrm>
            <a:off x="11617298" y="1143832"/>
            <a:ext cx="11562016" cy="10994380"/>
          </a:xfrm>
        </p:spPr>
        <p:txBody>
          <a:bodyPr/>
          <a:lstStyle/>
          <a:p>
            <a:pPr>
              <a:lnSpc>
                <a:spcPct val="100000"/>
              </a:lnSpc>
            </a:pPr>
            <a:r>
              <a:rPr lang="uk-UA" sz="5400" b="1" kern="1800" dirty="0"/>
              <a:t>Леткі органічні речовини (ЛОР) -</a:t>
            </a:r>
          </a:p>
          <a:p>
            <a:pPr>
              <a:lnSpc>
                <a:spcPct val="100000"/>
              </a:lnSpc>
            </a:pPr>
            <a:r>
              <a:rPr lang="ru-RU" sz="5400" dirty="0" err="1"/>
              <a:t>леткі</a:t>
            </a:r>
            <a:r>
              <a:rPr lang="ru-RU" sz="5400" dirty="0"/>
              <a:t> гази/пари, </a:t>
            </a:r>
            <a:r>
              <a:rPr lang="ru-RU" sz="5400" dirty="0" err="1"/>
              <a:t>що</a:t>
            </a:r>
            <a:r>
              <a:rPr lang="ru-RU" sz="5400" dirty="0"/>
              <a:t> </a:t>
            </a:r>
            <a:r>
              <a:rPr lang="ru-RU" sz="5400" dirty="0" err="1"/>
              <a:t>виділяться</a:t>
            </a:r>
            <a:r>
              <a:rPr lang="ru-RU" sz="5400" dirty="0"/>
              <a:t> з </a:t>
            </a:r>
            <a:r>
              <a:rPr lang="ru-RU" sz="5400" dirty="0" err="1"/>
              <a:t>рідин</a:t>
            </a:r>
            <a:r>
              <a:rPr lang="ru-RU" sz="5400" dirty="0"/>
              <a:t> </a:t>
            </a:r>
            <a:r>
              <a:rPr lang="ru-RU" sz="5400" dirty="0" err="1"/>
              <a:t>або</a:t>
            </a:r>
            <a:r>
              <a:rPr lang="ru-RU" sz="5400" dirty="0"/>
              <a:t> </a:t>
            </a:r>
            <a:r>
              <a:rPr lang="ru-RU" sz="5400" dirty="0" err="1"/>
              <a:t>твердих</a:t>
            </a:r>
            <a:r>
              <a:rPr lang="ru-RU" sz="5400" dirty="0"/>
              <a:t> </a:t>
            </a:r>
            <a:r>
              <a:rPr lang="ru-RU" sz="5400" dirty="0" err="1"/>
              <a:t>поверхонь</a:t>
            </a:r>
            <a:r>
              <a:rPr lang="ru-RU" sz="5400" dirty="0"/>
              <a:t> і </a:t>
            </a:r>
            <a:r>
              <a:rPr lang="ru-RU" sz="5400" dirty="0" err="1"/>
              <a:t>живих</a:t>
            </a:r>
            <a:r>
              <a:rPr lang="ru-RU" sz="5400" dirty="0"/>
              <a:t> </a:t>
            </a:r>
            <a:r>
              <a:rPr lang="ru-RU" sz="5400" dirty="0" err="1"/>
              <a:t>організмів</a:t>
            </a:r>
            <a:r>
              <a:rPr lang="ru-RU" sz="5400" dirty="0"/>
              <a:t>, при </a:t>
            </a:r>
            <a:r>
              <a:rPr lang="ru-RU" sz="5400" dirty="0" err="1"/>
              <a:t>кімнатній</a:t>
            </a:r>
            <a:r>
              <a:rPr lang="ru-RU" sz="5400" dirty="0"/>
              <a:t> </a:t>
            </a:r>
            <a:r>
              <a:rPr lang="ru-RU" sz="5400" dirty="0" err="1"/>
              <a:t>температурі</a:t>
            </a:r>
            <a:r>
              <a:rPr lang="ru-RU" sz="5400" dirty="0"/>
              <a:t> </a:t>
            </a:r>
          </a:p>
          <a:p>
            <a:pPr>
              <a:lnSpc>
                <a:spcPct val="100000"/>
              </a:lnSpc>
            </a:pPr>
            <a:endParaRPr lang="uk-UA" sz="5400" dirty="0"/>
          </a:p>
          <a:p>
            <a:pPr>
              <a:lnSpc>
                <a:spcPct val="100000"/>
              </a:lnSpc>
            </a:pPr>
            <a:r>
              <a:rPr lang="uk-UA" sz="5400" b="1" kern="1800" dirty="0"/>
              <a:t>Леткі фітоорганічні речовини (ЛФОР) -</a:t>
            </a:r>
          </a:p>
          <a:p>
            <a:pPr>
              <a:lnSpc>
                <a:spcPct val="100000"/>
              </a:lnSpc>
            </a:pPr>
            <a:r>
              <a:rPr lang="uk-UA" sz="5400" kern="1800" dirty="0"/>
              <a:t>Леткі органічні речовини, що виділяються рослинами.</a:t>
            </a:r>
          </a:p>
          <a:p>
            <a:pPr>
              <a:lnSpc>
                <a:spcPct val="100000"/>
              </a:lnSpc>
            </a:pPr>
            <a:r>
              <a:rPr lang="uk-UA" sz="5000" i="1" kern="1800" dirty="0"/>
              <a:t>Можуть бути фітонцидними, ароматичними, такими, що принаджують або відлякують комах, біологічно активними чи неактивними.</a:t>
            </a:r>
          </a:p>
          <a:p>
            <a:pPr>
              <a:lnSpc>
                <a:spcPct val="100000"/>
              </a:lnSpc>
            </a:pPr>
            <a:r>
              <a:rPr lang="uk-UA" sz="5400" kern="1800" dirty="0"/>
              <a:t> </a:t>
            </a:r>
            <a:endParaRPr lang="uk-UA" sz="5400" kern="1800" noProof="0" dirty="0"/>
          </a:p>
        </p:txBody>
      </p:sp>
    </p:spTree>
    <p:extLst>
      <p:ext uri="{BB962C8B-B14F-4D97-AF65-F5344CB8AC3E}">
        <p14:creationId xmlns:p14="http://schemas.microsoft.com/office/powerpoint/2010/main" val="4169898265"/>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кутник: округлені кути 17">
            <a:extLst>
              <a:ext uri="{FF2B5EF4-FFF2-40B4-BE49-F238E27FC236}">
                <a16:creationId xmlns:a16="http://schemas.microsoft.com/office/drawing/2014/main" id="{1EF09067-0B18-DCA2-CAA9-183E729B4C5C}"/>
              </a:ext>
            </a:extLst>
          </p:cNvPr>
          <p:cNvSpPr/>
          <p:nvPr/>
        </p:nvSpPr>
        <p:spPr>
          <a:xfrm>
            <a:off x="15572696" y="4872768"/>
            <a:ext cx="6165327" cy="3827719"/>
          </a:xfrm>
          <a:prstGeom prst="roundRect">
            <a:avLst/>
          </a:prstGeom>
          <a:solidFill>
            <a:srgbClr val="79C59F"/>
          </a:solidFill>
          <a:ln>
            <a:solidFill>
              <a:srgbClr val="79C59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a:p>
        </p:txBody>
      </p:sp>
      <p:grpSp>
        <p:nvGrpSpPr>
          <p:cNvPr id="10" name="Групувати 33">
            <a:extLst>
              <a:ext uri="{FF2B5EF4-FFF2-40B4-BE49-F238E27FC236}">
                <a16:creationId xmlns:a16="http://schemas.microsoft.com/office/drawing/2014/main" id="{8CD06883-60A3-03DB-87B0-2B9A638D55CE}"/>
              </a:ext>
            </a:extLst>
          </p:cNvPr>
          <p:cNvGrpSpPr/>
          <p:nvPr/>
        </p:nvGrpSpPr>
        <p:grpSpPr>
          <a:xfrm>
            <a:off x="15572696" y="5247783"/>
            <a:ext cx="6165327" cy="2776156"/>
            <a:chOff x="13545515" y="8642535"/>
            <a:chExt cx="6165327" cy="2776156"/>
          </a:xfrm>
        </p:grpSpPr>
        <p:sp>
          <p:nvSpPr>
            <p:cNvPr id="12" name="Овал 11">
              <a:extLst>
                <a:ext uri="{FF2B5EF4-FFF2-40B4-BE49-F238E27FC236}">
                  <a16:creationId xmlns:a16="http://schemas.microsoft.com/office/drawing/2014/main" id="{7EFF0335-1990-1436-E656-AE6E1BEB292D}"/>
                </a:ext>
              </a:extLst>
            </p:cNvPr>
            <p:cNvSpPr/>
            <p:nvPr/>
          </p:nvSpPr>
          <p:spPr>
            <a:xfrm>
              <a:off x="15796209" y="8642535"/>
              <a:ext cx="1663937" cy="1646683"/>
            </a:xfrm>
            <a:prstGeom prst="ellipse">
              <a:avLst/>
            </a:prstGeom>
            <a:noFill/>
            <a:ln w="76200">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1" name="Прямокутник 18">
              <a:extLst>
                <a:ext uri="{FF2B5EF4-FFF2-40B4-BE49-F238E27FC236}">
                  <a16:creationId xmlns:a16="http://schemas.microsoft.com/office/drawing/2014/main" id="{BD772F43-430C-9564-24BB-A4FDED82ABC7}"/>
                </a:ext>
              </a:extLst>
            </p:cNvPr>
            <p:cNvSpPr/>
            <p:nvPr/>
          </p:nvSpPr>
          <p:spPr>
            <a:xfrm>
              <a:off x="13545515" y="9679438"/>
              <a:ext cx="6165327" cy="1739253"/>
            </a:xfrm>
            <a:prstGeom prst="rect">
              <a:avLst/>
            </a:prstGeom>
            <a:solidFill>
              <a:srgbClr val="4D4D4D"/>
            </a:solidFill>
            <a:ln>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3600" dirty="0"/>
                <a:t>знижують рівень цукру в крові</a:t>
              </a:r>
            </a:p>
          </p:txBody>
        </p:sp>
        <p:pic>
          <p:nvPicPr>
            <p:cNvPr id="13" name="Графіка 26" descr="Plant with solid fill">
              <a:extLst>
                <a:ext uri="{FF2B5EF4-FFF2-40B4-BE49-F238E27FC236}">
                  <a16:creationId xmlns:a16="http://schemas.microsoft.com/office/drawing/2014/main" id="{FA0732B8-E5E7-BC46-1C27-4BD58F88137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058934" y="8888529"/>
              <a:ext cx="1138485" cy="1138485"/>
            </a:xfrm>
            <a:prstGeom prst="rect">
              <a:avLst/>
            </a:prstGeom>
          </p:spPr>
        </p:pic>
      </p:grpSp>
      <p:sp>
        <p:nvSpPr>
          <p:cNvPr id="14" name="Прямокутник: округлені кути 29">
            <a:extLst>
              <a:ext uri="{FF2B5EF4-FFF2-40B4-BE49-F238E27FC236}">
                <a16:creationId xmlns:a16="http://schemas.microsoft.com/office/drawing/2014/main" id="{BA362CE8-9CDB-9B1B-527E-BB81A772B49D}"/>
              </a:ext>
            </a:extLst>
          </p:cNvPr>
          <p:cNvSpPr/>
          <p:nvPr/>
        </p:nvSpPr>
        <p:spPr>
          <a:xfrm>
            <a:off x="8286053" y="4877962"/>
            <a:ext cx="6165327" cy="3827719"/>
          </a:xfrm>
          <a:prstGeom prst="roundRect">
            <a:avLst/>
          </a:prstGeom>
          <a:solidFill>
            <a:srgbClr val="EEDE66"/>
          </a:solidFill>
          <a:ln>
            <a:solidFill>
              <a:srgbClr val="EEDE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a:p>
        </p:txBody>
      </p:sp>
      <p:grpSp>
        <p:nvGrpSpPr>
          <p:cNvPr id="15" name="Групувати 35">
            <a:extLst>
              <a:ext uri="{FF2B5EF4-FFF2-40B4-BE49-F238E27FC236}">
                <a16:creationId xmlns:a16="http://schemas.microsoft.com/office/drawing/2014/main" id="{658F44CB-42C7-5B06-56DC-AAC84EF98E45}"/>
              </a:ext>
            </a:extLst>
          </p:cNvPr>
          <p:cNvGrpSpPr/>
          <p:nvPr/>
        </p:nvGrpSpPr>
        <p:grpSpPr>
          <a:xfrm>
            <a:off x="8277992" y="5283340"/>
            <a:ext cx="6165327" cy="2776156"/>
            <a:chOff x="9295107" y="3440853"/>
            <a:chExt cx="6165327" cy="2776156"/>
          </a:xfrm>
        </p:grpSpPr>
        <p:sp>
          <p:nvSpPr>
            <p:cNvPr id="17" name="Овал 16">
              <a:extLst>
                <a:ext uri="{FF2B5EF4-FFF2-40B4-BE49-F238E27FC236}">
                  <a16:creationId xmlns:a16="http://schemas.microsoft.com/office/drawing/2014/main" id="{8B21FD1B-CEBC-65C4-0327-00DEF4A30331}"/>
                </a:ext>
              </a:extLst>
            </p:cNvPr>
            <p:cNvSpPr/>
            <p:nvPr/>
          </p:nvSpPr>
          <p:spPr>
            <a:xfrm>
              <a:off x="11545801" y="3440853"/>
              <a:ext cx="1663937" cy="1646683"/>
            </a:xfrm>
            <a:prstGeom prst="ellipse">
              <a:avLst/>
            </a:prstGeom>
            <a:noFill/>
            <a:ln w="76200">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6" name="Прямокутник 30">
              <a:extLst>
                <a:ext uri="{FF2B5EF4-FFF2-40B4-BE49-F238E27FC236}">
                  <a16:creationId xmlns:a16="http://schemas.microsoft.com/office/drawing/2014/main" id="{272AF3DD-C2C9-D4ED-2205-9924B1A457A8}"/>
                </a:ext>
              </a:extLst>
            </p:cNvPr>
            <p:cNvSpPr/>
            <p:nvPr/>
          </p:nvSpPr>
          <p:spPr>
            <a:xfrm>
              <a:off x="9295107" y="4442199"/>
              <a:ext cx="6165327" cy="1774810"/>
            </a:xfrm>
            <a:prstGeom prst="rect">
              <a:avLst/>
            </a:prstGeom>
            <a:solidFill>
              <a:srgbClr val="4D4D4D"/>
            </a:solidFill>
            <a:ln>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3600" dirty="0"/>
                <a:t>беруть участь в обміні речовин</a:t>
              </a:r>
            </a:p>
          </p:txBody>
        </p:sp>
      </p:grpSp>
      <p:sp>
        <p:nvSpPr>
          <p:cNvPr id="2" name="Заголовок 1"/>
          <p:cNvSpPr>
            <a:spLocks noGrp="1"/>
          </p:cNvSpPr>
          <p:nvPr>
            <p:ph type="title"/>
          </p:nvPr>
        </p:nvSpPr>
        <p:spPr>
          <a:xfrm>
            <a:off x="909066" y="1668151"/>
            <a:ext cx="17281880" cy="1941218"/>
          </a:xfrm>
        </p:spPr>
        <p:txBody>
          <a:bodyPr/>
          <a:lstStyle/>
          <a:p>
            <a:r>
              <a:rPr lang="uk-UA" dirty="0"/>
              <a:t>Роль  ЛФОР</a:t>
            </a:r>
          </a:p>
        </p:txBody>
      </p:sp>
      <p:grpSp>
        <p:nvGrpSpPr>
          <p:cNvPr id="4" name="Групувати 27">
            <a:extLst>
              <a:ext uri="{FF2B5EF4-FFF2-40B4-BE49-F238E27FC236}">
                <a16:creationId xmlns:a16="http://schemas.microsoft.com/office/drawing/2014/main" id="{3D8944B8-C8AD-AD8F-2B6B-95426FFB4368}"/>
              </a:ext>
            </a:extLst>
          </p:cNvPr>
          <p:cNvGrpSpPr/>
          <p:nvPr/>
        </p:nvGrpSpPr>
        <p:grpSpPr>
          <a:xfrm>
            <a:off x="991349" y="4872768"/>
            <a:ext cx="6173388" cy="3827719"/>
            <a:chOff x="5388539" y="8237157"/>
            <a:chExt cx="6173388" cy="3827719"/>
          </a:xfrm>
        </p:grpSpPr>
        <p:sp>
          <p:nvSpPr>
            <p:cNvPr id="5" name="Прямокутник: округлені кути 10">
              <a:extLst>
                <a:ext uri="{FF2B5EF4-FFF2-40B4-BE49-F238E27FC236}">
                  <a16:creationId xmlns:a16="http://schemas.microsoft.com/office/drawing/2014/main" id="{1BC8C3B0-9815-AC17-B83B-D98BD4682CF3}"/>
                </a:ext>
              </a:extLst>
            </p:cNvPr>
            <p:cNvSpPr/>
            <p:nvPr/>
          </p:nvSpPr>
          <p:spPr>
            <a:xfrm>
              <a:off x="5396600" y="8237157"/>
              <a:ext cx="6165327" cy="3827719"/>
            </a:xfrm>
            <a:prstGeom prst="roundRect">
              <a:avLst/>
            </a:prstGeom>
            <a:solidFill>
              <a:srgbClr val="96D6F3"/>
            </a:solidFill>
            <a:ln>
              <a:solidFill>
                <a:srgbClr val="96D6F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7" name="Овал 6">
              <a:extLst>
                <a:ext uri="{FF2B5EF4-FFF2-40B4-BE49-F238E27FC236}">
                  <a16:creationId xmlns:a16="http://schemas.microsoft.com/office/drawing/2014/main" id="{35137EBC-A5AD-D8FC-2898-A8F56E1A503D}"/>
                </a:ext>
              </a:extLst>
            </p:cNvPr>
            <p:cNvSpPr/>
            <p:nvPr/>
          </p:nvSpPr>
          <p:spPr>
            <a:xfrm>
              <a:off x="7639233" y="8642535"/>
              <a:ext cx="1663937" cy="1646683"/>
            </a:xfrm>
            <a:prstGeom prst="ellipse">
              <a:avLst/>
            </a:prstGeom>
            <a:noFill/>
            <a:ln w="76200">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6" name="Прямокутник 11">
              <a:extLst>
                <a:ext uri="{FF2B5EF4-FFF2-40B4-BE49-F238E27FC236}">
                  <a16:creationId xmlns:a16="http://schemas.microsoft.com/office/drawing/2014/main" id="{3B3FA5FA-96DB-E021-B109-23D5B0627BAE}"/>
                </a:ext>
              </a:extLst>
            </p:cNvPr>
            <p:cNvSpPr/>
            <p:nvPr/>
          </p:nvSpPr>
          <p:spPr>
            <a:xfrm>
              <a:off x="5388539" y="9649075"/>
              <a:ext cx="6165327" cy="1769616"/>
            </a:xfrm>
            <a:prstGeom prst="rect">
              <a:avLst/>
            </a:prstGeom>
            <a:solidFill>
              <a:srgbClr val="4D4D4D"/>
            </a:solidFill>
            <a:ln>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3600" dirty="0"/>
                <a:t>загальмовують розвиток або знищують хвороботворні мікроорганізми</a:t>
              </a:r>
            </a:p>
          </p:txBody>
        </p:sp>
      </p:grpSp>
      <p:grpSp>
        <p:nvGrpSpPr>
          <p:cNvPr id="19" name="Групувати 27">
            <a:extLst>
              <a:ext uri="{FF2B5EF4-FFF2-40B4-BE49-F238E27FC236}">
                <a16:creationId xmlns:a16="http://schemas.microsoft.com/office/drawing/2014/main" id="{3D8944B8-C8AD-AD8F-2B6B-95426FFB4368}"/>
              </a:ext>
            </a:extLst>
          </p:cNvPr>
          <p:cNvGrpSpPr/>
          <p:nvPr/>
        </p:nvGrpSpPr>
        <p:grpSpPr>
          <a:xfrm>
            <a:off x="991349" y="9078250"/>
            <a:ext cx="6173388" cy="3827719"/>
            <a:chOff x="5388539" y="8237157"/>
            <a:chExt cx="6173388" cy="3827719"/>
          </a:xfrm>
        </p:grpSpPr>
        <p:sp>
          <p:nvSpPr>
            <p:cNvPr id="22" name="Овал 21">
              <a:extLst>
                <a:ext uri="{FF2B5EF4-FFF2-40B4-BE49-F238E27FC236}">
                  <a16:creationId xmlns:a16="http://schemas.microsoft.com/office/drawing/2014/main" id="{35137EBC-A5AD-D8FC-2898-A8F56E1A503D}"/>
                </a:ext>
              </a:extLst>
            </p:cNvPr>
            <p:cNvSpPr/>
            <p:nvPr/>
          </p:nvSpPr>
          <p:spPr>
            <a:xfrm>
              <a:off x="7639233" y="8642535"/>
              <a:ext cx="1663937" cy="1646683"/>
            </a:xfrm>
            <a:prstGeom prst="ellipse">
              <a:avLst/>
            </a:prstGeom>
            <a:noFill/>
            <a:ln w="76200">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20" name="Прямокутник: округлені кути 10">
              <a:extLst>
                <a:ext uri="{FF2B5EF4-FFF2-40B4-BE49-F238E27FC236}">
                  <a16:creationId xmlns:a16="http://schemas.microsoft.com/office/drawing/2014/main" id="{1BC8C3B0-9815-AC17-B83B-D98BD4682CF3}"/>
                </a:ext>
              </a:extLst>
            </p:cNvPr>
            <p:cNvSpPr/>
            <p:nvPr/>
          </p:nvSpPr>
          <p:spPr>
            <a:xfrm>
              <a:off x="5396600" y="8237157"/>
              <a:ext cx="6165327" cy="3827719"/>
            </a:xfrm>
            <a:prstGeom prst="roundRect">
              <a:avLst/>
            </a:prstGeom>
            <a:solidFill>
              <a:srgbClr val="96D6F3"/>
            </a:solidFill>
            <a:ln>
              <a:solidFill>
                <a:srgbClr val="96D6F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21" name="Прямокутник 11">
              <a:extLst>
                <a:ext uri="{FF2B5EF4-FFF2-40B4-BE49-F238E27FC236}">
                  <a16:creationId xmlns:a16="http://schemas.microsoft.com/office/drawing/2014/main" id="{3B3FA5FA-96DB-E021-B109-23D5B0627BAE}"/>
                </a:ext>
              </a:extLst>
            </p:cNvPr>
            <p:cNvSpPr/>
            <p:nvPr/>
          </p:nvSpPr>
          <p:spPr>
            <a:xfrm>
              <a:off x="5388539" y="9725307"/>
              <a:ext cx="6165327" cy="1693384"/>
            </a:xfrm>
            <a:prstGeom prst="rect">
              <a:avLst/>
            </a:prstGeom>
            <a:solidFill>
              <a:srgbClr val="4D4D4D"/>
            </a:solidFill>
            <a:ln>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3600" dirty="0"/>
                <a:t>Нормалізують  серцевий ритм, артеріальний тиск</a:t>
              </a:r>
            </a:p>
            <a:p>
              <a:pPr algn="ctr"/>
              <a:r>
                <a:rPr lang="uk-UA" sz="3600" dirty="0"/>
                <a:t> </a:t>
              </a:r>
            </a:p>
          </p:txBody>
        </p:sp>
      </p:grpSp>
      <p:sp>
        <p:nvSpPr>
          <p:cNvPr id="24" name="Прямокутник: округлені кути 17">
            <a:extLst>
              <a:ext uri="{FF2B5EF4-FFF2-40B4-BE49-F238E27FC236}">
                <a16:creationId xmlns:a16="http://schemas.microsoft.com/office/drawing/2014/main" id="{1EF09067-0B18-DCA2-CAA9-183E729B4C5C}"/>
              </a:ext>
            </a:extLst>
          </p:cNvPr>
          <p:cNvSpPr/>
          <p:nvPr/>
        </p:nvSpPr>
        <p:spPr>
          <a:xfrm>
            <a:off x="15572696" y="9078250"/>
            <a:ext cx="6165327" cy="3827719"/>
          </a:xfrm>
          <a:prstGeom prst="roundRect">
            <a:avLst/>
          </a:prstGeom>
          <a:solidFill>
            <a:srgbClr val="79C59F"/>
          </a:solidFill>
          <a:ln>
            <a:solidFill>
              <a:srgbClr val="79C59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a:p>
        </p:txBody>
      </p:sp>
      <p:grpSp>
        <p:nvGrpSpPr>
          <p:cNvPr id="25" name="Групувати 33">
            <a:extLst>
              <a:ext uri="{FF2B5EF4-FFF2-40B4-BE49-F238E27FC236}">
                <a16:creationId xmlns:a16="http://schemas.microsoft.com/office/drawing/2014/main" id="{8CD06883-60A3-03DB-87B0-2B9A638D55CE}"/>
              </a:ext>
            </a:extLst>
          </p:cNvPr>
          <p:cNvGrpSpPr/>
          <p:nvPr/>
        </p:nvGrpSpPr>
        <p:grpSpPr>
          <a:xfrm>
            <a:off x="15572696" y="9453265"/>
            <a:ext cx="6165327" cy="2776156"/>
            <a:chOff x="13545515" y="8642535"/>
            <a:chExt cx="6165327" cy="2776156"/>
          </a:xfrm>
        </p:grpSpPr>
        <p:sp>
          <p:nvSpPr>
            <p:cNvPr id="27" name="Овал 26">
              <a:extLst>
                <a:ext uri="{FF2B5EF4-FFF2-40B4-BE49-F238E27FC236}">
                  <a16:creationId xmlns:a16="http://schemas.microsoft.com/office/drawing/2014/main" id="{7EFF0335-1990-1436-E656-AE6E1BEB292D}"/>
                </a:ext>
              </a:extLst>
            </p:cNvPr>
            <p:cNvSpPr/>
            <p:nvPr/>
          </p:nvSpPr>
          <p:spPr>
            <a:xfrm>
              <a:off x="15796209" y="8642535"/>
              <a:ext cx="1663937" cy="1646683"/>
            </a:xfrm>
            <a:prstGeom prst="ellipse">
              <a:avLst/>
            </a:prstGeom>
            <a:noFill/>
            <a:ln w="76200">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26" name="Прямокутник 18">
              <a:extLst>
                <a:ext uri="{FF2B5EF4-FFF2-40B4-BE49-F238E27FC236}">
                  <a16:creationId xmlns:a16="http://schemas.microsoft.com/office/drawing/2014/main" id="{BD772F43-430C-9564-24BB-A4FDED82ABC7}"/>
                </a:ext>
              </a:extLst>
            </p:cNvPr>
            <p:cNvSpPr/>
            <p:nvPr/>
          </p:nvSpPr>
          <p:spPr>
            <a:xfrm>
              <a:off x="13545515" y="9755670"/>
              <a:ext cx="6165327" cy="1663021"/>
            </a:xfrm>
            <a:prstGeom prst="rect">
              <a:avLst/>
            </a:prstGeom>
            <a:solidFill>
              <a:srgbClr val="4D4D4D"/>
            </a:solidFill>
            <a:ln>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3600" dirty="0"/>
                <a:t>Покращують стан печінки, бактерицидну активність шкіри</a:t>
              </a:r>
            </a:p>
          </p:txBody>
        </p:sp>
        <p:pic>
          <p:nvPicPr>
            <p:cNvPr id="28" name="Графіка 26" descr="Plant with solid fill">
              <a:extLst>
                <a:ext uri="{FF2B5EF4-FFF2-40B4-BE49-F238E27FC236}">
                  <a16:creationId xmlns:a16="http://schemas.microsoft.com/office/drawing/2014/main" id="{FA0732B8-E5E7-BC46-1C27-4BD58F88137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058934" y="8888529"/>
              <a:ext cx="1138485" cy="1138485"/>
            </a:xfrm>
            <a:prstGeom prst="rect">
              <a:avLst/>
            </a:prstGeom>
          </p:spPr>
        </p:pic>
      </p:grpSp>
      <p:sp>
        <p:nvSpPr>
          <p:cNvPr id="29" name="Прямокутник: округлені кути 29">
            <a:extLst>
              <a:ext uri="{FF2B5EF4-FFF2-40B4-BE49-F238E27FC236}">
                <a16:creationId xmlns:a16="http://schemas.microsoft.com/office/drawing/2014/main" id="{BA362CE8-9CDB-9B1B-527E-BB81A772B49D}"/>
              </a:ext>
            </a:extLst>
          </p:cNvPr>
          <p:cNvSpPr/>
          <p:nvPr/>
        </p:nvSpPr>
        <p:spPr>
          <a:xfrm>
            <a:off x="8286053" y="9083444"/>
            <a:ext cx="6165327" cy="3827719"/>
          </a:xfrm>
          <a:prstGeom prst="roundRect">
            <a:avLst/>
          </a:prstGeom>
          <a:solidFill>
            <a:srgbClr val="EEDE66"/>
          </a:solidFill>
          <a:ln>
            <a:solidFill>
              <a:srgbClr val="EEDE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a:p>
        </p:txBody>
      </p:sp>
      <p:grpSp>
        <p:nvGrpSpPr>
          <p:cNvPr id="30" name="Групувати 35">
            <a:extLst>
              <a:ext uri="{FF2B5EF4-FFF2-40B4-BE49-F238E27FC236}">
                <a16:creationId xmlns:a16="http://schemas.microsoft.com/office/drawing/2014/main" id="{658F44CB-42C7-5B06-56DC-AAC84EF98E45}"/>
              </a:ext>
            </a:extLst>
          </p:cNvPr>
          <p:cNvGrpSpPr/>
          <p:nvPr/>
        </p:nvGrpSpPr>
        <p:grpSpPr>
          <a:xfrm>
            <a:off x="8277992" y="9488822"/>
            <a:ext cx="6165327" cy="2776156"/>
            <a:chOff x="9295107" y="3440853"/>
            <a:chExt cx="6165327" cy="2776156"/>
          </a:xfrm>
        </p:grpSpPr>
        <p:sp>
          <p:nvSpPr>
            <p:cNvPr id="32" name="Овал 31">
              <a:extLst>
                <a:ext uri="{FF2B5EF4-FFF2-40B4-BE49-F238E27FC236}">
                  <a16:creationId xmlns:a16="http://schemas.microsoft.com/office/drawing/2014/main" id="{8B21FD1B-CEBC-65C4-0327-00DEF4A30331}"/>
                </a:ext>
              </a:extLst>
            </p:cNvPr>
            <p:cNvSpPr/>
            <p:nvPr/>
          </p:nvSpPr>
          <p:spPr>
            <a:xfrm>
              <a:off x="11545801" y="3440853"/>
              <a:ext cx="1663937" cy="1646683"/>
            </a:xfrm>
            <a:prstGeom prst="ellipse">
              <a:avLst/>
            </a:prstGeom>
            <a:noFill/>
            <a:ln w="76200">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31" name="Прямокутник 30">
              <a:extLst>
                <a:ext uri="{FF2B5EF4-FFF2-40B4-BE49-F238E27FC236}">
                  <a16:creationId xmlns:a16="http://schemas.microsoft.com/office/drawing/2014/main" id="{272AF3DD-C2C9-D4ED-2205-9924B1A457A8}"/>
                </a:ext>
              </a:extLst>
            </p:cNvPr>
            <p:cNvSpPr/>
            <p:nvPr/>
          </p:nvSpPr>
          <p:spPr>
            <a:xfrm>
              <a:off x="9295107" y="4518431"/>
              <a:ext cx="6165327" cy="1698578"/>
            </a:xfrm>
            <a:prstGeom prst="rect">
              <a:avLst/>
            </a:prstGeom>
            <a:solidFill>
              <a:srgbClr val="4D4D4D"/>
            </a:solidFill>
            <a:ln>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3600" dirty="0"/>
                <a:t>Сприятливо  впливають на процес кровообігу мозку, імунну та нервову систему</a:t>
              </a:r>
            </a:p>
          </p:txBody>
        </p:sp>
      </p:grpSp>
      <p:pic>
        <p:nvPicPr>
          <p:cNvPr id="35" name="Графіка 26" descr="Plant with solid fill">
            <a:extLst>
              <a:ext uri="{FF2B5EF4-FFF2-40B4-BE49-F238E27FC236}">
                <a16:creationId xmlns:a16="http://schemas.microsoft.com/office/drawing/2014/main" id="{FA0732B8-E5E7-BC46-1C27-4BD58F88137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21494" y="5493777"/>
            <a:ext cx="1138485" cy="1138485"/>
          </a:xfrm>
          <a:prstGeom prst="rect">
            <a:avLst/>
          </a:prstGeom>
        </p:spPr>
      </p:pic>
      <p:pic>
        <p:nvPicPr>
          <p:cNvPr id="36" name="Графіка 26" descr="Plant with solid fill">
            <a:extLst>
              <a:ext uri="{FF2B5EF4-FFF2-40B4-BE49-F238E27FC236}">
                <a16:creationId xmlns:a16="http://schemas.microsoft.com/office/drawing/2014/main" id="{FA0732B8-E5E7-BC46-1C27-4BD58F88137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791411" y="9783259"/>
            <a:ext cx="1138485" cy="1138485"/>
          </a:xfrm>
          <a:prstGeom prst="rect">
            <a:avLst/>
          </a:prstGeom>
        </p:spPr>
      </p:pic>
      <p:pic>
        <p:nvPicPr>
          <p:cNvPr id="37" name="Графіка 26" descr="Plant with solid fill">
            <a:extLst>
              <a:ext uri="{FF2B5EF4-FFF2-40B4-BE49-F238E27FC236}">
                <a16:creationId xmlns:a16="http://schemas.microsoft.com/office/drawing/2014/main" id="{FA0732B8-E5E7-BC46-1C27-4BD58F88137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512831" y="5478696"/>
            <a:ext cx="1138485" cy="1138485"/>
          </a:xfrm>
          <a:prstGeom prst="rect">
            <a:avLst/>
          </a:prstGeom>
        </p:spPr>
      </p:pic>
      <p:pic>
        <p:nvPicPr>
          <p:cNvPr id="38" name="Графіка 26" descr="Plant with solid fill">
            <a:extLst>
              <a:ext uri="{FF2B5EF4-FFF2-40B4-BE49-F238E27FC236}">
                <a16:creationId xmlns:a16="http://schemas.microsoft.com/office/drawing/2014/main" id="{FA0732B8-E5E7-BC46-1C27-4BD58F88137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329616" y="9619394"/>
            <a:ext cx="1138485" cy="1138485"/>
          </a:xfrm>
          <a:prstGeom prst="rect">
            <a:avLst/>
          </a:prstGeom>
        </p:spPr>
      </p:pic>
      <p:sp>
        <p:nvSpPr>
          <p:cNvPr id="33" name="Текст 3">
            <a:extLst>
              <a:ext uri="{FF2B5EF4-FFF2-40B4-BE49-F238E27FC236}">
                <a16:creationId xmlns:a16="http://schemas.microsoft.com/office/drawing/2014/main" id="{16CE293E-B21A-7EFA-5890-3CF0286F8F22}"/>
              </a:ext>
            </a:extLst>
          </p:cNvPr>
          <p:cNvSpPr>
            <a:spLocks noGrp="1"/>
          </p:cNvSpPr>
          <p:nvPr>
            <p:ph type="body" sz="quarter" idx="20"/>
          </p:nvPr>
        </p:nvSpPr>
        <p:spPr>
          <a:xfrm>
            <a:off x="999410" y="7957268"/>
            <a:ext cx="6157265" cy="887261"/>
          </a:xfrm>
        </p:spPr>
        <p:txBody>
          <a:bodyPr/>
          <a:lstStyle/>
          <a:p>
            <a:pPr algn="ctr">
              <a:lnSpc>
                <a:spcPct val="100000"/>
              </a:lnSpc>
            </a:pPr>
            <a:r>
              <a:rPr lang="ru-RU" sz="4800" b="1" i="1" kern="1800" dirty="0"/>
              <a:t>Ф </a:t>
            </a:r>
            <a:r>
              <a:rPr lang="uk-UA" sz="4800" b="1" i="1" kern="1800" dirty="0"/>
              <a:t>І Т О Н Ц И Д И</a:t>
            </a:r>
          </a:p>
        </p:txBody>
      </p:sp>
    </p:spTree>
    <p:extLst>
      <p:ext uri="{BB962C8B-B14F-4D97-AF65-F5344CB8AC3E}">
        <p14:creationId xmlns:p14="http://schemas.microsoft.com/office/powerpoint/2010/main" val="2509284126"/>
      </p:ext>
    </p:extLst>
  </p:cSld>
  <p:clrMapOvr>
    <a:masterClrMapping/>
  </p:clrMapOvr>
  <p:transition spd="med"/>
</p:sld>
</file>

<file path=ppt/theme/theme1.xml><?xml version="1.0" encoding="utf-8"?>
<a:theme xmlns:a="http://schemas.openxmlformats.org/drawingml/2006/main" name="Tittl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8_MinimalistLight">
  <a:themeElements>
    <a:clrScheme name="38_MinimalistLight">
      <a:dk1>
        <a:srgbClr val="000000"/>
      </a:dk1>
      <a:lt1>
        <a:srgbClr val="FFFFFF"/>
      </a:lt1>
      <a:dk2>
        <a:srgbClr val="96D5F2"/>
      </a:dk2>
      <a:lt2>
        <a:srgbClr val="D5D5D5"/>
      </a:lt2>
      <a:accent1>
        <a:srgbClr val="9FAABA"/>
      </a:accent1>
      <a:accent2>
        <a:srgbClr val="88A7B2"/>
      </a:accent2>
      <a:accent3>
        <a:srgbClr val="94B9A3"/>
      </a:accent3>
      <a:accent4>
        <a:srgbClr val="F0BE5E"/>
      </a:accent4>
      <a:accent5>
        <a:srgbClr val="D5B7B7"/>
      </a:accent5>
      <a:accent6>
        <a:srgbClr val="B894B1"/>
      </a:accent6>
      <a:hlink>
        <a:srgbClr val="0000FF"/>
      </a:hlink>
      <a:folHlink>
        <a:srgbClr val="FF00FF"/>
      </a:folHlink>
    </a:clrScheme>
    <a:fontScheme name="38_MinimalistLight">
      <a:majorFont>
        <a:latin typeface="Produkt Extralight"/>
        <a:ea typeface="Produkt Extralight"/>
        <a:cs typeface="Produkt Extralight"/>
      </a:majorFont>
      <a:minorFont>
        <a:latin typeface="Produkt Extralight"/>
        <a:ea typeface="Produkt Extralight"/>
        <a:cs typeface="Produkt Extralight"/>
      </a:minorFont>
    </a:fontScheme>
    <a:fmtScheme name="38_Minimalist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atOff val="-9155"/>
            <a:lumOff val="-32673"/>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Graphik-Light"/>
            <a:ea typeface="Graphik-Light"/>
            <a:cs typeface="Graphik-Light"/>
            <a:sym typeface="Graphik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atOff val="-9155"/>
              <a:lumOff val="-32673"/>
            </a:schemeClr>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355600" rtl="0" fontAlgn="auto" latinLnBrk="0" hangingPunct="0">
          <a:lnSpc>
            <a:spcPct val="100000"/>
          </a:lnSpc>
          <a:spcBef>
            <a:spcPts val="4700"/>
          </a:spcBef>
          <a:spcAft>
            <a:spcPts val="0"/>
          </a:spcAft>
          <a:buClrTx/>
          <a:buSzTx/>
          <a:buFontTx/>
          <a:buNone/>
          <a:tabLst/>
          <a:defRPr kumimoji="0" sz="4000" b="0" i="0" u="none" strike="noStrike" cap="none" spc="0" normalizeH="0" baseline="0">
            <a:ln>
              <a:noFill/>
            </a:ln>
            <a:solidFill>
              <a:schemeClr val="accent1">
                <a:satOff val="-9155"/>
                <a:lumOff val="-32673"/>
              </a:schemeClr>
            </a:solidFill>
            <a:effectLst/>
            <a:uFillTx/>
            <a:latin typeface="Graphik-Light"/>
            <a:ea typeface="Graphik-Light"/>
            <a:cs typeface="Graphik-Light"/>
            <a:sym typeface="Graphik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1E8AFFADC905D4BA34F672F97FA2090" ma:contentTypeVersion="14" ma:contentTypeDescription="Create a new document." ma:contentTypeScope="" ma:versionID="76e28ca9f2bb91e1f8dcacb7f979e5a0">
  <xsd:schema xmlns:xsd="http://www.w3.org/2001/XMLSchema" xmlns:xs="http://www.w3.org/2001/XMLSchema" xmlns:p="http://schemas.microsoft.com/office/2006/metadata/properties" xmlns:ns2="895e0921-fcab-4d31-9195-97c01b0ea55b" xmlns:ns3="7d00d6f7-ee89-4cc1-9a05-c30bb63bda15" targetNamespace="http://schemas.microsoft.com/office/2006/metadata/properties" ma:root="true" ma:fieldsID="0d752af178053fc90c931207e3cade11" ns2:_="" ns3:_="">
    <xsd:import namespace="895e0921-fcab-4d31-9195-97c01b0ea55b"/>
    <xsd:import namespace="7d00d6f7-ee89-4cc1-9a05-c30bb63bda15"/>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95e0921-fcab-4d31-9195-97c01b0ea55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0938a081-a76a-4171-adc7-1d45bc886250"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d00d6f7-ee89-4cc1-9a05-c30bb63bda15"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de9a73ce-a28b-45c5-82ed-c1b8c70fb965}" ma:internalName="TaxCatchAll" ma:showField="CatchAllData" ma:web="7d00d6f7-ee89-4cc1-9a05-c30bb63bda15">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895e0921-fcab-4d31-9195-97c01b0ea55b">
      <Terms xmlns="http://schemas.microsoft.com/office/infopath/2007/PartnerControls"/>
    </lcf76f155ced4ddcb4097134ff3c332f>
    <TaxCatchAll xmlns="7d00d6f7-ee89-4cc1-9a05-c30bb63bda1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156CE40-3DA3-4F74-A601-09B463231671}">
  <ds:schemaRefs>
    <ds:schemaRef ds:uri="7d00d6f7-ee89-4cc1-9a05-c30bb63bda15"/>
    <ds:schemaRef ds:uri="895e0921-fcab-4d31-9195-97c01b0ea55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0B4A9C1-EAC9-4410-B7AC-76F80690E736}">
  <ds:schemaRefs>
    <ds:schemaRef ds:uri="http://schemas.openxmlformats.org/package/2006/metadata/core-properties"/>
    <ds:schemaRef ds:uri="http://schemas.microsoft.com/office/2006/documentManagement/types"/>
    <ds:schemaRef ds:uri="895e0921-fcab-4d31-9195-97c01b0ea55b"/>
    <ds:schemaRef ds:uri="http://purl.org/dc/terms/"/>
    <ds:schemaRef ds:uri="http://schemas.microsoft.com/office/2006/metadata/properties"/>
    <ds:schemaRef ds:uri="http://purl.org/dc/dcmitype/"/>
    <ds:schemaRef ds:uri="http://purl.org/dc/elements/1.1/"/>
    <ds:schemaRef ds:uri="http://schemas.microsoft.com/office/infopath/2007/PartnerControls"/>
    <ds:schemaRef ds:uri="7d00d6f7-ee89-4cc1-9a05-c30bb63bda15"/>
    <ds:schemaRef ds:uri="http://www.w3.org/XML/1998/namespace"/>
  </ds:schemaRefs>
</ds:datastoreItem>
</file>

<file path=customXml/itemProps3.xml><?xml version="1.0" encoding="utf-8"?>
<ds:datastoreItem xmlns:ds="http://schemas.openxmlformats.org/officeDocument/2006/customXml" ds:itemID="{B3BC7A3A-A679-488F-B3B3-5398433C51F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929</TotalTime>
  <Words>3401</Words>
  <Application>Microsoft Office PowerPoint</Application>
  <PresentationFormat>Довільний</PresentationFormat>
  <Paragraphs>327</Paragraphs>
  <Slides>60</Slides>
  <Notes>3</Notes>
  <HiddenSlides>0</HiddenSlides>
  <MMClips>0</MMClips>
  <ScaleCrop>false</ScaleCrop>
  <HeadingPairs>
    <vt:vector size="6" baseType="variant">
      <vt:variant>
        <vt:lpstr>Використані шрифти</vt:lpstr>
      </vt:variant>
      <vt:variant>
        <vt:i4>9</vt:i4>
      </vt:variant>
      <vt:variant>
        <vt:lpstr>Тема</vt:lpstr>
      </vt:variant>
      <vt:variant>
        <vt:i4>1</vt:i4>
      </vt:variant>
      <vt:variant>
        <vt:lpstr>Заголовки слайдів</vt:lpstr>
      </vt:variant>
      <vt:variant>
        <vt:i4>60</vt:i4>
      </vt:variant>
    </vt:vector>
  </HeadingPairs>
  <TitlesOfParts>
    <vt:vector size="70" baseType="lpstr">
      <vt:lpstr>Aptos</vt:lpstr>
      <vt:lpstr>Arial</vt:lpstr>
      <vt:lpstr>Calibri</vt:lpstr>
      <vt:lpstr>Calibri Light</vt:lpstr>
      <vt:lpstr>Google Sans</vt:lpstr>
      <vt:lpstr>Helvetica Neue</vt:lpstr>
      <vt:lpstr>Times New Roman</vt:lpstr>
      <vt:lpstr>TITILLIUMMAPS29L-400WT</vt:lpstr>
      <vt:lpstr>Trebuchet MS</vt:lpstr>
      <vt:lpstr>Tittle</vt:lpstr>
      <vt:lpstr>Презентація PowerPoint</vt:lpstr>
      <vt:lpstr>Презентація PowerPoint</vt:lpstr>
      <vt:lpstr>Презентація PowerPoint</vt:lpstr>
      <vt:lpstr>Вступ</vt:lpstr>
      <vt:lpstr>Частина 1. Поняття та термінологія </vt:lpstr>
      <vt:lpstr>Презентація PowerPoint</vt:lpstr>
      <vt:lpstr>Порівняння фітонцидної активності живих рослин і олій </vt:lpstr>
      <vt:lpstr>Презентація PowerPoint</vt:lpstr>
      <vt:lpstr>Роль  ЛФОР</vt:lpstr>
      <vt:lpstr>Частина 2. Історія застосування фітонцидів та фітонцидних рослин </vt:lpstr>
      <vt:lpstr>Презентація PowerPoint</vt:lpstr>
      <vt:lpstr>Презентація PowerPoint</vt:lpstr>
      <vt:lpstr>Частина 3. Властивості фітонцидів  </vt:lpstr>
      <vt:lpstr>Презентація PowerPoint</vt:lpstr>
      <vt:lpstr>Частина 4. Фітодизайн   </vt:lpstr>
      <vt:lpstr>Презентація PowerPoint</vt:lpstr>
      <vt:lpstr>Шість  основних завдань фітодизайну за  А. М. Гродзинським (1983) </vt:lpstr>
      <vt:lpstr>Презентація PowerPoint</vt:lpstr>
      <vt:lpstr>Рослини  непридатні  для  фітодизайну приміщень з дітьми, людьми з порушеними когнітивними функціями та тваринами</vt:lpstr>
      <vt:lpstr>Презентація PowerPoint</vt:lpstr>
      <vt:lpstr>Частина 5.  Методи експериментальних      досліджень    </vt:lpstr>
      <vt:lpstr>Презентація PowerPoint</vt:lpstr>
      <vt:lpstr>Презентація PowerPoint</vt:lpstr>
      <vt:lpstr>Презентація PowerPoint</vt:lpstr>
      <vt:lpstr>_____</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Санітарно-гігієнічний стан повітря закритих приміщень</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Частина 6. Приклади фітодизайну Практичний кейс   </vt:lpstr>
      <vt:lpstr>Презентація PowerPoint</vt:lpstr>
      <vt:lpstr>Презентація PowerPoint</vt:lpstr>
      <vt:lpstr>Презентація PowerPoint</vt:lpstr>
      <vt:lpstr>Презентація PowerPoint</vt:lpstr>
      <vt:lpstr>Додаткові матеріали  Література </vt:lpstr>
      <vt:lpstr>Презентація PowerPoint</vt:lpstr>
      <vt:lpstr>Презентація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Florence Kuijl</dc:creator>
  <cp:lastModifiedBy>Мілейковський Віктор Олександрович</cp:lastModifiedBy>
  <cp:revision>85</cp:revision>
  <dcterms:modified xsi:type="dcterms:W3CDTF">2025-09-28T13:02:10Z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0x01010081E8AFFADC905D4BA34F672F97FA2090</vt:lpwstr>
  </property>
  <property fmtid="{D5CDD505-2E9C-101B-9397-08002B2CF9AE}" pid="3" name="MediaServiceImageTags">
    <vt:lpwstr/>
  </property>
  <property fmtid="{D5CDD505-2E9C-101B-9397-08002B2CF9AE}" pid="4" name="MSIP_Label_680afd86-dcf7-4483-b9eb-5af1dcd104e1_Enabled">
    <vt:lpwstr>true</vt:lpwstr>
  </property>
  <property fmtid="{D5CDD505-2E9C-101B-9397-08002B2CF9AE}" pid="5" name="MSIP_Label_680afd86-dcf7-4483-b9eb-5af1dcd104e1_SetDate">
    <vt:lpwstr>2024-10-08T07:19:45Z</vt:lpwstr>
  </property>
  <property fmtid="{D5CDD505-2E9C-101B-9397-08002B2CF9AE}" pid="6" name="MSIP_Label_680afd86-dcf7-4483-b9eb-5af1dcd104e1_Method">
    <vt:lpwstr>Standard</vt:lpwstr>
  </property>
  <property fmtid="{D5CDD505-2E9C-101B-9397-08002B2CF9AE}" pid="7" name="MSIP_Label_680afd86-dcf7-4483-b9eb-5af1dcd104e1_Name">
    <vt:lpwstr>K2 Intern</vt:lpwstr>
  </property>
  <property fmtid="{D5CDD505-2E9C-101B-9397-08002B2CF9AE}" pid="8" name="MSIP_Label_680afd86-dcf7-4483-b9eb-5af1dcd104e1_SiteId">
    <vt:lpwstr>5a9809cf-0bcb-413a-838a-09ecc40cc9e8</vt:lpwstr>
  </property>
  <property fmtid="{D5CDD505-2E9C-101B-9397-08002B2CF9AE}" pid="9" name="MSIP_Label_680afd86-dcf7-4483-b9eb-5af1dcd104e1_ActionId">
    <vt:lpwstr>e33ff92a-b78a-4a5a-a430-83ffcdf43a97</vt:lpwstr>
  </property>
  <property fmtid="{D5CDD505-2E9C-101B-9397-08002B2CF9AE}" pid="10" name="MSIP_Label_680afd86-dcf7-4483-b9eb-5af1dcd104e1_ContentBits">
    <vt:lpwstr>0</vt:lpwstr>
  </property>
</Properties>
</file>