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Lst>
  <p:sldSz cx="24384000" cy="13716000"/>
  <p:notesSz cx="7559675" cy="106918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4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6_Basic">
    <p:bg>
      <p:bgPr>
        <a:solidFill>
          <a:srgbClr val="FFFFFF"/>
        </a:solidFill>
        <a:effectLst/>
      </p:bgPr>
    </p:bg>
    <p:spTree>
      <p:nvGrpSpPr>
        <p:cNvPr id="1" name=""/>
        <p:cNvGrpSpPr/>
        <p:nvPr/>
      </p:nvGrpSpPr>
      <p:grpSpPr>
        <a:xfrm>
          <a:off x="0" y="0"/>
          <a:ext cx="0" cy="0"/>
          <a:chOff x="0" y="0"/>
          <a:chExt cx="0" cy="0"/>
        </a:xfrm>
      </p:grpSpPr>
      <p:pic>
        <p:nvPicPr>
          <p:cNvPr id="4" name="Imatge" descr="Imatge"/>
          <p:cNvPicPr/>
          <p:nvPr/>
        </p:nvPicPr>
        <p:blipFill>
          <a:blip r:embed="rId2"/>
          <a:stretch/>
        </p:blipFill>
        <p:spPr>
          <a:xfrm>
            <a:off x="672480" y="564120"/>
            <a:ext cx="3794400" cy="706680"/>
          </a:xfrm>
          <a:prstGeom prst="rect">
            <a:avLst/>
          </a:prstGeom>
          <a:noFill/>
          <a:ln w="12700">
            <a:noFill/>
          </a:ln>
        </p:spPr>
      </p:pic>
      <p:sp>
        <p:nvSpPr>
          <p:cNvPr id="5" name="PlaceHolder 1"/>
          <p:cNvSpPr>
            <a:spLocks noGrp="1"/>
          </p:cNvSpPr>
          <p:nvPr>
            <p:ph type="body"/>
          </p:nvPr>
        </p:nvSpPr>
        <p:spPr>
          <a:xfrm>
            <a:off x="8207640" y="480240"/>
            <a:ext cx="15113160" cy="127670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 name="Imagen 2"/>
          <p:cNvPicPr/>
          <p:nvPr/>
        </p:nvPicPr>
        <p:blipFill>
          <a:blip r:embed="rId3"/>
          <a:srcRect t="37137" b="37137"/>
          <a:stretch/>
        </p:blipFill>
        <p:spPr>
          <a:xfrm>
            <a:off x="-153000" y="212760"/>
            <a:ext cx="5445360" cy="1400400"/>
          </a:xfrm>
          <a:prstGeom prst="rect">
            <a:avLst/>
          </a:prstGeom>
          <a:noFill/>
          <a:ln w="0">
            <a:noFill/>
          </a:ln>
        </p:spPr>
      </p:pic>
      <p:sp>
        <p:nvSpPr>
          <p:cNvPr id="3" name="PlaceHolder 2"/>
          <p:cNvSpPr>
            <a:spLocks noGrp="1"/>
          </p:cNvSpPr>
          <p:nvPr>
            <p:ph type="ftr" idx="1"/>
          </p:nvPr>
        </p:nvSpPr>
        <p:spPr>
          <a:xfrm>
            <a:off x="672480" y="12712680"/>
            <a:ext cx="822924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 image">
    <p:bg>
      <p:bgPr>
        <a:solidFill>
          <a:srgbClr val="FFFFFF"/>
        </a:solidFill>
        <a:effectLst/>
      </p:bgPr>
    </p:bg>
    <p:spTree>
      <p:nvGrpSpPr>
        <p:cNvPr id="1" name=""/>
        <p:cNvGrpSpPr/>
        <p:nvPr/>
      </p:nvGrpSpPr>
      <p:grpSpPr>
        <a:xfrm>
          <a:off x="0" y="0"/>
          <a:ext cx="0" cy="0"/>
          <a:chOff x="0" y="0"/>
          <a:chExt cx="0" cy="0"/>
        </a:xfrm>
      </p:grpSpPr>
      <p:pic>
        <p:nvPicPr>
          <p:cNvPr id="72" name="Imatge" descr="Imatge"/>
          <p:cNvPicPr/>
          <p:nvPr/>
        </p:nvPicPr>
        <p:blipFill>
          <a:blip r:embed="rId2"/>
          <a:stretch/>
        </p:blipFill>
        <p:spPr>
          <a:xfrm>
            <a:off x="672480" y="564120"/>
            <a:ext cx="3794400" cy="706680"/>
          </a:xfrm>
          <a:prstGeom prst="rect">
            <a:avLst/>
          </a:prstGeom>
          <a:noFill/>
          <a:ln w="12700">
            <a:noFill/>
          </a:ln>
        </p:spPr>
      </p:pic>
      <p:sp>
        <p:nvSpPr>
          <p:cNvPr id="73" name="PlaceHolder 1"/>
          <p:cNvSpPr>
            <a:spLocks noGrp="1"/>
          </p:cNvSpPr>
          <p:nvPr>
            <p:ph type="body"/>
          </p:nvPr>
        </p:nvSpPr>
        <p:spPr>
          <a:xfrm>
            <a:off x="1699920" y="4078440"/>
            <a:ext cx="756108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dk1"/>
                </a:solidFill>
                <a:effectLst/>
                <a:uFillTx/>
                <a:latin typeface="TITILLIUMMAPS29L-400WT"/>
              </a:rPr>
              <a:t>Title</a:t>
            </a:r>
            <a:endParaRPr lang="es-ES" sz="5000" b="0" u="none" strike="noStrike">
              <a:solidFill>
                <a:schemeClr val="dk1"/>
              </a:solidFill>
              <a:effectLst/>
              <a:uFillTx/>
              <a:latin typeface="Calibri"/>
            </a:endParaRPr>
          </a:p>
        </p:txBody>
      </p:sp>
      <p:sp>
        <p:nvSpPr>
          <p:cNvPr id="74" name="PlaceHolder 2"/>
          <p:cNvSpPr>
            <a:spLocks noGrp="1"/>
          </p:cNvSpPr>
          <p:nvPr>
            <p:ph type="body"/>
          </p:nvPr>
        </p:nvSpPr>
        <p:spPr>
          <a:xfrm>
            <a:off x="1699920" y="548712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75" name="PlaceHolder 3"/>
          <p:cNvSpPr>
            <a:spLocks noGrp="1"/>
          </p:cNvSpPr>
          <p:nvPr>
            <p:ph type="body"/>
          </p:nvPr>
        </p:nvSpPr>
        <p:spPr>
          <a:xfrm>
            <a:off x="12192120" y="340920"/>
            <a:ext cx="1191132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76" name="Imatge" descr="Imatge"/>
          <p:cNvPicPr/>
          <p:nvPr/>
        </p:nvPicPr>
        <p:blipFill>
          <a:blip r:embed="rId2"/>
          <a:stretch/>
        </p:blipFill>
        <p:spPr>
          <a:xfrm>
            <a:off x="672480" y="564120"/>
            <a:ext cx="3794400" cy="706680"/>
          </a:xfrm>
          <a:prstGeom prst="rect">
            <a:avLst/>
          </a:prstGeom>
          <a:noFill/>
          <a:ln w="12700">
            <a:noFill/>
          </a:ln>
        </p:spPr>
      </p:pic>
      <p:sp>
        <p:nvSpPr>
          <p:cNvPr id="77" name="PlaceHolder 4"/>
          <p:cNvSpPr>
            <a:spLocks noGrp="1"/>
          </p:cNvSpPr>
          <p:nvPr>
            <p:ph type="ftr" idx="10"/>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 images">
    <p:bg>
      <p:bgPr>
        <a:solidFill>
          <a:srgbClr val="FFFFFF"/>
        </a:solidFill>
        <a:effectLst/>
      </p:bgPr>
    </p:bg>
    <p:spTree>
      <p:nvGrpSpPr>
        <p:cNvPr id="1" name=""/>
        <p:cNvGrpSpPr/>
        <p:nvPr/>
      </p:nvGrpSpPr>
      <p:grpSpPr>
        <a:xfrm>
          <a:off x="0" y="0"/>
          <a:ext cx="0" cy="0"/>
          <a:chOff x="0" y="0"/>
          <a:chExt cx="0" cy="0"/>
        </a:xfrm>
      </p:grpSpPr>
      <p:pic>
        <p:nvPicPr>
          <p:cNvPr id="78" name="Imatge" descr="Imatge"/>
          <p:cNvPicPr/>
          <p:nvPr/>
        </p:nvPicPr>
        <p:blipFill>
          <a:blip r:embed="rId2"/>
          <a:stretch/>
        </p:blipFill>
        <p:spPr>
          <a:xfrm>
            <a:off x="672480" y="564120"/>
            <a:ext cx="3794400" cy="706680"/>
          </a:xfrm>
          <a:prstGeom prst="rect">
            <a:avLst/>
          </a:prstGeom>
          <a:noFill/>
          <a:ln w="12700">
            <a:noFill/>
          </a:ln>
        </p:spPr>
      </p:pic>
      <p:sp>
        <p:nvSpPr>
          <p:cNvPr id="79" name="PlaceHolder 1"/>
          <p:cNvSpPr>
            <a:spLocks noGrp="1"/>
          </p:cNvSpPr>
          <p:nvPr>
            <p:ph type="body"/>
          </p:nvPr>
        </p:nvSpPr>
        <p:spPr>
          <a:xfrm>
            <a:off x="672480" y="1895760"/>
            <a:ext cx="12039840" cy="1004328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80" name="PlaceHolder 2"/>
          <p:cNvSpPr>
            <a:spLocks noGrp="1"/>
          </p:cNvSpPr>
          <p:nvPr>
            <p:ph type="body"/>
          </p:nvPr>
        </p:nvSpPr>
        <p:spPr>
          <a:xfrm>
            <a:off x="13359240" y="6601680"/>
            <a:ext cx="10352160" cy="53377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81" name="Imatge" descr="Imatge"/>
          <p:cNvPicPr/>
          <p:nvPr/>
        </p:nvPicPr>
        <p:blipFill>
          <a:blip r:embed="rId2"/>
          <a:stretch/>
        </p:blipFill>
        <p:spPr>
          <a:xfrm>
            <a:off x="672480" y="564120"/>
            <a:ext cx="3794400" cy="706680"/>
          </a:xfrm>
          <a:prstGeom prst="rect">
            <a:avLst/>
          </a:prstGeom>
          <a:noFill/>
          <a:ln w="12700">
            <a:noFill/>
          </a:ln>
        </p:spPr>
      </p:pic>
      <p:sp>
        <p:nvSpPr>
          <p:cNvPr id="82" name="PlaceHolder 3"/>
          <p:cNvSpPr>
            <a:spLocks noGrp="1"/>
          </p:cNvSpPr>
          <p:nvPr>
            <p:ph type="body"/>
          </p:nvPr>
        </p:nvSpPr>
        <p:spPr>
          <a:xfrm>
            <a:off x="13359240" y="1895760"/>
            <a:ext cx="4437720" cy="41479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83" name="PlaceHolder 4"/>
          <p:cNvSpPr>
            <a:spLocks noGrp="1"/>
          </p:cNvSpPr>
          <p:nvPr>
            <p:ph type="body"/>
          </p:nvPr>
        </p:nvSpPr>
        <p:spPr>
          <a:xfrm>
            <a:off x="18136800" y="1895760"/>
            <a:ext cx="7561080" cy="60192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4000" b="0" u="none" strike="noStrike">
                <a:solidFill>
                  <a:srgbClr val="4D4D4D"/>
                </a:solidFill>
                <a:effectLst/>
                <a:uFillTx/>
                <a:latin typeface="TITILLIUMMAPS29L-400WT"/>
              </a:rPr>
              <a:t>Title</a:t>
            </a:r>
            <a:endParaRPr lang="es-ES" sz="4000" b="0" u="none" strike="noStrike">
              <a:solidFill>
                <a:schemeClr val="dk1"/>
              </a:solidFill>
              <a:effectLst/>
              <a:uFillTx/>
              <a:latin typeface="Calibri"/>
            </a:endParaRPr>
          </a:p>
        </p:txBody>
      </p:sp>
      <p:sp>
        <p:nvSpPr>
          <p:cNvPr id="84" name="PlaceHolder 5"/>
          <p:cNvSpPr>
            <a:spLocks noGrp="1"/>
          </p:cNvSpPr>
          <p:nvPr>
            <p:ph type="body"/>
          </p:nvPr>
        </p:nvSpPr>
        <p:spPr>
          <a:xfrm>
            <a:off x="18136800" y="3055320"/>
            <a:ext cx="5748840" cy="3073680"/>
          </a:xfrm>
          <a:prstGeom prst="rect">
            <a:avLst/>
          </a:prstGeom>
          <a:noFill/>
          <a:ln w="0">
            <a:noFill/>
          </a:ln>
        </p:spPr>
        <p:txBody>
          <a:bodyPr lIns="90000" tIns="45000" rIns="90000" bIns="45000" anchor="t">
            <a:noAutofit/>
          </a:bodyPr>
          <a:lstStyle/>
          <a:p>
            <a:pPr indent="0" defTabSz="914400">
              <a:lnSpc>
                <a:spcPts val="2701"/>
              </a:lnSpc>
              <a:spcBef>
                <a:spcPts val="1001"/>
              </a:spcBef>
              <a:buNone/>
              <a:tabLst>
                <a:tab pos="0" algn="l"/>
              </a:tabLst>
            </a:pPr>
            <a:r>
              <a:rPr lang="es-419" sz="2300" b="0" u="none" strike="noStrike">
                <a:solidFill>
                  <a:schemeClr val="lt2">
                    <a:lumMod val="25000"/>
                  </a:schemeClr>
                </a:solidFill>
                <a:effectLst/>
                <a:uFillTx/>
                <a:latin typeface="Calibri Light"/>
              </a:rPr>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endParaRPr lang="es-ES" sz="2300" b="0" u="none" strike="noStrike">
              <a:solidFill>
                <a:schemeClr val="dk1"/>
              </a:solidFill>
              <a:effectLst/>
              <a:uFillTx/>
              <a:latin typeface="Calibri"/>
            </a:endParaRPr>
          </a:p>
        </p:txBody>
      </p:sp>
      <p:sp>
        <p:nvSpPr>
          <p:cNvPr id="85" name="PlaceHolder 6"/>
          <p:cNvSpPr>
            <a:spLocks noGrp="1"/>
          </p:cNvSpPr>
          <p:nvPr>
            <p:ph type="ftr" idx="11"/>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3_Basic">
    <p:bg>
      <p:bgPr>
        <a:solidFill>
          <a:srgbClr val="FFFFFF"/>
        </a:solidFill>
        <a:effectLst/>
      </p:bgPr>
    </p:bg>
    <p:spTree>
      <p:nvGrpSpPr>
        <p:cNvPr id="1" name=""/>
        <p:cNvGrpSpPr/>
        <p:nvPr/>
      </p:nvGrpSpPr>
      <p:grpSpPr>
        <a:xfrm>
          <a:off x="0" y="0"/>
          <a:ext cx="0" cy="0"/>
          <a:chOff x="0" y="0"/>
          <a:chExt cx="0" cy="0"/>
        </a:xfrm>
      </p:grpSpPr>
      <p:pic>
        <p:nvPicPr>
          <p:cNvPr id="86" name="Imatge" descr="Imatge"/>
          <p:cNvPicPr/>
          <p:nvPr/>
        </p:nvPicPr>
        <p:blipFill>
          <a:blip r:embed="rId2"/>
          <a:stretch/>
        </p:blipFill>
        <p:spPr>
          <a:xfrm>
            <a:off x="672480" y="564120"/>
            <a:ext cx="3794400" cy="706680"/>
          </a:xfrm>
          <a:prstGeom prst="rect">
            <a:avLst/>
          </a:prstGeom>
          <a:noFill/>
          <a:ln w="12700">
            <a:noFill/>
          </a:ln>
        </p:spPr>
      </p:pic>
      <p:sp>
        <p:nvSpPr>
          <p:cNvPr id="87" name="PlaceHolder 1"/>
          <p:cNvSpPr>
            <a:spLocks noGrp="1"/>
          </p:cNvSpPr>
          <p:nvPr>
            <p:ph type="title"/>
          </p:nvPr>
        </p:nvSpPr>
        <p:spPr>
          <a:xfrm>
            <a:off x="1676520" y="730080"/>
            <a:ext cx="21030840" cy="2650680"/>
          </a:xfrm>
          <a:prstGeom prst="rect">
            <a:avLst/>
          </a:prstGeom>
          <a:noFill/>
          <a:ln w="0">
            <a:noFill/>
          </a:ln>
        </p:spPr>
        <p:txBody>
          <a:bodyPr lIns="91440" tIns="45720" rIns="91440" bIns="45720" anchor="ctr">
            <a:normAutofit/>
          </a:bodyPr>
          <a:lstStyle/>
          <a:p>
            <a:pPr indent="0" defTabSz="914400">
              <a:lnSpc>
                <a:spcPct val="90000"/>
              </a:lnSpc>
              <a:buNone/>
            </a:pPr>
            <a:r>
              <a:rPr lang="es-ES" sz="6000" b="0" u="none" strike="noStrike">
                <a:solidFill>
                  <a:schemeClr val="dk1"/>
                </a:solidFill>
                <a:effectLst/>
                <a:uFillTx/>
                <a:latin typeface="TITILLIUMMAPS29L-400WT"/>
              </a:rPr>
              <a:t>Haga clic para modificar el estilo de título del patrón</a:t>
            </a:r>
            <a:endParaRPr lang="es-ES" sz="6000" b="0" u="none" strike="noStrike">
              <a:solidFill>
                <a:schemeClr val="dk1"/>
              </a:solidFill>
              <a:effectLst/>
              <a:uFillTx/>
              <a:latin typeface="Calibri"/>
            </a:endParaRPr>
          </a:p>
        </p:txBody>
      </p:sp>
      <p:sp>
        <p:nvSpPr>
          <p:cNvPr id="88" name="PlaceHolder 2"/>
          <p:cNvSpPr>
            <a:spLocks noGrp="1"/>
          </p:cNvSpPr>
          <p:nvPr>
            <p:ph type="body"/>
          </p:nvPr>
        </p:nvSpPr>
        <p:spPr>
          <a:xfrm>
            <a:off x="1676520" y="3651120"/>
            <a:ext cx="21030840" cy="8702280"/>
          </a:xfrm>
          <a:prstGeom prst="rect">
            <a:avLst/>
          </a:prstGeom>
          <a:noFill/>
          <a:ln w="0">
            <a:noFill/>
          </a:ln>
        </p:spPr>
        <p:txBody>
          <a:bodyPr lIns="91440" tIns="45720" rIns="91440" bIns="45720" anchor="t">
            <a:normAutofit/>
          </a:bodyPr>
          <a:lstStyle/>
          <a:p>
            <a:pPr marL="285840" indent="-285840" defTabSz="914400">
              <a:lnSpc>
                <a:spcPct val="90000"/>
              </a:lnSpc>
              <a:spcBef>
                <a:spcPts val="1001"/>
              </a:spcBef>
              <a:buClr>
                <a:srgbClr val="000000"/>
              </a:buClr>
              <a:buFont typeface="Arial"/>
              <a:buChar char="•"/>
            </a:pPr>
            <a:r>
              <a:rPr lang="es-ES" sz="3600" b="0" u="none" strike="noStrike">
                <a:solidFill>
                  <a:schemeClr val="dk1"/>
                </a:solidFill>
                <a:effectLst/>
                <a:uFillTx/>
                <a:latin typeface="Calibri"/>
              </a:rPr>
              <a:t>Haga clic para modificar los estilos de texto del patrón</a:t>
            </a:r>
          </a:p>
          <a:p>
            <a:pPr marL="743040" lvl="1" indent="-285840" defTabSz="914400">
              <a:lnSpc>
                <a:spcPct val="90000"/>
              </a:lnSpc>
              <a:spcBef>
                <a:spcPts val="499"/>
              </a:spcBef>
              <a:buClr>
                <a:srgbClr val="000000"/>
              </a:buClr>
              <a:buFont typeface="Arial"/>
              <a:buChar char="•"/>
            </a:pPr>
            <a:r>
              <a:rPr lang="es-ES" sz="3000" b="0" u="none" strike="noStrike">
                <a:solidFill>
                  <a:schemeClr val="dk1"/>
                </a:solidFill>
                <a:effectLst/>
                <a:uFillTx/>
                <a:latin typeface="Calibri"/>
              </a:rPr>
              <a:t>Segundo nivel</a:t>
            </a:r>
          </a:p>
          <a:p>
            <a:pPr marL="1200240" lvl="2" indent="-285840" defTabSz="914400">
              <a:lnSpc>
                <a:spcPct val="90000"/>
              </a:lnSpc>
              <a:spcBef>
                <a:spcPts val="499"/>
              </a:spcBef>
              <a:buClr>
                <a:srgbClr val="000000"/>
              </a:buClr>
              <a:buFont typeface="Arial"/>
              <a:buChar char="•"/>
            </a:pPr>
            <a:r>
              <a:rPr lang="es-ES" sz="2800" b="0" u="none" strike="noStrike">
                <a:solidFill>
                  <a:schemeClr val="dk1"/>
                </a:solidFill>
                <a:effectLst/>
                <a:uFillTx/>
                <a:latin typeface="Calibri"/>
              </a:rPr>
              <a:t>Tercer nivel</a:t>
            </a:r>
          </a:p>
          <a:p>
            <a:pPr marL="1657440" lvl="3" indent="-285840" defTabSz="914400">
              <a:lnSpc>
                <a:spcPct val="90000"/>
              </a:lnSpc>
              <a:spcBef>
                <a:spcPts val="499"/>
              </a:spcBef>
              <a:buClr>
                <a:srgbClr val="000000"/>
              </a:buClr>
              <a:buFont typeface="Arial"/>
              <a:buChar char="•"/>
            </a:pPr>
            <a:r>
              <a:rPr lang="es-ES" sz="2400" b="0" u="none" strike="noStrike">
                <a:solidFill>
                  <a:schemeClr val="dk1"/>
                </a:solidFill>
                <a:effectLst/>
                <a:uFillTx/>
                <a:latin typeface="Calibri"/>
              </a:rPr>
              <a:t>Cuarto nivel</a:t>
            </a:r>
          </a:p>
          <a:p>
            <a:pPr marL="2114640" lvl="4" indent="-285840" defTabSz="914400">
              <a:lnSpc>
                <a:spcPct val="90000"/>
              </a:lnSpc>
              <a:spcBef>
                <a:spcPts val="499"/>
              </a:spcBef>
              <a:buClr>
                <a:srgbClr val="000000"/>
              </a:buClr>
              <a:buFont typeface="Arial"/>
              <a:buChar char="•"/>
            </a:pPr>
            <a:r>
              <a:rPr lang="es-ES" sz="2000" b="0" u="none" strike="noStrike">
                <a:solidFill>
                  <a:schemeClr val="dk1"/>
                </a:solidFill>
                <a:effectLst/>
                <a:uFillTx/>
                <a:latin typeface="Calibri"/>
              </a:rPr>
              <a:t>Quinto nivel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asic">
    <p:bg>
      <p:bgPr>
        <a:solidFill>
          <a:srgbClr val="96D6F3"/>
        </a:solidFill>
        <a:effectLst/>
      </p:bgPr>
    </p:bg>
    <p:spTree>
      <p:nvGrpSpPr>
        <p:cNvPr id="1" name=""/>
        <p:cNvGrpSpPr/>
        <p:nvPr/>
      </p:nvGrpSpPr>
      <p:grpSpPr>
        <a:xfrm>
          <a:off x="0" y="0"/>
          <a:ext cx="0" cy="0"/>
          <a:chOff x="0" y="0"/>
          <a:chExt cx="0" cy="0"/>
        </a:xfrm>
      </p:grpSpPr>
      <p:pic>
        <p:nvPicPr>
          <p:cNvPr id="89" name="Imatge" descr="Imatge"/>
          <p:cNvPicPr/>
          <p:nvPr/>
        </p:nvPicPr>
        <p:blipFill>
          <a:blip r:embed="rId2"/>
          <a:stretch/>
        </p:blipFill>
        <p:spPr>
          <a:xfrm>
            <a:off x="672480" y="564120"/>
            <a:ext cx="3794400" cy="706680"/>
          </a:xfrm>
          <a:prstGeom prst="rect">
            <a:avLst/>
          </a:prstGeom>
          <a:noFill/>
          <a:ln w="12700">
            <a:noFill/>
          </a:ln>
        </p:spPr>
      </p:pic>
      <p:sp>
        <p:nvSpPr>
          <p:cNvPr id="90" name="PlaceHolder 1"/>
          <p:cNvSpPr>
            <a:spLocks noGrp="1"/>
          </p:cNvSpPr>
          <p:nvPr>
            <p:ph type="body"/>
          </p:nvPr>
        </p:nvSpPr>
        <p:spPr>
          <a:xfrm>
            <a:off x="1496520" y="7415640"/>
            <a:ext cx="13088160" cy="33973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91" name="PlaceHolder 2"/>
          <p:cNvSpPr>
            <a:spLocks noGrp="1"/>
          </p:cNvSpPr>
          <p:nvPr>
            <p:ph type="title"/>
          </p:nvPr>
        </p:nvSpPr>
        <p:spPr>
          <a:xfrm>
            <a:off x="1496520" y="3944520"/>
            <a:ext cx="10370880" cy="2650680"/>
          </a:xfrm>
          <a:prstGeom prst="rect">
            <a:avLst/>
          </a:prstGeom>
          <a:noFill/>
          <a:ln w="0">
            <a:noFill/>
          </a:ln>
        </p:spPr>
        <p:txBody>
          <a:bodyPr lIns="90000" tIns="45000" rIns="90000" bIns="45000" anchor="t">
            <a:noAutofit/>
          </a:bodyPr>
          <a:lstStyle/>
          <a:p>
            <a:pPr indent="0" defTabSz="914400">
              <a:lnSpc>
                <a:spcPct val="90000"/>
              </a:lnSpc>
              <a:buNone/>
            </a:pPr>
            <a:r>
              <a:rPr lang="es-MX" sz="20000" b="0" u="none" strike="noStrike">
                <a:solidFill>
                  <a:schemeClr val="lt2">
                    <a:lumMod val="25000"/>
                  </a:schemeClr>
                </a:solidFill>
                <a:effectLst/>
                <a:uFillTx/>
                <a:latin typeface="TITILLIUMMAPS29L-400WT"/>
              </a:rPr>
              <a:t>Subtitle</a:t>
            </a:r>
            <a:endParaRPr lang="es-ES" sz="20000" b="0" u="none" strike="noStrike">
              <a:solidFill>
                <a:schemeClr val="dk1"/>
              </a:solidFill>
              <a:effectLst/>
              <a:uFillTx/>
              <a:latin typeface="Calibri"/>
            </a:endParaRPr>
          </a:p>
        </p:txBody>
      </p:sp>
      <p:pic>
        <p:nvPicPr>
          <p:cNvPr id="92" name="Imagen 1"/>
          <p:cNvPicPr/>
          <p:nvPr/>
        </p:nvPicPr>
        <p:blipFill>
          <a:blip r:embed="rId3"/>
          <a:srcRect t="37137" b="37137"/>
          <a:stretch/>
        </p:blipFill>
        <p:spPr>
          <a:xfrm>
            <a:off x="-153000" y="212760"/>
            <a:ext cx="5445360" cy="1400400"/>
          </a:xfrm>
          <a:prstGeom prst="rect">
            <a:avLst/>
          </a:prstGeom>
          <a:noFill/>
          <a:ln w="0">
            <a:noFill/>
          </a:ln>
        </p:spPr>
      </p:pic>
      <p:sp>
        <p:nvSpPr>
          <p:cNvPr id="93" name="PlaceHolder 3"/>
          <p:cNvSpPr>
            <a:spLocks noGrp="1"/>
          </p:cNvSpPr>
          <p:nvPr>
            <p:ph type="ftr" idx="12"/>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Basic">
    <p:bg>
      <p:bgPr>
        <a:solidFill>
          <a:srgbClr val="4D4D4D"/>
        </a:solidFill>
        <a:effectLst/>
      </p:bgPr>
    </p:bg>
    <p:spTree>
      <p:nvGrpSpPr>
        <p:cNvPr id="1" name=""/>
        <p:cNvGrpSpPr/>
        <p:nvPr/>
      </p:nvGrpSpPr>
      <p:grpSpPr>
        <a:xfrm>
          <a:off x="0" y="0"/>
          <a:ext cx="0" cy="0"/>
          <a:chOff x="0" y="0"/>
          <a:chExt cx="0" cy="0"/>
        </a:xfrm>
      </p:grpSpPr>
      <p:pic>
        <p:nvPicPr>
          <p:cNvPr id="94" name="Imatge" descr="Imatge"/>
          <p:cNvPicPr/>
          <p:nvPr/>
        </p:nvPicPr>
        <p:blipFill>
          <a:blip r:embed="rId2"/>
          <a:stretch/>
        </p:blipFill>
        <p:spPr>
          <a:xfrm>
            <a:off x="672480" y="564120"/>
            <a:ext cx="3794400" cy="706680"/>
          </a:xfrm>
          <a:prstGeom prst="rect">
            <a:avLst/>
          </a:prstGeom>
          <a:noFill/>
          <a:ln w="12700">
            <a:noFill/>
          </a:ln>
        </p:spPr>
      </p:pic>
      <p:sp>
        <p:nvSpPr>
          <p:cNvPr id="95" name="Paralelogramo 3"/>
          <p:cNvSpPr/>
          <p:nvPr/>
        </p:nvSpPr>
        <p:spPr>
          <a:xfrm flipH="1">
            <a:off x="5291640" y="866880"/>
            <a:ext cx="18497160" cy="1203732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96" name="PlaceHolder 1"/>
          <p:cNvSpPr>
            <a:spLocks noGrp="1"/>
          </p:cNvSpPr>
          <p:nvPr>
            <p:ph type="title"/>
          </p:nvPr>
        </p:nvSpPr>
        <p:spPr>
          <a:xfrm>
            <a:off x="6827760" y="839160"/>
            <a:ext cx="9159840" cy="375120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rgbClr val="4D4D4D"/>
                </a:solidFill>
                <a:effectLst/>
                <a:uFillTx/>
                <a:latin typeface="TITILLIUMMAPS29L-400WT"/>
              </a:rPr>
              <a:t>Subtitle</a:t>
            </a:r>
            <a:r>
              <a:rPr sz="13000"/>
              <a:t/>
            </a:r>
            <a:br>
              <a:rPr sz="13000"/>
            </a:br>
            <a:r>
              <a:rPr lang="es-MX" sz="13000" b="0" u="none" strike="noStrike">
                <a:solidFill>
                  <a:srgbClr val="4D4D4D"/>
                </a:solidFill>
                <a:effectLst/>
                <a:uFillTx/>
                <a:latin typeface="TITILLIUMMAPS29L-400WT"/>
              </a:rPr>
              <a:t>			example</a:t>
            </a:r>
            <a:endParaRPr lang="es-ES" sz="13000" b="0" u="none" strike="noStrike">
              <a:solidFill>
                <a:schemeClr val="dk1"/>
              </a:solidFill>
              <a:effectLst/>
              <a:uFillTx/>
              <a:latin typeface="Calibri"/>
            </a:endParaRPr>
          </a:p>
        </p:txBody>
      </p:sp>
      <p:sp>
        <p:nvSpPr>
          <p:cNvPr id="97" name="PlaceHolder 2"/>
          <p:cNvSpPr>
            <a:spLocks noGrp="1"/>
          </p:cNvSpPr>
          <p:nvPr>
            <p:ph type="body"/>
          </p:nvPr>
        </p:nvSpPr>
        <p:spPr>
          <a:xfrm>
            <a:off x="9737280" y="10010520"/>
            <a:ext cx="12623760" cy="26521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98" name="PlaceHolder 3"/>
          <p:cNvSpPr>
            <a:spLocks noGrp="1"/>
          </p:cNvSpPr>
          <p:nvPr>
            <p:ph type="ftr" idx="13"/>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FFFFFF"/>
              </a:solidFill>
              <a:effectLst/>
              <a:uFillTx/>
              <a:latin typeface="Times New Roman"/>
            </a:endParaRPr>
          </a:p>
        </p:txBody>
      </p:sp>
      <p:pic>
        <p:nvPicPr>
          <p:cNvPr id="99" name="Imagen 4"/>
          <p:cNvPicPr/>
          <p:nvPr/>
        </p:nvPicPr>
        <p:blipFill>
          <a:blip r:embed="rId3"/>
          <a:srcRect l="29845" t="37137" b="37137"/>
          <a:stretch/>
        </p:blipFill>
        <p:spPr>
          <a:xfrm>
            <a:off x="1472040" y="212760"/>
            <a:ext cx="3820320" cy="1400400"/>
          </a:xfrm>
          <a:prstGeom prst="rect">
            <a:avLst/>
          </a:prstGeom>
          <a:noFill/>
          <a:ln w="0">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0_Basic">
    <p:bg>
      <p:bgPr>
        <a:solidFill>
          <a:srgbClr val="FFFFFF"/>
        </a:solidFill>
        <a:effectLst/>
      </p:bgPr>
    </p:bg>
    <p:spTree>
      <p:nvGrpSpPr>
        <p:cNvPr id="1" name=""/>
        <p:cNvGrpSpPr/>
        <p:nvPr/>
      </p:nvGrpSpPr>
      <p:grpSpPr>
        <a:xfrm>
          <a:off x="0" y="0"/>
          <a:ext cx="0" cy="0"/>
          <a:chOff x="0" y="0"/>
          <a:chExt cx="0" cy="0"/>
        </a:xfrm>
      </p:grpSpPr>
      <p:pic>
        <p:nvPicPr>
          <p:cNvPr id="100" name="Imatge" descr="Imatge"/>
          <p:cNvPicPr/>
          <p:nvPr/>
        </p:nvPicPr>
        <p:blipFill>
          <a:blip r:embed="rId2"/>
          <a:stretch/>
        </p:blipFill>
        <p:spPr>
          <a:xfrm>
            <a:off x="672480" y="564120"/>
            <a:ext cx="3794400" cy="706680"/>
          </a:xfrm>
          <a:prstGeom prst="rect">
            <a:avLst/>
          </a:prstGeom>
          <a:noFill/>
          <a:ln w="12700">
            <a:noFill/>
          </a:ln>
        </p:spPr>
      </p:pic>
      <p:sp>
        <p:nvSpPr>
          <p:cNvPr id="101" name="Paralelogramo 3"/>
          <p:cNvSpPr/>
          <p:nvPr/>
        </p:nvSpPr>
        <p:spPr>
          <a:xfrm flipH="1">
            <a:off x="13069080" y="866880"/>
            <a:ext cx="10720080" cy="1203732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02" name="PlaceHolder 1"/>
          <p:cNvSpPr>
            <a:spLocks noGrp="1"/>
          </p:cNvSpPr>
          <p:nvPr>
            <p:ph type="title"/>
          </p:nvPr>
        </p:nvSpPr>
        <p:spPr>
          <a:xfrm>
            <a:off x="13595400" y="1053000"/>
            <a:ext cx="9159840" cy="3751200"/>
          </a:xfrm>
          <a:prstGeom prst="rect">
            <a:avLst/>
          </a:prstGeom>
          <a:noFill/>
          <a:ln w="0">
            <a:noFill/>
          </a:ln>
        </p:spPr>
        <p:txBody>
          <a:bodyPr lIns="90000" tIns="45000" rIns="90000" bIns="45000" anchor="t">
            <a:noAutofit/>
          </a:bodyPr>
          <a:lstStyle/>
          <a:p>
            <a:pPr indent="0" defTabSz="914400">
              <a:lnSpc>
                <a:spcPct val="90000"/>
              </a:lnSpc>
              <a:buNone/>
            </a:pPr>
            <a:r>
              <a:rPr lang="es-MX" sz="10000" b="0" u="none" strike="noStrike">
                <a:solidFill>
                  <a:srgbClr val="4D4D4D"/>
                </a:solidFill>
                <a:effectLst/>
                <a:uFillTx/>
                <a:latin typeface="TITILLIUMMAPS29L-400WT"/>
              </a:rPr>
              <a:t>Subtitle</a:t>
            </a:r>
            <a:r>
              <a:rPr sz="10000"/>
              <a:t/>
            </a:r>
            <a:br>
              <a:rPr sz="10000"/>
            </a:br>
            <a:r>
              <a:rPr lang="es-MX" sz="10000" b="0" u="none" strike="noStrike">
                <a:solidFill>
                  <a:srgbClr val="4D4D4D"/>
                </a:solidFill>
                <a:effectLst/>
                <a:uFillTx/>
                <a:latin typeface="TITILLIUMMAPS29L-400WT"/>
              </a:rPr>
              <a:t>example</a:t>
            </a:r>
            <a:endParaRPr lang="es-ES" sz="10000" b="0" u="none" strike="noStrike">
              <a:solidFill>
                <a:schemeClr val="dk1"/>
              </a:solidFill>
              <a:effectLst/>
              <a:uFillTx/>
              <a:latin typeface="Calibri"/>
            </a:endParaRPr>
          </a:p>
        </p:txBody>
      </p:sp>
      <p:sp>
        <p:nvSpPr>
          <p:cNvPr id="103" name="PlaceHolder 2"/>
          <p:cNvSpPr>
            <a:spLocks noGrp="1"/>
          </p:cNvSpPr>
          <p:nvPr>
            <p:ph type="body"/>
          </p:nvPr>
        </p:nvSpPr>
        <p:spPr>
          <a:xfrm>
            <a:off x="13595400" y="8318880"/>
            <a:ext cx="8951760" cy="434376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104" name="PlaceHolder 3"/>
          <p:cNvSpPr>
            <a:spLocks noGrp="1"/>
          </p:cNvSpPr>
          <p:nvPr>
            <p:ph type="ftr" idx="14"/>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
        <p:nvSpPr>
          <p:cNvPr id="105" name="PlaceHolder 4"/>
          <p:cNvSpPr>
            <a:spLocks noGrp="1"/>
          </p:cNvSpPr>
          <p:nvPr>
            <p:ph type="body"/>
          </p:nvPr>
        </p:nvSpPr>
        <p:spPr>
          <a:xfrm>
            <a:off x="618840" y="1449720"/>
            <a:ext cx="11572920" cy="1098828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Basic">
    <p:bg>
      <p:bgPr>
        <a:solidFill>
          <a:srgbClr val="96D6F3"/>
        </a:solidFill>
        <a:effectLst/>
      </p:bgPr>
    </p:bg>
    <p:spTree>
      <p:nvGrpSpPr>
        <p:cNvPr id="1" name=""/>
        <p:cNvGrpSpPr/>
        <p:nvPr/>
      </p:nvGrpSpPr>
      <p:grpSpPr>
        <a:xfrm>
          <a:off x="0" y="0"/>
          <a:ext cx="0" cy="0"/>
          <a:chOff x="0" y="0"/>
          <a:chExt cx="0" cy="0"/>
        </a:xfrm>
      </p:grpSpPr>
      <p:pic>
        <p:nvPicPr>
          <p:cNvPr id="106" name="Imatge" descr="Imatge"/>
          <p:cNvPicPr/>
          <p:nvPr/>
        </p:nvPicPr>
        <p:blipFill>
          <a:blip r:embed="rId2"/>
          <a:stretch/>
        </p:blipFill>
        <p:spPr>
          <a:xfrm>
            <a:off x="672480" y="564120"/>
            <a:ext cx="3794400" cy="706680"/>
          </a:xfrm>
          <a:prstGeom prst="rect">
            <a:avLst/>
          </a:prstGeom>
          <a:noFill/>
          <a:ln w="12700">
            <a:noFill/>
          </a:ln>
        </p:spPr>
      </p:pic>
      <p:sp>
        <p:nvSpPr>
          <p:cNvPr id="107"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108" name="PlaceHolder 2"/>
          <p:cNvSpPr>
            <a:spLocks noGrp="1"/>
          </p:cNvSpPr>
          <p:nvPr>
            <p:ph type="body"/>
          </p:nvPr>
        </p:nvSpPr>
        <p:spPr>
          <a:xfrm>
            <a:off x="1123920" y="769212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09" name="PlaceHolder 3"/>
          <p:cNvSpPr>
            <a:spLocks noGrp="1"/>
          </p:cNvSpPr>
          <p:nvPr>
            <p:ph type="title"/>
          </p:nvPr>
        </p:nvSpPr>
        <p:spPr>
          <a:xfrm>
            <a:off x="1123920" y="4206960"/>
            <a:ext cx="10370880" cy="2650680"/>
          </a:xfrm>
          <a:prstGeom prst="rect">
            <a:avLst/>
          </a:prstGeom>
          <a:noFill/>
          <a:ln w="0">
            <a:noFill/>
          </a:ln>
        </p:spPr>
        <p:txBody>
          <a:bodyPr lIns="90000" tIns="45000" rIns="90000" bIns="45000" anchor="t">
            <a:noAutofit/>
          </a:bodyPr>
          <a:lstStyle/>
          <a:p>
            <a:pPr indent="0" defTabSz="914400">
              <a:lnSpc>
                <a:spcPct val="90000"/>
              </a:lnSpc>
              <a:buNone/>
            </a:pPr>
            <a:r>
              <a:rPr lang="es-MX" sz="20000" b="0" u="none" strike="noStrike">
                <a:solidFill>
                  <a:schemeClr val="lt2">
                    <a:lumMod val="25000"/>
                  </a:schemeClr>
                </a:solidFill>
                <a:effectLst/>
                <a:uFillTx/>
                <a:latin typeface="TITILLIUMMAPS29L-400WT"/>
              </a:rPr>
              <a:t>Subtitle</a:t>
            </a:r>
            <a:endParaRPr lang="es-ES" sz="20000" b="0" u="none" strike="noStrike">
              <a:solidFill>
                <a:schemeClr val="dk1"/>
              </a:solidFill>
              <a:effectLst/>
              <a:uFillTx/>
              <a:latin typeface="Calibri"/>
            </a:endParaRPr>
          </a:p>
        </p:txBody>
      </p:sp>
      <p:pic>
        <p:nvPicPr>
          <p:cNvPr id="110" name="Imagen 1"/>
          <p:cNvPicPr/>
          <p:nvPr/>
        </p:nvPicPr>
        <p:blipFill>
          <a:blip r:embed="rId3"/>
          <a:srcRect t="37137" b="37137"/>
          <a:stretch/>
        </p:blipFill>
        <p:spPr>
          <a:xfrm>
            <a:off x="-153000" y="212760"/>
            <a:ext cx="5445360" cy="1400400"/>
          </a:xfrm>
          <a:prstGeom prst="rect">
            <a:avLst/>
          </a:prstGeom>
          <a:noFill/>
          <a:ln w="0">
            <a:noFill/>
          </a:ln>
        </p:spPr>
      </p:pic>
      <p:sp>
        <p:nvSpPr>
          <p:cNvPr id="111" name="PlaceHolder 4"/>
          <p:cNvSpPr>
            <a:spLocks noGrp="1"/>
          </p:cNvSpPr>
          <p:nvPr>
            <p:ph type="ftr" idx="15"/>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8_Basic">
    <p:bg>
      <p:bgPr>
        <a:solidFill>
          <a:srgbClr val="FFFFFF"/>
        </a:solidFill>
        <a:effectLst/>
      </p:bgPr>
    </p:bg>
    <p:spTree>
      <p:nvGrpSpPr>
        <p:cNvPr id="1" name=""/>
        <p:cNvGrpSpPr/>
        <p:nvPr/>
      </p:nvGrpSpPr>
      <p:grpSpPr>
        <a:xfrm>
          <a:off x="0" y="0"/>
          <a:ext cx="0" cy="0"/>
          <a:chOff x="0" y="0"/>
          <a:chExt cx="0" cy="0"/>
        </a:xfrm>
      </p:grpSpPr>
      <p:pic>
        <p:nvPicPr>
          <p:cNvPr id="112" name="Imatge" descr="Imatge"/>
          <p:cNvPicPr/>
          <p:nvPr/>
        </p:nvPicPr>
        <p:blipFill>
          <a:blip r:embed="rId2"/>
          <a:stretch/>
        </p:blipFill>
        <p:spPr>
          <a:xfrm>
            <a:off x="672480" y="564120"/>
            <a:ext cx="3794400" cy="706680"/>
          </a:xfrm>
          <a:prstGeom prst="rect">
            <a:avLst/>
          </a:prstGeom>
          <a:noFill/>
          <a:ln w="12700">
            <a:noFill/>
          </a:ln>
        </p:spPr>
      </p:pic>
      <p:sp>
        <p:nvSpPr>
          <p:cNvPr id="113"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114" name="Imagen 1"/>
          <p:cNvPicPr/>
          <p:nvPr/>
        </p:nvPicPr>
        <p:blipFill>
          <a:blip r:embed="rId3"/>
          <a:srcRect t="37137" b="37137"/>
          <a:stretch/>
        </p:blipFill>
        <p:spPr>
          <a:xfrm>
            <a:off x="-153000" y="212760"/>
            <a:ext cx="5445360" cy="1400400"/>
          </a:xfrm>
          <a:prstGeom prst="rect">
            <a:avLst/>
          </a:prstGeom>
          <a:noFill/>
          <a:ln w="0">
            <a:noFill/>
          </a:ln>
        </p:spPr>
      </p:pic>
      <p:sp>
        <p:nvSpPr>
          <p:cNvPr id="115" name="Rectángulo redondeado 10"/>
          <p:cNvSpPr/>
          <p:nvPr/>
        </p:nvSpPr>
        <p:spPr>
          <a:xfrm>
            <a:off x="672480" y="3961080"/>
            <a:ext cx="10278000" cy="3091320"/>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16" name="Rectángulo redondeado 11"/>
          <p:cNvSpPr/>
          <p:nvPr/>
        </p:nvSpPr>
        <p:spPr>
          <a:xfrm>
            <a:off x="672480" y="7278840"/>
            <a:ext cx="10278000" cy="53074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17" name="PlaceHolder 2"/>
          <p:cNvSpPr>
            <a:spLocks noGrp="1"/>
          </p:cNvSpPr>
          <p:nvPr>
            <p:ph type="body"/>
          </p:nvPr>
        </p:nvSpPr>
        <p:spPr>
          <a:xfrm>
            <a:off x="1279800" y="794556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18" name="PlaceHolder 3"/>
          <p:cNvSpPr>
            <a:spLocks noGrp="1"/>
          </p:cNvSpPr>
          <p:nvPr>
            <p:ph type="title"/>
          </p:nvPr>
        </p:nvSpPr>
        <p:spPr>
          <a:xfrm>
            <a:off x="1279800" y="4627800"/>
            <a:ext cx="9169200" cy="265068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chemeClr val="lt1"/>
                </a:solidFill>
                <a:effectLst/>
                <a:uFillTx/>
                <a:latin typeface="TITILLIUMMAPS29L-400WT"/>
              </a:rPr>
              <a:t>Subtitle</a:t>
            </a:r>
            <a:endParaRPr lang="es-ES" sz="13000" b="0" u="none" strike="noStrike">
              <a:solidFill>
                <a:schemeClr val="dk1"/>
              </a:solidFill>
              <a:effectLst/>
              <a:uFillTx/>
              <a:latin typeface="Calibri"/>
            </a:endParaRPr>
          </a:p>
        </p:txBody>
      </p:sp>
      <p:sp>
        <p:nvSpPr>
          <p:cNvPr id="119" name="PlaceHolder 4"/>
          <p:cNvSpPr>
            <a:spLocks noGrp="1"/>
          </p:cNvSpPr>
          <p:nvPr>
            <p:ph type="ftr" idx="16"/>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
        <p:nvSpPr>
          <p:cNvPr id="120" name="Rectángulo redondeado 15"/>
          <p:cNvSpPr/>
          <p:nvPr/>
        </p:nvSpPr>
        <p:spPr>
          <a:xfrm>
            <a:off x="672480" y="1903320"/>
            <a:ext cx="10278000" cy="176220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rgbClr val="4D4D4D"/>
              </a:solidFill>
              <a:effectLst/>
              <a:uFillTx/>
              <a:latin typeface="Calibri"/>
            </a:endParaRPr>
          </a:p>
        </p:txBody>
      </p:sp>
      <p:sp>
        <p:nvSpPr>
          <p:cNvPr id="121" name="PlaceHolder 5"/>
          <p:cNvSpPr>
            <a:spLocks noGrp="1"/>
          </p:cNvSpPr>
          <p:nvPr>
            <p:ph type="body"/>
          </p:nvPr>
        </p:nvSpPr>
        <p:spPr>
          <a:xfrm>
            <a:off x="1279800" y="2258640"/>
            <a:ext cx="9169200" cy="100584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Chapter XX</a:t>
            </a:r>
            <a:endParaRPr lang="es-ES" sz="3000" b="0" u="none" strike="noStrike">
              <a:solidFill>
                <a:schemeClr val="dk1"/>
              </a:solidFill>
              <a:effectLst/>
              <a:uFillTx/>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Basic">
    <p:bg>
      <p:bgPr>
        <a:solidFill>
          <a:srgbClr val="EEDE66"/>
        </a:solidFill>
        <a:effectLst/>
      </p:bgPr>
    </p:bg>
    <p:spTree>
      <p:nvGrpSpPr>
        <p:cNvPr id="1" name=""/>
        <p:cNvGrpSpPr/>
        <p:nvPr/>
      </p:nvGrpSpPr>
      <p:grpSpPr>
        <a:xfrm>
          <a:off x="0" y="0"/>
          <a:ext cx="0" cy="0"/>
          <a:chOff x="0" y="0"/>
          <a:chExt cx="0" cy="0"/>
        </a:xfrm>
      </p:grpSpPr>
      <p:pic>
        <p:nvPicPr>
          <p:cNvPr id="122" name="Imatge" descr="Imatge"/>
          <p:cNvPicPr/>
          <p:nvPr/>
        </p:nvPicPr>
        <p:blipFill>
          <a:blip r:embed="rId2"/>
          <a:stretch/>
        </p:blipFill>
        <p:spPr>
          <a:xfrm>
            <a:off x="672480" y="564120"/>
            <a:ext cx="3794400" cy="706680"/>
          </a:xfrm>
          <a:prstGeom prst="rect">
            <a:avLst/>
          </a:prstGeom>
          <a:noFill/>
          <a:ln w="12700">
            <a:noFill/>
          </a:ln>
        </p:spPr>
      </p:pic>
      <p:sp>
        <p:nvSpPr>
          <p:cNvPr id="123" name="PlaceHolder 1"/>
          <p:cNvSpPr>
            <a:spLocks noGrp="1"/>
          </p:cNvSpPr>
          <p:nvPr>
            <p:ph type="body"/>
          </p:nvPr>
        </p:nvSpPr>
        <p:spPr>
          <a:xfrm>
            <a:off x="1496520" y="7415640"/>
            <a:ext cx="13088160" cy="33973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24" name="PlaceHolder 2"/>
          <p:cNvSpPr>
            <a:spLocks noGrp="1"/>
          </p:cNvSpPr>
          <p:nvPr>
            <p:ph type="title"/>
          </p:nvPr>
        </p:nvSpPr>
        <p:spPr>
          <a:xfrm>
            <a:off x="1496520" y="3944520"/>
            <a:ext cx="10370880" cy="2650680"/>
          </a:xfrm>
          <a:prstGeom prst="rect">
            <a:avLst/>
          </a:prstGeom>
          <a:noFill/>
          <a:ln w="0">
            <a:noFill/>
          </a:ln>
        </p:spPr>
        <p:txBody>
          <a:bodyPr lIns="90000" tIns="45000" rIns="90000" bIns="45000" anchor="t">
            <a:noAutofit/>
          </a:bodyPr>
          <a:lstStyle/>
          <a:p>
            <a:pPr indent="0" defTabSz="914400">
              <a:lnSpc>
                <a:spcPct val="90000"/>
              </a:lnSpc>
              <a:buNone/>
            </a:pPr>
            <a:r>
              <a:rPr lang="es-MX" sz="20000" b="0" u="none" strike="noStrike">
                <a:solidFill>
                  <a:schemeClr val="lt2">
                    <a:lumMod val="25000"/>
                  </a:schemeClr>
                </a:solidFill>
                <a:effectLst/>
                <a:uFillTx/>
                <a:latin typeface="TITILLIUMMAPS29L-400WT"/>
              </a:rPr>
              <a:t>Subtitle</a:t>
            </a:r>
            <a:endParaRPr lang="es-ES" sz="20000" b="0" u="none" strike="noStrike">
              <a:solidFill>
                <a:schemeClr val="dk1"/>
              </a:solidFill>
              <a:effectLst/>
              <a:uFillTx/>
              <a:latin typeface="Calibri"/>
            </a:endParaRPr>
          </a:p>
        </p:txBody>
      </p:sp>
      <p:pic>
        <p:nvPicPr>
          <p:cNvPr id="125" name="Imagen 1"/>
          <p:cNvPicPr/>
          <p:nvPr/>
        </p:nvPicPr>
        <p:blipFill>
          <a:blip r:embed="rId3"/>
          <a:srcRect t="37137" b="37137"/>
          <a:stretch/>
        </p:blipFill>
        <p:spPr>
          <a:xfrm>
            <a:off x="-153000" y="212760"/>
            <a:ext cx="5445360" cy="1400400"/>
          </a:xfrm>
          <a:prstGeom prst="rect">
            <a:avLst/>
          </a:prstGeom>
          <a:noFill/>
          <a:ln w="0">
            <a:noFill/>
          </a:ln>
        </p:spPr>
      </p:pic>
      <p:sp>
        <p:nvSpPr>
          <p:cNvPr id="126" name="PlaceHolder 3"/>
          <p:cNvSpPr>
            <a:spLocks noGrp="1"/>
          </p:cNvSpPr>
          <p:nvPr>
            <p:ph type="ftr" idx="17"/>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4_Basic">
    <p:bg>
      <p:bgPr>
        <a:solidFill>
          <a:srgbClr val="4D4D4D"/>
        </a:solidFill>
        <a:effectLst/>
      </p:bgPr>
    </p:bg>
    <p:spTree>
      <p:nvGrpSpPr>
        <p:cNvPr id="1" name=""/>
        <p:cNvGrpSpPr/>
        <p:nvPr/>
      </p:nvGrpSpPr>
      <p:grpSpPr>
        <a:xfrm>
          <a:off x="0" y="0"/>
          <a:ext cx="0" cy="0"/>
          <a:chOff x="0" y="0"/>
          <a:chExt cx="0" cy="0"/>
        </a:xfrm>
      </p:grpSpPr>
      <p:pic>
        <p:nvPicPr>
          <p:cNvPr id="127" name="Imatge" descr="Imatge"/>
          <p:cNvPicPr/>
          <p:nvPr/>
        </p:nvPicPr>
        <p:blipFill>
          <a:blip r:embed="rId2"/>
          <a:stretch/>
        </p:blipFill>
        <p:spPr>
          <a:xfrm>
            <a:off x="672480" y="564120"/>
            <a:ext cx="3794400" cy="706680"/>
          </a:xfrm>
          <a:prstGeom prst="rect">
            <a:avLst/>
          </a:prstGeom>
          <a:noFill/>
          <a:ln w="12700">
            <a:noFill/>
          </a:ln>
        </p:spPr>
      </p:pic>
      <p:sp>
        <p:nvSpPr>
          <p:cNvPr id="128" name="Paralelogramo 3"/>
          <p:cNvSpPr/>
          <p:nvPr/>
        </p:nvSpPr>
        <p:spPr>
          <a:xfrm flipH="1">
            <a:off x="5291640" y="866880"/>
            <a:ext cx="18497160" cy="1203732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29" name="PlaceHolder 1"/>
          <p:cNvSpPr>
            <a:spLocks noGrp="1"/>
          </p:cNvSpPr>
          <p:nvPr>
            <p:ph type="title"/>
          </p:nvPr>
        </p:nvSpPr>
        <p:spPr>
          <a:xfrm>
            <a:off x="6827760" y="839160"/>
            <a:ext cx="9159840" cy="375120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rgbClr val="4D4D4D"/>
                </a:solidFill>
                <a:effectLst/>
                <a:uFillTx/>
                <a:latin typeface="TITILLIUMMAPS29L-400WT"/>
              </a:rPr>
              <a:t>Subtitle</a:t>
            </a:r>
            <a:r>
              <a:rPr sz="13000"/>
              <a:t/>
            </a:r>
            <a:br>
              <a:rPr sz="13000"/>
            </a:br>
            <a:r>
              <a:rPr lang="es-MX" sz="13000" b="0" u="none" strike="noStrike">
                <a:solidFill>
                  <a:srgbClr val="4D4D4D"/>
                </a:solidFill>
                <a:effectLst/>
                <a:uFillTx/>
                <a:latin typeface="TITILLIUMMAPS29L-400WT"/>
              </a:rPr>
              <a:t>			example</a:t>
            </a:r>
            <a:endParaRPr lang="es-ES" sz="13000" b="0" u="none" strike="noStrike">
              <a:solidFill>
                <a:schemeClr val="dk1"/>
              </a:solidFill>
              <a:effectLst/>
              <a:uFillTx/>
              <a:latin typeface="Calibri"/>
            </a:endParaRPr>
          </a:p>
        </p:txBody>
      </p:sp>
      <p:sp>
        <p:nvSpPr>
          <p:cNvPr id="130" name="PlaceHolder 2"/>
          <p:cNvSpPr>
            <a:spLocks noGrp="1"/>
          </p:cNvSpPr>
          <p:nvPr>
            <p:ph type="body"/>
          </p:nvPr>
        </p:nvSpPr>
        <p:spPr>
          <a:xfrm>
            <a:off x="9737280" y="10010520"/>
            <a:ext cx="12623760" cy="26521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131" name="PlaceHolder 3"/>
          <p:cNvSpPr>
            <a:spLocks noGrp="1"/>
          </p:cNvSpPr>
          <p:nvPr>
            <p:ph type="ftr" idx="18"/>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FFFFFF"/>
              </a:solidFill>
              <a:effectLst/>
              <a:uFillTx/>
              <a:latin typeface="Times New Roman"/>
            </a:endParaRPr>
          </a:p>
        </p:txBody>
      </p:sp>
      <p:pic>
        <p:nvPicPr>
          <p:cNvPr id="132" name="Imagen 4"/>
          <p:cNvPicPr/>
          <p:nvPr/>
        </p:nvPicPr>
        <p:blipFill>
          <a:blip r:embed="rId3"/>
          <a:srcRect l="29845" t="37137" b="37137"/>
          <a:stretch/>
        </p:blipFill>
        <p:spPr>
          <a:xfrm>
            <a:off x="1472040" y="212760"/>
            <a:ext cx="3820320" cy="1400400"/>
          </a:xfrm>
          <a:prstGeom prst="rect">
            <a:avLst/>
          </a:prstGeom>
          <a:noFill/>
          <a:ln w="0">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2_Basic">
    <p:bg>
      <p:bgPr>
        <a:solidFill>
          <a:srgbClr val="FFFFFF"/>
        </a:solidFill>
        <a:effectLst/>
      </p:bgPr>
    </p:bg>
    <p:spTree>
      <p:nvGrpSpPr>
        <p:cNvPr id="1" name=""/>
        <p:cNvGrpSpPr/>
        <p:nvPr/>
      </p:nvGrpSpPr>
      <p:grpSpPr>
        <a:xfrm>
          <a:off x="0" y="0"/>
          <a:ext cx="0" cy="0"/>
          <a:chOff x="0" y="0"/>
          <a:chExt cx="0" cy="0"/>
        </a:xfrm>
      </p:grpSpPr>
      <p:pic>
        <p:nvPicPr>
          <p:cNvPr id="4" name="Imatge" descr="Imatge"/>
          <p:cNvPicPr/>
          <p:nvPr/>
        </p:nvPicPr>
        <p:blipFill>
          <a:blip r:embed="rId2"/>
          <a:stretch/>
        </p:blipFill>
        <p:spPr>
          <a:xfrm>
            <a:off x="672480" y="564120"/>
            <a:ext cx="3794400" cy="706680"/>
          </a:xfrm>
          <a:prstGeom prst="rect">
            <a:avLst/>
          </a:prstGeom>
          <a:noFill/>
          <a:ln w="12700">
            <a:noFill/>
          </a:ln>
        </p:spPr>
      </p:pic>
      <p:sp>
        <p:nvSpPr>
          <p:cNvPr id="5" name="Rectángulo redondeado 3"/>
          <p:cNvSpPr/>
          <p:nvPr/>
        </p:nvSpPr>
        <p:spPr>
          <a:xfrm>
            <a:off x="11881080" y="1852920"/>
            <a:ext cx="11830320" cy="4896360"/>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6" name="Rectángulo redondeado 3"/>
          <p:cNvSpPr/>
          <p:nvPr/>
        </p:nvSpPr>
        <p:spPr>
          <a:xfrm>
            <a:off x="672480" y="1918440"/>
            <a:ext cx="10673280" cy="4830840"/>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7" name="Rectángulo redondeado 7"/>
          <p:cNvSpPr/>
          <p:nvPr/>
        </p:nvSpPr>
        <p:spPr>
          <a:xfrm>
            <a:off x="672480" y="7631640"/>
            <a:ext cx="10673280" cy="4676400"/>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8" name="Rectángulo redondeado 8"/>
          <p:cNvSpPr/>
          <p:nvPr/>
        </p:nvSpPr>
        <p:spPr>
          <a:xfrm>
            <a:off x="12007440" y="7631640"/>
            <a:ext cx="11703960" cy="4793040"/>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9" name="PlaceHolder 1"/>
          <p:cNvSpPr>
            <a:spLocks noGrp="1"/>
          </p:cNvSpPr>
          <p:nvPr>
            <p:ph type="body"/>
          </p:nvPr>
        </p:nvSpPr>
        <p:spPr>
          <a:xfrm>
            <a:off x="1207440" y="251208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10" name="PlaceHolder 2"/>
          <p:cNvSpPr>
            <a:spLocks noGrp="1"/>
          </p:cNvSpPr>
          <p:nvPr>
            <p:ph type="body"/>
          </p:nvPr>
        </p:nvSpPr>
        <p:spPr>
          <a:xfrm>
            <a:off x="1207440" y="799200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11" name="PlaceHolder 3"/>
          <p:cNvSpPr>
            <a:spLocks noGrp="1"/>
          </p:cNvSpPr>
          <p:nvPr>
            <p:ph type="body"/>
          </p:nvPr>
        </p:nvSpPr>
        <p:spPr>
          <a:xfrm>
            <a:off x="12479400" y="251208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12" name="PlaceHolder 4"/>
          <p:cNvSpPr>
            <a:spLocks noGrp="1"/>
          </p:cNvSpPr>
          <p:nvPr>
            <p:ph type="body"/>
          </p:nvPr>
        </p:nvSpPr>
        <p:spPr>
          <a:xfrm>
            <a:off x="1207440" y="3882960"/>
            <a:ext cx="9692640" cy="253296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a:t>
            </a:r>
            <a:endParaRPr lang="es-ES" sz="3000" b="0" u="none" strike="noStrike">
              <a:solidFill>
                <a:schemeClr val="dk1"/>
              </a:solidFill>
              <a:effectLst/>
              <a:uFillTx/>
              <a:latin typeface="Calibri"/>
            </a:endParaRPr>
          </a:p>
        </p:txBody>
      </p:sp>
      <p:sp>
        <p:nvSpPr>
          <p:cNvPr id="13" name="PlaceHolder 5"/>
          <p:cNvSpPr>
            <a:spLocks noGrp="1"/>
          </p:cNvSpPr>
          <p:nvPr>
            <p:ph type="body"/>
          </p:nvPr>
        </p:nvSpPr>
        <p:spPr>
          <a:xfrm>
            <a:off x="1207440" y="9363240"/>
            <a:ext cx="9909360" cy="258912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a:t>
            </a:r>
            <a:endParaRPr lang="es-ES" sz="3000" b="0" u="none" strike="noStrike">
              <a:solidFill>
                <a:schemeClr val="dk1"/>
              </a:solidFill>
              <a:effectLst/>
              <a:uFillTx/>
              <a:latin typeface="Calibri"/>
            </a:endParaRPr>
          </a:p>
        </p:txBody>
      </p:sp>
      <p:sp>
        <p:nvSpPr>
          <p:cNvPr id="14" name="PlaceHolder 6"/>
          <p:cNvSpPr>
            <a:spLocks noGrp="1"/>
          </p:cNvSpPr>
          <p:nvPr>
            <p:ph type="body"/>
          </p:nvPr>
        </p:nvSpPr>
        <p:spPr>
          <a:xfrm>
            <a:off x="12479400" y="3882960"/>
            <a:ext cx="9766440" cy="2328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a:t>
            </a:r>
            <a:endParaRPr lang="es-ES" sz="3000" b="0" u="none" strike="noStrike">
              <a:solidFill>
                <a:schemeClr val="dk1"/>
              </a:solidFill>
              <a:effectLst/>
              <a:uFillTx/>
              <a:latin typeface="Calibri"/>
            </a:endParaRPr>
          </a:p>
        </p:txBody>
      </p:sp>
      <p:sp>
        <p:nvSpPr>
          <p:cNvPr id="15" name="PlaceHolder 7"/>
          <p:cNvSpPr>
            <a:spLocks noGrp="1"/>
          </p:cNvSpPr>
          <p:nvPr>
            <p:ph type="ftr" idx="2"/>
          </p:nvPr>
        </p:nvSpPr>
        <p:spPr>
          <a:xfrm>
            <a:off x="672480" y="12712680"/>
            <a:ext cx="822924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
        <p:nvSpPr>
          <p:cNvPr id="16" name="PlaceHolder 8"/>
          <p:cNvSpPr>
            <a:spLocks noGrp="1"/>
          </p:cNvSpPr>
          <p:nvPr>
            <p:ph type="body"/>
          </p:nvPr>
        </p:nvSpPr>
        <p:spPr>
          <a:xfrm>
            <a:off x="12607920" y="799200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17" name="PlaceHolder 9"/>
          <p:cNvSpPr>
            <a:spLocks noGrp="1"/>
          </p:cNvSpPr>
          <p:nvPr>
            <p:ph type="body"/>
          </p:nvPr>
        </p:nvSpPr>
        <p:spPr>
          <a:xfrm>
            <a:off x="12645360" y="9341640"/>
            <a:ext cx="9766440" cy="2328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a:t>
            </a:r>
            <a:endParaRPr lang="es-ES" sz="3000" b="0" u="none" strike="noStrike">
              <a:solidFill>
                <a:schemeClr val="dk1"/>
              </a:solidFill>
              <a:effectLst/>
              <a:uFillTx/>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8_Basic">
    <p:bg>
      <p:bgPr>
        <a:solidFill>
          <a:srgbClr val="EEDE66"/>
        </a:solidFill>
        <a:effectLst/>
      </p:bgPr>
    </p:bg>
    <p:spTree>
      <p:nvGrpSpPr>
        <p:cNvPr id="1" name=""/>
        <p:cNvGrpSpPr/>
        <p:nvPr/>
      </p:nvGrpSpPr>
      <p:grpSpPr>
        <a:xfrm>
          <a:off x="0" y="0"/>
          <a:ext cx="0" cy="0"/>
          <a:chOff x="0" y="0"/>
          <a:chExt cx="0" cy="0"/>
        </a:xfrm>
      </p:grpSpPr>
      <p:pic>
        <p:nvPicPr>
          <p:cNvPr id="133" name="Imatge" descr="Imatge"/>
          <p:cNvPicPr/>
          <p:nvPr/>
        </p:nvPicPr>
        <p:blipFill>
          <a:blip r:embed="rId2"/>
          <a:stretch/>
        </p:blipFill>
        <p:spPr>
          <a:xfrm>
            <a:off x="672480" y="564120"/>
            <a:ext cx="3794400" cy="706680"/>
          </a:xfrm>
          <a:prstGeom prst="rect">
            <a:avLst/>
          </a:prstGeom>
          <a:noFill/>
          <a:ln w="12700">
            <a:noFill/>
          </a:ln>
        </p:spPr>
      </p:pic>
      <p:sp>
        <p:nvSpPr>
          <p:cNvPr id="134"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135" name="PlaceHolder 2"/>
          <p:cNvSpPr>
            <a:spLocks noGrp="1"/>
          </p:cNvSpPr>
          <p:nvPr>
            <p:ph type="body"/>
          </p:nvPr>
        </p:nvSpPr>
        <p:spPr>
          <a:xfrm>
            <a:off x="1279800" y="714888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36" name="PlaceHolder 3"/>
          <p:cNvSpPr>
            <a:spLocks noGrp="1"/>
          </p:cNvSpPr>
          <p:nvPr>
            <p:ph type="title"/>
          </p:nvPr>
        </p:nvSpPr>
        <p:spPr>
          <a:xfrm>
            <a:off x="1279800" y="3663720"/>
            <a:ext cx="10370880" cy="2650680"/>
          </a:xfrm>
          <a:prstGeom prst="rect">
            <a:avLst/>
          </a:prstGeom>
          <a:noFill/>
          <a:ln w="0">
            <a:noFill/>
          </a:ln>
        </p:spPr>
        <p:txBody>
          <a:bodyPr lIns="90000" tIns="45000" rIns="90000" bIns="45000" anchor="t">
            <a:noAutofit/>
          </a:bodyPr>
          <a:lstStyle/>
          <a:p>
            <a:pPr indent="0" defTabSz="914400">
              <a:lnSpc>
                <a:spcPct val="90000"/>
              </a:lnSpc>
              <a:buNone/>
            </a:pPr>
            <a:r>
              <a:rPr lang="es-MX" sz="20000" b="0" u="none" strike="noStrike">
                <a:solidFill>
                  <a:schemeClr val="lt2">
                    <a:lumMod val="25000"/>
                  </a:schemeClr>
                </a:solidFill>
                <a:effectLst/>
                <a:uFillTx/>
                <a:latin typeface="TITILLIUMMAPS29L-400WT"/>
              </a:rPr>
              <a:t>Subtitle</a:t>
            </a:r>
            <a:endParaRPr lang="es-ES" sz="20000" b="0" u="none" strike="noStrike">
              <a:solidFill>
                <a:schemeClr val="dk1"/>
              </a:solidFill>
              <a:effectLst/>
              <a:uFillTx/>
              <a:latin typeface="Calibri"/>
            </a:endParaRPr>
          </a:p>
        </p:txBody>
      </p:sp>
      <p:pic>
        <p:nvPicPr>
          <p:cNvPr id="137" name="Imagen 11"/>
          <p:cNvPicPr/>
          <p:nvPr/>
        </p:nvPicPr>
        <p:blipFill>
          <a:blip r:embed="rId3"/>
          <a:srcRect t="37137" b="37137"/>
          <a:stretch/>
        </p:blipFill>
        <p:spPr>
          <a:xfrm>
            <a:off x="-153000" y="212760"/>
            <a:ext cx="5445360" cy="1400400"/>
          </a:xfrm>
          <a:prstGeom prst="rect">
            <a:avLst/>
          </a:prstGeom>
          <a:noFill/>
          <a:ln w="0">
            <a:noFill/>
          </a:ln>
        </p:spPr>
      </p:pic>
      <p:sp>
        <p:nvSpPr>
          <p:cNvPr id="138" name="PlaceHolder 4"/>
          <p:cNvSpPr>
            <a:spLocks noGrp="1"/>
          </p:cNvSpPr>
          <p:nvPr>
            <p:ph type="ftr" idx="19"/>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7_Basic">
    <p:bg>
      <p:bgPr>
        <a:solidFill>
          <a:srgbClr val="FFFFFF"/>
        </a:solidFill>
        <a:effectLst/>
      </p:bgPr>
    </p:bg>
    <p:spTree>
      <p:nvGrpSpPr>
        <p:cNvPr id="1" name=""/>
        <p:cNvGrpSpPr/>
        <p:nvPr/>
      </p:nvGrpSpPr>
      <p:grpSpPr>
        <a:xfrm>
          <a:off x="0" y="0"/>
          <a:ext cx="0" cy="0"/>
          <a:chOff x="0" y="0"/>
          <a:chExt cx="0" cy="0"/>
        </a:xfrm>
      </p:grpSpPr>
      <p:pic>
        <p:nvPicPr>
          <p:cNvPr id="139" name="Imatge" descr="Imatge"/>
          <p:cNvPicPr/>
          <p:nvPr/>
        </p:nvPicPr>
        <p:blipFill>
          <a:blip r:embed="rId2"/>
          <a:stretch/>
        </p:blipFill>
        <p:spPr>
          <a:xfrm>
            <a:off x="672480" y="564120"/>
            <a:ext cx="3794400" cy="706680"/>
          </a:xfrm>
          <a:prstGeom prst="rect">
            <a:avLst/>
          </a:prstGeom>
          <a:noFill/>
          <a:ln w="12700">
            <a:noFill/>
          </a:ln>
        </p:spPr>
      </p:pic>
      <p:sp>
        <p:nvSpPr>
          <p:cNvPr id="140"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141" name="Rectángulo redondeado 9"/>
          <p:cNvSpPr/>
          <p:nvPr/>
        </p:nvSpPr>
        <p:spPr>
          <a:xfrm>
            <a:off x="672480" y="3961080"/>
            <a:ext cx="10278000" cy="3091320"/>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42" name="Rectángulo redondeado 13"/>
          <p:cNvSpPr/>
          <p:nvPr/>
        </p:nvSpPr>
        <p:spPr>
          <a:xfrm>
            <a:off x="672480" y="7278840"/>
            <a:ext cx="10278000" cy="53074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43" name="PlaceHolder 2"/>
          <p:cNvSpPr>
            <a:spLocks noGrp="1"/>
          </p:cNvSpPr>
          <p:nvPr>
            <p:ph type="body"/>
          </p:nvPr>
        </p:nvSpPr>
        <p:spPr>
          <a:xfrm>
            <a:off x="1279800" y="794556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44" name="PlaceHolder 3"/>
          <p:cNvSpPr>
            <a:spLocks noGrp="1"/>
          </p:cNvSpPr>
          <p:nvPr>
            <p:ph type="title"/>
          </p:nvPr>
        </p:nvSpPr>
        <p:spPr>
          <a:xfrm>
            <a:off x="1279800" y="4627800"/>
            <a:ext cx="9169200" cy="265068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chemeClr val="lt1"/>
                </a:solidFill>
                <a:effectLst/>
                <a:uFillTx/>
                <a:latin typeface="TITILLIUMMAPS29L-400WT"/>
              </a:rPr>
              <a:t>Subtitle</a:t>
            </a:r>
            <a:endParaRPr lang="es-ES" sz="13000" b="0" u="none" strike="noStrike">
              <a:solidFill>
                <a:schemeClr val="dk1"/>
              </a:solidFill>
              <a:effectLst/>
              <a:uFillTx/>
              <a:latin typeface="Calibri"/>
            </a:endParaRPr>
          </a:p>
        </p:txBody>
      </p:sp>
      <p:sp>
        <p:nvSpPr>
          <p:cNvPr id="145" name="PlaceHolder 4"/>
          <p:cNvSpPr>
            <a:spLocks noGrp="1"/>
          </p:cNvSpPr>
          <p:nvPr>
            <p:ph type="ftr" idx="20"/>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
        <p:nvSpPr>
          <p:cNvPr id="146" name="Rectángulo redondeado 17"/>
          <p:cNvSpPr/>
          <p:nvPr/>
        </p:nvSpPr>
        <p:spPr>
          <a:xfrm>
            <a:off x="672480" y="1903320"/>
            <a:ext cx="10278000" cy="176220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47" name="PlaceHolder 5"/>
          <p:cNvSpPr>
            <a:spLocks noGrp="1"/>
          </p:cNvSpPr>
          <p:nvPr>
            <p:ph type="body"/>
          </p:nvPr>
        </p:nvSpPr>
        <p:spPr>
          <a:xfrm>
            <a:off x="1279800" y="2258640"/>
            <a:ext cx="9169200" cy="100584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Chapter XX</a:t>
            </a:r>
            <a:endParaRPr lang="es-ES" sz="3000" b="0" u="none" strike="noStrike">
              <a:solidFill>
                <a:schemeClr val="dk1"/>
              </a:solidFill>
              <a:effectLst/>
              <a:uFillTx/>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asic">
    <p:bg>
      <p:bgPr>
        <a:solidFill>
          <a:srgbClr val="EEDE66"/>
        </a:solidFill>
        <a:effectLst/>
      </p:bgPr>
    </p:bg>
    <p:spTree>
      <p:nvGrpSpPr>
        <p:cNvPr id="1" name=""/>
        <p:cNvGrpSpPr/>
        <p:nvPr/>
      </p:nvGrpSpPr>
      <p:grpSpPr>
        <a:xfrm>
          <a:off x="0" y="0"/>
          <a:ext cx="0" cy="0"/>
          <a:chOff x="0" y="0"/>
          <a:chExt cx="0" cy="0"/>
        </a:xfrm>
      </p:grpSpPr>
      <p:pic>
        <p:nvPicPr>
          <p:cNvPr id="148" name="Imatge" descr="Imatge"/>
          <p:cNvPicPr/>
          <p:nvPr/>
        </p:nvPicPr>
        <p:blipFill>
          <a:blip r:embed="rId2"/>
          <a:stretch/>
        </p:blipFill>
        <p:spPr>
          <a:xfrm>
            <a:off x="672480" y="564120"/>
            <a:ext cx="3794400" cy="706680"/>
          </a:xfrm>
          <a:prstGeom prst="rect">
            <a:avLst/>
          </a:prstGeom>
          <a:noFill/>
          <a:ln w="12700">
            <a:noFill/>
          </a:ln>
        </p:spPr>
      </p:pic>
      <p:sp>
        <p:nvSpPr>
          <p:cNvPr id="149" name="PlaceHolder 1"/>
          <p:cNvSpPr>
            <a:spLocks noGrp="1"/>
          </p:cNvSpPr>
          <p:nvPr>
            <p:ph type="body"/>
          </p:nvPr>
        </p:nvSpPr>
        <p:spPr>
          <a:xfrm>
            <a:off x="1496520" y="7415640"/>
            <a:ext cx="13088160" cy="33973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50" name="PlaceHolder 2"/>
          <p:cNvSpPr>
            <a:spLocks noGrp="1"/>
          </p:cNvSpPr>
          <p:nvPr>
            <p:ph type="title"/>
          </p:nvPr>
        </p:nvSpPr>
        <p:spPr>
          <a:xfrm>
            <a:off x="1496520" y="3944520"/>
            <a:ext cx="10370880" cy="2650680"/>
          </a:xfrm>
          <a:prstGeom prst="rect">
            <a:avLst/>
          </a:prstGeom>
          <a:noFill/>
          <a:ln w="0">
            <a:noFill/>
          </a:ln>
        </p:spPr>
        <p:txBody>
          <a:bodyPr lIns="90000" tIns="45000" rIns="90000" bIns="45000" anchor="t">
            <a:noAutofit/>
          </a:bodyPr>
          <a:lstStyle/>
          <a:p>
            <a:pPr indent="0" defTabSz="914400">
              <a:lnSpc>
                <a:spcPct val="90000"/>
              </a:lnSpc>
              <a:buNone/>
            </a:pPr>
            <a:r>
              <a:rPr lang="es-MX" sz="20000" b="0" u="none" strike="noStrike">
                <a:solidFill>
                  <a:srgbClr val="4D4D4D"/>
                </a:solidFill>
                <a:effectLst/>
                <a:uFillTx/>
                <a:latin typeface="TITILLIUMMAPS29L-400WT"/>
              </a:rPr>
              <a:t>Subtitle</a:t>
            </a:r>
            <a:endParaRPr lang="es-ES" sz="20000" b="0" u="none" strike="noStrike">
              <a:solidFill>
                <a:schemeClr val="dk1"/>
              </a:solidFill>
              <a:effectLst/>
              <a:uFillTx/>
              <a:latin typeface="Calibri"/>
            </a:endParaRPr>
          </a:p>
        </p:txBody>
      </p:sp>
      <p:pic>
        <p:nvPicPr>
          <p:cNvPr id="151" name="Imagen 1"/>
          <p:cNvPicPr/>
          <p:nvPr/>
        </p:nvPicPr>
        <p:blipFill>
          <a:blip r:embed="rId3"/>
          <a:srcRect t="37137" b="37137"/>
          <a:stretch/>
        </p:blipFill>
        <p:spPr>
          <a:xfrm>
            <a:off x="-153000" y="212760"/>
            <a:ext cx="5445360" cy="1400400"/>
          </a:xfrm>
          <a:prstGeom prst="rect">
            <a:avLst/>
          </a:prstGeom>
          <a:noFill/>
          <a:ln w="0">
            <a:noFill/>
          </a:ln>
        </p:spPr>
      </p:pic>
      <p:sp>
        <p:nvSpPr>
          <p:cNvPr id="152" name="PlaceHolder 3"/>
          <p:cNvSpPr>
            <a:spLocks noGrp="1"/>
          </p:cNvSpPr>
          <p:nvPr>
            <p:ph type="ftr" idx="21"/>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asic">
    <p:bg>
      <p:bgPr>
        <a:solidFill>
          <a:srgbClr val="FFFFFF"/>
        </a:solidFill>
        <a:effectLst/>
      </p:bgPr>
    </p:bg>
    <p:spTree>
      <p:nvGrpSpPr>
        <p:cNvPr id="1" name=""/>
        <p:cNvGrpSpPr/>
        <p:nvPr/>
      </p:nvGrpSpPr>
      <p:grpSpPr>
        <a:xfrm>
          <a:off x="0" y="0"/>
          <a:ext cx="0" cy="0"/>
          <a:chOff x="0" y="0"/>
          <a:chExt cx="0" cy="0"/>
        </a:xfrm>
      </p:grpSpPr>
      <p:pic>
        <p:nvPicPr>
          <p:cNvPr id="153" name="Imatge" descr="Imatge"/>
          <p:cNvPicPr/>
          <p:nvPr/>
        </p:nvPicPr>
        <p:blipFill>
          <a:blip r:embed="rId2"/>
          <a:stretch/>
        </p:blipFill>
        <p:spPr>
          <a:xfrm>
            <a:off x="672480" y="564120"/>
            <a:ext cx="3794400" cy="706680"/>
          </a:xfrm>
          <a:prstGeom prst="rect">
            <a:avLst/>
          </a:prstGeom>
          <a:noFill/>
          <a:ln w="12700">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3_Basic">
    <p:bg>
      <p:bgPr>
        <a:solidFill>
          <a:srgbClr val="4D4D4D"/>
        </a:solidFill>
        <a:effectLst/>
      </p:bgPr>
    </p:bg>
    <p:spTree>
      <p:nvGrpSpPr>
        <p:cNvPr id="1" name=""/>
        <p:cNvGrpSpPr/>
        <p:nvPr/>
      </p:nvGrpSpPr>
      <p:grpSpPr>
        <a:xfrm>
          <a:off x="0" y="0"/>
          <a:ext cx="0" cy="0"/>
          <a:chOff x="0" y="0"/>
          <a:chExt cx="0" cy="0"/>
        </a:xfrm>
      </p:grpSpPr>
      <p:pic>
        <p:nvPicPr>
          <p:cNvPr id="154" name="Imatge" descr="Imatge"/>
          <p:cNvPicPr/>
          <p:nvPr/>
        </p:nvPicPr>
        <p:blipFill>
          <a:blip r:embed="rId2"/>
          <a:stretch/>
        </p:blipFill>
        <p:spPr>
          <a:xfrm>
            <a:off x="672480" y="564120"/>
            <a:ext cx="3794400" cy="706680"/>
          </a:xfrm>
          <a:prstGeom prst="rect">
            <a:avLst/>
          </a:prstGeom>
          <a:noFill/>
          <a:ln w="12700">
            <a:noFill/>
          </a:ln>
        </p:spPr>
      </p:pic>
      <p:sp>
        <p:nvSpPr>
          <p:cNvPr id="155" name="Paralelogramo 3"/>
          <p:cNvSpPr/>
          <p:nvPr/>
        </p:nvSpPr>
        <p:spPr>
          <a:xfrm flipH="1">
            <a:off x="5291640" y="866880"/>
            <a:ext cx="18497160" cy="1203732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56" name="PlaceHolder 1"/>
          <p:cNvSpPr>
            <a:spLocks noGrp="1"/>
          </p:cNvSpPr>
          <p:nvPr>
            <p:ph type="title"/>
          </p:nvPr>
        </p:nvSpPr>
        <p:spPr>
          <a:xfrm>
            <a:off x="6827760" y="839160"/>
            <a:ext cx="9159840" cy="375120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chemeClr val="lt1"/>
                </a:solidFill>
                <a:effectLst/>
                <a:uFillTx/>
                <a:latin typeface="TITILLIUMMAPS29L-400WT"/>
              </a:rPr>
              <a:t>Subtitle</a:t>
            </a:r>
            <a:r>
              <a:rPr sz="13000"/>
              <a:t/>
            </a:r>
            <a:br>
              <a:rPr sz="13000"/>
            </a:br>
            <a:r>
              <a:rPr lang="es-MX" sz="13000" b="0" u="none" strike="noStrike">
                <a:solidFill>
                  <a:schemeClr val="lt1"/>
                </a:solidFill>
                <a:effectLst/>
                <a:uFillTx/>
                <a:latin typeface="TITILLIUMMAPS29L-400WT"/>
              </a:rPr>
              <a:t>			example</a:t>
            </a:r>
            <a:endParaRPr lang="es-ES" sz="13000" b="0" u="none" strike="noStrike">
              <a:solidFill>
                <a:schemeClr val="dk1"/>
              </a:solidFill>
              <a:effectLst/>
              <a:uFillTx/>
              <a:latin typeface="Calibri"/>
            </a:endParaRPr>
          </a:p>
        </p:txBody>
      </p:sp>
      <p:sp>
        <p:nvSpPr>
          <p:cNvPr id="157" name="PlaceHolder 2"/>
          <p:cNvSpPr>
            <a:spLocks noGrp="1"/>
          </p:cNvSpPr>
          <p:nvPr>
            <p:ph type="body"/>
          </p:nvPr>
        </p:nvSpPr>
        <p:spPr>
          <a:xfrm>
            <a:off x="9737280" y="10010520"/>
            <a:ext cx="12623760" cy="26521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158" name="PlaceHolder 3"/>
          <p:cNvSpPr>
            <a:spLocks noGrp="1"/>
          </p:cNvSpPr>
          <p:nvPr>
            <p:ph type="ftr" idx="22"/>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FFFFFF"/>
              </a:solidFill>
              <a:effectLst/>
              <a:uFillTx/>
              <a:latin typeface="Times New Roman"/>
            </a:endParaRPr>
          </a:p>
        </p:txBody>
      </p:sp>
      <p:pic>
        <p:nvPicPr>
          <p:cNvPr id="159" name="Imagen 5"/>
          <p:cNvPicPr/>
          <p:nvPr/>
        </p:nvPicPr>
        <p:blipFill>
          <a:blip r:embed="rId3"/>
          <a:srcRect l="29845" t="37137" b="37137"/>
          <a:stretch/>
        </p:blipFill>
        <p:spPr>
          <a:xfrm>
            <a:off x="1472040" y="212760"/>
            <a:ext cx="3820320" cy="1400400"/>
          </a:xfrm>
          <a:prstGeom prst="rect">
            <a:avLst/>
          </a:prstGeom>
          <a:noFill/>
          <a:ln w="0">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asic">
    <p:bg>
      <p:bgPr>
        <a:solidFill>
          <a:srgbClr val="79C59F"/>
        </a:solidFill>
        <a:effectLst/>
      </p:bgPr>
    </p:bg>
    <p:spTree>
      <p:nvGrpSpPr>
        <p:cNvPr id="1" name=""/>
        <p:cNvGrpSpPr/>
        <p:nvPr/>
      </p:nvGrpSpPr>
      <p:grpSpPr>
        <a:xfrm>
          <a:off x="0" y="0"/>
          <a:ext cx="0" cy="0"/>
          <a:chOff x="0" y="0"/>
          <a:chExt cx="0" cy="0"/>
        </a:xfrm>
      </p:grpSpPr>
      <p:pic>
        <p:nvPicPr>
          <p:cNvPr id="160" name="Imatge" descr="Imatge"/>
          <p:cNvPicPr/>
          <p:nvPr/>
        </p:nvPicPr>
        <p:blipFill>
          <a:blip r:embed="rId2"/>
          <a:stretch/>
        </p:blipFill>
        <p:spPr>
          <a:xfrm>
            <a:off x="672480" y="564120"/>
            <a:ext cx="3794400" cy="706680"/>
          </a:xfrm>
          <a:prstGeom prst="rect">
            <a:avLst/>
          </a:prstGeom>
          <a:noFill/>
          <a:ln w="12700">
            <a:noFill/>
          </a:ln>
        </p:spPr>
      </p:pic>
      <p:sp>
        <p:nvSpPr>
          <p:cNvPr id="161"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162" name="PlaceHolder 2"/>
          <p:cNvSpPr>
            <a:spLocks noGrp="1"/>
          </p:cNvSpPr>
          <p:nvPr>
            <p:ph type="body"/>
          </p:nvPr>
        </p:nvSpPr>
        <p:spPr>
          <a:xfrm>
            <a:off x="1279800" y="714888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63" name="PlaceHolder 3"/>
          <p:cNvSpPr>
            <a:spLocks noGrp="1"/>
          </p:cNvSpPr>
          <p:nvPr>
            <p:ph type="title"/>
          </p:nvPr>
        </p:nvSpPr>
        <p:spPr>
          <a:xfrm>
            <a:off x="1279800" y="3663720"/>
            <a:ext cx="10370880" cy="2650680"/>
          </a:xfrm>
          <a:prstGeom prst="rect">
            <a:avLst/>
          </a:prstGeom>
          <a:noFill/>
          <a:ln w="0">
            <a:noFill/>
          </a:ln>
        </p:spPr>
        <p:txBody>
          <a:bodyPr lIns="90000" tIns="45000" rIns="90000" bIns="45000" anchor="t">
            <a:noAutofit/>
          </a:bodyPr>
          <a:lstStyle/>
          <a:p>
            <a:pPr indent="0" defTabSz="914400">
              <a:lnSpc>
                <a:spcPct val="90000"/>
              </a:lnSpc>
              <a:buNone/>
            </a:pPr>
            <a:r>
              <a:rPr lang="es-MX" sz="20000" b="0" u="none" strike="noStrike">
                <a:solidFill>
                  <a:schemeClr val="lt1"/>
                </a:solidFill>
                <a:effectLst/>
                <a:uFillTx/>
                <a:latin typeface="TITILLIUMMAPS29L-400WT"/>
              </a:rPr>
              <a:t>Subtitle</a:t>
            </a:r>
            <a:endParaRPr lang="es-ES" sz="20000" b="0" u="none" strike="noStrike">
              <a:solidFill>
                <a:schemeClr val="dk1"/>
              </a:solidFill>
              <a:effectLst/>
              <a:uFillTx/>
              <a:latin typeface="Calibri"/>
            </a:endParaRPr>
          </a:p>
        </p:txBody>
      </p:sp>
      <p:pic>
        <p:nvPicPr>
          <p:cNvPr id="164" name="Imagen 16"/>
          <p:cNvPicPr/>
          <p:nvPr/>
        </p:nvPicPr>
        <p:blipFill>
          <a:blip r:embed="rId3"/>
          <a:srcRect t="37137" b="37137"/>
          <a:stretch/>
        </p:blipFill>
        <p:spPr>
          <a:xfrm>
            <a:off x="-153000" y="212760"/>
            <a:ext cx="5445360" cy="1400400"/>
          </a:xfrm>
          <a:prstGeom prst="rect">
            <a:avLst/>
          </a:prstGeom>
          <a:noFill/>
          <a:ln w="0">
            <a:noFill/>
          </a:ln>
        </p:spPr>
      </p:pic>
      <p:sp>
        <p:nvSpPr>
          <p:cNvPr id="165" name="PlaceHolder 4"/>
          <p:cNvSpPr>
            <a:spLocks noGrp="1"/>
          </p:cNvSpPr>
          <p:nvPr>
            <p:ph type="ftr" idx="23"/>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1_Basic">
    <p:bg>
      <p:bgPr>
        <a:solidFill>
          <a:srgbClr val="FFFFFF"/>
        </a:solidFill>
        <a:effectLst/>
      </p:bgPr>
    </p:bg>
    <p:spTree>
      <p:nvGrpSpPr>
        <p:cNvPr id="1" name=""/>
        <p:cNvGrpSpPr/>
        <p:nvPr/>
      </p:nvGrpSpPr>
      <p:grpSpPr>
        <a:xfrm>
          <a:off x="0" y="0"/>
          <a:ext cx="0" cy="0"/>
          <a:chOff x="0" y="0"/>
          <a:chExt cx="0" cy="0"/>
        </a:xfrm>
      </p:grpSpPr>
      <p:pic>
        <p:nvPicPr>
          <p:cNvPr id="166" name="Imatge" descr="Imatge"/>
          <p:cNvPicPr/>
          <p:nvPr/>
        </p:nvPicPr>
        <p:blipFill>
          <a:blip r:embed="rId2"/>
          <a:stretch/>
        </p:blipFill>
        <p:spPr>
          <a:xfrm>
            <a:off x="672480" y="564120"/>
            <a:ext cx="3794400" cy="706680"/>
          </a:xfrm>
          <a:prstGeom prst="rect">
            <a:avLst/>
          </a:prstGeom>
          <a:noFill/>
          <a:ln w="12700">
            <a:noFill/>
          </a:ln>
        </p:spPr>
      </p:pic>
      <p:sp>
        <p:nvSpPr>
          <p:cNvPr id="167"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168" name="PlaceHolder 2"/>
          <p:cNvSpPr>
            <a:spLocks noGrp="1"/>
          </p:cNvSpPr>
          <p:nvPr>
            <p:ph type="body"/>
          </p:nvPr>
        </p:nvSpPr>
        <p:spPr>
          <a:xfrm>
            <a:off x="594360" y="12876840"/>
            <a:ext cx="8124480" cy="54900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ES" sz="2000" b="0" u="none" strike="noStrike">
                <a:solidFill>
                  <a:schemeClr val="lt1"/>
                </a:solidFill>
                <a:effectLst/>
                <a:uFillTx/>
                <a:latin typeface="Calibri"/>
              </a:rPr>
              <a:t>Presentation name | Speaker | Date</a:t>
            </a:r>
            <a:endParaRPr lang="es-ES" sz="2000" b="0" u="none" strike="noStrike">
              <a:solidFill>
                <a:schemeClr val="dk1"/>
              </a:solidFill>
              <a:effectLst/>
              <a:uFillTx/>
              <a:latin typeface="Calibri"/>
            </a:endParaRPr>
          </a:p>
        </p:txBody>
      </p:sp>
      <p:sp>
        <p:nvSpPr>
          <p:cNvPr id="169" name="Rectángulo redondeado 1"/>
          <p:cNvSpPr/>
          <p:nvPr/>
        </p:nvSpPr>
        <p:spPr>
          <a:xfrm>
            <a:off x="672480" y="3961080"/>
            <a:ext cx="10278000" cy="3091320"/>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70" name="Rectángulo redondeado 3"/>
          <p:cNvSpPr/>
          <p:nvPr/>
        </p:nvSpPr>
        <p:spPr>
          <a:xfrm>
            <a:off x="672480" y="7278840"/>
            <a:ext cx="10278000" cy="53074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71" name="PlaceHolder 3"/>
          <p:cNvSpPr>
            <a:spLocks noGrp="1"/>
          </p:cNvSpPr>
          <p:nvPr>
            <p:ph type="body"/>
          </p:nvPr>
        </p:nvSpPr>
        <p:spPr>
          <a:xfrm>
            <a:off x="1279800" y="794556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72" name="PlaceHolder 4"/>
          <p:cNvSpPr>
            <a:spLocks noGrp="1"/>
          </p:cNvSpPr>
          <p:nvPr>
            <p:ph type="title"/>
          </p:nvPr>
        </p:nvSpPr>
        <p:spPr>
          <a:xfrm>
            <a:off x="1279800" y="4627800"/>
            <a:ext cx="9169200" cy="265068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chemeClr val="lt1"/>
                </a:solidFill>
                <a:effectLst/>
                <a:uFillTx/>
                <a:latin typeface="TITILLIUMMAPS29L-400WT"/>
              </a:rPr>
              <a:t>Subtitle</a:t>
            </a:r>
            <a:endParaRPr lang="es-ES" sz="13000" b="0" u="none" strike="noStrike">
              <a:solidFill>
                <a:schemeClr val="dk1"/>
              </a:solidFill>
              <a:effectLst/>
              <a:uFillTx/>
              <a:latin typeface="Calibri"/>
            </a:endParaRPr>
          </a:p>
        </p:txBody>
      </p:sp>
      <p:sp>
        <p:nvSpPr>
          <p:cNvPr id="173" name="PlaceHolder 5"/>
          <p:cNvSpPr>
            <a:spLocks noGrp="1"/>
          </p:cNvSpPr>
          <p:nvPr>
            <p:ph type="ftr" idx="24"/>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
        <p:nvSpPr>
          <p:cNvPr id="174" name="Rectángulo redondeado 7"/>
          <p:cNvSpPr/>
          <p:nvPr/>
        </p:nvSpPr>
        <p:spPr>
          <a:xfrm>
            <a:off x="672480" y="1903320"/>
            <a:ext cx="10278000" cy="176220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75" name="PlaceHolder 6"/>
          <p:cNvSpPr>
            <a:spLocks noGrp="1"/>
          </p:cNvSpPr>
          <p:nvPr>
            <p:ph type="body"/>
          </p:nvPr>
        </p:nvSpPr>
        <p:spPr>
          <a:xfrm>
            <a:off x="1279800" y="2258640"/>
            <a:ext cx="9169200" cy="100584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1"/>
                </a:solidFill>
                <a:effectLst/>
                <a:uFillTx/>
                <a:latin typeface="Calibri Light"/>
              </a:rPr>
              <a:t>Chapter XX</a:t>
            </a:r>
            <a:endParaRPr lang="es-ES" sz="3000" b="0" u="none" strike="noStrike">
              <a:solidFill>
                <a:schemeClr val="dk1"/>
              </a:solidFill>
              <a:effectLst/>
              <a:uFillTx/>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yan - block">
    <p:bg>
      <p:bgPr>
        <a:solidFill>
          <a:srgbClr val="FFFFFF"/>
        </a:solidFill>
        <a:effectLst/>
      </p:bgPr>
    </p:bg>
    <p:spTree>
      <p:nvGrpSpPr>
        <p:cNvPr id="1" name=""/>
        <p:cNvGrpSpPr/>
        <p:nvPr/>
      </p:nvGrpSpPr>
      <p:grpSpPr>
        <a:xfrm>
          <a:off x="0" y="0"/>
          <a:ext cx="0" cy="0"/>
          <a:chOff x="0" y="0"/>
          <a:chExt cx="0" cy="0"/>
        </a:xfrm>
      </p:grpSpPr>
      <p:pic>
        <p:nvPicPr>
          <p:cNvPr id="176" name="Imatge" descr="Imatge"/>
          <p:cNvPicPr/>
          <p:nvPr/>
        </p:nvPicPr>
        <p:blipFill>
          <a:blip r:embed="rId2"/>
          <a:stretch/>
        </p:blipFill>
        <p:spPr>
          <a:xfrm>
            <a:off x="672480" y="564120"/>
            <a:ext cx="3794400" cy="706680"/>
          </a:xfrm>
          <a:prstGeom prst="rect">
            <a:avLst/>
          </a:prstGeom>
          <a:noFill/>
          <a:ln w="12700">
            <a:noFill/>
          </a:ln>
        </p:spPr>
      </p:pic>
      <p:sp>
        <p:nvSpPr>
          <p:cNvPr id="177" name="Rectángulo redondeado 1"/>
          <p:cNvSpPr/>
          <p:nvPr/>
        </p:nvSpPr>
        <p:spPr>
          <a:xfrm>
            <a:off x="672480" y="2116080"/>
            <a:ext cx="23023440" cy="9561600"/>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78" name="PlaceHolder 1"/>
          <p:cNvSpPr>
            <a:spLocks noGrp="1"/>
          </p:cNvSpPr>
          <p:nvPr>
            <p:ph type="body"/>
          </p:nvPr>
        </p:nvSpPr>
        <p:spPr>
          <a:xfrm>
            <a:off x="2079000" y="393624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179" name="PlaceHolder 2"/>
          <p:cNvSpPr>
            <a:spLocks noGrp="1"/>
          </p:cNvSpPr>
          <p:nvPr>
            <p:ph type="body"/>
          </p:nvPr>
        </p:nvSpPr>
        <p:spPr>
          <a:xfrm>
            <a:off x="2079000" y="498204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180" name="PlaceHolder 3"/>
          <p:cNvSpPr>
            <a:spLocks noGrp="1"/>
          </p:cNvSpPr>
          <p:nvPr>
            <p:ph type="body"/>
          </p:nvPr>
        </p:nvSpPr>
        <p:spPr>
          <a:xfrm>
            <a:off x="2079000" y="662328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181" name="PlaceHolder 4"/>
          <p:cNvSpPr>
            <a:spLocks noGrp="1"/>
          </p:cNvSpPr>
          <p:nvPr>
            <p:ph type="body"/>
          </p:nvPr>
        </p:nvSpPr>
        <p:spPr>
          <a:xfrm>
            <a:off x="672480" y="12876840"/>
            <a:ext cx="8124480" cy="54900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ES" sz="2000" b="0" u="none" strike="noStrike">
                <a:solidFill>
                  <a:schemeClr val="lt1">
                    <a:lumMod val="50000"/>
                  </a:schemeClr>
                </a:solidFill>
                <a:effectLst/>
                <a:uFillTx/>
                <a:latin typeface="Calibri"/>
              </a:rPr>
              <a:t>Presentation name | Speaker | Date</a:t>
            </a:r>
            <a:endParaRPr lang="es-ES" sz="2000" b="0" u="none" strike="noStrike">
              <a:solidFill>
                <a:schemeClr val="dk1"/>
              </a:solidFill>
              <a:effectLst/>
              <a:uFillTx/>
              <a:latin typeface="Calibri"/>
            </a:endParaRPr>
          </a:p>
        </p:txBody>
      </p:sp>
      <p:pic>
        <p:nvPicPr>
          <p:cNvPr id="182" name="Imatge" descr="Imatge"/>
          <p:cNvPicPr/>
          <p:nvPr/>
        </p:nvPicPr>
        <p:blipFill>
          <a:blip r:embed="rId2"/>
          <a:stretch/>
        </p:blipFill>
        <p:spPr>
          <a:xfrm>
            <a:off x="672480" y="564120"/>
            <a:ext cx="3794400" cy="706680"/>
          </a:xfrm>
          <a:prstGeom prst="rect">
            <a:avLst/>
          </a:prstGeom>
          <a:noFill/>
          <a:ln w="12700">
            <a:noFill/>
          </a:ln>
        </p:spPr>
      </p:pic>
      <p:sp>
        <p:nvSpPr>
          <p:cNvPr id="183" name="PlaceHolder 5"/>
          <p:cNvSpPr>
            <a:spLocks noGrp="1"/>
          </p:cNvSpPr>
          <p:nvPr>
            <p:ph type="ftr" idx="25"/>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cyan - image">
    <p:bg>
      <p:bgPr>
        <a:solidFill>
          <a:srgbClr val="FFFFFF"/>
        </a:solidFill>
        <a:effectLst/>
      </p:bgPr>
    </p:bg>
    <p:spTree>
      <p:nvGrpSpPr>
        <p:cNvPr id="1" name=""/>
        <p:cNvGrpSpPr/>
        <p:nvPr/>
      </p:nvGrpSpPr>
      <p:grpSpPr>
        <a:xfrm>
          <a:off x="0" y="0"/>
          <a:ext cx="0" cy="0"/>
          <a:chOff x="0" y="0"/>
          <a:chExt cx="0" cy="0"/>
        </a:xfrm>
      </p:grpSpPr>
      <p:pic>
        <p:nvPicPr>
          <p:cNvPr id="184" name="Imatge" descr="Imatge"/>
          <p:cNvPicPr/>
          <p:nvPr/>
        </p:nvPicPr>
        <p:blipFill>
          <a:blip r:embed="rId2"/>
          <a:stretch/>
        </p:blipFill>
        <p:spPr>
          <a:xfrm>
            <a:off x="672480" y="564120"/>
            <a:ext cx="3794400" cy="706680"/>
          </a:xfrm>
          <a:prstGeom prst="rect">
            <a:avLst/>
          </a:prstGeom>
          <a:noFill/>
          <a:ln w="12700">
            <a:noFill/>
          </a:ln>
        </p:spPr>
      </p:pic>
      <p:sp>
        <p:nvSpPr>
          <p:cNvPr id="185" name="Rectángulo redondeado 2"/>
          <p:cNvSpPr/>
          <p:nvPr/>
        </p:nvSpPr>
        <p:spPr>
          <a:xfrm>
            <a:off x="672480" y="2116080"/>
            <a:ext cx="14649120" cy="9561600"/>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86" name="PlaceHolder 1"/>
          <p:cNvSpPr>
            <a:spLocks noGrp="1"/>
          </p:cNvSpPr>
          <p:nvPr>
            <p:ph type="body"/>
          </p:nvPr>
        </p:nvSpPr>
        <p:spPr>
          <a:xfrm>
            <a:off x="12009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rgbClr val="4D4D4D"/>
                </a:solidFill>
                <a:effectLst/>
                <a:uFillTx/>
                <a:latin typeface="TITILLIUMMAPS29L-400WT"/>
              </a:rPr>
              <a:t>Title</a:t>
            </a:r>
            <a:endParaRPr lang="es-ES" sz="5000" b="0" u="none" strike="noStrike">
              <a:solidFill>
                <a:schemeClr val="dk1"/>
              </a:solidFill>
              <a:effectLst/>
              <a:uFillTx/>
              <a:latin typeface="Calibri"/>
            </a:endParaRPr>
          </a:p>
        </p:txBody>
      </p:sp>
      <p:sp>
        <p:nvSpPr>
          <p:cNvPr id="187" name="PlaceHolder 2"/>
          <p:cNvSpPr>
            <a:spLocks noGrp="1"/>
          </p:cNvSpPr>
          <p:nvPr>
            <p:ph type="body"/>
          </p:nvPr>
        </p:nvSpPr>
        <p:spPr>
          <a:xfrm>
            <a:off x="1200960" y="6606720"/>
            <a:ext cx="1342908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endParaRPr lang="es-ES" sz="3000" b="0" u="none" strike="noStrike">
              <a:solidFill>
                <a:schemeClr val="dk1"/>
              </a:solidFill>
              <a:effectLst/>
              <a:uFillTx/>
              <a:latin typeface="Calibri"/>
            </a:endParaRPr>
          </a:p>
        </p:txBody>
      </p:sp>
      <p:sp>
        <p:nvSpPr>
          <p:cNvPr id="188" name="PlaceHolder 3"/>
          <p:cNvSpPr>
            <a:spLocks noGrp="1"/>
          </p:cNvSpPr>
          <p:nvPr>
            <p:ph type="body"/>
          </p:nvPr>
        </p:nvSpPr>
        <p:spPr>
          <a:xfrm>
            <a:off x="15978600" y="340920"/>
            <a:ext cx="812448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189" name="Imatge" descr="Imatge"/>
          <p:cNvPicPr/>
          <p:nvPr/>
        </p:nvPicPr>
        <p:blipFill>
          <a:blip r:embed="rId2"/>
          <a:stretch/>
        </p:blipFill>
        <p:spPr>
          <a:xfrm>
            <a:off x="672480" y="564120"/>
            <a:ext cx="3794400" cy="706680"/>
          </a:xfrm>
          <a:prstGeom prst="rect">
            <a:avLst/>
          </a:prstGeom>
          <a:noFill/>
          <a:ln w="12700">
            <a:noFill/>
          </a:ln>
        </p:spPr>
      </p:pic>
      <p:sp>
        <p:nvSpPr>
          <p:cNvPr id="190" name="PlaceHolder 4"/>
          <p:cNvSpPr>
            <a:spLocks noGrp="1"/>
          </p:cNvSpPr>
          <p:nvPr>
            <p:ph type="ftr" idx="26"/>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yan - image">
    <p:bg>
      <p:bgPr>
        <a:solidFill>
          <a:srgbClr val="FFFFFF"/>
        </a:solidFill>
        <a:effectLst/>
      </p:bgPr>
    </p:bg>
    <p:spTree>
      <p:nvGrpSpPr>
        <p:cNvPr id="1" name=""/>
        <p:cNvGrpSpPr/>
        <p:nvPr/>
      </p:nvGrpSpPr>
      <p:grpSpPr>
        <a:xfrm>
          <a:off x="0" y="0"/>
          <a:ext cx="0" cy="0"/>
          <a:chOff x="0" y="0"/>
          <a:chExt cx="0" cy="0"/>
        </a:xfrm>
      </p:grpSpPr>
      <p:pic>
        <p:nvPicPr>
          <p:cNvPr id="191" name="Imatge" descr="Imatge"/>
          <p:cNvPicPr/>
          <p:nvPr/>
        </p:nvPicPr>
        <p:blipFill>
          <a:blip r:embed="rId2"/>
          <a:stretch/>
        </p:blipFill>
        <p:spPr>
          <a:xfrm>
            <a:off x="672480" y="564120"/>
            <a:ext cx="3794400" cy="706680"/>
          </a:xfrm>
          <a:prstGeom prst="rect">
            <a:avLst/>
          </a:prstGeom>
          <a:noFill/>
          <a:ln w="12700">
            <a:noFill/>
          </a:ln>
        </p:spPr>
      </p:pic>
      <p:sp>
        <p:nvSpPr>
          <p:cNvPr id="192" name="Rectángulo redondeado 2"/>
          <p:cNvSpPr/>
          <p:nvPr/>
        </p:nvSpPr>
        <p:spPr>
          <a:xfrm>
            <a:off x="672480" y="2116080"/>
            <a:ext cx="10587600" cy="9561600"/>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193" name="PlaceHolder 1"/>
          <p:cNvSpPr>
            <a:spLocks noGrp="1"/>
          </p:cNvSpPr>
          <p:nvPr>
            <p:ph type="body"/>
          </p:nvPr>
        </p:nvSpPr>
        <p:spPr>
          <a:xfrm>
            <a:off x="1401480" y="2747520"/>
            <a:ext cx="756108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dk1"/>
                </a:solidFill>
                <a:effectLst/>
                <a:uFillTx/>
                <a:latin typeface="TITILLIUMMAPS29L-400WT"/>
              </a:rPr>
              <a:t>Title</a:t>
            </a:r>
            <a:endParaRPr lang="es-ES" sz="5000" b="0" u="none" strike="noStrike">
              <a:solidFill>
                <a:schemeClr val="dk1"/>
              </a:solidFill>
              <a:effectLst/>
              <a:uFillTx/>
              <a:latin typeface="Calibri"/>
            </a:endParaRPr>
          </a:p>
        </p:txBody>
      </p:sp>
      <p:sp>
        <p:nvSpPr>
          <p:cNvPr id="194" name="PlaceHolder 2"/>
          <p:cNvSpPr>
            <a:spLocks noGrp="1"/>
          </p:cNvSpPr>
          <p:nvPr>
            <p:ph type="body"/>
          </p:nvPr>
        </p:nvSpPr>
        <p:spPr>
          <a:xfrm>
            <a:off x="1401480" y="6791040"/>
            <a:ext cx="9062640" cy="417744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195" name="Imatge" descr="Imatge"/>
          <p:cNvPicPr/>
          <p:nvPr/>
        </p:nvPicPr>
        <p:blipFill>
          <a:blip r:embed="rId2"/>
          <a:stretch/>
        </p:blipFill>
        <p:spPr>
          <a:xfrm>
            <a:off x="672480" y="564120"/>
            <a:ext cx="3794400" cy="706680"/>
          </a:xfrm>
          <a:prstGeom prst="rect">
            <a:avLst/>
          </a:prstGeom>
          <a:noFill/>
          <a:ln w="12700">
            <a:noFill/>
          </a:ln>
        </p:spPr>
      </p:pic>
      <p:sp>
        <p:nvSpPr>
          <p:cNvPr id="196" name="PlaceHolder 3"/>
          <p:cNvSpPr>
            <a:spLocks noGrp="1"/>
          </p:cNvSpPr>
          <p:nvPr>
            <p:ph type="body"/>
          </p:nvPr>
        </p:nvSpPr>
        <p:spPr>
          <a:xfrm>
            <a:off x="11989440" y="340920"/>
            <a:ext cx="1207440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197" name="PlaceHolder 4"/>
          <p:cNvSpPr>
            <a:spLocks noGrp="1"/>
          </p:cNvSpPr>
          <p:nvPr>
            <p:ph type="ftr" idx="27"/>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cyan - image">
    <p:bg>
      <p:bgPr>
        <a:solidFill>
          <a:srgbClr val="FFFFFF"/>
        </a:solidFill>
        <a:effectLst/>
      </p:bgPr>
    </p:bg>
    <p:spTree>
      <p:nvGrpSpPr>
        <p:cNvPr id="1" name=""/>
        <p:cNvGrpSpPr/>
        <p:nvPr/>
      </p:nvGrpSpPr>
      <p:grpSpPr>
        <a:xfrm>
          <a:off x="0" y="0"/>
          <a:ext cx="0" cy="0"/>
          <a:chOff x="0" y="0"/>
          <a:chExt cx="0" cy="0"/>
        </a:xfrm>
      </p:grpSpPr>
      <p:pic>
        <p:nvPicPr>
          <p:cNvPr id="18" name="Imatge" descr="Imatge"/>
          <p:cNvPicPr/>
          <p:nvPr/>
        </p:nvPicPr>
        <p:blipFill>
          <a:blip r:embed="rId2"/>
          <a:stretch/>
        </p:blipFill>
        <p:spPr>
          <a:xfrm>
            <a:off x="672480" y="564120"/>
            <a:ext cx="3794400" cy="706680"/>
          </a:xfrm>
          <a:prstGeom prst="rect">
            <a:avLst/>
          </a:prstGeom>
          <a:noFill/>
          <a:ln w="12700">
            <a:noFill/>
          </a:ln>
        </p:spPr>
      </p:pic>
      <p:sp>
        <p:nvSpPr>
          <p:cNvPr id="19" name="Rectángulo redondeado 1"/>
          <p:cNvSpPr/>
          <p:nvPr/>
        </p:nvSpPr>
        <p:spPr>
          <a:xfrm>
            <a:off x="672480" y="4643640"/>
            <a:ext cx="5535360" cy="6565320"/>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0" name="Rectángulo redondeado 3"/>
          <p:cNvSpPr/>
          <p:nvPr/>
        </p:nvSpPr>
        <p:spPr>
          <a:xfrm>
            <a:off x="672480" y="11525760"/>
            <a:ext cx="5535360" cy="910080"/>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1" name="Rectángulo redondeado 2"/>
          <p:cNvSpPr/>
          <p:nvPr/>
        </p:nvSpPr>
        <p:spPr>
          <a:xfrm>
            <a:off x="672480" y="2116080"/>
            <a:ext cx="5535360" cy="221040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2" name="PlaceHolder 1"/>
          <p:cNvSpPr>
            <a:spLocks noGrp="1"/>
          </p:cNvSpPr>
          <p:nvPr>
            <p:ph type="body"/>
          </p:nvPr>
        </p:nvSpPr>
        <p:spPr>
          <a:xfrm>
            <a:off x="11397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rgbClr val="4D4D4D"/>
                </a:solidFill>
                <a:effectLst/>
                <a:uFillTx/>
                <a:latin typeface="TITILLIUMMAPS29L-400WT"/>
              </a:rPr>
              <a:t>Title</a:t>
            </a:r>
            <a:endParaRPr lang="es-ES" sz="5000" b="0" u="none" strike="noStrike">
              <a:solidFill>
                <a:schemeClr val="dk1"/>
              </a:solidFill>
              <a:effectLst/>
              <a:uFillTx/>
              <a:latin typeface="Calibri"/>
            </a:endParaRPr>
          </a:p>
        </p:txBody>
      </p:sp>
      <p:sp>
        <p:nvSpPr>
          <p:cNvPr id="23" name="PlaceHolder 2"/>
          <p:cNvSpPr>
            <a:spLocks noGrp="1"/>
          </p:cNvSpPr>
          <p:nvPr>
            <p:ph type="body"/>
          </p:nvPr>
        </p:nvSpPr>
        <p:spPr>
          <a:xfrm>
            <a:off x="1113480" y="6134760"/>
            <a:ext cx="457164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p:txBody>
      </p:sp>
      <p:sp>
        <p:nvSpPr>
          <p:cNvPr id="24" name="PlaceHolder 3"/>
          <p:cNvSpPr>
            <a:spLocks noGrp="1"/>
          </p:cNvSpPr>
          <p:nvPr>
            <p:ph type="body"/>
          </p:nvPr>
        </p:nvSpPr>
        <p:spPr>
          <a:xfrm>
            <a:off x="6880320" y="532800"/>
            <a:ext cx="16830720" cy="126158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25" name="PlaceHolder 4"/>
          <p:cNvSpPr>
            <a:spLocks noGrp="1"/>
          </p:cNvSpPr>
          <p:nvPr>
            <p:ph type="body"/>
          </p:nvPr>
        </p:nvSpPr>
        <p:spPr>
          <a:xfrm>
            <a:off x="1113480" y="11704320"/>
            <a:ext cx="4571640" cy="58464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2000" b="0" u="none" strike="noStrike">
                <a:solidFill>
                  <a:srgbClr val="040C28"/>
                </a:solidFill>
                <a:effectLst/>
                <a:uFillTx/>
                <a:latin typeface="Google Sans"/>
              </a:rPr>
              <a:t>© Photo credits</a:t>
            </a:r>
            <a:endParaRPr lang="es-ES" sz="2000" b="0" u="none" strike="noStrike">
              <a:solidFill>
                <a:schemeClr val="dk1"/>
              </a:solidFill>
              <a:effectLst/>
              <a:uFillTx/>
              <a:latin typeface="Calibri"/>
            </a:endParaRPr>
          </a:p>
        </p:txBody>
      </p:sp>
      <p:sp>
        <p:nvSpPr>
          <p:cNvPr id="26" name="PlaceHolder 5"/>
          <p:cNvSpPr>
            <a:spLocks noGrp="1"/>
          </p:cNvSpPr>
          <p:nvPr>
            <p:ph type="ftr" idx="3"/>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cyan - image">
    <p:bg>
      <p:bgPr>
        <a:solidFill>
          <a:srgbClr val="FFFFFF"/>
        </a:solidFill>
        <a:effectLst/>
      </p:bgPr>
    </p:bg>
    <p:spTree>
      <p:nvGrpSpPr>
        <p:cNvPr id="1" name=""/>
        <p:cNvGrpSpPr/>
        <p:nvPr/>
      </p:nvGrpSpPr>
      <p:grpSpPr>
        <a:xfrm>
          <a:off x="0" y="0"/>
          <a:ext cx="0" cy="0"/>
          <a:chOff x="0" y="0"/>
          <a:chExt cx="0" cy="0"/>
        </a:xfrm>
      </p:grpSpPr>
      <p:pic>
        <p:nvPicPr>
          <p:cNvPr id="198" name="Imatge" descr="Imatge"/>
          <p:cNvPicPr/>
          <p:nvPr/>
        </p:nvPicPr>
        <p:blipFill>
          <a:blip r:embed="rId2"/>
          <a:stretch/>
        </p:blipFill>
        <p:spPr>
          <a:xfrm>
            <a:off x="672480" y="564120"/>
            <a:ext cx="3794400" cy="706680"/>
          </a:xfrm>
          <a:prstGeom prst="rect">
            <a:avLst/>
          </a:prstGeom>
          <a:noFill/>
          <a:ln w="12700">
            <a:noFill/>
          </a:ln>
        </p:spPr>
      </p:pic>
      <p:sp>
        <p:nvSpPr>
          <p:cNvPr id="199" name="Rectángulo redondeado 2"/>
          <p:cNvSpPr/>
          <p:nvPr/>
        </p:nvSpPr>
        <p:spPr>
          <a:xfrm>
            <a:off x="672480" y="2116080"/>
            <a:ext cx="6172200" cy="9561600"/>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00" name="PlaceHolder 1"/>
          <p:cNvSpPr>
            <a:spLocks noGrp="1"/>
          </p:cNvSpPr>
          <p:nvPr>
            <p:ph type="body"/>
          </p:nvPr>
        </p:nvSpPr>
        <p:spPr>
          <a:xfrm>
            <a:off x="12009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dk1"/>
                </a:solidFill>
                <a:effectLst/>
                <a:uFillTx/>
                <a:latin typeface="TITILLIUMMAPS29L-400WT"/>
              </a:rPr>
              <a:t>Title</a:t>
            </a:r>
            <a:endParaRPr lang="es-ES" sz="5000" b="0" u="none" strike="noStrike">
              <a:solidFill>
                <a:schemeClr val="dk1"/>
              </a:solidFill>
              <a:effectLst/>
              <a:uFillTx/>
              <a:latin typeface="Calibri"/>
            </a:endParaRPr>
          </a:p>
        </p:txBody>
      </p:sp>
      <p:sp>
        <p:nvSpPr>
          <p:cNvPr id="201" name="PlaceHolder 2"/>
          <p:cNvSpPr>
            <a:spLocks noGrp="1"/>
          </p:cNvSpPr>
          <p:nvPr>
            <p:ph type="body"/>
          </p:nvPr>
        </p:nvSpPr>
        <p:spPr>
          <a:xfrm>
            <a:off x="1200960" y="6606720"/>
            <a:ext cx="457164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p:txBody>
      </p:sp>
      <p:sp>
        <p:nvSpPr>
          <p:cNvPr id="202" name="PlaceHolder 3"/>
          <p:cNvSpPr>
            <a:spLocks noGrp="1"/>
          </p:cNvSpPr>
          <p:nvPr>
            <p:ph type="body"/>
          </p:nvPr>
        </p:nvSpPr>
        <p:spPr>
          <a:xfrm>
            <a:off x="7312320" y="340920"/>
            <a:ext cx="1679076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03" name="Imatge" descr="Imatge"/>
          <p:cNvPicPr/>
          <p:nvPr/>
        </p:nvPicPr>
        <p:blipFill>
          <a:blip r:embed="rId2"/>
          <a:stretch/>
        </p:blipFill>
        <p:spPr>
          <a:xfrm>
            <a:off x="672480" y="564120"/>
            <a:ext cx="3794400" cy="706680"/>
          </a:xfrm>
          <a:prstGeom prst="rect">
            <a:avLst/>
          </a:prstGeom>
          <a:noFill/>
          <a:ln w="12700">
            <a:noFill/>
          </a:ln>
        </p:spPr>
      </p:pic>
      <p:sp>
        <p:nvSpPr>
          <p:cNvPr id="204" name="PlaceHolder 4"/>
          <p:cNvSpPr>
            <a:spLocks noGrp="1"/>
          </p:cNvSpPr>
          <p:nvPr>
            <p:ph type="ftr" idx="28"/>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cyan - block">
    <p:bg>
      <p:bgPr>
        <a:solidFill>
          <a:srgbClr val="FFFFFF"/>
        </a:solidFill>
        <a:effectLst/>
      </p:bgPr>
    </p:bg>
    <p:spTree>
      <p:nvGrpSpPr>
        <p:cNvPr id="1" name=""/>
        <p:cNvGrpSpPr/>
        <p:nvPr/>
      </p:nvGrpSpPr>
      <p:grpSpPr>
        <a:xfrm>
          <a:off x="0" y="0"/>
          <a:ext cx="0" cy="0"/>
          <a:chOff x="0" y="0"/>
          <a:chExt cx="0" cy="0"/>
        </a:xfrm>
      </p:grpSpPr>
      <p:pic>
        <p:nvPicPr>
          <p:cNvPr id="205" name="Imatge" descr="Imatge"/>
          <p:cNvPicPr/>
          <p:nvPr/>
        </p:nvPicPr>
        <p:blipFill>
          <a:blip r:embed="rId2"/>
          <a:stretch/>
        </p:blipFill>
        <p:spPr>
          <a:xfrm>
            <a:off x="672480" y="564120"/>
            <a:ext cx="3794400" cy="706680"/>
          </a:xfrm>
          <a:prstGeom prst="rect">
            <a:avLst/>
          </a:prstGeom>
          <a:noFill/>
          <a:ln w="12700">
            <a:noFill/>
          </a:ln>
        </p:spPr>
      </p:pic>
      <p:sp>
        <p:nvSpPr>
          <p:cNvPr id="206" name="Rectangle"/>
          <p:cNvSpPr/>
          <p:nvPr/>
        </p:nvSpPr>
        <p:spPr>
          <a:xfrm>
            <a:off x="93240" y="125640"/>
            <a:ext cx="24197040" cy="13464000"/>
          </a:xfrm>
          <a:prstGeom prst="rect">
            <a:avLst/>
          </a:prstGeom>
          <a:noFill/>
          <a:ln w="317500">
            <a:solidFill>
              <a:srgbClr val="96D6F3"/>
            </a:solidFill>
            <a:miter/>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825480">
              <a:lnSpc>
                <a:spcPct val="100000"/>
              </a:lnSpc>
            </a:pPr>
            <a:endParaRPr lang="es-ES" sz="3200" b="0" u="none" strike="noStrike">
              <a:solidFill>
                <a:srgbClr val="FFFFFF"/>
              </a:solidFill>
              <a:effectLst/>
              <a:uFillTx/>
              <a:latin typeface="Calibri"/>
            </a:endParaRPr>
          </a:p>
        </p:txBody>
      </p:sp>
      <p:sp>
        <p:nvSpPr>
          <p:cNvPr id="207" name="PlaceHolder 1"/>
          <p:cNvSpPr>
            <a:spLocks noGrp="1"/>
          </p:cNvSpPr>
          <p:nvPr>
            <p:ph type="body"/>
          </p:nvPr>
        </p:nvSpPr>
        <p:spPr>
          <a:xfrm>
            <a:off x="2079000" y="406332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208" name="PlaceHolder 2"/>
          <p:cNvSpPr>
            <a:spLocks noGrp="1"/>
          </p:cNvSpPr>
          <p:nvPr>
            <p:ph type="body"/>
          </p:nvPr>
        </p:nvSpPr>
        <p:spPr>
          <a:xfrm>
            <a:off x="2079000" y="510876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09" name="PlaceHolder 3"/>
          <p:cNvSpPr>
            <a:spLocks noGrp="1"/>
          </p:cNvSpPr>
          <p:nvPr>
            <p:ph type="body"/>
          </p:nvPr>
        </p:nvSpPr>
        <p:spPr>
          <a:xfrm>
            <a:off x="2079000" y="665460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10" name="Imatge" descr="Imatge"/>
          <p:cNvPicPr/>
          <p:nvPr/>
        </p:nvPicPr>
        <p:blipFill>
          <a:blip r:embed="rId2"/>
          <a:stretch/>
        </p:blipFill>
        <p:spPr>
          <a:xfrm>
            <a:off x="672480" y="564120"/>
            <a:ext cx="3794400" cy="706680"/>
          </a:xfrm>
          <a:prstGeom prst="rect">
            <a:avLst/>
          </a:prstGeom>
          <a:noFill/>
          <a:ln w="12700">
            <a:noFill/>
          </a:ln>
        </p:spPr>
      </p:pic>
      <p:sp>
        <p:nvSpPr>
          <p:cNvPr id="211" name="PlaceHolder 4"/>
          <p:cNvSpPr>
            <a:spLocks noGrp="1"/>
          </p:cNvSpPr>
          <p:nvPr>
            <p:ph type="ftr" idx="29"/>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cyan - block">
    <p:bg>
      <p:bgPr>
        <a:solidFill>
          <a:srgbClr val="FFFFFF"/>
        </a:solidFill>
        <a:effectLst/>
      </p:bgPr>
    </p:bg>
    <p:spTree>
      <p:nvGrpSpPr>
        <p:cNvPr id="1" name=""/>
        <p:cNvGrpSpPr/>
        <p:nvPr/>
      </p:nvGrpSpPr>
      <p:grpSpPr>
        <a:xfrm>
          <a:off x="0" y="0"/>
          <a:ext cx="0" cy="0"/>
          <a:chOff x="0" y="0"/>
          <a:chExt cx="0" cy="0"/>
        </a:xfrm>
      </p:grpSpPr>
      <p:pic>
        <p:nvPicPr>
          <p:cNvPr id="212" name="Imatge" descr="Imatge"/>
          <p:cNvPicPr/>
          <p:nvPr/>
        </p:nvPicPr>
        <p:blipFill>
          <a:blip r:embed="rId2"/>
          <a:stretch/>
        </p:blipFill>
        <p:spPr>
          <a:xfrm>
            <a:off x="672480" y="564120"/>
            <a:ext cx="3794400" cy="706680"/>
          </a:xfrm>
          <a:prstGeom prst="rect">
            <a:avLst/>
          </a:prstGeom>
          <a:noFill/>
          <a:ln w="12700">
            <a:noFill/>
          </a:ln>
        </p:spPr>
      </p:pic>
      <p:sp>
        <p:nvSpPr>
          <p:cNvPr id="213" name="Rectangle"/>
          <p:cNvSpPr/>
          <p:nvPr/>
        </p:nvSpPr>
        <p:spPr>
          <a:xfrm>
            <a:off x="93240" y="125640"/>
            <a:ext cx="24197040" cy="13464000"/>
          </a:xfrm>
          <a:prstGeom prst="rect">
            <a:avLst/>
          </a:prstGeom>
          <a:noFill/>
          <a:ln w="317500">
            <a:solidFill>
              <a:srgbClr val="96D6F3"/>
            </a:solidFill>
            <a:miter/>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825480">
              <a:lnSpc>
                <a:spcPct val="100000"/>
              </a:lnSpc>
            </a:pPr>
            <a:endParaRPr lang="es-ES" sz="3200" b="0" u="none" strike="noStrike">
              <a:solidFill>
                <a:srgbClr val="FFFFFF"/>
              </a:solidFill>
              <a:effectLst/>
              <a:uFillTx/>
              <a:latin typeface="Calibri"/>
            </a:endParaRPr>
          </a:p>
        </p:txBody>
      </p:sp>
      <p:sp>
        <p:nvSpPr>
          <p:cNvPr id="214" name="PlaceHolder 1"/>
          <p:cNvSpPr>
            <a:spLocks noGrp="1"/>
          </p:cNvSpPr>
          <p:nvPr>
            <p:ph type="body"/>
          </p:nvPr>
        </p:nvSpPr>
        <p:spPr>
          <a:xfrm>
            <a:off x="2079000" y="321408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215" name="PlaceHolder 2"/>
          <p:cNvSpPr>
            <a:spLocks noGrp="1"/>
          </p:cNvSpPr>
          <p:nvPr>
            <p:ph type="body"/>
          </p:nvPr>
        </p:nvSpPr>
        <p:spPr>
          <a:xfrm>
            <a:off x="2079000" y="425988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16" name="PlaceHolder 3"/>
          <p:cNvSpPr>
            <a:spLocks noGrp="1"/>
          </p:cNvSpPr>
          <p:nvPr>
            <p:ph type="body"/>
          </p:nvPr>
        </p:nvSpPr>
        <p:spPr>
          <a:xfrm>
            <a:off x="207900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217" name="PlaceHolder 4"/>
          <p:cNvSpPr>
            <a:spLocks noGrp="1"/>
          </p:cNvSpPr>
          <p:nvPr>
            <p:ph type="body"/>
          </p:nvPr>
        </p:nvSpPr>
        <p:spPr>
          <a:xfrm>
            <a:off x="1017792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18" name="Imatge" descr="Imatge"/>
          <p:cNvPicPr/>
          <p:nvPr/>
        </p:nvPicPr>
        <p:blipFill>
          <a:blip r:embed="rId2"/>
          <a:stretch/>
        </p:blipFill>
        <p:spPr>
          <a:xfrm>
            <a:off x="672480" y="564120"/>
            <a:ext cx="3794400" cy="706680"/>
          </a:xfrm>
          <a:prstGeom prst="rect">
            <a:avLst/>
          </a:prstGeom>
          <a:noFill/>
          <a:ln w="12700">
            <a:noFill/>
          </a:ln>
        </p:spPr>
      </p:pic>
      <p:sp>
        <p:nvSpPr>
          <p:cNvPr id="219" name="PlaceHolder 5"/>
          <p:cNvSpPr>
            <a:spLocks noGrp="1"/>
          </p:cNvSpPr>
          <p:nvPr>
            <p:ph type="ftr" idx="30"/>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yellow - block">
    <p:bg>
      <p:bgPr>
        <a:solidFill>
          <a:srgbClr val="FFFFFF"/>
        </a:solidFill>
        <a:effectLst/>
      </p:bgPr>
    </p:bg>
    <p:spTree>
      <p:nvGrpSpPr>
        <p:cNvPr id="1" name=""/>
        <p:cNvGrpSpPr/>
        <p:nvPr/>
      </p:nvGrpSpPr>
      <p:grpSpPr>
        <a:xfrm>
          <a:off x="0" y="0"/>
          <a:ext cx="0" cy="0"/>
          <a:chOff x="0" y="0"/>
          <a:chExt cx="0" cy="0"/>
        </a:xfrm>
      </p:grpSpPr>
      <p:pic>
        <p:nvPicPr>
          <p:cNvPr id="220" name="Imatge" descr="Imatge"/>
          <p:cNvPicPr/>
          <p:nvPr/>
        </p:nvPicPr>
        <p:blipFill>
          <a:blip r:embed="rId2"/>
          <a:stretch/>
        </p:blipFill>
        <p:spPr>
          <a:xfrm>
            <a:off x="672480" y="564120"/>
            <a:ext cx="3794400" cy="706680"/>
          </a:xfrm>
          <a:prstGeom prst="rect">
            <a:avLst/>
          </a:prstGeom>
          <a:noFill/>
          <a:ln w="12700">
            <a:noFill/>
          </a:ln>
        </p:spPr>
      </p:pic>
      <p:sp>
        <p:nvSpPr>
          <p:cNvPr id="221" name="Rectángulo redondeado 1"/>
          <p:cNvSpPr/>
          <p:nvPr/>
        </p:nvSpPr>
        <p:spPr>
          <a:xfrm>
            <a:off x="672480" y="2116080"/>
            <a:ext cx="23023440" cy="9561600"/>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22" name="PlaceHolder 1"/>
          <p:cNvSpPr>
            <a:spLocks noGrp="1"/>
          </p:cNvSpPr>
          <p:nvPr>
            <p:ph type="body"/>
          </p:nvPr>
        </p:nvSpPr>
        <p:spPr>
          <a:xfrm>
            <a:off x="2079000" y="393624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223" name="PlaceHolder 2"/>
          <p:cNvSpPr>
            <a:spLocks noGrp="1"/>
          </p:cNvSpPr>
          <p:nvPr>
            <p:ph type="body"/>
          </p:nvPr>
        </p:nvSpPr>
        <p:spPr>
          <a:xfrm>
            <a:off x="2079000" y="498204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24" name="PlaceHolder 3"/>
          <p:cNvSpPr>
            <a:spLocks noGrp="1"/>
          </p:cNvSpPr>
          <p:nvPr>
            <p:ph type="body"/>
          </p:nvPr>
        </p:nvSpPr>
        <p:spPr>
          <a:xfrm>
            <a:off x="2079000" y="662328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25" name="Imatge" descr="Imatge"/>
          <p:cNvPicPr/>
          <p:nvPr/>
        </p:nvPicPr>
        <p:blipFill>
          <a:blip r:embed="rId2"/>
          <a:stretch/>
        </p:blipFill>
        <p:spPr>
          <a:xfrm>
            <a:off x="672480" y="564120"/>
            <a:ext cx="3794400" cy="706680"/>
          </a:xfrm>
          <a:prstGeom prst="rect">
            <a:avLst/>
          </a:prstGeom>
          <a:noFill/>
          <a:ln w="12700">
            <a:noFill/>
          </a:ln>
        </p:spPr>
      </p:pic>
      <p:sp>
        <p:nvSpPr>
          <p:cNvPr id="226" name="PlaceHolder 4"/>
          <p:cNvSpPr>
            <a:spLocks noGrp="1"/>
          </p:cNvSpPr>
          <p:nvPr>
            <p:ph type="ftr" idx="31"/>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5_Basic">
    <p:bg>
      <p:bgPr>
        <a:solidFill>
          <a:srgbClr val="FFFFFF"/>
        </a:solidFill>
        <a:effectLst/>
      </p:bgPr>
    </p:bg>
    <p:spTree>
      <p:nvGrpSpPr>
        <p:cNvPr id="1" name=""/>
        <p:cNvGrpSpPr/>
        <p:nvPr/>
      </p:nvGrpSpPr>
      <p:grpSpPr>
        <a:xfrm>
          <a:off x="0" y="0"/>
          <a:ext cx="0" cy="0"/>
          <a:chOff x="0" y="0"/>
          <a:chExt cx="0" cy="0"/>
        </a:xfrm>
      </p:grpSpPr>
      <p:pic>
        <p:nvPicPr>
          <p:cNvPr id="227" name="Imatge" descr="Imatge"/>
          <p:cNvPicPr/>
          <p:nvPr/>
        </p:nvPicPr>
        <p:blipFill>
          <a:blip r:embed="rId2"/>
          <a:stretch/>
        </p:blipFill>
        <p:spPr>
          <a:xfrm>
            <a:off x="672480" y="564120"/>
            <a:ext cx="3794400" cy="706680"/>
          </a:xfrm>
          <a:prstGeom prst="rect">
            <a:avLst/>
          </a:prstGeom>
          <a:noFill/>
          <a:ln w="12700">
            <a:noFill/>
          </a:ln>
        </p:spPr>
      </p:pic>
      <p:pic>
        <p:nvPicPr>
          <p:cNvPr id="228" name="Imatge" descr="Imatge"/>
          <p:cNvPicPr/>
          <p:nvPr/>
        </p:nvPicPr>
        <p:blipFill>
          <a:blip r:embed="rId2"/>
          <a:stretch/>
        </p:blipFill>
        <p:spPr>
          <a:xfrm>
            <a:off x="672480" y="564120"/>
            <a:ext cx="3794400" cy="706680"/>
          </a:xfrm>
          <a:prstGeom prst="rect">
            <a:avLst/>
          </a:prstGeom>
          <a:noFill/>
          <a:ln w="12700">
            <a:noFill/>
          </a:ln>
        </p:spPr>
      </p:pic>
      <p:sp>
        <p:nvSpPr>
          <p:cNvPr id="229" name="PlaceHolder 1"/>
          <p:cNvSpPr>
            <a:spLocks noGrp="1"/>
          </p:cNvSpPr>
          <p:nvPr>
            <p:ph type="title"/>
          </p:nvPr>
        </p:nvSpPr>
        <p:spPr>
          <a:xfrm>
            <a:off x="672480" y="2618640"/>
            <a:ext cx="17281440" cy="1940760"/>
          </a:xfrm>
          <a:prstGeom prst="rect">
            <a:avLst/>
          </a:prstGeom>
          <a:noFill/>
          <a:ln w="0">
            <a:noFill/>
          </a:ln>
        </p:spPr>
        <p:txBody>
          <a:bodyPr lIns="90000" tIns="45000" rIns="90000" bIns="45000" anchor="t">
            <a:noAutofit/>
          </a:bodyPr>
          <a:lstStyle/>
          <a:p>
            <a:pPr indent="0" defTabSz="914400">
              <a:lnSpc>
                <a:spcPct val="90000"/>
              </a:lnSpc>
              <a:buNone/>
            </a:pPr>
            <a:r>
              <a:rPr lang="es-MX" sz="15000" b="0" u="none" strike="noStrike">
                <a:solidFill>
                  <a:srgbClr val="4D4D4D"/>
                </a:solidFill>
                <a:effectLst/>
                <a:uFillTx/>
                <a:latin typeface="TITILLIUMMAPS29L-400WT"/>
              </a:rPr>
              <a:t>Subtitle</a:t>
            </a:r>
            <a:r>
              <a:rPr lang="ru-RU" sz="15000" b="0" u="none" strike="noStrike">
                <a:solidFill>
                  <a:srgbClr val="4D4D4D"/>
                </a:solidFill>
                <a:effectLst/>
                <a:uFillTx/>
                <a:latin typeface="TITILLIUMMAPS29L-400WT"/>
              </a:rPr>
              <a:t> </a:t>
            </a:r>
            <a:r>
              <a:rPr lang="es-MX" sz="15000" b="0" u="none" strike="noStrike">
                <a:solidFill>
                  <a:srgbClr val="4D4D4D"/>
                </a:solidFill>
                <a:effectLst/>
                <a:uFillTx/>
                <a:latin typeface="TITILLIUMMAPS29L-400WT"/>
              </a:rPr>
              <a:t>example</a:t>
            </a:r>
            <a:endParaRPr lang="es-ES" sz="15000" b="0" u="none" strike="noStrike">
              <a:solidFill>
                <a:schemeClr val="dk1"/>
              </a:solidFill>
              <a:effectLst/>
              <a:uFillTx/>
              <a:latin typeface="Calibri"/>
            </a:endParaRPr>
          </a:p>
        </p:txBody>
      </p:sp>
      <p:sp>
        <p:nvSpPr>
          <p:cNvPr id="230" name="PlaceHolder 2"/>
          <p:cNvSpPr>
            <a:spLocks noGrp="1"/>
          </p:cNvSpPr>
          <p:nvPr>
            <p:ph type="body"/>
          </p:nvPr>
        </p:nvSpPr>
        <p:spPr>
          <a:xfrm>
            <a:off x="672480" y="5631480"/>
            <a:ext cx="22964400" cy="7329960"/>
          </a:xfrm>
          <a:prstGeom prst="rect">
            <a:avLst/>
          </a:prstGeom>
          <a:noFill/>
          <a:ln w="0">
            <a:noFill/>
          </a:ln>
        </p:spPr>
        <p:txBody>
          <a:bodyPr lIns="90000" tIns="45000" rIns="90000" bIns="45000" anchor="t">
            <a:noAutofit/>
          </a:bodyPr>
          <a:lstStyle/>
          <a:p>
            <a:pPr indent="0" defTabSz="914400">
              <a:lnSpc>
                <a:spcPts val="35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cyan - image">
    <p:bg>
      <p:bgPr>
        <a:solidFill>
          <a:srgbClr val="FFFFFF"/>
        </a:solidFill>
        <a:effectLst/>
      </p:bgPr>
    </p:bg>
    <p:spTree>
      <p:nvGrpSpPr>
        <p:cNvPr id="1" name=""/>
        <p:cNvGrpSpPr/>
        <p:nvPr/>
      </p:nvGrpSpPr>
      <p:grpSpPr>
        <a:xfrm>
          <a:off x="0" y="0"/>
          <a:ext cx="0" cy="0"/>
          <a:chOff x="0" y="0"/>
          <a:chExt cx="0" cy="0"/>
        </a:xfrm>
      </p:grpSpPr>
      <p:pic>
        <p:nvPicPr>
          <p:cNvPr id="231" name="Imatge" descr="Imatge"/>
          <p:cNvPicPr/>
          <p:nvPr/>
        </p:nvPicPr>
        <p:blipFill>
          <a:blip r:embed="rId2"/>
          <a:stretch/>
        </p:blipFill>
        <p:spPr>
          <a:xfrm>
            <a:off x="672480" y="564120"/>
            <a:ext cx="3794400" cy="706680"/>
          </a:xfrm>
          <a:prstGeom prst="rect">
            <a:avLst/>
          </a:prstGeom>
          <a:noFill/>
          <a:ln w="12700">
            <a:noFill/>
          </a:ln>
        </p:spPr>
      </p:pic>
      <p:sp>
        <p:nvSpPr>
          <p:cNvPr id="232" name="Rectángulo redondeado 2"/>
          <p:cNvSpPr/>
          <p:nvPr/>
        </p:nvSpPr>
        <p:spPr>
          <a:xfrm>
            <a:off x="672480" y="2116080"/>
            <a:ext cx="14649120" cy="9561600"/>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33" name="PlaceHolder 1"/>
          <p:cNvSpPr>
            <a:spLocks noGrp="1"/>
          </p:cNvSpPr>
          <p:nvPr>
            <p:ph type="body"/>
          </p:nvPr>
        </p:nvSpPr>
        <p:spPr>
          <a:xfrm>
            <a:off x="12009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rgbClr val="4D4D4D"/>
                </a:solidFill>
                <a:effectLst/>
                <a:uFillTx/>
                <a:latin typeface="TITILLIUMMAPS29L-400WT"/>
              </a:rPr>
              <a:t>Title</a:t>
            </a:r>
            <a:endParaRPr lang="es-ES" sz="5000" b="0" u="none" strike="noStrike">
              <a:solidFill>
                <a:schemeClr val="dk1"/>
              </a:solidFill>
              <a:effectLst/>
              <a:uFillTx/>
              <a:latin typeface="Calibri"/>
            </a:endParaRPr>
          </a:p>
        </p:txBody>
      </p:sp>
      <p:sp>
        <p:nvSpPr>
          <p:cNvPr id="234" name="PlaceHolder 2"/>
          <p:cNvSpPr>
            <a:spLocks noGrp="1"/>
          </p:cNvSpPr>
          <p:nvPr>
            <p:ph type="body"/>
          </p:nvPr>
        </p:nvSpPr>
        <p:spPr>
          <a:xfrm>
            <a:off x="1200960" y="6606720"/>
            <a:ext cx="1342908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endParaRPr lang="es-ES" sz="3000" b="0" u="none" strike="noStrike">
              <a:solidFill>
                <a:schemeClr val="dk1"/>
              </a:solidFill>
              <a:effectLst/>
              <a:uFillTx/>
              <a:latin typeface="Calibri"/>
            </a:endParaRPr>
          </a:p>
        </p:txBody>
      </p:sp>
      <p:sp>
        <p:nvSpPr>
          <p:cNvPr id="235" name="PlaceHolder 3"/>
          <p:cNvSpPr>
            <a:spLocks noGrp="1"/>
          </p:cNvSpPr>
          <p:nvPr>
            <p:ph type="body"/>
          </p:nvPr>
        </p:nvSpPr>
        <p:spPr>
          <a:xfrm>
            <a:off x="15978600" y="340920"/>
            <a:ext cx="812448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36" name="Imatge" descr="Imatge"/>
          <p:cNvPicPr/>
          <p:nvPr/>
        </p:nvPicPr>
        <p:blipFill>
          <a:blip r:embed="rId2"/>
          <a:stretch/>
        </p:blipFill>
        <p:spPr>
          <a:xfrm>
            <a:off x="672480" y="564120"/>
            <a:ext cx="3794400" cy="706680"/>
          </a:xfrm>
          <a:prstGeom prst="rect">
            <a:avLst/>
          </a:prstGeom>
          <a:noFill/>
          <a:ln w="12700">
            <a:noFill/>
          </a:ln>
        </p:spPr>
      </p:pic>
      <p:sp>
        <p:nvSpPr>
          <p:cNvPr id="237" name="PlaceHolder 4"/>
          <p:cNvSpPr>
            <a:spLocks noGrp="1"/>
          </p:cNvSpPr>
          <p:nvPr>
            <p:ph type="ftr" idx="32"/>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yellow - image">
    <p:bg>
      <p:bgPr>
        <a:solidFill>
          <a:srgbClr val="FFFFFF"/>
        </a:solidFill>
        <a:effectLst/>
      </p:bgPr>
    </p:bg>
    <p:spTree>
      <p:nvGrpSpPr>
        <p:cNvPr id="1" name=""/>
        <p:cNvGrpSpPr/>
        <p:nvPr/>
      </p:nvGrpSpPr>
      <p:grpSpPr>
        <a:xfrm>
          <a:off x="0" y="0"/>
          <a:ext cx="0" cy="0"/>
          <a:chOff x="0" y="0"/>
          <a:chExt cx="0" cy="0"/>
        </a:xfrm>
      </p:grpSpPr>
      <p:pic>
        <p:nvPicPr>
          <p:cNvPr id="238" name="Imatge" descr="Imatge"/>
          <p:cNvPicPr/>
          <p:nvPr/>
        </p:nvPicPr>
        <p:blipFill>
          <a:blip r:embed="rId2"/>
          <a:stretch/>
        </p:blipFill>
        <p:spPr>
          <a:xfrm>
            <a:off x="672480" y="564120"/>
            <a:ext cx="3794400" cy="706680"/>
          </a:xfrm>
          <a:prstGeom prst="rect">
            <a:avLst/>
          </a:prstGeom>
          <a:noFill/>
          <a:ln w="12700">
            <a:noFill/>
          </a:ln>
        </p:spPr>
      </p:pic>
      <p:sp>
        <p:nvSpPr>
          <p:cNvPr id="239" name="Rectángulo redondeado 1"/>
          <p:cNvSpPr/>
          <p:nvPr/>
        </p:nvSpPr>
        <p:spPr>
          <a:xfrm>
            <a:off x="672480" y="2116080"/>
            <a:ext cx="10587600" cy="9561600"/>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40" name="PlaceHolder 1"/>
          <p:cNvSpPr>
            <a:spLocks noGrp="1"/>
          </p:cNvSpPr>
          <p:nvPr>
            <p:ph type="body"/>
          </p:nvPr>
        </p:nvSpPr>
        <p:spPr>
          <a:xfrm>
            <a:off x="1401480" y="2747520"/>
            <a:ext cx="756108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dk1"/>
                </a:solidFill>
                <a:effectLst/>
                <a:uFillTx/>
                <a:latin typeface="TITILLIUMMAPS29L-400WT"/>
              </a:rPr>
              <a:t>Title</a:t>
            </a:r>
            <a:endParaRPr lang="es-ES" sz="5000" b="0" u="none" strike="noStrike">
              <a:solidFill>
                <a:schemeClr val="dk1"/>
              </a:solidFill>
              <a:effectLst/>
              <a:uFillTx/>
              <a:latin typeface="Calibri"/>
            </a:endParaRPr>
          </a:p>
        </p:txBody>
      </p:sp>
      <p:sp>
        <p:nvSpPr>
          <p:cNvPr id="241" name="PlaceHolder 2"/>
          <p:cNvSpPr>
            <a:spLocks noGrp="1"/>
          </p:cNvSpPr>
          <p:nvPr>
            <p:ph type="body"/>
          </p:nvPr>
        </p:nvSpPr>
        <p:spPr>
          <a:xfrm>
            <a:off x="1401480" y="6791040"/>
            <a:ext cx="9062640" cy="417744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42" name="Imatge" descr="Imatge"/>
          <p:cNvPicPr/>
          <p:nvPr/>
        </p:nvPicPr>
        <p:blipFill>
          <a:blip r:embed="rId2"/>
          <a:stretch/>
        </p:blipFill>
        <p:spPr>
          <a:xfrm>
            <a:off x="672480" y="564120"/>
            <a:ext cx="3794400" cy="706680"/>
          </a:xfrm>
          <a:prstGeom prst="rect">
            <a:avLst/>
          </a:prstGeom>
          <a:noFill/>
          <a:ln w="12700">
            <a:noFill/>
          </a:ln>
        </p:spPr>
      </p:pic>
      <p:sp>
        <p:nvSpPr>
          <p:cNvPr id="243" name="PlaceHolder 3"/>
          <p:cNvSpPr>
            <a:spLocks noGrp="1"/>
          </p:cNvSpPr>
          <p:nvPr>
            <p:ph type="body"/>
          </p:nvPr>
        </p:nvSpPr>
        <p:spPr>
          <a:xfrm>
            <a:off x="11989440" y="340920"/>
            <a:ext cx="1207440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244" name="PlaceHolder 4"/>
          <p:cNvSpPr>
            <a:spLocks noGrp="1"/>
          </p:cNvSpPr>
          <p:nvPr>
            <p:ph type="ftr" idx="33"/>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cyan - image">
    <p:bg>
      <p:bgPr>
        <a:solidFill>
          <a:srgbClr val="FFFFFF"/>
        </a:solidFill>
        <a:effectLst/>
      </p:bgPr>
    </p:bg>
    <p:spTree>
      <p:nvGrpSpPr>
        <p:cNvPr id="1" name=""/>
        <p:cNvGrpSpPr/>
        <p:nvPr/>
      </p:nvGrpSpPr>
      <p:grpSpPr>
        <a:xfrm>
          <a:off x="0" y="0"/>
          <a:ext cx="0" cy="0"/>
          <a:chOff x="0" y="0"/>
          <a:chExt cx="0" cy="0"/>
        </a:xfrm>
      </p:grpSpPr>
      <p:pic>
        <p:nvPicPr>
          <p:cNvPr id="245" name="Imatge" descr="Imatge"/>
          <p:cNvPicPr/>
          <p:nvPr/>
        </p:nvPicPr>
        <p:blipFill>
          <a:blip r:embed="rId2"/>
          <a:stretch/>
        </p:blipFill>
        <p:spPr>
          <a:xfrm>
            <a:off x="672480" y="564120"/>
            <a:ext cx="3794400" cy="706680"/>
          </a:xfrm>
          <a:prstGeom prst="rect">
            <a:avLst/>
          </a:prstGeom>
          <a:noFill/>
          <a:ln w="12700">
            <a:noFill/>
          </a:ln>
        </p:spPr>
      </p:pic>
      <p:sp>
        <p:nvSpPr>
          <p:cNvPr id="246" name="Rectángulo redondeado 2"/>
          <p:cNvSpPr/>
          <p:nvPr/>
        </p:nvSpPr>
        <p:spPr>
          <a:xfrm>
            <a:off x="672480" y="2116080"/>
            <a:ext cx="6172200" cy="9561600"/>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47" name="PlaceHolder 1"/>
          <p:cNvSpPr>
            <a:spLocks noGrp="1"/>
          </p:cNvSpPr>
          <p:nvPr>
            <p:ph type="body"/>
          </p:nvPr>
        </p:nvSpPr>
        <p:spPr>
          <a:xfrm>
            <a:off x="12009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dk1"/>
                </a:solidFill>
                <a:effectLst/>
                <a:uFillTx/>
                <a:latin typeface="TITILLIUMMAPS29L-400WT"/>
              </a:rPr>
              <a:t>Title</a:t>
            </a:r>
            <a:endParaRPr lang="es-ES" sz="5000" b="0" u="none" strike="noStrike">
              <a:solidFill>
                <a:schemeClr val="dk1"/>
              </a:solidFill>
              <a:effectLst/>
              <a:uFillTx/>
              <a:latin typeface="Calibri"/>
            </a:endParaRPr>
          </a:p>
        </p:txBody>
      </p:sp>
      <p:sp>
        <p:nvSpPr>
          <p:cNvPr id="248" name="PlaceHolder 2"/>
          <p:cNvSpPr>
            <a:spLocks noGrp="1"/>
          </p:cNvSpPr>
          <p:nvPr>
            <p:ph type="body"/>
          </p:nvPr>
        </p:nvSpPr>
        <p:spPr>
          <a:xfrm>
            <a:off x="1200960" y="6606720"/>
            <a:ext cx="457164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p:txBody>
      </p:sp>
      <p:sp>
        <p:nvSpPr>
          <p:cNvPr id="249" name="PlaceHolder 3"/>
          <p:cNvSpPr>
            <a:spLocks noGrp="1"/>
          </p:cNvSpPr>
          <p:nvPr>
            <p:ph type="body"/>
          </p:nvPr>
        </p:nvSpPr>
        <p:spPr>
          <a:xfrm>
            <a:off x="7312320" y="340920"/>
            <a:ext cx="1679076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50" name="Imatge" descr="Imatge"/>
          <p:cNvPicPr/>
          <p:nvPr/>
        </p:nvPicPr>
        <p:blipFill>
          <a:blip r:embed="rId2"/>
          <a:stretch/>
        </p:blipFill>
        <p:spPr>
          <a:xfrm>
            <a:off x="672480" y="564120"/>
            <a:ext cx="3794400" cy="706680"/>
          </a:xfrm>
          <a:prstGeom prst="rect">
            <a:avLst/>
          </a:prstGeom>
          <a:noFill/>
          <a:ln w="12700">
            <a:noFill/>
          </a:ln>
        </p:spPr>
      </p:pic>
      <p:sp>
        <p:nvSpPr>
          <p:cNvPr id="251" name="PlaceHolder 4"/>
          <p:cNvSpPr>
            <a:spLocks noGrp="1"/>
          </p:cNvSpPr>
          <p:nvPr>
            <p:ph type="ftr" idx="34"/>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yellow - block">
    <p:bg>
      <p:bgPr>
        <a:solidFill>
          <a:srgbClr val="FFFFFF"/>
        </a:solidFill>
        <a:effectLst/>
      </p:bgPr>
    </p:bg>
    <p:spTree>
      <p:nvGrpSpPr>
        <p:cNvPr id="1" name=""/>
        <p:cNvGrpSpPr/>
        <p:nvPr/>
      </p:nvGrpSpPr>
      <p:grpSpPr>
        <a:xfrm>
          <a:off x="0" y="0"/>
          <a:ext cx="0" cy="0"/>
          <a:chOff x="0" y="0"/>
          <a:chExt cx="0" cy="0"/>
        </a:xfrm>
      </p:grpSpPr>
      <p:pic>
        <p:nvPicPr>
          <p:cNvPr id="252" name="Imatge" descr="Imatge"/>
          <p:cNvPicPr/>
          <p:nvPr/>
        </p:nvPicPr>
        <p:blipFill>
          <a:blip r:embed="rId2"/>
          <a:stretch/>
        </p:blipFill>
        <p:spPr>
          <a:xfrm>
            <a:off x="672480" y="564120"/>
            <a:ext cx="3794400" cy="706680"/>
          </a:xfrm>
          <a:prstGeom prst="rect">
            <a:avLst/>
          </a:prstGeom>
          <a:noFill/>
          <a:ln w="12700">
            <a:noFill/>
          </a:ln>
        </p:spPr>
      </p:pic>
      <p:sp>
        <p:nvSpPr>
          <p:cNvPr id="253" name="Rectangle"/>
          <p:cNvSpPr/>
          <p:nvPr/>
        </p:nvSpPr>
        <p:spPr>
          <a:xfrm>
            <a:off x="93240" y="125640"/>
            <a:ext cx="24197040" cy="13464000"/>
          </a:xfrm>
          <a:prstGeom prst="rect">
            <a:avLst/>
          </a:prstGeom>
          <a:noFill/>
          <a:ln w="317500">
            <a:solidFill>
              <a:srgbClr val="EDDE66"/>
            </a:solidFill>
            <a:miter/>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825480">
              <a:lnSpc>
                <a:spcPct val="100000"/>
              </a:lnSpc>
            </a:pPr>
            <a:endParaRPr lang="es-ES" sz="3200" b="0" u="none" strike="noStrike">
              <a:solidFill>
                <a:srgbClr val="FFFFFF"/>
              </a:solidFill>
              <a:effectLst/>
              <a:uFillTx/>
              <a:latin typeface="Calibri"/>
            </a:endParaRPr>
          </a:p>
        </p:txBody>
      </p:sp>
      <p:sp>
        <p:nvSpPr>
          <p:cNvPr id="254" name="PlaceHolder 1"/>
          <p:cNvSpPr>
            <a:spLocks noGrp="1"/>
          </p:cNvSpPr>
          <p:nvPr>
            <p:ph type="body"/>
          </p:nvPr>
        </p:nvSpPr>
        <p:spPr>
          <a:xfrm>
            <a:off x="2079000" y="406332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255" name="PlaceHolder 2"/>
          <p:cNvSpPr>
            <a:spLocks noGrp="1"/>
          </p:cNvSpPr>
          <p:nvPr>
            <p:ph type="body"/>
          </p:nvPr>
        </p:nvSpPr>
        <p:spPr>
          <a:xfrm>
            <a:off x="2079000" y="510876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56" name="PlaceHolder 3"/>
          <p:cNvSpPr>
            <a:spLocks noGrp="1"/>
          </p:cNvSpPr>
          <p:nvPr>
            <p:ph type="body"/>
          </p:nvPr>
        </p:nvSpPr>
        <p:spPr>
          <a:xfrm>
            <a:off x="2079000" y="665460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57" name="Imatge" descr="Imatge"/>
          <p:cNvPicPr/>
          <p:nvPr/>
        </p:nvPicPr>
        <p:blipFill>
          <a:blip r:embed="rId2"/>
          <a:stretch/>
        </p:blipFill>
        <p:spPr>
          <a:xfrm>
            <a:off x="672480" y="564120"/>
            <a:ext cx="3794400" cy="706680"/>
          </a:xfrm>
          <a:prstGeom prst="rect">
            <a:avLst/>
          </a:prstGeom>
          <a:noFill/>
          <a:ln w="12700">
            <a:noFill/>
          </a:ln>
        </p:spPr>
      </p:pic>
      <p:sp>
        <p:nvSpPr>
          <p:cNvPr id="258" name="PlaceHolder 4"/>
          <p:cNvSpPr>
            <a:spLocks noGrp="1"/>
          </p:cNvSpPr>
          <p:nvPr>
            <p:ph type="ftr" idx="35"/>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yellow - block">
    <p:bg>
      <p:bgPr>
        <a:solidFill>
          <a:srgbClr val="FFFFFF"/>
        </a:solidFill>
        <a:effectLst/>
      </p:bgPr>
    </p:bg>
    <p:spTree>
      <p:nvGrpSpPr>
        <p:cNvPr id="1" name=""/>
        <p:cNvGrpSpPr/>
        <p:nvPr/>
      </p:nvGrpSpPr>
      <p:grpSpPr>
        <a:xfrm>
          <a:off x="0" y="0"/>
          <a:ext cx="0" cy="0"/>
          <a:chOff x="0" y="0"/>
          <a:chExt cx="0" cy="0"/>
        </a:xfrm>
      </p:grpSpPr>
      <p:pic>
        <p:nvPicPr>
          <p:cNvPr id="259" name="Imatge" descr="Imatge"/>
          <p:cNvPicPr/>
          <p:nvPr/>
        </p:nvPicPr>
        <p:blipFill>
          <a:blip r:embed="rId2"/>
          <a:stretch/>
        </p:blipFill>
        <p:spPr>
          <a:xfrm>
            <a:off x="672480" y="564120"/>
            <a:ext cx="3794400" cy="706680"/>
          </a:xfrm>
          <a:prstGeom prst="rect">
            <a:avLst/>
          </a:prstGeom>
          <a:noFill/>
          <a:ln w="12700">
            <a:noFill/>
          </a:ln>
        </p:spPr>
      </p:pic>
      <p:sp>
        <p:nvSpPr>
          <p:cNvPr id="260" name="Rectangle"/>
          <p:cNvSpPr/>
          <p:nvPr/>
        </p:nvSpPr>
        <p:spPr>
          <a:xfrm>
            <a:off x="93240" y="125640"/>
            <a:ext cx="24197040" cy="13464000"/>
          </a:xfrm>
          <a:prstGeom prst="rect">
            <a:avLst/>
          </a:prstGeom>
          <a:noFill/>
          <a:ln w="317500">
            <a:solidFill>
              <a:srgbClr val="EDDE66"/>
            </a:solidFill>
            <a:miter/>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825480">
              <a:lnSpc>
                <a:spcPct val="100000"/>
              </a:lnSpc>
            </a:pPr>
            <a:endParaRPr lang="es-ES" sz="3200" b="0" u="none" strike="noStrike">
              <a:solidFill>
                <a:srgbClr val="FFFFFF"/>
              </a:solidFill>
              <a:effectLst/>
              <a:uFillTx/>
              <a:latin typeface="Calibri"/>
            </a:endParaRPr>
          </a:p>
        </p:txBody>
      </p:sp>
      <p:sp>
        <p:nvSpPr>
          <p:cNvPr id="261" name="PlaceHolder 1"/>
          <p:cNvSpPr>
            <a:spLocks noGrp="1"/>
          </p:cNvSpPr>
          <p:nvPr>
            <p:ph type="body"/>
          </p:nvPr>
        </p:nvSpPr>
        <p:spPr>
          <a:xfrm>
            <a:off x="2079000" y="321408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262" name="PlaceHolder 2"/>
          <p:cNvSpPr>
            <a:spLocks noGrp="1"/>
          </p:cNvSpPr>
          <p:nvPr>
            <p:ph type="body"/>
          </p:nvPr>
        </p:nvSpPr>
        <p:spPr>
          <a:xfrm>
            <a:off x="2079000" y="425988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63" name="PlaceHolder 3"/>
          <p:cNvSpPr>
            <a:spLocks noGrp="1"/>
          </p:cNvSpPr>
          <p:nvPr>
            <p:ph type="body"/>
          </p:nvPr>
        </p:nvSpPr>
        <p:spPr>
          <a:xfrm>
            <a:off x="207900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264" name="PlaceHolder 4"/>
          <p:cNvSpPr>
            <a:spLocks noGrp="1"/>
          </p:cNvSpPr>
          <p:nvPr>
            <p:ph type="body"/>
          </p:nvPr>
        </p:nvSpPr>
        <p:spPr>
          <a:xfrm>
            <a:off x="1017792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65" name="Imatge" descr="Imatge"/>
          <p:cNvPicPr/>
          <p:nvPr/>
        </p:nvPicPr>
        <p:blipFill>
          <a:blip r:embed="rId2"/>
          <a:stretch/>
        </p:blipFill>
        <p:spPr>
          <a:xfrm>
            <a:off x="672480" y="564120"/>
            <a:ext cx="3794400" cy="706680"/>
          </a:xfrm>
          <a:prstGeom prst="rect">
            <a:avLst/>
          </a:prstGeom>
          <a:noFill/>
          <a:ln w="12700">
            <a:noFill/>
          </a:ln>
        </p:spPr>
      </p:pic>
      <p:sp>
        <p:nvSpPr>
          <p:cNvPr id="266" name="PlaceHolder 5"/>
          <p:cNvSpPr>
            <a:spLocks noGrp="1"/>
          </p:cNvSpPr>
          <p:nvPr>
            <p:ph type="ftr" idx="36"/>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cyan - image">
    <p:bg>
      <p:bgPr>
        <a:solidFill>
          <a:srgbClr val="FFFFFF"/>
        </a:solidFill>
        <a:effectLst/>
      </p:bgPr>
    </p:bg>
    <p:spTree>
      <p:nvGrpSpPr>
        <p:cNvPr id="1" name=""/>
        <p:cNvGrpSpPr/>
        <p:nvPr/>
      </p:nvGrpSpPr>
      <p:grpSpPr>
        <a:xfrm>
          <a:off x="0" y="0"/>
          <a:ext cx="0" cy="0"/>
          <a:chOff x="0" y="0"/>
          <a:chExt cx="0" cy="0"/>
        </a:xfrm>
      </p:grpSpPr>
      <p:pic>
        <p:nvPicPr>
          <p:cNvPr id="27" name="Imatge" descr="Imatge"/>
          <p:cNvPicPr/>
          <p:nvPr/>
        </p:nvPicPr>
        <p:blipFill>
          <a:blip r:embed="rId2"/>
          <a:stretch/>
        </p:blipFill>
        <p:spPr>
          <a:xfrm>
            <a:off x="672480" y="564120"/>
            <a:ext cx="3794400" cy="706680"/>
          </a:xfrm>
          <a:prstGeom prst="rect">
            <a:avLst/>
          </a:prstGeom>
          <a:noFill/>
          <a:ln w="12700">
            <a:noFill/>
          </a:ln>
        </p:spPr>
      </p:pic>
      <p:sp>
        <p:nvSpPr>
          <p:cNvPr id="28" name="PlaceHolder 1"/>
          <p:cNvSpPr>
            <a:spLocks noGrp="1"/>
          </p:cNvSpPr>
          <p:nvPr>
            <p:ph type="body"/>
          </p:nvPr>
        </p:nvSpPr>
        <p:spPr>
          <a:xfrm>
            <a:off x="6675480" y="564120"/>
            <a:ext cx="7932240" cy="584568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29" name="PlaceHolder 2"/>
          <p:cNvSpPr>
            <a:spLocks noGrp="1"/>
          </p:cNvSpPr>
          <p:nvPr>
            <p:ph type="body"/>
          </p:nvPr>
        </p:nvSpPr>
        <p:spPr>
          <a:xfrm>
            <a:off x="15016680" y="564120"/>
            <a:ext cx="8694720" cy="119430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30" name="PlaceHolder 3"/>
          <p:cNvSpPr>
            <a:spLocks noGrp="1"/>
          </p:cNvSpPr>
          <p:nvPr>
            <p:ph type="body"/>
          </p:nvPr>
        </p:nvSpPr>
        <p:spPr>
          <a:xfrm>
            <a:off x="10210320" y="6858000"/>
            <a:ext cx="4397400" cy="56534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31" name="Rectángulo redondeado 9"/>
          <p:cNvSpPr/>
          <p:nvPr/>
        </p:nvSpPr>
        <p:spPr>
          <a:xfrm>
            <a:off x="672480" y="6809760"/>
            <a:ext cx="9129240" cy="3292920"/>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2" name="PlaceHolder 4"/>
          <p:cNvSpPr>
            <a:spLocks noGrp="1"/>
          </p:cNvSpPr>
          <p:nvPr>
            <p:ph type="body"/>
          </p:nvPr>
        </p:nvSpPr>
        <p:spPr>
          <a:xfrm>
            <a:off x="1027440" y="7163280"/>
            <a:ext cx="8294760" cy="267156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p:txBody>
      </p:sp>
      <p:sp>
        <p:nvSpPr>
          <p:cNvPr id="33" name="Rectángulo redondeado 14"/>
          <p:cNvSpPr/>
          <p:nvPr/>
        </p:nvSpPr>
        <p:spPr>
          <a:xfrm>
            <a:off x="672480" y="2116080"/>
            <a:ext cx="5535360" cy="429336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4" name="PlaceHolder 5"/>
          <p:cNvSpPr>
            <a:spLocks noGrp="1"/>
          </p:cNvSpPr>
          <p:nvPr>
            <p:ph type="body"/>
          </p:nvPr>
        </p:nvSpPr>
        <p:spPr>
          <a:xfrm>
            <a:off x="1027440" y="2578320"/>
            <a:ext cx="4257000" cy="3509640"/>
          </a:xfrm>
          <a:prstGeom prst="rect">
            <a:avLst/>
          </a:prstGeom>
          <a:noFill/>
          <a:ln w="0">
            <a:noFill/>
          </a:ln>
        </p:spPr>
        <p:txBody>
          <a:bodyPr lIns="90000" tIns="45000" rIns="90000" bIns="45000" anchor="t">
            <a:noAutofit/>
          </a:bodyPr>
          <a:lstStyle/>
          <a:p>
            <a:pPr indent="0" defTabSz="914400">
              <a:lnSpc>
                <a:spcPts val="8201"/>
              </a:lnSpc>
              <a:spcBef>
                <a:spcPts val="1001"/>
              </a:spcBef>
              <a:buNone/>
              <a:tabLst>
                <a:tab pos="0" algn="l"/>
              </a:tabLst>
            </a:pPr>
            <a:r>
              <a:rPr lang="es-419" sz="8000" b="0" u="none" strike="noStrike">
                <a:solidFill>
                  <a:srgbClr val="4D4D4D"/>
                </a:solidFill>
                <a:effectLst/>
                <a:uFillTx/>
                <a:latin typeface="TITILLIUMMAPS29L-400WT"/>
              </a:rPr>
              <a:t>Title</a:t>
            </a:r>
            <a:endParaRPr lang="es-ES" sz="8000" b="0" u="none" strike="noStrike">
              <a:solidFill>
                <a:schemeClr val="dk1"/>
              </a:solidFill>
              <a:effectLst/>
              <a:uFillTx/>
              <a:latin typeface="Calibri"/>
            </a:endParaRPr>
          </a:p>
          <a:p>
            <a:pPr indent="0" defTabSz="914400">
              <a:lnSpc>
                <a:spcPts val="8201"/>
              </a:lnSpc>
              <a:spcBef>
                <a:spcPts val="1001"/>
              </a:spcBef>
              <a:buNone/>
              <a:tabLst>
                <a:tab pos="0" algn="l"/>
              </a:tabLst>
            </a:pPr>
            <a:r>
              <a:rPr lang="es-419" sz="8000" b="0" u="none" strike="noStrike">
                <a:solidFill>
                  <a:srgbClr val="4D4D4D"/>
                </a:solidFill>
                <a:effectLst/>
                <a:uFillTx/>
                <a:latin typeface="TITILLIUMMAPS29L-400WT"/>
              </a:rPr>
              <a:t>Lorem</a:t>
            </a:r>
            <a:endParaRPr lang="es-ES" sz="8000" b="0" u="none" strike="noStrike">
              <a:solidFill>
                <a:schemeClr val="dk1"/>
              </a:solidFill>
              <a:effectLst/>
              <a:uFillTx/>
              <a:latin typeface="Calibri"/>
            </a:endParaRPr>
          </a:p>
          <a:p>
            <a:pPr indent="0" defTabSz="914400">
              <a:lnSpc>
                <a:spcPts val="8201"/>
              </a:lnSpc>
              <a:spcBef>
                <a:spcPts val="1001"/>
              </a:spcBef>
              <a:buNone/>
              <a:tabLst>
                <a:tab pos="0" algn="l"/>
              </a:tabLst>
            </a:pPr>
            <a:r>
              <a:rPr lang="es-419" sz="8000" b="0" u="none" strike="noStrike">
                <a:solidFill>
                  <a:srgbClr val="4D4D4D"/>
                </a:solidFill>
                <a:effectLst/>
                <a:uFillTx/>
                <a:latin typeface="TITILLIUMMAPS29L-400WT"/>
              </a:rPr>
              <a:t>ipsum</a:t>
            </a:r>
            <a:endParaRPr lang="es-ES" sz="8000" b="0" u="none" strike="noStrike">
              <a:solidFill>
                <a:schemeClr val="dk1"/>
              </a:solidFill>
              <a:effectLst/>
              <a:uFillTx/>
              <a:latin typeface="Calibri"/>
            </a:endParaRPr>
          </a:p>
        </p:txBody>
      </p:sp>
      <p:sp>
        <p:nvSpPr>
          <p:cNvPr id="35" name="Rectángulo redondeado 16"/>
          <p:cNvSpPr/>
          <p:nvPr/>
        </p:nvSpPr>
        <p:spPr>
          <a:xfrm>
            <a:off x="672480" y="10456560"/>
            <a:ext cx="9129240" cy="2076840"/>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6" name="PlaceHolder 6"/>
          <p:cNvSpPr>
            <a:spLocks noGrp="1"/>
          </p:cNvSpPr>
          <p:nvPr>
            <p:ph type="body"/>
          </p:nvPr>
        </p:nvSpPr>
        <p:spPr>
          <a:xfrm>
            <a:off x="1027440" y="10735920"/>
            <a:ext cx="8294760" cy="159696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a:t>
            </a:r>
            <a:endParaRPr lang="es-ES" sz="3000" b="0" u="none" strike="noStrike">
              <a:solidFill>
                <a:schemeClr val="dk1"/>
              </a:solidFill>
              <a:effectLst/>
              <a:uFillTx/>
              <a:latin typeface="Calibri"/>
            </a:endParaRPr>
          </a:p>
        </p:txBody>
      </p:sp>
      <p:sp>
        <p:nvSpPr>
          <p:cNvPr id="37" name="PlaceHolder 7"/>
          <p:cNvSpPr>
            <a:spLocks noGrp="1"/>
          </p:cNvSpPr>
          <p:nvPr>
            <p:ph type="ftr" idx="4"/>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green - block">
    <p:bg>
      <p:bgPr>
        <a:solidFill>
          <a:srgbClr val="FFFFFF"/>
        </a:solidFill>
        <a:effectLst/>
      </p:bgPr>
    </p:bg>
    <p:spTree>
      <p:nvGrpSpPr>
        <p:cNvPr id="1" name=""/>
        <p:cNvGrpSpPr/>
        <p:nvPr/>
      </p:nvGrpSpPr>
      <p:grpSpPr>
        <a:xfrm>
          <a:off x="0" y="0"/>
          <a:ext cx="0" cy="0"/>
          <a:chOff x="0" y="0"/>
          <a:chExt cx="0" cy="0"/>
        </a:xfrm>
      </p:grpSpPr>
      <p:pic>
        <p:nvPicPr>
          <p:cNvPr id="267" name="Imatge" descr="Imatge"/>
          <p:cNvPicPr/>
          <p:nvPr/>
        </p:nvPicPr>
        <p:blipFill>
          <a:blip r:embed="rId2"/>
          <a:stretch/>
        </p:blipFill>
        <p:spPr>
          <a:xfrm>
            <a:off x="672480" y="564120"/>
            <a:ext cx="3794400" cy="706680"/>
          </a:xfrm>
          <a:prstGeom prst="rect">
            <a:avLst/>
          </a:prstGeom>
          <a:noFill/>
          <a:ln w="12700">
            <a:noFill/>
          </a:ln>
        </p:spPr>
      </p:pic>
      <p:sp>
        <p:nvSpPr>
          <p:cNvPr id="268" name="Rectángulo redondeado 1"/>
          <p:cNvSpPr/>
          <p:nvPr/>
        </p:nvSpPr>
        <p:spPr>
          <a:xfrm>
            <a:off x="835920" y="2116080"/>
            <a:ext cx="22859640" cy="9561600"/>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69" name="PlaceHolder 1"/>
          <p:cNvSpPr>
            <a:spLocks noGrp="1"/>
          </p:cNvSpPr>
          <p:nvPr>
            <p:ph type="body"/>
          </p:nvPr>
        </p:nvSpPr>
        <p:spPr>
          <a:xfrm>
            <a:off x="2079000" y="393624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lt1"/>
                </a:solidFill>
                <a:effectLst/>
                <a:uFillTx/>
                <a:latin typeface="Calibri"/>
              </a:rPr>
              <a:t>Chapter XX</a:t>
            </a:r>
            <a:endParaRPr lang="es-ES" sz="3200" b="0" u="none" strike="noStrike">
              <a:solidFill>
                <a:schemeClr val="dk1"/>
              </a:solidFill>
              <a:effectLst/>
              <a:uFillTx/>
              <a:latin typeface="Calibri"/>
            </a:endParaRPr>
          </a:p>
        </p:txBody>
      </p:sp>
      <p:sp>
        <p:nvSpPr>
          <p:cNvPr id="270" name="PlaceHolder 2"/>
          <p:cNvSpPr>
            <a:spLocks noGrp="1"/>
          </p:cNvSpPr>
          <p:nvPr>
            <p:ph type="body"/>
          </p:nvPr>
        </p:nvSpPr>
        <p:spPr>
          <a:xfrm>
            <a:off x="2079000" y="498204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lt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71" name="PlaceHolder 3"/>
          <p:cNvSpPr>
            <a:spLocks noGrp="1"/>
          </p:cNvSpPr>
          <p:nvPr>
            <p:ph type="body"/>
          </p:nvPr>
        </p:nvSpPr>
        <p:spPr>
          <a:xfrm>
            <a:off x="2079000" y="662328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272" name="Imatge" descr="Imatge"/>
          <p:cNvPicPr/>
          <p:nvPr/>
        </p:nvPicPr>
        <p:blipFill>
          <a:blip r:embed="rId2"/>
          <a:stretch/>
        </p:blipFill>
        <p:spPr>
          <a:xfrm>
            <a:off x="672480" y="564120"/>
            <a:ext cx="3794400" cy="706680"/>
          </a:xfrm>
          <a:prstGeom prst="rect">
            <a:avLst/>
          </a:prstGeom>
          <a:noFill/>
          <a:ln w="12700">
            <a:noFill/>
          </a:ln>
        </p:spPr>
      </p:pic>
      <p:sp>
        <p:nvSpPr>
          <p:cNvPr id="273" name="PlaceHolder 4"/>
          <p:cNvSpPr>
            <a:spLocks noGrp="1"/>
          </p:cNvSpPr>
          <p:nvPr>
            <p:ph type="ftr" idx="37"/>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REC-GREEN">
    <p:bg>
      <p:bgPr>
        <a:solidFill>
          <a:srgbClr val="FFFFFF"/>
        </a:solidFill>
        <a:effectLst/>
      </p:bgPr>
    </p:bg>
    <p:spTree>
      <p:nvGrpSpPr>
        <p:cNvPr id="1" name=""/>
        <p:cNvGrpSpPr/>
        <p:nvPr/>
      </p:nvGrpSpPr>
      <p:grpSpPr>
        <a:xfrm>
          <a:off x="0" y="0"/>
          <a:ext cx="0" cy="0"/>
          <a:chOff x="0" y="0"/>
          <a:chExt cx="0" cy="0"/>
        </a:xfrm>
      </p:grpSpPr>
      <p:pic>
        <p:nvPicPr>
          <p:cNvPr id="274" name="Imatge" descr="Imatge"/>
          <p:cNvPicPr/>
          <p:nvPr/>
        </p:nvPicPr>
        <p:blipFill>
          <a:blip r:embed="rId2"/>
          <a:stretch/>
        </p:blipFill>
        <p:spPr>
          <a:xfrm>
            <a:off x="672480" y="564120"/>
            <a:ext cx="3794400" cy="706680"/>
          </a:xfrm>
          <a:prstGeom prst="rect">
            <a:avLst/>
          </a:prstGeom>
          <a:noFill/>
          <a:ln w="12700">
            <a:noFill/>
          </a:ln>
        </p:spPr>
      </p:pic>
      <p:sp>
        <p:nvSpPr>
          <p:cNvPr id="275" name="Rectángulo redondeado 2"/>
          <p:cNvSpPr/>
          <p:nvPr/>
        </p:nvSpPr>
        <p:spPr>
          <a:xfrm>
            <a:off x="672480" y="2116080"/>
            <a:ext cx="14649120" cy="9561600"/>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76" name="PlaceHolder 1"/>
          <p:cNvSpPr>
            <a:spLocks noGrp="1"/>
          </p:cNvSpPr>
          <p:nvPr>
            <p:ph type="body"/>
          </p:nvPr>
        </p:nvSpPr>
        <p:spPr>
          <a:xfrm>
            <a:off x="12009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lt1"/>
                </a:solidFill>
                <a:effectLst/>
                <a:uFillTx/>
                <a:latin typeface="TITILLIUMMAPS29L-400WT"/>
              </a:rPr>
              <a:t>Title</a:t>
            </a:r>
            <a:endParaRPr lang="es-ES" sz="5000" b="0" u="none" strike="noStrike">
              <a:solidFill>
                <a:schemeClr val="dk1"/>
              </a:solidFill>
              <a:effectLst/>
              <a:uFillTx/>
              <a:latin typeface="Calibri"/>
            </a:endParaRPr>
          </a:p>
        </p:txBody>
      </p:sp>
      <p:sp>
        <p:nvSpPr>
          <p:cNvPr id="277" name="PlaceHolder 2"/>
          <p:cNvSpPr>
            <a:spLocks noGrp="1"/>
          </p:cNvSpPr>
          <p:nvPr>
            <p:ph type="body"/>
          </p:nvPr>
        </p:nvSpPr>
        <p:spPr>
          <a:xfrm>
            <a:off x="1200960" y="6606720"/>
            <a:ext cx="1342908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801"/>
              </a:lnSpc>
              <a:spcBef>
                <a:spcPts val="1001"/>
              </a:spcBef>
              <a:buNone/>
              <a:tabLst>
                <a:tab pos="0" algn="l"/>
              </a:tabLst>
            </a:pPr>
            <a:endParaRPr lang="es-ES" sz="3000" b="0" u="none" strike="noStrike">
              <a:solidFill>
                <a:schemeClr val="dk1"/>
              </a:solidFill>
              <a:effectLst/>
              <a:uFillTx/>
              <a:latin typeface="Calibri"/>
            </a:endParaRPr>
          </a:p>
        </p:txBody>
      </p:sp>
      <p:sp>
        <p:nvSpPr>
          <p:cNvPr id="278" name="PlaceHolder 3"/>
          <p:cNvSpPr>
            <a:spLocks noGrp="1"/>
          </p:cNvSpPr>
          <p:nvPr>
            <p:ph type="body"/>
          </p:nvPr>
        </p:nvSpPr>
        <p:spPr>
          <a:xfrm>
            <a:off x="15978600" y="340920"/>
            <a:ext cx="812448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79" name="Imatge" descr="Imatge"/>
          <p:cNvPicPr/>
          <p:nvPr/>
        </p:nvPicPr>
        <p:blipFill>
          <a:blip r:embed="rId2"/>
          <a:stretch/>
        </p:blipFill>
        <p:spPr>
          <a:xfrm>
            <a:off x="672480" y="564120"/>
            <a:ext cx="3794400" cy="706680"/>
          </a:xfrm>
          <a:prstGeom prst="rect">
            <a:avLst/>
          </a:prstGeom>
          <a:noFill/>
          <a:ln w="12700">
            <a:noFill/>
          </a:ln>
        </p:spPr>
      </p:pic>
      <p:sp>
        <p:nvSpPr>
          <p:cNvPr id="280" name="PlaceHolder 4"/>
          <p:cNvSpPr>
            <a:spLocks noGrp="1"/>
          </p:cNvSpPr>
          <p:nvPr>
            <p:ph type="ftr" idx="38"/>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REC-GREEN!">
    <p:bg>
      <p:bgPr>
        <a:solidFill>
          <a:srgbClr val="FFFFFF"/>
        </a:solidFill>
        <a:effectLst/>
      </p:bgPr>
    </p:bg>
    <p:spTree>
      <p:nvGrpSpPr>
        <p:cNvPr id="1" name=""/>
        <p:cNvGrpSpPr/>
        <p:nvPr/>
      </p:nvGrpSpPr>
      <p:grpSpPr>
        <a:xfrm>
          <a:off x="0" y="0"/>
          <a:ext cx="0" cy="0"/>
          <a:chOff x="0" y="0"/>
          <a:chExt cx="0" cy="0"/>
        </a:xfrm>
      </p:grpSpPr>
      <p:pic>
        <p:nvPicPr>
          <p:cNvPr id="281" name="Imatge" descr="Imatge"/>
          <p:cNvPicPr/>
          <p:nvPr/>
        </p:nvPicPr>
        <p:blipFill>
          <a:blip r:embed="rId2"/>
          <a:stretch/>
        </p:blipFill>
        <p:spPr>
          <a:xfrm>
            <a:off x="672480" y="564120"/>
            <a:ext cx="3794400" cy="706680"/>
          </a:xfrm>
          <a:prstGeom prst="rect">
            <a:avLst/>
          </a:prstGeom>
          <a:noFill/>
          <a:ln w="12700">
            <a:noFill/>
          </a:ln>
        </p:spPr>
      </p:pic>
      <p:sp>
        <p:nvSpPr>
          <p:cNvPr id="282" name="Rectángulo redondeado 16"/>
          <p:cNvSpPr/>
          <p:nvPr/>
        </p:nvSpPr>
        <p:spPr>
          <a:xfrm>
            <a:off x="672480" y="2116080"/>
            <a:ext cx="10567800" cy="9561600"/>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83" name="PlaceHolder 1"/>
          <p:cNvSpPr>
            <a:spLocks noGrp="1"/>
          </p:cNvSpPr>
          <p:nvPr>
            <p:ph type="body"/>
          </p:nvPr>
        </p:nvSpPr>
        <p:spPr>
          <a:xfrm>
            <a:off x="1401480" y="2747520"/>
            <a:ext cx="756108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lt1"/>
                </a:solidFill>
                <a:effectLst/>
                <a:uFillTx/>
                <a:latin typeface="TITILLIUMMAPS29L-400WT"/>
              </a:rPr>
              <a:t>Title</a:t>
            </a:r>
            <a:endParaRPr lang="es-ES" sz="5000" b="0" u="none" strike="noStrike">
              <a:solidFill>
                <a:schemeClr val="dk1"/>
              </a:solidFill>
              <a:effectLst/>
              <a:uFillTx/>
              <a:latin typeface="Calibri"/>
            </a:endParaRPr>
          </a:p>
        </p:txBody>
      </p:sp>
      <p:sp>
        <p:nvSpPr>
          <p:cNvPr id="284" name="PlaceHolder 2"/>
          <p:cNvSpPr>
            <a:spLocks noGrp="1"/>
          </p:cNvSpPr>
          <p:nvPr>
            <p:ph type="body"/>
          </p:nvPr>
        </p:nvSpPr>
        <p:spPr>
          <a:xfrm>
            <a:off x="1401480" y="6791040"/>
            <a:ext cx="9062640" cy="417744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285" name="PlaceHolder 3"/>
          <p:cNvSpPr>
            <a:spLocks noGrp="1"/>
          </p:cNvSpPr>
          <p:nvPr>
            <p:ph type="body"/>
          </p:nvPr>
        </p:nvSpPr>
        <p:spPr>
          <a:xfrm>
            <a:off x="11989440" y="340920"/>
            <a:ext cx="1207440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86" name="Imatge" descr="Imatge"/>
          <p:cNvPicPr/>
          <p:nvPr/>
        </p:nvPicPr>
        <p:blipFill>
          <a:blip r:embed="rId2"/>
          <a:stretch/>
        </p:blipFill>
        <p:spPr>
          <a:xfrm>
            <a:off x="672480" y="564120"/>
            <a:ext cx="3794400" cy="706680"/>
          </a:xfrm>
          <a:prstGeom prst="rect">
            <a:avLst/>
          </a:prstGeom>
          <a:noFill/>
          <a:ln w="12700">
            <a:noFill/>
          </a:ln>
        </p:spPr>
      </p:pic>
      <p:sp>
        <p:nvSpPr>
          <p:cNvPr id="287" name="PlaceHolder 4"/>
          <p:cNvSpPr>
            <a:spLocks noGrp="1"/>
          </p:cNvSpPr>
          <p:nvPr>
            <p:ph type="ftr" idx="39"/>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REC-GREEN!!">
    <p:bg>
      <p:bgPr>
        <a:solidFill>
          <a:srgbClr val="FFFFFF"/>
        </a:solidFill>
        <a:effectLst/>
      </p:bgPr>
    </p:bg>
    <p:spTree>
      <p:nvGrpSpPr>
        <p:cNvPr id="1" name=""/>
        <p:cNvGrpSpPr/>
        <p:nvPr/>
      </p:nvGrpSpPr>
      <p:grpSpPr>
        <a:xfrm>
          <a:off x="0" y="0"/>
          <a:ext cx="0" cy="0"/>
          <a:chOff x="0" y="0"/>
          <a:chExt cx="0" cy="0"/>
        </a:xfrm>
      </p:grpSpPr>
      <p:pic>
        <p:nvPicPr>
          <p:cNvPr id="288" name="Imatge" descr="Imatge"/>
          <p:cNvPicPr/>
          <p:nvPr/>
        </p:nvPicPr>
        <p:blipFill>
          <a:blip r:embed="rId2"/>
          <a:stretch/>
        </p:blipFill>
        <p:spPr>
          <a:xfrm>
            <a:off x="672480" y="564120"/>
            <a:ext cx="3794400" cy="706680"/>
          </a:xfrm>
          <a:prstGeom prst="rect">
            <a:avLst/>
          </a:prstGeom>
          <a:noFill/>
          <a:ln w="12700">
            <a:noFill/>
          </a:ln>
        </p:spPr>
      </p:pic>
      <p:sp>
        <p:nvSpPr>
          <p:cNvPr id="289" name="Rectángulo redondeado 9"/>
          <p:cNvSpPr/>
          <p:nvPr/>
        </p:nvSpPr>
        <p:spPr>
          <a:xfrm>
            <a:off x="672480" y="2076840"/>
            <a:ext cx="5973480" cy="9561600"/>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290" name="PlaceHolder 1"/>
          <p:cNvSpPr>
            <a:spLocks noGrp="1"/>
          </p:cNvSpPr>
          <p:nvPr>
            <p:ph type="body"/>
          </p:nvPr>
        </p:nvSpPr>
        <p:spPr>
          <a:xfrm>
            <a:off x="1200960" y="2754720"/>
            <a:ext cx="42692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5000" b="0" u="none" strike="noStrike">
                <a:solidFill>
                  <a:schemeClr val="lt1"/>
                </a:solidFill>
                <a:effectLst/>
                <a:uFillTx/>
                <a:latin typeface="TITILLIUMMAPS29L-400WT"/>
              </a:rPr>
              <a:t>Title</a:t>
            </a:r>
            <a:endParaRPr lang="es-ES" sz="5000" b="0" u="none" strike="noStrike">
              <a:solidFill>
                <a:schemeClr val="dk1"/>
              </a:solidFill>
              <a:effectLst/>
              <a:uFillTx/>
              <a:latin typeface="Calibri"/>
            </a:endParaRPr>
          </a:p>
        </p:txBody>
      </p:sp>
      <p:sp>
        <p:nvSpPr>
          <p:cNvPr id="291" name="PlaceHolder 2"/>
          <p:cNvSpPr>
            <a:spLocks noGrp="1"/>
          </p:cNvSpPr>
          <p:nvPr>
            <p:ph type="body"/>
          </p:nvPr>
        </p:nvSpPr>
        <p:spPr>
          <a:xfrm>
            <a:off x="1200960" y="6606720"/>
            <a:ext cx="4571640" cy="46504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p:txBody>
      </p:sp>
      <p:sp>
        <p:nvSpPr>
          <p:cNvPr id="292" name="PlaceHolder 3"/>
          <p:cNvSpPr>
            <a:spLocks noGrp="1"/>
          </p:cNvSpPr>
          <p:nvPr>
            <p:ph type="body"/>
          </p:nvPr>
        </p:nvSpPr>
        <p:spPr>
          <a:xfrm>
            <a:off x="7312320" y="340920"/>
            <a:ext cx="16790760" cy="1303380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pic>
        <p:nvPicPr>
          <p:cNvPr id="293" name="Imatge" descr="Imatge"/>
          <p:cNvPicPr/>
          <p:nvPr/>
        </p:nvPicPr>
        <p:blipFill>
          <a:blip r:embed="rId2"/>
          <a:stretch/>
        </p:blipFill>
        <p:spPr>
          <a:xfrm>
            <a:off x="672480" y="564120"/>
            <a:ext cx="3794400" cy="706680"/>
          </a:xfrm>
          <a:prstGeom prst="rect">
            <a:avLst/>
          </a:prstGeom>
          <a:noFill/>
          <a:ln w="12700">
            <a:noFill/>
          </a:ln>
        </p:spPr>
      </p:pic>
      <p:sp>
        <p:nvSpPr>
          <p:cNvPr id="294" name="PlaceHolder 4"/>
          <p:cNvSpPr>
            <a:spLocks noGrp="1"/>
          </p:cNvSpPr>
          <p:nvPr>
            <p:ph type="ftr" idx="40"/>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green - block">
    <p:bg>
      <p:bgPr>
        <a:solidFill>
          <a:srgbClr val="FFFFFF"/>
        </a:solidFill>
        <a:effectLst/>
      </p:bgPr>
    </p:bg>
    <p:spTree>
      <p:nvGrpSpPr>
        <p:cNvPr id="1" name=""/>
        <p:cNvGrpSpPr/>
        <p:nvPr/>
      </p:nvGrpSpPr>
      <p:grpSpPr>
        <a:xfrm>
          <a:off x="0" y="0"/>
          <a:ext cx="0" cy="0"/>
          <a:chOff x="0" y="0"/>
          <a:chExt cx="0" cy="0"/>
        </a:xfrm>
      </p:grpSpPr>
      <p:pic>
        <p:nvPicPr>
          <p:cNvPr id="295" name="Imatge" descr="Imatge"/>
          <p:cNvPicPr/>
          <p:nvPr/>
        </p:nvPicPr>
        <p:blipFill>
          <a:blip r:embed="rId2"/>
          <a:stretch/>
        </p:blipFill>
        <p:spPr>
          <a:xfrm>
            <a:off x="672480" y="564120"/>
            <a:ext cx="3794400" cy="706680"/>
          </a:xfrm>
          <a:prstGeom prst="rect">
            <a:avLst/>
          </a:prstGeom>
          <a:noFill/>
          <a:ln w="12700">
            <a:noFill/>
          </a:ln>
        </p:spPr>
      </p:pic>
      <p:sp>
        <p:nvSpPr>
          <p:cNvPr id="296" name="PlaceHolder 1"/>
          <p:cNvSpPr>
            <a:spLocks noGrp="1"/>
          </p:cNvSpPr>
          <p:nvPr>
            <p:ph type="body"/>
          </p:nvPr>
        </p:nvSpPr>
        <p:spPr>
          <a:xfrm>
            <a:off x="1677600" y="406332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297" name="PlaceHolder 2"/>
          <p:cNvSpPr>
            <a:spLocks noGrp="1"/>
          </p:cNvSpPr>
          <p:nvPr>
            <p:ph type="body"/>
          </p:nvPr>
        </p:nvSpPr>
        <p:spPr>
          <a:xfrm>
            <a:off x="1677600" y="510876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298" name="Rectangle"/>
          <p:cNvSpPr/>
          <p:nvPr/>
        </p:nvSpPr>
        <p:spPr>
          <a:xfrm>
            <a:off x="93240" y="125640"/>
            <a:ext cx="24197040" cy="13464000"/>
          </a:xfrm>
          <a:prstGeom prst="rect">
            <a:avLst/>
          </a:prstGeom>
          <a:noFill/>
          <a:ln w="317500">
            <a:solidFill>
              <a:srgbClr val="79C59F"/>
            </a:solidFill>
            <a:miter/>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825480">
              <a:lnSpc>
                <a:spcPct val="100000"/>
              </a:lnSpc>
            </a:pPr>
            <a:endParaRPr lang="es-ES" sz="3200" b="0" u="none" strike="noStrike">
              <a:solidFill>
                <a:srgbClr val="FFFFFF"/>
              </a:solidFill>
              <a:effectLst/>
              <a:uFillTx/>
              <a:latin typeface="Calibri"/>
            </a:endParaRPr>
          </a:p>
        </p:txBody>
      </p:sp>
      <p:sp>
        <p:nvSpPr>
          <p:cNvPr id="299" name="PlaceHolder 3"/>
          <p:cNvSpPr>
            <a:spLocks noGrp="1"/>
          </p:cNvSpPr>
          <p:nvPr>
            <p:ph type="body"/>
          </p:nvPr>
        </p:nvSpPr>
        <p:spPr>
          <a:xfrm>
            <a:off x="1677600" y="665460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300" name="Imatge" descr="Imatge"/>
          <p:cNvPicPr/>
          <p:nvPr/>
        </p:nvPicPr>
        <p:blipFill>
          <a:blip r:embed="rId2"/>
          <a:stretch/>
        </p:blipFill>
        <p:spPr>
          <a:xfrm>
            <a:off x="672480" y="564120"/>
            <a:ext cx="3794400" cy="706680"/>
          </a:xfrm>
          <a:prstGeom prst="rect">
            <a:avLst/>
          </a:prstGeom>
          <a:noFill/>
          <a:ln w="12700">
            <a:noFill/>
          </a:ln>
        </p:spPr>
      </p:pic>
      <p:sp>
        <p:nvSpPr>
          <p:cNvPr id="301" name="PlaceHolder 4"/>
          <p:cNvSpPr>
            <a:spLocks noGrp="1"/>
          </p:cNvSpPr>
          <p:nvPr>
            <p:ph type="ftr" idx="41"/>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6_Basic">
    <p:bg>
      <p:bgPr>
        <a:solidFill>
          <a:srgbClr val="FFFFFF"/>
        </a:solidFill>
        <a:effectLst/>
      </p:bgPr>
    </p:bg>
    <p:spTree>
      <p:nvGrpSpPr>
        <p:cNvPr id="1" name=""/>
        <p:cNvGrpSpPr/>
        <p:nvPr/>
      </p:nvGrpSpPr>
      <p:grpSpPr>
        <a:xfrm>
          <a:off x="0" y="0"/>
          <a:ext cx="0" cy="0"/>
          <a:chOff x="0" y="0"/>
          <a:chExt cx="0" cy="0"/>
        </a:xfrm>
      </p:grpSpPr>
      <p:pic>
        <p:nvPicPr>
          <p:cNvPr id="302" name="Imatge" descr="Imatge"/>
          <p:cNvPicPr/>
          <p:nvPr/>
        </p:nvPicPr>
        <p:blipFill>
          <a:blip r:embed="rId2"/>
          <a:stretch/>
        </p:blipFill>
        <p:spPr>
          <a:xfrm>
            <a:off x="672480" y="564120"/>
            <a:ext cx="3794400" cy="706680"/>
          </a:xfrm>
          <a:prstGeom prst="rect">
            <a:avLst/>
          </a:prstGeom>
          <a:noFill/>
          <a:ln w="12700">
            <a:noFill/>
          </a:ln>
        </p:spPr>
      </p:pic>
      <p:pic>
        <p:nvPicPr>
          <p:cNvPr id="303" name="Imatge" descr="Imatge"/>
          <p:cNvPicPr/>
          <p:nvPr/>
        </p:nvPicPr>
        <p:blipFill>
          <a:blip r:embed="rId2"/>
          <a:stretch/>
        </p:blipFill>
        <p:spPr>
          <a:xfrm>
            <a:off x="672480" y="564120"/>
            <a:ext cx="3794400" cy="706680"/>
          </a:xfrm>
          <a:prstGeom prst="rect">
            <a:avLst/>
          </a:prstGeom>
          <a:noFill/>
          <a:ln w="12700">
            <a:noFill/>
          </a:ln>
        </p:spPr>
      </p:pic>
      <p:sp>
        <p:nvSpPr>
          <p:cNvPr id="304" name="PlaceHolder 1"/>
          <p:cNvSpPr>
            <a:spLocks noGrp="1"/>
          </p:cNvSpPr>
          <p:nvPr>
            <p:ph type="title"/>
          </p:nvPr>
        </p:nvSpPr>
        <p:spPr>
          <a:xfrm>
            <a:off x="672480" y="2618640"/>
            <a:ext cx="17281440" cy="1940760"/>
          </a:xfrm>
          <a:prstGeom prst="rect">
            <a:avLst/>
          </a:prstGeom>
          <a:noFill/>
          <a:ln w="0">
            <a:noFill/>
          </a:ln>
        </p:spPr>
        <p:txBody>
          <a:bodyPr lIns="90000" tIns="45000" rIns="90000" bIns="45000" anchor="t">
            <a:noAutofit/>
          </a:bodyPr>
          <a:lstStyle/>
          <a:p>
            <a:pPr indent="0" defTabSz="914400">
              <a:lnSpc>
                <a:spcPct val="90000"/>
              </a:lnSpc>
              <a:buNone/>
            </a:pPr>
            <a:r>
              <a:rPr lang="es-MX" sz="15000" b="0" u="none" strike="noStrike">
                <a:solidFill>
                  <a:srgbClr val="4D4D4D"/>
                </a:solidFill>
                <a:effectLst/>
                <a:uFillTx/>
                <a:latin typeface="TITILLIUMMAPS29L-400WT"/>
              </a:rPr>
              <a:t>Subtitle</a:t>
            </a:r>
            <a:r>
              <a:rPr lang="ru-RU" sz="15000" b="0" u="none" strike="noStrike">
                <a:solidFill>
                  <a:srgbClr val="4D4D4D"/>
                </a:solidFill>
                <a:effectLst/>
                <a:uFillTx/>
                <a:latin typeface="TITILLIUMMAPS29L-400WT"/>
              </a:rPr>
              <a:t> </a:t>
            </a:r>
            <a:r>
              <a:rPr lang="es-MX" sz="15000" b="0" u="none" strike="noStrike">
                <a:solidFill>
                  <a:srgbClr val="4D4D4D"/>
                </a:solidFill>
                <a:effectLst/>
                <a:uFillTx/>
                <a:latin typeface="TITILLIUMMAPS29L-400WT"/>
              </a:rPr>
              <a:t>example</a:t>
            </a:r>
            <a:endParaRPr lang="es-ES" sz="15000" b="0" u="none" strike="noStrike">
              <a:solidFill>
                <a:schemeClr val="dk1"/>
              </a:solidFill>
              <a:effectLst/>
              <a:uFillTx/>
              <a:latin typeface="Calibri"/>
            </a:endParaRPr>
          </a:p>
        </p:txBody>
      </p:sp>
      <p:sp>
        <p:nvSpPr>
          <p:cNvPr id="305" name="PlaceHolder 2"/>
          <p:cNvSpPr>
            <a:spLocks noGrp="1"/>
          </p:cNvSpPr>
          <p:nvPr>
            <p:ph type="body"/>
          </p:nvPr>
        </p:nvSpPr>
        <p:spPr>
          <a:xfrm>
            <a:off x="672480" y="5631480"/>
            <a:ext cx="11031840" cy="7329960"/>
          </a:xfrm>
          <a:prstGeom prst="rect">
            <a:avLst/>
          </a:prstGeom>
          <a:noFill/>
          <a:ln w="0">
            <a:noFill/>
          </a:ln>
        </p:spPr>
        <p:txBody>
          <a:bodyPr lIns="90000" tIns="45000" rIns="90000" bIns="45000" anchor="t">
            <a:noAutofit/>
          </a:bodyPr>
          <a:lstStyle/>
          <a:p>
            <a:pPr indent="0" defTabSz="914400">
              <a:lnSpc>
                <a:spcPts val="35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306" name="PlaceHolder 3"/>
          <p:cNvSpPr>
            <a:spLocks noGrp="1"/>
          </p:cNvSpPr>
          <p:nvPr>
            <p:ph type="body"/>
          </p:nvPr>
        </p:nvSpPr>
        <p:spPr>
          <a:xfrm>
            <a:off x="12679560" y="5631480"/>
            <a:ext cx="11031840" cy="7329960"/>
          </a:xfrm>
          <a:prstGeom prst="rect">
            <a:avLst/>
          </a:prstGeom>
          <a:noFill/>
          <a:ln w="0">
            <a:noFill/>
          </a:ln>
        </p:spPr>
        <p:txBody>
          <a:bodyPr lIns="90000" tIns="45000" rIns="90000" bIns="45000" anchor="t">
            <a:noAutofit/>
          </a:bodyPr>
          <a:lstStyle/>
          <a:p>
            <a:pPr indent="0" defTabSz="914400">
              <a:lnSpc>
                <a:spcPts val="35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green - block">
    <p:bg>
      <p:bgPr>
        <a:solidFill>
          <a:srgbClr val="FFFFFF"/>
        </a:solidFill>
        <a:effectLst/>
      </p:bgPr>
    </p:bg>
    <p:spTree>
      <p:nvGrpSpPr>
        <p:cNvPr id="1" name=""/>
        <p:cNvGrpSpPr/>
        <p:nvPr/>
      </p:nvGrpSpPr>
      <p:grpSpPr>
        <a:xfrm>
          <a:off x="0" y="0"/>
          <a:ext cx="0" cy="0"/>
          <a:chOff x="0" y="0"/>
          <a:chExt cx="0" cy="0"/>
        </a:xfrm>
      </p:grpSpPr>
      <p:pic>
        <p:nvPicPr>
          <p:cNvPr id="307" name="Imatge" descr="Imatge"/>
          <p:cNvPicPr/>
          <p:nvPr/>
        </p:nvPicPr>
        <p:blipFill>
          <a:blip r:embed="rId2"/>
          <a:stretch/>
        </p:blipFill>
        <p:spPr>
          <a:xfrm>
            <a:off x="672480" y="564120"/>
            <a:ext cx="3794400" cy="706680"/>
          </a:xfrm>
          <a:prstGeom prst="rect">
            <a:avLst/>
          </a:prstGeom>
          <a:noFill/>
          <a:ln w="12700">
            <a:noFill/>
          </a:ln>
        </p:spPr>
      </p:pic>
      <p:sp>
        <p:nvSpPr>
          <p:cNvPr id="308" name="PlaceHolder 1"/>
          <p:cNvSpPr>
            <a:spLocks noGrp="1"/>
          </p:cNvSpPr>
          <p:nvPr>
            <p:ph type="body"/>
          </p:nvPr>
        </p:nvSpPr>
        <p:spPr>
          <a:xfrm>
            <a:off x="1655280" y="321408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309" name="PlaceHolder 2"/>
          <p:cNvSpPr>
            <a:spLocks noGrp="1"/>
          </p:cNvSpPr>
          <p:nvPr>
            <p:ph type="body"/>
          </p:nvPr>
        </p:nvSpPr>
        <p:spPr>
          <a:xfrm>
            <a:off x="1655280" y="425988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310" name="Rectangle"/>
          <p:cNvSpPr/>
          <p:nvPr/>
        </p:nvSpPr>
        <p:spPr>
          <a:xfrm>
            <a:off x="93240" y="125640"/>
            <a:ext cx="24197040" cy="13464000"/>
          </a:xfrm>
          <a:prstGeom prst="rect">
            <a:avLst/>
          </a:prstGeom>
          <a:noFill/>
          <a:ln w="317500">
            <a:solidFill>
              <a:srgbClr val="79C59F"/>
            </a:solidFill>
            <a:miter/>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825480">
              <a:lnSpc>
                <a:spcPct val="100000"/>
              </a:lnSpc>
            </a:pPr>
            <a:endParaRPr lang="es-ES" sz="3200" b="0" u="none" strike="noStrike">
              <a:solidFill>
                <a:srgbClr val="FFFFFF"/>
              </a:solidFill>
              <a:effectLst/>
              <a:uFillTx/>
              <a:latin typeface="Calibri"/>
            </a:endParaRPr>
          </a:p>
        </p:txBody>
      </p:sp>
      <p:sp>
        <p:nvSpPr>
          <p:cNvPr id="311" name="PlaceHolder 3"/>
          <p:cNvSpPr>
            <a:spLocks noGrp="1"/>
          </p:cNvSpPr>
          <p:nvPr>
            <p:ph type="body"/>
          </p:nvPr>
        </p:nvSpPr>
        <p:spPr>
          <a:xfrm>
            <a:off x="165528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312" name="PlaceHolder 4"/>
          <p:cNvSpPr>
            <a:spLocks noGrp="1"/>
          </p:cNvSpPr>
          <p:nvPr>
            <p:ph type="body"/>
          </p:nvPr>
        </p:nvSpPr>
        <p:spPr>
          <a:xfrm>
            <a:off x="975420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313" name="Imatge" descr="Imatge"/>
          <p:cNvPicPr/>
          <p:nvPr/>
        </p:nvPicPr>
        <p:blipFill>
          <a:blip r:embed="rId2"/>
          <a:stretch/>
        </p:blipFill>
        <p:spPr>
          <a:xfrm>
            <a:off x="672480" y="564120"/>
            <a:ext cx="3794400" cy="706680"/>
          </a:xfrm>
          <a:prstGeom prst="rect">
            <a:avLst/>
          </a:prstGeom>
          <a:noFill/>
          <a:ln w="12700">
            <a:noFill/>
          </a:ln>
        </p:spPr>
      </p:pic>
      <p:sp>
        <p:nvSpPr>
          <p:cNvPr id="314" name="PlaceHolder 5"/>
          <p:cNvSpPr>
            <a:spLocks noGrp="1"/>
          </p:cNvSpPr>
          <p:nvPr>
            <p:ph type="ftr" idx="42"/>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Close">
    <p:bg>
      <p:bgPr>
        <a:solidFill>
          <a:srgbClr val="FFFFFF"/>
        </a:solidFill>
        <a:effectLst/>
      </p:bgPr>
    </p:bg>
    <p:spTree>
      <p:nvGrpSpPr>
        <p:cNvPr id="1" name=""/>
        <p:cNvGrpSpPr/>
        <p:nvPr/>
      </p:nvGrpSpPr>
      <p:grpSpPr>
        <a:xfrm>
          <a:off x="0" y="0"/>
          <a:ext cx="0" cy="0"/>
          <a:chOff x="0" y="0"/>
          <a:chExt cx="0" cy="0"/>
        </a:xfrm>
      </p:grpSpPr>
      <p:pic>
        <p:nvPicPr>
          <p:cNvPr id="315" name="Imatge" descr="Imatge"/>
          <p:cNvPicPr/>
          <p:nvPr/>
        </p:nvPicPr>
        <p:blipFill>
          <a:blip r:embed="rId2"/>
          <a:stretch/>
        </p:blipFill>
        <p:spPr>
          <a:xfrm>
            <a:off x="672480" y="564120"/>
            <a:ext cx="3794400" cy="706680"/>
          </a:xfrm>
          <a:prstGeom prst="rect">
            <a:avLst/>
          </a:prstGeom>
          <a:noFill/>
          <a:ln w="12700">
            <a:noFill/>
          </a:ln>
        </p:spPr>
      </p:pic>
      <p:sp>
        <p:nvSpPr>
          <p:cNvPr id="316" name="Rectángulo redondeado 8"/>
          <p:cNvSpPr/>
          <p:nvPr/>
        </p:nvSpPr>
        <p:spPr>
          <a:xfrm>
            <a:off x="14236560" y="9346320"/>
            <a:ext cx="9245160" cy="3182400"/>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17" name="Rectángulo redondeado 4"/>
          <p:cNvSpPr/>
          <p:nvPr/>
        </p:nvSpPr>
        <p:spPr>
          <a:xfrm>
            <a:off x="14236560" y="5680800"/>
            <a:ext cx="5860440" cy="3326400"/>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18" name="Rectángulo redondeado 3"/>
          <p:cNvSpPr/>
          <p:nvPr/>
        </p:nvSpPr>
        <p:spPr>
          <a:xfrm>
            <a:off x="831960" y="5680800"/>
            <a:ext cx="13099680" cy="6847920"/>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pic>
        <p:nvPicPr>
          <p:cNvPr id="319" name="Imatge" descr="Imatge"/>
          <p:cNvPicPr/>
          <p:nvPr/>
        </p:nvPicPr>
        <p:blipFill>
          <a:blip r:embed="rId2"/>
          <a:stretch/>
        </p:blipFill>
        <p:spPr>
          <a:xfrm>
            <a:off x="831960" y="839160"/>
            <a:ext cx="8787240" cy="1636560"/>
          </a:xfrm>
          <a:prstGeom prst="rect">
            <a:avLst/>
          </a:prstGeom>
          <a:noFill/>
          <a:ln w="12700">
            <a:noFill/>
          </a:ln>
        </p:spPr>
      </p:pic>
      <p:pic>
        <p:nvPicPr>
          <p:cNvPr id="320" name="1 -CBE+BIC+EU.png" descr="1 -CBE+BIC+EU.png"/>
          <p:cNvPicPr/>
          <p:nvPr/>
        </p:nvPicPr>
        <p:blipFill>
          <a:blip r:embed="rId3"/>
          <a:stretch/>
        </p:blipFill>
        <p:spPr>
          <a:xfrm>
            <a:off x="15217920" y="208440"/>
            <a:ext cx="8264160" cy="3770280"/>
          </a:xfrm>
          <a:prstGeom prst="rect">
            <a:avLst/>
          </a:prstGeom>
          <a:noFill/>
          <a:ln w="12700">
            <a:noFill/>
          </a:ln>
        </p:spPr>
      </p:pic>
      <p:sp>
        <p:nvSpPr>
          <p:cNvPr id="321" name="PlaceHolder 1"/>
          <p:cNvSpPr>
            <a:spLocks noGrp="1"/>
          </p:cNvSpPr>
          <p:nvPr>
            <p:ph type="body"/>
          </p:nvPr>
        </p:nvSpPr>
        <p:spPr>
          <a:xfrm>
            <a:off x="14865840" y="6572160"/>
            <a:ext cx="4628160" cy="601560"/>
          </a:xfrm>
          <a:prstGeom prst="rect">
            <a:avLst/>
          </a:prstGeom>
          <a:noFill/>
          <a:ln w="0">
            <a:noFill/>
          </a:ln>
        </p:spPr>
        <p:txBody>
          <a:bodyPr lIns="90000" tIns="45000" rIns="90000" bIns="45000" anchor="t">
            <a:noAutofit/>
          </a:bodyPr>
          <a:lstStyle/>
          <a:p>
            <a:pPr indent="0" defTabSz="914400">
              <a:lnSpc>
                <a:spcPts val="4501"/>
              </a:lnSpc>
              <a:spcBef>
                <a:spcPts val="1001"/>
              </a:spcBef>
              <a:buNone/>
              <a:tabLst>
                <a:tab pos="0" algn="l"/>
              </a:tabLst>
            </a:pPr>
            <a:r>
              <a:rPr lang="es-419" sz="3500" b="0" u="none" strike="noStrike">
                <a:solidFill>
                  <a:schemeClr val="dk1"/>
                </a:solidFill>
                <a:effectLst/>
                <a:uFillTx/>
                <a:latin typeface="TITILLIUMMAPS29L-400WT"/>
              </a:rPr>
              <a:t>Speaker</a:t>
            </a:r>
            <a:endParaRPr lang="es-ES" sz="3500" b="0" u="none" strike="noStrike">
              <a:solidFill>
                <a:schemeClr val="dk1"/>
              </a:solidFill>
              <a:effectLst/>
              <a:uFillTx/>
              <a:latin typeface="Calibri"/>
            </a:endParaRPr>
          </a:p>
        </p:txBody>
      </p:sp>
      <p:sp>
        <p:nvSpPr>
          <p:cNvPr id="322" name="PlaceHolder 2"/>
          <p:cNvSpPr>
            <a:spLocks noGrp="1"/>
          </p:cNvSpPr>
          <p:nvPr>
            <p:ph type="body"/>
          </p:nvPr>
        </p:nvSpPr>
        <p:spPr>
          <a:xfrm>
            <a:off x="14865840" y="7512840"/>
            <a:ext cx="4628160" cy="601560"/>
          </a:xfrm>
          <a:prstGeom prst="rect">
            <a:avLst/>
          </a:prstGeom>
          <a:noFill/>
          <a:ln w="0">
            <a:noFill/>
          </a:ln>
        </p:spPr>
        <p:txBody>
          <a:bodyPr lIns="90000" tIns="45000" rIns="90000" bIns="45000" anchor="t">
            <a:noAutofit/>
          </a:bodyPr>
          <a:lstStyle/>
          <a:p>
            <a:pPr indent="0" defTabSz="914400">
              <a:lnSpc>
                <a:spcPts val="4501"/>
              </a:lnSpc>
              <a:spcBef>
                <a:spcPts val="1001"/>
              </a:spcBef>
              <a:buNone/>
              <a:tabLst>
                <a:tab pos="0" algn="l"/>
              </a:tabLst>
            </a:pPr>
            <a:r>
              <a:rPr lang="es-419" sz="3500" b="0" u="none" strike="noStrike">
                <a:solidFill>
                  <a:schemeClr val="dk1"/>
                </a:solidFill>
                <a:effectLst/>
                <a:uFillTx/>
                <a:latin typeface="TITILLIUMMAPS29L-400WT"/>
              </a:rPr>
              <a:t>Date</a:t>
            </a:r>
            <a:endParaRPr lang="es-ES" sz="3500" b="0" u="none" strike="noStrike">
              <a:solidFill>
                <a:schemeClr val="dk1"/>
              </a:solidFill>
              <a:effectLst/>
              <a:uFillTx/>
              <a:latin typeface="Calibri"/>
            </a:endParaRPr>
          </a:p>
        </p:txBody>
      </p:sp>
      <p:sp>
        <p:nvSpPr>
          <p:cNvPr id="323" name="PlaceHolder 3"/>
          <p:cNvSpPr>
            <a:spLocks noGrp="1"/>
          </p:cNvSpPr>
          <p:nvPr>
            <p:ph type="body"/>
          </p:nvPr>
        </p:nvSpPr>
        <p:spPr>
          <a:xfrm>
            <a:off x="14865840" y="10073520"/>
            <a:ext cx="6421680" cy="601560"/>
          </a:xfrm>
          <a:prstGeom prst="rect">
            <a:avLst/>
          </a:prstGeom>
          <a:noFill/>
          <a:ln w="0">
            <a:noFill/>
          </a:ln>
        </p:spPr>
        <p:txBody>
          <a:bodyPr lIns="90000" tIns="45000" rIns="90000" bIns="45000" anchor="t">
            <a:noAutofit/>
          </a:bodyPr>
          <a:lstStyle/>
          <a:p>
            <a:pPr indent="0" defTabSz="914400">
              <a:lnSpc>
                <a:spcPts val="4501"/>
              </a:lnSpc>
              <a:spcBef>
                <a:spcPts val="1001"/>
              </a:spcBef>
              <a:buNone/>
              <a:tabLst>
                <a:tab pos="0" algn="l"/>
              </a:tabLst>
            </a:pPr>
            <a:r>
              <a:rPr lang="es-419" sz="3500" b="0" u="none" strike="noStrike">
                <a:solidFill>
                  <a:schemeClr val="dk1"/>
                </a:solidFill>
                <a:effectLst/>
                <a:uFillTx/>
                <a:latin typeface="TITILLIUMMAPS29L-400WT"/>
              </a:rPr>
              <a:t>Contact</a:t>
            </a:r>
            <a:endParaRPr lang="es-ES" sz="3500" b="0" u="none" strike="noStrike">
              <a:solidFill>
                <a:schemeClr val="dk1"/>
              </a:solidFill>
              <a:effectLst/>
              <a:uFillTx/>
              <a:latin typeface="Calibri"/>
            </a:endParaRPr>
          </a:p>
        </p:txBody>
      </p:sp>
      <p:sp>
        <p:nvSpPr>
          <p:cNvPr id="324" name="PlaceHolder 4"/>
          <p:cNvSpPr>
            <a:spLocks noGrp="1"/>
          </p:cNvSpPr>
          <p:nvPr>
            <p:ph type="body"/>
          </p:nvPr>
        </p:nvSpPr>
        <p:spPr>
          <a:xfrm>
            <a:off x="14865840" y="11037240"/>
            <a:ext cx="6421680" cy="601560"/>
          </a:xfrm>
          <a:prstGeom prst="rect">
            <a:avLst/>
          </a:prstGeom>
          <a:noFill/>
          <a:ln w="0">
            <a:noFill/>
          </a:ln>
        </p:spPr>
        <p:txBody>
          <a:bodyPr lIns="90000" tIns="45000" rIns="90000" bIns="45000" anchor="t">
            <a:noAutofit/>
          </a:bodyPr>
          <a:lstStyle/>
          <a:p>
            <a:pPr indent="0" defTabSz="914400">
              <a:lnSpc>
                <a:spcPts val="4501"/>
              </a:lnSpc>
              <a:spcBef>
                <a:spcPts val="1001"/>
              </a:spcBef>
              <a:buNone/>
              <a:tabLst>
                <a:tab pos="0" algn="l"/>
              </a:tabLst>
            </a:pPr>
            <a:r>
              <a:rPr lang="es-419" sz="3500" b="0" u="none" strike="noStrike">
                <a:solidFill>
                  <a:schemeClr val="dk1"/>
                </a:solidFill>
                <a:effectLst/>
                <a:uFillTx/>
                <a:latin typeface="TITILLIUMMAPS29L-400WT"/>
              </a:rPr>
              <a:t>Mail Adress</a:t>
            </a:r>
            <a:endParaRPr lang="es-ES" sz="3500" b="0" u="none" strike="noStrike">
              <a:solidFill>
                <a:schemeClr val="dk1"/>
              </a:solidFill>
              <a:effectLst/>
              <a:uFillTx/>
              <a:latin typeface="Calibri"/>
            </a:endParaRPr>
          </a:p>
        </p:txBody>
      </p:sp>
      <p:sp>
        <p:nvSpPr>
          <p:cNvPr id="325" name="PlaceHolder 5"/>
          <p:cNvSpPr>
            <a:spLocks noGrp="1"/>
          </p:cNvSpPr>
          <p:nvPr>
            <p:ph type="title"/>
          </p:nvPr>
        </p:nvSpPr>
        <p:spPr>
          <a:xfrm>
            <a:off x="1728000" y="7715880"/>
            <a:ext cx="8174520" cy="2973960"/>
          </a:xfrm>
          <a:prstGeom prst="rect">
            <a:avLst/>
          </a:prstGeom>
          <a:noFill/>
          <a:ln w="0">
            <a:noFill/>
          </a:ln>
        </p:spPr>
        <p:txBody>
          <a:bodyPr lIns="90000" tIns="45000" rIns="90000" bIns="45000" anchor="t">
            <a:noAutofit/>
          </a:bodyPr>
          <a:lstStyle/>
          <a:p>
            <a:pPr indent="0" defTabSz="914400">
              <a:lnSpc>
                <a:spcPct val="90000"/>
              </a:lnSpc>
              <a:buNone/>
            </a:pPr>
            <a:r>
              <a:rPr lang="es-MX" sz="10000" b="0" u="none" strike="noStrike">
                <a:solidFill>
                  <a:schemeClr val="lt2">
                    <a:lumMod val="25000"/>
                  </a:schemeClr>
                </a:solidFill>
                <a:effectLst/>
                <a:uFillTx/>
                <a:latin typeface="TITILLIUMMAPS29L-400WT"/>
              </a:rPr>
              <a:t>Thanks for your attention</a:t>
            </a:r>
            <a:endParaRPr lang="es-ES" sz="10000" b="0" u="none" strike="noStrike">
              <a:solidFill>
                <a:schemeClr val="dk1"/>
              </a:solidFill>
              <a:effectLst/>
              <a:uFillTx/>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5_Basic">
    <p:bg>
      <p:bgPr>
        <a:solidFill>
          <a:srgbClr val="4D4D4D"/>
        </a:solidFill>
        <a:effectLst/>
      </p:bgPr>
    </p:bg>
    <p:spTree>
      <p:nvGrpSpPr>
        <p:cNvPr id="1" name=""/>
        <p:cNvGrpSpPr/>
        <p:nvPr/>
      </p:nvGrpSpPr>
      <p:grpSpPr>
        <a:xfrm>
          <a:off x="0" y="0"/>
          <a:ext cx="0" cy="0"/>
          <a:chOff x="0" y="0"/>
          <a:chExt cx="0" cy="0"/>
        </a:xfrm>
      </p:grpSpPr>
      <p:pic>
        <p:nvPicPr>
          <p:cNvPr id="326" name="Imatge" descr="Imatge"/>
          <p:cNvPicPr/>
          <p:nvPr/>
        </p:nvPicPr>
        <p:blipFill>
          <a:blip r:embed="rId2"/>
          <a:stretch/>
        </p:blipFill>
        <p:spPr>
          <a:xfrm>
            <a:off x="672480" y="564120"/>
            <a:ext cx="3794400" cy="706680"/>
          </a:xfrm>
          <a:prstGeom prst="rect">
            <a:avLst/>
          </a:prstGeom>
          <a:noFill/>
          <a:ln w="12700">
            <a:noFill/>
          </a:ln>
        </p:spPr>
      </p:pic>
      <p:sp>
        <p:nvSpPr>
          <p:cNvPr id="327" name="Rectángulo redondeado 8"/>
          <p:cNvSpPr/>
          <p:nvPr/>
        </p:nvSpPr>
        <p:spPr>
          <a:xfrm>
            <a:off x="665640" y="2272320"/>
            <a:ext cx="14170320" cy="1005804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28" name="Rectángulo redondeado 2"/>
          <p:cNvSpPr/>
          <p:nvPr/>
        </p:nvSpPr>
        <p:spPr>
          <a:xfrm>
            <a:off x="15296040" y="2272320"/>
            <a:ext cx="8195400" cy="7508880"/>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29" name="PlaceHolder 1"/>
          <p:cNvSpPr>
            <a:spLocks noGrp="1"/>
          </p:cNvSpPr>
          <p:nvPr>
            <p:ph type="title"/>
          </p:nvPr>
        </p:nvSpPr>
        <p:spPr>
          <a:xfrm>
            <a:off x="1189080" y="2882160"/>
            <a:ext cx="8206560" cy="4418640"/>
          </a:xfrm>
          <a:prstGeom prst="rect">
            <a:avLst/>
          </a:prstGeom>
          <a:noFill/>
          <a:ln w="0">
            <a:noFill/>
          </a:ln>
        </p:spPr>
        <p:txBody>
          <a:bodyPr lIns="90000" tIns="45000" rIns="90000" bIns="45000" anchor="t">
            <a:noAutofit/>
          </a:bodyPr>
          <a:lstStyle/>
          <a:p>
            <a:pPr indent="0" defTabSz="914400">
              <a:lnSpc>
                <a:spcPct val="90000"/>
              </a:lnSpc>
              <a:buNone/>
            </a:pPr>
            <a:r>
              <a:rPr lang="es-MX" sz="15000" b="0" u="none" strike="noStrike">
                <a:solidFill>
                  <a:srgbClr val="4D4D4D"/>
                </a:solidFill>
                <a:effectLst/>
                <a:uFillTx/>
                <a:latin typeface="TITILLIUMMAPS29L-400WT"/>
              </a:rPr>
              <a:t>Subtitle</a:t>
            </a:r>
            <a:r>
              <a:rPr sz="15000"/>
              <a:t/>
            </a:r>
            <a:br>
              <a:rPr sz="15000"/>
            </a:br>
            <a:r>
              <a:rPr lang="es-MX" sz="15000" b="0" u="none" strike="noStrike">
                <a:solidFill>
                  <a:srgbClr val="4D4D4D"/>
                </a:solidFill>
                <a:effectLst/>
                <a:uFillTx/>
                <a:latin typeface="TITILLIUMMAPS29L-400WT"/>
              </a:rPr>
              <a:t>example</a:t>
            </a:r>
            <a:endParaRPr lang="es-ES" sz="15000" b="0" u="none" strike="noStrike">
              <a:solidFill>
                <a:schemeClr val="dk1"/>
              </a:solidFill>
              <a:effectLst/>
              <a:uFillTx/>
              <a:latin typeface="Calibri"/>
            </a:endParaRPr>
          </a:p>
        </p:txBody>
      </p:sp>
      <p:sp>
        <p:nvSpPr>
          <p:cNvPr id="330" name="PlaceHolder 2"/>
          <p:cNvSpPr>
            <a:spLocks noGrp="1"/>
          </p:cNvSpPr>
          <p:nvPr>
            <p:ph type="body"/>
          </p:nvPr>
        </p:nvSpPr>
        <p:spPr>
          <a:xfrm>
            <a:off x="15955560" y="2984760"/>
            <a:ext cx="6416640" cy="574884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endParaRPr lang="es-ES" sz="30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331" name="Rectángulo redondeado 4"/>
          <p:cNvSpPr/>
          <p:nvPr/>
        </p:nvSpPr>
        <p:spPr>
          <a:xfrm>
            <a:off x="15296040" y="10307880"/>
            <a:ext cx="8195400" cy="2022480"/>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32" name="PlaceHolder 3"/>
          <p:cNvSpPr>
            <a:spLocks noGrp="1"/>
          </p:cNvSpPr>
          <p:nvPr>
            <p:ph type="body"/>
          </p:nvPr>
        </p:nvSpPr>
        <p:spPr>
          <a:xfrm>
            <a:off x="15955560" y="10731240"/>
            <a:ext cx="6416640" cy="13273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a:t>
            </a:r>
            <a:endParaRPr lang="es-ES" sz="3000" b="0" u="none" strike="noStrike">
              <a:solidFill>
                <a:schemeClr val="dk1"/>
              </a:solidFill>
              <a:effectLst/>
              <a:uFillTx/>
              <a:latin typeface="Calibri"/>
            </a:endParaRPr>
          </a:p>
        </p:txBody>
      </p:sp>
      <p:pic>
        <p:nvPicPr>
          <p:cNvPr id="333" name="Imagen 9"/>
          <p:cNvPicPr/>
          <p:nvPr/>
        </p:nvPicPr>
        <p:blipFill>
          <a:blip r:embed="rId3"/>
          <a:srcRect t="37137" b="37137"/>
          <a:stretch/>
        </p:blipFill>
        <p:spPr>
          <a:xfrm>
            <a:off x="-153000" y="212760"/>
            <a:ext cx="5445360" cy="1400400"/>
          </a:xfrm>
          <a:prstGeom prst="rect">
            <a:avLst/>
          </a:prstGeom>
          <a:noFill/>
          <a:ln w="0">
            <a:noFill/>
          </a:ln>
        </p:spPr>
      </p:pic>
      <p:sp>
        <p:nvSpPr>
          <p:cNvPr id="334" name="PlaceHolder 4"/>
          <p:cNvSpPr>
            <a:spLocks noGrp="1"/>
          </p:cNvSpPr>
          <p:nvPr>
            <p:ph type="ftr" idx="43"/>
          </p:nvPr>
        </p:nvSpPr>
        <p:spPr>
          <a:xfrm>
            <a:off x="672480" y="12712680"/>
            <a:ext cx="822924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FFFFFF"/>
              </a:solidFill>
              <a:effectLst/>
              <a:uFillTx/>
              <a:latin typeface="Times New Roman"/>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cyan - block">
    <p:bg>
      <p:bgPr>
        <a:solidFill>
          <a:srgbClr val="4D4D4D"/>
        </a:solidFill>
        <a:effectLst/>
      </p:bgPr>
    </p:bg>
    <p:spTree>
      <p:nvGrpSpPr>
        <p:cNvPr id="1" name=""/>
        <p:cNvGrpSpPr/>
        <p:nvPr/>
      </p:nvGrpSpPr>
      <p:grpSpPr>
        <a:xfrm>
          <a:off x="0" y="0"/>
          <a:ext cx="0" cy="0"/>
          <a:chOff x="0" y="0"/>
          <a:chExt cx="0" cy="0"/>
        </a:xfrm>
      </p:grpSpPr>
      <p:pic>
        <p:nvPicPr>
          <p:cNvPr id="335" name="Imatge" descr="Imatge"/>
          <p:cNvPicPr/>
          <p:nvPr/>
        </p:nvPicPr>
        <p:blipFill>
          <a:blip r:embed="rId2"/>
          <a:stretch/>
        </p:blipFill>
        <p:spPr>
          <a:xfrm>
            <a:off x="672480" y="564120"/>
            <a:ext cx="3794400" cy="706680"/>
          </a:xfrm>
          <a:prstGeom prst="rect">
            <a:avLst/>
          </a:prstGeom>
          <a:noFill/>
          <a:ln w="12700">
            <a:noFill/>
          </a:ln>
        </p:spPr>
      </p:pic>
      <p:sp>
        <p:nvSpPr>
          <p:cNvPr id="336" name="Rectángulo redondeado 4"/>
          <p:cNvSpPr/>
          <p:nvPr/>
        </p:nvSpPr>
        <p:spPr>
          <a:xfrm>
            <a:off x="8037000" y="2850480"/>
            <a:ext cx="2386800" cy="2072160"/>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37" name="Rectángulo redondeado 3"/>
          <p:cNvSpPr/>
          <p:nvPr/>
        </p:nvSpPr>
        <p:spPr>
          <a:xfrm>
            <a:off x="672480" y="5247720"/>
            <a:ext cx="9751680" cy="7180200"/>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38" name="Rectángulo redondeado 1"/>
          <p:cNvSpPr/>
          <p:nvPr/>
        </p:nvSpPr>
        <p:spPr>
          <a:xfrm>
            <a:off x="10914840" y="564120"/>
            <a:ext cx="12796560" cy="11863800"/>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39" name="PlaceHolder 1"/>
          <p:cNvSpPr>
            <a:spLocks noGrp="1"/>
          </p:cNvSpPr>
          <p:nvPr>
            <p:ph type="body"/>
          </p:nvPr>
        </p:nvSpPr>
        <p:spPr>
          <a:xfrm>
            <a:off x="8568720" y="3226320"/>
            <a:ext cx="2231640" cy="132048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lt2">
                    <a:lumMod val="25000"/>
                  </a:schemeClr>
                </a:solidFill>
                <a:effectLst/>
                <a:uFillTx/>
                <a:latin typeface="Calibri"/>
              </a:rPr>
              <a:t>Chapter </a:t>
            </a:r>
            <a:endParaRPr lang="es-ES" sz="3200" b="0" u="none" strike="noStrike">
              <a:solidFill>
                <a:schemeClr val="dk1"/>
              </a:solidFill>
              <a:effectLst/>
              <a:uFillTx/>
              <a:latin typeface="Calibri"/>
            </a:endParaRPr>
          </a:p>
          <a:p>
            <a:pPr indent="0" defTabSz="914400">
              <a:lnSpc>
                <a:spcPct val="90000"/>
              </a:lnSpc>
              <a:spcBef>
                <a:spcPts val="1001"/>
              </a:spcBef>
              <a:buNone/>
              <a:tabLst>
                <a:tab pos="0" algn="l"/>
              </a:tabLst>
            </a:pPr>
            <a:r>
              <a:rPr lang="es-419" sz="3200" b="0" u="none" strike="noStrike">
                <a:solidFill>
                  <a:schemeClr val="lt2">
                    <a:lumMod val="25000"/>
                  </a:schemeClr>
                </a:solidFill>
                <a:effectLst/>
                <a:uFillTx/>
                <a:latin typeface="Calibri"/>
              </a:rPr>
              <a:t>XX</a:t>
            </a:r>
            <a:endParaRPr lang="es-ES" sz="3200" b="0" u="none" strike="noStrike">
              <a:solidFill>
                <a:schemeClr val="dk1"/>
              </a:solidFill>
              <a:effectLst/>
              <a:uFillTx/>
              <a:latin typeface="Calibri"/>
            </a:endParaRPr>
          </a:p>
        </p:txBody>
      </p:sp>
      <p:sp>
        <p:nvSpPr>
          <p:cNvPr id="340" name="PlaceHolder 2"/>
          <p:cNvSpPr>
            <a:spLocks noGrp="1"/>
          </p:cNvSpPr>
          <p:nvPr>
            <p:ph type="body"/>
          </p:nvPr>
        </p:nvSpPr>
        <p:spPr>
          <a:xfrm>
            <a:off x="11485440" y="1133280"/>
            <a:ext cx="11619360" cy="5724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15000" b="0" u="none" strike="noStrike">
                <a:solidFill>
                  <a:schemeClr val="lt1"/>
                </a:solidFill>
                <a:effectLst/>
                <a:uFillTx/>
                <a:latin typeface="TITILLIUMMAPS29L-400WT"/>
              </a:rPr>
              <a:t>Presentation Title</a:t>
            </a:r>
            <a:endParaRPr lang="es-ES" sz="15000" b="0" u="none" strike="noStrike">
              <a:solidFill>
                <a:schemeClr val="dk1"/>
              </a:solidFill>
              <a:effectLst/>
              <a:uFillTx/>
              <a:latin typeface="Calibri"/>
            </a:endParaRPr>
          </a:p>
        </p:txBody>
      </p:sp>
      <p:sp>
        <p:nvSpPr>
          <p:cNvPr id="341" name="PlaceHolder 3"/>
          <p:cNvSpPr>
            <a:spLocks noGrp="1"/>
          </p:cNvSpPr>
          <p:nvPr>
            <p:ph type="body"/>
          </p:nvPr>
        </p:nvSpPr>
        <p:spPr>
          <a:xfrm>
            <a:off x="1131120" y="7734600"/>
            <a:ext cx="8859960" cy="4487040"/>
          </a:xfrm>
          <a:prstGeom prst="rect">
            <a:avLst/>
          </a:prstGeom>
          <a:noFill/>
          <a:ln w="0">
            <a:noFill/>
          </a:ln>
        </p:spPr>
        <p:txBody>
          <a:bodyPr lIns="90000" tIns="45000" rIns="90000" bIns="45000" anchor="t">
            <a:noAutofit/>
          </a:bodyPr>
          <a:lstStyle/>
          <a:p>
            <a:pPr indent="0" defTabSz="914400">
              <a:lnSpc>
                <a:spcPts val="3501"/>
              </a:lnSpc>
              <a:spcBef>
                <a:spcPts val="1001"/>
              </a:spcBef>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342" name="Imagen 11"/>
          <p:cNvPicPr/>
          <p:nvPr/>
        </p:nvPicPr>
        <p:blipFill>
          <a:blip r:embed="rId3"/>
          <a:srcRect t="37137" b="37137"/>
          <a:stretch/>
        </p:blipFill>
        <p:spPr>
          <a:xfrm>
            <a:off x="-153000" y="212760"/>
            <a:ext cx="5445360" cy="1400400"/>
          </a:xfrm>
          <a:prstGeom prst="rect">
            <a:avLst/>
          </a:prstGeom>
          <a:noFill/>
          <a:ln w="0">
            <a:noFill/>
          </a:ln>
        </p:spPr>
      </p:pic>
      <p:sp>
        <p:nvSpPr>
          <p:cNvPr id="343" name="PlaceHolder 4"/>
          <p:cNvSpPr>
            <a:spLocks noGrp="1"/>
          </p:cNvSpPr>
          <p:nvPr>
            <p:ph type="ftr" idx="44"/>
          </p:nvPr>
        </p:nvSpPr>
        <p:spPr>
          <a:xfrm>
            <a:off x="672480" y="12712680"/>
            <a:ext cx="822924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FFFFFF"/>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1_Basic">
    <p:bg>
      <p:bgPr>
        <a:solidFill>
          <a:srgbClr val="FFFFFF"/>
        </a:solidFill>
        <a:effectLst/>
      </p:bgPr>
    </p:bg>
    <p:spTree>
      <p:nvGrpSpPr>
        <p:cNvPr id="1" name=""/>
        <p:cNvGrpSpPr/>
        <p:nvPr/>
      </p:nvGrpSpPr>
      <p:grpSpPr>
        <a:xfrm>
          <a:off x="0" y="0"/>
          <a:ext cx="0" cy="0"/>
          <a:chOff x="0" y="0"/>
          <a:chExt cx="0" cy="0"/>
        </a:xfrm>
      </p:grpSpPr>
      <p:pic>
        <p:nvPicPr>
          <p:cNvPr id="38" name="Imatge" descr="Imatge"/>
          <p:cNvPicPr/>
          <p:nvPr/>
        </p:nvPicPr>
        <p:blipFill>
          <a:blip r:embed="rId2"/>
          <a:stretch/>
        </p:blipFill>
        <p:spPr>
          <a:xfrm>
            <a:off x="672480" y="564120"/>
            <a:ext cx="3794400" cy="706680"/>
          </a:xfrm>
          <a:prstGeom prst="rect">
            <a:avLst/>
          </a:prstGeom>
          <a:noFill/>
          <a:ln w="12700">
            <a:noFill/>
          </a:ln>
        </p:spPr>
      </p:pic>
      <p:sp>
        <p:nvSpPr>
          <p:cNvPr id="39" name="PlaceHolder 1"/>
          <p:cNvSpPr>
            <a:spLocks noGrp="1"/>
          </p:cNvSpPr>
          <p:nvPr>
            <p:ph type="body"/>
          </p:nvPr>
        </p:nvSpPr>
        <p:spPr>
          <a:xfrm>
            <a:off x="11651400" y="0"/>
            <a:ext cx="1273248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40" name="Rectángulo redondeado 10"/>
          <p:cNvSpPr/>
          <p:nvPr/>
        </p:nvSpPr>
        <p:spPr>
          <a:xfrm>
            <a:off x="672480" y="3893040"/>
            <a:ext cx="10278000" cy="309132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41" name="Rectángulo redondeado 11"/>
          <p:cNvSpPr/>
          <p:nvPr/>
        </p:nvSpPr>
        <p:spPr>
          <a:xfrm>
            <a:off x="672480" y="7278840"/>
            <a:ext cx="10278000" cy="513936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42" name="PlaceHolder 2"/>
          <p:cNvSpPr>
            <a:spLocks noGrp="1"/>
          </p:cNvSpPr>
          <p:nvPr>
            <p:ph type="body"/>
          </p:nvPr>
        </p:nvSpPr>
        <p:spPr>
          <a:xfrm>
            <a:off x="1279800" y="7945560"/>
            <a:ext cx="9169200" cy="39448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43" name="PlaceHolder 3"/>
          <p:cNvSpPr>
            <a:spLocks noGrp="1"/>
          </p:cNvSpPr>
          <p:nvPr>
            <p:ph type="title"/>
          </p:nvPr>
        </p:nvSpPr>
        <p:spPr>
          <a:xfrm>
            <a:off x="1279800" y="4627800"/>
            <a:ext cx="9169200" cy="2650680"/>
          </a:xfrm>
          <a:prstGeom prst="rect">
            <a:avLst/>
          </a:prstGeom>
          <a:noFill/>
          <a:ln w="0">
            <a:noFill/>
          </a:ln>
        </p:spPr>
        <p:txBody>
          <a:bodyPr lIns="90000" tIns="45000" rIns="90000" bIns="45000" anchor="t">
            <a:noAutofit/>
          </a:bodyPr>
          <a:lstStyle/>
          <a:p>
            <a:pPr indent="0" defTabSz="914400">
              <a:lnSpc>
                <a:spcPct val="90000"/>
              </a:lnSpc>
              <a:buNone/>
            </a:pPr>
            <a:r>
              <a:rPr lang="es-MX" sz="13000" b="0" u="none" strike="noStrike">
                <a:solidFill>
                  <a:schemeClr val="lt1"/>
                </a:solidFill>
                <a:effectLst/>
                <a:uFillTx/>
                <a:latin typeface="TITILLIUMMAPS29L-400WT"/>
              </a:rPr>
              <a:t>Subtitle</a:t>
            </a:r>
            <a:endParaRPr lang="es-ES" sz="13000" b="0" u="none" strike="noStrike">
              <a:solidFill>
                <a:schemeClr val="dk1"/>
              </a:solidFill>
              <a:effectLst/>
              <a:uFillTx/>
              <a:latin typeface="Calibri"/>
            </a:endParaRPr>
          </a:p>
        </p:txBody>
      </p:sp>
      <p:sp>
        <p:nvSpPr>
          <p:cNvPr id="44" name="PlaceHolder 4"/>
          <p:cNvSpPr>
            <a:spLocks noGrp="1"/>
          </p:cNvSpPr>
          <p:nvPr>
            <p:ph type="ftr" idx="5"/>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
        <p:nvSpPr>
          <p:cNvPr id="45" name="Rectángulo redondeado 15"/>
          <p:cNvSpPr/>
          <p:nvPr/>
        </p:nvSpPr>
        <p:spPr>
          <a:xfrm>
            <a:off x="672480" y="1903320"/>
            <a:ext cx="10278000" cy="1762200"/>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rgbClr val="4D4D4D"/>
              </a:solidFill>
              <a:effectLst/>
              <a:uFillTx/>
              <a:latin typeface="Calibri"/>
            </a:endParaRPr>
          </a:p>
        </p:txBody>
      </p:sp>
      <p:sp>
        <p:nvSpPr>
          <p:cNvPr id="46" name="PlaceHolder 5"/>
          <p:cNvSpPr>
            <a:spLocks noGrp="1"/>
          </p:cNvSpPr>
          <p:nvPr>
            <p:ph type="body"/>
          </p:nvPr>
        </p:nvSpPr>
        <p:spPr>
          <a:xfrm>
            <a:off x="1279800" y="2258640"/>
            <a:ext cx="9169200" cy="100584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rgbClr val="4D4D4D"/>
                </a:solidFill>
                <a:effectLst/>
                <a:uFillTx/>
                <a:latin typeface="Calibri Light"/>
              </a:rPr>
              <a:t>Chapter XX</a:t>
            </a:r>
            <a:endParaRPr lang="es-ES" sz="3000" b="0" u="none" strike="noStrike">
              <a:solidFill>
                <a:schemeClr val="dk1"/>
              </a:solidFill>
              <a:effectLst/>
              <a:uFillTx/>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cyan - block">
    <p:bg>
      <p:bgPr>
        <a:solidFill>
          <a:srgbClr val="4D4D4D"/>
        </a:solidFill>
        <a:effectLst/>
      </p:bgPr>
    </p:bg>
    <p:spTree>
      <p:nvGrpSpPr>
        <p:cNvPr id="1" name=""/>
        <p:cNvGrpSpPr/>
        <p:nvPr/>
      </p:nvGrpSpPr>
      <p:grpSpPr>
        <a:xfrm>
          <a:off x="0" y="0"/>
          <a:ext cx="0" cy="0"/>
          <a:chOff x="0" y="0"/>
          <a:chExt cx="0" cy="0"/>
        </a:xfrm>
      </p:grpSpPr>
      <p:pic>
        <p:nvPicPr>
          <p:cNvPr id="344" name="Imatge" descr="Imatge"/>
          <p:cNvPicPr/>
          <p:nvPr/>
        </p:nvPicPr>
        <p:blipFill>
          <a:blip r:embed="rId2"/>
          <a:stretch/>
        </p:blipFill>
        <p:spPr>
          <a:xfrm>
            <a:off x="672480" y="564120"/>
            <a:ext cx="3794400" cy="706680"/>
          </a:xfrm>
          <a:prstGeom prst="rect">
            <a:avLst/>
          </a:prstGeom>
          <a:noFill/>
          <a:ln w="12700">
            <a:noFill/>
          </a:ln>
        </p:spPr>
      </p:pic>
      <p:sp>
        <p:nvSpPr>
          <p:cNvPr id="345" name="Rectángulo redondeado 4"/>
          <p:cNvSpPr/>
          <p:nvPr/>
        </p:nvSpPr>
        <p:spPr>
          <a:xfrm>
            <a:off x="14714280" y="1812960"/>
            <a:ext cx="3260880" cy="5218560"/>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46" name="Rectángulo redondeado 3"/>
          <p:cNvSpPr/>
          <p:nvPr/>
        </p:nvSpPr>
        <p:spPr>
          <a:xfrm>
            <a:off x="672480" y="1719720"/>
            <a:ext cx="13489560" cy="5394600"/>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47" name="Rectángulo redondeado 1"/>
          <p:cNvSpPr/>
          <p:nvPr/>
        </p:nvSpPr>
        <p:spPr>
          <a:xfrm>
            <a:off x="6270120" y="7493760"/>
            <a:ext cx="17347680" cy="521856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48" name="PlaceHolder 1"/>
          <p:cNvSpPr>
            <a:spLocks noGrp="1"/>
          </p:cNvSpPr>
          <p:nvPr>
            <p:ph type="body"/>
          </p:nvPr>
        </p:nvSpPr>
        <p:spPr>
          <a:xfrm>
            <a:off x="15229080" y="2392560"/>
            <a:ext cx="2231640" cy="132048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lt2">
                    <a:lumMod val="25000"/>
                  </a:schemeClr>
                </a:solidFill>
                <a:effectLst/>
                <a:uFillTx/>
                <a:latin typeface="Calibri"/>
              </a:rPr>
              <a:t>Chapter </a:t>
            </a:r>
            <a:endParaRPr lang="es-ES" sz="3200" b="0" u="none" strike="noStrike">
              <a:solidFill>
                <a:schemeClr val="dk1"/>
              </a:solidFill>
              <a:effectLst/>
              <a:uFillTx/>
              <a:latin typeface="Calibri"/>
            </a:endParaRPr>
          </a:p>
          <a:p>
            <a:pPr indent="0" defTabSz="914400">
              <a:lnSpc>
                <a:spcPct val="90000"/>
              </a:lnSpc>
              <a:spcBef>
                <a:spcPts val="1001"/>
              </a:spcBef>
              <a:buNone/>
              <a:tabLst>
                <a:tab pos="0" algn="l"/>
              </a:tabLst>
            </a:pPr>
            <a:r>
              <a:rPr lang="es-419" sz="3200" b="0" u="none" strike="noStrike">
                <a:solidFill>
                  <a:schemeClr val="lt2">
                    <a:lumMod val="25000"/>
                  </a:schemeClr>
                </a:solidFill>
                <a:effectLst/>
                <a:uFillTx/>
                <a:latin typeface="Calibri"/>
              </a:rPr>
              <a:t>XX</a:t>
            </a:r>
            <a:endParaRPr lang="es-ES" sz="3200" b="0" u="none" strike="noStrike">
              <a:solidFill>
                <a:schemeClr val="dk1"/>
              </a:solidFill>
              <a:effectLst/>
              <a:uFillTx/>
              <a:latin typeface="Calibri"/>
            </a:endParaRPr>
          </a:p>
        </p:txBody>
      </p:sp>
      <p:sp>
        <p:nvSpPr>
          <p:cNvPr id="349" name="PlaceHolder 2"/>
          <p:cNvSpPr>
            <a:spLocks noGrp="1"/>
          </p:cNvSpPr>
          <p:nvPr>
            <p:ph type="body"/>
          </p:nvPr>
        </p:nvSpPr>
        <p:spPr>
          <a:xfrm>
            <a:off x="1381680" y="2256120"/>
            <a:ext cx="7848360" cy="291420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10000" b="0" u="none" strike="noStrike">
                <a:solidFill>
                  <a:schemeClr val="lt2">
                    <a:lumMod val="25000"/>
                  </a:schemeClr>
                </a:solidFill>
                <a:effectLst/>
                <a:uFillTx/>
                <a:latin typeface="TITILLIUMMAPS29L-400WT"/>
              </a:rPr>
              <a:t>Presentation Title</a:t>
            </a:r>
            <a:endParaRPr lang="es-ES" sz="10000" b="0" u="none" strike="noStrike">
              <a:solidFill>
                <a:schemeClr val="dk1"/>
              </a:solidFill>
              <a:effectLst/>
              <a:uFillTx/>
              <a:latin typeface="Calibri"/>
            </a:endParaRPr>
          </a:p>
        </p:txBody>
      </p:sp>
      <p:sp>
        <p:nvSpPr>
          <p:cNvPr id="350" name="PlaceHolder 3"/>
          <p:cNvSpPr>
            <a:spLocks noGrp="1"/>
          </p:cNvSpPr>
          <p:nvPr>
            <p:ph type="body"/>
          </p:nvPr>
        </p:nvSpPr>
        <p:spPr>
          <a:xfrm>
            <a:off x="6904800" y="8347320"/>
            <a:ext cx="15932520" cy="4187880"/>
          </a:xfrm>
          <a:prstGeom prst="rect">
            <a:avLst/>
          </a:prstGeom>
          <a:noFill/>
          <a:ln w="0">
            <a:noFill/>
          </a:ln>
        </p:spPr>
        <p:txBody>
          <a:bodyPr lIns="90000" tIns="45000" rIns="90000" bIns="45000" anchor="t">
            <a:noAutofit/>
          </a:bodyPr>
          <a:lstStyle/>
          <a:p>
            <a:pPr indent="0" defTabSz="914400">
              <a:lnSpc>
                <a:spcPts val="4501"/>
              </a:lnSpc>
              <a:spcBef>
                <a:spcPts val="1001"/>
              </a:spcBef>
              <a:buNone/>
              <a:tabLst>
                <a:tab pos="0" algn="l"/>
              </a:tabLst>
            </a:pPr>
            <a:r>
              <a:rPr lang="es-419" sz="4000" b="0" u="none" strike="noStrike">
                <a:solidFill>
                  <a:schemeClr val="lt1"/>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4000" b="0" u="none" strike="noStrike">
              <a:solidFill>
                <a:schemeClr val="dk1"/>
              </a:solidFill>
              <a:effectLst/>
              <a:uFillTx/>
              <a:latin typeface="Calibri"/>
            </a:endParaRPr>
          </a:p>
        </p:txBody>
      </p:sp>
      <p:pic>
        <p:nvPicPr>
          <p:cNvPr id="351" name="Imagen 5"/>
          <p:cNvPicPr/>
          <p:nvPr/>
        </p:nvPicPr>
        <p:blipFill>
          <a:blip r:embed="rId3"/>
          <a:srcRect t="37137" b="37137"/>
          <a:stretch/>
        </p:blipFill>
        <p:spPr>
          <a:xfrm>
            <a:off x="-153000" y="212760"/>
            <a:ext cx="5445360" cy="1400400"/>
          </a:xfrm>
          <a:prstGeom prst="rect">
            <a:avLst/>
          </a:prstGeom>
          <a:noFill/>
          <a:ln w="0">
            <a:noFill/>
          </a:ln>
        </p:spPr>
      </p:pic>
      <p:sp>
        <p:nvSpPr>
          <p:cNvPr id="352" name="PlaceHolder 4"/>
          <p:cNvSpPr>
            <a:spLocks noGrp="1"/>
          </p:cNvSpPr>
          <p:nvPr>
            <p:ph type="ftr" idx="45"/>
          </p:nvPr>
        </p:nvSpPr>
        <p:spPr>
          <a:xfrm>
            <a:off x="672480" y="12712680"/>
            <a:ext cx="822924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FFFFFF"/>
              </a:solidFill>
              <a:effectLst/>
              <a:uFillTx/>
              <a:latin typeface="Times New Roman"/>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4_Basic">
    <p:bg>
      <p:bgPr>
        <a:solidFill>
          <a:srgbClr val="FFFFFF"/>
        </a:solidFill>
        <a:effectLst/>
      </p:bgPr>
    </p:bg>
    <p:spTree>
      <p:nvGrpSpPr>
        <p:cNvPr id="1" name=""/>
        <p:cNvGrpSpPr/>
        <p:nvPr/>
      </p:nvGrpSpPr>
      <p:grpSpPr>
        <a:xfrm>
          <a:off x="0" y="0"/>
          <a:ext cx="0" cy="0"/>
          <a:chOff x="0" y="0"/>
          <a:chExt cx="0" cy="0"/>
        </a:xfrm>
      </p:grpSpPr>
      <p:pic>
        <p:nvPicPr>
          <p:cNvPr id="353" name="Imatge" descr="Imatge"/>
          <p:cNvPicPr/>
          <p:nvPr/>
        </p:nvPicPr>
        <p:blipFill>
          <a:blip r:embed="rId2"/>
          <a:stretch/>
        </p:blipFill>
        <p:spPr>
          <a:xfrm>
            <a:off x="672480" y="564120"/>
            <a:ext cx="3794400" cy="706680"/>
          </a:xfrm>
          <a:prstGeom prst="rect">
            <a:avLst/>
          </a:prstGeom>
          <a:noFill/>
          <a:ln w="12700">
            <a:noFill/>
          </a:ln>
        </p:spPr>
      </p:pic>
      <p:sp>
        <p:nvSpPr>
          <p:cNvPr id="354" name="Rectángulo redondeado 3"/>
          <p:cNvSpPr/>
          <p:nvPr/>
        </p:nvSpPr>
        <p:spPr>
          <a:xfrm>
            <a:off x="672480" y="1918440"/>
            <a:ext cx="7114680" cy="10506240"/>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55" name="Rectángulo redondeado 7"/>
          <p:cNvSpPr/>
          <p:nvPr/>
        </p:nvSpPr>
        <p:spPr>
          <a:xfrm>
            <a:off x="8634240" y="1918440"/>
            <a:ext cx="7114680" cy="10506240"/>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56" name="Rectángulo redondeado 8"/>
          <p:cNvSpPr/>
          <p:nvPr/>
        </p:nvSpPr>
        <p:spPr>
          <a:xfrm>
            <a:off x="16596360" y="1918440"/>
            <a:ext cx="7114680" cy="10506240"/>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s-419" sz="1800" b="0" u="none" strike="noStrike">
              <a:solidFill>
                <a:schemeClr val="lt1"/>
              </a:solidFill>
              <a:effectLst/>
              <a:uFillTx/>
              <a:latin typeface="Calibri"/>
            </a:endParaRPr>
          </a:p>
        </p:txBody>
      </p:sp>
      <p:sp>
        <p:nvSpPr>
          <p:cNvPr id="357" name="PlaceHolder 1"/>
          <p:cNvSpPr>
            <a:spLocks noGrp="1"/>
          </p:cNvSpPr>
          <p:nvPr>
            <p:ph type="body"/>
          </p:nvPr>
        </p:nvSpPr>
        <p:spPr>
          <a:xfrm>
            <a:off x="1207440" y="251208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358" name="PlaceHolder 2"/>
          <p:cNvSpPr>
            <a:spLocks noGrp="1"/>
          </p:cNvSpPr>
          <p:nvPr>
            <p:ph type="body"/>
          </p:nvPr>
        </p:nvSpPr>
        <p:spPr>
          <a:xfrm>
            <a:off x="9104040" y="251208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359" name="PlaceHolder 3"/>
          <p:cNvSpPr>
            <a:spLocks noGrp="1"/>
          </p:cNvSpPr>
          <p:nvPr>
            <p:ph type="body"/>
          </p:nvPr>
        </p:nvSpPr>
        <p:spPr>
          <a:xfrm>
            <a:off x="17292240" y="2531520"/>
            <a:ext cx="614916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7000" b="0" u="none" strike="noStrike">
                <a:solidFill>
                  <a:schemeClr val="lt2">
                    <a:lumMod val="25000"/>
                  </a:schemeClr>
                </a:solidFill>
                <a:effectLst/>
                <a:uFillTx/>
                <a:latin typeface="TITILLIUMMAPS29L-400WT"/>
              </a:rPr>
              <a:t>Title</a:t>
            </a:r>
            <a:endParaRPr lang="es-ES" sz="7000" b="0" u="none" strike="noStrike">
              <a:solidFill>
                <a:schemeClr val="dk1"/>
              </a:solidFill>
              <a:effectLst/>
              <a:uFillTx/>
              <a:latin typeface="Calibri"/>
            </a:endParaRPr>
          </a:p>
        </p:txBody>
      </p:sp>
      <p:sp>
        <p:nvSpPr>
          <p:cNvPr id="360" name="PlaceHolder 4"/>
          <p:cNvSpPr>
            <a:spLocks noGrp="1"/>
          </p:cNvSpPr>
          <p:nvPr>
            <p:ph type="body"/>
          </p:nvPr>
        </p:nvSpPr>
        <p:spPr>
          <a:xfrm>
            <a:off x="1296000" y="4637520"/>
            <a:ext cx="5706360" cy="71596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361" name="PlaceHolder 5"/>
          <p:cNvSpPr>
            <a:spLocks noGrp="1"/>
          </p:cNvSpPr>
          <p:nvPr>
            <p:ph type="body"/>
          </p:nvPr>
        </p:nvSpPr>
        <p:spPr>
          <a:xfrm>
            <a:off x="9180360" y="4637520"/>
            <a:ext cx="5706360" cy="71596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362" name="PlaceHolder 6"/>
          <p:cNvSpPr>
            <a:spLocks noGrp="1"/>
          </p:cNvSpPr>
          <p:nvPr>
            <p:ph type="body"/>
          </p:nvPr>
        </p:nvSpPr>
        <p:spPr>
          <a:xfrm>
            <a:off x="17286120" y="4637520"/>
            <a:ext cx="5706360" cy="71596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363" name="PlaceHolder 7"/>
          <p:cNvSpPr>
            <a:spLocks noGrp="1"/>
          </p:cNvSpPr>
          <p:nvPr>
            <p:ph type="ftr" idx="46"/>
          </p:nvPr>
        </p:nvSpPr>
        <p:spPr>
          <a:xfrm>
            <a:off x="672480" y="12712680"/>
            <a:ext cx="822924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cyan - image">
    <p:bg>
      <p:bgPr>
        <a:solidFill>
          <a:srgbClr val="FFFFFF"/>
        </a:solidFill>
        <a:effectLst/>
      </p:bgPr>
    </p:bg>
    <p:spTree>
      <p:nvGrpSpPr>
        <p:cNvPr id="1" name=""/>
        <p:cNvGrpSpPr/>
        <p:nvPr/>
      </p:nvGrpSpPr>
      <p:grpSpPr>
        <a:xfrm>
          <a:off x="0" y="0"/>
          <a:ext cx="0" cy="0"/>
          <a:chOff x="0" y="0"/>
          <a:chExt cx="0" cy="0"/>
        </a:xfrm>
      </p:grpSpPr>
      <p:pic>
        <p:nvPicPr>
          <p:cNvPr id="47" name="Imatge" descr="Imatge"/>
          <p:cNvPicPr/>
          <p:nvPr/>
        </p:nvPicPr>
        <p:blipFill>
          <a:blip r:embed="rId2"/>
          <a:stretch/>
        </p:blipFill>
        <p:spPr>
          <a:xfrm>
            <a:off x="672480" y="564120"/>
            <a:ext cx="3794400" cy="706680"/>
          </a:xfrm>
          <a:prstGeom prst="rect">
            <a:avLst/>
          </a:prstGeom>
          <a:noFill/>
          <a:ln w="12700">
            <a:noFill/>
          </a:ln>
        </p:spPr>
      </p:pic>
      <p:sp>
        <p:nvSpPr>
          <p:cNvPr id="48" name="PlaceHolder 1"/>
          <p:cNvSpPr>
            <a:spLocks noGrp="1"/>
          </p:cNvSpPr>
          <p:nvPr>
            <p:ph type="body"/>
          </p:nvPr>
        </p:nvSpPr>
        <p:spPr>
          <a:xfrm>
            <a:off x="0" y="0"/>
            <a:ext cx="24383520" cy="13715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49" name="PlaceHolder 2"/>
          <p:cNvSpPr>
            <a:spLocks noGrp="1"/>
          </p:cNvSpPr>
          <p:nvPr>
            <p:ph type="ftr" idx="6"/>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pic>
        <p:nvPicPr>
          <p:cNvPr id="50" name="Imatge" descr="Imatge"/>
          <p:cNvPicPr/>
          <p:nvPr/>
        </p:nvPicPr>
        <p:blipFill>
          <a:blip r:embed="rId2"/>
          <a:stretch/>
        </p:blipFill>
        <p:spPr>
          <a:xfrm>
            <a:off x="672480" y="564120"/>
            <a:ext cx="3794400" cy="706680"/>
          </a:xfrm>
          <a:prstGeom prst="rect">
            <a:avLst/>
          </a:prstGeom>
          <a:noFill/>
          <a:ln w="12700">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asic">
    <p:bg>
      <p:bgPr>
        <a:solidFill>
          <a:srgbClr val="FFFFFF"/>
        </a:solidFill>
        <a:effectLst/>
      </p:bgPr>
    </p:bg>
    <p:spTree>
      <p:nvGrpSpPr>
        <p:cNvPr id="1" name=""/>
        <p:cNvGrpSpPr/>
        <p:nvPr/>
      </p:nvGrpSpPr>
      <p:grpSpPr>
        <a:xfrm>
          <a:off x="0" y="0"/>
          <a:ext cx="0" cy="0"/>
          <a:chOff x="0" y="0"/>
          <a:chExt cx="0" cy="0"/>
        </a:xfrm>
      </p:grpSpPr>
      <p:pic>
        <p:nvPicPr>
          <p:cNvPr id="51" name="Imatge" descr="Imatge"/>
          <p:cNvPicPr/>
          <p:nvPr/>
        </p:nvPicPr>
        <p:blipFill>
          <a:blip r:embed="rId2"/>
          <a:stretch/>
        </p:blipFill>
        <p:spPr>
          <a:xfrm>
            <a:off x="672480" y="564120"/>
            <a:ext cx="3794400" cy="706680"/>
          </a:xfrm>
          <a:prstGeom prst="rect">
            <a:avLst/>
          </a:prstGeom>
          <a:noFill/>
          <a:ln w="12700">
            <a:noFill/>
          </a:ln>
        </p:spPr>
      </p:pic>
      <p:sp>
        <p:nvSpPr>
          <p:cNvPr id="52" name="PlaceHolder 1"/>
          <p:cNvSpPr>
            <a:spLocks noGrp="1"/>
          </p:cNvSpPr>
          <p:nvPr>
            <p:ph type="body"/>
          </p:nvPr>
        </p:nvSpPr>
        <p:spPr>
          <a:xfrm>
            <a:off x="1699920" y="393624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53" name="PlaceHolder 2"/>
          <p:cNvSpPr>
            <a:spLocks noGrp="1"/>
          </p:cNvSpPr>
          <p:nvPr>
            <p:ph type="body"/>
          </p:nvPr>
        </p:nvSpPr>
        <p:spPr>
          <a:xfrm>
            <a:off x="1699920" y="498204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54" name="PlaceHolder 3"/>
          <p:cNvSpPr>
            <a:spLocks noGrp="1"/>
          </p:cNvSpPr>
          <p:nvPr>
            <p:ph type="body"/>
          </p:nvPr>
        </p:nvSpPr>
        <p:spPr>
          <a:xfrm>
            <a:off x="1699920" y="6623280"/>
            <a:ext cx="15764760" cy="287352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55" name="PlaceHolder 4"/>
          <p:cNvSpPr>
            <a:spLocks noGrp="1"/>
          </p:cNvSpPr>
          <p:nvPr>
            <p:ph type="ftr" idx="7"/>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9_Basic">
    <p:bg>
      <p:bgPr>
        <a:solidFill>
          <a:srgbClr val="FFFFFF"/>
        </a:solidFill>
        <a:effectLst/>
      </p:bgPr>
    </p:bg>
    <p:spTree>
      <p:nvGrpSpPr>
        <p:cNvPr id="1" name=""/>
        <p:cNvGrpSpPr/>
        <p:nvPr/>
      </p:nvGrpSpPr>
      <p:grpSpPr>
        <a:xfrm>
          <a:off x="0" y="0"/>
          <a:ext cx="0" cy="0"/>
          <a:chOff x="0" y="0"/>
          <a:chExt cx="0" cy="0"/>
        </a:xfrm>
      </p:grpSpPr>
      <p:pic>
        <p:nvPicPr>
          <p:cNvPr id="56" name="Imatge" descr="Imatge"/>
          <p:cNvPicPr/>
          <p:nvPr/>
        </p:nvPicPr>
        <p:blipFill>
          <a:blip r:embed="rId2"/>
          <a:stretch/>
        </p:blipFill>
        <p:spPr>
          <a:xfrm>
            <a:off x="672480" y="564120"/>
            <a:ext cx="3794400" cy="706680"/>
          </a:xfrm>
          <a:prstGeom prst="rect">
            <a:avLst/>
          </a:prstGeom>
          <a:noFill/>
          <a:ln w="12700">
            <a:noFill/>
          </a:ln>
        </p:spPr>
      </p:pic>
      <p:sp>
        <p:nvSpPr>
          <p:cNvPr id="57" name="PlaceHolder 1"/>
          <p:cNvSpPr>
            <a:spLocks noGrp="1"/>
          </p:cNvSpPr>
          <p:nvPr>
            <p:ph type="body"/>
          </p:nvPr>
        </p:nvSpPr>
        <p:spPr>
          <a:xfrm>
            <a:off x="1588320" y="393624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58" name="PlaceHolder 2"/>
          <p:cNvSpPr>
            <a:spLocks noGrp="1"/>
          </p:cNvSpPr>
          <p:nvPr>
            <p:ph type="body"/>
          </p:nvPr>
        </p:nvSpPr>
        <p:spPr>
          <a:xfrm>
            <a:off x="1588320" y="498204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59" name="PlaceHolder 3"/>
          <p:cNvSpPr>
            <a:spLocks noGrp="1"/>
          </p:cNvSpPr>
          <p:nvPr>
            <p:ph type="body"/>
          </p:nvPr>
        </p:nvSpPr>
        <p:spPr>
          <a:xfrm>
            <a:off x="1588320" y="6623280"/>
            <a:ext cx="10766880" cy="3858480"/>
          </a:xfrm>
          <a:prstGeom prst="rect">
            <a:avLst/>
          </a:prstGeom>
          <a:noFill/>
          <a:ln w="0">
            <a:noFill/>
          </a:ln>
        </p:spPr>
        <p:txBody>
          <a:bodyPr lIns="90000" tIns="45000" rIns="90000" bIns="45000" anchor="t">
            <a:noAutofit/>
          </a:bodyPr>
          <a:lstStyle/>
          <a:p>
            <a:pPr indent="0" defTabSz="914400">
              <a:lnSpc>
                <a:spcPts val="3600"/>
              </a:lnSpc>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60" name="Imatge" descr="Imatge"/>
          <p:cNvPicPr/>
          <p:nvPr/>
        </p:nvPicPr>
        <p:blipFill>
          <a:blip r:embed="rId2"/>
          <a:stretch/>
        </p:blipFill>
        <p:spPr>
          <a:xfrm>
            <a:off x="672480" y="564120"/>
            <a:ext cx="3794400" cy="706680"/>
          </a:xfrm>
          <a:prstGeom prst="rect">
            <a:avLst/>
          </a:prstGeom>
          <a:noFill/>
          <a:ln w="12700">
            <a:noFill/>
          </a:ln>
        </p:spPr>
      </p:pic>
      <p:sp>
        <p:nvSpPr>
          <p:cNvPr id="61" name="PlaceHolder 4"/>
          <p:cNvSpPr>
            <a:spLocks noGrp="1"/>
          </p:cNvSpPr>
          <p:nvPr>
            <p:ph type="body"/>
          </p:nvPr>
        </p:nvSpPr>
        <p:spPr>
          <a:xfrm>
            <a:off x="13366800" y="5517720"/>
            <a:ext cx="3706200" cy="3566160"/>
          </a:xfrm>
          <a:prstGeom prst="rect">
            <a:avLst/>
          </a:prstGeom>
          <a:noFill/>
          <a:ln w="127080">
            <a:solidFill>
              <a:srgbClr val="EEDE66"/>
            </a:solidFill>
            <a:round/>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62" name="PlaceHolder 5"/>
          <p:cNvSpPr>
            <a:spLocks noGrp="1"/>
          </p:cNvSpPr>
          <p:nvPr>
            <p:ph type="body"/>
          </p:nvPr>
        </p:nvSpPr>
        <p:spPr>
          <a:xfrm>
            <a:off x="17492760" y="1351440"/>
            <a:ext cx="5478480" cy="5271480"/>
          </a:xfrm>
          <a:prstGeom prst="rect">
            <a:avLst/>
          </a:prstGeom>
          <a:noFill/>
          <a:ln w="127080">
            <a:solidFill>
              <a:srgbClr val="96D6F3"/>
            </a:solidFill>
            <a:round/>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63" name="PlaceHolder 6"/>
          <p:cNvSpPr>
            <a:spLocks noGrp="1"/>
          </p:cNvSpPr>
          <p:nvPr>
            <p:ph type="body"/>
          </p:nvPr>
        </p:nvSpPr>
        <p:spPr>
          <a:xfrm>
            <a:off x="17492760" y="7092720"/>
            <a:ext cx="4051080" cy="5370480"/>
          </a:xfrm>
          <a:prstGeom prst="rect">
            <a:avLst/>
          </a:prstGeom>
          <a:noFill/>
          <a:ln w="127080">
            <a:solidFill>
              <a:srgbClr val="79C59F"/>
            </a:solidFill>
            <a:round/>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s-ES" sz="1800" b="0" u="none" strike="noStrike">
                <a:solidFill>
                  <a:schemeClr val="dk1"/>
                </a:solidFill>
                <a:effectLst/>
                <a:uFillTx/>
                <a:latin typeface="Calibri"/>
              </a:rPr>
              <a:t>Для редагування структури клацніть мишею</a:t>
            </a:r>
          </a:p>
          <a:p>
            <a:pPr marL="864000" lvl="1" indent="-324000">
              <a:lnSpc>
                <a:spcPct val="90000"/>
              </a:lnSpc>
              <a:spcBef>
                <a:spcPts val="1134"/>
              </a:spcBef>
              <a:buClr>
                <a:srgbClr val="000000"/>
              </a:buClr>
              <a:buSzPct val="75000"/>
              <a:buFont typeface="Symbol" charset="2"/>
              <a:buChar char=""/>
            </a:pPr>
            <a:r>
              <a:rPr lang="es-ES" sz="1800" b="0" u="none" strike="noStrike">
                <a:solidFill>
                  <a:schemeClr val="dk1"/>
                </a:solidFill>
                <a:effectLst/>
                <a:uFillTx/>
                <a:latin typeface="Calibri"/>
              </a:rPr>
              <a:t>Другий рівень структури</a:t>
            </a:r>
          </a:p>
          <a:p>
            <a:pPr marL="1296000" lvl="2" indent="-288000">
              <a:lnSpc>
                <a:spcPct val="90000"/>
              </a:lnSpc>
              <a:spcBef>
                <a:spcPts val="850"/>
              </a:spcBef>
              <a:buClr>
                <a:srgbClr val="000000"/>
              </a:buClr>
              <a:buSzPct val="45000"/>
              <a:buFont typeface="Wingdings" charset="2"/>
              <a:buChar char=""/>
            </a:pPr>
            <a:r>
              <a:rPr lang="es-ES" sz="1800" b="0" u="none" strike="noStrike">
                <a:solidFill>
                  <a:schemeClr val="dk1"/>
                </a:solidFill>
                <a:effectLst/>
                <a:uFillTx/>
                <a:latin typeface="Calibri"/>
              </a:rPr>
              <a:t>Третій рівень структури</a:t>
            </a:r>
          </a:p>
          <a:p>
            <a:pPr marL="1728000" lvl="3" indent="-216000">
              <a:lnSpc>
                <a:spcPct val="90000"/>
              </a:lnSpc>
              <a:spcBef>
                <a:spcPts val="567"/>
              </a:spcBef>
              <a:buClr>
                <a:srgbClr val="000000"/>
              </a:buClr>
              <a:buSzPct val="75000"/>
              <a:buFont typeface="Symbol" charset="2"/>
              <a:buChar char=""/>
            </a:pPr>
            <a:r>
              <a:rPr lang="es-ES" sz="1800" b="0" u="none" strike="noStrike">
                <a:solidFill>
                  <a:schemeClr val="dk1"/>
                </a:solidFill>
                <a:effectLst/>
                <a:uFillTx/>
                <a:latin typeface="Calibri"/>
              </a:rPr>
              <a:t>Четвертий рівень структури</a:t>
            </a:r>
          </a:p>
          <a:p>
            <a:pPr marL="2160000" lvl="4"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П'ятий рівень структури</a:t>
            </a:r>
          </a:p>
          <a:p>
            <a:pPr marL="2592000" lvl="5"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Шостий рівень структури</a:t>
            </a:r>
          </a:p>
          <a:p>
            <a:pPr marL="3024000" lvl="6" indent="-216000">
              <a:lnSpc>
                <a:spcPct val="90000"/>
              </a:lnSpc>
              <a:spcBef>
                <a:spcPts val="283"/>
              </a:spcBef>
              <a:buClr>
                <a:srgbClr val="000000"/>
              </a:buClr>
              <a:buSzPct val="45000"/>
              <a:buFont typeface="Wingdings" charset="2"/>
              <a:buChar char=""/>
            </a:pPr>
            <a:r>
              <a:rPr lang="es-ES" sz="1800" b="0" u="none" strike="noStrike">
                <a:solidFill>
                  <a:schemeClr val="dk1"/>
                </a:solidFill>
                <a:effectLst/>
                <a:uFillTx/>
                <a:latin typeface="Calibri"/>
              </a:rPr>
              <a:t>Сьомий рівень структури</a:t>
            </a:r>
          </a:p>
        </p:txBody>
      </p:sp>
      <p:sp>
        <p:nvSpPr>
          <p:cNvPr id="64" name="PlaceHolder 7"/>
          <p:cNvSpPr>
            <a:spLocks noGrp="1"/>
          </p:cNvSpPr>
          <p:nvPr>
            <p:ph type="ftr" idx="8"/>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asic">
    <p:bg>
      <p:bgPr>
        <a:solidFill>
          <a:srgbClr val="FFFFFF"/>
        </a:solidFill>
        <a:effectLst/>
      </p:bgPr>
    </p:bg>
    <p:spTree>
      <p:nvGrpSpPr>
        <p:cNvPr id="1" name=""/>
        <p:cNvGrpSpPr/>
        <p:nvPr/>
      </p:nvGrpSpPr>
      <p:grpSpPr>
        <a:xfrm>
          <a:off x="0" y="0"/>
          <a:ext cx="0" cy="0"/>
          <a:chOff x="0" y="0"/>
          <a:chExt cx="0" cy="0"/>
        </a:xfrm>
      </p:grpSpPr>
      <p:pic>
        <p:nvPicPr>
          <p:cNvPr id="65" name="Imatge" descr="Imatge"/>
          <p:cNvPicPr/>
          <p:nvPr/>
        </p:nvPicPr>
        <p:blipFill>
          <a:blip r:embed="rId2"/>
          <a:stretch/>
        </p:blipFill>
        <p:spPr>
          <a:xfrm>
            <a:off x="672480" y="564120"/>
            <a:ext cx="3794400" cy="706680"/>
          </a:xfrm>
          <a:prstGeom prst="rect">
            <a:avLst/>
          </a:prstGeom>
          <a:noFill/>
          <a:ln w="12700">
            <a:noFill/>
          </a:ln>
        </p:spPr>
      </p:pic>
      <p:sp>
        <p:nvSpPr>
          <p:cNvPr id="66" name="PlaceHolder 1"/>
          <p:cNvSpPr>
            <a:spLocks noGrp="1"/>
          </p:cNvSpPr>
          <p:nvPr>
            <p:ph type="body"/>
          </p:nvPr>
        </p:nvSpPr>
        <p:spPr>
          <a:xfrm>
            <a:off x="1521360" y="3214080"/>
            <a:ext cx="6698880" cy="72036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3200" b="0" u="none" strike="noStrike">
                <a:solidFill>
                  <a:schemeClr val="dk1"/>
                </a:solidFill>
                <a:effectLst/>
                <a:uFillTx/>
                <a:latin typeface="Calibri"/>
              </a:rPr>
              <a:t>Chapter XX</a:t>
            </a:r>
            <a:endParaRPr lang="es-ES" sz="3200" b="0" u="none" strike="noStrike">
              <a:solidFill>
                <a:schemeClr val="dk1"/>
              </a:solidFill>
              <a:effectLst/>
              <a:uFillTx/>
              <a:latin typeface="Calibri"/>
            </a:endParaRPr>
          </a:p>
        </p:txBody>
      </p:sp>
      <p:sp>
        <p:nvSpPr>
          <p:cNvPr id="67" name="PlaceHolder 2"/>
          <p:cNvSpPr>
            <a:spLocks noGrp="1"/>
          </p:cNvSpPr>
          <p:nvPr>
            <p:ph type="body"/>
          </p:nvPr>
        </p:nvSpPr>
        <p:spPr>
          <a:xfrm>
            <a:off x="1521360" y="4259880"/>
            <a:ext cx="12290040" cy="1070640"/>
          </a:xfrm>
          <a:prstGeom prst="rect">
            <a:avLst/>
          </a:prstGeom>
          <a:noFill/>
          <a:ln w="0">
            <a:noFill/>
          </a:ln>
        </p:spPr>
        <p:txBody>
          <a:bodyPr lIns="90000" tIns="45000" rIns="90000" bIns="45000" anchor="t">
            <a:noAutofit/>
          </a:bodyPr>
          <a:lstStyle/>
          <a:p>
            <a:pPr indent="0" defTabSz="914400">
              <a:lnSpc>
                <a:spcPct val="90000"/>
              </a:lnSpc>
              <a:spcBef>
                <a:spcPts val="1001"/>
              </a:spcBef>
              <a:buNone/>
              <a:tabLst>
                <a:tab pos="0" algn="l"/>
              </a:tabLst>
            </a:pPr>
            <a:r>
              <a:rPr lang="es-419" sz="8200" b="0" u="none" strike="noStrike">
                <a:solidFill>
                  <a:schemeClr val="dk1"/>
                </a:solidFill>
                <a:effectLst/>
                <a:uFillTx/>
                <a:latin typeface="TITILLIUMMAPS29L-400WT"/>
              </a:rPr>
              <a:t>Presentation Title</a:t>
            </a:r>
            <a:endParaRPr lang="es-ES" sz="8200" b="0" u="none" strike="noStrike">
              <a:solidFill>
                <a:schemeClr val="dk1"/>
              </a:solidFill>
              <a:effectLst/>
              <a:uFillTx/>
              <a:latin typeface="Calibri"/>
            </a:endParaRPr>
          </a:p>
        </p:txBody>
      </p:sp>
      <p:sp>
        <p:nvSpPr>
          <p:cNvPr id="68" name="PlaceHolder 3"/>
          <p:cNvSpPr>
            <a:spLocks noGrp="1"/>
          </p:cNvSpPr>
          <p:nvPr>
            <p:ph type="body"/>
          </p:nvPr>
        </p:nvSpPr>
        <p:spPr>
          <a:xfrm>
            <a:off x="152136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sp>
        <p:nvSpPr>
          <p:cNvPr id="69" name="PlaceHolder 4"/>
          <p:cNvSpPr>
            <a:spLocks noGrp="1"/>
          </p:cNvSpPr>
          <p:nvPr>
            <p:ph type="body"/>
          </p:nvPr>
        </p:nvSpPr>
        <p:spPr>
          <a:xfrm>
            <a:off x="9620280" y="6035760"/>
            <a:ext cx="7561080" cy="5068080"/>
          </a:xfrm>
          <a:prstGeom prst="rect">
            <a:avLst/>
          </a:prstGeom>
          <a:noFill/>
          <a:ln w="0">
            <a:noFill/>
          </a:ln>
        </p:spPr>
        <p:txBody>
          <a:bodyPr lIns="90000" tIns="45000" rIns="90000" bIns="45000" anchor="t">
            <a:noAutofit/>
          </a:bodyPr>
          <a:lstStyle/>
          <a:p>
            <a:pPr indent="0" defTabSz="914400">
              <a:lnSpc>
                <a:spcPts val="3801"/>
              </a:lnSpc>
              <a:spcBef>
                <a:spcPts val="1001"/>
              </a:spcBef>
              <a:buNone/>
              <a:tabLst>
                <a:tab pos="0" algn="l"/>
              </a:tabLst>
            </a:pPr>
            <a:r>
              <a:rPr lang="es-419" sz="3000" b="0" u="none" strike="noStrike">
                <a:solidFill>
                  <a:schemeClr val="lt2">
                    <a:lumMod val="25000"/>
                  </a:schemeClr>
                </a:solidFill>
                <a:effectLst/>
                <a:uFillTx/>
                <a:latin typeface="Calibri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s-ES" sz="3000" b="0" u="none" strike="noStrike">
              <a:solidFill>
                <a:schemeClr val="dk1"/>
              </a:solidFill>
              <a:effectLst/>
              <a:uFillTx/>
              <a:latin typeface="Calibri"/>
            </a:endParaRPr>
          </a:p>
        </p:txBody>
      </p:sp>
      <p:pic>
        <p:nvPicPr>
          <p:cNvPr id="70" name="Imatge" descr="Imatge"/>
          <p:cNvPicPr/>
          <p:nvPr/>
        </p:nvPicPr>
        <p:blipFill>
          <a:blip r:embed="rId2"/>
          <a:stretch/>
        </p:blipFill>
        <p:spPr>
          <a:xfrm>
            <a:off x="672480" y="564120"/>
            <a:ext cx="3794400" cy="706680"/>
          </a:xfrm>
          <a:prstGeom prst="rect">
            <a:avLst/>
          </a:prstGeom>
          <a:noFill/>
          <a:ln w="12700">
            <a:noFill/>
          </a:ln>
        </p:spPr>
      </p:pic>
      <p:sp>
        <p:nvSpPr>
          <p:cNvPr id="71" name="PlaceHolder 5"/>
          <p:cNvSpPr>
            <a:spLocks noGrp="1"/>
          </p:cNvSpPr>
          <p:nvPr>
            <p:ph type="ftr" idx="9"/>
          </p:nvPr>
        </p:nvSpPr>
        <p:spPr>
          <a:xfrm>
            <a:off x="672480" y="12712680"/>
            <a:ext cx="18385200" cy="729720"/>
          </a:xfrm>
          <a:prstGeom prst="rect">
            <a:avLst/>
          </a:prstGeom>
          <a:noFill/>
          <a:ln w="0">
            <a:noFill/>
          </a:ln>
        </p:spPr>
        <p:txBody>
          <a:bodyPr lIns="91440" tIns="45720" rIns="91440" bIns="45720" anchor="ctr">
            <a:noAutofit/>
          </a:bodyPr>
          <a:lstStyle>
            <a:lvl1pPr indent="0" defTabSz="914400">
              <a:lnSpc>
                <a:spcPct val="100000"/>
              </a:lnSpc>
              <a:buNone/>
              <a:defRPr lang="es-419" sz="2000" b="0" u="none" strike="noStrike">
                <a:solidFill>
                  <a:schemeClr val="dk1">
                    <a:tint val="75000"/>
                  </a:schemeClr>
                </a:solidFill>
                <a:effectLst/>
                <a:uFillTx/>
                <a:latin typeface="Calibri"/>
              </a:defRPr>
            </a:lvl1pPr>
          </a:lstStyle>
          <a:p>
            <a:pPr indent="0" defTabSz="914400">
              <a:lnSpc>
                <a:spcPct val="100000"/>
              </a:lnSpc>
              <a:buNone/>
            </a:pPr>
            <a:r>
              <a:rPr lang="es-419" sz="2000" b="0" u="none" strike="noStrike">
                <a:solidFill>
                  <a:schemeClr val="dk1">
                    <a:tint val="75000"/>
                  </a:schemeClr>
                </a:solidFill>
                <a:effectLst/>
                <a:uFillTx/>
                <a:latin typeface="Calibri"/>
              </a:rPr>
              <a:t>&lt;нижній колонтитул&gt;</a:t>
            </a:r>
            <a:endParaRPr lang="az-Latn-AZ" sz="200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atatopics.worldbank.org/sdgatlas/goal-17-partnerships-for-the-goals?lang=en" TargetMode="External"/><Relationship Id="rId1" Type="http://schemas.openxmlformats.org/officeDocument/2006/relationships/slideLayout" Target="../slideLayouts/slideLayout48.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argeted_Poverty_Alleviation" TargetMode="External"/><Relationship Id="rId2" Type="http://schemas.openxmlformats.org/officeDocument/2006/relationships/hyperlink" Target="https://en.wikipedia.org/wiki/Poverty_in_China" TargetMode="External"/><Relationship Id="rId1" Type="http://schemas.openxmlformats.org/officeDocument/2006/relationships/slideLayout" Target="../slideLayouts/slideLayout48.xml"/><Relationship Id="rId5" Type="http://schemas.openxmlformats.org/officeDocument/2006/relationships/image" Target="../media/image8.png"/><Relationship Id="rId4" Type="http://schemas.openxmlformats.org/officeDocument/2006/relationships/hyperlink" Target="https://pt.wikipedia.org/wiki/Bolsa_Fam&#237;lia"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1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hyperlink" Target="https://en.wikipedia.org/wiki/Solar_Settlement_at_Schlierberg" TargetMode="External"/><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en.wikipedia.org/wiki/User:Andrewglaser" TargetMode="External"/><Relationship Id="rId1" Type="http://schemas.openxmlformats.org/officeDocument/2006/relationships/slideLayout" Target="../slideLayouts/slideLayout34.xml"/><Relationship Id="rId4" Type="http://schemas.openxmlformats.org/officeDocument/2006/relationships/image" Target="../media/image27.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8" Type="http://schemas.openxmlformats.org/officeDocument/2006/relationships/hyperlink" Target="https://doi.org/10.20535/2308-5053.2023.1(57).280790" TargetMode="External"/><Relationship Id="rId3" Type="http://schemas.openxmlformats.org/officeDocument/2006/relationships/hyperlink" Target="https://sdg.ukrstat.gov.ua/uk/" TargetMode="External"/><Relationship Id="rId7" Type="http://schemas.openxmlformats.org/officeDocument/2006/relationships/hyperlink" Target="https://www.undp.org/uk/ukraine/tsili-staloho-rozvytku" TargetMode="External"/><Relationship Id="rId2" Type="http://schemas.openxmlformats.org/officeDocument/2006/relationships/hyperlink" Target="https://globalcompact.org.ua/tsili-stijkogo-rozvytku/" TargetMode="External"/><Relationship Id="rId1" Type="http://schemas.openxmlformats.org/officeDocument/2006/relationships/slideLayout" Target="../slideLayouts/slideLayout34.xml"/><Relationship Id="rId6" Type="http://schemas.openxmlformats.org/officeDocument/2006/relationships/hyperlink" Target="https://doi.org/10.26565/1992-2337-2023-1-06" TargetMode="External"/><Relationship Id="rId5" Type="http://schemas.openxmlformats.org/officeDocument/2006/relationships/hyperlink" Target="https://arzinger.ua/files/2025/Order_CMU_1190_UA.pdf?fbclid=IwY2xjawHrC4FleHRuA2FlbQIxMAABHRWyTN-Dfq2QXB0RcWTfIrvBtFOOZSDim81qF-sc5CDLCpET1gWYCrL7Bg_aem_zGy0cQi8qPXNVZT_2V4-Nw" TargetMode="External"/><Relationship Id="rId10" Type="http://schemas.openxmlformats.org/officeDocument/2006/relationships/hyperlink" Target="https://doi.org/10.32347/2076-815x.2023.83.29-37" TargetMode="External"/><Relationship Id="rId4" Type="http://schemas.openxmlformats.org/officeDocument/2006/relationships/hyperlink" Target="http://dx.doi.org/10.36074/logos-28.04.2023.11" TargetMode="External"/><Relationship Id="rId9" Type="http://schemas.openxmlformats.org/officeDocument/2006/relationships/hyperlink" Target="https://vmurol.kr.ua/wp-content/uploads/2022/11/&#1047;&#1073;&#1110;&#1088;&#1085;&#1080;&#1082;-&#1089;&#1090;&#1072;&#1090;&#1077;&#1081;-2022..pdf#page=291"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Lufa_Farms" TargetMode="External"/><Relationship Id="rId2" Type="http://schemas.openxmlformats.org/officeDocument/2006/relationships/hyperlink" Target="https://www.wallpaper.com/architecture/wolves-lane-centre-london-uk" TargetMode="External"/><Relationship Id="rId1" Type="http://schemas.openxmlformats.org/officeDocument/2006/relationships/slideLayout" Target="../slideLayouts/slideLayout4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07/s40572-015-0063-y" TargetMode="Externa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unstats.un.org/sdgs/report/2024/Goal-03/"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architectmagazine.com/technology/schools-report-health-and-productivity-benefits-from-green-efforts_o" TargetMode="External"/><Relationship Id="rId2" Type="http://schemas.openxmlformats.org/officeDocument/2006/relationships/hyperlink" Target="https://www.wired.com/story/solar-panels-power-new-schools-and-new-ways-of-learning/" TargetMode="Externa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ustainable_Development_Goal_4" TargetMode="External"/><Relationship Id="rId2" Type="http://schemas.openxmlformats.org/officeDocument/2006/relationships/hyperlink" Target="https://timesofindia.indiatimes.com/india/indias-education-faces-challenges-in-sdg-4-targets-despite-gains-in-access-gender-parity/articleshow/122308399.cms" TargetMode="Externa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abouaiana.com/post/architecture-for-gender-equality-sdg5" TargetMode="External"/><Relationship Id="rId2" Type="http://schemas.openxmlformats.org/officeDocument/2006/relationships/hyperlink" Target="https://www.archdaily.com/1000291/ecofeminism-in-architecture-empowerment-and-environmental-concern" TargetMode="Externa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rchitecturaldigest.com/story/gender-parity-in-architecture" TargetMode="Externa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NASA_Sustainability_Base" TargetMode="External"/><Relationship Id="rId2" Type="http://schemas.openxmlformats.org/officeDocument/2006/relationships/hyperlink" Target="https://en.wikipedia.org/wiki/Bullitt_Center" TargetMode="External"/><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1016/j.resconrec.2021.105856" TargetMode="Externa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www.reuters.com/sustainability/climate-energy/how-choosing-renew-over-building-new-is-saving-keppel-money-carbon-2024-05-21/" TargetMode="External"/><Relationship Id="rId2" Type="http://schemas.openxmlformats.org/officeDocument/2006/relationships/hyperlink" Target="https://en.wikipedia.org/wiki/Energy-plus_building" TargetMode="Externa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i.org/10.1016/j.resconrec.2021.105856" TargetMode="Externa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hyperlink" Target="https://worldgbc.org/article/how-green-building-can-curb-youth-unemployment-and-boost-green-economic-growth-in-africa/" TargetMode="Externa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arth.org/sweatshops/" TargetMode="Externa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hyperlink" Target="https://au.int/en/infrastructure-energy-development" TargetMode="External"/><Relationship Id="rId2" Type="http://schemas.openxmlformats.org/officeDocument/2006/relationships/hyperlink" Target="https://livingplanet.org.ua/images/2025/28-02-2025-druga-redakciya.pdf" TargetMode="External"/><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berdrola.com/social-commitment/what-is-digital-divide" TargetMode="Externa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hyperlink" Target="https://billionbricks.org/industry-news/leaving-no-one-behind-advancing-sdg-10-with-inclusive-design/" TargetMode="External"/><Relationship Id="rId2" Type="http://schemas.openxmlformats.org/officeDocument/2006/relationships/hyperlink" Target="https://www.weforum.org/stories/2020/10/inequality-oxfam-covid-19-poverty-reduction/" TargetMode="External"/><Relationship Id="rId1" Type="http://schemas.openxmlformats.org/officeDocument/2006/relationships/slideLayout" Target="../slideLayouts/slideLayout48.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hyperlink" Target="https://www.wsj.com/real-estate/waterfront-development-economy-boost-storm-protection-bbe8dc33" TargetMode="External"/><Relationship Id="rId2" Type="http://schemas.openxmlformats.org/officeDocument/2006/relationships/hyperlink" Target="https://www.thetimes.co.uk/article/inside-leeds-new-sustainable-housing-and-net-zero-neighbourhoods-8r55t2r55" TargetMode="External"/><Relationship Id="rId1" Type="http://schemas.openxmlformats.org/officeDocument/2006/relationships/slideLayout" Target="../slideLayouts/slideLayout48.xml"/><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n.wikipedia.org/wiki/Dongtan,_Shanghai" TargetMode="External"/><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hyperlink" Target="https://gruenderatelier.de/sustainable-consumption-and-production-examples-for-companies-sdg12/" TargetMode="External"/><Relationship Id="rId2" Type="http://schemas.openxmlformats.org/officeDocument/2006/relationships/hyperlink" Target="http://doi.org/10.14311/APP.2022.38.0642" TargetMode="External"/><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hyperlink" Target="https://www.savednipro.org/greenwashing/" TargetMode="External"/><Relationship Id="rId2" Type="http://schemas.openxmlformats.org/officeDocument/2006/relationships/hyperlink" Target="https://en.wikipedia.org/wiki/Fast_fashion" TargetMode="External"/><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hyperlink" Target="https://sdg.lacity.gov/our-work/projects/case-study-climate-action" TargetMode="External"/><Relationship Id="rId2" Type="http://schemas.openxmlformats.org/officeDocument/2006/relationships/hyperlink" Target="https://en.futuroprossimo.it/2024/03/parigi-incredibile-boom-di-bici-il-plan-velo-ha-vinto-la-citta-e-irriconoscibile/" TargetMode="External"/><Relationship Id="rId1" Type="http://schemas.openxmlformats.org/officeDocument/2006/relationships/slideLayout" Target="../slideLayouts/slideLayout48.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coaction.org.ua/1500-vypadkiv-shkody-dovkilliu.html" TargetMode="External"/><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hyperlink" Target="https://seabin.io/" TargetMode="External"/><Relationship Id="rId2" Type="http://schemas.openxmlformats.org/officeDocument/2006/relationships/hyperlink" Target="https://econcretetech.com/blogcat/econcretes-contribution-to-sdg14" TargetMode="External"/><Relationship Id="rId1" Type="http://schemas.openxmlformats.org/officeDocument/2006/relationships/slideLayout" Target="../slideLayouts/slideLayout48.xml"/><Relationship Id="rId5" Type="http://schemas.openxmlformats.org/officeDocument/2006/relationships/image" Target="../media/image21.png"/><Relationship Id="rId4" Type="http://schemas.openxmlformats.org/officeDocument/2006/relationships/hyperlink" Target="https://theoceancleanup.com/"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coaction.org.ua/1500-vypadkiv-shkody-dovkilliu.html" TargetMode="External"/><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hyperlink" Target="https://livingplanet.org.ua/images/2025/28-02-2025-druga-redakciya.pdf" TargetMode="External"/><Relationship Id="rId2" Type="http://schemas.openxmlformats.org/officeDocument/2006/relationships/hyperlink" Target="https://www.usgbc.org/resources/leed-v5-reference-guides" TargetMode="External"/><Relationship Id="rId1" Type="http://schemas.openxmlformats.org/officeDocument/2006/relationships/slideLayout" Target="../slideLayouts/slideLayout48.xml"/><Relationship Id="rId4" Type="http://schemas.openxmlformats.org/officeDocument/2006/relationships/image" Target="../media/image22.png"/></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ublications.jrc.ec.europa.eu/repository/handle/JRC141505" TargetMode="External"/><Relationship Id="rId1" Type="http://schemas.openxmlformats.org/officeDocument/2006/relationships/slideLayout" Target="../slideLayouts/slideLayout4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cj-cij.org/sites/default/files/case-related/179/179-20250519-jud-01-00-en.pdf" TargetMode="External"/><Relationship Id="rId1"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3" Type="http://schemas.openxmlformats.org/officeDocument/2006/relationships/hyperlink" Target="https://www.webcitation.org/6HaIg0jg9?url=http://www.icj-cij.org/docket/files/132/14987.pdf" TargetMode="External"/><Relationship Id="rId2" Type="http://schemas.openxmlformats.org/officeDocument/2006/relationships/hyperlink" Target="https://www.researchgate.net/publication/276273197_Videoekologia_Pozitivni_tendencii_ta_perspektivi_rozvitku" TargetMode="External"/><Relationship Id="rId1" Type="http://schemas.openxmlformats.org/officeDocument/2006/relationships/slideLayout" Target="../slideLayouts/slideLayout48.xml"/><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6" descr="A close-up of a logo&#10;&#10;AI-generated content may be incorrect."/>
          <p:cNvPicPr/>
          <p:nvPr/>
        </p:nvPicPr>
        <p:blipFill>
          <a:blip r:embed="rId2"/>
          <a:stretch/>
        </p:blipFill>
        <p:spPr>
          <a:xfrm>
            <a:off x="204480" y="8129520"/>
            <a:ext cx="11422440" cy="5211360"/>
          </a:xfrm>
          <a:prstGeom prst="rect">
            <a:avLst/>
          </a:prstGeom>
          <a:noFill/>
          <a:ln w="0">
            <a:noFill/>
          </a:ln>
        </p:spPr>
      </p:pic>
      <p:pic>
        <p:nvPicPr>
          <p:cNvPr id="365" name="Picture 17" descr="A group of squares on a black background&#10;&#10;AI-generated content may be incorrect."/>
          <p:cNvPicPr/>
          <p:nvPr/>
        </p:nvPicPr>
        <p:blipFill>
          <a:blip r:embed="rId3"/>
          <a:stretch/>
        </p:blipFill>
        <p:spPr>
          <a:xfrm>
            <a:off x="11213280" y="2822400"/>
            <a:ext cx="12538800" cy="10272240"/>
          </a:xfrm>
          <a:prstGeom prst="rect">
            <a:avLst/>
          </a:prstGeom>
          <a:noFill/>
          <a:ln w="0">
            <a:noFill/>
          </a:ln>
        </p:spPr>
      </p:pic>
      <p:sp>
        <p:nvSpPr>
          <p:cNvPr id="366" name="Rounded Rectangle 18"/>
          <p:cNvSpPr/>
          <p:nvPr/>
        </p:nvSpPr>
        <p:spPr>
          <a:xfrm>
            <a:off x="851040" y="2954880"/>
            <a:ext cx="9761400" cy="5211360"/>
          </a:xfrm>
          <a:prstGeom prst="roundRect">
            <a:avLst>
              <a:gd name="adj" fmla="val 16667"/>
            </a:avLst>
          </a:prstGeom>
          <a:solidFill>
            <a:srgbClr val="79C49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ru-RU" sz="4800" b="0" u="none" strike="noStrike">
                <a:solidFill>
                  <a:schemeClr val="lt1"/>
                </a:solidFill>
                <a:effectLst/>
                <a:uFillTx/>
                <a:latin typeface="Trebuchet MS"/>
              </a:rPr>
              <a:t>ЗЕЛЕНЕ БУДІВНИЦТВО ЯК КОНЦЕПЦІЯ ЕКОЛОГІЧНОГО </a:t>
            </a:r>
            <a:endParaRPr lang="az-Latn-AZ" sz="4800" b="0" u="none" strike="noStrike">
              <a:solidFill>
                <a:srgbClr val="000000"/>
              </a:solidFill>
              <a:effectLst/>
              <a:uFillTx/>
              <a:latin typeface="Arial"/>
            </a:endParaRPr>
          </a:p>
          <a:p>
            <a:pPr algn="ctr" defTabSz="914400">
              <a:lnSpc>
                <a:spcPct val="100000"/>
              </a:lnSpc>
            </a:pPr>
            <a:r>
              <a:rPr lang="ru-RU" sz="4800" b="0" u="none" strike="noStrike">
                <a:solidFill>
                  <a:schemeClr val="lt1"/>
                </a:solidFill>
                <a:effectLst/>
                <a:uFillTx/>
                <a:latin typeface="Trebuchet MS"/>
              </a:rPr>
              <a:t>ТА КЛІМАТОСТІЙКОГО БУДІВНИЦТВА</a:t>
            </a:r>
            <a:endParaRPr lang="az-Latn-AZ" sz="4800" b="0" u="none" strike="noStrike">
              <a:solidFill>
                <a:srgbClr val="000000"/>
              </a:solidFill>
              <a:effectLst/>
              <a:uFillTx/>
              <a:latin typeface="Arial"/>
            </a:endParaRPr>
          </a:p>
          <a:p>
            <a:pPr algn="ctr" defTabSz="914400">
              <a:lnSpc>
                <a:spcPct val="100000"/>
              </a:lnSpc>
            </a:pPr>
            <a:endParaRPr lang="az-Latn-AZ" sz="4800" b="0" u="none" strike="noStrike">
              <a:solidFill>
                <a:srgbClr val="000000"/>
              </a:solidFill>
              <a:effectLst/>
              <a:uFillTx/>
              <a:latin typeface="Arial"/>
            </a:endParaRPr>
          </a:p>
          <a:p>
            <a:pPr algn="ctr" defTabSz="914400">
              <a:lnSpc>
                <a:spcPct val="100000"/>
              </a:lnSpc>
            </a:pPr>
            <a:r>
              <a:rPr lang="uk-UA" sz="4800" b="0" u="none" strike="noStrike">
                <a:solidFill>
                  <a:schemeClr val="lt1"/>
                </a:solidFill>
                <a:effectLst/>
                <a:uFillTx/>
                <a:latin typeface="Trebuchet MS"/>
              </a:rPr>
              <a:t>КНУБА</a:t>
            </a:r>
            <a:endParaRPr lang="az-Latn-AZ" sz="4800" b="0" u="none" strike="noStrike">
              <a:solidFill>
                <a:srgbClr val="000000"/>
              </a:solidFill>
              <a:effectLst/>
              <a:uFillTx/>
              <a:latin typeface="Arial"/>
            </a:endParaRPr>
          </a:p>
        </p:txBody>
      </p:sp>
      <p:pic>
        <p:nvPicPr>
          <p:cNvPr id="367" name="Picture 20" descr="A black background with white text&#10;&#10;AI-generated content may be incorrect."/>
          <p:cNvPicPr/>
          <p:nvPr/>
        </p:nvPicPr>
        <p:blipFill>
          <a:blip r:embed="rId4"/>
          <a:stretch/>
        </p:blipFill>
        <p:spPr>
          <a:xfrm>
            <a:off x="778896" y="-102888"/>
            <a:ext cx="22672080" cy="31993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Текст 1"/>
          <p:cNvSpPr/>
          <p:nvPr/>
        </p:nvSpPr>
        <p:spPr>
          <a:xfrm>
            <a:off x="730080" y="2128320"/>
            <a:ext cx="13979880" cy="993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1001"/>
              </a:spcBef>
            </a:pPr>
            <a:r>
              <a:rPr lang="uk-UA" sz="8000" b="1" u="none" strike="noStrike">
                <a:solidFill>
                  <a:schemeClr val="dk1"/>
                </a:solidFill>
                <a:effectLst/>
                <a:uFillTx/>
                <a:latin typeface="Calibri"/>
              </a:rPr>
              <a:t>Ціль 17. Партнерство заради сталого розвитку</a:t>
            </a:r>
            <a:endParaRPr lang="az-Latn-AZ" sz="80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17.1 Посилити мобілізацію ресурсів із внутрішніх джерел, у тому числі завдяки міжнародній підтримці розвиткових країн, для підвищення національної спроможності щодо збирання податків та інших доходів</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17.2 Забезпечити, щоб розвинені країни повністю виконали свої зобов’язання з надання офіційної допомоги для розвитку (ОДР), в тому числі узяте багатьма розвиненими країнами зобов’язання досягти цільового показника виділення коштів по лінії ОДР розвитковим країнам, на рівні 0,7 % свого валового національного доходу (ВНД) і виділення ОДР найменш розвиненим країнам на рівні 0,15–0,20 % свого ВНД; державам, що надають ОДР, запропоновано розглянути питання про те, щоб поставити перед собою мету виділяти не менше 0,2 % свого ВНД по лінії ОДР для найменш розвинених країн</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17.3 Мобілізувати додаткові фінансові ресурси з найрізноманітніших джерел для країн, що розвиваються</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17.4 Надавати країнам, що розвиваються, допомогу з метою забезпечення довгострокової прийнятності рівня їх заборгованості завдяки проведенню скоординованої політики, спрямованої на заохочення, залежно від обставин, фінансування за рахунок позикових коштів, полегшення боргового тягаря та реструктуризації заборгованості, а також вирішити проблему зовнішньої заборгованості бідних країн з великою заборгованістю, щоб полегшити їх борговий тягар</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17.5 Прийняти і застосовувати режими заохочення інвестицій в інтересах найменш розвинених країн</a:t>
            </a:r>
            <a:endParaRPr lang="az-Latn-AZ" sz="2500" b="0" u="none" strike="noStrike">
              <a:solidFill>
                <a:srgbClr val="FFFFFF"/>
              </a:solidFill>
              <a:effectLst/>
              <a:uFillTx/>
              <a:latin typeface="Arial"/>
            </a:endParaRPr>
          </a:p>
        </p:txBody>
      </p:sp>
      <p:pic>
        <p:nvPicPr>
          <p:cNvPr id="575" name="Рисунок 1"/>
          <p:cNvPicPr/>
          <p:nvPr/>
        </p:nvPicPr>
        <p:blipFill>
          <a:blip r:embed="rId2"/>
          <a:stretch/>
        </p:blipFill>
        <p:spPr>
          <a:xfrm>
            <a:off x="17181000" y="3468240"/>
            <a:ext cx="44928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Текст 1"/>
          <p:cNvSpPr/>
          <p:nvPr/>
        </p:nvSpPr>
        <p:spPr>
          <a:xfrm>
            <a:off x="694080" y="1948320"/>
            <a:ext cx="13979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r>
              <a:rPr lang="uk-UA" sz="6000" b="1" u="none" strike="noStrike">
                <a:solidFill>
                  <a:schemeClr val="dk1"/>
                </a:solidFill>
                <a:effectLst/>
                <a:uFillTx/>
                <a:latin typeface="Calibri"/>
              </a:rPr>
              <a:t>Технологія</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17.6 Розширювати співпрацю по лінії Північ-Південь і Південь-Південь, а також тристороннє регіональне і міжнародне співробітництво в галузях науки, техніки й інновацій та доступ до відповідних досягнень; активізувати обмін знаннями на взаємно узгоджених умовах, у тому числі завдяки поліпшенню координації між існуючими механізмами, зокрема на рівні Організації Об’єднаних Націй, а також за допомогою глобального механізму сприяння передачі технологій</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17.7 Сприяти розробці, передачі, поширенню та освоєнню екологічно безпечних технологій, щоб їх отримували країни, що розвиваються, на взаємно узгоджених сприятливих умовах, у тому числі на пільгових і преференційних умовах</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17.8 Забезпечити до 2017 року повномасштабне функціонування банку технологій і механізму розвитку науки, технологій та інновацій в інтересах найменш розвинених країн і розширити використання високоефективних технологій, зокрема інформаційно-комунікаційних технологій</a:t>
            </a:r>
            <a:endParaRPr lang="az-Latn-AZ" sz="2800" b="0" u="none" strike="noStrike">
              <a:solidFill>
                <a:srgbClr val="FFFFFF"/>
              </a:solidFill>
              <a:effectLst/>
              <a:uFillTx/>
              <a:latin typeface="Arial"/>
            </a:endParaRPr>
          </a:p>
        </p:txBody>
      </p:sp>
      <p:pic>
        <p:nvPicPr>
          <p:cNvPr id="577" name="Рисунок 1"/>
          <p:cNvPicPr/>
          <p:nvPr/>
        </p:nvPicPr>
        <p:blipFill>
          <a:blip r:embed="rId2"/>
          <a:stretch/>
        </p:blipFill>
        <p:spPr>
          <a:xfrm>
            <a:off x="17181000" y="3468240"/>
            <a:ext cx="44928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Текст 1"/>
          <p:cNvSpPr/>
          <p:nvPr/>
        </p:nvSpPr>
        <p:spPr>
          <a:xfrm>
            <a:off x="838080" y="1984320"/>
            <a:ext cx="1374840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r>
              <a:rPr lang="uk-UA" sz="6000" b="1" u="none" strike="noStrike">
                <a:solidFill>
                  <a:schemeClr val="dk1"/>
                </a:solidFill>
                <a:effectLst/>
                <a:uFillTx/>
                <a:latin typeface="Calibri"/>
              </a:rPr>
              <a:t>Нарощування потенціалу</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17.9 Посилити міжнародну підтримку ефективного і цілеспрямованого нарощування потенціалу країн для сприяння реалізації національних планів досягнення всіх цілей у сфері сталого розвитку, у тому числі завдяки співпраці по лінії Північ-Південь і Південь-Південь та тристороннього співробітництва</a:t>
            </a:r>
            <a:endParaRPr lang="az-Latn-AZ" sz="2800" b="0" u="none" strike="noStrike">
              <a:solidFill>
                <a:srgbClr val="FFFFFF"/>
              </a:solidFill>
              <a:effectLst/>
              <a:uFillTx/>
              <a:latin typeface="Arial"/>
            </a:endParaRPr>
          </a:p>
          <a:p>
            <a:pPr defTabSz="914400">
              <a:lnSpc>
                <a:spcPct val="90000"/>
              </a:lnSpc>
              <a:spcBef>
                <a:spcPts val="1001"/>
              </a:spcBef>
            </a:pPr>
            <a:r>
              <a:rPr lang="uk-UA" sz="6000" b="1" u="none" strike="noStrike">
                <a:solidFill>
                  <a:schemeClr val="dk1"/>
                </a:solidFill>
                <a:effectLst/>
                <a:uFillTx/>
                <a:latin typeface="Calibri"/>
              </a:rPr>
              <a:t>Торгівля</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17.10 Заохочувати універсальну, засновану на правилах, відкриту, недискримінаційну і справедливу багатосторонню торговельну систему в рамках Світової організації торгівлі, у тому числі завдяки завершенню переговорів у рамках Дохійського порядку денного у сфері розвитку</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17.11 Значно збільшити експорт країн, що розвиваються, зокрема в цілях подвоєння частки найменш розвинених країн у світовому експорті до 2020 року</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17.12 Забезпечити своєчасне надання всім найменш розвиненим країнам на довгостроковій основі безмитного і безквотного доступу на ринки відповідно до рішень Світової організації торгівлі, в тому числі шляхом забезпечення того, щоб преференційні правила походження, які застосовуються щодо товарів, імпортованих із найменш розвинених країн, були прозорими та простими і сприяли полегшенню доступу на ринки</a:t>
            </a:r>
            <a:endParaRPr lang="az-Latn-AZ" sz="2800" b="0" u="none" strike="noStrike">
              <a:solidFill>
                <a:srgbClr val="FFFFFF"/>
              </a:solidFill>
              <a:effectLst/>
              <a:uFillTx/>
              <a:latin typeface="Arial"/>
            </a:endParaRPr>
          </a:p>
        </p:txBody>
      </p:sp>
      <p:pic>
        <p:nvPicPr>
          <p:cNvPr id="579" name="Рисунок 1"/>
          <p:cNvPicPr/>
          <p:nvPr/>
        </p:nvPicPr>
        <p:blipFill>
          <a:blip r:embed="rId2"/>
          <a:stretch/>
        </p:blipFill>
        <p:spPr>
          <a:xfrm>
            <a:off x="17181000" y="3468240"/>
            <a:ext cx="44928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Текст 1"/>
          <p:cNvSpPr/>
          <p:nvPr/>
        </p:nvSpPr>
        <p:spPr>
          <a:xfrm>
            <a:off x="1023840" y="1772280"/>
            <a:ext cx="13849920" cy="1059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80000"/>
              </a:lnSpc>
              <a:spcBef>
                <a:spcPts val="1001"/>
              </a:spcBef>
            </a:pPr>
            <a:r>
              <a:rPr lang="uk-UA" sz="6000" b="1" u="none" strike="noStrike">
                <a:solidFill>
                  <a:schemeClr val="dk1"/>
                </a:solidFill>
                <a:effectLst/>
                <a:uFillTx/>
                <a:latin typeface="Calibri"/>
              </a:rPr>
              <a:t>Системні питання</a:t>
            </a:r>
            <a:endParaRPr lang="az-Latn-AZ" sz="6000" b="0" u="none" strike="noStrike">
              <a:solidFill>
                <a:srgbClr val="FFFFFF"/>
              </a:solidFill>
              <a:effectLst/>
              <a:uFillTx/>
              <a:latin typeface="Arial"/>
            </a:endParaRPr>
          </a:p>
          <a:p>
            <a:pPr defTabSz="914400">
              <a:lnSpc>
                <a:spcPct val="80000"/>
              </a:lnSpc>
              <a:spcBef>
                <a:spcPts val="1001"/>
              </a:spcBef>
            </a:pPr>
            <a:r>
              <a:rPr lang="uk-UA" sz="6000" b="1" u="none" strike="noStrike">
                <a:solidFill>
                  <a:schemeClr val="dk1"/>
                </a:solidFill>
                <a:effectLst/>
                <a:uFillTx/>
                <a:latin typeface="Calibri"/>
              </a:rPr>
              <a:t>Послідовність політики та діяльності установ</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17.13. Підвищити глобальну макроекономічну стабільність, у т. ч. шляхом координації політики та забезпечення її послідовності</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17.14. Зробити більш послідовною політику щодо забезпечення сталого розвитку</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17.15. Поважати наявний у кожній країні про- стір для стратегічного маневру, провідну роль країни у розробці та проведенні в життя політи- ки ліквідації бідності й політики в галузі сталого розвитку</a:t>
            </a:r>
            <a:endParaRPr lang="az-Latn-AZ" sz="2800" b="0" u="none" strike="noStrike">
              <a:solidFill>
                <a:srgbClr val="FFFFFF"/>
              </a:solidFill>
              <a:effectLst/>
              <a:uFillTx/>
              <a:latin typeface="Arial"/>
            </a:endParaRPr>
          </a:p>
          <a:p>
            <a:pPr defTabSz="914400">
              <a:lnSpc>
                <a:spcPct val="80000"/>
              </a:lnSpc>
              <a:spcBef>
                <a:spcPts val="1001"/>
              </a:spcBef>
            </a:pPr>
            <a:r>
              <a:rPr lang="uk-UA" sz="6000" b="1" u="none" strike="noStrike">
                <a:solidFill>
                  <a:schemeClr val="dk1"/>
                </a:solidFill>
                <a:effectLst/>
                <a:uFillTx/>
                <a:latin typeface="Calibri"/>
              </a:rPr>
              <a:t>Партнерства за участю багатьох зацікавлених сторін</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17.16. Зміцнювати Глобальне партнерство в інтересах сталого розвитку, доповнюване парт- нерствами за участю багатьох зацікавлених сто- рін, які мобілізують і поширюють знання, досвід, технології та фінансові ресурси, для досягнення цілей у сфері сталого розвитку в усіх країнах, особливо у країнах, що розвиваються</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17.17. Стимулювати й заохочувати ефективне партнерство між державними організаціями, між державним і приватним секторами та між організаціями громадянського суспільства, спираючись на досвід і стратегії використання ресурсів партнерів</a:t>
            </a:r>
            <a:endParaRPr lang="az-Latn-AZ" sz="2800" b="0" u="none" strike="noStrike">
              <a:solidFill>
                <a:srgbClr val="FFFFFF"/>
              </a:solidFill>
              <a:effectLst/>
              <a:uFillTx/>
              <a:latin typeface="Arial"/>
            </a:endParaRPr>
          </a:p>
        </p:txBody>
      </p:sp>
      <p:pic>
        <p:nvPicPr>
          <p:cNvPr id="581" name="Рисунок 1"/>
          <p:cNvPicPr/>
          <p:nvPr/>
        </p:nvPicPr>
        <p:blipFill>
          <a:blip r:embed="rId2"/>
          <a:stretch/>
        </p:blipFill>
        <p:spPr>
          <a:xfrm>
            <a:off x="17181000" y="3468240"/>
            <a:ext cx="44928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Текст 1"/>
          <p:cNvSpPr/>
          <p:nvPr/>
        </p:nvSpPr>
        <p:spPr>
          <a:xfrm>
            <a:off x="838080" y="1948320"/>
            <a:ext cx="13979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endParaRPr lang="az-Latn-AZ" sz="2400" b="0" u="none" strike="noStrike">
              <a:solidFill>
                <a:srgbClr val="FFFFFF"/>
              </a:solidFill>
              <a:effectLst/>
              <a:uFillTx/>
              <a:latin typeface="Arial"/>
            </a:endParaRPr>
          </a:p>
          <a:p>
            <a:pPr defTabSz="914400">
              <a:lnSpc>
                <a:spcPct val="90000"/>
              </a:lnSpc>
              <a:spcBef>
                <a:spcPts val="1001"/>
              </a:spcBef>
            </a:pPr>
            <a:r>
              <a:rPr lang="uk-UA" sz="6000" b="1" u="none" strike="noStrike">
                <a:solidFill>
                  <a:schemeClr val="dk1"/>
                </a:solidFill>
                <a:effectLst/>
                <a:uFillTx/>
                <a:latin typeface="Calibri"/>
              </a:rPr>
              <a:t>Дані, моніторинг і підзвітність</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17.18. До 2020 року посилити підтримку з метою нарощування потенціалу країн, що розвиваються, у т. ч. найменш розвинених країн і малих острівних держав, що розвиваються, для того щоб значно підвищити доступність високоякісних, актуальних і достовірних даних, дезагрегованих за рівнем доходів, гендерною належністю, віком, расою, національністю, міграційним статусом, інвалідністю, географічним місцезнаходженням та іншими характеристиками, значущими з урахуванням національних умов</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17.19. До 2030 року, спираючись на нинішні ініціативи, розробити на додаток до показника валового внутрішнього продукту також інші показники вимірювання прогресу щодо сталого розвитку та сприяти нарощуванню потенціалу країн у галузі статистики</a:t>
            </a:r>
            <a:endParaRPr lang="az-Latn-AZ" sz="2800" b="0" u="none" strike="noStrike">
              <a:solidFill>
                <a:srgbClr val="FFFFFF"/>
              </a:solidFill>
              <a:effectLst/>
              <a:uFillTx/>
              <a:latin typeface="Arial"/>
            </a:endParaRPr>
          </a:p>
        </p:txBody>
      </p:sp>
      <p:pic>
        <p:nvPicPr>
          <p:cNvPr id="583" name="Рисунок 1"/>
          <p:cNvPicPr/>
          <p:nvPr/>
        </p:nvPicPr>
        <p:blipFill>
          <a:blip r:embed="rId2"/>
          <a:stretch/>
        </p:blipFill>
        <p:spPr>
          <a:xfrm>
            <a:off x="17181000" y="3468240"/>
            <a:ext cx="44928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17</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86"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У 2022 році міжнародна допомога Україні зросла до $16,1 млрд, порівняно з $918 млн у 2021 році. Це збільшення було зумовлене надзвичайними витратами, пов'язаними спочатку з пандемією COVID-19, а потім — війною.</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Завдяки цьому вдалося змусити росію піти на «жест доброї волі» та полишити більшість території України з меншими жертвами серед військових і цивільних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https://datatopics.worldbank.org/sdgatlas/goal-17-partnerships-for-the-goals?lang=en</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p:txBody>
      </p:sp>
      <p:pic>
        <p:nvPicPr>
          <p:cNvPr id="587" name="Рисунок 1"/>
          <p:cNvPicPr/>
          <p:nvPr/>
        </p:nvPicPr>
        <p:blipFill>
          <a:blip r:embed="rId3"/>
          <a:stretch/>
        </p:blipFill>
        <p:spPr>
          <a:xfrm>
            <a:off x="15660360" y="10596240"/>
            <a:ext cx="16844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89" name="Текст 1"/>
          <p:cNvSpPr/>
          <p:nvPr/>
        </p:nvSpPr>
        <p:spPr>
          <a:xfrm>
            <a:off x="1321560" y="2418840"/>
            <a:ext cx="128455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Війна росії проти України є найбільш близьким до нас і до Європейського Союзу провальним прикладом щодо Цілі 17.</a:t>
            </a:r>
            <a:endParaRPr lang="az-Latn-AZ" sz="3600" b="0" u="none" strike="noStrike">
              <a:solidFill>
                <a:srgbClr val="FFFFFF"/>
              </a:solidFill>
              <a:effectLst/>
              <a:uFillTx/>
              <a:latin typeface="Arial"/>
            </a:endParaRPr>
          </a:p>
        </p:txBody>
      </p:sp>
      <p:pic>
        <p:nvPicPr>
          <p:cNvPr id="590" name="Рисунок 1"/>
          <p:cNvPicPr/>
          <p:nvPr/>
        </p:nvPicPr>
        <p:blipFill>
          <a:blip r:embed="rId2"/>
          <a:stretch/>
        </p:blipFill>
        <p:spPr>
          <a:xfrm>
            <a:off x="15682680" y="10563120"/>
            <a:ext cx="1594800" cy="15332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p:cNvSpPr>
          <p:nvPr>
            <p:ph type="title"/>
          </p:nvPr>
        </p:nvSpPr>
        <p:spPr>
          <a:xfrm>
            <a:off x="8270280" y="1199880"/>
            <a:ext cx="12930840" cy="5393880"/>
          </a:xfrm>
          <a:prstGeom prst="rect">
            <a:avLst/>
          </a:prstGeom>
          <a:noFill/>
          <a:ln w="0">
            <a:noFill/>
          </a:ln>
        </p:spPr>
        <p:txBody>
          <a:bodyPr lIns="90000" tIns="45000" rIns="90000" bIns="45000" anchor="t">
            <a:noAutofit/>
          </a:bodyPr>
          <a:lstStyle/>
          <a:p>
            <a:pPr indent="0" defTabSz="914400">
              <a:lnSpc>
                <a:spcPct val="90000"/>
              </a:lnSpc>
              <a:buNone/>
            </a:pPr>
            <a:r>
              <a:rPr lang="uk-UA" sz="12200" b="1" u="none" strike="noStrike">
                <a:solidFill>
                  <a:srgbClr val="4D4D4D"/>
                </a:solidFill>
                <a:effectLst/>
                <a:uFillTx/>
                <a:latin typeface="TITILLIUMMAPS29L-400WT"/>
              </a:rPr>
              <a:t>Частина 3.</a:t>
            </a:r>
            <a:r>
              <a:rPr sz="12200"/>
              <a:t/>
            </a:r>
            <a:br>
              <a:rPr sz="12200"/>
            </a:br>
            <a:r>
              <a:rPr lang="uk-UA" sz="9600" b="1" u="none" strike="noStrike">
                <a:solidFill>
                  <a:srgbClr val="4D4D4D"/>
                </a:solidFill>
                <a:effectLst/>
                <a:uFillTx/>
                <a:latin typeface="TITILLIUMMAPS29L-400WT"/>
              </a:rPr>
              <a:t>Нове законодавче регулювання щодо досягнення цілей Сталого розвитку в Україні</a:t>
            </a: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Прямокутник: округлені кути 5"/>
          <p:cNvSpPr/>
          <p:nvPr/>
        </p:nvSpPr>
        <p:spPr>
          <a:xfrm>
            <a:off x="4572360" y="7510680"/>
            <a:ext cx="17008920" cy="37904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uk-UA" sz="3200" b="1" u="none" strike="noStrike">
              <a:solidFill>
                <a:schemeClr val="lt1"/>
              </a:solidFill>
              <a:effectLst/>
              <a:uFillTx/>
              <a:latin typeface="Calibri Light"/>
            </a:endParaRPr>
          </a:p>
        </p:txBody>
      </p:sp>
      <p:sp>
        <p:nvSpPr>
          <p:cNvPr id="593" name="Прямокутник: округлені кути 4"/>
          <p:cNvSpPr/>
          <p:nvPr/>
        </p:nvSpPr>
        <p:spPr>
          <a:xfrm>
            <a:off x="4555080" y="2858760"/>
            <a:ext cx="17266320" cy="39236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uk-UA" sz="5000" b="0" u="none" strike="noStrike">
              <a:solidFill>
                <a:schemeClr val="lt1"/>
              </a:solidFill>
              <a:effectLst/>
              <a:uFillTx/>
              <a:latin typeface="Calibri"/>
            </a:endParaRPr>
          </a:p>
        </p:txBody>
      </p:sp>
      <p:sp>
        <p:nvSpPr>
          <p:cNvPr id="594" name="PlaceHolder 1"/>
          <p:cNvSpPr>
            <a:spLocks noGrp="1"/>
          </p:cNvSpPr>
          <p:nvPr>
            <p:ph/>
          </p:nvPr>
        </p:nvSpPr>
        <p:spPr>
          <a:xfrm>
            <a:off x="4918320" y="3258000"/>
            <a:ext cx="16494480" cy="9694440"/>
          </a:xfrm>
          <a:prstGeom prst="rect">
            <a:avLst/>
          </a:prstGeom>
          <a:noFill/>
          <a:ln w="0">
            <a:noFill/>
          </a:ln>
        </p:spPr>
        <p:txBody>
          <a:bodyPr lIns="90000" tIns="45000" rIns="90000" bIns="45000" anchor="t">
            <a:noAutofit/>
          </a:bodyPr>
          <a:lstStyle/>
          <a:p>
            <a:pPr indent="0" defTabSz="914400">
              <a:lnSpc>
                <a:spcPts val="3501"/>
              </a:lnSpc>
              <a:spcBef>
                <a:spcPts val="1001"/>
              </a:spcBef>
              <a:buNone/>
              <a:tabLst>
                <a:tab pos="0" algn="l"/>
              </a:tabLst>
            </a:pPr>
            <a:r>
              <a:rPr lang="uk-UA" sz="3000" b="0" u="none" strike="noStrike">
                <a:solidFill>
                  <a:srgbClr val="4D4D4D"/>
                </a:solidFill>
                <a:effectLst/>
                <a:uFillTx/>
                <a:latin typeface="Calibri Light"/>
              </a:rPr>
              <a:t>29 листопада 2024 року Кабінет Міністрів України ухвалив Розпорядження </a:t>
            </a:r>
            <a:endParaRPr lang="es-ES" sz="3000" b="0" u="none" strike="noStrike">
              <a:solidFill>
                <a:schemeClr val="dk1"/>
              </a:solidFill>
              <a:effectLst/>
              <a:uFillTx/>
              <a:latin typeface="Calibri"/>
            </a:endParaRPr>
          </a:p>
          <a:p>
            <a:pPr indent="0" defTabSz="914400">
              <a:lnSpc>
                <a:spcPts val="3501"/>
              </a:lnSpc>
              <a:spcBef>
                <a:spcPts val="1001"/>
              </a:spcBef>
              <a:buNone/>
              <a:tabLst>
                <a:tab pos="0" algn="l"/>
              </a:tabLst>
            </a:pPr>
            <a:r>
              <a:rPr lang="uk-UA" sz="3000" b="0" u="none" strike="noStrike">
                <a:solidFill>
                  <a:srgbClr val="4D4D4D"/>
                </a:solidFill>
                <a:effectLst/>
                <a:uFillTx/>
                <a:latin typeface="Calibri Light"/>
              </a:rPr>
              <a:t>№ 1190-р «Деякі питання забезпечення досягнення Цілей сталого розвитку в Україні», яким затверджено завдання та індикатори для досягнення Цілей сталого розвитку на період до 2030 року. </a:t>
            </a:r>
            <a:endParaRPr lang="es-ES" sz="3000" b="0" u="none" strike="noStrike">
              <a:solidFill>
                <a:schemeClr val="dk1"/>
              </a:solidFill>
              <a:effectLst/>
              <a:uFillTx/>
              <a:latin typeface="Calibri"/>
            </a:endParaRPr>
          </a:p>
          <a:p>
            <a:pPr indent="0" defTabSz="914400">
              <a:lnSpc>
                <a:spcPts val="3501"/>
              </a:lnSpc>
              <a:spcBef>
                <a:spcPts val="1001"/>
              </a:spcBef>
              <a:buNone/>
              <a:tabLst>
                <a:tab pos="0" algn="l"/>
              </a:tabLst>
            </a:pPr>
            <a:r>
              <a:rPr lang="uk-UA" sz="3000" b="0" u="none" strike="noStrike">
                <a:solidFill>
                  <a:srgbClr val="4D4D4D"/>
                </a:solidFill>
                <a:effectLst/>
                <a:uFillTx/>
                <a:latin typeface="Calibri Light"/>
              </a:rPr>
              <a:t>Цим документом також було замінено попереднє Розпорядження Кабінету Міністрів від 21 серпня 2019 року № 686-р, що стосувалося збору даних для моніторингу реалізації ЦСР.</a:t>
            </a:r>
            <a:endParaRPr lang="es-ES" sz="3000" b="0" u="none" strike="noStrike">
              <a:solidFill>
                <a:schemeClr val="dk1"/>
              </a:solidFill>
              <a:effectLst/>
              <a:uFillTx/>
              <a:latin typeface="Calibri"/>
            </a:endParaRPr>
          </a:p>
          <a:p>
            <a:pPr indent="0" defTabSz="914400">
              <a:lnSpc>
                <a:spcPts val="3501"/>
              </a:lnSpc>
              <a:spcBef>
                <a:spcPts val="1001"/>
              </a:spcBef>
              <a:buNone/>
              <a:tabLst>
                <a:tab pos="0" algn="l"/>
              </a:tabLst>
            </a:pPr>
            <a:endParaRPr lang="es-ES" sz="3000" b="0" u="none" strike="noStrike">
              <a:solidFill>
                <a:schemeClr val="dk1"/>
              </a:solidFill>
              <a:effectLst/>
              <a:uFillTx/>
              <a:latin typeface="Calibri"/>
            </a:endParaRPr>
          </a:p>
          <a:p>
            <a:pPr indent="0" defTabSz="914400">
              <a:lnSpc>
                <a:spcPts val="3501"/>
              </a:lnSpc>
              <a:spcBef>
                <a:spcPts val="1001"/>
              </a:spcBef>
              <a:buNone/>
              <a:tabLst>
                <a:tab pos="0" algn="l"/>
              </a:tabLst>
            </a:pPr>
            <a:endParaRPr lang="es-ES" sz="3000" b="0" u="none" strike="noStrike">
              <a:solidFill>
                <a:schemeClr val="dk1"/>
              </a:solidFill>
              <a:effectLst/>
              <a:uFillTx/>
              <a:latin typeface="Calibri"/>
            </a:endParaRPr>
          </a:p>
        </p:txBody>
      </p:sp>
      <p:sp>
        <p:nvSpPr>
          <p:cNvPr id="595" name="Прямоугольник 11"/>
          <p:cNvSpPr/>
          <p:nvPr/>
        </p:nvSpPr>
        <p:spPr>
          <a:xfrm>
            <a:off x="5074920" y="8105400"/>
            <a:ext cx="14242320" cy="240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uk-UA" sz="3000" b="0" u="none" strike="noStrike">
                <a:solidFill>
                  <a:srgbClr val="4D4D4D"/>
                </a:solidFill>
                <a:effectLst/>
                <a:uFillTx/>
                <a:latin typeface="Calibri Light"/>
              </a:rPr>
              <a:t>Цим кроком Україна ще раз засвідчує свою рішучість досягати глобальних цілей, незважаючи на складні умови воєнного часу. Держава спрямовує зусилля на подолання бідності, зменшення соціальної нерівності,</a:t>
            </a:r>
            <a:r>
              <a:rPr lang="en-US" sz="3000" b="0" u="none" strike="noStrike">
                <a:solidFill>
                  <a:srgbClr val="4D4D4D"/>
                </a:solidFill>
                <a:effectLst/>
                <a:uFillTx/>
                <a:latin typeface="Calibri Light"/>
              </a:rPr>
              <a:t> </a:t>
            </a:r>
            <a:r>
              <a:rPr lang="uk-UA" sz="3000" b="0" u="none" strike="noStrike">
                <a:solidFill>
                  <a:srgbClr val="4D4D4D"/>
                </a:solidFill>
                <a:effectLst/>
                <a:uFillTx/>
                <a:latin typeface="Calibri Light"/>
              </a:rPr>
              <a:t>стимулювання економічного зростання та захист навколишнього середовища, залучаючи до цього процесу всі верстви суспільства</a:t>
            </a:r>
            <a:endParaRPr lang="az-Latn-AZ" sz="3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394"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Китай. Виведення з крайньої бідності понад 800 млн людей з кінця 1970-х років — найбільше скорочення бідності в історії. Це досягнуто інвестиціями в економіку, розвитком інфраструктури, підтриманням сільських регіонів, соціальними програмами (</a:t>
            </a:r>
            <a:r>
              <a:rPr lang="uk-UA" sz="3500" b="0" u="sng" strike="noStrike">
                <a:solidFill>
                  <a:schemeClr val="dk1"/>
                </a:solidFill>
                <a:effectLst/>
                <a:uFillTx/>
                <a:latin typeface="Calibri"/>
                <a:hlinkClick r:id="rId2"/>
              </a:rPr>
              <a:t>https://en.wikipedia.org/wiki/Poverty_in_China</a:t>
            </a:r>
            <a:r>
              <a:rPr lang="uk-UA" sz="3500" b="0" u="none" strike="noStrike">
                <a:solidFill>
                  <a:schemeClr val="dk1"/>
                </a:solidFill>
                <a:effectLst/>
                <a:uFillTx/>
                <a:latin typeface="Calibri"/>
              </a:rPr>
              <a:t>). Цільова стратегія боротьби з бідністю (Targeted Poverty Alleviation) 2014–2019: зменшення показника бідності з 10,2% до 3,1%, приблизно 68 млн людей були виведені із бідності (</a:t>
            </a:r>
            <a:r>
              <a:rPr lang="uk-UA" sz="3500" b="0" u="sng" strike="noStrike">
                <a:solidFill>
                  <a:schemeClr val="dk1"/>
                </a:solidFill>
                <a:effectLst/>
                <a:uFillTx/>
                <a:latin typeface="Calibri"/>
                <a:hlinkClick r:id="rId3"/>
              </a:rPr>
              <a:t>https://en.wikipedia.org/wiki/Targeted_Poverty_Alleviation</a:t>
            </a:r>
            <a:r>
              <a:rPr lang="uk-UA"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Бразилія (програма Bolsa Família). Грошові трансферти малозабезпеченим сім’ям в обмін на відвідування дітьми школи та проходження медоглядів. Результат: значне скорочення рівня бідності та дитячої смертності (</a:t>
            </a:r>
            <a:r>
              <a:rPr lang="uk-UA" sz="3500" b="0" u="sng" strike="noStrike">
                <a:solidFill>
                  <a:schemeClr val="dk1"/>
                </a:solidFill>
                <a:effectLst/>
                <a:uFillTx/>
                <a:latin typeface="Calibri"/>
                <a:hlinkClick r:id="rId4"/>
              </a:rPr>
              <a:t>https://pt.wikipedia.org/wiki/Bolsa_Fam%C3%ADlia</a:t>
            </a:r>
            <a:r>
              <a:rPr lang="uk-UA"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p:txBody>
      </p:sp>
      <p:pic>
        <p:nvPicPr>
          <p:cNvPr id="395" name="Рисунок 4"/>
          <p:cNvPicPr/>
          <p:nvPr/>
        </p:nvPicPr>
        <p:blipFill>
          <a:blip r:embed="rId5"/>
          <a:stretch/>
        </p:blipFill>
        <p:spPr>
          <a:xfrm>
            <a:off x="15724440" y="10463760"/>
            <a:ext cx="1639080" cy="16347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p:cNvSpPr>
          <p:nvPr>
            <p:ph type="title"/>
          </p:nvPr>
        </p:nvSpPr>
        <p:spPr>
          <a:xfrm>
            <a:off x="8270280" y="1199880"/>
            <a:ext cx="12930840" cy="5393880"/>
          </a:xfrm>
          <a:prstGeom prst="rect">
            <a:avLst/>
          </a:prstGeom>
          <a:noFill/>
          <a:ln w="0">
            <a:noFill/>
          </a:ln>
        </p:spPr>
        <p:txBody>
          <a:bodyPr lIns="90000" tIns="45000" rIns="90000" bIns="45000" anchor="t">
            <a:noAutofit/>
          </a:bodyPr>
          <a:lstStyle/>
          <a:p>
            <a:pPr indent="0" defTabSz="914400">
              <a:lnSpc>
                <a:spcPct val="90000"/>
              </a:lnSpc>
              <a:buNone/>
            </a:pPr>
            <a:r>
              <a:rPr lang="uk-UA" sz="12200" b="1" u="none" strike="noStrike">
                <a:solidFill>
                  <a:srgbClr val="4D4D4D"/>
                </a:solidFill>
                <a:effectLst/>
                <a:uFillTx/>
                <a:latin typeface="TITILLIUMMAPS29L-400WT"/>
              </a:rPr>
              <a:t>Частина 4. Будівництво та цілі сталого розвитку</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7" name="Групувати 8"/>
          <p:cNvGrpSpPr/>
          <p:nvPr/>
        </p:nvGrpSpPr>
        <p:grpSpPr>
          <a:xfrm>
            <a:off x="1223640" y="4172040"/>
            <a:ext cx="19529640" cy="8998920"/>
            <a:chOff x="1223640" y="4172040"/>
            <a:chExt cx="19529640" cy="8998920"/>
          </a:xfrm>
        </p:grpSpPr>
        <p:sp>
          <p:nvSpPr>
            <p:cNvPr id="598"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a:t>
              </a:r>
              <a:endParaRPr lang="az-Latn-AZ" sz="12000" b="0" u="none" strike="noStrike">
                <a:solidFill>
                  <a:srgbClr val="000000"/>
                </a:solidFill>
                <a:effectLst/>
                <a:uFillTx/>
                <a:latin typeface="Arial"/>
              </a:endParaRPr>
            </a:p>
          </p:txBody>
        </p:sp>
        <p:sp>
          <p:nvSpPr>
            <p:cNvPr id="599"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00"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Надає нові високо­оплачувані робочі місця та соціальне житло, а також можливості ведення практично будь-якого бізнесу, для якого потрібні споруди</a:t>
              </a:r>
              <a:endParaRPr lang="az-Latn-AZ" sz="3200" b="0" u="none" strike="noStrike">
                <a:solidFill>
                  <a:srgbClr val="000000"/>
                </a:solidFill>
                <a:effectLst/>
                <a:uFillTx/>
                <a:latin typeface="Arial"/>
              </a:endParaRPr>
            </a:p>
          </p:txBody>
        </p:sp>
        <p:sp>
          <p:nvSpPr>
            <p:cNvPr id="601"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02"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Висока вартість житла призводить до неможливості накопичення грошей на купівлю при бідності</a:t>
              </a:r>
              <a:r>
                <a:rPr lang="en-US" sz="3200" b="0" u="none" strike="noStrike">
                  <a:solidFill>
                    <a:schemeClr val="lt1"/>
                  </a:solidFill>
                  <a:effectLst/>
                  <a:uFillTx/>
                  <a:latin typeface="Calibri"/>
                </a:rPr>
                <a:t> </a:t>
              </a:r>
              <a:endParaRPr lang="az-Latn-AZ" sz="3200" b="0" u="none" strike="noStrike">
                <a:solidFill>
                  <a:srgbClr val="000000"/>
                </a:solidFill>
                <a:effectLst/>
                <a:uFillTx/>
                <a:latin typeface="Arial"/>
              </a:endParaRPr>
            </a:p>
          </p:txBody>
        </p:sp>
        <p:sp>
          <p:nvSpPr>
            <p:cNvPr id="603"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04"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05" name="Рисунок 20"/>
          <p:cNvPicPr/>
          <p:nvPr/>
        </p:nvPicPr>
        <p:blipFill>
          <a:blip r:embed="rId2"/>
          <a:stretch/>
        </p:blipFill>
        <p:spPr>
          <a:xfrm>
            <a:off x="1564920" y="10588680"/>
            <a:ext cx="1639080" cy="16347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6" name="Групувати 8"/>
          <p:cNvGrpSpPr/>
          <p:nvPr/>
        </p:nvGrpSpPr>
        <p:grpSpPr>
          <a:xfrm>
            <a:off x="1223640" y="4172040"/>
            <a:ext cx="19529640" cy="8998920"/>
            <a:chOff x="1223640" y="4172040"/>
            <a:chExt cx="19529640" cy="8998920"/>
          </a:xfrm>
        </p:grpSpPr>
        <p:sp>
          <p:nvSpPr>
            <p:cNvPr id="607"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2</a:t>
              </a:r>
              <a:endParaRPr lang="az-Latn-AZ" sz="12000" b="0" u="none" strike="noStrike">
                <a:solidFill>
                  <a:srgbClr val="000000"/>
                </a:solidFill>
                <a:effectLst/>
                <a:uFillTx/>
                <a:latin typeface="Arial"/>
              </a:endParaRPr>
            </a:p>
          </p:txBody>
        </p:sp>
        <p:sp>
          <p:nvSpPr>
            <p:cNvPr id="608"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09"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Створює споруди та площі на зелених конструкціях для вирощування сільськогосподарської продукції</a:t>
              </a:r>
              <a:endParaRPr lang="az-Latn-AZ" sz="3200" b="0" u="none" strike="noStrike">
                <a:solidFill>
                  <a:srgbClr val="000000"/>
                </a:solidFill>
                <a:effectLst/>
                <a:uFillTx/>
                <a:latin typeface="Arial"/>
              </a:endParaRPr>
            </a:p>
          </p:txBody>
        </p:sp>
        <p:sp>
          <p:nvSpPr>
            <p:cNvPr id="610"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11"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Витісняє земельні площі, доступні для сільського господарства, а також забруднює довкілля, що погіршує якість сільськогосподарської продукції</a:t>
              </a:r>
              <a:endParaRPr lang="az-Latn-AZ" sz="3200" b="0" u="none" strike="noStrike">
                <a:solidFill>
                  <a:srgbClr val="000000"/>
                </a:solidFill>
                <a:effectLst/>
                <a:uFillTx/>
                <a:latin typeface="Arial"/>
              </a:endParaRPr>
            </a:p>
          </p:txBody>
        </p:sp>
        <p:sp>
          <p:nvSpPr>
            <p:cNvPr id="612"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13"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14" name="Рисунок 10"/>
          <p:cNvPicPr/>
          <p:nvPr/>
        </p:nvPicPr>
        <p:blipFill>
          <a:blip r:embed="rId2"/>
          <a:stretch/>
        </p:blipFill>
        <p:spPr>
          <a:xfrm>
            <a:off x="1562760" y="10609920"/>
            <a:ext cx="1643760" cy="16142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 name="Групувати 8"/>
          <p:cNvGrpSpPr/>
          <p:nvPr/>
        </p:nvGrpSpPr>
        <p:grpSpPr>
          <a:xfrm>
            <a:off x="1223640" y="4172040"/>
            <a:ext cx="19529640" cy="8998920"/>
            <a:chOff x="1223640" y="4172040"/>
            <a:chExt cx="19529640" cy="8998920"/>
          </a:xfrm>
        </p:grpSpPr>
        <p:sp>
          <p:nvSpPr>
            <p:cNvPr id="616"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3</a:t>
              </a:r>
              <a:endParaRPr lang="az-Latn-AZ" sz="12000" b="0" u="none" strike="noStrike">
                <a:solidFill>
                  <a:srgbClr val="000000"/>
                </a:solidFill>
                <a:effectLst/>
                <a:uFillTx/>
                <a:latin typeface="Arial"/>
              </a:endParaRPr>
            </a:p>
          </p:txBody>
        </p:sp>
        <p:sp>
          <p:nvSpPr>
            <p:cNvPr id="617"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18" name="Прямокутник: округлені кути 5"/>
            <p:cNvSpPr/>
            <p:nvPr/>
          </p:nvSpPr>
          <p:spPr>
            <a:xfrm>
              <a:off x="4581360" y="6444720"/>
              <a:ext cx="7657920" cy="67262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Зелені конструкції, внутрішнє озеленення та додаткові площі озеленення позитивно впливають на здоров’я довкілля та внутрішнього середовища приміщень, де люди проводять біля 80 % часу. </a:t>
              </a:r>
              <a:r>
                <a:rPr lang="en-US" sz="3200" b="0" u="none" strike="noStrike">
                  <a:solidFill>
                    <a:schemeClr val="lt1"/>
                  </a:solidFill>
                  <a:effectLst/>
                  <a:uFillTx/>
                  <a:latin typeface="Calibri"/>
                </a:rPr>
                <a:t> </a:t>
              </a:r>
              <a:r>
                <a:rPr lang="uk-UA" sz="3200" b="0" u="none" strike="noStrike">
                  <a:solidFill>
                    <a:schemeClr val="lt1"/>
                  </a:solidFill>
                  <a:effectLst/>
                  <a:uFillTx/>
                  <a:latin typeface="Calibri"/>
                </a:rPr>
                <a:t>Зелені конструкції створюють візуальне середовище, дружнє для ментального здоров’я, створюють можливості для екорегуляції (боротьба зі стресом взаємодією з природними об’єктами). Додаткові місця для соціальної активності сприяють корегуляції</a:t>
              </a:r>
              <a:endParaRPr lang="az-Latn-AZ" sz="3200" b="0" u="none" strike="noStrike">
                <a:solidFill>
                  <a:srgbClr val="000000"/>
                </a:solidFill>
                <a:effectLst/>
                <a:uFillTx/>
                <a:latin typeface="Arial"/>
              </a:endParaRPr>
            </a:p>
          </p:txBody>
        </p:sp>
        <p:sp>
          <p:nvSpPr>
            <p:cNvPr id="619"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20"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Будівельні та оздоблювальні матеріали забруднюють повітря, витіснення площ для озеленення, вироблені викиди й відходи додатково погіршують стан довкілля, що негативно впливає на здоров’я</a:t>
              </a:r>
              <a:endParaRPr lang="az-Latn-AZ" sz="3200" b="0" u="none" strike="noStrike">
                <a:solidFill>
                  <a:srgbClr val="000000"/>
                </a:solidFill>
                <a:effectLst/>
                <a:uFillTx/>
                <a:latin typeface="Arial"/>
              </a:endParaRPr>
            </a:p>
          </p:txBody>
        </p:sp>
        <p:sp>
          <p:nvSpPr>
            <p:cNvPr id="621"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22"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23" name="Рисунок 10"/>
          <p:cNvPicPr/>
          <p:nvPr/>
        </p:nvPicPr>
        <p:blipFill>
          <a:blip r:embed="rId2"/>
          <a:stretch/>
        </p:blipFill>
        <p:spPr>
          <a:xfrm>
            <a:off x="1581120" y="10834920"/>
            <a:ext cx="1607040" cy="1636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 name="Групувати 8"/>
          <p:cNvGrpSpPr/>
          <p:nvPr/>
        </p:nvGrpSpPr>
        <p:grpSpPr>
          <a:xfrm>
            <a:off x="1223640" y="4172040"/>
            <a:ext cx="19529640" cy="8998920"/>
            <a:chOff x="1223640" y="4172040"/>
            <a:chExt cx="19529640" cy="8998920"/>
          </a:xfrm>
        </p:grpSpPr>
        <p:sp>
          <p:nvSpPr>
            <p:cNvPr id="625"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4</a:t>
              </a:r>
              <a:endParaRPr lang="az-Latn-AZ" sz="12000" b="0" u="none" strike="noStrike">
                <a:solidFill>
                  <a:srgbClr val="000000"/>
                </a:solidFill>
                <a:effectLst/>
                <a:uFillTx/>
                <a:latin typeface="Arial"/>
              </a:endParaRPr>
            </a:p>
          </p:txBody>
        </p:sp>
        <p:sp>
          <p:nvSpPr>
            <p:cNvPr id="626"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27"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створює площі для освітянських закладів, само є напрямком освітнього процесу та породжує об’єкти художньої цінності, зелені конструкції та спеціальні прийоми озеленення сприяють пасивній екологічній освіті.</a:t>
              </a:r>
              <a:endParaRPr lang="az-Latn-AZ" sz="3200" b="0" u="none" strike="noStrike">
                <a:solidFill>
                  <a:srgbClr val="000000"/>
                </a:solidFill>
                <a:effectLst/>
                <a:uFillTx/>
                <a:latin typeface="Arial"/>
              </a:endParaRPr>
            </a:p>
          </p:txBody>
        </p:sp>
        <p:sp>
          <p:nvSpPr>
            <p:cNvPr id="628"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29"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Агресивна архітектура погіршує ментальне здоров’я і сприяє агресивній поведінці, тому погіршує якість як пасивної, так і активної освіти.</a:t>
              </a:r>
              <a:endParaRPr lang="az-Latn-AZ" sz="3200" b="0" u="none" strike="noStrike">
                <a:solidFill>
                  <a:srgbClr val="000000"/>
                </a:solidFill>
                <a:effectLst/>
                <a:uFillTx/>
                <a:latin typeface="Arial"/>
              </a:endParaRPr>
            </a:p>
          </p:txBody>
        </p:sp>
        <p:sp>
          <p:nvSpPr>
            <p:cNvPr id="630"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31"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32" name="Рисунок 11"/>
          <p:cNvPicPr/>
          <p:nvPr/>
        </p:nvPicPr>
        <p:blipFill>
          <a:blip r:embed="rId2"/>
          <a:stretch/>
        </p:blipFill>
        <p:spPr>
          <a:xfrm>
            <a:off x="1561680" y="10614960"/>
            <a:ext cx="1645560" cy="1654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3" name="Групувати 8"/>
          <p:cNvGrpSpPr/>
          <p:nvPr/>
        </p:nvGrpSpPr>
        <p:grpSpPr>
          <a:xfrm>
            <a:off x="1223640" y="4172040"/>
            <a:ext cx="19529640" cy="8998920"/>
            <a:chOff x="1223640" y="4172040"/>
            <a:chExt cx="19529640" cy="8998920"/>
          </a:xfrm>
        </p:grpSpPr>
        <p:sp>
          <p:nvSpPr>
            <p:cNvPr id="634"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5</a:t>
              </a:r>
              <a:endParaRPr lang="az-Latn-AZ" sz="12000" b="0" u="none" strike="noStrike">
                <a:solidFill>
                  <a:srgbClr val="000000"/>
                </a:solidFill>
                <a:effectLst/>
                <a:uFillTx/>
                <a:latin typeface="Arial"/>
              </a:endParaRPr>
            </a:p>
          </p:txBody>
        </p:sp>
        <p:sp>
          <p:nvSpPr>
            <p:cNvPr id="635"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36"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Вдало запроєктовані будівлі полегшують доглядову працю та ведення господарства. У будівництві залучено організації – видобувники, виробники, постачальники, архітектори, проєктувальники, будівельники, експлуатаційні тощо, де можуть бути реалізовані найрізноманітніші здібності чоловіків і жінок у рівному ступені</a:t>
              </a:r>
              <a:endParaRPr lang="az-Latn-AZ" sz="3200" b="0" u="none" strike="noStrike">
                <a:solidFill>
                  <a:srgbClr val="000000"/>
                </a:solidFill>
                <a:effectLst/>
                <a:uFillTx/>
                <a:latin typeface="Arial"/>
              </a:endParaRPr>
            </a:p>
          </p:txBody>
        </p:sp>
        <p:sp>
          <p:nvSpPr>
            <p:cNvPr id="637"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38"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Агресивна архітектура погіршує ментальне здоров’я і сприяє агресивній поведінці, зокрема стимулює насильницькі злочини на гендерному підґрунті</a:t>
              </a:r>
              <a:endParaRPr lang="az-Latn-AZ" sz="3200" b="0" u="none" strike="noStrike">
                <a:solidFill>
                  <a:srgbClr val="000000"/>
                </a:solidFill>
                <a:effectLst/>
                <a:uFillTx/>
                <a:latin typeface="Arial"/>
              </a:endParaRPr>
            </a:p>
          </p:txBody>
        </p:sp>
        <p:sp>
          <p:nvSpPr>
            <p:cNvPr id="639"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40"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41" name="Рисунок 11"/>
          <p:cNvPicPr/>
          <p:nvPr/>
        </p:nvPicPr>
        <p:blipFill>
          <a:blip r:embed="rId2"/>
          <a:stretch/>
        </p:blipFill>
        <p:spPr>
          <a:xfrm>
            <a:off x="1536840" y="10500840"/>
            <a:ext cx="1684080" cy="16624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Групувати 8"/>
          <p:cNvGrpSpPr/>
          <p:nvPr/>
        </p:nvGrpSpPr>
        <p:grpSpPr>
          <a:xfrm>
            <a:off x="1223640" y="4172040"/>
            <a:ext cx="19529640" cy="8998920"/>
            <a:chOff x="1223640" y="4172040"/>
            <a:chExt cx="19529640" cy="8998920"/>
          </a:xfrm>
        </p:grpSpPr>
        <p:sp>
          <p:nvSpPr>
            <p:cNvPr id="643"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6</a:t>
              </a:r>
              <a:endParaRPr lang="az-Latn-AZ" sz="12000" b="0" u="none" strike="noStrike">
                <a:solidFill>
                  <a:srgbClr val="000000"/>
                </a:solidFill>
                <a:effectLst/>
                <a:uFillTx/>
                <a:latin typeface="Arial"/>
              </a:endParaRPr>
            </a:p>
          </p:txBody>
        </p:sp>
        <p:sp>
          <p:nvSpPr>
            <p:cNvPr id="644"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45"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Чиста вода та належні санітарні умови в приміщеннях забезпечуються інженерними системами та спеціалізованими спорудами – об’єктами будівництва</a:t>
              </a:r>
              <a:endParaRPr lang="az-Latn-AZ" sz="3200" b="0" u="none" strike="noStrike">
                <a:solidFill>
                  <a:srgbClr val="000000"/>
                </a:solidFill>
                <a:effectLst/>
                <a:uFillTx/>
                <a:latin typeface="Arial"/>
              </a:endParaRPr>
            </a:p>
          </p:txBody>
        </p:sp>
        <p:sp>
          <p:nvSpPr>
            <p:cNvPr id="646"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47"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одним з потужних забрудників водних ресурсів, що погіршує якість води</a:t>
              </a:r>
              <a:endParaRPr lang="az-Latn-AZ" sz="3200" b="0" u="none" strike="noStrike">
                <a:solidFill>
                  <a:srgbClr val="000000"/>
                </a:solidFill>
                <a:effectLst/>
                <a:uFillTx/>
                <a:latin typeface="Arial"/>
              </a:endParaRPr>
            </a:p>
          </p:txBody>
        </p:sp>
        <p:sp>
          <p:nvSpPr>
            <p:cNvPr id="648"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49"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50" name="Рисунок 11"/>
          <p:cNvPicPr/>
          <p:nvPr/>
        </p:nvPicPr>
        <p:blipFill>
          <a:blip r:embed="rId2"/>
          <a:stretch/>
        </p:blipFill>
        <p:spPr>
          <a:xfrm>
            <a:off x="1590840" y="10825560"/>
            <a:ext cx="1655280" cy="1672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1" name="Групувати 8"/>
          <p:cNvGrpSpPr/>
          <p:nvPr/>
        </p:nvGrpSpPr>
        <p:grpSpPr>
          <a:xfrm>
            <a:off x="1223640" y="4172040"/>
            <a:ext cx="19529640" cy="8998920"/>
            <a:chOff x="1223640" y="4172040"/>
            <a:chExt cx="19529640" cy="8998920"/>
          </a:xfrm>
        </p:grpSpPr>
        <p:sp>
          <p:nvSpPr>
            <p:cNvPr id="652"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7</a:t>
              </a:r>
              <a:endParaRPr lang="az-Latn-AZ" sz="12000" b="0" u="none" strike="noStrike">
                <a:solidFill>
                  <a:srgbClr val="000000"/>
                </a:solidFill>
                <a:effectLst/>
                <a:uFillTx/>
                <a:latin typeface="Arial"/>
              </a:endParaRPr>
            </a:p>
          </p:txBody>
        </p:sp>
        <p:sp>
          <p:nvSpPr>
            <p:cNvPr id="653"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54"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Усі енергетичні об’єкти є об’єктами будівництва. Будівництво надає додаткові площі для генерування з відновлюваних джерел. Зелені конструкції та світловідбині покрівлі зниждують ефект теплового острова, що покращує ККД теплових двигунів (ТЕЦ, двигуни внутрішнього згоряння транспорту</a:t>
              </a:r>
              <a:endParaRPr lang="az-Latn-AZ" sz="3200" b="0" u="none" strike="noStrike">
                <a:solidFill>
                  <a:srgbClr val="000000"/>
                </a:solidFill>
                <a:effectLst/>
                <a:uFillTx/>
                <a:latin typeface="Arial"/>
              </a:endParaRPr>
            </a:p>
          </p:txBody>
        </p:sp>
        <p:sp>
          <p:nvSpPr>
            <p:cNvPr id="655"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56"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створює ефект теплового острова завдяки поглинанню сонячних променів і теплового забруднення, що знижує ККД теплових двигунів</a:t>
              </a:r>
              <a:endParaRPr lang="az-Latn-AZ" sz="3200" b="0" u="none" strike="noStrike">
                <a:solidFill>
                  <a:srgbClr val="000000"/>
                </a:solidFill>
                <a:effectLst/>
                <a:uFillTx/>
                <a:latin typeface="Arial"/>
              </a:endParaRPr>
            </a:p>
            <a:p>
              <a:pPr algn="ctr" defTabSz="914400">
                <a:lnSpc>
                  <a:spcPct val="100000"/>
                </a:lnSpc>
              </a:pPr>
              <a:r>
                <a:rPr lang="uk-UA" sz="3200" b="0" u="none" strike="noStrike">
                  <a:solidFill>
                    <a:schemeClr val="lt1"/>
                  </a:solidFill>
                  <a:effectLst/>
                  <a:uFillTx/>
                  <a:latin typeface="Calibri"/>
                </a:rPr>
                <a:t> (ТЕЦ, двигуни внутрішнього згоряння транспорту). </a:t>
              </a:r>
              <a:endParaRPr lang="az-Latn-AZ" sz="3200" b="0" u="none" strike="noStrike">
                <a:solidFill>
                  <a:srgbClr val="000000"/>
                </a:solidFill>
                <a:effectLst/>
                <a:uFillTx/>
                <a:latin typeface="Arial"/>
              </a:endParaRPr>
            </a:p>
            <a:p>
              <a:pPr algn="ctr" defTabSz="914400">
                <a:lnSpc>
                  <a:spcPct val="100000"/>
                </a:lnSpc>
              </a:pPr>
              <a:r>
                <a:rPr lang="uk-UA" sz="3200" b="0" u="none" strike="noStrike">
                  <a:solidFill>
                    <a:schemeClr val="lt1"/>
                  </a:solidFill>
                  <a:effectLst/>
                  <a:uFillTx/>
                  <a:latin typeface="Calibri"/>
                </a:rPr>
                <a:t>Енергонеефективне будівництво змушує генерувати значні обсяги енергії, що не може бути забезпечено з відкритих джерел</a:t>
              </a:r>
              <a:endParaRPr lang="az-Latn-AZ" sz="3200" b="0" u="none" strike="noStrike">
                <a:solidFill>
                  <a:srgbClr val="000000"/>
                </a:solidFill>
                <a:effectLst/>
                <a:uFillTx/>
                <a:latin typeface="Arial"/>
              </a:endParaRPr>
            </a:p>
          </p:txBody>
        </p:sp>
        <p:sp>
          <p:nvSpPr>
            <p:cNvPr id="657"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58"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59" name="Рисунок 10"/>
          <p:cNvPicPr/>
          <p:nvPr/>
        </p:nvPicPr>
        <p:blipFill>
          <a:blip r:embed="rId2"/>
          <a:stretch/>
        </p:blipFill>
        <p:spPr>
          <a:xfrm>
            <a:off x="1698120" y="10614960"/>
            <a:ext cx="163656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0" name="Групувати 8"/>
          <p:cNvGrpSpPr/>
          <p:nvPr/>
        </p:nvGrpSpPr>
        <p:grpSpPr>
          <a:xfrm>
            <a:off x="1223640" y="4172040"/>
            <a:ext cx="19529640" cy="8998920"/>
            <a:chOff x="1223640" y="4172040"/>
            <a:chExt cx="19529640" cy="8998920"/>
          </a:xfrm>
        </p:grpSpPr>
        <p:sp>
          <p:nvSpPr>
            <p:cNvPr id="661"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8</a:t>
              </a:r>
              <a:endParaRPr lang="az-Latn-AZ" sz="12000" b="0" u="none" strike="noStrike">
                <a:solidFill>
                  <a:srgbClr val="000000"/>
                </a:solidFill>
                <a:effectLst/>
                <a:uFillTx/>
                <a:latin typeface="Arial"/>
              </a:endParaRPr>
            </a:p>
          </p:txBody>
        </p:sp>
        <p:sp>
          <p:nvSpPr>
            <p:cNvPr id="662"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63"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Будівельна галузь передбачає значні інвестиції та велику кількість робочих місць з достатньо високими заробітними платами, а також створює будівельні об’єкти, на яких здійснюються різні форми економічної діяльності з утворенням робочих місць та стимулюванням економічного зростання</a:t>
              </a:r>
              <a:endParaRPr lang="az-Latn-AZ" sz="3200" b="0" u="none" strike="noStrike">
                <a:solidFill>
                  <a:srgbClr val="000000"/>
                </a:solidFill>
                <a:effectLst/>
                <a:uFillTx/>
                <a:latin typeface="Arial"/>
              </a:endParaRPr>
            </a:p>
          </p:txBody>
        </p:sp>
        <p:sp>
          <p:nvSpPr>
            <p:cNvPr id="664"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65"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Низький рівень охорони праці на багатьох об’єктах спричиняє високий рівень травматизму. Використання тіньової праці суперечить принципам без соціального захисту. Працівники-мігранти часто працюють у небезпечних умовах без трудових гарантій.</a:t>
              </a:r>
              <a:endParaRPr lang="az-Latn-AZ" sz="3200" b="0" u="none" strike="noStrike">
                <a:solidFill>
                  <a:srgbClr val="000000"/>
                </a:solidFill>
                <a:effectLst/>
                <a:uFillTx/>
                <a:latin typeface="Arial"/>
              </a:endParaRPr>
            </a:p>
          </p:txBody>
        </p:sp>
        <p:sp>
          <p:nvSpPr>
            <p:cNvPr id="666"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67"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68" name="Рисунок 10"/>
          <p:cNvPicPr/>
          <p:nvPr/>
        </p:nvPicPr>
        <p:blipFill>
          <a:blip r:embed="rId2"/>
          <a:stretch/>
        </p:blipFill>
        <p:spPr>
          <a:xfrm>
            <a:off x="1582200" y="11027160"/>
            <a:ext cx="16538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9" name="Групувати 8"/>
          <p:cNvGrpSpPr/>
          <p:nvPr/>
        </p:nvGrpSpPr>
        <p:grpSpPr>
          <a:xfrm>
            <a:off x="1223640" y="4172040"/>
            <a:ext cx="19529640" cy="8998920"/>
            <a:chOff x="1223640" y="4172040"/>
            <a:chExt cx="19529640" cy="8998920"/>
          </a:xfrm>
        </p:grpSpPr>
        <p:sp>
          <p:nvSpPr>
            <p:cNvPr id="670"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9</a:t>
              </a:r>
              <a:endParaRPr lang="az-Latn-AZ" sz="12000" b="0" u="none" strike="noStrike">
                <a:solidFill>
                  <a:srgbClr val="000000"/>
                </a:solidFill>
                <a:effectLst/>
                <a:uFillTx/>
                <a:latin typeface="Arial"/>
              </a:endParaRPr>
            </a:p>
          </p:txBody>
        </p:sp>
        <p:sp>
          <p:nvSpPr>
            <p:cNvPr id="671"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72"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Будівельна промисловість є однією з найбільш обсяжних галузей, що породжує інновації та створює інфраструктурні об’єкти. Крім того, промисловість, інновації та інфраструктура самі  потребують споруд як об’єктів, створених будівельною галуззю</a:t>
              </a:r>
              <a:endParaRPr lang="az-Latn-AZ" sz="3200" b="0" u="none" strike="noStrike">
                <a:solidFill>
                  <a:srgbClr val="000000"/>
                </a:solidFill>
                <a:effectLst/>
                <a:uFillTx/>
                <a:latin typeface="Arial"/>
              </a:endParaRPr>
            </a:p>
          </p:txBody>
        </p:sp>
        <p:sp>
          <p:nvSpPr>
            <p:cNvPr id="673"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74"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Хаотична забудова шкодить інфраструктурі. </a:t>
              </a:r>
              <a:endParaRPr lang="az-Latn-AZ" sz="3200" b="0" u="none" strike="noStrike">
                <a:solidFill>
                  <a:srgbClr val="000000"/>
                </a:solidFill>
                <a:effectLst/>
                <a:uFillTx/>
                <a:latin typeface="Arial"/>
              </a:endParaRPr>
            </a:p>
            <a:p>
              <a:pPr algn="ctr" defTabSz="914400">
                <a:lnSpc>
                  <a:spcPct val="100000"/>
                </a:lnSpc>
              </a:pPr>
              <a:r>
                <a:rPr lang="uk-UA" sz="3200" b="0" u="none" strike="noStrike">
                  <a:solidFill>
                    <a:schemeClr val="lt1"/>
                  </a:solidFill>
                  <a:effectLst/>
                  <a:uFillTx/>
                  <a:latin typeface="Calibri"/>
                </a:rPr>
                <a:t>Корупційні виклики можуть перешкоджати впровадженню інновацій.</a:t>
              </a:r>
              <a:endParaRPr lang="az-Latn-AZ" sz="3200" b="0" u="none" strike="noStrike">
                <a:solidFill>
                  <a:srgbClr val="000000"/>
                </a:solidFill>
                <a:effectLst/>
                <a:uFillTx/>
                <a:latin typeface="Arial"/>
              </a:endParaRPr>
            </a:p>
          </p:txBody>
        </p:sp>
        <p:sp>
          <p:nvSpPr>
            <p:cNvPr id="675"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76"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77" name="Рисунок 12"/>
          <p:cNvPicPr/>
          <p:nvPr/>
        </p:nvPicPr>
        <p:blipFill>
          <a:blip r:embed="rId2"/>
          <a:stretch/>
        </p:blipFill>
        <p:spPr>
          <a:xfrm>
            <a:off x="1576800" y="11122200"/>
            <a:ext cx="161532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397"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8600" defTabSz="914400">
              <a:lnSpc>
                <a:spcPct val="90000"/>
              </a:lnSpc>
              <a:spcBef>
                <a:spcPts val="1001"/>
              </a:spcBef>
              <a:buClr>
                <a:srgbClr val="000000"/>
              </a:buClr>
              <a:buFont typeface="Arial"/>
              <a:buChar char="•"/>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Індія. Незважаючи на економічне зростання, країна залишається серед аутсайдерів у рейтингах: 131 місце у Індексі людського розвитку (HDI) та 94-та позиція у Глобальному індексі голоду </a:t>
            </a:r>
            <a:endParaRPr lang="az-Latn-AZ" sz="35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a:p>
            <a:pPr defTabSz="914400">
              <a:lnSpc>
                <a:spcPct val="90000"/>
              </a:lnSpc>
              <a:spcBef>
                <a:spcPts val="1001"/>
              </a:spcBef>
            </a:pPr>
            <a:r>
              <a:rPr lang="uk-UA" sz="3500" b="0" u="none" strike="noStrike">
                <a:solidFill>
                  <a:schemeClr val="dk1"/>
                </a:solidFill>
                <a:effectLst/>
                <a:uFillTx/>
                <a:latin typeface="Calibri"/>
              </a:rPr>
              <a:t>https://www.foggs.org/wp-content/uploads/2021/07/India-SDG-Report_EnglishFinalFF24June2021.pdf</a:t>
            </a:r>
            <a:endParaRPr lang="az-Latn-AZ" sz="3500" b="0" u="none" strike="noStrike">
              <a:solidFill>
                <a:srgbClr val="FFFFFF"/>
              </a:solidFill>
              <a:effectLst/>
              <a:uFillTx/>
              <a:latin typeface="Arial"/>
            </a:endParaRPr>
          </a:p>
        </p:txBody>
      </p:sp>
      <p:pic>
        <p:nvPicPr>
          <p:cNvPr id="398" name="Рисунок 4"/>
          <p:cNvPicPr/>
          <p:nvPr/>
        </p:nvPicPr>
        <p:blipFill>
          <a:blip r:embed="rId2"/>
          <a:stretch/>
        </p:blipFill>
        <p:spPr>
          <a:xfrm>
            <a:off x="15724440" y="10463760"/>
            <a:ext cx="1639080" cy="16347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8" name="Групувати 8"/>
          <p:cNvGrpSpPr/>
          <p:nvPr/>
        </p:nvGrpSpPr>
        <p:grpSpPr>
          <a:xfrm>
            <a:off x="1223640" y="4172040"/>
            <a:ext cx="19529640" cy="8998920"/>
            <a:chOff x="1223640" y="4172040"/>
            <a:chExt cx="19529640" cy="8998920"/>
          </a:xfrm>
        </p:grpSpPr>
        <p:sp>
          <p:nvSpPr>
            <p:cNvPr id="679"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10</a:t>
              </a:r>
              <a:endParaRPr lang="az-Latn-AZ" sz="12000" b="0" u="none" strike="noStrike">
                <a:solidFill>
                  <a:srgbClr val="000000"/>
                </a:solidFill>
                <a:effectLst/>
                <a:uFillTx/>
                <a:latin typeface="Arial"/>
              </a:endParaRPr>
            </a:p>
          </p:txBody>
        </p:sp>
        <p:sp>
          <p:nvSpPr>
            <p:cNvPr id="680"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81"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Будівельна галузь передбачає значні інвестиції та велику кількість робочих місць з достатньо високими заробітними платами, а також створює будівельні об’єкти, на яких здійснюються різні форми економічної діяльності з утворенням робочих місць, що дозволяє досягати зростання доходів працівників. Будівництво створює додаткові місця для соціальної активності, що передбачено стандартами зеленого будівництва.</a:t>
              </a:r>
              <a:endParaRPr lang="az-Latn-AZ" sz="3200" b="0" u="none" strike="noStrike">
                <a:solidFill>
                  <a:srgbClr val="000000"/>
                </a:solidFill>
                <a:effectLst/>
                <a:uFillTx/>
                <a:latin typeface="Arial"/>
              </a:endParaRPr>
            </a:p>
          </p:txBody>
        </p:sp>
        <p:sp>
          <p:nvSpPr>
            <p:cNvPr id="682"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83"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Використання тіньової праці в будівництві поглиблює нерівність</a:t>
              </a:r>
              <a:endParaRPr lang="az-Latn-AZ" sz="3200" b="0" u="none" strike="noStrike">
                <a:solidFill>
                  <a:srgbClr val="000000"/>
                </a:solidFill>
                <a:effectLst/>
                <a:uFillTx/>
                <a:latin typeface="Arial"/>
              </a:endParaRPr>
            </a:p>
          </p:txBody>
        </p:sp>
        <p:sp>
          <p:nvSpPr>
            <p:cNvPr id="684"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85"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86" name="Рисунок 10"/>
          <p:cNvPicPr/>
          <p:nvPr/>
        </p:nvPicPr>
        <p:blipFill>
          <a:blip r:embed="rId2"/>
          <a:stretch/>
        </p:blipFill>
        <p:spPr>
          <a:xfrm>
            <a:off x="1371960" y="10649160"/>
            <a:ext cx="160272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7" name="Групувати 8"/>
          <p:cNvGrpSpPr/>
          <p:nvPr/>
        </p:nvGrpSpPr>
        <p:grpSpPr>
          <a:xfrm>
            <a:off x="1223640" y="4172040"/>
            <a:ext cx="19529640" cy="8998920"/>
            <a:chOff x="1223640" y="4172040"/>
            <a:chExt cx="19529640" cy="8998920"/>
          </a:xfrm>
        </p:grpSpPr>
        <p:sp>
          <p:nvSpPr>
            <p:cNvPr id="688"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11</a:t>
              </a:r>
              <a:endParaRPr lang="az-Latn-AZ" sz="12000" b="0" u="none" strike="noStrike">
                <a:solidFill>
                  <a:srgbClr val="000000"/>
                </a:solidFill>
                <a:effectLst/>
                <a:uFillTx/>
                <a:latin typeface="Arial"/>
              </a:endParaRPr>
            </a:p>
          </p:txBody>
        </p:sp>
        <p:sp>
          <p:nvSpPr>
            <p:cNvPr id="689"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90"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одним з визначальних компонентів розвитку міст і громад. Якщо будівництво відбувається за принципами зеленого, то воно ефективно вирішує екологічні, економічні та соціальні задачі </a:t>
              </a:r>
              <a:endParaRPr lang="az-Latn-AZ" sz="3200" b="0" u="none" strike="noStrike">
                <a:solidFill>
                  <a:srgbClr val="000000"/>
                </a:solidFill>
                <a:effectLst/>
                <a:uFillTx/>
                <a:latin typeface="Arial"/>
              </a:endParaRPr>
            </a:p>
          </p:txBody>
        </p:sp>
        <p:sp>
          <p:nvSpPr>
            <p:cNvPr id="691"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692"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одним з визначальних компонентів розвитку міст і громад. Якщо будівництво відбувається хаотично без стратегії, то воно спричинятиме завищені енергопотреби, затоплення поверхневими стічними водами, ефект міського теплового острова, забруднення атмосфери й води, продукування відходів тощо. У разі корупції в галузі, вона спричинятиме додаткові економічні проблеми.</a:t>
              </a:r>
              <a:endParaRPr lang="az-Latn-AZ" sz="3200" b="0" u="none" strike="noStrike">
                <a:solidFill>
                  <a:srgbClr val="000000"/>
                </a:solidFill>
                <a:effectLst/>
                <a:uFillTx/>
                <a:latin typeface="Arial"/>
              </a:endParaRPr>
            </a:p>
          </p:txBody>
        </p:sp>
        <p:sp>
          <p:nvSpPr>
            <p:cNvPr id="693"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694"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695" name="Рисунок 9"/>
          <p:cNvPicPr/>
          <p:nvPr/>
        </p:nvPicPr>
        <p:blipFill>
          <a:blip r:embed="rId2"/>
          <a:stretch/>
        </p:blipFill>
        <p:spPr>
          <a:xfrm>
            <a:off x="1486800" y="10860480"/>
            <a:ext cx="16196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 name="Групувати 8"/>
          <p:cNvGrpSpPr/>
          <p:nvPr/>
        </p:nvGrpSpPr>
        <p:grpSpPr>
          <a:xfrm>
            <a:off x="1223640" y="4172040"/>
            <a:ext cx="19529640" cy="8998920"/>
            <a:chOff x="1223640" y="4172040"/>
            <a:chExt cx="19529640" cy="8998920"/>
          </a:xfrm>
        </p:grpSpPr>
        <p:sp>
          <p:nvSpPr>
            <p:cNvPr id="697"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12</a:t>
              </a:r>
              <a:endParaRPr lang="az-Latn-AZ" sz="12000" b="0" u="none" strike="noStrike">
                <a:solidFill>
                  <a:srgbClr val="000000"/>
                </a:solidFill>
                <a:effectLst/>
                <a:uFillTx/>
                <a:latin typeface="Arial"/>
              </a:endParaRPr>
            </a:p>
          </p:txBody>
        </p:sp>
        <p:sp>
          <p:nvSpPr>
            <p:cNvPr id="698"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699"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одночасно і споживачем і об’єктом споживання. Зелене будівництво й циркулярні принципи дозволяють відповідально споживати будівельні матеріали, енергію, воду та інші ресурси, уникнути значних обсягів відходів та забруднень атмосфери тощо. Але необхідно дотримуватися правил використання енергоефективного обладнання.</a:t>
              </a:r>
              <a:endParaRPr lang="az-Latn-AZ" sz="3200" b="0" u="none" strike="noStrike">
                <a:solidFill>
                  <a:srgbClr val="000000"/>
                </a:solidFill>
                <a:effectLst/>
                <a:uFillTx/>
                <a:latin typeface="Arial"/>
              </a:endParaRPr>
            </a:p>
          </p:txBody>
        </p:sp>
        <p:sp>
          <p:nvSpPr>
            <p:cNvPr id="700"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701"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одночасно і споживачем і об’єктом споживання. Якщо будівництво відбувається хаотично без стратегії, то воно спричинятиме завищені енергопотреби, потреби у воді, будівельних матеріалах та продуцентом відходів, зокрема небезпечних (азбест, ртуть, пластики тощо) і забрудників довкілля</a:t>
              </a:r>
              <a:endParaRPr lang="az-Latn-AZ" sz="3200" b="0" u="none" strike="noStrike">
                <a:solidFill>
                  <a:srgbClr val="000000"/>
                </a:solidFill>
                <a:effectLst/>
                <a:uFillTx/>
                <a:latin typeface="Arial"/>
              </a:endParaRPr>
            </a:p>
          </p:txBody>
        </p:sp>
        <p:sp>
          <p:nvSpPr>
            <p:cNvPr id="702"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703"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704" name="Рисунок 10"/>
          <p:cNvPicPr/>
          <p:nvPr/>
        </p:nvPicPr>
        <p:blipFill>
          <a:blip r:embed="rId2"/>
          <a:stretch/>
        </p:blipFill>
        <p:spPr>
          <a:xfrm>
            <a:off x="1581120" y="10531440"/>
            <a:ext cx="16070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5" name="Групувати 8"/>
          <p:cNvGrpSpPr/>
          <p:nvPr/>
        </p:nvGrpSpPr>
        <p:grpSpPr>
          <a:xfrm>
            <a:off x="1223640" y="4172040"/>
            <a:ext cx="19994400" cy="8998920"/>
            <a:chOff x="1223640" y="4172040"/>
            <a:chExt cx="19994400" cy="8998920"/>
          </a:xfrm>
        </p:grpSpPr>
        <p:sp>
          <p:nvSpPr>
            <p:cNvPr id="706"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13</a:t>
              </a:r>
              <a:endParaRPr lang="az-Latn-AZ" sz="12000" b="0" u="none" strike="noStrike">
                <a:solidFill>
                  <a:srgbClr val="000000"/>
                </a:solidFill>
                <a:effectLst/>
                <a:uFillTx/>
                <a:latin typeface="Arial"/>
              </a:endParaRPr>
            </a:p>
          </p:txBody>
        </p:sp>
        <p:sp>
          <p:nvSpPr>
            <p:cNvPr id="707"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708"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кліматозалежною галуззю, одночасно здатною інтенсифікувати зміни клімату через викиди парникових газів та порушення відбиття сонячної енергії планетою. Тому зелене будівництво дозволяє зменшити ефект теплового острова, викиди теплоти та парникових газів, секвеструвати вуглець завдяки рослинам зелених конструкцій та спеціальним бетонам</a:t>
              </a:r>
              <a:endParaRPr lang="az-Latn-AZ" sz="3200" b="0" u="none" strike="noStrike">
                <a:solidFill>
                  <a:srgbClr val="000000"/>
                </a:solidFill>
                <a:effectLst/>
                <a:uFillTx/>
                <a:latin typeface="Arial"/>
              </a:endParaRPr>
            </a:p>
          </p:txBody>
        </p:sp>
        <p:sp>
          <p:nvSpPr>
            <p:cNvPr id="709"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710" name="Прямокутник: округлені кути 5"/>
            <p:cNvSpPr/>
            <p:nvPr/>
          </p:nvSpPr>
          <p:spPr>
            <a:xfrm>
              <a:off x="13095360" y="6820920"/>
              <a:ext cx="812268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є кліматозалежною галуззю, одночасно здатною інтенсифікувати зміни клімату через викиди парникових газів та порушення відбиття сонячної енергії планетою. Воно запускає цикл негативних змін: неефективне будівництво призводить до викидів парникових газів і теплоти, що призводить до поглиблення кліматичних змін, які збільшують потреби енергії на формування мікроклімату та зниження ККД двигунів, що підвищує негативний вплив будівництва.</a:t>
              </a:r>
              <a:endParaRPr lang="az-Latn-AZ" sz="3200" b="0" u="none" strike="noStrike">
                <a:solidFill>
                  <a:srgbClr val="000000"/>
                </a:solidFill>
                <a:effectLst/>
                <a:uFillTx/>
                <a:latin typeface="Arial"/>
              </a:endParaRPr>
            </a:p>
          </p:txBody>
        </p:sp>
        <p:sp>
          <p:nvSpPr>
            <p:cNvPr id="711"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712"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713" name="Рисунок 11"/>
          <p:cNvPicPr/>
          <p:nvPr/>
        </p:nvPicPr>
        <p:blipFill>
          <a:blip r:embed="rId2"/>
          <a:stretch/>
        </p:blipFill>
        <p:spPr>
          <a:xfrm>
            <a:off x="1578960" y="10166400"/>
            <a:ext cx="161100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Групувати 8"/>
          <p:cNvGrpSpPr/>
          <p:nvPr/>
        </p:nvGrpSpPr>
        <p:grpSpPr>
          <a:xfrm>
            <a:off x="1223640" y="4172040"/>
            <a:ext cx="19529640" cy="8998920"/>
            <a:chOff x="1223640" y="4172040"/>
            <a:chExt cx="19529640" cy="8998920"/>
          </a:xfrm>
        </p:grpSpPr>
        <p:sp>
          <p:nvSpPr>
            <p:cNvPr id="715"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14</a:t>
              </a:r>
              <a:endParaRPr lang="az-Latn-AZ" sz="12000" b="0" u="none" strike="noStrike">
                <a:solidFill>
                  <a:srgbClr val="000000"/>
                </a:solidFill>
                <a:effectLst/>
                <a:uFillTx/>
                <a:latin typeface="Arial"/>
              </a:endParaRPr>
            </a:p>
          </p:txBody>
        </p:sp>
        <p:sp>
          <p:nvSpPr>
            <p:cNvPr id="716"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717"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Прибережні та водні об’єкти можуть створювати нові місця для біоти. Наприклад, ECOncrete – спеціальний бетон для морських споруд (берегоукріплення, набережні), що сприяють росту водоростей, ракоподібних та інших організмів задля підтримання біорізноманіття. Зелене будівництво та будівництво за принципами міста-губки  покращує управління стічними водами і перешкоджає вимиванню сміття до світового океану</a:t>
              </a:r>
              <a:endParaRPr lang="az-Latn-AZ" sz="3200" b="0" u="none" strike="noStrike">
                <a:solidFill>
                  <a:srgbClr val="000000"/>
                </a:solidFill>
                <a:effectLst/>
                <a:uFillTx/>
                <a:latin typeface="Arial"/>
              </a:endParaRPr>
            </a:p>
          </p:txBody>
        </p:sp>
        <p:sp>
          <p:nvSpPr>
            <p:cNvPr id="718"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719"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Прибережні та водні об’єкти безпосередньо впливають на морські екосистеми. Зокрема, забруднюють водне середовище, перешкоджають руху біоти, призводять до її загибелі. Будівництво міст усупереч принципам зеленого будівництва призводить до порушення управління стічними водами, вимивання сміття, що потрапляє до світового океану та забруднює його</a:t>
              </a:r>
              <a:endParaRPr lang="az-Latn-AZ" sz="3200" b="0" u="none" strike="noStrike">
                <a:solidFill>
                  <a:srgbClr val="000000"/>
                </a:solidFill>
                <a:effectLst/>
                <a:uFillTx/>
                <a:latin typeface="Arial"/>
              </a:endParaRPr>
            </a:p>
          </p:txBody>
        </p:sp>
        <p:sp>
          <p:nvSpPr>
            <p:cNvPr id="720"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721"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722" name="Рисунок 11"/>
          <p:cNvPicPr/>
          <p:nvPr/>
        </p:nvPicPr>
        <p:blipFill>
          <a:blip r:embed="rId2"/>
          <a:stretch/>
        </p:blipFill>
        <p:spPr>
          <a:xfrm>
            <a:off x="1557360" y="10078920"/>
            <a:ext cx="165456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 name="Групувати 8"/>
          <p:cNvGrpSpPr/>
          <p:nvPr/>
        </p:nvGrpSpPr>
        <p:grpSpPr>
          <a:xfrm>
            <a:off x="1223640" y="4172040"/>
            <a:ext cx="19529640" cy="8998920"/>
            <a:chOff x="1223640" y="4172040"/>
            <a:chExt cx="19529640" cy="8998920"/>
          </a:xfrm>
        </p:grpSpPr>
        <p:sp>
          <p:nvSpPr>
            <p:cNvPr id="724"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15</a:t>
              </a:r>
              <a:endParaRPr lang="az-Latn-AZ" sz="12000" b="0" u="none" strike="noStrike">
                <a:solidFill>
                  <a:srgbClr val="000000"/>
                </a:solidFill>
                <a:effectLst/>
                <a:uFillTx/>
                <a:latin typeface="Arial"/>
              </a:endParaRPr>
            </a:p>
          </p:txBody>
        </p:sp>
        <p:sp>
          <p:nvSpPr>
            <p:cNvPr id="725"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726"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Зелене будівництво створює нові місця проживання, харчування та шляхи міграції біоти, особливо запилювачів, завдяки правильно запроєктованим зеленим конструкціям, озелененню, садам для запилювачів тощо. Також воно усуває додаткове забруднення довкілля задля збереження здоров’я </a:t>
              </a:r>
              <a:endParaRPr lang="az-Latn-AZ" sz="3200" b="0" u="none" strike="noStrike">
                <a:solidFill>
                  <a:srgbClr val="000000"/>
                </a:solidFill>
                <a:effectLst/>
                <a:uFillTx/>
                <a:latin typeface="Arial"/>
              </a:endParaRPr>
            </a:p>
          </p:txBody>
        </p:sp>
        <p:sp>
          <p:nvSpPr>
            <p:cNvPr id="727"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728"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Будівництво знищує місця проживання та шляхи міграції біоти, створює несприятливі кліматичні умови тощо. Забруднення та засмічення довкілля від будівництва призводить до погіршення здоров’я біоти та пошкодження місць її проживання</a:t>
              </a:r>
              <a:endParaRPr lang="az-Latn-AZ" sz="3200" b="0" u="none" strike="noStrike">
                <a:solidFill>
                  <a:srgbClr val="000000"/>
                </a:solidFill>
                <a:effectLst/>
                <a:uFillTx/>
                <a:latin typeface="Arial"/>
              </a:endParaRPr>
            </a:p>
          </p:txBody>
        </p:sp>
        <p:sp>
          <p:nvSpPr>
            <p:cNvPr id="729"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730"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731" name="Рисунок 11"/>
          <p:cNvPicPr/>
          <p:nvPr/>
        </p:nvPicPr>
        <p:blipFill>
          <a:blip r:embed="rId2"/>
          <a:stretch/>
        </p:blipFill>
        <p:spPr>
          <a:xfrm>
            <a:off x="1563840" y="10303200"/>
            <a:ext cx="164088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2" name="Групувати 8"/>
          <p:cNvGrpSpPr/>
          <p:nvPr/>
        </p:nvGrpSpPr>
        <p:grpSpPr>
          <a:xfrm>
            <a:off x="1223640" y="4172040"/>
            <a:ext cx="19529640" cy="8998920"/>
            <a:chOff x="1223640" y="4172040"/>
            <a:chExt cx="19529640" cy="8998920"/>
          </a:xfrm>
        </p:grpSpPr>
        <p:sp>
          <p:nvSpPr>
            <p:cNvPr id="733"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16</a:t>
              </a:r>
              <a:endParaRPr lang="az-Latn-AZ" sz="12000" b="0" u="none" strike="noStrike">
                <a:solidFill>
                  <a:srgbClr val="000000"/>
                </a:solidFill>
                <a:effectLst/>
                <a:uFillTx/>
                <a:latin typeface="Arial"/>
              </a:endParaRPr>
            </a:p>
          </p:txBody>
        </p:sp>
        <p:sp>
          <p:nvSpPr>
            <p:cNvPr id="734"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735"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Дружня архітектура, особливо з зеленими конструкціями, може покращувати ментальне здоров’я, знижує рівень стресу та зменшує насилля</a:t>
              </a:r>
              <a:endParaRPr lang="az-Latn-AZ" sz="3200" b="0" u="none" strike="noStrike">
                <a:solidFill>
                  <a:srgbClr val="000000"/>
                </a:solidFill>
                <a:effectLst/>
                <a:uFillTx/>
                <a:latin typeface="Arial"/>
              </a:endParaRPr>
            </a:p>
          </p:txBody>
        </p:sp>
        <p:sp>
          <p:nvSpPr>
            <p:cNvPr id="736"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737"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Агресивна архітектура призводить до погіршення ментального здоров’я та стимулювання агресивної поведінки. Тому міське середовище за такої архітектури  стає сприятливим для насильства й злочинності</a:t>
              </a:r>
              <a:endParaRPr lang="az-Latn-AZ" sz="3200" b="0" u="none" strike="noStrike">
                <a:solidFill>
                  <a:srgbClr val="000000"/>
                </a:solidFill>
                <a:effectLst/>
                <a:uFillTx/>
                <a:latin typeface="Arial"/>
              </a:endParaRPr>
            </a:p>
          </p:txBody>
        </p:sp>
        <p:sp>
          <p:nvSpPr>
            <p:cNvPr id="738"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739"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740" name="Рисунок 11"/>
          <p:cNvPicPr/>
          <p:nvPr/>
        </p:nvPicPr>
        <p:blipFill>
          <a:blip r:embed="rId2"/>
          <a:stretch/>
        </p:blipFill>
        <p:spPr>
          <a:xfrm>
            <a:off x="1580760" y="10398600"/>
            <a:ext cx="16070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1" name="Групувати 8"/>
          <p:cNvGrpSpPr/>
          <p:nvPr/>
        </p:nvGrpSpPr>
        <p:grpSpPr>
          <a:xfrm>
            <a:off x="1223640" y="4172040"/>
            <a:ext cx="19529640" cy="8998920"/>
            <a:chOff x="1223640" y="4172040"/>
            <a:chExt cx="19529640" cy="8998920"/>
          </a:xfrm>
        </p:grpSpPr>
        <p:sp>
          <p:nvSpPr>
            <p:cNvPr id="742" name="Прямокутник: округлені кути 2"/>
            <p:cNvSpPr/>
            <p:nvPr/>
          </p:nvSpPr>
          <p:spPr>
            <a:xfrm>
              <a:off x="1223640" y="682092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12000" b="1" u="none" strike="noStrike">
                  <a:solidFill>
                    <a:schemeClr val="lt1"/>
                  </a:solidFill>
                  <a:effectLst/>
                  <a:uFillTx/>
                  <a:latin typeface="Calibri Light"/>
                </a:rPr>
                <a:t>17</a:t>
              </a:r>
              <a:endParaRPr lang="az-Latn-AZ" sz="12000" b="0" u="none" strike="noStrike">
                <a:solidFill>
                  <a:srgbClr val="000000"/>
                </a:solidFill>
                <a:effectLst/>
                <a:uFillTx/>
                <a:latin typeface="Arial"/>
              </a:endParaRPr>
            </a:p>
          </p:txBody>
        </p:sp>
        <p:sp>
          <p:nvSpPr>
            <p:cNvPr id="743" name="Прямокутник: округлені кути 4"/>
            <p:cNvSpPr/>
            <p:nvPr/>
          </p:nvSpPr>
          <p:spPr>
            <a:xfrm>
              <a:off x="4581360" y="4172040"/>
              <a:ext cx="7657920" cy="190512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Позитивний вплив</a:t>
              </a:r>
              <a:endParaRPr lang="az-Latn-AZ" sz="5000" b="0" u="none" strike="noStrike">
                <a:solidFill>
                  <a:srgbClr val="000000"/>
                </a:solidFill>
                <a:effectLst/>
                <a:uFillTx/>
                <a:latin typeface="Arial"/>
              </a:endParaRPr>
            </a:p>
          </p:txBody>
        </p:sp>
        <p:sp>
          <p:nvSpPr>
            <p:cNvPr id="744" name="Прямокутник: округлені кути 5"/>
            <p:cNvSpPr/>
            <p:nvPr/>
          </p:nvSpPr>
          <p:spPr>
            <a:xfrm>
              <a:off x="4581360" y="6820920"/>
              <a:ext cx="7657920" cy="6350040"/>
            </a:xfrm>
            <a:prstGeom prst="roundRect">
              <a:avLst>
                <a:gd name="adj" fmla="val 16667"/>
              </a:avLst>
            </a:prstGeom>
            <a:solidFill>
              <a:schemeClr val="accent6">
                <a:lumMod val="40000"/>
                <a:lumOff val="60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200" b="0" u="none" strike="noStrike">
                  <a:solidFill>
                    <a:schemeClr val="lt1"/>
                  </a:solidFill>
                  <a:effectLst/>
                  <a:uFillTx/>
                  <a:latin typeface="Calibri"/>
                </a:rPr>
                <a:t>Відновлення країн після воїн та стихійних лих виконується з залученням міжнародної допомоги. Великі будівельні та інфраструктурні проєкти можуть виконуватися міжнародними консорціумами та/або з залученням міжнародних інвестицій.</a:t>
              </a:r>
              <a:endParaRPr lang="az-Latn-AZ" sz="3200" b="0" u="none" strike="noStrike">
                <a:solidFill>
                  <a:srgbClr val="000000"/>
                </a:solidFill>
                <a:effectLst/>
                <a:uFillTx/>
                <a:latin typeface="Arial"/>
              </a:endParaRPr>
            </a:p>
          </p:txBody>
        </p:sp>
        <p:sp>
          <p:nvSpPr>
            <p:cNvPr id="745" name="Прямокутник: округлені кути 4"/>
            <p:cNvSpPr/>
            <p:nvPr/>
          </p:nvSpPr>
          <p:spPr>
            <a:xfrm>
              <a:off x="13095360" y="4172040"/>
              <a:ext cx="7657920" cy="190512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5000" b="0" u="none" strike="noStrike">
                  <a:solidFill>
                    <a:schemeClr val="lt1"/>
                  </a:solidFill>
                  <a:effectLst/>
                  <a:uFillTx/>
                  <a:latin typeface="Calibri"/>
                </a:rPr>
                <a:t>Негативний вплив</a:t>
              </a:r>
              <a:endParaRPr lang="az-Latn-AZ" sz="5000" b="0" u="none" strike="noStrike">
                <a:solidFill>
                  <a:srgbClr val="000000"/>
                </a:solidFill>
                <a:effectLst/>
                <a:uFillTx/>
                <a:latin typeface="Arial"/>
              </a:endParaRPr>
            </a:p>
          </p:txBody>
        </p:sp>
        <p:sp>
          <p:nvSpPr>
            <p:cNvPr id="746" name="Прямокутник: округлені кути 5"/>
            <p:cNvSpPr/>
            <p:nvPr/>
          </p:nvSpPr>
          <p:spPr>
            <a:xfrm>
              <a:off x="13095360" y="6820920"/>
              <a:ext cx="7657920" cy="6350040"/>
            </a:xfrm>
            <a:prstGeom prst="roundRect">
              <a:avLst>
                <a:gd name="adj" fmla="val 16667"/>
              </a:avLst>
            </a:prstGeom>
            <a:solidFill>
              <a:schemeClr val="bg2">
                <a:lumMod val="75000"/>
              </a:schemeClr>
            </a:solidFill>
            <a:ln>
              <a:solidFill>
                <a:srgbClr val="4D4D4D"/>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r>
                <a:rPr lang="uk-UA" sz="3200" b="0" u="none" strike="noStrike">
                  <a:solidFill>
                    <a:schemeClr val="lt1"/>
                  </a:solidFill>
                  <a:effectLst/>
                  <a:uFillTx/>
                  <a:latin typeface="Calibri"/>
                </a:rPr>
                <a:t>Корупція в будівництві підриває довіру міжнародних партнерів.</a:t>
              </a:r>
              <a:endParaRPr lang="az-Latn-AZ" sz="3200" b="0" u="none" strike="noStrike">
                <a:solidFill>
                  <a:srgbClr val="000000"/>
                </a:solidFill>
                <a:effectLst/>
                <a:uFillTx/>
                <a:latin typeface="Arial"/>
              </a:endParaRPr>
            </a:p>
            <a:p>
              <a:pPr defTabSz="914400">
                <a:lnSpc>
                  <a:spcPct val="100000"/>
                </a:lnSpc>
              </a:pPr>
              <a:r>
                <a:rPr lang="uk-UA" sz="3200" b="0" u="none" strike="noStrike">
                  <a:solidFill>
                    <a:schemeClr val="lt1"/>
                  </a:solidFill>
                  <a:effectLst/>
                  <a:uFillTx/>
                  <a:latin typeface="Calibri"/>
                </a:rPr>
                <a:t>У будівельних проєктах для країн, що розвиваються, є випадки повного домінування іноземних будівельних компаній, а місцевих будівельників використовують лише як дешеву робочу силу без передавання досвіду та розвитку технологій</a:t>
              </a:r>
              <a:endParaRPr lang="az-Latn-AZ" sz="3200" b="0" u="none" strike="noStrike">
                <a:solidFill>
                  <a:srgbClr val="000000"/>
                </a:solidFill>
                <a:effectLst/>
                <a:uFillTx/>
                <a:latin typeface="Arial"/>
              </a:endParaRPr>
            </a:p>
          </p:txBody>
        </p:sp>
        <p:sp>
          <p:nvSpPr>
            <p:cNvPr id="747" name="Прямокутник: округлені кути 2"/>
            <p:cNvSpPr/>
            <p:nvPr/>
          </p:nvSpPr>
          <p:spPr>
            <a:xfrm>
              <a:off x="1223640" y="4172040"/>
              <a:ext cx="2321640" cy="190512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8000" b="0" u="none" strike="noStrike">
                  <a:solidFill>
                    <a:schemeClr val="dk1"/>
                  </a:solidFill>
                  <a:effectLst/>
                  <a:uFillTx/>
                  <a:latin typeface="Calibri"/>
                </a:rPr>
                <a:t>ЦСР</a:t>
              </a:r>
              <a:endParaRPr lang="az-Latn-AZ" sz="8000" b="0" u="none" strike="noStrike">
                <a:solidFill>
                  <a:srgbClr val="000000"/>
                </a:solidFill>
                <a:effectLst/>
                <a:uFillTx/>
                <a:latin typeface="Arial"/>
              </a:endParaRPr>
            </a:p>
          </p:txBody>
        </p:sp>
      </p:grpSp>
      <p:sp>
        <p:nvSpPr>
          <p:cNvPr id="748" name="Прямоугольник 13"/>
          <p:cNvSpPr/>
          <p:nvPr/>
        </p:nvSpPr>
        <p:spPr>
          <a:xfrm>
            <a:off x="1223640" y="1067040"/>
            <a:ext cx="16809840" cy="2829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7000"/>
              </a:lnSpc>
              <a:spcAft>
                <a:spcPts val="799"/>
              </a:spcAft>
            </a:pPr>
            <a:r>
              <a:rPr lang="uk-UA" sz="8000" b="0" u="none" strike="noStrike">
                <a:solidFill>
                  <a:schemeClr val="dk1"/>
                </a:solidFill>
                <a:effectLst/>
                <a:uFillTx/>
                <a:latin typeface="Calibri"/>
              </a:rPr>
              <a:t>Будівництво як чинник досягнення та </a:t>
            </a:r>
            <a:endParaRPr lang="az-Latn-AZ" sz="8000" b="0" u="none" strike="noStrike">
              <a:solidFill>
                <a:srgbClr val="000000"/>
              </a:solidFill>
              <a:effectLst/>
              <a:uFillTx/>
              <a:latin typeface="Arial"/>
            </a:endParaRPr>
          </a:p>
          <a:p>
            <a:pPr defTabSz="914400">
              <a:lnSpc>
                <a:spcPct val="107000"/>
              </a:lnSpc>
              <a:spcAft>
                <a:spcPts val="799"/>
              </a:spcAft>
            </a:pPr>
            <a:r>
              <a:rPr lang="uk-UA" sz="8000" b="0" u="none" strike="noStrike">
                <a:solidFill>
                  <a:schemeClr val="dk1"/>
                </a:solidFill>
                <a:effectLst/>
                <a:uFillTx/>
                <a:latin typeface="Calibri"/>
              </a:rPr>
              <a:t>джерело викликів для ЦСР</a:t>
            </a:r>
            <a:endParaRPr lang="az-Latn-AZ" sz="8000" b="0" u="none" strike="noStrike">
              <a:solidFill>
                <a:srgbClr val="000000"/>
              </a:solidFill>
              <a:effectLst/>
              <a:uFillTx/>
              <a:latin typeface="Arial"/>
            </a:endParaRPr>
          </a:p>
        </p:txBody>
      </p:sp>
      <p:pic>
        <p:nvPicPr>
          <p:cNvPr id="749" name="Рисунок 11"/>
          <p:cNvPicPr/>
          <p:nvPr/>
        </p:nvPicPr>
        <p:blipFill>
          <a:blip r:embed="rId2"/>
          <a:stretch/>
        </p:blipFill>
        <p:spPr>
          <a:xfrm>
            <a:off x="1626120" y="10904760"/>
            <a:ext cx="16844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Прямокутник: округлені кути 17"/>
          <p:cNvSpPr/>
          <p:nvPr/>
        </p:nvSpPr>
        <p:spPr>
          <a:xfrm>
            <a:off x="3062520" y="11364840"/>
            <a:ext cx="16950600" cy="1632240"/>
          </a:xfrm>
          <a:prstGeom prst="roundRect">
            <a:avLst>
              <a:gd name="adj" fmla="val 16667"/>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uk-UA" sz="1800" b="0" u="none" strike="noStrike">
              <a:solidFill>
                <a:schemeClr val="lt1"/>
              </a:solidFill>
              <a:effectLst/>
              <a:uFillTx/>
              <a:latin typeface="Calibri"/>
            </a:endParaRPr>
          </a:p>
        </p:txBody>
      </p:sp>
      <p:sp>
        <p:nvSpPr>
          <p:cNvPr id="751" name="Rectangle 2"/>
          <p:cNvSpPr/>
          <p:nvPr/>
        </p:nvSpPr>
        <p:spPr>
          <a:xfrm>
            <a:off x="883800" y="3048120"/>
            <a:ext cx="67282560" cy="45360"/>
          </a:xfrm>
          <a:prstGeom prst="rect">
            <a:avLst/>
          </a:prstGeom>
          <a:noFill/>
          <a:ln w="0">
            <a:noFill/>
          </a:ln>
        </p:spPr>
        <p:style>
          <a:lnRef idx="0">
            <a:scrgbClr r="0" g="0" b="0"/>
          </a:lnRef>
          <a:fillRef idx="0">
            <a:scrgbClr r="0" g="0" b="0"/>
          </a:fillRef>
          <a:effectRef idx="0">
            <a:scrgbClr r="0" g="0" b="0"/>
          </a:effectRef>
          <a:fontRef idx="minor"/>
        </p:style>
        <p:txBody>
          <a:bodyPr tIns="22680" bIns="2268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sp>
        <p:nvSpPr>
          <p:cNvPr id="752" name="Прямоугольник 7"/>
          <p:cNvSpPr/>
          <p:nvPr/>
        </p:nvSpPr>
        <p:spPr>
          <a:xfrm>
            <a:off x="3528360" y="11888640"/>
            <a:ext cx="1601928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uk-UA" sz="3200" b="0" u="none" strike="noStrike">
                <a:solidFill>
                  <a:schemeClr val="dk1"/>
                </a:solidFill>
                <a:effectLst/>
                <a:uFillTx/>
                <a:latin typeface="Arial"/>
                <a:ea typeface="Calibri"/>
              </a:rPr>
              <a:t>Модифікована схема структури навколишнього середовища міста Ф.В. Стольберга</a:t>
            </a:r>
            <a:endParaRPr lang="az-Latn-AZ" sz="3200" b="0" u="none" strike="noStrike">
              <a:solidFill>
                <a:srgbClr val="000000"/>
              </a:solidFill>
              <a:effectLst/>
              <a:uFillTx/>
              <a:latin typeface="Arial"/>
            </a:endParaRPr>
          </a:p>
        </p:txBody>
      </p:sp>
      <p:sp>
        <p:nvSpPr>
          <p:cNvPr id="753" name="Rectangle 2"/>
          <p:cNvSpPr/>
          <p:nvPr/>
        </p:nvSpPr>
        <p:spPr>
          <a:xfrm>
            <a:off x="7128000" y="705240"/>
            <a:ext cx="24383520" cy="360"/>
          </a:xfrm>
          <a:prstGeom prst="rect">
            <a:avLst/>
          </a:prstGeom>
          <a:noFill/>
          <a:ln w="0">
            <a:noFill/>
          </a:ln>
        </p:spPr>
        <p:style>
          <a:lnRef idx="0">
            <a:scrgbClr r="0" g="0" b="0"/>
          </a:lnRef>
          <a:fillRef idx="0">
            <a:scrgbClr r="0" g="0" b="0"/>
          </a:fillRef>
          <a:effectRef idx="0">
            <a:scrgbClr r="0" g="0" b="0"/>
          </a:effectRef>
          <a:fontRef idx="minor"/>
        </p:style>
        <p:txBody>
          <a:bodyPr wrap="none" tIns="360" bIns="36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pic>
        <p:nvPicPr>
          <p:cNvPr id="754" name="Picture 2"/>
          <p:cNvPicPr/>
          <p:nvPr/>
        </p:nvPicPr>
        <p:blipFill>
          <a:blip r:embed="rId2"/>
          <a:srcRect l="-53" t="-60" r="-53" b="-60"/>
          <a:stretch/>
        </p:blipFill>
        <p:spPr>
          <a:xfrm>
            <a:off x="5245920" y="101520"/>
            <a:ext cx="12337200" cy="11001240"/>
          </a:xfrm>
          <a:prstGeom prst="rect">
            <a:avLst/>
          </a:prstGeom>
          <a:solidFill>
            <a:srgbClr val="FFFFFF"/>
          </a:solid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Прямокутник: округлені кути 17"/>
          <p:cNvSpPr/>
          <p:nvPr/>
        </p:nvSpPr>
        <p:spPr>
          <a:xfrm>
            <a:off x="3062520" y="11364840"/>
            <a:ext cx="16950600" cy="1632240"/>
          </a:xfrm>
          <a:prstGeom prst="roundRect">
            <a:avLst>
              <a:gd name="adj" fmla="val 16667"/>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uk-UA" sz="1800" b="0" u="none" strike="noStrike">
              <a:solidFill>
                <a:schemeClr val="lt1"/>
              </a:solidFill>
              <a:effectLst/>
              <a:uFillTx/>
              <a:latin typeface="Calibri"/>
            </a:endParaRPr>
          </a:p>
        </p:txBody>
      </p:sp>
      <p:sp>
        <p:nvSpPr>
          <p:cNvPr id="756" name="Rectangle 2"/>
          <p:cNvSpPr/>
          <p:nvPr/>
        </p:nvSpPr>
        <p:spPr>
          <a:xfrm>
            <a:off x="883800" y="3048120"/>
            <a:ext cx="67282560" cy="45360"/>
          </a:xfrm>
          <a:prstGeom prst="rect">
            <a:avLst/>
          </a:prstGeom>
          <a:noFill/>
          <a:ln w="0">
            <a:noFill/>
          </a:ln>
        </p:spPr>
        <p:style>
          <a:lnRef idx="0">
            <a:scrgbClr r="0" g="0" b="0"/>
          </a:lnRef>
          <a:fillRef idx="0">
            <a:scrgbClr r="0" g="0" b="0"/>
          </a:fillRef>
          <a:effectRef idx="0">
            <a:scrgbClr r="0" g="0" b="0"/>
          </a:effectRef>
          <a:fontRef idx="minor"/>
        </p:style>
        <p:txBody>
          <a:bodyPr tIns="22680" bIns="2268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sp>
        <p:nvSpPr>
          <p:cNvPr id="757" name="Прямоугольник 7"/>
          <p:cNvSpPr/>
          <p:nvPr/>
        </p:nvSpPr>
        <p:spPr>
          <a:xfrm>
            <a:off x="3528360" y="11888640"/>
            <a:ext cx="1601928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uk-UA" sz="3200" b="0" u="none" strike="noStrike">
                <a:solidFill>
                  <a:schemeClr val="dk1"/>
                </a:solidFill>
                <a:effectLst/>
                <a:uFillTx/>
                <a:latin typeface="Arial"/>
                <a:ea typeface="Calibri"/>
              </a:rPr>
              <a:t>Модифікована схема структури навколишнього середовища міста Ф.В. Стольберга</a:t>
            </a:r>
            <a:endParaRPr lang="az-Latn-AZ" sz="3200" b="0" u="none" strike="noStrike">
              <a:solidFill>
                <a:srgbClr val="000000"/>
              </a:solidFill>
              <a:effectLst/>
              <a:uFillTx/>
              <a:latin typeface="Arial"/>
            </a:endParaRPr>
          </a:p>
        </p:txBody>
      </p:sp>
      <p:sp>
        <p:nvSpPr>
          <p:cNvPr id="758" name="Rectangle 2"/>
          <p:cNvSpPr/>
          <p:nvPr/>
        </p:nvSpPr>
        <p:spPr>
          <a:xfrm>
            <a:off x="7128000" y="705240"/>
            <a:ext cx="24383520" cy="360"/>
          </a:xfrm>
          <a:prstGeom prst="rect">
            <a:avLst/>
          </a:prstGeom>
          <a:noFill/>
          <a:ln w="0">
            <a:noFill/>
          </a:ln>
        </p:spPr>
        <p:style>
          <a:lnRef idx="0">
            <a:scrgbClr r="0" g="0" b="0"/>
          </a:lnRef>
          <a:fillRef idx="0">
            <a:scrgbClr r="0" g="0" b="0"/>
          </a:fillRef>
          <a:effectRef idx="0">
            <a:scrgbClr r="0" g="0" b="0"/>
          </a:effectRef>
          <a:fontRef idx="minor"/>
        </p:style>
        <p:txBody>
          <a:bodyPr wrap="none" tIns="360" bIns="36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pic>
        <p:nvPicPr>
          <p:cNvPr id="759" name="Picture 1"/>
          <p:cNvPicPr/>
          <p:nvPr/>
        </p:nvPicPr>
        <p:blipFill>
          <a:blip r:embed="rId2"/>
          <a:stretch/>
        </p:blipFill>
        <p:spPr>
          <a:xfrm>
            <a:off x="7282080" y="705240"/>
            <a:ext cx="7898760" cy="10324800"/>
          </a:xfrm>
          <a:prstGeom prst="rect">
            <a:avLst/>
          </a:prstGeom>
          <a:solidFill>
            <a:srgbClr val="FFFFFF"/>
          </a:solid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2</a:t>
            </a:r>
            <a:r>
              <a:rPr sz="12200"/>
              <a:t/>
            </a:r>
            <a:br>
              <a:rPr sz="12200"/>
            </a:br>
            <a:r>
              <a:rPr lang="uk-UA" sz="9600" b="1" u="none" strike="noStrike">
                <a:solidFill>
                  <a:srgbClr val="4D4D4D"/>
                </a:solidFill>
                <a:effectLst/>
                <a:uFillTx/>
                <a:latin typeface="TITILLIUMMAPS29L-400WT"/>
              </a:rPr>
              <a:t>Подолання голоду</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laceHolder 1"/>
          <p:cNvSpPr>
            <a:spLocks noGrp="1"/>
          </p:cNvSpPr>
          <p:nvPr>
            <p:ph type="title"/>
          </p:nvPr>
        </p:nvSpPr>
        <p:spPr>
          <a:xfrm>
            <a:off x="8270280" y="1199880"/>
            <a:ext cx="12930840" cy="5393880"/>
          </a:xfrm>
          <a:prstGeom prst="rect">
            <a:avLst/>
          </a:prstGeom>
          <a:noFill/>
          <a:ln w="0">
            <a:noFill/>
          </a:ln>
        </p:spPr>
        <p:txBody>
          <a:bodyPr lIns="90000" tIns="45000" rIns="90000" bIns="45000" anchor="t">
            <a:noAutofit/>
          </a:bodyPr>
          <a:lstStyle/>
          <a:p>
            <a:pPr indent="0" defTabSz="914400">
              <a:lnSpc>
                <a:spcPct val="90000"/>
              </a:lnSpc>
              <a:buNone/>
            </a:pPr>
            <a:r>
              <a:rPr lang="en-US" sz="12200" b="1" u="none" strike="noStrike">
                <a:solidFill>
                  <a:srgbClr val="4D4D4D"/>
                </a:solidFill>
                <a:effectLst/>
                <a:uFillTx/>
                <a:latin typeface="TITILLIUMMAPS29L-400WT"/>
              </a:rPr>
              <a:t>Частина </a:t>
            </a:r>
            <a:r>
              <a:rPr lang="uk-UA" sz="12200" b="1" u="none" strike="noStrike">
                <a:solidFill>
                  <a:srgbClr val="4D4D4D"/>
                </a:solidFill>
                <a:effectLst/>
                <a:uFillTx/>
                <a:latin typeface="TITILLIUMMAPS29L-400WT"/>
              </a:rPr>
              <a:t>5</a:t>
            </a:r>
            <a:r>
              <a:rPr lang="en-US" sz="12200" b="1" u="none" strike="noStrike">
                <a:solidFill>
                  <a:srgbClr val="4D4D4D"/>
                </a:solidFill>
                <a:effectLst/>
                <a:uFillTx/>
                <a:latin typeface="TITILLIUMMAPS29L-400WT"/>
              </a:rPr>
              <a:t>.</a:t>
            </a:r>
            <a:r>
              <a:rPr lang="ru-RU" sz="12200" b="1" u="none" strike="noStrike">
                <a:solidFill>
                  <a:srgbClr val="4D4D4D"/>
                </a:solidFill>
                <a:effectLst/>
                <a:uFillTx/>
                <a:latin typeface="TITILLIUMMAPS29L-400WT"/>
              </a:rPr>
              <a:t> </a:t>
            </a:r>
            <a:r>
              <a:rPr lang="uk-UA" sz="12200" b="1" u="none" strike="noStrike">
                <a:solidFill>
                  <a:srgbClr val="4D4D4D"/>
                </a:solidFill>
                <a:effectLst/>
                <a:uFillTx/>
                <a:latin typeface="TITILLIUMMAPS29L-400WT"/>
              </a:rPr>
              <a:t>ПРАКТИЧНИЙ КЕЙС</a:t>
            </a:r>
            <a:r>
              <a:rPr sz="12200"/>
              <a:t/>
            </a:r>
            <a:br>
              <a:rPr sz="12200"/>
            </a:br>
            <a:r>
              <a:rPr sz="12200"/>
              <a:t/>
            </a:r>
            <a:br>
              <a:rPr sz="12200"/>
            </a:br>
            <a:r>
              <a:rPr lang="en-US" sz="12200" b="0" u="none" strike="noStrike">
                <a:solidFill>
                  <a:srgbClr val="4D4D4D"/>
                </a:solidFill>
                <a:effectLst/>
                <a:uFillTx/>
                <a:latin typeface="TITILLIUMMAPS29L-400WT"/>
              </a:rPr>
              <a:t> </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PlaceHolder 1"/>
          <p:cNvSpPr>
            <a:spLocks noGrp="1"/>
          </p:cNvSpPr>
          <p:nvPr>
            <p:ph/>
          </p:nvPr>
        </p:nvSpPr>
        <p:spPr>
          <a:xfrm>
            <a:off x="15608880" y="2898000"/>
            <a:ext cx="7443360" cy="574884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ru-RU" sz="5400" b="1" u="none" strike="noStrike">
                <a:solidFill>
                  <a:schemeClr val="dk1"/>
                </a:solidFill>
                <a:effectLst/>
                <a:uFillTx/>
                <a:latin typeface="Calibri"/>
              </a:rPr>
              <a:t>Проаналізувати роль будівництва у цілях сталого розвитку та практичний приклад зеленого будівництва.</a:t>
            </a:r>
            <a:endParaRPr lang="es-ES" sz="5400" b="0" u="none" strike="noStrike">
              <a:solidFill>
                <a:schemeClr val="dk1"/>
              </a:solidFill>
              <a:effectLst/>
              <a:uFillTx/>
              <a:latin typeface="Calibri"/>
            </a:endParaRPr>
          </a:p>
          <a:p>
            <a:pPr indent="0" defTabSz="914400">
              <a:lnSpc>
                <a:spcPct val="100000"/>
              </a:lnSpc>
              <a:buNone/>
              <a:tabLst>
                <a:tab pos="0" algn="l"/>
              </a:tabLst>
            </a:pPr>
            <a:r>
              <a:rPr lang="ru-RU" sz="5400" b="1" u="none" strike="noStrike">
                <a:solidFill>
                  <a:schemeClr val="dk1"/>
                </a:solidFill>
                <a:effectLst/>
                <a:uFillTx/>
                <a:latin typeface="Calibri"/>
              </a:rPr>
              <a:t> Наведіть свої приклади та проаналізуйте їх.</a:t>
            </a:r>
            <a:endParaRPr lang="es-ES" sz="5400" b="0" u="none" strike="noStrike">
              <a:solidFill>
                <a:schemeClr val="dk1"/>
              </a:solidFill>
              <a:effectLst/>
              <a:uFillTx/>
              <a:latin typeface="Calibri"/>
            </a:endParaRPr>
          </a:p>
        </p:txBody>
      </p:sp>
      <p:sp>
        <p:nvSpPr>
          <p:cNvPr id="762" name="Текст 1"/>
          <p:cNvSpPr/>
          <p:nvPr/>
        </p:nvSpPr>
        <p:spPr>
          <a:xfrm>
            <a:off x="936360" y="2380320"/>
            <a:ext cx="1388088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tabLst>
                <a:tab pos="0" algn="l"/>
              </a:tabLst>
            </a:pPr>
            <a:r>
              <a:rPr lang="uk-UA" sz="5400" b="1" u="none" strike="noStrike">
                <a:solidFill>
                  <a:schemeClr val="dk1"/>
                </a:solidFill>
                <a:effectLst/>
                <a:uFillTx/>
                <a:latin typeface="Calibri"/>
              </a:rPr>
              <a:t>Проаналізувати наведений приклад:</a:t>
            </a:r>
            <a:endParaRPr lang="az-Latn-AZ" sz="5400" b="0" u="none" strike="noStrike">
              <a:solidFill>
                <a:srgbClr val="FFFFFF"/>
              </a:solidFill>
              <a:effectLst/>
              <a:uFillTx/>
              <a:latin typeface="Arial"/>
            </a:endParaRPr>
          </a:p>
          <a:p>
            <a:pPr defTabSz="914400">
              <a:lnSpc>
                <a:spcPct val="90000"/>
              </a:lnSpc>
              <a:spcBef>
                <a:spcPts val="1001"/>
              </a:spcBef>
              <a:tabLst>
                <a:tab pos="0" algn="l"/>
              </a:tabLst>
            </a:pPr>
            <a:r>
              <a:rPr lang="ru-RU" sz="5400" b="0" u="none" strike="noStrike">
                <a:solidFill>
                  <a:schemeClr val="dk1"/>
                </a:solidFill>
                <a:effectLst/>
                <a:uFillTx/>
                <a:latin typeface="Calibri"/>
              </a:rPr>
              <a:t>Solar Settlement</a:t>
            </a:r>
            <a:r>
              <a:rPr lang="uk-UA" sz="5400" b="0" u="none" strike="noStrike">
                <a:solidFill>
                  <a:schemeClr val="dk1"/>
                </a:solidFill>
                <a:effectLst/>
                <a:uFillTx/>
                <a:latin typeface="Calibri"/>
              </a:rPr>
              <a:t>, Шлієрберг, Фрайбург, Німеччина </a:t>
            </a:r>
            <a:endParaRPr lang="az-Latn-AZ" sz="5400" b="0" u="none" strike="noStrike">
              <a:solidFill>
                <a:srgbClr val="FFFFFF"/>
              </a:solidFill>
              <a:effectLst/>
              <a:uFillTx/>
              <a:latin typeface="Arial"/>
            </a:endParaRPr>
          </a:p>
          <a:p>
            <a:pPr defTabSz="914400">
              <a:lnSpc>
                <a:spcPct val="90000"/>
              </a:lnSpc>
              <a:spcBef>
                <a:spcPts val="1001"/>
              </a:spcBef>
              <a:tabLst>
                <a:tab pos="0" algn="l"/>
              </a:tabLst>
            </a:pPr>
            <a:r>
              <a:rPr lang="uk-UA" sz="4000" b="0" u="none" strike="noStrike">
                <a:solidFill>
                  <a:schemeClr val="dk1"/>
                </a:solidFill>
                <a:effectLst/>
                <a:uFillTx/>
                <a:latin typeface="Calibri"/>
              </a:rPr>
              <a:t>(</a:t>
            </a:r>
            <a:r>
              <a:rPr lang="ru-RU" sz="4000" b="0" u="sng" strike="noStrike">
                <a:solidFill>
                  <a:schemeClr val="dk1"/>
                </a:solidFill>
                <a:effectLst/>
                <a:uFillTx/>
                <a:latin typeface="Calibri"/>
                <a:hlinkClick r:id="rId2"/>
              </a:rPr>
              <a:t>https</a:t>
            </a:r>
            <a:r>
              <a:rPr lang="uk-UA" sz="4000" b="0" u="sng" strike="noStrike">
                <a:solidFill>
                  <a:schemeClr val="dk1"/>
                </a:solidFill>
                <a:effectLst/>
                <a:uFillTx/>
                <a:latin typeface="Calibri"/>
                <a:hlinkClick r:id="rId2"/>
              </a:rPr>
              <a:t>://</a:t>
            </a:r>
            <a:r>
              <a:rPr lang="ru-RU" sz="4000" b="0" u="sng" strike="noStrike">
                <a:solidFill>
                  <a:schemeClr val="dk1"/>
                </a:solidFill>
                <a:effectLst/>
                <a:uFillTx/>
                <a:latin typeface="Calibri"/>
                <a:hlinkClick r:id="rId2"/>
              </a:rPr>
              <a:t>en</a:t>
            </a:r>
            <a:r>
              <a:rPr lang="uk-UA" sz="4000" b="0" u="sng" strike="noStrike">
                <a:solidFill>
                  <a:schemeClr val="dk1"/>
                </a:solidFill>
                <a:effectLst/>
                <a:uFillTx/>
                <a:latin typeface="Calibri"/>
                <a:hlinkClick r:id="rId2"/>
              </a:rPr>
              <a:t>.</a:t>
            </a:r>
            <a:r>
              <a:rPr lang="ru-RU" sz="4000" b="0" u="sng" strike="noStrike">
                <a:solidFill>
                  <a:schemeClr val="dk1"/>
                </a:solidFill>
                <a:effectLst/>
                <a:uFillTx/>
                <a:latin typeface="Calibri"/>
                <a:hlinkClick r:id="rId2"/>
              </a:rPr>
              <a:t>wikipedia</a:t>
            </a:r>
            <a:r>
              <a:rPr lang="uk-UA" sz="4000" b="0" u="sng" strike="noStrike">
                <a:solidFill>
                  <a:schemeClr val="dk1"/>
                </a:solidFill>
                <a:effectLst/>
                <a:uFillTx/>
                <a:latin typeface="Calibri"/>
                <a:hlinkClick r:id="rId2"/>
              </a:rPr>
              <a:t>.</a:t>
            </a:r>
            <a:r>
              <a:rPr lang="ru-RU" sz="4000" b="0" u="sng" strike="noStrike">
                <a:solidFill>
                  <a:schemeClr val="dk1"/>
                </a:solidFill>
                <a:effectLst/>
                <a:uFillTx/>
                <a:latin typeface="Calibri"/>
                <a:hlinkClick r:id="rId2"/>
              </a:rPr>
              <a:t>org</a:t>
            </a:r>
            <a:r>
              <a:rPr lang="uk-UA" sz="4000" b="0" u="sng" strike="noStrike">
                <a:solidFill>
                  <a:schemeClr val="dk1"/>
                </a:solidFill>
                <a:effectLst/>
                <a:uFillTx/>
                <a:latin typeface="Calibri"/>
                <a:hlinkClick r:id="rId2"/>
              </a:rPr>
              <a:t>/</a:t>
            </a:r>
            <a:r>
              <a:rPr lang="ru-RU" sz="4000" b="0" u="sng" strike="noStrike">
                <a:solidFill>
                  <a:schemeClr val="dk1"/>
                </a:solidFill>
                <a:effectLst/>
                <a:uFillTx/>
                <a:latin typeface="Calibri"/>
                <a:hlinkClick r:id="rId2"/>
              </a:rPr>
              <a:t>wiki</a:t>
            </a:r>
            <a:r>
              <a:rPr lang="uk-UA" sz="4000" b="0" u="sng" strike="noStrike">
                <a:solidFill>
                  <a:schemeClr val="dk1"/>
                </a:solidFill>
                <a:effectLst/>
                <a:uFillTx/>
                <a:latin typeface="Calibri"/>
                <a:hlinkClick r:id="rId2"/>
              </a:rPr>
              <a:t>/</a:t>
            </a:r>
            <a:r>
              <a:rPr lang="ru-RU" sz="4000" b="0" u="sng" strike="noStrike">
                <a:solidFill>
                  <a:schemeClr val="dk1"/>
                </a:solidFill>
                <a:effectLst/>
                <a:uFillTx/>
                <a:latin typeface="Calibri"/>
                <a:hlinkClick r:id="rId2"/>
              </a:rPr>
              <a:t>Solar</a:t>
            </a:r>
            <a:r>
              <a:rPr lang="uk-UA" sz="4000" b="0" u="sng" strike="noStrike">
                <a:solidFill>
                  <a:schemeClr val="dk1"/>
                </a:solidFill>
                <a:effectLst/>
                <a:uFillTx/>
                <a:latin typeface="Calibri"/>
                <a:hlinkClick r:id="rId2"/>
              </a:rPr>
              <a:t>_</a:t>
            </a:r>
            <a:r>
              <a:rPr lang="ru-RU" sz="4000" b="0" u="sng" strike="noStrike">
                <a:solidFill>
                  <a:schemeClr val="dk1"/>
                </a:solidFill>
                <a:effectLst/>
                <a:uFillTx/>
                <a:latin typeface="Calibri"/>
                <a:hlinkClick r:id="rId2"/>
              </a:rPr>
              <a:t>Settlement</a:t>
            </a:r>
            <a:r>
              <a:rPr lang="uk-UA" sz="4000" b="0" u="sng" strike="noStrike">
                <a:solidFill>
                  <a:schemeClr val="dk1"/>
                </a:solidFill>
                <a:effectLst/>
                <a:uFillTx/>
                <a:latin typeface="Calibri"/>
                <a:hlinkClick r:id="rId2"/>
              </a:rPr>
              <a:t>_</a:t>
            </a:r>
            <a:r>
              <a:rPr lang="ru-RU" sz="4000" b="0" u="sng" strike="noStrike">
                <a:solidFill>
                  <a:schemeClr val="dk1"/>
                </a:solidFill>
                <a:effectLst/>
                <a:uFillTx/>
                <a:latin typeface="Calibri"/>
                <a:hlinkClick r:id="rId2"/>
              </a:rPr>
              <a:t>at</a:t>
            </a:r>
            <a:r>
              <a:rPr lang="uk-UA" sz="4000" b="0" u="sng" strike="noStrike">
                <a:solidFill>
                  <a:schemeClr val="dk1"/>
                </a:solidFill>
                <a:effectLst/>
                <a:uFillTx/>
                <a:latin typeface="Calibri"/>
                <a:hlinkClick r:id="rId2"/>
              </a:rPr>
              <a:t>_</a:t>
            </a:r>
            <a:r>
              <a:rPr lang="ru-RU" sz="4000" b="0" u="sng" strike="noStrike">
                <a:solidFill>
                  <a:schemeClr val="dk1"/>
                </a:solidFill>
                <a:effectLst/>
                <a:uFillTx/>
                <a:latin typeface="Calibri"/>
                <a:hlinkClick r:id="rId2"/>
              </a:rPr>
              <a:t>Schlierberg</a:t>
            </a:r>
            <a:r>
              <a:rPr lang="uk-UA" sz="4000" b="0" u="none" strike="noStrike">
                <a:solidFill>
                  <a:schemeClr val="dk1"/>
                </a:solidFill>
                <a:effectLst/>
                <a:uFillTx/>
                <a:latin typeface="Calibri"/>
              </a:rPr>
              <a:t>).</a:t>
            </a:r>
            <a:endParaRPr lang="az-Latn-AZ" sz="4000" b="0" u="none" strike="noStrike">
              <a:solidFill>
                <a:srgbClr val="FFFFFF"/>
              </a:solidFill>
              <a:effectLst/>
              <a:uFillTx/>
              <a:latin typeface="Arial"/>
            </a:endParaRPr>
          </a:p>
          <a:p>
            <a:pPr defTabSz="914400">
              <a:lnSpc>
                <a:spcPct val="90000"/>
              </a:lnSpc>
              <a:spcBef>
                <a:spcPts val="1001"/>
              </a:spcBef>
              <a:tabLst>
                <a:tab pos="0" algn="l"/>
              </a:tabLst>
            </a:pPr>
            <a:r>
              <a:rPr lang="ru-RU" sz="4000" b="0" u="none" strike="noStrike">
                <a:solidFill>
                  <a:schemeClr val="dk1"/>
                </a:solidFill>
                <a:effectLst/>
                <a:uFillTx/>
                <a:latin typeface="Calibri"/>
              </a:rPr>
              <a:t>житловий комплекс</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що складається з</a:t>
            </a:r>
            <a:r>
              <a:rPr lang="en-US" sz="4000" b="0" u="none" strike="noStrike">
                <a:solidFill>
                  <a:schemeClr val="dk1"/>
                </a:solidFill>
                <a:effectLst/>
                <a:uFillTx/>
                <a:latin typeface="Calibri"/>
              </a:rPr>
              <a:t> 59 </a:t>
            </a:r>
            <a:r>
              <a:rPr lang="ru-RU" sz="4000" b="0" u="none" strike="noStrike">
                <a:solidFill>
                  <a:schemeClr val="dk1"/>
                </a:solidFill>
                <a:effectLst/>
                <a:uFillTx/>
                <a:latin typeface="Calibri"/>
              </a:rPr>
              <a:t>будинків</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здатних виробляти більше енергії</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ніж споживають</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енергія плюс</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Він реалізований за концепцією архітектора Рольфа Діша</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Будинки виготовлені з еко</a:t>
            </a:r>
            <a:r>
              <a:rPr lang="en-US" sz="4000" b="0" u="none" strike="noStrike">
                <a:solidFill>
                  <a:schemeClr val="dk1"/>
                </a:solidFill>
                <a:effectLst/>
                <a:uFillTx/>
                <a:latin typeface="Calibri"/>
              </a:rPr>
              <a:t>-</a:t>
            </a:r>
            <a:r>
              <a:rPr lang="ru-RU" sz="4000" b="0" u="none" strike="noStrike">
                <a:solidFill>
                  <a:schemeClr val="dk1"/>
                </a:solidFill>
                <a:effectLst/>
                <a:uFillTx/>
                <a:latin typeface="Calibri"/>
              </a:rPr>
              <a:t>матеріалів</a:t>
            </a:r>
            <a:r>
              <a:rPr lang="en-US" sz="4000" b="0" u="none" strike="noStrike">
                <a:solidFill>
                  <a:schemeClr val="dk1"/>
                </a:solidFill>
                <a:effectLst/>
                <a:uFillTx/>
                <a:latin typeface="Calibri"/>
              </a:rPr>
              <a:t> — </a:t>
            </a:r>
            <a:r>
              <a:rPr lang="ru-RU" sz="4000" b="0" u="none" strike="noStrike">
                <a:solidFill>
                  <a:schemeClr val="dk1"/>
                </a:solidFill>
                <a:effectLst/>
                <a:uFillTx/>
                <a:latin typeface="Calibri"/>
              </a:rPr>
              <a:t>дерев</a:t>
            </a:r>
            <a:r>
              <a:rPr lang="en-US" sz="4000" b="0" u="none" strike="noStrike">
                <a:solidFill>
                  <a:schemeClr val="dk1"/>
                </a:solidFill>
                <a:effectLst/>
                <a:uFillTx/>
                <a:latin typeface="Calibri"/>
              </a:rPr>
              <a:t>’</a:t>
            </a:r>
            <a:r>
              <a:rPr lang="ru-RU" sz="4000" b="0" u="none" strike="noStrike">
                <a:solidFill>
                  <a:schemeClr val="dk1"/>
                </a:solidFill>
                <a:effectLst/>
                <a:uFillTx/>
                <a:latin typeface="Calibri"/>
              </a:rPr>
              <a:t>яні конструкції</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утеплення без ПВХ</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дерева із сертифікацією</a:t>
            </a:r>
            <a:r>
              <a:rPr lang="en-US" sz="4000" b="0" u="none" strike="noStrike">
                <a:solidFill>
                  <a:schemeClr val="dk1"/>
                </a:solidFill>
                <a:effectLst/>
                <a:uFillTx/>
                <a:latin typeface="Calibri"/>
              </a:rPr>
              <a:t> FSC. </a:t>
            </a:r>
            <a:r>
              <a:rPr lang="ru-RU" sz="4000" b="0" u="none" strike="noStrike">
                <a:solidFill>
                  <a:schemeClr val="dk1"/>
                </a:solidFill>
                <a:effectLst/>
                <a:uFillTx/>
                <a:latin typeface="Calibri"/>
              </a:rPr>
              <a:t>Оптимізоване розташування</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південна орієнтація</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високоякісне скління</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коефіцієнт теплопередачі біля</a:t>
            </a:r>
            <a:r>
              <a:rPr lang="en-US" sz="4000" b="0" u="none" strike="noStrike">
                <a:solidFill>
                  <a:schemeClr val="dk1"/>
                </a:solidFill>
                <a:effectLst/>
                <a:uFillTx/>
                <a:latin typeface="Calibri"/>
              </a:rPr>
              <a:t> 0.5 </a:t>
            </a:r>
            <a:r>
              <a:rPr lang="ru-RU" sz="4000" b="0" u="none" strike="noStrike">
                <a:solidFill>
                  <a:schemeClr val="dk1"/>
                </a:solidFill>
                <a:effectLst/>
                <a:uFillTx/>
                <a:latin typeface="Calibri"/>
              </a:rPr>
              <a:t>м</a:t>
            </a:r>
            <a:r>
              <a:rPr lang="en-US" sz="4000" b="0" u="none" strike="noStrike" baseline="30000">
                <a:solidFill>
                  <a:schemeClr val="dk1"/>
                </a:solidFill>
                <a:effectLst/>
                <a:uFillTx/>
                <a:latin typeface="Calibri"/>
              </a:rPr>
              <a:t>2</a:t>
            </a:r>
            <a:r>
              <a:rPr lang="en-US" sz="4000" b="0" u="none" strike="noStrike">
                <a:solidFill>
                  <a:schemeClr val="dk1"/>
                </a:solidFill>
                <a:effectLst/>
                <a:uFillTx/>
                <a:latin typeface="Calibri"/>
              </a:rPr>
              <a:t>·</a:t>
            </a:r>
            <a:r>
              <a:rPr lang="ru-RU" sz="4000" b="0" u="none" strike="noStrike">
                <a:solidFill>
                  <a:schemeClr val="dk1"/>
                </a:solidFill>
                <a:effectLst/>
                <a:uFillTx/>
                <a:latin typeface="Calibri"/>
              </a:rPr>
              <a:t>К</a:t>
            </a:r>
            <a:r>
              <a:rPr lang="en-US" sz="4000" b="0" u="none" strike="noStrike">
                <a:solidFill>
                  <a:schemeClr val="dk1"/>
                </a:solidFill>
                <a:effectLst/>
                <a:uFillTx/>
                <a:latin typeface="Calibri"/>
              </a:rPr>
              <a:t>/</a:t>
            </a:r>
            <a:r>
              <a:rPr lang="ru-RU" sz="4000" b="0" u="none" strike="noStrike">
                <a:solidFill>
                  <a:schemeClr val="dk1"/>
                </a:solidFill>
                <a:effectLst/>
                <a:uFillTx/>
                <a:latin typeface="Calibri"/>
              </a:rPr>
              <a:t>Вт</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система вентиляції із рекуперацією теплоти витяжного повітря</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низьке енергоспоживання</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лише</a:t>
            </a:r>
            <a:r>
              <a:rPr lang="en-US" sz="4000" b="0" u="none" strike="noStrike">
                <a:solidFill>
                  <a:schemeClr val="dk1"/>
                </a:solidFill>
                <a:effectLst/>
                <a:uFillTx/>
                <a:latin typeface="Calibri"/>
              </a:rPr>
              <a:t> 11–14 </a:t>
            </a:r>
            <a:r>
              <a:rPr lang="ru-RU" sz="4000" b="0" u="none" strike="noStrike">
                <a:solidFill>
                  <a:schemeClr val="dk1"/>
                </a:solidFill>
                <a:effectLst/>
                <a:uFillTx/>
                <a:latin typeface="Calibri"/>
              </a:rPr>
              <a:t>кВт</a:t>
            </a:r>
            <a:r>
              <a:rPr lang="en-US" sz="4000" b="0" u="none" strike="noStrike">
                <a:solidFill>
                  <a:schemeClr val="dk1"/>
                </a:solidFill>
                <a:effectLst/>
                <a:uFillTx/>
                <a:latin typeface="Calibri"/>
              </a:rPr>
              <a:t>·</a:t>
            </a:r>
            <a:r>
              <a:rPr lang="ru-RU" sz="4000" b="0" u="none" strike="noStrike">
                <a:solidFill>
                  <a:schemeClr val="dk1"/>
                </a:solidFill>
                <a:effectLst/>
                <a:uFillTx/>
                <a:latin typeface="Calibri"/>
              </a:rPr>
              <a:t>год</a:t>
            </a:r>
            <a:r>
              <a:rPr lang="en-US" sz="4000" b="0" u="none" strike="noStrike">
                <a:solidFill>
                  <a:schemeClr val="dk1"/>
                </a:solidFill>
                <a:effectLst/>
                <a:uFillTx/>
                <a:latin typeface="Calibri"/>
              </a:rPr>
              <a:t>/</a:t>
            </a:r>
            <a:r>
              <a:rPr lang="ru-RU" sz="4000" b="0" u="none" strike="noStrike">
                <a:solidFill>
                  <a:schemeClr val="dk1"/>
                </a:solidFill>
                <a:effectLst/>
                <a:uFillTx/>
                <a:latin typeface="Calibri"/>
              </a:rPr>
              <a:t>м</a:t>
            </a:r>
            <a:r>
              <a:rPr lang="en-US" sz="4000" b="0" u="none" strike="noStrike">
                <a:solidFill>
                  <a:schemeClr val="dk1"/>
                </a:solidFill>
                <a:effectLst/>
                <a:uFillTx/>
                <a:latin typeface="Calibri"/>
              </a:rPr>
              <a:t>² </a:t>
            </a:r>
            <a:r>
              <a:rPr lang="ru-RU" sz="4000" b="0" u="none" strike="noStrike">
                <a:solidFill>
                  <a:schemeClr val="dk1"/>
                </a:solidFill>
                <a:effectLst/>
                <a:uFillTx/>
                <a:latin typeface="Calibri"/>
              </a:rPr>
              <a:t>на рік</a:t>
            </a:r>
            <a:r>
              <a:rPr lang="en-US" sz="4000" b="0" u="none" strike="noStrike">
                <a:solidFill>
                  <a:schemeClr val="dk1"/>
                </a:solidFill>
                <a:effectLst/>
                <a:uFillTx/>
                <a:latin typeface="Calibri"/>
              </a:rPr>
              <a:t>). </a:t>
            </a:r>
            <a:r>
              <a:rPr lang="ru-RU" sz="4000" b="0" u="none" strike="noStrike">
                <a:solidFill>
                  <a:schemeClr val="dk1"/>
                </a:solidFill>
                <a:effectLst/>
                <a:uFillTx/>
                <a:latin typeface="Calibri"/>
              </a:rPr>
              <a:t>Встановлені сонячні панелі на дахах загальною потужністю 445 кВт.</a:t>
            </a:r>
            <a:endParaRPr lang="az-Latn-AZ" sz="4000" b="0" u="none" strike="noStrike">
              <a:solidFill>
                <a:srgbClr val="FFFFFF"/>
              </a:solidFill>
              <a:effectLst/>
              <a:uFillTx/>
              <a:latin typeface="Arial"/>
            </a:endParaRPr>
          </a:p>
          <a:p>
            <a:pPr defTabSz="914400">
              <a:lnSpc>
                <a:spcPct val="90000"/>
              </a:lnSpc>
              <a:spcBef>
                <a:spcPts val="1001"/>
              </a:spcBef>
              <a:tabLst>
                <a:tab pos="0" algn="l"/>
              </a:tabLst>
            </a:pPr>
            <a:endParaRPr lang="az-Latn-AZ" sz="5400" b="0" u="none" strike="noStrike">
              <a:solidFill>
                <a:srgbClr val="FFFFFF"/>
              </a:solidFill>
              <a:effectLst/>
              <a:uFillTx/>
              <a:latin typeface="Arial"/>
            </a:endParaRPr>
          </a:p>
          <a:p>
            <a:pPr defTabSz="914400">
              <a:lnSpc>
                <a:spcPct val="90000"/>
              </a:lnSpc>
              <a:spcBef>
                <a:spcPts val="1001"/>
              </a:spcBef>
              <a:tabLst>
                <a:tab pos="0" algn="l"/>
              </a:tabLst>
            </a:pPr>
            <a:endParaRPr lang="az-Latn-AZ" sz="5400" b="0" u="none" strike="noStrike">
              <a:solidFill>
                <a:srgbClr val="FFFFFF"/>
              </a:solidFill>
              <a:effectLst/>
              <a:uFillTx/>
              <a:latin typeface="Arial"/>
            </a:endParaRPr>
          </a:p>
          <a:p>
            <a:pPr defTabSz="914400">
              <a:lnSpc>
                <a:spcPct val="90000"/>
              </a:lnSpc>
              <a:spcBef>
                <a:spcPts val="1001"/>
              </a:spcBef>
              <a:tabLst>
                <a:tab pos="0" algn="l"/>
              </a:tabLst>
            </a:pPr>
            <a:endParaRPr lang="az-Latn-AZ" sz="54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Прямокутник: округлені кути 1"/>
          <p:cNvSpPr/>
          <p:nvPr/>
        </p:nvSpPr>
        <p:spPr>
          <a:xfrm>
            <a:off x="981360" y="10593720"/>
            <a:ext cx="10233360" cy="2186280"/>
          </a:xfrm>
          <a:prstGeom prst="roundRect">
            <a:avLst>
              <a:gd name="adj" fmla="val 16667"/>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r>
              <a:rPr lang="uk-UA" sz="3600" b="0" u="none" strike="noStrike">
                <a:solidFill>
                  <a:schemeClr val="dk1"/>
                </a:solidFill>
                <a:effectLst/>
                <a:uFillTx/>
                <a:latin typeface="Calibri"/>
              </a:rPr>
              <a:t>Solar Settlement.</a:t>
            </a:r>
            <a:r>
              <a:rPr sz="3600"/>
              <a:t/>
            </a:r>
            <a:br>
              <a:rPr sz="3600"/>
            </a:br>
            <a:r>
              <a:rPr lang="uk-UA" sz="3600" b="0" u="none" strike="noStrike">
                <a:solidFill>
                  <a:schemeClr val="dk1"/>
                </a:solidFill>
                <a:effectLst/>
                <a:uFillTx/>
                <a:latin typeface="Calibri"/>
              </a:rPr>
              <a:t>Файл «Solar Settlement with the Sun Ship in the background: two PlusEnergy projects in Freiburg»,</a:t>
            </a:r>
            <a:r>
              <a:rPr sz="3600"/>
              <a:t/>
            </a:r>
            <a:br>
              <a:rPr sz="3600"/>
            </a:br>
            <a:r>
              <a:rPr lang="uk-UA" sz="3600" b="0" u="none" strike="noStrike">
                <a:solidFill>
                  <a:schemeClr val="dk1"/>
                </a:solidFill>
                <a:effectLst/>
                <a:uFillTx/>
                <a:latin typeface="Calibri"/>
              </a:rPr>
              <a:t>автор </a:t>
            </a:r>
            <a:r>
              <a:rPr lang="uk-UA" sz="3600" b="0" u="sng" strike="noStrike">
                <a:solidFill>
                  <a:schemeClr val="dk1"/>
                </a:solidFill>
                <a:effectLst/>
                <a:uFillTx/>
                <a:latin typeface="Calibri"/>
                <a:hlinkClick r:id="rId2"/>
              </a:rPr>
              <a:t>Andrewglaser</a:t>
            </a:r>
            <a:r>
              <a:rPr lang="uk-UA" sz="3600" b="0" u="none" strike="noStrike">
                <a:solidFill>
                  <a:schemeClr val="dk1"/>
                </a:solidFill>
                <a:effectLst/>
                <a:uFillTx/>
                <a:latin typeface="Calibri"/>
              </a:rPr>
              <a:t>, ліцензія </a:t>
            </a:r>
            <a:r>
              <a:rPr lang="uk-UA" sz="3600" b="0" u="sng" strike="noStrike">
                <a:solidFill>
                  <a:schemeClr val="dk1"/>
                </a:solidFill>
                <a:effectLst/>
                <a:uFillTx/>
                <a:latin typeface="Calibri"/>
                <a:hlinkClick r:id="rId3"/>
              </a:rPr>
              <a:t>CC BY-SA 3.0</a:t>
            </a:r>
            <a:endParaRPr lang="az-Latn-AZ" sz="3600" b="0" u="none" strike="noStrike">
              <a:solidFill>
                <a:srgbClr val="000000"/>
              </a:solidFill>
              <a:effectLst/>
              <a:uFillTx/>
              <a:latin typeface="Arial"/>
            </a:endParaRPr>
          </a:p>
        </p:txBody>
      </p:sp>
      <p:sp>
        <p:nvSpPr>
          <p:cNvPr id="764" name="PlaceHolder 1"/>
          <p:cNvSpPr>
            <a:spLocks noGrp="1"/>
          </p:cNvSpPr>
          <p:nvPr>
            <p:ph type="title"/>
          </p:nvPr>
        </p:nvSpPr>
        <p:spPr>
          <a:xfrm>
            <a:off x="1107360" y="1742040"/>
            <a:ext cx="17443080" cy="463680"/>
          </a:xfrm>
          <a:prstGeom prst="rect">
            <a:avLst/>
          </a:prstGeom>
          <a:noFill/>
          <a:ln w="0">
            <a:noFill/>
          </a:ln>
        </p:spPr>
        <p:txBody>
          <a:bodyPr lIns="90000" tIns="45000" rIns="90000" bIns="45000" anchor="t">
            <a:noAutofit/>
          </a:bodyPr>
          <a:lstStyle/>
          <a:p>
            <a:pPr indent="0" defTabSz="914400">
              <a:lnSpc>
                <a:spcPct val="90000"/>
              </a:lnSpc>
              <a:buNone/>
            </a:pPr>
            <a:r>
              <a:rPr lang="ru-RU" sz="4000" b="0" u="none" strike="noStrike">
                <a:solidFill>
                  <a:srgbClr val="4D4D4D"/>
                </a:solidFill>
                <a:effectLst/>
                <a:uFillTx/>
                <a:latin typeface="TITILLIUMMAPS29L-400WT"/>
              </a:rPr>
              <a:t>Приклад</a:t>
            </a:r>
            <a:endParaRPr lang="es-ES" sz="4000" b="0" u="none" strike="noStrike">
              <a:solidFill>
                <a:schemeClr val="dk1"/>
              </a:solidFill>
              <a:effectLst/>
              <a:uFillTx/>
              <a:latin typeface="Calibri"/>
            </a:endParaRPr>
          </a:p>
        </p:txBody>
      </p:sp>
      <p:sp>
        <p:nvSpPr>
          <p:cNvPr id="765" name="Прямокутник: округлені кути 5"/>
          <p:cNvSpPr/>
          <p:nvPr/>
        </p:nvSpPr>
        <p:spPr>
          <a:xfrm>
            <a:off x="14007960" y="2549880"/>
            <a:ext cx="9084600" cy="7770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r>
              <a:rPr lang="ru-RU" sz="3600" b="1" u="none" strike="noStrike">
                <a:solidFill>
                  <a:schemeClr val="dk1"/>
                </a:solidFill>
                <a:effectLst/>
                <a:uFillTx/>
                <a:latin typeface="Calibri"/>
              </a:rPr>
              <a:t>Досягнення цілей сталого розвитку:</a:t>
            </a:r>
            <a:endParaRPr lang="az-Latn-AZ" sz="3600" b="0" u="none" strike="noStrike">
              <a:solidFill>
                <a:srgbClr val="000000"/>
              </a:solidFill>
              <a:effectLst/>
              <a:uFillTx/>
              <a:latin typeface="Arial"/>
            </a:endParaRPr>
          </a:p>
          <a:p>
            <a:pPr defTabSz="914400">
              <a:lnSpc>
                <a:spcPct val="100000"/>
              </a:lnSpc>
            </a:pPr>
            <a:r>
              <a:rPr lang="ru-RU" sz="3600" b="0" u="none" strike="noStrike">
                <a:solidFill>
                  <a:schemeClr val="dk1"/>
                </a:solidFill>
                <a:effectLst/>
                <a:uFillTx/>
                <a:latin typeface="Calibri"/>
              </a:rPr>
              <a:t>SDG 7 – Чиста та доступна енергія: надлишок енергії завдяки сонячній генерації</a:t>
            </a:r>
            <a:endParaRPr lang="az-Latn-AZ" sz="3600" b="0" u="none" strike="noStrike">
              <a:solidFill>
                <a:srgbClr val="000000"/>
              </a:solidFill>
              <a:effectLst/>
              <a:uFillTx/>
              <a:latin typeface="Arial"/>
            </a:endParaRPr>
          </a:p>
          <a:p>
            <a:pPr defTabSz="914400">
              <a:lnSpc>
                <a:spcPct val="100000"/>
              </a:lnSpc>
            </a:pPr>
            <a:r>
              <a:rPr lang="ru-RU" sz="3600" b="0" u="none" strike="noStrike">
                <a:solidFill>
                  <a:schemeClr val="dk1"/>
                </a:solidFill>
                <a:effectLst/>
                <a:uFillTx/>
                <a:latin typeface="Calibri"/>
              </a:rPr>
              <a:t>SDG 11 – Стійкі міста і спільноти: зниження викидів, комфорт для мешканців, реплікація усталеної моделі</a:t>
            </a:r>
            <a:endParaRPr lang="az-Latn-AZ" sz="3600" b="0" u="none" strike="noStrike">
              <a:solidFill>
                <a:srgbClr val="000000"/>
              </a:solidFill>
              <a:effectLst/>
              <a:uFillTx/>
              <a:latin typeface="Arial"/>
            </a:endParaRPr>
          </a:p>
          <a:p>
            <a:pPr defTabSz="914400">
              <a:lnSpc>
                <a:spcPct val="100000"/>
              </a:lnSpc>
            </a:pPr>
            <a:r>
              <a:rPr lang="ru-RU" sz="3600" b="0" u="none" strike="noStrike">
                <a:solidFill>
                  <a:schemeClr val="dk1"/>
                </a:solidFill>
                <a:effectLst/>
                <a:uFillTx/>
                <a:latin typeface="Calibri"/>
              </a:rPr>
              <a:t>SDG 12 – Відповідальне споживання та виробництво: довговічні й безпечні матеріали; мінімізація ресурсів;</a:t>
            </a:r>
            <a:endParaRPr lang="az-Latn-AZ" sz="3600" b="0" u="none" strike="noStrike">
              <a:solidFill>
                <a:srgbClr val="000000"/>
              </a:solidFill>
              <a:effectLst/>
              <a:uFillTx/>
              <a:latin typeface="Arial"/>
            </a:endParaRPr>
          </a:p>
          <a:p>
            <a:pPr defTabSz="914400">
              <a:lnSpc>
                <a:spcPct val="100000"/>
              </a:lnSpc>
            </a:pPr>
            <a:r>
              <a:rPr lang="ru-RU" sz="3600" b="0" u="none" strike="noStrike">
                <a:solidFill>
                  <a:schemeClr val="dk1"/>
                </a:solidFill>
                <a:effectLst/>
                <a:uFillTx/>
                <a:latin typeface="Calibri"/>
              </a:rPr>
              <a:t>SDG 13 – Боротьба зі зміною клімату: мінімальний викид CO₂ завдяки енергоефективності та сонячній енергії</a:t>
            </a:r>
            <a:endParaRPr lang="az-Latn-AZ" sz="3600" b="0" u="none" strike="noStrike">
              <a:solidFill>
                <a:srgbClr val="000000"/>
              </a:solidFill>
              <a:effectLst/>
              <a:uFillTx/>
              <a:latin typeface="Arial"/>
            </a:endParaRPr>
          </a:p>
        </p:txBody>
      </p:sp>
      <p:sp>
        <p:nvSpPr>
          <p:cNvPr id="766" name="Rectangle 2"/>
          <p:cNvSpPr/>
          <p:nvPr/>
        </p:nvSpPr>
        <p:spPr>
          <a:xfrm>
            <a:off x="883800" y="3048120"/>
            <a:ext cx="67282560" cy="45360"/>
          </a:xfrm>
          <a:prstGeom prst="rect">
            <a:avLst/>
          </a:prstGeom>
          <a:noFill/>
          <a:ln w="0">
            <a:noFill/>
          </a:ln>
        </p:spPr>
        <p:style>
          <a:lnRef idx="0">
            <a:scrgbClr r="0" g="0" b="0"/>
          </a:lnRef>
          <a:fillRef idx="0">
            <a:scrgbClr r="0" g="0" b="0"/>
          </a:fillRef>
          <a:effectRef idx="0">
            <a:scrgbClr r="0" g="0" b="0"/>
          </a:effectRef>
          <a:fontRef idx="minor"/>
        </p:style>
        <p:txBody>
          <a:bodyPr tIns="22680" bIns="2268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pic>
        <p:nvPicPr>
          <p:cNvPr id="767" name="Picture 2"/>
          <p:cNvPicPr/>
          <p:nvPr/>
        </p:nvPicPr>
        <p:blipFill>
          <a:blip r:embed="rId4"/>
          <a:stretch/>
        </p:blipFill>
        <p:spPr>
          <a:xfrm>
            <a:off x="1317240" y="2714760"/>
            <a:ext cx="9897480" cy="7440120"/>
          </a:xfrm>
          <a:prstGeom prst="rect">
            <a:avLst/>
          </a:prstGeom>
          <a:solidFill>
            <a:srgbClr val="FFFFFF"/>
          </a:solid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PlaceHolder 1"/>
          <p:cNvSpPr>
            <a:spLocks noGrp="1"/>
          </p:cNvSpPr>
          <p:nvPr>
            <p:ph type="title"/>
          </p:nvPr>
        </p:nvSpPr>
        <p:spPr>
          <a:xfrm>
            <a:off x="8139600" y="4160880"/>
            <a:ext cx="12930840" cy="5393880"/>
          </a:xfrm>
          <a:prstGeom prst="rect">
            <a:avLst/>
          </a:prstGeom>
          <a:noFill/>
          <a:ln w="0">
            <a:noFill/>
          </a:ln>
        </p:spPr>
        <p:txBody>
          <a:bodyPr lIns="90000" tIns="45000" rIns="90000" bIns="45000" anchor="t">
            <a:noAutofit/>
          </a:bodyPr>
          <a:lstStyle/>
          <a:p>
            <a:pPr indent="0" defTabSz="914400">
              <a:lnSpc>
                <a:spcPct val="90000"/>
              </a:lnSpc>
              <a:buNone/>
            </a:pPr>
            <a:r>
              <a:rPr lang="uk-UA" sz="12200" b="1" u="none" strike="noStrike">
                <a:solidFill>
                  <a:srgbClr val="4D4D4D"/>
                </a:solidFill>
                <a:effectLst/>
                <a:uFillTx/>
                <a:latin typeface="TITILLIUMMAPS29L-400WT"/>
              </a:rPr>
              <a:t>Додаткові</a:t>
            </a:r>
            <a:r>
              <a:rPr lang="en-US" sz="12200" b="1" u="none" strike="noStrike">
                <a:solidFill>
                  <a:srgbClr val="4D4D4D"/>
                </a:solidFill>
                <a:effectLst/>
                <a:uFillTx/>
                <a:latin typeface="TITILLIUMMAPS29L-400WT"/>
              </a:rPr>
              <a:t> </a:t>
            </a:r>
            <a:r>
              <a:rPr lang="uk-UA" sz="12200" b="1" u="none" strike="noStrike">
                <a:solidFill>
                  <a:srgbClr val="4D4D4D"/>
                </a:solidFill>
                <a:effectLst/>
                <a:uFillTx/>
                <a:latin typeface="TITILLIUMMAPS29L-400WT"/>
              </a:rPr>
              <a:t>матеріали</a:t>
            </a:r>
            <a:r>
              <a:rPr sz="12200"/>
              <a:t/>
            </a:r>
            <a:br>
              <a:rPr sz="12200"/>
            </a:br>
            <a:r>
              <a:rPr lang="uk-UA" sz="12200" b="1" u="none" strike="noStrike">
                <a:solidFill>
                  <a:srgbClr val="4D4D4D"/>
                </a:solidFill>
                <a:effectLst/>
                <a:uFillTx/>
                <a:latin typeface="TITILLIUMMAPS29L-400WT"/>
              </a:rPr>
              <a:t>Література</a:t>
            </a:r>
            <a:r>
              <a:rPr sz="12200"/>
              <a:t/>
            </a:r>
            <a:br>
              <a:rPr sz="12200"/>
            </a:b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Rectangle 2"/>
          <p:cNvSpPr/>
          <p:nvPr/>
        </p:nvSpPr>
        <p:spPr>
          <a:xfrm>
            <a:off x="883800" y="3048120"/>
            <a:ext cx="67282560" cy="45360"/>
          </a:xfrm>
          <a:prstGeom prst="rect">
            <a:avLst/>
          </a:prstGeom>
          <a:noFill/>
          <a:ln w="0">
            <a:noFill/>
          </a:ln>
        </p:spPr>
        <p:style>
          <a:lnRef idx="0">
            <a:scrgbClr r="0" g="0" b="0"/>
          </a:lnRef>
          <a:fillRef idx="0">
            <a:scrgbClr r="0" g="0" b="0"/>
          </a:fillRef>
          <a:effectRef idx="0">
            <a:scrgbClr r="0" g="0" b="0"/>
          </a:effectRef>
          <a:fontRef idx="minor"/>
        </p:style>
        <p:txBody>
          <a:bodyPr tIns="22680" bIns="2268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sp>
        <p:nvSpPr>
          <p:cNvPr id="770" name="Объект 2"/>
          <p:cNvSpPr/>
          <p:nvPr/>
        </p:nvSpPr>
        <p:spPr>
          <a:xfrm>
            <a:off x="682200" y="1733760"/>
            <a:ext cx="21030840" cy="11564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pPr>
            <a:r>
              <a:rPr lang="uk-UA" sz="2800" b="1" u="none" strike="noStrike">
                <a:solidFill>
                  <a:schemeClr val="dk1"/>
                </a:solidFill>
                <a:effectLst/>
                <a:uFillTx/>
                <a:latin typeface="Calibri"/>
              </a:rPr>
              <a:t>Рекомендована література</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Global Compact Network Ukraine. </a:t>
            </a:r>
            <a:r>
              <a:rPr lang="uk-UA" sz="2800" b="0" u="none" strike="noStrike">
                <a:solidFill>
                  <a:schemeClr val="dk1"/>
                </a:solidFill>
                <a:effectLst/>
                <a:uFillTx/>
                <a:latin typeface="Calibri"/>
              </a:rPr>
              <a:t>17 Цілей сталого розвитку. </a:t>
            </a:r>
            <a:r>
              <a:rPr lang="en-US" sz="2800" b="0" u="none" strike="noStrike">
                <a:solidFill>
                  <a:schemeClr val="dk1"/>
                </a:solidFill>
                <a:effectLst/>
                <a:uFillTx/>
                <a:latin typeface="Calibri"/>
              </a:rPr>
              <a:t>URL</a:t>
            </a:r>
            <a:r>
              <a:rPr lang="uk-UA" sz="2800" b="0" u="none" strike="noStrike">
                <a:solidFill>
                  <a:schemeClr val="dk1"/>
                </a:solidFill>
                <a:effectLst/>
                <a:uFillTx/>
                <a:latin typeface="Calibri"/>
              </a:rPr>
              <a:t>: </a:t>
            </a:r>
            <a:r>
              <a:rPr lang="uk-UA" sz="2800" b="0" u="sng" strike="noStrike">
                <a:solidFill>
                  <a:schemeClr val="dk1"/>
                </a:solidFill>
                <a:effectLst/>
                <a:uFillTx/>
                <a:latin typeface="Calibri"/>
                <a:hlinkClick r:id="rId2"/>
              </a:rPr>
              <a:t>https://globalcompact.org.ua/tsili-stijkogo-rozvytku/</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en-US" sz="2800" b="0" u="none" strike="noStrike">
                <a:solidFill>
                  <a:schemeClr val="dk1"/>
                </a:solidFill>
                <a:effectLst/>
                <a:uFillTx/>
                <a:latin typeface="Calibri"/>
              </a:rPr>
              <a:t>17 Goals to Transform our World. </a:t>
            </a:r>
            <a:r>
              <a:rPr lang="uk-UA" sz="2800" b="0" u="none" strike="noStrike">
                <a:solidFill>
                  <a:schemeClr val="dk1"/>
                </a:solidFill>
                <a:effectLst/>
                <a:uFillTx/>
                <a:latin typeface="Calibri"/>
              </a:rPr>
              <a:t>17 цілей, щоб змінити наш світ</a:t>
            </a:r>
            <a:r>
              <a:rPr lang="ru-RU" sz="2800" b="0" u="none" strike="noStrike">
                <a:solidFill>
                  <a:schemeClr val="dk1"/>
                </a:solidFill>
                <a:effectLst/>
                <a:uFillTx/>
                <a:latin typeface="Calibri"/>
              </a:rPr>
              <a:t>. </a:t>
            </a:r>
            <a:r>
              <a:rPr lang="en-US" sz="2800" b="0" u="none" strike="noStrike">
                <a:solidFill>
                  <a:schemeClr val="dk1"/>
                </a:solidFill>
                <a:effectLst/>
                <a:uFillTx/>
                <a:latin typeface="Calibri"/>
              </a:rPr>
              <a:t>URL</a:t>
            </a:r>
            <a:r>
              <a:rPr lang="ru-RU" sz="2800" b="0" u="none" strike="noStrike">
                <a:solidFill>
                  <a:schemeClr val="dk1"/>
                </a:solidFill>
                <a:effectLst/>
                <a:uFillTx/>
                <a:latin typeface="Calibri"/>
              </a:rPr>
              <a:t>: </a:t>
            </a:r>
            <a:r>
              <a:rPr lang="ru-RU" sz="2800" b="0" u="sng" strike="noStrike">
                <a:solidFill>
                  <a:schemeClr val="dk1"/>
                </a:solidFill>
                <a:effectLst/>
                <a:uFillTx/>
                <a:latin typeface="Calibri"/>
                <a:hlinkClick r:id="rId3"/>
              </a:rPr>
              <a:t>https://sdg.ukrstat.gov.ua/uk/</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ru-RU" sz="2800" b="0" u="none" strike="noStrike">
                <a:solidFill>
                  <a:schemeClr val="dk1"/>
                </a:solidFill>
                <a:effectLst/>
                <a:uFillTx/>
                <a:latin typeface="Calibri"/>
              </a:rPr>
              <a:t>Ганущак </a:t>
            </a:r>
            <a:r>
              <a:rPr lang="uk-UA" sz="2800" b="0" u="none" strike="noStrike">
                <a:solidFill>
                  <a:schemeClr val="dk1"/>
                </a:solidFill>
                <a:effectLst/>
                <a:uFillTx/>
                <a:latin typeface="Calibri"/>
              </a:rPr>
              <a:t>Вікторія Аудит цілей сталого розвитку: міжнародний досвід. 2023. </a:t>
            </a:r>
            <a:r>
              <a:rPr lang="uk-UA" sz="2800" b="0" u="sng" strike="noStrike">
                <a:solidFill>
                  <a:schemeClr val="dk1"/>
                </a:solidFill>
                <a:effectLst/>
                <a:uFillTx/>
                <a:latin typeface="Calibri"/>
                <a:hlinkClick r:id="rId4"/>
              </a:rPr>
              <a:t>http://dx.doi.org/10.36074/logos-28.04.2023.11</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uk-UA" sz="2800" b="0" u="none" strike="noStrike">
                <a:solidFill>
                  <a:schemeClr val="dk1"/>
                </a:solidFill>
                <a:effectLst/>
                <a:uFillTx/>
                <a:latin typeface="Calibri"/>
              </a:rPr>
              <a:t>Лівіцька А., Ладиняк Д. Нове законодавче регулювання щодо досягнення цілей сталого розвитку в Україні. URL: </a:t>
            </a:r>
            <a:r>
              <a:rPr lang="uk-UA" sz="2800" b="0" u="sng" strike="noStrike">
                <a:solidFill>
                  <a:schemeClr val="dk1"/>
                </a:solidFill>
                <a:effectLst/>
                <a:uFillTx/>
                <a:latin typeface="Calibri"/>
                <a:hlinkClick r:id="rId5"/>
              </a:rPr>
              <a:t>https://arzinger.ua/files/2025/Order_CMU_1190_UA.pdf?fbclid=IwY2xjawHrC4FleHRuA2FlbQIxMAABHRWyTN-Dfq2QXB0RcWTfIrvBtFOOZSDim81qF-sc5CDLCpET1gWYCrL7Bg_aem_zGy0cQi8qPXNVZT_2V4-Nw</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uk-UA" sz="2800" b="0" u="none" strike="noStrike">
                <a:solidFill>
                  <a:schemeClr val="dk1"/>
                </a:solidFill>
                <a:effectLst/>
                <a:uFillTx/>
                <a:latin typeface="Calibri"/>
              </a:rPr>
              <a:t>Биковикова Ю.В. Державне будівництво. № 1 (33)/2023. </a:t>
            </a:r>
            <a:r>
              <a:rPr lang="uk-UA" sz="2800" b="0" u="sng" strike="noStrike">
                <a:solidFill>
                  <a:schemeClr val="dk1"/>
                </a:solidFill>
                <a:effectLst/>
                <a:uFillTx/>
                <a:latin typeface="Calibri"/>
                <a:hlinkClick r:id="rId6"/>
              </a:rPr>
              <a:t>https://doi.org/10.26565/1992-2337-2023-1-06</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uk-UA" sz="2800" b="0" u="none" strike="noStrike">
                <a:solidFill>
                  <a:schemeClr val="dk1"/>
                </a:solidFill>
                <a:effectLst/>
                <a:uFillTx/>
                <a:latin typeface="Calibri"/>
              </a:rPr>
              <a:t>United Nations Development Programme. Цілі сталого розвитку у дії. URL: </a:t>
            </a:r>
            <a:r>
              <a:rPr lang="uk-UA" sz="2800" b="0" u="sng" strike="noStrike">
                <a:solidFill>
                  <a:schemeClr val="dk1"/>
                </a:solidFill>
                <a:effectLst/>
                <a:uFillTx/>
                <a:latin typeface="Calibri"/>
                <a:hlinkClick r:id="rId7"/>
              </a:rPr>
              <a:t>https://www.undp.org/uk/ukraine/tsili-staloho-rozvytku</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uk-UA" sz="2800" b="0" u="none" strike="noStrike">
                <a:solidFill>
                  <a:schemeClr val="dk1"/>
                </a:solidFill>
                <a:effectLst/>
                <a:uFillTx/>
                <a:latin typeface="Calibri"/>
              </a:rPr>
              <a:t>Бучин М.А., Данчук Г.Д. Гендерна рівність у політичній сфері як одна із складових реалізації цілей сталого розвитку ООН. 2023. </a:t>
            </a:r>
            <a:r>
              <a:rPr lang="uk-UA" sz="2800" b="0" u="sng" strike="noStrike">
                <a:solidFill>
                  <a:schemeClr val="dk1"/>
                </a:solidFill>
                <a:effectLst/>
                <a:uFillTx/>
                <a:latin typeface="Calibri"/>
                <a:hlinkClick r:id="rId8"/>
              </a:rPr>
              <a:t>https://doi.org/10.20535/2308-5053.2023.1(57).280790</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uk-UA" sz="2800" b="0" u="none" strike="noStrike">
                <a:solidFill>
                  <a:schemeClr val="dk1"/>
                </a:solidFill>
                <a:effectLst/>
                <a:uFillTx/>
                <a:latin typeface="Calibri"/>
              </a:rPr>
              <a:t>Пугаченко О.Б., Гредякін О.М. Цілі сталого розвитку: Ретроспектива, передумови прийняття, склад і суть. Здоров’я і суспільство в умовах війни: збірник статей. Кропивницький: ЦІРоЛ, 2022. 437 с.2022. URL: </a:t>
            </a:r>
            <a:r>
              <a:rPr lang="uk-UA" sz="2800" b="0" u="sng" strike="noStrike">
                <a:solidFill>
                  <a:schemeClr val="dk1"/>
                </a:solidFill>
                <a:effectLst/>
                <a:uFillTx/>
                <a:latin typeface="Calibri"/>
                <a:hlinkClick r:id="rId9"/>
              </a:rPr>
              <a:t>https://vmurol.kr.ua/wp-content/uploads/2022/11/%D0%97%D0%B1%D1%96%D1%80%D0%BD%D0%B8%D0%BA-%D1%81%D1%82%D0%B0%D1%82%D0%B5%D0%B9-2022..pdf#page=291</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uk-UA" sz="2800" b="0" u="none" strike="noStrike">
                <a:solidFill>
                  <a:schemeClr val="dk1"/>
                </a:solidFill>
                <a:effectLst/>
                <a:uFillTx/>
                <a:latin typeface="Calibri"/>
              </a:rPr>
              <a:t>Базилевич В. Досягнення цілей сталого розвитку під час відбудови України. Містобудування та територіальне планування. № 83. 2023. </a:t>
            </a:r>
            <a:r>
              <a:rPr lang="uk-UA" sz="2800" b="0" u="sng" strike="noStrike">
                <a:solidFill>
                  <a:schemeClr val="dk1"/>
                </a:solidFill>
                <a:effectLst/>
                <a:uFillTx/>
                <a:latin typeface="Calibri"/>
                <a:hlinkClick r:id="rId10"/>
              </a:rPr>
              <a:t>https://doi.org/10.32347/2076-815x.2023.83.29-37</a:t>
            </a:r>
            <a:endParaRPr lang="az-Latn-AZ" sz="28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pPr>
            <a:r>
              <a:rPr lang="ru-RU" sz="2800" b="0" u="none" strike="noStrike">
                <a:solidFill>
                  <a:schemeClr val="dk1"/>
                </a:solidFill>
                <a:effectLst/>
                <a:uFillTx/>
                <a:latin typeface="Calibri"/>
              </a:rPr>
              <a:t>Базилевич В. Досягнення цілей сталого розвитку під час відбудови України. Містобудування та територіальне планування. № 83. 2023. </a:t>
            </a:r>
            <a:r>
              <a:rPr lang="ru-RU" sz="2800" b="0" u="sng" strike="noStrike">
                <a:solidFill>
                  <a:schemeClr val="dk1"/>
                </a:solidFill>
                <a:effectLst/>
                <a:uFillTx/>
                <a:latin typeface="Calibri"/>
                <a:hlinkClick r:id="rId10"/>
              </a:rPr>
              <a:t>https://doi.org/10.32347/2076-815x.2023.83.29-37</a:t>
            </a:r>
            <a:endParaRPr lang="az-Latn-AZ" sz="2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1" name="Picture 6" descr="A close-up of a logo&#10;&#10;AI-generated content may be incorrect."/>
          <p:cNvPicPr/>
          <p:nvPr/>
        </p:nvPicPr>
        <p:blipFill>
          <a:blip r:embed="rId2"/>
          <a:stretch/>
        </p:blipFill>
        <p:spPr>
          <a:xfrm>
            <a:off x="8116200" y="-595800"/>
            <a:ext cx="16831080" cy="7679160"/>
          </a:xfrm>
          <a:prstGeom prst="rect">
            <a:avLst/>
          </a:prstGeom>
          <a:noFill/>
          <a:ln w="0">
            <a:noFill/>
          </a:ln>
        </p:spPr>
      </p:pic>
      <p:pic>
        <p:nvPicPr>
          <p:cNvPr id="772" name="Picture 12"/>
          <p:cNvPicPr/>
          <p:nvPr/>
        </p:nvPicPr>
        <p:blipFill>
          <a:blip r:embed="rId3"/>
          <a:stretch/>
        </p:blipFill>
        <p:spPr>
          <a:xfrm>
            <a:off x="1355760" y="820080"/>
            <a:ext cx="6776640" cy="10020600"/>
          </a:xfrm>
          <a:prstGeom prst="rect">
            <a:avLst/>
          </a:prstGeom>
          <a:noFill/>
          <a:ln w="0">
            <a:noFill/>
          </a:ln>
        </p:spPr>
      </p:pic>
      <p:sp>
        <p:nvSpPr>
          <p:cNvPr id="773" name="TextBox 3"/>
          <p:cNvSpPr/>
          <p:nvPr/>
        </p:nvSpPr>
        <p:spPr>
          <a:xfrm>
            <a:off x="2179800" y="11460240"/>
            <a:ext cx="17359920" cy="55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GB" sz="3000" b="0" u="none" strike="noStrike">
                <a:solidFill>
                  <a:schemeClr val="dk1"/>
                </a:solidFill>
                <a:effectLst/>
                <a:uFillTx/>
                <a:latin typeface="Calibri"/>
              </a:rPr>
              <a:t>The project is supported by the Circular Bio-based Europe Joint Undertaking and its members.</a:t>
            </a:r>
            <a:endParaRPr lang="az-Latn-AZ" sz="3000" b="0" u="none" strike="noStrike">
              <a:solidFill>
                <a:srgbClr val="000000"/>
              </a:solidFill>
              <a:effectLst/>
              <a:uFillTx/>
              <a:latin typeface="Arial"/>
            </a:endParaRPr>
          </a:p>
        </p:txBody>
      </p:sp>
      <p:sp>
        <p:nvSpPr>
          <p:cNvPr id="774" name="TextBox 9"/>
          <p:cNvSpPr/>
          <p:nvPr/>
        </p:nvSpPr>
        <p:spPr>
          <a:xfrm>
            <a:off x="851040" y="12056040"/>
            <a:ext cx="2253744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3000" b="0" u="none" strike="noStrike">
                <a:solidFill>
                  <a:schemeClr val="dk1"/>
                </a:solidFill>
                <a:effectLst/>
                <a:uFillTx/>
                <a:latin typeface="Calibri"/>
              </a:rPr>
              <a:t>Funded by the European Union. Views and opinions expressed are however those of the author(s) only and do not necessarily reflect those of the European Union or CBE JU. Neither the European Union nor the CBE JU can be held responsible for them. </a:t>
            </a:r>
            <a:endParaRPr lang="az-Latn-AZ" sz="3000" b="0" u="none" strike="noStrike">
              <a:solidFill>
                <a:srgbClr val="000000"/>
              </a:solidFill>
              <a:effectLst/>
              <a:uFillTx/>
              <a:latin typeface="Arial"/>
            </a:endParaRPr>
          </a:p>
        </p:txBody>
      </p:sp>
      <p:pic>
        <p:nvPicPr>
          <p:cNvPr id="775" name="Рисунок 4" descr="Зображення, що містить текст, Шрифт, логотип, Графіка&#10;&#10;Вміст на основі ШІ може бути неправильним."/>
          <p:cNvPicPr/>
          <p:nvPr/>
        </p:nvPicPr>
        <p:blipFill>
          <a:blip r:embed="rId4"/>
          <a:stretch/>
        </p:blipFill>
        <p:spPr>
          <a:xfrm>
            <a:off x="19124640" y="6063480"/>
            <a:ext cx="4919400" cy="4935960"/>
          </a:xfrm>
          <a:prstGeom prst="rect">
            <a:avLst/>
          </a:prstGeom>
          <a:noFill/>
          <a:ln w="0">
            <a:noFill/>
          </a:ln>
        </p:spPr>
      </p:pic>
      <p:pic>
        <p:nvPicPr>
          <p:cNvPr id="776" name="Рисунок 5" descr="Зображення, що містить Графіка, Шрифт, графічний дизайн, знімок екрана&#10;&#10;Вміст на основі ШІ може бути неправильним."/>
          <p:cNvPicPr/>
          <p:nvPr/>
        </p:nvPicPr>
        <p:blipFill>
          <a:blip r:embed="rId5"/>
          <a:stretch/>
        </p:blipFill>
        <p:spPr>
          <a:xfrm>
            <a:off x="9022320" y="7674840"/>
            <a:ext cx="5477040" cy="2170440"/>
          </a:xfrm>
          <a:prstGeom prst="rect">
            <a:avLst/>
          </a:prstGeom>
          <a:noFill/>
          <a:ln w="0">
            <a:noFill/>
          </a:ln>
        </p:spPr>
      </p:pic>
      <p:pic>
        <p:nvPicPr>
          <p:cNvPr id="777" name="Рисунок 6" descr="Зображення, що містить чорний, темрява&#10;&#10;Вміст на основі ШІ може бути неправильним."/>
          <p:cNvPicPr/>
          <p:nvPr/>
        </p:nvPicPr>
        <p:blipFill>
          <a:blip r:embed="rId6"/>
          <a:stretch/>
        </p:blipFill>
        <p:spPr>
          <a:xfrm>
            <a:off x="15177240" y="7551360"/>
            <a:ext cx="4324680" cy="24228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Текст 1"/>
          <p:cNvSpPr/>
          <p:nvPr/>
        </p:nvSpPr>
        <p:spPr>
          <a:xfrm>
            <a:off x="925920" y="2274480"/>
            <a:ext cx="1410840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2. Подолання голоду</a:t>
            </a:r>
            <a:endParaRPr lang="az-Latn-AZ" sz="8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2.1 До 2030 року покінчити з голодом і забезпечити всім, особливо малозабезпеченим і вразливим групам населення, включаючи немовлят, цілорічний доступ до безпечної, поживної та достатньої їжі</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2.2 До 2030 року покінчити з усіма формами недоїдання, у тому числі досягти до 2025 року погоджених на міжнародному рівні цільових показників, що стосуються боротьби з затримкою росту і виснаженням у дітей віком до п’яти років, а також задовольняти потреби в харчуванні дівчаток підліткового віку, вагітних і жінок, які годують, та літніх людей</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2.3 До 2030 року подвоїти продуктивність сільського господарства і доходи дрібних виробників продовольства, зокрема жінок, представників корінних народів, фермерських сімейних господарств, скотарів і рибалок, у тому числі через забезпечення гарантованого та рівного доступу до землі, інших виробничих ресурсів і факторів сільськогосподарського виробництва, знань, фінансових послуг, ринків і можливостей для збільшення доданої вартості та зайнятості в несільськогосподарських секторах</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2.4 До 2030 року забезпечити створення стійких систем виробництва продуктів харчування й запровадити методи ведення сільського господарства, які дозволяють підвищити життєстійкість і продуктивність та збільшити обсяги виробництва, сприяють збереженню екосистем, зміцнюють здатність адаптуватися до зміни клімату, екстремальних погодних явищ, засух, повеней та інших лих і поступово покращують якість земель та ґрунтів</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2.5 До 2020 року забезпечити збереження генетичного різноманіття насіння і культивованих рослин, а також сільськогосподарських і домашніх тварин та відповідних їм диких видів, у тому числі через належне утримання різноманітних банків насіння і рослин на національному, регіональному та міжнародному рівнях, сприяти розширенню доступу до генетичних ресурсів і пов’язаних з ними традиційних знань та спільному використанню на справедливій і рівній основі вигод від їх застосування на умовах, погоджених на міжнародному рівні</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a:t>
            </a:r>
            <a:r>
              <a:rPr lang="en-US" sz="2000" b="0" u="none" strike="noStrike">
                <a:solidFill>
                  <a:schemeClr val="dk1"/>
                </a:solidFill>
                <a:effectLst/>
                <a:uFillTx/>
                <a:latin typeface="Calibri"/>
              </a:rPr>
              <a:t>a </a:t>
            </a:r>
            <a:r>
              <a:rPr lang="uk-UA" sz="2000" b="0" u="none" strike="noStrike">
                <a:solidFill>
                  <a:schemeClr val="dk1"/>
                </a:solidFill>
                <a:effectLst/>
                <a:uFillTx/>
                <a:latin typeface="Calibri"/>
              </a:rPr>
              <a:t>Збільшити інвестування, у тому числі через активізацію міжнародного співробітництва, в сільську інфраструктуру, сільськогосподарські дослідження й агропропаганду, розвиток технологій і створення генетичних банків рослин і тварин для зміцнення потенціалу розвиткових країн, особливо найменш розвинених країн, у галузі сільськогосподарського виробництва</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a:t>
            </a:r>
            <a:r>
              <a:rPr lang="en-US" sz="2000" b="0" u="none" strike="noStrike">
                <a:solidFill>
                  <a:schemeClr val="dk1"/>
                </a:solidFill>
                <a:effectLst/>
                <a:uFillTx/>
                <a:latin typeface="Calibri"/>
              </a:rPr>
              <a:t>b </a:t>
            </a:r>
            <a:r>
              <a:rPr lang="uk-UA" sz="2000" b="0" u="none" strike="noStrike">
                <a:solidFill>
                  <a:schemeClr val="dk1"/>
                </a:solidFill>
                <a:effectLst/>
                <a:uFillTx/>
                <a:latin typeface="Calibri"/>
              </a:rPr>
              <a:t>Усувати та припиняти введення торгових обмежень і виникнення викривлень на світових ринках сільськогосподарської продукції, у тому числі через паралельну ліквідацію всіх форм субсидування експорту сільськогосподарської продукції та всіх експортних заходів, що мають аналогічні наслідки, згідно з мандатом Дохійського раунду переговорів з питань розвитку</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2.</a:t>
            </a:r>
            <a:r>
              <a:rPr lang="en-US" sz="2000" b="0" u="none" strike="noStrike">
                <a:solidFill>
                  <a:schemeClr val="dk1"/>
                </a:solidFill>
                <a:effectLst/>
                <a:uFillTx/>
                <a:latin typeface="Calibri"/>
              </a:rPr>
              <a:t>c </a:t>
            </a:r>
            <a:r>
              <a:rPr lang="uk-UA" sz="2000" b="0" u="none" strike="noStrike">
                <a:solidFill>
                  <a:schemeClr val="dk1"/>
                </a:solidFill>
                <a:effectLst/>
                <a:uFillTx/>
                <a:latin typeface="Calibri"/>
              </a:rPr>
              <a:t>Вжити заходів для забезпечення належного функціонування ринків продовольчих товарів і продукції їх переробки та сприяти своєчасному доступу до ринкової інформації, у тому числі про продовольчі резерви, щоб допомогти обмежити надмірну волатильність цін на продовольство і резерви, щоб допомогти обмежити надмірну волатильність цін на продовольство</a:t>
            </a:r>
            <a:endParaRPr lang="az-Latn-AZ" sz="2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01" name="Рисунок 4"/>
          <p:cNvPicPr/>
          <p:nvPr/>
        </p:nvPicPr>
        <p:blipFill>
          <a:blip r:embed="rId2"/>
          <a:stretch/>
        </p:blipFill>
        <p:spPr>
          <a:xfrm>
            <a:off x="17336880" y="3508200"/>
            <a:ext cx="439884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2</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04" name="Текст 1"/>
          <p:cNvSpPr/>
          <p:nvPr/>
        </p:nvSpPr>
        <p:spPr>
          <a:xfrm>
            <a:off x="1283400" y="2187720"/>
            <a:ext cx="1343340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Wolves Lane Centre (Лондон, Великобританія) — це новий комплекс сталих будівель, створених для спільнотних агро-ініціатив. Він має не лише офіси, навчальні зали, склади, але й простори для вирощування їжі — усе з використанням низьковуглецевих матеріалів (солом’яні тюки, місцеве дерево, в межах 35 м від ферми). Громадськість залучено в дизайн та будівництво. Проєкт підтримує розвиток локальної продовольчої безпеки, створює стійку інфраструктуру та джерело доходів для місцевих організацій (</a:t>
            </a:r>
            <a:r>
              <a:rPr lang="uk-UA" sz="3500" b="0" u="sng" strike="noStrike">
                <a:solidFill>
                  <a:schemeClr val="dk1"/>
                </a:solidFill>
                <a:effectLst/>
                <a:uFillTx/>
                <a:latin typeface="Calibri"/>
                <a:hlinkClick r:id="rId2"/>
              </a:rPr>
              <a:t>https://www.wallpaper.com/architecture/wolves-lane-centre-london-uk</a:t>
            </a:r>
            <a:r>
              <a:rPr lang="uk-UA"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Lufa Farms (Монреаль, Канада). Найбільша світова зелена агроферма на дахах (1,5 гм²) відкритих теплиць на дахах великих промислових будівлях.  Вирощує понад 50 видів овочів, має систему підписки і доставлення приблизно 20 000 кошиків щотижня по місту задля забезпечення мешканців свіжими, екологічно чистими продуктами (</a:t>
            </a:r>
            <a:r>
              <a:rPr lang="uk-UA" sz="3500" b="0" u="sng" strike="noStrike">
                <a:solidFill>
                  <a:schemeClr val="dk1"/>
                </a:solidFill>
                <a:effectLst/>
                <a:uFillTx/>
                <a:latin typeface="Calibri"/>
                <a:hlinkClick r:id="rId3"/>
              </a:rPr>
              <a:t>https://en.wikipedia.org/wiki/Lufa_Farms</a:t>
            </a:r>
            <a:r>
              <a:rPr lang="uk-UA"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p:txBody>
      </p:sp>
      <p:pic>
        <p:nvPicPr>
          <p:cNvPr id="405" name="Рисунок 6"/>
          <p:cNvPicPr/>
          <p:nvPr/>
        </p:nvPicPr>
        <p:blipFill>
          <a:blip r:embed="rId4"/>
          <a:stretch/>
        </p:blipFill>
        <p:spPr>
          <a:xfrm>
            <a:off x="15883560" y="10444320"/>
            <a:ext cx="1643760" cy="16142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07"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Багато стартапів вертикального землеробства, таких як </a:t>
            </a:r>
            <a:r>
              <a:rPr lang="en-US" sz="3500" b="0" u="none" strike="noStrike">
                <a:solidFill>
                  <a:schemeClr val="dk1"/>
                </a:solidFill>
                <a:effectLst/>
                <a:uFillTx/>
                <a:latin typeface="Calibri"/>
              </a:rPr>
              <a:t>AeroFarms, AppHarvest, Bowery Farming, Upward Farms, Compton-</a:t>
            </a:r>
            <a:r>
              <a:rPr lang="uk-UA" sz="3500" b="0" u="none" strike="noStrike">
                <a:solidFill>
                  <a:schemeClr val="dk1"/>
                </a:solidFill>
                <a:effectLst/>
                <a:uFillTx/>
                <a:latin typeface="Calibri"/>
              </a:rPr>
              <a:t>ферма від </a:t>
            </a:r>
            <a:r>
              <a:rPr lang="en-US" sz="3500" b="0" u="none" strike="noStrike">
                <a:solidFill>
                  <a:schemeClr val="dk1"/>
                </a:solidFill>
                <a:effectLst/>
                <a:uFillTx/>
                <a:latin typeface="Calibri"/>
              </a:rPr>
              <a:t>Plenty </a:t>
            </a:r>
            <a:r>
              <a:rPr lang="uk-UA" sz="3500" b="0" u="none" strike="noStrike">
                <a:solidFill>
                  <a:schemeClr val="dk1"/>
                </a:solidFill>
                <a:effectLst/>
                <a:uFillTx/>
                <a:latin typeface="Calibri"/>
              </a:rPr>
              <a:t>тощо, зазнали фінансових труднощів або повністю припинили роботу. Основні проблеми — високі витрати на енергію, дорогі технології, невигідні моделі бізнесу. Наприклад, виробництво салату було у 5 разів дорожчим порівняно з традиційним вирощуванням (</a:t>
            </a:r>
            <a:r>
              <a:rPr lang="en-US" sz="3500" b="0" u="none" strike="noStrike">
                <a:solidFill>
                  <a:schemeClr val="dk1"/>
                </a:solidFill>
                <a:effectLst/>
                <a:uFillTx/>
                <a:latin typeface="Calibri"/>
              </a:rPr>
              <a:t>https://apnews.com/article/indoor-farming-vertical-plenty-kroger-aerofarms-28d360b3c8d7fa424892e23fe1c85c93, https://www.theguardian.com/business/2024/mar/23/uk-vertical-farms-energy-prices?utm_source=chatgpt.com). </a:t>
            </a:r>
            <a:endParaRPr lang="az-Latn-AZ" sz="3500" b="0" u="none" strike="noStrike">
              <a:solidFill>
                <a:srgbClr val="FFFFFF"/>
              </a:solidFill>
              <a:effectLst/>
              <a:uFillTx/>
              <a:latin typeface="Arial"/>
            </a:endParaRPr>
          </a:p>
        </p:txBody>
      </p:sp>
      <p:pic>
        <p:nvPicPr>
          <p:cNvPr id="408" name="Рисунок 6"/>
          <p:cNvPicPr/>
          <p:nvPr/>
        </p:nvPicPr>
        <p:blipFill>
          <a:blip r:embed="rId2"/>
          <a:stretch/>
        </p:blipFill>
        <p:spPr>
          <a:xfrm>
            <a:off x="15883560" y="10444320"/>
            <a:ext cx="1643760" cy="16142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3</a:t>
            </a:r>
            <a:r>
              <a:rPr sz="12200"/>
              <a:t/>
            </a:r>
            <a:br>
              <a:rPr sz="12200"/>
            </a:br>
            <a:r>
              <a:rPr lang="uk-UA" sz="9600" b="1" u="none" strike="noStrike">
                <a:solidFill>
                  <a:srgbClr val="4D4D4D"/>
                </a:solidFill>
                <a:effectLst/>
                <a:uFillTx/>
                <a:latin typeface="TITILLIUMMAPS29L-400WT"/>
              </a:rPr>
              <a:t>Міцне здоров'я</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Текст 1"/>
          <p:cNvSpPr/>
          <p:nvPr/>
        </p:nvSpPr>
        <p:spPr>
          <a:xfrm>
            <a:off x="957240" y="2418840"/>
            <a:ext cx="1356156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3. Міцне здоров'я</a:t>
            </a:r>
            <a:endParaRPr lang="az-Latn-AZ" sz="80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3.1 До 2030 року знизити глобальний коефіцієнт материнської смертності до менш ніж 70 випадків на 100 000 живонароджених</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3.2 До 2030 року покласти край смертності, якій можна запобігти, новонароджених і дітей віком до 5 років, при цьому всі країни повинні прагнути зменшити неонатальну смертність до не більше як 12 випадків на 1000 живонароджених, а смертність у віці до 5 років – до не більше ніж 25 випадків на 1000 живонароджених</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3.3 До 2030 року покласти край епідеміям СНІДу, туберкульозу, малярії та тропічних хвороб, яким не приділяється належної уваги, і забезпечити боротьбу з гепатитом, захворюваннями, що передаються через воду, та іншими інфекційними захворюваннями</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3.4 До 2030 року зменшити на третину передчасну смертність від неінфекційних захворювань за допомогою профілактики і лікування, а також підтримувати психічне здоров’я і благополуччя</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3.5 Покращувати профілактику та лікування залежності від психоактивних речовин, у тому числі зловживання наркотичними засобами й алкоголем</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3.6 До 2020 року у всьому світі вдвічі скоротити кількість смертей і травм унаслідок дорожньо-транспортних пригод</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3.7 До 2030 року забезпечити загальний доступ до послуг з охорони сексуального та репродуктивного здоров’я, включаючи послуги з планування сім’ї, інформування та просвіту, і урахування питань охорони репродуктивного здоров’я в національних стратегіях і програмах</a:t>
            </a:r>
            <a:endParaRPr lang="az-Latn-AZ" sz="2500" b="0" u="none" strike="noStrike">
              <a:solidFill>
                <a:srgbClr val="FFFFFF"/>
              </a:solidFill>
              <a:effectLst/>
              <a:uFillTx/>
              <a:latin typeface="Arial"/>
            </a:endParaRPr>
          </a:p>
          <a:p>
            <a:pPr defTabSz="914400">
              <a:lnSpc>
                <a:spcPct val="90000"/>
              </a:lnSpc>
              <a:spcBef>
                <a:spcPts val="1001"/>
              </a:spcBef>
            </a:pPr>
            <a:endParaRPr lang="az-Latn-AZ" sz="2500" b="0" u="none" strike="noStrike">
              <a:solidFill>
                <a:srgbClr val="FFFFFF"/>
              </a:solidFill>
              <a:effectLst/>
              <a:uFillTx/>
              <a:latin typeface="Arial"/>
            </a:endParaRPr>
          </a:p>
          <a:p>
            <a:pPr defTabSz="914400">
              <a:lnSpc>
                <a:spcPct val="90000"/>
              </a:lnSpc>
              <a:spcBef>
                <a:spcPts val="1001"/>
              </a:spcBef>
            </a:pPr>
            <a:endParaRPr lang="az-Latn-AZ" sz="1600" b="0" u="none" strike="noStrike">
              <a:solidFill>
                <a:srgbClr val="FFFFFF"/>
              </a:solidFill>
              <a:effectLst/>
              <a:uFillTx/>
              <a:latin typeface="Arial"/>
            </a:endParaRPr>
          </a:p>
        </p:txBody>
      </p:sp>
      <p:pic>
        <p:nvPicPr>
          <p:cNvPr id="411" name="Рисунок 1"/>
          <p:cNvPicPr/>
          <p:nvPr/>
        </p:nvPicPr>
        <p:blipFill>
          <a:blip r:embed="rId2"/>
          <a:stretch/>
        </p:blipFill>
        <p:spPr>
          <a:xfrm>
            <a:off x="17293320" y="3551760"/>
            <a:ext cx="42415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Picture 6" descr="A close-up of a logo&#10;&#10;AI-generated content may be incorrect."/>
          <p:cNvPicPr/>
          <p:nvPr/>
        </p:nvPicPr>
        <p:blipFill>
          <a:blip r:embed="rId2"/>
          <a:stretch/>
        </p:blipFill>
        <p:spPr>
          <a:xfrm>
            <a:off x="204480" y="8129520"/>
            <a:ext cx="11422440" cy="5211360"/>
          </a:xfrm>
          <a:prstGeom prst="rect">
            <a:avLst/>
          </a:prstGeom>
          <a:noFill/>
          <a:ln w="0">
            <a:noFill/>
          </a:ln>
        </p:spPr>
      </p:pic>
      <p:sp>
        <p:nvSpPr>
          <p:cNvPr id="370" name="Rounded Rectangle 18"/>
          <p:cNvSpPr/>
          <p:nvPr/>
        </p:nvSpPr>
        <p:spPr>
          <a:xfrm>
            <a:off x="851040" y="2954880"/>
            <a:ext cx="22621320" cy="5211360"/>
          </a:xfrm>
          <a:prstGeom prst="roundRect">
            <a:avLst>
              <a:gd name="adj" fmla="val 1666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r>
              <a:rPr lang="uk-UA" sz="4800" b="0" u="none" strike="noStrike" dirty="0">
                <a:solidFill>
                  <a:schemeClr val="dk1"/>
                </a:solidFill>
                <a:effectLst/>
                <a:uFillTx/>
                <a:latin typeface="Trebuchet MS"/>
              </a:rPr>
              <a:t>Модуль 1</a:t>
            </a:r>
            <a:endParaRPr lang="az-Latn-AZ" sz="4800" b="0" u="none" strike="noStrike" dirty="0">
              <a:solidFill>
                <a:srgbClr val="000000"/>
              </a:solidFill>
              <a:effectLst/>
              <a:uFillTx/>
              <a:latin typeface="Arial"/>
            </a:endParaRPr>
          </a:p>
          <a:p>
            <a:pPr defTabSz="914400">
              <a:lnSpc>
                <a:spcPct val="100000"/>
              </a:lnSpc>
            </a:pPr>
            <a:r>
              <a:rPr lang="uk-UA" sz="4800" b="0" u="none" strike="noStrike" dirty="0">
                <a:solidFill>
                  <a:schemeClr val="dk1"/>
                </a:solidFill>
                <a:effectLst/>
                <a:uFillTx/>
                <a:latin typeface="Trebuchet MS"/>
              </a:rPr>
              <a:t>Лекція  1  </a:t>
            </a:r>
            <a:endParaRPr lang="az-Latn-AZ" sz="4800" b="0" u="none" strike="noStrike" dirty="0">
              <a:solidFill>
                <a:srgbClr val="000000"/>
              </a:solidFill>
              <a:effectLst/>
              <a:uFillTx/>
              <a:latin typeface="Arial"/>
            </a:endParaRPr>
          </a:p>
          <a:p>
            <a:pPr defTabSz="914400">
              <a:lnSpc>
                <a:spcPct val="100000"/>
              </a:lnSpc>
            </a:pPr>
            <a:r>
              <a:rPr lang="uk-UA" sz="4800" b="1" u="none" strike="noStrike" dirty="0">
                <a:solidFill>
                  <a:schemeClr val="dk1"/>
                </a:solidFill>
                <a:effectLst/>
                <a:uFillTx/>
                <a:latin typeface="Trebuchet MS"/>
              </a:rPr>
              <a:t>ЗАГАЛЬНІ ПОНЯТТЯ ПРО ЦІЛІ СТАЛОГО РОЗВИТКУ ТА РОЛЬ БУДІВНИЦТВА У ЇХНЬОМУ ДОСЯГНЕННІ</a:t>
            </a:r>
            <a:endParaRPr lang="az-Latn-AZ" sz="4800" b="0" u="none" strike="noStrike" dirty="0">
              <a:solidFill>
                <a:srgbClr val="000000"/>
              </a:solidFill>
              <a:effectLst/>
              <a:uFillTx/>
              <a:latin typeface="Arial"/>
            </a:endParaRPr>
          </a:p>
        </p:txBody>
      </p:sp>
      <p:pic>
        <p:nvPicPr>
          <p:cNvPr id="371" name="Picture 20" descr="A black background with white text&#10;&#10;AI-generated content may be incorrect."/>
          <p:cNvPicPr/>
          <p:nvPr/>
        </p:nvPicPr>
        <p:blipFill>
          <a:blip r:embed="rId3"/>
          <a:stretch/>
        </p:blipFill>
        <p:spPr>
          <a:xfrm>
            <a:off x="800280" y="-93744"/>
            <a:ext cx="22672080" cy="31993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Текст 1"/>
          <p:cNvSpPr/>
          <p:nvPr/>
        </p:nvSpPr>
        <p:spPr>
          <a:xfrm>
            <a:off x="986040" y="2168640"/>
            <a:ext cx="13561560" cy="979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3. Міцне здоров'я</a:t>
            </a:r>
            <a:endParaRPr lang="az-Latn-AZ" sz="8000" b="0" u="none" strike="noStrike">
              <a:solidFill>
                <a:srgbClr val="FFFFFF"/>
              </a:solidFill>
              <a:effectLst/>
              <a:uFillTx/>
              <a:latin typeface="Arial"/>
            </a:endParaRPr>
          </a:p>
          <a:p>
            <a:pPr defTabSz="914400">
              <a:lnSpc>
                <a:spcPct val="90000"/>
              </a:lnSpc>
              <a:spcBef>
                <a:spcPts val="1001"/>
              </a:spcBef>
              <a:tabLst>
                <a:tab pos="0" algn="l"/>
              </a:tabLst>
            </a:pPr>
            <a:r>
              <a:rPr lang="uk-UA" sz="8000" b="1" u="none" strike="noStrike">
                <a:solidFill>
                  <a:schemeClr val="dk1"/>
                </a:solidFill>
                <a:effectLst/>
                <a:uFillTx/>
                <a:latin typeface="Calibri"/>
              </a:rPr>
              <a:t>  (продовження)</a:t>
            </a:r>
            <a:endParaRPr lang="az-Latn-AZ" sz="80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3.8 Забезпечити загальне охоплення послугами охорони здоров’я, у тому числі захист від фінансових ризиків, доступ до якісних основних медико-санітарних послуг і до безпечних, ефективних, якісних і недорогих основних лікарських засобів і вакцин для всіх</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3.9 До 2030 року істотно скоротити кількість випадків смерті та захворювання в результаті впливу небезпечних хімічних речовин, забруднення й отруєння повітря, води і ґрунтів</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3.a Активізувати, за необхідності, імплементацію Рамкової конвенції Всесвітньої організації охорони здоров’я із боротьби проти тютюну у всіх країнах</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3.b Сприяти дослідженням і розробкам вакцин і лікарських препаратів для лікування інфекційних та неінфекційних хвороб, які насамперед стосуються розвиткових країн, забезпечувати доступність недорогих основних лікарських засобів і вакцин згідно з Дохійською декларацією «Угода ТРІПС і суспільна охорона здоров’я », де підтверджується право розвиткових країн у повному обсязі використовувати положення Угоди з торговельних аспектів прав інтелектуальної власності щодо прояву гнучкості для цілей охорони здоров’я населення і, зокрема, забезпечення доступу до лікарських засобів для всіх</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3.c Істотно збільшити фінансування охорони здоров’я та набір, розвиток, професійну підготовку та утримання медичних кадрів у розвиткових країнах, особливо в найменш розвинених країнах і малих розвиткових острівних державах</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3.d Нарощувати потенціал усіх країн, особливо країн, що розвиваються, у сфері раннього попередження, зниження ризиків і регулювання національних і глобальних ризиків для здоров’я</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endParaRPr lang="az-Latn-AZ" sz="1600" b="0" u="none" strike="noStrike">
              <a:solidFill>
                <a:srgbClr val="FFFFFF"/>
              </a:solidFill>
              <a:effectLst/>
              <a:uFillTx/>
              <a:latin typeface="Arial"/>
            </a:endParaRPr>
          </a:p>
        </p:txBody>
      </p:sp>
      <p:pic>
        <p:nvPicPr>
          <p:cNvPr id="413" name="Рисунок 3"/>
          <p:cNvPicPr/>
          <p:nvPr/>
        </p:nvPicPr>
        <p:blipFill>
          <a:blip r:embed="rId2"/>
          <a:stretch/>
        </p:blipFill>
        <p:spPr>
          <a:xfrm>
            <a:off x="17293320" y="3551760"/>
            <a:ext cx="42415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3</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16" name="Текст 1"/>
          <p:cNvSpPr/>
          <p:nvPr/>
        </p:nvSpPr>
        <p:spPr>
          <a:xfrm>
            <a:off x="1321560" y="2418840"/>
            <a:ext cx="1330848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Дослідження показують значне покращення респіраторного здоров’я серед мешканців після переїзду до житла, сертифікованого LEED-Gold.</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Спостерігалося зменшення астматичних симптомів (особливо в дітей), зниження інших респіраторних проблем (синусити, кашель), загалом покращення здоров’я дорослих через 18 місяців після переїзду.</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Інші дослідження також зафіксували зменшення алергенів (наприклад, від тарганів та гризунів), покращення якості повітря і зниження проявів "синдрому хворого будинку" на 47 %. (</a:t>
            </a:r>
            <a:r>
              <a:rPr lang="uk-UA" sz="3600" b="0" u="sng" strike="noStrike">
                <a:solidFill>
                  <a:schemeClr val="dk1"/>
                </a:solidFill>
                <a:effectLst/>
                <a:uFillTx/>
                <a:latin typeface="Calibri"/>
                <a:hlinkClick r:id="rId2"/>
              </a:rPr>
              <a:t>https://doi.org/10.1007/s40572-015-0063-y</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17" name="Рисунок 6"/>
          <p:cNvPicPr/>
          <p:nvPr/>
        </p:nvPicPr>
        <p:blipFill>
          <a:blip r:embed="rId3"/>
          <a:stretch/>
        </p:blipFill>
        <p:spPr>
          <a:xfrm>
            <a:off x="15958800" y="10471680"/>
            <a:ext cx="1607040" cy="1636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19"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Підвищення захворюваності та масові смерті через пандемію COVID-19: зниження тривалості життя, розповсюдження захворювань. </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defTabSz="914400">
              <a:lnSpc>
                <a:spcPct val="90000"/>
              </a:lnSpc>
              <a:spcBef>
                <a:spcPts val="1001"/>
              </a:spcBef>
            </a:pP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https://unstats.un.org/sdgs/report/2024/Goal-03/</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20" name="Рисунок 6"/>
          <p:cNvPicPr/>
          <p:nvPr/>
        </p:nvPicPr>
        <p:blipFill>
          <a:blip r:embed="rId3"/>
          <a:stretch/>
        </p:blipFill>
        <p:spPr>
          <a:xfrm>
            <a:off x="15958800" y="10471680"/>
            <a:ext cx="1607040" cy="1636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4</a:t>
            </a:r>
            <a:r>
              <a:rPr sz="12200"/>
              <a:t/>
            </a:r>
            <a:br>
              <a:rPr sz="12200"/>
            </a:br>
            <a:r>
              <a:rPr lang="uk-UA" sz="9600" b="1" u="none" strike="noStrike">
                <a:solidFill>
                  <a:srgbClr val="4D4D4D"/>
                </a:solidFill>
                <a:effectLst/>
                <a:uFillTx/>
                <a:latin typeface="TITILLIUMMAPS29L-400WT"/>
              </a:rPr>
              <a:t>Якісна освіта</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Текст 1"/>
          <p:cNvSpPr/>
          <p:nvPr/>
        </p:nvSpPr>
        <p:spPr>
          <a:xfrm>
            <a:off x="709920" y="2274480"/>
            <a:ext cx="1410840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4. Якісна освіта</a:t>
            </a:r>
            <a:endParaRPr lang="az-Latn-AZ" sz="8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4.1 До 2030 року забезпечити, щоб всі дівчатка і хлопчики завершували здобуття безкоштовної, рівноправної і якісної початкової та середньої освіти, що дозволяє домогтися затребуваних і ефективних результатів навчання</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4.2 До 2030 року забезпечити всім дівчаткам і хлопчикам доступ до якісних систем розвитку, догляду та дошкільного навчання дітей молодшого віку, щоб вони були готові до здобуття початкової освіти</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4.3 До 2030 року забезпечити для всіх жінок і чоловіків рівний доступ до недорогої та якісної професійно-технічної та вищої освіти, у тому числі університетської</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4.4 До 2030 року істотно збільшити число молодих і дорослих людей, які володіють затребуваними навичками, у тому числі професійно-технічними, для працевлаштування, отримання гідної роботи та занять підприємницькою діяльністю</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4.5 До 2030 року ліквідувати ґендерну нерівність у сфері освіти і забезпечити рівний доступ до освіти та професійно-технічної підготовки всіх рівнів для уразливих груп населення, у тому числі інвалідів, представників корінних народів і дітей, які перебувають у вразливому становищі</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4.6 До 2030 року забезпечити, щоб всі молоді люди і значна частка дорослого населення, як чоловіків, так і жінок, вміли читати, писати і рахувати</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4.7 До 2030 року забезпечити, щоб усі учні здобували знання і навички, необхідні для сприяння сталому розвитку, у тому числі через навчання з питань сталого розвитку та сталого способу життя, прав людини, ґендерної рівності, пропаганди культури миру та ненасильства, громадянства світу й усвідомлення цінності культурного різноманіття і внеску культури у сталий розвиток</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4.a Створювати й удосконалювати навчальні заклади, що враховують інтереси дітей, особливі потреби інвалідів і ґендерні аспекти, та забезпечити безпечне, вільне від насильства і соціальних бар’єрів та ефективне середовище навчання для всіх</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4.b До 2020 року значно збільшити в усьому світі кількість стипендій, які надаються розвитковим країнам, особливо найменш розвиненим країнам, малим розвитковим острівним державам, й африканським країнам, для здобуття вищої освіти, включаючи професійно-технічну освіту і навчання з питань інформаційно-комунікаційних технологій, технічні, інженерні та наукові програми, у розвинених країнах та інших розвиткових країнах</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4.c До 2030 року значно збільшити кількість кваліфікованих учителів, у тому числі через міжнародне співробітництво, у підготовці вчителів у розвиткових країнах, особливо в найменш розвинених країнах і малих розвиткових острівних державах</a:t>
            </a:r>
            <a:endParaRPr lang="az-Latn-AZ" sz="2000" b="0" u="none" strike="noStrike">
              <a:solidFill>
                <a:srgbClr val="FFFFFF"/>
              </a:solidFill>
              <a:effectLst/>
              <a:uFillTx/>
              <a:latin typeface="Arial"/>
            </a:endParaRPr>
          </a:p>
        </p:txBody>
      </p:sp>
      <p:pic>
        <p:nvPicPr>
          <p:cNvPr id="423" name="Рисунок 1"/>
          <p:cNvPicPr/>
          <p:nvPr/>
        </p:nvPicPr>
        <p:blipFill>
          <a:blip r:embed="rId2"/>
          <a:stretch/>
        </p:blipFill>
        <p:spPr>
          <a:xfrm>
            <a:off x="17259840" y="3556440"/>
            <a:ext cx="42969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4</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26" name="Текст 1"/>
          <p:cNvSpPr/>
          <p:nvPr/>
        </p:nvSpPr>
        <p:spPr>
          <a:xfrm>
            <a:off x="1321560" y="2418840"/>
            <a:ext cx="1326996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Discovery Elementary (Вірґінія, США) — це будівля школи енергія-плюс з біля 1</a:t>
            </a:r>
            <a:r>
              <a:rPr lang="uk-UA" sz="3600" b="0" u="none" strike="noStrike" baseline="30000">
                <a:solidFill>
                  <a:schemeClr val="dk1"/>
                </a:solidFill>
                <a:effectLst/>
                <a:uFillTx/>
                <a:latin typeface="Calibri"/>
              </a:rPr>
              <a:t> </a:t>
            </a:r>
            <a:r>
              <a:rPr lang="uk-UA" sz="3600" b="0" u="none" strike="noStrike">
                <a:solidFill>
                  <a:schemeClr val="dk1"/>
                </a:solidFill>
                <a:effectLst/>
                <a:uFillTx/>
                <a:latin typeface="Calibri"/>
              </a:rPr>
              <a:t>700 сонячних панелей, що виробляють більше енергії, ніж споживає школа. Панель енергоефективності показує обсяги генерування та споживання в реальному часі, що використовується як навчальний інструмент — учні вивчають особливості зеленої енергетики, розв’язують задачі, проводять екологічні аудити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sng" strike="noStrike">
                <a:solidFill>
                  <a:schemeClr val="dk1"/>
                </a:solidFill>
                <a:effectLst/>
                <a:uFillTx/>
                <a:latin typeface="Calibri"/>
                <a:hlinkClick r:id="rId2"/>
              </a:rPr>
              <a:t>https://www.wired.com/story/solar-panels-power-new-schools-and-new-ways-of-learning</a:t>
            </a:r>
            <a:r>
              <a:rPr lang="uk-UA" sz="3600" b="0" u="sng" strike="noStrike">
                <a:solidFill>
                  <a:schemeClr val="dk1"/>
                </a:solidFill>
                <a:effectLst/>
                <a:uFillTx/>
                <a:latin typeface="Calibri"/>
                <a:hlinkClick r:id="rId2"/>
              </a:rPr>
              <a:t>/</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McGraw-Hill Construction провели опитування і виявили, що 70 % шкіл K–12 та 63 % університетів повідомили про покращення академічних результатів завдяки застосуванню зелених ініціатив; 32 % K–12 лідерів відмітили зниження </a:t>
            </a:r>
            <a:r>
              <a:rPr lang="uk-UA" sz="3600" b="0" u="sng" strike="noStrike">
                <a:solidFill>
                  <a:schemeClr val="dk1"/>
                </a:solidFill>
                <a:effectLst/>
                <a:uFillTx/>
                <a:latin typeface="Calibri"/>
              </a:rPr>
              <a:t>абсентеїзму</a:t>
            </a:r>
            <a:r>
              <a:rPr lang="uk-UA" sz="3600" b="0" u="none" strike="noStrike">
                <a:solidFill>
                  <a:schemeClr val="dk1"/>
                </a:solidFill>
                <a:effectLst/>
                <a:uFillTx/>
                <a:latin typeface="Calibri"/>
              </a:rPr>
              <a:t>, 48 % — зростання залученості через оптимізоване природне освітлення (</a:t>
            </a:r>
            <a:r>
              <a:rPr lang="uk-UA" sz="3600" b="0" u="sng" strike="noStrike">
                <a:solidFill>
                  <a:schemeClr val="dk1"/>
                </a:solidFill>
                <a:effectLst/>
                <a:uFillTx/>
                <a:latin typeface="Calibri"/>
                <a:hlinkClick r:id="rId3"/>
              </a:rPr>
              <a:t>https://www.architectmagazine.com/technology/schools-report-health-and-productivity-benefits-from-green-efforts_o</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27" name="Рисунок 6"/>
          <p:cNvPicPr/>
          <p:nvPr/>
        </p:nvPicPr>
        <p:blipFill>
          <a:blip r:embed="rId4"/>
          <a:stretch/>
        </p:blipFill>
        <p:spPr>
          <a:xfrm>
            <a:off x="16008120" y="10537560"/>
            <a:ext cx="1645560" cy="1654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29" name="Текст 1"/>
          <p:cNvSpPr/>
          <p:nvPr/>
        </p:nvSpPr>
        <p:spPr>
          <a:xfrm>
            <a:off x="1321560" y="2418840"/>
            <a:ext cx="1308708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Індія: незважаючи на доступ і гендерну рівність освіта має низьку якість, що призводить до недостатньої грамотності та знань математики (</a:t>
            </a:r>
            <a:r>
              <a:rPr lang="uk-UA" sz="3600" b="0" u="sng" strike="noStrike">
                <a:solidFill>
                  <a:schemeClr val="dk1"/>
                </a:solidFill>
                <a:effectLst/>
                <a:uFillTx/>
                <a:latin typeface="Calibri"/>
                <a:hlinkClick r:id="rId2"/>
              </a:rPr>
              <a:t>https://timesofindia.indiatimes.com/india/indias-education-faces-challenges-in-sdg-4-targets-despite-gains-in-access-gender-parity/articleshow/122308399.cms</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Пандемія COVID-19: третина дітей не мала доступу до дистанційного навчання під час локдаунів — послаблення освітнього процесу, поглиблення нерівності. До 2030 може залишитися понад 200 млн дітей без освіти (</a:t>
            </a:r>
            <a:r>
              <a:rPr lang="uk-UA" sz="3600" b="0" u="sng" strike="noStrike">
                <a:solidFill>
                  <a:schemeClr val="dk1"/>
                </a:solidFill>
                <a:effectLst/>
                <a:uFillTx/>
                <a:latin typeface="Calibri"/>
                <a:hlinkClick r:id="rId3"/>
              </a:rPr>
              <a:t>https://en.wikipedia.org/wiki/Sustainable_Development_Goal_4</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30" name="Рисунок 6"/>
          <p:cNvPicPr/>
          <p:nvPr/>
        </p:nvPicPr>
        <p:blipFill>
          <a:blip r:embed="rId4"/>
          <a:stretch/>
        </p:blipFill>
        <p:spPr>
          <a:xfrm>
            <a:off x="16008120" y="10537560"/>
            <a:ext cx="1645560" cy="1654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5</a:t>
            </a:r>
            <a:r>
              <a:rPr sz="12200"/>
              <a:t/>
            </a:r>
            <a:br>
              <a:rPr sz="12200"/>
            </a:br>
            <a:r>
              <a:rPr lang="uk-UA" sz="9600" b="1" u="none" strike="noStrike">
                <a:solidFill>
                  <a:srgbClr val="4D4D4D"/>
                </a:solidFill>
                <a:effectLst/>
                <a:uFillTx/>
                <a:latin typeface="TITILLIUMMAPS29L-400WT"/>
              </a:rPr>
              <a:t>Гендерна рівність</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Місце для вмісту 2"/>
          <p:cNvSpPr/>
          <p:nvPr/>
        </p:nvSpPr>
        <p:spPr>
          <a:xfrm>
            <a:off x="1845720" y="4667760"/>
            <a:ext cx="20686320" cy="4350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90000"/>
              </a:lnSpc>
              <a:spcBef>
                <a:spcPts val="1001"/>
              </a:spcBef>
              <a:tabLst>
                <a:tab pos="0" algn="l"/>
              </a:tabLst>
            </a:pPr>
            <a:r>
              <a:rPr lang="en-US" sz="4000" b="0" u="none" strike="noStrike">
                <a:solidFill>
                  <a:srgbClr val="000000"/>
                </a:solidFill>
                <a:effectLst/>
                <a:uFillTx/>
                <a:latin typeface="Calibri"/>
              </a:rPr>
              <a:t>__</a:t>
            </a:r>
            <a:endParaRPr lang="az-Latn-AZ" sz="4000" b="0" u="none" strike="noStrike">
              <a:solidFill>
                <a:srgbClr val="000000"/>
              </a:solidFill>
              <a:effectLst/>
              <a:uFillTx/>
              <a:latin typeface="Arial"/>
            </a:endParaRPr>
          </a:p>
          <a:p>
            <a:pPr algn="ctr" defTabSz="914400">
              <a:lnSpc>
                <a:spcPct val="90000"/>
              </a:lnSpc>
              <a:spcBef>
                <a:spcPts val="1001"/>
              </a:spcBef>
              <a:tabLst>
                <a:tab pos="0" algn="l"/>
              </a:tabLst>
            </a:pPr>
            <a:r>
              <a:rPr lang="uk-UA" sz="4000" b="0" u="none" strike="noStrike">
                <a:solidFill>
                  <a:schemeClr val="dk1"/>
                </a:solidFill>
                <a:effectLst/>
                <a:uFillTx/>
                <a:latin typeface="Calibri"/>
                <a:ea typeface="Calibri"/>
              </a:rPr>
              <a:t>In all communication activities you should display the following disclaimer: ‘Funded by the European Union. Views and opinions expressed are however those of the author(s) only and do not necessarily reflect those of the European Union or CBE JU. Neither the European Union nor the CBE JU can be held responsible for them.’</a:t>
            </a:r>
            <a:endParaRPr lang="az-Latn-AZ" sz="4000" b="0" u="none" strike="noStrike">
              <a:solidFill>
                <a:srgbClr val="000000"/>
              </a:solidFill>
              <a:effectLst/>
              <a:uFillTx/>
              <a:latin typeface="Arial"/>
            </a:endParaRPr>
          </a:p>
          <a:p>
            <a:pPr algn="ctr" defTabSz="914400">
              <a:lnSpc>
                <a:spcPct val="90000"/>
              </a:lnSpc>
              <a:spcBef>
                <a:spcPts val="1001"/>
              </a:spcBef>
              <a:tabLst>
                <a:tab pos="0" algn="l"/>
              </a:tabLst>
            </a:pPr>
            <a:endParaRPr lang="az-Latn-AZ" sz="4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Текст 1"/>
          <p:cNvSpPr/>
          <p:nvPr/>
        </p:nvSpPr>
        <p:spPr>
          <a:xfrm>
            <a:off x="925920" y="2274480"/>
            <a:ext cx="1410840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5. Гендерна рівність</a:t>
            </a:r>
            <a:endParaRPr lang="az-Latn-AZ" sz="8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5.1 Повсюдно ліквідувати всі форми дискримінації щодо всіх жінок і дівчаток</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5.2 Ліквідувати всі форми насильства щодо всіх жінок і дівчаток у публічній і приватній сферах, включаючи торгівлю людьми, сексуальну та інші форми експлуатації</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5.3 Ліквідувати всі шкідливі види практики, такі як дитячі, ранні та примусові шлюби й операції, що калічать, на жіночих статевих органах</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5.4 Визнавати і цінувати неоплачувану доглядову працю й роботу з ведення домашнього господарства, надаючи комунальні послуги, інфраструктуру та системи соціального захисту і заохочуючи принцип спільної відповідальності у веденні господарства і в сім’ї, з урахуванням національних умов</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5.5 Забезпечити всебічну і реальну участь жінок і рівні для них можливості для лідерства на всіх рівнях прийняття рішень у політичному, економічному та суспільному житті</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5.6 Забезпечити загальний доступ до послуг у галузі охорони сексуального і репродуктивного здоров’я та до реалізації репродуктивних прав відповідно до Програми дій Міжнародної конференції з народонаселення і розвитку, Пекінської платформи дій та підсумкових документів конференцій з розгляду перебігу їх виконання</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a:t>
            </a:r>
            <a:r>
              <a:rPr lang="en-US" sz="2000" b="0" u="none" strike="noStrike">
                <a:solidFill>
                  <a:schemeClr val="dk1"/>
                </a:solidFill>
                <a:effectLst/>
                <a:uFillTx/>
                <a:latin typeface="Calibri"/>
              </a:rPr>
              <a:t>a </a:t>
            </a:r>
            <a:r>
              <a:rPr lang="uk-UA" sz="2000" b="0" u="none" strike="noStrike">
                <a:solidFill>
                  <a:schemeClr val="dk1"/>
                </a:solidFill>
                <a:effectLst/>
                <a:uFillTx/>
                <a:latin typeface="Calibri"/>
              </a:rPr>
              <a:t>Провести реформи для надання жінкам рівних прав на економічні ресурси, а також доступу до володіння і розпорядження землею та іншими формами власності, фінансових послуг, успадкованого майна та природних ресурсів відповідно до національних законів</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a:t>
            </a:r>
            <a:r>
              <a:rPr lang="en-US" sz="2000" b="0" u="none" strike="noStrike">
                <a:solidFill>
                  <a:schemeClr val="dk1"/>
                </a:solidFill>
                <a:effectLst/>
                <a:uFillTx/>
                <a:latin typeface="Calibri"/>
              </a:rPr>
              <a:t>b </a:t>
            </a:r>
            <a:r>
              <a:rPr lang="uk-UA" sz="2000" b="0" u="none" strike="noStrike">
                <a:solidFill>
                  <a:schemeClr val="dk1"/>
                </a:solidFill>
                <a:effectLst/>
                <a:uFillTx/>
                <a:latin typeface="Calibri"/>
              </a:rPr>
              <a:t>Активніше використовувати високоефективні технології, зокрема інформаційно-комунікаційні, для сприяння розширенню прав та можливостей жінок</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5.</a:t>
            </a:r>
            <a:r>
              <a:rPr lang="en-US" sz="2000" b="0" u="none" strike="noStrike">
                <a:solidFill>
                  <a:schemeClr val="dk1"/>
                </a:solidFill>
                <a:effectLst/>
                <a:uFillTx/>
                <a:latin typeface="Calibri"/>
              </a:rPr>
              <a:t>c </a:t>
            </a:r>
            <a:r>
              <a:rPr lang="uk-UA" sz="2000" b="0" u="none" strike="noStrike">
                <a:solidFill>
                  <a:schemeClr val="dk1"/>
                </a:solidFill>
                <a:effectLst/>
                <a:uFillTx/>
                <a:latin typeface="Calibri"/>
              </a:rPr>
              <a:t>Приймати й удосконалювати розумні стратегії та обов’язкові для дотримання закони для заохочення гендерної рівності та розширення прав і можливостей усіх жінок і дівчаток на всіх рівнях</a:t>
            </a:r>
            <a:endParaRPr lang="az-Latn-AZ" sz="2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33" name="Рисунок 1"/>
          <p:cNvPicPr/>
          <p:nvPr/>
        </p:nvPicPr>
        <p:blipFill>
          <a:blip r:embed="rId2"/>
          <a:stretch/>
        </p:blipFill>
        <p:spPr>
          <a:xfrm>
            <a:off x="17336880" y="3508200"/>
            <a:ext cx="43761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5</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36"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Жіночий фонд у Грузії створив триповерховий центр </a:t>
            </a:r>
            <a:r>
              <a:rPr lang="en-US" sz="3500" b="0" u="none" strike="noStrike">
                <a:solidFill>
                  <a:schemeClr val="dk1"/>
                </a:solidFill>
                <a:effectLst/>
                <a:uFillTx/>
                <a:latin typeface="Calibri"/>
              </a:rPr>
              <a:t>Women’s Fund Georgia  </a:t>
            </a:r>
            <a:r>
              <a:rPr lang="uk-UA" sz="3500" b="0" u="none" strike="noStrike">
                <a:solidFill>
                  <a:schemeClr val="dk1"/>
                </a:solidFill>
                <a:effectLst/>
                <a:uFillTx/>
                <a:latin typeface="Calibri"/>
              </a:rPr>
              <a:t>як зелений простір для жіночої активності. Він спроєктований за основами пермакультури, з екологічних матеріалів — дерева, солом’яних блоків, глини. Центр слугує безпечним місцем для феміністського, екологічного та активістського об’єднання жінок. Тут проводяться навчання, дослідження, подкаст-програми, результатом яких стала співпраця з Програмою Розвитку Об’єднаних націй та державними органами.</a:t>
            </a:r>
            <a:endParaRPr lang="az-Latn-AZ" sz="3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У Відні впроваджено житловий комплекс </a:t>
            </a:r>
            <a:r>
              <a:rPr lang="en-US" sz="3500" b="0" u="none" strike="noStrike">
                <a:solidFill>
                  <a:schemeClr val="dk1"/>
                </a:solidFill>
                <a:effectLst/>
                <a:uFillTx/>
                <a:latin typeface="Calibri"/>
              </a:rPr>
              <a:t>Frauen-Werk-Stadt, </a:t>
            </a:r>
            <a:r>
              <a:rPr lang="uk-UA" sz="3500" b="0" u="none" strike="noStrike">
                <a:solidFill>
                  <a:schemeClr val="dk1"/>
                </a:solidFill>
                <a:effectLst/>
                <a:uFillTx/>
                <a:latin typeface="Calibri"/>
              </a:rPr>
              <a:t>який враховує потреби жінок у проєктуванні: світлі та безпечні під’їзди, просторі кімнати, дитячі майданчики, зручні під’їзні зони, освітлені вулиці, широкі тротуари. Такі елементи створюють комфортний простір для догляду за дітьми, підвищують безпеку та доступність.  (</a:t>
            </a:r>
            <a:r>
              <a:rPr lang="en-US" sz="3500" b="0" u="sng" strike="noStrike">
                <a:solidFill>
                  <a:schemeClr val="dk1"/>
                </a:solidFill>
                <a:effectLst/>
                <a:uFillTx/>
                <a:latin typeface="Calibri"/>
                <a:hlinkClick r:id="rId2"/>
              </a:rPr>
              <a:t>https://</a:t>
            </a:r>
            <a:r>
              <a:rPr lang="en-US" sz="3500" b="0" u="sng" strike="noStrike">
                <a:solidFill>
                  <a:schemeClr val="dk1"/>
                </a:solidFill>
                <a:effectLst/>
                <a:uFillTx/>
                <a:latin typeface="Calibri"/>
                <a:hlinkClick r:id="rId2"/>
              </a:rPr>
              <a:t>www.archdaily.com/1000291/ecofeminism-in-architecture-empowerment-and-environmental-concern</a:t>
            </a:r>
            <a:r>
              <a:rPr lang="uk-UA" sz="3500" b="0" u="none" strike="noStrike">
                <a:solidFill>
                  <a:schemeClr val="dk1"/>
                </a:solidFill>
                <a:effectLst/>
                <a:uFillTx/>
                <a:latin typeface="Calibri"/>
              </a:rPr>
              <a:t> </a:t>
            </a:r>
            <a:r>
              <a:rPr lang="en-US" sz="3500" b="0" u="none" strike="noStrike">
                <a:solidFill>
                  <a:schemeClr val="dk1"/>
                </a:solidFill>
                <a:effectLst/>
                <a:uFillTx/>
                <a:latin typeface="Calibri"/>
              </a:rPr>
              <a:t>, </a:t>
            </a:r>
            <a:r>
              <a:rPr lang="uk-UA" sz="3500" b="0" u="none" strike="noStrike">
                <a:solidFill>
                  <a:schemeClr val="dk1"/>
                </a:solidFill>
                <a:effectLst/>
                <a:uFillTx/>
                <a:latin typeface="Calibri"/>
              </a:rPr>
              <a:t> </a:t>
            </a:r>
            <a:r>
              <a:rPr lang="en-US" sz="3500" b="0" u="sng" strike="noStrike">
                <a:solidFill>
                  <a:schemeClr val="dk1"/>
                </a:solidFill>
                <a:effectLst/>
                <a:uFillTx/>
                <a:latin typeface="Calibri"/>
                <a:hlinkClick r:id="rId3"/>
              </a:rPr>
              <a:t>https</a:t>
            </a:r>
            <a:r>
              <a:rPr lang="en-US" sz="3500" b="0" u="sng" strike="noStrike">
                <a:solidFill>
                  <a:schemeClr val="dk1"/>
                </a:solidFill>
                <a:effectLst/>
                <a:uFillTx/>
                <a:latin typeface="Calibri"/>
                <a:hlinkClick r:id="rId3"/>
              </a:rPr>
              <a:t>://www.abouaiana.com/post/architecture-for-gender-equality-sdg5</a:t>
            </a:r>
            <a:r>
              <a:rPr lang="en-US" sz="3500" b="0" u="none" strike="noStrike">
                <a:solidFill>
                  <a:schemeClr val="dk1"/>
                </a:solidFill>
                <a:effectLst/>
                <a:uFillTx/>
                <a:latin typeface="Calibri"/>
              </a:rPr>
              <a:t>).</a:t>
            </a:r>
            <a:r>
              <a:rPr lang="uk-UA" sz="3500" b="0" u="none" strike="noStrike">
                <a:solidFill>
                  <a:schemeClr val="dk1"/>
                </a:solidFill>
                <a:effectLst/>
                <a:uFillTx/>
                <a:latin typeface="Calibri"/>
              </a:rPr>
              <a:t> </a:t>
            </a:r>
            <a:endParaRPr lang="az-Latn-AZ" sz="35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p:txBody>
      </p:sp>
      <p:pic>
        <p:nvPicPr>
          <p:cNvPr id="437" name="Рисунок 6"/>
          <p:cNvPicPr/>
          <p:nvPr/>
        </p:nvPicPr>
        <p:blipFill>
          <a:blip r:embed="rId4"/>
          <a:stretch/>
        </p:blipFill>
        <p:spPr>
          <a:xfrm>
            <a:off x="15949080" y="10445760"/>
            <a:ext cx="1684080" cy="16624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39"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Незважаючи на те, що багато архітектурних бюро та навчальних закладів мають приблизно рівну кількість випускників і випускниць, на керівних позиціях представлено лише близько 20 % жінок, а у партнерському складі — лише 3-4 %.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Неможливість жінок впливати на рішення і дизайн обмежує можливості інтеграції гендерних потреб у практику зеленого будівництва. </a:t>
            </a:r>
            <a:endParaRPr lang="az-Latn-AZ" sz="3600" b="0" u="none" strike="noStrike">
              <a:solidFill>
                <a:srgbClr val="FFFFFF"/>
              </a:solidFill>
              <a:effectLst/>
              <a:uFillTx/>
              <a:latin typeface="Arial"/>
            </a:endParaRPr>
          </a:p>
          <a:p>
            <a:pPr defTabSz="914400">
              <a:lnSpc>
                <a:spcPct val="90000"/>
              </a:lnSpc>
              <a:spcBef>
                <a:spcPts val="1001"/>
              </a:spcBef>
            </a:pP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https://www.architecturaldigest.com/story/gender-parity-in-architecture</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40" name="Рисунок 6"/>
          <p:cNvPicPr/>
          <p:nvPr/>
        </p:nvPicPr>
        <p:blipFill>
          <a:blip r:embed="rId3"/>
          <a:stretch/>
        </p:blipFill>
        <p:spPr>
          <a:xfrm>
            <a:off x="15949080" y="10445760"/>
            <a:ext cx="1684080" cy="16624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6</a:t>
            </a:r>
            <a:r>
              <a:rPr sz="12200"/>
              <a:t/>
            </a:r>
            <a:br>
              <a:rPr sz="12200"/>
            </a:br>
            <a:r>
              <a:rPr lang="uk-UA" sz="9600" b="1" u="none" strike="noStrike">
                <a:solidFill>
                  <a:srgbClr val="4D4D4D"/>
                </a:solidFill>
                <a:effectLst/>
                <a:uFillTx/>
                <a:latin typeface="TITILLIUMMAPS29L-400WT"/>
              </a:rPr>
              <a:t>Чиста вода та належні санітарні умови</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Текст 1"/>
          <p:cNvSpPr/>
          <p:nvPr/>
        </p:nvSpPr>
        <p:spPr>
          <a:xfrm>
            <a:off x="925920" y="2274480"/>
            <a:ext cx="1410840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6. Чиста вода та належні санітарні умови</a:t>
            </a:r>
            <a:endParaRPr lang="az-Latn-AZ" sz="8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6.1 До 2030 року забезпечити загальний і рівноправний доступ до безпечної і недорогої питної води для всіх</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6.2 До 2030 року забезпечити загальний і рівноправний доступ до належних санітарно-гігієнічних засобів і покласти край відкритій дефекації, приділяючи особливу увагу потребам жінок і дівчаток, а також осіб, які перебувають в уразливому становищі</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6.3 До 2030 року підвищити якість води за допомогою зменшення забруднення, ліквідації скидання відходів і зведення до мінімуму викидів небезпечних хімічних речовин та матеріалів, скорочення вдвічі частки неочищених стічних вод і значного збільшення масштабів рециркуляції та безпечного повторного використання стічних вод у всьому світі</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6.4 До 2030 року істотно підвищити ефективність водокористування в усіх секторах та забезпечити стійкий забір і подачу прісної води для вирішення проблеми нестачі води та значного скорочення кількості осіб, які страждають від нестачі води</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6.5 До 2030 року забезпечити комплексне управління водними ресурсами на всіх рівнях, в тому числі за необхідності – на основі транскордонного співробітництва</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6.6 До 2020 року забезпечити охорону і відновлення пов’язаних з водою екосистем, у тому числі гір, лісів, водно-болотних угідь, річок, водоносних шарів і озер</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a:t>
            </a:r>
            <a:r>
              <a:rPr lang="en-US" sz="2000" b="0" u="none" strike="noStrike">
                <a:solidFill>
                  <a:schemeClr val="dk1"/>
                </a:solidFill>
                <a:effectLst/>
                <a:uFillTx/>
                <a:latin typeface="Calibri"/>
              </a:rPr>
              <a:t>a </a:t>
            </a:r>
            <a:r>
              <a:rPr lang="uk-UA" sz="2000" b="0" u="none" strike="noStrike">
                <a:solidFill>
                  <a:schemeClr val="dk1"/>
                </a:solidFill>
                <a:effectLst/>
                <a:uFillTx/>
                <a:latin typeface="Calibri"/>
              </a:rPr>
              <a:t>До 2030 року розширити міжнародне співробітництво і підтримку в справі зміцнення потенціалу розвиткових країн щодо здійснення діяльності та програм у галузі водопостачання й санітарії, включаючи збір поверхневого стоку, опріснення води, підвищення ефективності водокористування, очистку стічних вод і застосування технологій рециркуляції та повторного використання</a:t>
            </a:r>
            <a:endParaRPr lang="az-Latn-AZ" sz="2000" b="0" u="none" strike="noStrike">
              <a:solidFill>
                <a:srgbClr val="FFFFFF"/>
              </a:solidFill>
              <a:effectLst/>
              <a:uFillTx/>
              <a:latin typeface="Arial"/>
            </a:endParaRPr>
          </a:p>
          <a:p>
            <a:pPr defTabSz="914400">
              <a:lnSpc>
                <a:spcPct val="90000"/>
              </a:lnSpc>
              <a:spcBef>
                <a:spcPts val="1001"/>
              </a:spcBef>
            </a:pPr>
            <a:r>
              <a:rPr lang="uk-UA" sz="2000" b="0" u="none" strike="noStrike">
                <a:solidFill>
                  <a:schemeClr val="dk1"/>
                </a:solidFill>
                <a:effectLst/>
                <a:uFillTx/>
                <a:latin typeface="Calibri"/>
              </a:rPr>
              <a:t>6.</a:t>
            </a:r>
            <a:r>
              <a:rPr lang="en-US" sz="2000" b="0" u="none" strike="noStrike">
                <a:solidFill>
                  <a:schemeClr val="dk1"/>
                </a:solidFill>
                <a:effectLst/>
                <a:uFillTx/>
                <a:latin typeface="Calibri"/>
              </a:rPr>
              <a:t>b </a:t>
            </a:r>
            <a:r>
              <a:rPr lang="uk-UA" sz="2000" b="0" u="none" strike="noStrike">
                <a:solidFill>
                  <a:schemeClr val="dk1"/>
                </a:solidFill>
                <a:effectLst/>
                <a:uFillTx/>
                <a:latin typeface="Calibri"/>
              </a:rPr>
              <a:t>Підтримувати і зміцнювати участь місцевих громад у поліпшенні водного господарства та санітарії</a:t>
            </a:r>
            <a:endParaRPr lang="az-Latn-AZ" sz="2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43" name="Рисунок 2"/>
          <p:cNvPicPr/>
          <p:nvPr/>
        </p:nvPicPr>
        <p:blipFill>
          <a:blip r:embed="rId2"/>
          <a:stretch/>
        </p:blipFill>
        <p:spPr>
          <a:xfrm>
            <a:off x="17129880" y="3758760"/>
            <a:ext cx="42750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6</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46"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defTabSz="914400">
              <a:lnSpc>
                <a:spcPct val="90000"/>
              </a:lnSpc>
              <a:spcBef>
                <a:spcPts val="1001"/>
              </a:spcBef>
            </a:pPr>
            <a:r>
              <a:rPr lang="en-US" sz="3500" b="0" u="none" strike="noStrike">
                <a:solidFill>
                  <a:schemeClr val="dk1"/>
                </a:solidFill>
                <a:effectLst/>
                <a:uFillTx/>
                <a:latin typeface="Calibri"/>
              </a:rPr>
              <a:t>1. Bullitt Center (</a:t>
            </a:r>
            <a:r>
              <a:rPr lang="uk-UA" sz="3500" b="0" u="none" strike="noStrike">
                <a:solidFill>
                  <a:schemeClr val="dk1"/>
                </a:solidFill>
                <a:effectLst/>
                <a:uFillTx/>
                <a:latin typeface="Calibri"/>
              </a:rPr>
              <a:t>Сіетл, США) — це будівля, оснащена системою збору дощової води з подальшим фільтруванням, що робить її придатною до вживання, а також системою перероблення вторинної води з раковин, душів тощо для змивання та поливання. Це дозволяє досягати нульового водоспоживання. Технології передбачають ультрафіолетове очищення, великий резервуар (біля 200 м3), а також компостні установки, що значно знижують використання води.</a:t>
            </a:r>
            <a:r>
              <a:rPr sz="3500"/>
              <a:t/>
            </a:r>
            <a:br>
              <a:rPr sz="3500"/>
            </a:br>
            <a:r>
              <a:rPr lang="uk-UA" sz="3500" b="0" u="none" strike="noStrike">
                <a:solidFill>
                  <a:schemeClr val="dk1"/>
                </a:solidFill>
                <a:effectLst/>
                <a:uFillTx/>
                <a:latin typeface="Calibri"/>
              </a:rPr>
              <a:t>(</a:t>
            </a:r>
            <a:r>
              <a:rPr lang="en-US" sz="3500" b="0" u="sng" strike="noStrike">
                <a:solidFill>
                  <a:schemeClr val="dk1"/>
                </a:solidFill>
                <a:effectLst/>
                <a:uFillTx/>
                <a:latin typeface="Calibri"/>
                <a:hlinkClick r:id="rId2"/>
              </a:rPr>
              <a:t>https://en.wikipedia.org/wiki/Bullitt_Center</a:t>
            </a:r>
            <a:r>
              <a:rPr lang="en-US"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a:p>
            <a:pPr defTabSz="914400">
              <a:lnSpc>
                <a:spcPct val="90000"/>
              </a:lnSpc>
              <a:spcBef>
                <a:spcPts val="1001"/>
              </a:spcBef>
            </a:pPr>
            <a:r>
              <a:rPr lang="en-US" sz="3500" b="0" u="none" strike="noStrike">
                <a:solidFill>
                  <a:schemeClr val="dk1"/>
                </a:solidFill>
                <a:effectLst/>
                <a:uFillTx/>
                <a:latin typeface="Calibri"/>
              </a:rPr>
              <a:t>2. NASA Sustainability Base (</a:t>
            </a:r>
            <a:r>
              <a:rPr lang="uk-UA" sz="3500" b="0" u="none" strike="noStrike">
                <a:solidFill>
                  <a:schemeClr val="dk1"/>
                </a:solidFill>
                <a:effectLst/>
                <a:uFillTx/>
                <a:latin typeface="Calibri"/>
              </a:rPr>
              <a:t>Кремнієва-долина, США).  Заявляється, що система триступеневої переробки сірої води (з раковин, душів тощо) дозволяє знизити потребу у питній воді на 85–90 % порівняно з типовими офісними будівлями. </a:t>
            </a:r>
            <a:r>
              <a:rPr lang="en-US" sz="3500" b="0" u="sng" strike="noStrike">
                <a:solidFill>
                  <a:schemeClr val="dk1"/>
                </a:solidFill>
                <a:effectLst/>
                <a:uFillTx/>
                <a:latin typeface="Calibri"/>
                <a:hlinkClick r:id="rId3"/>
              </a:rPr>
              <a:t>https://</a:t>
            </a:r>
            <a:r>
              <a:rPr lang="en-US" sz="3500" b="0" u="sng" strike="noStrike">
                <a:solidFill>
                  <a:schemeClr val="dk1"/>
                </a:solidFill>
                <a:effectLst/>
                <a:uFillTx/>
                <a:latin typeface="Calibri"/>
                <a:hlinkClick r:id="rId3"/>
              </a:rPr>
              <a:t>en.wikipedia.org/wiki/NASA_Sustainability_Base</a:t>
            </a:r>
            <a:endParaRPr lang="az-Latn-AZ" sz="35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p:txBody>
      </p:sp>
      <p:pic>
        <p:nvPicPr>
          <p:cNvPr id="447" name="Рисунок 1"/>
          <p:cNvPicPr/>
          <p:nvPr/>
        </p:nvPicPr>
        <p:blipFill>
          <a:blip r:embed="rId4"/>
          <a:stretch/>
        </p:blipFill>
        <p:spPr>
          <a:xfrm>
            <a:off x="15843240" y="10483920"/>
            <a:ext cx="1655280" cy="1672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49"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defTabSz="914400">
              <a:lnSpc>
                <a:spcPct val="90000"/>
              </a:lnSpc>
              <a:spcBef>
                <a:spcPts val="1001"/>
              </a:spcBef>
            </a:pPr>
            <a:r>
              <a:rPr lang="uk-UA" sz="3600" b="0" u="none" strike="noStrike">
                <a:solidFill>
                  <a:schemeClr val="dk1"/>
                </a:solidFill>
                <a:effectLst/>
                <a:uFillTx/>
                <a:latin typeface="Calibri"/>
              </a:rPr>
              <a:t>Великі дослідження підтверджують, що навіть сертифіковані за зеленими стандартами будівлі не завжди демонструють реальне зниження водоспоживання порівняно зі звичайними будівлями — явище, відоме як “</a:t>
            </a:r>
            <a:r>
              <a:rPr lang="en-US" sz="3600" b="0" u="none" strike="noStrike">
                <a:solidFill>
                  <a:schemeClr val="dk1"/>
                </a:solidFill>
                <a:effectLst/>
                <a:uFillTx/>
                <a:latin typeface="Calibri"/>
              </a:rPr>
              <a:t>Water performance gap”. </a:t>
            </a:r>
            <a:endParaRPr lang="az-Latn-AZ" sz="3600" b="0" u="none" strike="noStrike">
              <a:solidFill>
                <a:srgbClr val="FFFFFF"/>
              </a:solidFill>
              <a:effectLst/>
              <a:uFillTx/>
              <a:latin typeface="Arial"/>
            </a:endParaRPr>
          </a:p>
          <a:p>
            <a:pPr defTabSz="914400">
              <a:lnSpc>
                <a:spcPct val="90000"/>
              </a:lnSpc>
              <a:spcBef>
                <a:spcPts val="1001"/>
              </a:spcBef>
            </a:pPr>
            <a:r>
              <a:rPr lang="uk-UA" sz="3600" b="0" u="none" strike="noStrike">
                <a:solidFill>
                  <a:schemeClr val="dk1"/>
                </a:solidFill>
                <a:effectLst/>
                <a:uFillTx/>
                <a:latin typeface="Calibri"/>
              </a:rPr>
              <a:t>Причинами є недостатня якість експлуатації, неправильне обслуговування або переоцінювання ефективності систем. (</a:t>
            </a:r>
            <a:r>
              <a:rPr lang="en-US" sz="3600" b="0" u="sng" strike="noStrike">
                <a:solidFill>
                  <a:schemeClr val="dk1"/>
                </a:solidFill>
                <a:effectLst/>
                <a:uFillTx/>
                <a:latin typeface="Calibri"/>
                <a:hlinkClick r:id="rId2"/>
              </a:rPr>
              <a:t>https://doi.org/10.1016/j.resconrec.2021.105856</a:t>
            </a:r>
            <a:r>
              <a:rPr lang="en-US" sz="3600" b="0" u="none" strike="noStrike">
                <a:solidFill>
                  <a:schemeClr val="dk1"/>
                </a:solidFill>
                <a:effectLst/>
                <a:uFillTx/>
                <a:latin typeface="Calibri"/>
              </a:rPr>
              <a:t>)</a:t>
            </a:r>
            <a:r>
              <a:rPr lang="uk-UA" sz="3600" b="0" u="none" strike="noStrike">
                <a:solidFill>
                  <a:schemeClr val="dk1"/>
                </a:solidFill>
                <a:effectLst/>
                <a:uFillTx/>
                <a:latin typeface="Calibri"/>
              </a:rPr>
              <a:t> </a:t>
            </a:r>
            <a:endParaRPr lang="az-Latn-AZ" sz="3600" b="0" u="none" strike="noStrike">
              <a:solidFill>
                <a:srgbClr val="FFFFFF"/>
              </a:solidFill>
              <a:effectLst/>
              <a:uFillTx/>
              <a:latin typeface="Arial"/>
            </a:endParaRPr>
          </a:p>
        </p:txBody>
      </p:sp>
      <p:pic>
        <p:nvPicPr>
          <p:cNvPr id="450" name="Рисунок 4"/>
          <p:cNvPicPr/>
          <p:nvPr/>
        </p:nvPicPr>
        <p:blipFill>
          <a:blip r:embed="rId3"/>
          <a:stretch/>
        </p:blipFill>
        <p:spPr>
          <a:xfrm>
            <a:off x="15843240" y="10483920"/>
            <a:ext cx="1655280" cy="1672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7</a:t>
            </a:r>
            <a:r>
              <a:rPr sz="12200"/>
              <a:t/>
            </a:r>
            <a:br>
              <a:rPr sz="12200"/>
            </a:br>
            <a:r>
              <a:rPr lang="uk-UA" sz="9600" b="1" u="none" strike="noStrike">
                <a:solidFill>
                  <a:srgbClr val="4D4D4D"/>
                </a:solidFill>
                <a:effectLst/>
                <a:uFillTx/>
                <a:latin typeface="TITILLIUMMAPS29L-400WT"/>
              </a:rPr>
              <a:t>Доступна та чиста енергія</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685080" y="1733040"/>
            <a:ext cx="14613840" cy="825840"/>
          </a:xfrm>
          <a:prstGeom prst="rect">
            <a:avLst/>
          </a:prstGeom>
          <a:noFill/>
          <a:ln w="0">
            <a:noFill/>
          </a:ln>
        </p:spPr>
        <p:txBody>
          <a:bodyPr lIns="90000" tIns="45000" rIns="90000" bIns="45000" anchor="t">
            <a:noAutofit/>
          </a:bodyPr>
          <a:lstStyle/>
          <a:p>
            <a:pPr indent="0" defTabSz="914400">
              <a:lnSpc>
                <a:spcPct val="90000"/>
              </a:lnSpc>
              <a:buNone/>
            </a:pPr>
            <a:r>
              <a:rPr lang="uk-UA" sz="6000" b="0" u="none" strike="noStrike">
                <a:solidFill>
                  <a:srgbClr val="4D4D4D"/>
                </a:solidFill>
                <a:effectLst/>
                <a:uFillTx/>
                <a:latin typeface="TITILLIUMMAPS29L-400WT"/>
              </a:rPr>
              <a:t>Вступ</a:t>
            </a:r>
            <a:endParaRPr lang="es-ES" sz="6000" b="0" u="none" strike="noStrike">
              <a:solidFill>
                <a:schemeClr val="dk1"/>
              </a:solidFill>
              <a:effectLst/>
              <a:uFillTx/>
              <a:latin typeface="Calibri"/>
            </a:endParaRPr>
          </a:p>
        </p:txBody>
      </p:sp>
      <p:sp>
        <p:nvSpPr>
          <p:cNvPr id="374" name="Прямокутник: округлені кути 15"/>
          <p:cNvSpPr/>
          <p:nvPr/>
        </p:nvSpPr>
        <p:spPr>
          <a:xfrm>
            <a:off x="1512360" y="2736360"/>
            <a:ext cx="9421920" cy="1083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3600" b="1" u="none" strike="noStrike">
                <a:solidFill>
                  <a:schemeClr val="dk1"/>
                </a:solidFill>
                <a:effectLst/>
                <a:uFillTx/>
                <a:latin typeface="Calibri"/>
              </a:rPr>
              <a:t>План лекції</a:t>
            </a:r>
            <a:endParaRPr lang="az-Latn-AZ" sz="3600" b="0" u="none" strike="noStrike">
              <a:solidFill>
                <a:srgbClr val="000000"/>
              </a:solidFill>
              <a:effectLst/>
              <a:uFillTx/>
              <a:latin typeface="Arial"/>
            </a:endParaRPr>
          </a:p>
        </p:txBody>
      </p:sp>
      <p:sp>
        <p:nvSpPr>
          <p:cNvPr id="375" name="TextBox 17"/>
          <p:cNvSpPr/>
          <p:nvPr/>
        </p:nvSpPr>
        <p:spPr>
          <a:xfrm>
            <a:off x="3439800" y="4393800"/>
            <a:ext cx="8239680" cy="6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uk-UA" sz="3600" b="1" u="none" strike="noStrike">
                <a:solidFill>
                  <a:schemeClr val="dk1"/>
                </a:solidFill>
                <a:effectLst/>
                <a:uFillTx/>
                <a:latin typeface="Calibri"/>
              </a:rPr>
              <a:t>Історія питання</a:t>
            </a:r>
            <a:endParaRPr lang="az-Latn-AZ" sz="3600" b="0" u="none" strike="noStrike">
              <a:solidFill>
                <a:srgbClr val="000000"/>
              </a:solidFill>
              <a:effectLst/>
              <a:uFillTx/>
              <a:latin typeface="Arial"/>
            </a:endParaRPr>
          </a:p>
        </p:txBody>
      </p:sp>
      <p:sp>
        <p:nvSpPr>
          <p:cNvPr id="376" name="TextBox 18"/>
          <p:cNvSpPr/>
          <p:nvPr/>
        </p:nvSpPr>
        <p:spPr>
          <a:xfrm>
            <a:off x="3341160" y="5899680"/>
            <a:ext cx="8239680" cy="119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uk-UA" sz="3600" b="1" u="none" strike="noStrike">
                <a:solidFill>
                  <a:schemeClr val="dk1"/>
                </a:solidFill>
                <a:effectLst/>
                <a:uFillTx/>
                <a:latin typeface="Calibri"/>
              </a:rPr>
              <a:t>Глобальні цілі  сталого розвитку </a:t>
            </a:r>
            <a:r>
              <a:rPr sz="3600"/>
              <a:t/>
            </a:r>
            <a:br>
              <a:rPr sz="3600"/>
            </a:br>
            <a:r>
              <a:rPr lang="uk-UA" sz="3600" b="1" u="none" strike="noStrike">
                <a:solidFill>
                  <a:schemeClr val="dk1"/>
                </a:solidFill>
                <a:effectLst/>
                <a:uFillTx/>
                <a:latin typeface="Calibri"/>
              </a:rPr>
              <a:t>та практичні  кейси</a:t>
            </a:r>
            <a:endParaRPr lang="az-Latn-AZ" sz="3600" b="0" u="none" strike="noStrike">
              <a:solidFill>
                <a:srgbClr val="000000"/>
              </a:solidFill>
              <a:effectLst/>
              <a:uFillTx/>
              <a:latin typeface="Arial"/>
            </a:endParaRPr>
          </a:p>
        </p:txBody>
      </p:sp>
      <p:sp>
        <p:nvSpPr>
          <p:cNvPr id="377" name="Прямокутник: округлені кути 19"/>
          <p:cNvSpPr/>
          <p:nvPr/>
        </p:nvSpPr>
        <p:spPr>
          <a:xfrm>
            <a:off x="1512360" y="5899680"/>
            <a:ext cx="1271880" cy="1083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9200" b="1" u="none" strike="noStrike">
                <a:solidFill>
                  <a:srgbClr val="4D4D4D"/>
                </a:solidFill>
                <a:effectLst/>
                <a:uFillTx/>
                <a:latin typeface="Calibri Light"/>
              </a:rPr>
              <a:t>2</a:t>
            </a:r>
            <a:endParaRPr lang="az-Latn-AZ" sz="9200" b="0" u="none" strike="noStrike">
              <a:solidFill>
                <a:srgbClr val="000000"/>
              </a:solidFill>
              <a:effectLst/>
              <a:uFillTx/>
              <a:latin typeface="Arial"/>
            </a:endParaRPr>
          </a:p>
        </p:txBody>
      </p:sp>
      <p:sp>
        <p:nvSpPr>
          <p:cNvPr id="378" name="Прямокутник: округлені кути 20"/>
          <p:cNvSpPr/>
          <p:nvPr/>
        </p:nvSpPr>
        <p:spPr>
          <a:xfrm>
            <a:off x="1512360" y="4149360"/>
            <a:ext cx="1271880" cy="1083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9200" b="1" u="none" strike="noStrike">
                <a:solidFill>
                  <a:srgbClr val="4D4D4D"/>
                </a:solidFill>
                <a:effectLst/>
                <a:uFillTx/>
                <a:latin typeface="Calibri Light"/>
              </a:rPr>
              <a:t>1</a:t>
            </a:r>
            <a:endParaRPr lang="az-Latn-AZ" sz="9200" b="0" u="none" strike="noStrike">
              <a:solidFill>
                <a:srgbClr val="000000"/>
              </a:solidFill>
              <a:effectLst/>
              <a:uFillTx/>
              <a:latin typeface="Arial"/>
            </a:endParaRPr>
          </a:p>
        </p:txBody>
      </p:sp>
      <p:sp>
        <p:nvSpPr>
          <p:cNvPr id="379" name="Прямокутник: округлені кути 20"/>
          <p:cNvSpPr/>
          <p:nvPr/>
        </p:nvSpPr>
        <p:spPr>
          <a:xfrm>
            <a:off x="1509120" y="7520760"/>
            <a:ext cx="1271880" cy="1083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9200" b="1" u="none" strike="noStrike">
                <a:solidFill>
                  <a:srgbClr val="4D4D4D"/>
                </a:solidFill>
                <a:effectLst/>
                <a:uFillTx/>
                <a:latin typeface="Calibri Light"/>
              </a:rPr>
              <a:t>3</a:t>
            </a:r>
            <a:endParaRPr lang="az-Latn-AZ" sz="9200" b="0" u="none" strike="noStrike">
              <a:solidFill>
                <a:srgbClr val="000000"/>
              </a:solidFill>
              <a:effectLst/>
              <a:uFillTx/>
              <a:latin typeface="Arial"/>
            </a:endParaRPr>
          </a:p>
        </p:txBody>
      </p:sp>
      <p:sp>
        <p:nvSpPr>
          <p:cNvPr id="380" name="Прямокутник: округлені кути 19"/>
          <p:cNvSpPr/>
          <p:nvPr/>
        </p:nvSpPr>
        <p:spPr>
          <a:xfrm>
            <a:off x="13090320" y="5776920"/>
            <a:ext cx="1271880" cy="1083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9200" b="1" u="none" strike="noStrike">
                <a:solidFill>
                  <a:srgbClr val="4D4D4D"/>
                </a:solidFill>
                <a:effectLst/>
                <a:uFillTx/>
                <a:latin typeface="Calibri Light"/>
              </a:rPr>
              <a:t>5</a:t>
            </a:r>
            <a:endParaRPr lang="az-Latn-AZ" sz="9200" b="0" u="none" strike="noStrike">
              <a:solidFill>
                <a:srgbClr val="000000"/>
              </a:solidFill>
              <a:effectLst/>
              <a:uFillTx/>
              <a:latin typeface="Arial"/>
            </a:endParaRPr>
          </a:p>
        </p:txBody>
      </p:sp>
      <p:sp>
        <p:nvSpPr>
          <p:cNvPr id="381" name="Прямокутник: округлені кути 20"/>
          <p:cNvSpPr/>
          <p:nvPr/>
        </p:nvSpPr>
        <p:spPr>
          <a:xfrm>
            <a:off x="13090320" y="4026600"/>
            <a:ext cx="1271880" cy="1083240"/>
          </a:xfrm>
          <a:prstGeom prst="roundRect">
            <a:avLst>
              <a:gd name="adj" fmla="val 16667"/>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uk-UA" sz="9200" b="1" u="none" strike="noStrike">
                <a:solidFill>
                  <a:srgbClr val="4D4D4D"/>
                </a:solidFill>
                <a:effectLst/>
                <a:uFillTx/>
                <a:latin typeface="Calibri Light"/>
              </a:rPr>
              <a:t>4</a:t>
            </a:r>
            <a:endParaRPr lang="az-Latn-AZ" sz="9200" b="0" u="none" strike="noStrike">
              <a:solidFill>
                <a:srgbClr val="000000"/>
              </a:solidFill>
              <a:effectLst/>
              <a:uFillTx/>
              <a:latin typeface="Arial"/>
            </a:endParaRPr>
          </a:p>
        </p:txBody>
      </p:sp>
      <p:sp>
        <p:nvSpPr>
          <p:cNvPr id="382" name="TextBox 29"/>
          <p:cNvSpPr/>
          <p:nvPr/>
        </p:nvSpPr>
        <p:spPr>
          <a:xfrm>
            <a:off x="14702040" y="4260600"/>
            <a:ext cx="8239680" cy="6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uk-UA" sz="3600" b="1" u="none" strike="noStrike">
                <a:solidFill>
                  <a:schemeClr val="dk1"/>
                </a:solidFill>
                <a:effectLst/>
                <a:uFillTx/>
                <a:latin typeface="Calibri"/>
              </a:rPr>
              <a:t>Будівництво та цілі сталого розвитку</a:t>
            </a:r>
            <a:endParaRPr lang="az-Latn-AZ" sz="3600" b="0" u="none" strike="noStrike">
              <a:solidFill>
                <a:srgbClr val="000000"/>
              </a:solidFill>
              <a:effectLst/>
              <a:uFillTx/>
              <a:latin typeface="Arial"/>
            </a:endParaRPr>
          </a:p>
        </p:txBody>
      </p:sp>
      <p:sp>
        <p:nvSpPr>
          <p:cNvPr id="383" name="TextBox 23"/>
          <p:cNvSpPr/>
          <p:nvPr/>
        </p:nvSpPr>
        <p:spPr>
          <a:xfrm>
            <a:off x="3341160" y="7404120"/>
            <a:ext cx="8843400" cy="175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uk-UA" sz="3600" b="1" u="none" strike="noStrike">
                <a:solidFill>
                  <a:schemeClr val="dk1"/>
                </a:solidFill>
                <a:effectLst/>
                <a:uFillTx/>
                <a:latin typeface="Calibri"/>
              </a:rPr>
              <a:t>Нове законодавче регулювання щодо досягнення цілей Сталого розвитку в Україні</a:t>
            </a:r>
            <a:endParaRPr lang="az-Latn-AZ" sz="3600" b="0" u="none" strike="noStrike">
              <a:solidFill>
                <a:srgbClr val="000000"/>
              </a:solidFill>
              <a:effectLst/>
              <a:uFillTx/>
              <a:latin typeface="Arial"/>
            </a:endParaRPr>
          </a:p>
        </p:txBody>
      </p:sp>
      <p:sp>
        <p:nvSpPr>
          <p:cNvPr id="384" name="Прямоугольник 2"/>
          <p:cNvSpPr/>
          <p:nvPr/>
        </p:nvSpPr>
        <p:spPr>
          <a:xfrm>
            <a:off x="14925960" y="6118200"/>
            <a:ext cx="3612240" cy="645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uk-UA" sz="3600" b="1" u="none" strike="noStrike">
                <a:solidFill>
                  <a:schemeClr val="dk1"/>
                </a:solidFill>
                <a:effectLst/>
                <a:uFillTx/>
                <a:latin typeface="Calibri"/>
              </a:rPr>
              <a:t>Практичний кейс</a:t>
            </a:r>
            <a:endParaRPr lang="az-Latn-AZ" sz="36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Текст 1"/>
          <p:cNvSpPr/>
          <p:nvPr/>
        </p:nvSpPr>
        <p:spPr>
          <a:xfrm>
            <a:off x="887400" y="2271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7. Доступна та чиста енергія</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7.1 До 2030 року забезпечити загальний доступ до недорогого, надійного і сучасного енергопостачання</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7.2 До 2030 року значно збільшити частку енергії з відновлюваних джерел у світовому енергетичному балансі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7.3 До 2030 року подвоїти глобальний показник підвищення енергоефективності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7.</a:t>
            </a:r>
            <a:r>
              <a:rPr lang="en-US" sz="3000" b="0" u="none" strike="noStrike">
                <a:solidFill>
                  <a:schemeClr val="dk1"/>
                </a:solidFill>
                <a:effectLst/>
                <a:uFillTx/>
                <a:latin typeface="Calibri"/>
              </a:rPr>
              <a:t>a </a:t>
            </a:r>
            <a:r>
              <a:rPr lang="uk-UA" sz="3000" b="0" u="none" strike="noStrike">
                <a:solidFill>
                  <a:schemeClr val="dk1"/>
                </a:solidFill>
                <a:effectLst/>
                <a:uFillTx/>
                <a:latin typeface="Calibri"/>
              </a:rPr>
              <a:t>До 2030 року активізувати міжнародне співробітництво для полегшення доступу до досліджень і технологій в галузі екологічно чистої енергетики, включаючи відновлювану енергетику, підвищення енергоефективності та передові й чистіші технології використання викопного палива, та заохочувати інвестиції в енергетичну інфраструктуру і технології екологічно чистої енергетики</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7.</a:t>
            </a:r>
            <a:r>
              <a:rPr lang="en-US" sz="3000" b="0" u="none" strike="noStrike">
                <a:solidFill>
                  <a:schemeClr val="dk1"/>
                </a:solidFill>
                <a:effectLst/>
                <a:uFillTx/>
                <a:latin typeface="Calibri"/>
              </a:rPr>
              <a:t>b </a:t>
            </a:r>
            <a:r>
              <a:rPr lang="uk-UA" sz="3000" b="0" u="none" strike="noStrike">
                <a:solidFill>
                  <a:schemeClr val="dk1"/>
                </a:solidFill>
                <a:effectLst/>
                <a:uFillTx/>
                <a:latin typeface="Calibri"/>
              </a:rPr>
              <a:t>До 2030 року розширити інфраструктуру і модернізувати технології для сучасного та сталого енергопостачання всіх у розвиткових країнах, зокрема у найменш розвинених країнах, малих розвиткових острівних державах, і країнах, що не мають виходу до моря, з урахуванням їх відповідних програм підтримки</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53" name="Рисунок 2"/>
          <p:cNvPicPr/>
          <p:nvPr/>
        </p:nvPicPr>
        <p:blipFill>
          <a:blip r:embed="rId2"/>
          <a:stretch/>
        </p:blipFill>
        <p:spPr>
          <a:xfrm>
            <a:off x="17052840" y="3402360"/>
            <a:ext cx="43650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7</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56" name="Текст 1"/>
          <p:cNvSpPr/>
          <p:nvPr/>
        </p:nvSpPr>
        <p:spPr>
          <a:xfrm>
            <a:off x="1283400" y="2442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defTabSz="914400">
              <a:lnSpc>
                <a:spcPct val="90000"/>
              </a:lnSpc>
              <a:spcBef>
                <a:spcPts val="1001"/>
              </a:spcBef>
            </a:pPr>
            <a:r>
              <a:rPr lang="en-US" sz="3500" b="0" u="none" strike="noStrike">
                <a:solidFill>
                  <a:schemeClr val="dk1"/>
                </a:solidFill>
                <a:effectLst/>
                <a:uFillTx/>
                <a:latin typeface="Calibri"/>
              </a:rPr>
              <a:t>Heliotrope (</a:t>
            </a:r>
            <a:r>
              <a:rPr lang="uk-UA" sz="3500" b="0" u="none" strike="noStrike">
                <a:solidFill>
                  <a:schemeClr val="dk1"/>
                </a:solidFill>
                <a:effectLst/>
                <a:uFillTx/>
                <a:latin typeface="Calibri"/>
              </a:rPr>
              <a:t>Фрайбург, Німеччина) — експериментальна будівля енергія плюс. Спроектована вона Рольфом Дішем.</a:t>
            </a:r>
            <a:r>
              <a:rPr sz="3500"/>
              <a:t/>
            </a:r>
            <a:br>
              <a:rPr sz="3500"/>
            </a:br>
            <a:r>
              <a:rPr lang="en-US" sz="3500" b="0" u="none" strike="noStrike">
                <a:solidFill>
                  <a:schemeClr val="dk1"/>
                </a:solidFill>
                <a:effectLst/>
                <a:uFillTx/>
                <a:latin typeface="Calibri"/>
              </a:rPr>
              <a:t>Heliotrope </a:t>
            </a:r>
            <a:r>
              <a:rPr lang="uk-UA" sz="3500" b="0" u="none" strike="noStrike">
                <a:solidFill>
                  <a:schemeClr val="dk1"/>
                </a:solidFill>
                <a:effectLst/>
                <a:uFillTx/>
                <a:latin typeface="Calibri"/>
              </a:rPr>
              <a:t>обертається, щоб максимально використовувати сонячну теплоту та світлову енергію.</a:t>
            </a:r>
            <a:r>
              <a:rPr sz="3500"/>
              <a:t/>
            </a:r>
            <a:br>
              <a:rPr sz="3500"/>
            </a:br>
            <a:r>
              <a:rPr lang="uk-UA" sz="3500" b="0" u="none" strike="noStrike">
                <a:solidFill>
                  <a:schemeClr val="dk1"/>
                </a:solidFill>
                <a:effectLst/>
                <a:uFillTx/>
                <a:latin typeface="Calibri"/>
              </a:rPr>
              <a:t>(</a:t>
            </a:r>
            <a:r>
              <a:rPr lang="en-US" sz="3500" b="0" u="sng" strike="noStrike">
                <a:solidFill>
                  <a:schemeClr val="dk1"/>
                </a:solidFill>
                <a:effectLst/>
                <a:uFillTx/>
                <a:latin typeface="Calibri"/>
                <a:hlinkClick r:id="rId2"/>
              </a:rPr>
              <a:t>https://en.wikipedia.org/wiki/Energy-plus_building</a:t>
            </a:r>
            <a:r>
              <a:rPr lang="en-US"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a:p>
            <a:pPr defTabSz="914400">
              <a:lnSpc>
                <a:spcPct val="90000"/>
              </a:lnSpc>
              <a:spcBef>
                <a:spcPts val="1001"/>
              </a:spcBef>
              <a:tabLst>
                <a:tab pos="0" algn="l"/>
              </a:tabLst>
            </a:pPr>
            <a:endParaRPr lang="az-Latn-AZ" sz="3500" b="0" u="none" strike="noStrike">
              <a:solidFill>
                <a:srgbClr val="FFFFFF"/>
              </a:solidFill>
              <a:effectLst/>
              <a:uFillTx/>
              <a:latin typeface="Arial"/>
            </a:endParaRPr>
          </a:p>
          <a:p>
            <a:pPr defTabSz="914400">
              <a:lnSpc>
                <a:spcPct val="90000"/>
              </a:lnSpc>
              <a:spcBef>
                <a:spcPts val="1001"/>
              </a:spcBef>
              <a:tabLst>
                <a:tab pos="0" algn="l"/>
              </a:tabLst>
            </a:pPr>
            <a:r>
              <a:rPr lang="en-US" sz="3500" b="0" u="none" strike="noStrike">
                <a:solidFill>
                  <a:schemeClr val="dk1"/>
                </a:solidFill>
                <a:effectLst/>
                <a:uFillTx/>
                <a:latin typeface="Calibri"/>
              </a:rPr>
              <a:t>Keppel Bay Tower (</a:t>
            </a:r>
            <a:r>
              <a:rPr lang="uk-UA" sz="3500" b="0" u="none" strike="noStrike">
                <a:solidFill>
                  <a:schemeClr val="dk1"/>
                </a:solidFill>
                <a:effectLst/>
                <a:uFillTx/>
                <a:latin typeface="Calibri"/>
              </a:rPr>
              <a:t>Сінгапур) — комерційна будівля, що пройшла реконструкцію. Вона оснащена сонячними панелями, системами інтелектуального освітлення та енергоефективним кондиціюванням повітря, що допомогло досягти рівня енергія нуль (</a:t>
            </a:r>
            <a:r>
              <a:rPr lang="en-US" sz="3500" b="0" u="sng" strike="noStrike">
                <a:solidFill>
                  <a:schemeClr val="dk1"/>
                </a:solidFill>
                <a:effectLst/>
                <a:uFillTx/>
                <a:latin typeface="Calibri"/>
                <a:hlinkClick r:id="rId3"/>
              </a:rPr>
              <a:t>https://www.reuters.com/sustainability/climate-energy/how-choosing-renew-over-building-new-is-saving-keppel-money-carbon-2024-05-21</a:t>
            </a:r>
            <a:r>
              <a:rPr lang="en-US" sz="3500" b="0" u="sng" strike="noStrike">
                <a:solidFill>
                  <a:schemeClr val="dk1"/>
                </a:solidFill>
                <a:effectLst/>
                <a:uFillTx/>
                <a:latin typeface="Calibri"/>
                <a:hlinkClick r:id="rId3"/>
              </a:rPr>
              <a:t>/</a:t>
            </a:r>
            <a:r>
              <a:rPr lang="en-US" sz="3500" b="0" u="none" strike="noStrike">
                <a:solidFill>
                  <a:schemeClr val="dk1"/>
                </a:solidFill>
                <a:effectLst/>
                <a:uFillTx/>
                <a:latin typeface="Calibri"/>
              </a:rPr>
              <a:t>).</a:t>
            </a:r>
            <a:endParaRPr lang="az-Latn-AZ" sz="3500" b="0" u="none" strike="noStrike">
              <a:solidFill>
                <a:srgbClr val="FFFFFF"/>
              </a:solidFill>
              <a:effectLst/>
              <a:uFillTx/>
              <a:latin typeface="Arial"/>
            </a:endParaRPr>
          </a:p>
          <a:p>
            <a:pPr defTabSz="914400">
              <a:lnSpc>
                <a:spcPct val="90000"/>
              </a:lnSpc>
              <a:spcBef>
                <a:spcPts val="1001"/>
              </a:spcBef>
              <a:tabLst>
                <a:tab pos="0" algn="l"/>
              </a:tabLst>
            </a:pPr>
            <a:r>
              <a:rPr lang="uk-UA" sz="3500" b="0" u="none" strike="noStrike">
                <a:solidFill>
                  <a:schemeClr val="dk1"/>
                </a:solidFill>
                <a:effectLst/>
                <a:uFillTx/>
                <a:latin typeface="Calibri"/>
              </a:rPr>
              <a:t> </a:t>
            </a:r>
            <a:endParaRPr lang="az-Latn-AZ" sz="3500" b="0" u="none" strike="noStrike">
              <a:solidFill>
                <a:srgbClr val="FFFFFF"/>
              </a:solidFill>
              <a:effectLst/>
              <a:uFillTx/>
              <a:latin typeface="Arial"/>
            </a:endParaRPr>
          </a:p>
        </p:txBody>
      </p:sp>
      <p:pic>
        <p:nvPicPr>
          <p:cNvPr id="457" name="Рисунок 4"/>
          <p:cNvPicPr/>
          <p:nvPr/>
        </p:nvPicPr>
        <p:blipFill>
          <a:blip r:embed="rId4"/>
          <a:stretch/>
        </p:blipFill>
        <p:spPr>
          <a:xfrm>
            <a:off x="15840000" y="10486800"/>
            <a:ext cx="163656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59"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Часто "зелені" будівлі не виправдовують очікувань із енергоефективності.</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Причини — невідповідність режимів експлуатації заданим при моделюванні, неточне енергетичне моделювання або підроблення результатів заради отримання сертифікації — вид зеленого камуфляжу (</a:t>
            </a:r>
            <a:r>
              <a:rPr lang="en-US" sz="3600" b="0" u="sng" strike="noStrike">
                <a:solidFill>
                  <a:schemeClr val="dk1"/>
                </a:solidFill>
                <a:effectLst/>
                <a:uFillTx/>
                <a:latin typeface="Calibri"/>
                <a:hlinkClick r:id="rId2"/>
              </a:rPr>
              <a:t>https://doi.org/10.1016/j.resconrec.2021.105856</a:t>
            </a:r>
            <a:r>
              <a:rPr lang="en-US" sz="3600" b="0" u="none" strike="noStrike">
                <a:solidFill>
                  <a:schemeClr val="dk1"/>
                </a:solidFill>
                <a:effectLst/>
                <a:uFillTx/>
                <a:latin typeface="Calibri"/>
              </a:rPr>
              <a:t>).</a:t>
            </a:r>
            <a:r>
              <a:rPr lang="uk-UA" sz="3600" b="0" u="none" strike="noStrike">
                <a:solidFill>
                  <a:schemeClr val="dk1"/>
                </a:solidFill>
                <a:effectLst/>
                <a:uFillTx/>
                <a:latin typeface="Calibri"/>
              </a:rPr>
              <a:t> </a:t>
            </a:r>
            <a:endParaRPr lang="az-Latn-AZ" sz="3600" b="0" u="none" strike="noStrike">
              <a:solidFill>
                <a:srgbClr val="FFFFFF"/>
              </a:solidFill>
              <a:effectLst/>
              <a:uFillTx/>
              <a:latin typeface="Arial"/>
            </a:endParaRPr>
          </a:p>
        </p:txBody>
      </p:sp>
      <p:pic>
        <p:nvPicPr>
          <p:cNvPr id="460" name="Рисунок 4"/>
          <p:cNvPicPr/>
          <p:nvPr/>
        </p:nvPicPr>
        <p:blipFill>
          <a:blip r:embed="rId3"/>
          <a:stretch/>
        </p:blipFill>
        <p:spPr>
          <a:xfrm>
            <a:off x="15840000" y="10486800"/>
            <a:ext cx="163656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8</a:t>
            </a:r>
            <a:r>
              <a:rPr sz="12200"/>
              <a:t/>
            </a:r>
            <a:br>
              <a:rPr sz="12200"/>
            </a:br>
            <a:r>
              <a:rPr lang="uk-UA" sz="9600" b="1" u="none" strike="noStrike">
                <a:solidFill>
                  <a:srgbClr val="4D4D4D"/>
                </a:solidFill>
                <a:effectLst/>
                <a:uFillTx/>
                <a:latin typeface="TITILLIUMMAPS29L-400WT"/>
              </a:rPr>
              <a:t>Гідна праця та економічне зростання</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Текст 1"/>
          <p:cNvSpPr/>
          <p:nvPr/>
        </p:nvSpPr>
        <p:spPr>
          <a:xfrm>
            <a:off x="887400" y="2271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8. Гідна праця та економічне зростання</a:t>
            </a:r>
            <a:endParaRPr lang="az-Latn-AZ" sz="80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8.1 Підтримувати економічне зростання на одну особу населення відповідно до національних умов і, зокрема, зростання валового внутрішнього продукту на рівні не менше 7 % на рік у найменш розвинених країнах</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8.2 Домогтися підвищення продуктивності в економіці через диверсифікацію, технічну модернізацію та інноваційну діяльність, у тому числі через приділення особливої уваги секторам із високою доданою вартістю і працемістким секторам</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8.3 Просувати проведення орієнтованої на розвиток політики, яка сприяє продуктивній діяльності, створенню гідних робочих місць, підприємництву, творчості й інноваційній діяльності, та заохочувати офіційне визнання і розвиток мікро-, малих і середніх підприємств, у тому числі через надання їм доступу до фінансових послуг</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8.4 Упродовж усього терміну до кінця 2030 року поступово підвищувати глобальну ефективність використання ресурсів у системах споживання і виробництва та прагнути, щоб економічне зростання не супроводжувалося погіршенням стану довкілля, як це передбачено Десятирічною стратегією дій із переходу до використання раціональних моделей споживання і виробництва, причому першими цим повинні зайнятися розвинені країни</a:t>
            </a:r>
            <a:endParaRPr lang="az-Latn-AZ" sz="2500" b="0" u="none" strike="noStrike">
              <a:solidFill>
                <a:srgbClr val="FFFFFF"/>
              </a:solidFill>
              <a:effectLst/>
              <a:uFillTx/>
              <a:latin typeface="Arial"/>
            </a:endParaRPr>
          </a:p>
          <a:p>
            <a:pPr defTabSz="914400">
              <a:lnSpc>
                <a:spcPct val="90000"/>
              </a:lnSpc>
              <a:spcBef>
                <a:spcPts val="1001"/>
              </a:spcBef>
            </a:pPr>
            <a:r>
              <a:rPr lang="uk-UA" sz="2500" b="0" u="none" strike="noStrike">
                <a:solidFill>
                  <a:schemeClr val="dk1"/>
                </a:solidFill>
                <a:effectLst/>
                <a:uFillTx/>
                <a:latin typeface="Calibri"/>
              </a:rPr>
              <a:t>8.5 До 2030 року забезпечити повну і продуктивну зайнятість та гідну працю для всіх жінок і чоловіків, у тому числі молодих людей та інвалідів, і рівну оплату за працю рівної цінності</a:t>
            </a:r>
            <a:endParaRPr lang="az-Latn-AZ" sz="25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63" name="Рисунок 1"/>
          <p:cNvPicPr/>
          <p:nvPr/>
        </p:nvPicPr>
        <p:blipFill>
          <a:blip r:embed="rId2"/>
          <a:stretch/>
        </p:blipFill>
        <p:spPr>
          <a:xfrm>
            <a:off x="17024040" y="3556440"/>
            <a:ext cx="44107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Текст 1"/>
          <p:cNvSpPr/>
          <p:nvPr/>
        </p:nvSpPr>
        <p:spPr>
          <a:xfrm>
            <a:off x="851400" y="2127600"/>
            <a:ext cx="13927680" cy="1073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8. Гідна праця та економічне зростання</a:t>
            </a:r>
            <a:r>
              <a:rPr sz="8000"/>
              <a:t/>
            </a:r>
            <a:br>
              <a:rPr sz="8000"/>
            </a:br>
            <a:r>
              <a:rPr lang="uk-UA" sz="6000" b="1" u="none" strike="noStrike">
                <a:solidFill>
                  <a:schemeClr val="dk1"/>
                </a:solidFill>
                <a:effectLst/>
                <a:uFillTx/>
                <a:latin typeface="Calibri"/>
              </a:rPr>
              <a:t>(продовження)</a:t>
            </a:r>
            <a:endParaRPr lang="az-Latn-AZ" sz="60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8.6 До 2020 року суттєво скоротити частку молоді, яка не працює, не вчиться і не набуває професійних навичок</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8.7 Вжити термінових та ефективних заходів для того, щоб викорінити примусову працю, покінчити з сучасним рабством і торгівлею людьми та забезпечити заборону й ліквідацію найгірших форм дитячої праці, включаючи вербування та використання дітей-солдатів, а до 2025 року покінчити з дитячою працею у всіх її формах</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8.8 Захищати трудові права і сприяти забезпеченню надійних і безпечних умов праці для всіх працівників, включаючи працівників-мігрантів, особливо жінок-мігранток та осіб, які не мають стабільної зайнятості</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8.9 До 2030 року забезпечити розробку і здійснення стратегій заохочення сталого туризму, який сприяє створенню робочих місць, розвитку місцевої культури і виробництву місцевої продукції</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8.10 Зміцнювати спроможність національних фінансових установ заохочувати і розширювати доступ до банківських, страхових і фінансових послуг для всіх</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a:t>
            </a:r>
            <a:r>
              <a:rPr lang="en-US" sz="2500" b="0" u="none" strike="noStrike">
                <a:solidFill>
                  <a:schemeClr val="dk1"/>
                </a:solidFill>
                <a:effectLst/>
                <a:uFillTx/>
                <a:latin typeface="Calibri"/>
              </a:rPr>
              <a:t>a </a:t>
            </a:r>
            <a:r>
              <a:rPr lang="uk-UA" sz="2500" b="0" u="none" strike="noStrike">
                <a:solidFill>
                  <a:schemeClr val="dk1"/>
                </a:solidFill>
                <a:effectLst/>
                <a:uFillTx/>
                <a:latin typeface="Calibri"/>
              </a:rPr>
              <a:t>Збільшити надавану в рамках ініціативи «Допомога в торгівлі» підтримку розвиткових країн, особливо найменш розвинених країн, у тому числі по лінії Розширеної комплексної рамкової програми з надання технічної допомоги в галузі торгівлі найменш розвиненим країнам</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r>
              <a:rPr lang="uk-UA" sz="2500" b="0" u="none" strike="noStrike">
                <a:solidFill>
                  <a:schemeClr val="dk1"/>
                </a:solidFill>
                <a:effectLst/>
                <a:uFillTx/>
                <a:latin typeface="Calibri"/>
              </a:rPr>
              <a:t>8.</a:t>
            </a:r>
            <a:r>
              <a:rPr lang="en-US" sz="2500" b="0" u="none" strike="noStrike">
                <a:solidFill>
                  <a:schemeClr val="dk1"/>
                </a:solidFill>
                <a:effectLst/>
                <a:uFillTx/>
                <a:latin typeface="Calibri"/>
              </a:rPr>
              <a:t>b </a:t>
            </a:r>
            <a:r>
              <a:rPr lang="uk-UA" sz="2500" b="0" u="none" strike="noStrike">
                <a:solidFill>
                  <a:schemeClr val="dk1"/>
                </a:solidFill>
                <a:effectLst/>
                <a:uFillTx/>
                <a:latin typeface="Calibri"/>
              </a:rPr>
              <a:t>До 2020 року розробити і ввести в дію глобальну стратегію забезпечення зайнятості молоді та імплементувати Глобальний пакт про робочі місцях Міжнародної організації праці</a:t>
            </a:r>
            <a:endParaRPr lang="az-Latn-AZ" sz="2500" b="0" u="none" strike="noStrike">
              <a:solidFill>
                <a:srgbClr val="FFFFFF"/>
              </a:solidFill>
              <a:effectLst/>
              <a:uFillTx/>
              <a:latin typeface="Arial"/>
            </a:endParaRPr>
          </a:p>
          <a:p>
            <a:pPr defTabSz="914400">
              <a:lnSpc>
                <a:spcPct val="90000"/>
              </a:lnSpc>
              <a:spcBef>
                <a:spcPts val="1001"/>
              </a:spcBef>
              <a:tabLst>
                <a:tab pos="0" algn="l"/>
              </a:tabLst>
            </a:pPr>
            <a:endParaRPr lang="az-Latn-AZ" sz="2500" b="0" u="none" strike="noStrike">
              <a:solidFill>
                <a:srgbClr val="FFFFFF"/>
              </a:solidFill>
              <a:effectLst/>
              <a:uFillTx/>
              <a:latin typeface="Arial"/>
            </a:endParaRPr>
          </a:p>
        </p:txBody>
      </p:sp>
      <p:pic>
        <p:nvPicPr>
          <p:cNvPr id="465" name="Рисунок 2"/>
          <p:cNvPicPr/>
          <p:nvPr/>
        </p:nvPicPr>
        <p:blipFill>
          <a:blip r:embed="rId2"/>
          <a:stretch/>
        </p:blipFill>
        <p:spPr>
          <a:xfrm>
            <a:off x="17024040" y="3556440"/>
            <a:ext cx="44107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8</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68"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У рамках ініціативи "Energy and Environment Partnership" у країнах Африки створено понад вісім тисяч «зелених» робочих місць у будівництві, з яких понад три тисячі зайняли жінки. (</a:t>
            </a:r>
            <a:r>
              <a:rPr lang="uk-UA" sz="3600" b="0" u="sng" strike="noStrike">
                <a:solidFill>
                  <a:schemeClr val="dk1"/>
                </a:solidFill>
                <a:effectLst/>
                <a:uFillTx/>
                <a:latin typeface="Calibri"/>
                <a:hlinkClick r:id="rId2"/>
              </a:rPr>
              <a:t>https://worldgbc.org/article/how-green-building-can-curb-youth-unemployment-and-boost-green-economic-growth-in-africa</a:t>
            </a:r>
            <a:r>
              <a:rPr lang="uk-UA" sz="3600" b="0" u="sng" strike="noStrike">
                <a:solidFill>
                  <a:schemeClr val="dk1"/>
                </a:solidFill>
                <a:effectLst/>
                <a:uFillTx/>
                <a:latin typeface="Calibri"/>
                <a:hlinkClick r:id="rId2"/>
              </a:rPr>
              <a:t>/</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Практично всі грантові програми Горизонт-Європа передбачають залучення середнього та малого бізнесу задля його фінансового та інноваціного підтримування.  (</a:t>
            </a:r>
            <a:r>
              <a:rPr lang="uk-UA" sz="3600" b="0" u="sng" strike="noStrike">
                <a:solidFill>
                  <a:schemeClr val="dk1"/>
                </a:solidFill>
                <a:effectLst/>
                <a:uFillTx/>
                <a:latin typeface="Calibri"/>
                <a:hlinkClick r:id="rId3"/>
              </a:rPr>
              <a:t>https://ec.europa.eu/info/funding-tenders/opportunities/portal/screen/home</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r>
              <a:rPr lang="uk-UA" sz="3500" b="0" u="none" strike="noStrike">
                <a:solidFill>
                  <a:schemeClr val="dk1"/>
                </a:solidFill>
                <a:effectLst/>
                <a:uFillTx/>
                <a:latin typeface="Calibri"/>
              </a:rPr>
              <a:t> </a:t>
            </a:r>
            <a:endParaRPr lang="az-Latn-AZ" sz="3500" b="0" u="none" strike="noStrike">
              <a:solidFill>
                <a:srgbClr val="FFFFFF"/>
              </a:solidFill>
              <a:effectLst/>
              <a:uFillTx/>
              <a:latin typeface="Arial"/>
            </a:endParaRPr>
          </a:p>
        </p:txBody>
      </p:sp>
      <p:pic>
        <p:nvPicPr>
          <p:cNvPr id="469" name="Рисунок 6"/>
          <p:cNvPicPr/>
          <p:nvPr/>
        </p:nvPicPr>
        <p:blipFill>
          <a:blip r:embed="rId4"/>
          <a:stretch/>
        </p:blipFill>
        <p:spPr>
          <a:xfrm>
            <a:off x="15878520" y="10457640"/>
            <a:ext cx="16538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71"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Індустрія "швидкої моди" базується на праці людей у небезпечних умовах тісних цехів, часто зі зношеними будівельними конструкціями, у жахливих мікрокліматичних умовах без достатньої вентиляції, які англійською мовою називають Sweatshop (що дослівно перекладається як потогінний цех), за заробітну плату, що не дозволяє забезпечити мінімальне харчування.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Це дозволяє досягти мінімальної вартості продукції шляхом виснаження робітників</a:t>
            </a:r>
            <a:r>
              <a:rPr sz="3600"/>
              <a:t/>
            </a:r>
            <a:br>
              <a:rPr sz="3600"/>
            </a:br>
            <a:r>
              <a:rPr sz="3600"/>
              <a:t/>
            </a:r>
            <a:br>
              <a:rPr sz="3600"/>
            </a:b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https://earth.org/sweatshops/</a:t>
            </a:r>
            <a:r>
              <a:rPr lang="uk-UA" sz="3600" b="0" u="none" strike="noStrike">
                <a:solidFill>
                  <a:schemeClr val="dk1"/>
                </a:solidFill>
                <a:effectLst/>
                <a:uFillTx/>
                <a:latin typeface="Calibri"/>
              </a:rPr>
              <a:t>) </a:t>
            </a:r>
            <a:endParaRPr lang="az-Latn-AZ" sz="3600" b="0" u="none" strike="noStrike">
              <a:solidFill>
                <a:srgbClr val="FFFFFF"/>
              </a:solidFill>
              <a:effectLst/>
              <a:uFillTx/>
              <a:latin typeface="Arial"/>
            </a:endParaRPr>
          </a:p>
        </p:txBody>
      </p:sp>
      <p:pic>
        <p:nvPicPr>
          <p:cNvPr id="472" name="Рисунок 6"/>
          <p:cNvPicPr/>
          <p:nvPr/>
        </p:nvPicPr>
        <p:blipFill>
          <a:blip r:embed="rId3"/>
          <a:stretch/>
        </p:blipFill>
        <p:spPr>
          <a:xfrm>
            <a:off x="15878520" y="10457640"/>
            <a:ext cx="16538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8270280" y="1199880"/>
            <a:ext cx="12930840" cy="5393880"/>
          </a:xfrm>
          <a:prstGeom prst="rect">
            <a:avLst/>
          </a:prstGeom>
          <a:noFill/>
          <a:ln w="0">
            <a:noFill/>
          </a:ln>
        </p:spPr>
        <p:txBody>
          <a:bodyPr lIns="90000" tIns="45000" rIns="90000" bIns="45000" anchor="t">
            <a:noAutofit/>
          </a:bodyPr>
          <a:lstStyle/>
          <a:p>
            <a:pPr indent="0" defTabSz="914400">
              <a:lnSpc>
                <a:spcPct val="90000"/>
              </a:lnSpc>
              <a:buNone/>
            </a:pPr>
            <a:r>
              <a:rPr lang="uk-UA" sz="12200" b="1" u="none" strike="noStrike">
                <a:solidFill>
                  <a:srgbClr val="4D4D4D"/>
                </a:solidFill>
                <a:effectLst/>
                <a:uFillTx/>
                <a:latin typeface="TITILLIUMMAPS29L-400WT"/>
              </a:rPr>
              <a:t>Частина 1. Історія питання</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9</a:t>
            </a:r>
            <a:r>
              <a:rPr sz="12200"/>
              <a:t/>
            </a:r>
            <a:br>
              <a:rPr sz="12200"/>
            </a:br>
            <a:r>
              <a:rPr lang="en-US" sz="9600" b="1" u="none" strike="noStrike">
                <a:solidFill>
                  <a:srgbClr val="4D4D4D"/>
                </a:solidFill>
                <a:effectLst/>
                <a:uFillTx/>
                <a:latin typeface="TITILLIUMMAPS29L-400WT"/>
              </a:rPr>
              <a:t>I</a:t>
            </a:r>
            <a:r>
              <a:rPr lang="uk-UA" sz="9600" b="1" u="none" strike="noStrike">
                <a:solidFill>
                  <a:srgbClr val="4D4D4D"/>
                </a:solidFill>
                <a:effectLst/>
                <a:uFillTx/>
                <a:latin typeface="TITILLIUMMAPS29L-400WT"/>
              </a:rPr>
              <a:t>нновації та інфраструктура</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Текст 1"/>
          <p:cNvSpPr/>
          <p:nvPr/>
        </p:nvSpPr>
        <p:spPr>
          <a:xfrm>
            <a:off x="887400" y="2091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9. Інновації та інфраструктура</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9.1 Розвивати якісну, надійну, стійку та сталу інфраструктуру, включаючи регіональну та транскордонну інфраструктуру, для підтримки економічного розвитку та добробуту людей, приділяючи особливу увагу забезпеченню недорогого і рівноправного доступу для всіх</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9.2 Сприяти всеохопній і сталій індустріалізації, до 2030 року суттєво підвищити рівень зайнятості у промисловості та частку промислового виробництва у валовому внутрішньому продукті відповідно до національних умов і подвоїти відповідні показники в найменш розвинених країнах</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9.3 Розширити доступ дрібних промислових та інших підприємств, особливо у розвиткових країнах, до фінансових послуг, у тому числі до недорогих кредитів, і посилити їх інтеграцію у виробничо-збутові ланцюжки та ринки</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9.4 До 2030 року модернізувати інфраструктуру і переобладнати промислові підприємства, зробивши їх стійкими за рахунок підвищення ефективності використання ресурсів і ширшого застосування чистих та екологічно безпечних технологій і промислових процесів, за участі всіх країн відповідно до їх індивідуальних можливостей</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75" name="Рисунок 1"/>
          <p:cNvPicPr/>
          <p:nvPr/>
        </p:nvPicPr>
        <p:blipFill>
          <a:blip r:embed="rId2"/>
          <a:stretch/>
        </p:blipFill>
        <p:spPr>
          <a:xfrm>
            <a:off x="17206920" y="3648240"/>
            <a:ext cx="430848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Текст 1"/>
          <p:cNvSpPr/>
          <p:nvPr/>
        </p:nvSpPr>
        <p:spPr>
          <a:xfrm>
            <a:off x="887400" y="2235600"/>
            <a:ext cx="13655880" cy="958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9. </a:t>
            </a:r>
            <a:r>
              <a:rPr lang="en-US" sz="8000" b="1" u="none" strike="noStrike">
                <a:solidFill>
                  <a:schemeClr val="dk1"/>
                </a:solidFill>
                <a:effectLst/>
                <a:uFillTx/>
                <a:latin typeface="Calibri"/>
              </a:rPr>
              <a:t>I</a:t>
            </a:r>
            <a:r>
              <a:rPr lang="uk-UA" sz="8000" b="1" u="none" strike="noStrike">
                <a:solidFill>
                  <a:schemeClr val="dk1"/>
                </a:solidFill>
                <a:effectLst/>
                <a:uFillTx/>
                <a:latin typeface="Calibri"/>
              </a:rPr>
              <a:t>нновації та інфраструктура</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9.5 Активізувати наукові дослідження, нарощувати технологічний потенціал промислових секторів у всіх країнах, особливо у розвиткових країнах, у тому числі через стимулювання до 2030 року інноваційної діяльності та значного збільшення кількості працівників у сфері ДіР у розрахунку на 1 млн осіб, а також державних і приватних витрат на ДіР</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a:t>
            </a:r>
            <a:r>
              <a:rPr lang="en-US" sz="3000" b="0" u="none" strike="noStrike">
                <a:solidFill>
                  <a:schemeClr val="dk1"/>
                </a:solidFill>
                <a:effectLst/>
                <a:uFillTx/>
                <a:latin typeface="Calibri"/>
              </a:rPr>
              <a:t>a </a:t>
            </a:r>
            <a:r>
              <a:rPr lang="uk-UA" sz="3000" b="0" u="none" strike="noStrike">
                <a:solidFill>
                  <a:schemeClr val="dk1"/>
                </a:solidFill>
                <a:effectLst/>
                <a:uFillTx/>
                <a:latin typeface="Calibri"/>
              </a:rPr>
              <a:t>Сприяти розвитку екологічно стійкої і сталої інфраструктури в розвиткових країнах за рахунок збільшення фінансової, технологічної та технічної підтримки африканських країн, найменш розвинених країн, країн, що не мають виходу до моря, і малих розвиткових острівних держав</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a:t>
            </a:r>
            <a:r>
              <a:rPr lang="en-US" sz="3000" b="0" u="none" strike="noStrike">
                <a:solidFill>
                  <a:schemeClr val="dk1"/>
                </a:solidFill>
                <a:effectLst/>
                <a:uFillTx/>
                <a:latin typeface="Calibri"/>
              </a:rPr>
              <a:t>b </a:t>
            </a:r>
            <a:r>
              <a:rPr lang="uk-UA" sz="3000" b="0" u="none" strike="noStrike">
                <a:solidFill>
                  <a:schemeClr val="dk1"/>
                </a:solidFill>
                <a:effectLst/>
                <a:uFillTx/>
                <a:latin typeface="Calibri"/>
              </a:rPr>
              <a:t>Підтримувати розробки, дослідження та інновації у сфері вітчизняних технологій у розвиткових країнах, у тому числі шляхомчерез створення політичного клімату, сприятливого, зокрема, для диверсифікації промисловості та збільшення доданої вартості в сировинних галузях</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9.</a:t>
            </a:r>
            <a:r>
              <a:rPr lang="en-US" sz="3000" b="0" u="none" strike="noStrike">
                <a:solidFill>
                  <a:schemeClr val="dk1"/>
                </a:solidFill>
                <a:effectLst/>
                <a:uFillTx/>
                <a:latin typeface="Calibri"/>
              </a:rPr>
              <a:t>c </a:t>
            </a:r>
            <a:r>
              <a:rPr lang="uk-UA" sz="3000" b="0" u="none" strike="noStrike">
                <a:solidFill>
                  <a:schemeClr val="dk1"/>
                </a:solidFill>
                <a:effectLst/>
                <a:uFillTx/>
                <a:latin typeface="Calibri"/>
              </a:rPr>
              <a:t>Істотно розширити доступ до інформаційно-комунікаційних технологій і прагнути до забезпечення загального і недорогого доступу до Інтернету в найменш розвинених країнах до 2020 року</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77" name="Рисунок 1"/>
          <p:cNvPicPr/>
          <p:nvPr/>
        </p:nvPicPr>
        <p:blipFill>
          <a:blip r:embed="rId2"/>
          <a:stretch/>
        </p:blipFill>
        <p:spPr>
          <a:xfrm>
            <a:off x="17206920" y="3648240"/>
            <a:ext cx="430848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9</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80" name="Текст 1"/>
          <p:cNvSpPr/>
          <p:nvPr/>
        </p:nvSpPr>
        <p:spPr>
          <a:xfrm>
            <a:off x="1283400" y="2226240"/>
            <a:ext cx="135295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Усі стандарти зеленого будівництва підтримують інновації та надають за них додаткові бали. Зокрема, вітчизняний стандарт СЕМ 08.002.41.032 (СОУ ОЕМ 08.002.41.032) має окремий розділ 5.6. Інновації, а в розділі 5.5. вимагається гарантування усунення виявлених недоліків у процесі використання інноваційних рішень з недостатнім досвідом. Таким чином, усі сертифіковані зеленими стандартами будівлі мають інноваційні рішення. </a:t>
            </a:r>
            <a:r>
              <a:rPr lang="uk-UA" sz="3600" b="0" u="sng" strike="noStrike">
                <a:solidFill>
                  <a:schemeClr val="dk1"/>
                </a:solidFill>
                <a:effectLst/>
                <a:uFillTx/>
                <a:latin typeface="Calibri"/>
              </a:rPr>
              <a:t>(</a:t>
            </a:r>
            <a:r>
              <a:rPr lang="uk-UA" sz="3600" b="0" u="sng" strike="noStrike">
                <a:solidFill>
                  <a:schemeClr val="dk1"/>
                </a:solidFill>
                <a:effectLst/>
                <a:uFillTx/>
                <a:latin typeface="Calibri"/>
                <a:hlinkClick r:id="rId2"/>
              </a:rPr>
              <a:t>https://livingplanet.org.ua/images/2025/28-02-2025-druga-redakciya.pdf</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Пан-африканська інфраструктурна мережа (PIDA) — це стратегічна ініціатива Африканського Союзу, спрямована на розвиток інтегрованої транспортної, енергетичної та цифрової інфраструктури на континенті. Вона передбачає проєкти, такі як автомагістралі, залізничні лінії, енергетичні мережі та широкосмуговий інтернет, що сприяють економічному зростанню та інтеграції Африки. (</a:t>
            </a:r>
            <a:r>
              <a:rPr lang="uk-UA" sz="3600" b="0" u="sng" strike="noStrike">
                <a:solidFill>
                  <a:schemeClr val="dk1"/>
                </a:solidFill>
                <a:effectLst/>
                <a:uFillTx/>
                <a:latin typeface="Calibri"/>
                <a:hlinkClick r:id="rId3"/>
              </a:rPr>
              <a:t>https://au.int/en/infrastructure-energy-development</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81" name="Рисунок 6"/>
          <p:cNvPicPr/>
          <p:nvPr/>
        </p:nvPicPr>
        <p:blipFill>
          <a:blip r:embed="rId4"/>
          <a:stretch/>
        </p:blipFill>
        <p:spPr>
          <a:xfrm>
            <a:off x="15840000" y="10549440"/>
            <a:ext cx="161532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83"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Доступ до новітніх технологій та інновацій обмежений у сільських та віддалених районах, що створює цифровий розрив між міськими та сільськими громадами.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Це обмежує можливості для розвитку місцевих підприємств та доступу до сучасних послуг.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https://www.iberdrola.com/social-commitment/what-is-digital-divide</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84" name="Рисунок 6"/>
          <p:cNvPicPr/>
          <p:nvPr/>
        </p:nvPicPr>
        <p:blipFill>
          <a:blip r:embed="rId3"/>
          <a:stretch/>
        </p:blipFill>
        <p:spPr>
          <a:xfrm>
            <a:off x="15840000" y="10549440"/>
            <a:ext cx="161532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10</a:t>
            </a:r>
            <a:r>
              <a:rPr sz="12200"/>
              <a:t/>
            </a:r>
            <a:br>
              <a:rPr sz="12200"/>
            </a:br>
            <a:r>
              <a:rPr lang="uk-UA" sz="9600" b="1" u="none" strike="noStrike">
                <a:solidFill>
                  <a:srgbClr val="4D4D4D"/>
                </a:solidFill>
                <a:effectLst/>
                <a:uFillTx/>
                <a:latin typeface="TITILLIUMMAPS29L-400WT"/>
              </a:rPr>
              <a:t>Зменшення нерівності</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Текст 1"/>
          <p:cNvSpPr/>
          <p:nvPr/>
        </p:nvSpPr>
        <p:spPr>
          <a:xfrm>
            <a:off x="742320" y="2245680"/>
            <a:ext cx="1415016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10.Зменшення нерівності</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10.1 До 2030 року поступово досягти й підтримувати зростання доходів найменш забезпечених 40 % населення на рівні, що перевищує середній по країні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10.2 До 2030 року підтримати законодавчо та заохочувати активну участь усіх людей у соціальному, економічному і політичному житті незалежно від їхнього віку, статі, інвалідності, раси, етнічної належності, походження, релігії та економічного чи іншого статусу</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10.3 Забезпечити рівність можливостей і зменшити нерівність результатів, у тому числі через скасування дискримінаційних законів, політики і практики та сприяння прийняттю відповідного законодавства, політики та заходів у цьому напрямі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10.4 Прийняти відповідну політику, особливо бюджетно-податкову, політику в питаннях заробітної плати та соціального захисту, і поступово домагатися забезпечення більшої рівності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10.5 Удосконалювати методи регулювання та моніторингу глобальних фінансових ринків і установ та більш послідовно застосовувати такі методи</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10.6 Забезпечити більшу представленість і більше право голосу розвиткових країн, у процесах прийняття рішень у глобальних міжнародних економічних і фінансових установах, щоб зробити ці установи більш ефективними, авторитетними, підзвітними і легітимними</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87" name="Рисунок 1"/>
          <p:cNvPicPr/>
          <p:nvPr/>
        </p:nvPicPr>
        <p:blipFill>
          <a:blip r:embed="rId2"/>
          <a:stretch/>
        </p:blipFill>
        <p:spPr>
          <a:xfrm>
            <a:off x="17577720" y="3785760"/>
            <a:ext cx="42750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Текст 1"/>
          <p:cNvSpPr/>
          <p:nvPr/>
        </p:nvSpPr>
        <p:spPr>
          <a:xfrm>
            <a:off x="706320" y="2281680"/>
            <a:ext cx="1415016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10.Зменшення нерівності</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10.7 Сприяти впорядкованій, безпечній, законній і відповідальній міграції та мобільності людей, у тому числі за допомогою проведення спланованої і добре продуманої міграційної політики</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a:t>
            </a:r>
            <a:r>
              <a:rPr lang="en-US" sz="3000" b="0" u="none" strike="noStrike">
                <a:solidFill>
                  <a:schemeClr val="dk1"/>
                </a:solidFill>
                <a:effectLst/>
                <a:uFillTx/>
                <a:latin typeface="Calibri"/>
              </a:rPr>
              <a:t>a </a:t>
            </a:r>
            <a:r>
              <a:rPr lang="uk-UA" sz="3000" b="0" u="none" strike="noStrike">
                <a:solidFill>
                  <a:schemeClr val="dk1"/>
                </a:solidFill>
                <a:effectLst/>
                <a:uFillTx/>
                <a:latin typeface="Calibri"/>
              </a:rPr>
              <a:t>Проводити в життя принцип особливого та диференційованого режиму для розвиткових країн, особливо найменш розвинутих країн, відповідно до угод Світової організації торгівлі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a:t>
            </a:r>
            <a:r>
              <a:rPr lang="en-US" sz="3000" b="0" u="none" strike="noStrike">
                <a:solidFill>
                  <a:schemeClr val="dk1"/>
                </a:solidFill>
                <a:effectLst/>
                <a:uFillTx/>
                <a:latin typeface="Calibri"/>
              </a:rPr>
              <a:t>b </a:t>
            </a:r>
            <a:r>
              <a:rPr lang="uk-UA" sz="3000" b="0" u="none" strike="noStrike">
                <a:solidFill>
                  <a:schemeClr val="dk1"/>
                </a:solidFill>
                <a:effectLst/>
                <a:uFillTx/>
                <a:latin typeface="Calibri"/>
              </a:rPr>
              <a:t>Заохочувати офіційну допомогу для розвитку і фінансові потоки, у тому числі прямі іноземні інвестиції, для найбільш нужденних держав, особливо найменш розвинених країн, країн Африки, малих розвиткових острівних держав і країн, що не мають виходу до моря, відповідно до їх національних планів і програм</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10.</a:t>
            </a:r>
            <a:r>
              <a:rPr lang="en-US" sz="3000" b="0" u="none" strike="noStrike">
                <a:solidFill>
                  <a:schemeClr val="dk1"/>
                </a:solidFill>
                <a:effectLst/>
                <a:uFillTx/>
                <a:latin typeface="Calibri"/>
              </a:rPr>
              <a:t>c </a:t>
            </a:r>
            <a:r>
              <a:rPr lang="uk-UA" sz="3000" b="0" u="none" strike="noStrike">
                <a:solidFill>
                  <a:schemeClr val="dk1"/>
                </a:solidFill>
                <a:effectLst/>
                <a:uFillTx/>
                <a:latin typeface="Calibri"/>
              </a:rPr>
              <a:t>До 2030 року скоротити операційні витрати, пов’язані з переведенням мігрантами грошових коштів, до менш ніж 3 відсотки від суми переказу і ліквідувати канали грошових переказів, у яких ці витрати перевищують 5 відсотків</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489" name="Рисунок 1"/>
          <p:cNvPicPr/>
          <p:nvPr/>
        </p:nvPicPr>
        <p:blipFill>
          <a:blip r:embed="rId2"/>
          <a:stretch/>
        </p:blipFill>
        <p:spPr>
          <a:xfrm>
            <a:off x="17577720" y="3785760"/>
            <a:ext cx="42750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10</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Rectangle 2"/>
          <p:cNvSpPr/>
          <p:nvPr/>
        </p:nvSpPr>
        <p:spPr>
          <a:xfrm>
            <a:off x="883800" y="3048120"/>
            <a:ext cx="67282560" cy="45360"/>
          </a:xfrm>
          <a:prstGeom prst="rect">
            <a:avLst/>
          </a:prstGeom>
          <a:noFill/>
          <a:ln w="0">
            <a:noFill/>
          </a:ln>
        </p:spPr>
        <p:style>
          <a:lnRef idx="0">
            <a:scrgbClr r="0" g="0" b="0"/>
          </a:lnRef>
          <a:fillRef idx="0">
            <a:scrgbClr r="0" g="0" b="0"/>
          </a:fillRef>
          <a:effectRef idx="0">
            <a:scrgbClr r="0" g="0" b="0"/>
          </a:effectRef>
          <a:fontRef idx="minor"/>
        </p:style>
        <p:txBody>
          <a:bodyPr tIns="22680" bIns="22680" numCol="1" spcCol="0" anchor="ctr">
            <a:spAutoFit/>
          </a:bodyPr>
          <a:lstStyle/>
          <a:p>
            <a:pPr defTabSz="914400">
              <a:lnSpc>
                <a:spcPct val="100000"/>
              </a:lnSpc>
            </a:pPr>
            <a:endParaRPr lang="uk-UA" sz="1800" b="0" u="none" strike="noStrike">
              <a:solidFill>
                <a:schemeClr val="dk1"/>
              </a:solidFill>
              <a:effectLst/>
              <a:uFillTx/>
              <a:latin typeface="Calibri"/>
            </a:endParaRPr>
          </a:p>
        </p:txBody>
      </p:sp>
      <p:pic>
        <p:nvPicPr>
          <p:cNvPr id="387" name="Picture 2"/>
          <p:cNvPicPr/>
          <p:nvPr/>
        </p:nvPicPr>
        <p:blipFill>
          <a:blip r:embed="rId2"/>
          <a:stretch/>
        </p:blipFill>
        <p:spPr>
          <a:xfrm>
            <a:off x="2396880" y="1778760"/>
            <a:ext cx="19056240" cy="11705760"/>
          </a:xfrm>
          <a:prstGeom prst="rect">
            <a:avLst/>
          </a:prstGeom>
          <a:solidFill>
            <a:srgbClr val="FFFFFF"/>
          </a:solid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92"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Країни Скандинавії, зокрема Норвегія, Швеція та Данія, реалізують політики, спрямовані на зменшення нерівності через прогресивне оподаткування, доступ до якісної освіти та охорони здоров'я, а також підтримку соціального забезпечення. Ці країни посідають високі позиції у світових рейтингах рівності та соціальної справедливості. (</a:t>
            </a:r>
            <a:r>
              <a:rPr lang="uk-UA" sz="3600" b="0" u="sng" strike="noStrike">
                <a:solidFill>
                  <a:schemeClr val="dk1"/>
                </a:solidFill>
                <a:effectLst/>
                <a:uFillTx/>
                <a:latin typeface="Calibri"/>
                <a:hlinkClick r:id="rId2"/>
              </a:rPr>
              <a:t>https://www.weforum.org/stories/2020/10/inequality-oxfam-covid-19-poverty-reduction</a:t>
            </a:r>
            <a:r>
              <a:rPr lang="uk-UA" sz="3600" b="0" u="sng" strike="noStrike">
                <a:solidFill>
                  <a:schemeClr val="dk1"/>
                </a:solidFill>
                <a:effectLst/>
                <a:uFillTx/>
                <a:latin typeface="Calibri"/>
                <a:hlinkClick r:id="rId2"/>
              </a:rPr>
              <a:t>/</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Ініціатива "Leaving No One Behind" поєднує інклюзивний дизайн, сталу архітектуру та ціль SDG 10, сприяючи зменшенню нерівності через доступне та стійке житло. Створення доступного житла для вразливих груп населення сприяє зменшенню соціальної нерівності (</a:t>
            </a:r>
            <a:r>
              <a:rPr lang="uk-UA" sz="3600" b="0" u="sng" strike="noStrike">
                <a:solidFill>
                  <a:schemeClr val="dk1"/>
                </a:solidFill>
                <a:effectLst/>
                <a:uFillTx/>
                <a:latin typeface="Calibri"/>
                <a:hlinkClick r:id="rId3"/>
              </a:rPr>
              <a:t>https://billionbricks.org/industry-news/leaving-no-one-behind-advancing-sdg-10-with-inclusive-design/</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493" name="Рисунок 1"/>
          <p:cNvPicPr/>
          <p:nvPr/>
        </p:nvPicPr>
        <p:blipFill>
          <a:blip r:embed="rId4"/>
          <a:stretch/>
        </p:blipFill>
        <p:spPr>
          <a:xfrm>
            <a:off x="15892200" y="10418040"/>
            <a:ext cx="160272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495"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Проблеми з безбар’єрністю в Києві залишаються гострими</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На сьогодні робляться значні кроки щодо доступності міста для людей на кріслі колісному.  Нові транспорті засоби обладнано розкладними пандусами, у нових шляхопроводах передбачено ліфти.</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Однак, місто так і не стало безбар’єрним. Якщо подивитися на мапу метрополітену, то знак доступності можна побачити лише на 13 станціях з 52. На інших станціях необхідна попередня домовленість щодо допомоги. Стан покриттів на багатьох тротуарах не дозволяє послугуватися ними на кріслі колісному</a:t>
            </a:r>
            <a:endParaRPr lang="az-Latn-AZ" sz="3600" b="0" u="none" strike="noStrike">
              <a:solidFill>
                <a:srgbClr val="FFFFFF"/>
              </a:solidFill>
              <a:effectLst/>
              <a:uFillTx/>
              <a:latin typeface="Arial"/>
            </a:endParaRPr>
          </a:p>
        </p:txBody>
      </p:sp>
      <p:pic>
        <p:nvPicPr>
          <p:cNvPr id="496" name="Рисунок 1"/>
          <p:cNvPicPr/>
          <p:nvPr/>
        </p:nvPicPr>
        <p:blipFill>
          <a:blip r:embed="rId2"/>
          <a:stretch/>
        </p:blipFill>
        <p:spPr>
          <a:xfrm>
            <a:off x="15870240" y="10464480"/>
            <a:ext cx="160272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11</a:t>
            </a:r>
            <a:r>
              <a:rPr sz="12200"/>
              <a:t/>
            </a:r>
            <a:br>
              <a:rPr sz="12200"/>
            </a:br>
            <a:r>
              <a:rPr lang="uk-UA" sz="9600" b="1" u="none" strike="noStrike">
                <a:solidFill>
                  <a:srgbClr val="4D4D4D"/>
                </a:solidFill>
                <a:effectLst/>
                <a:uFillTx/>
                <a:latin typeface="TITILLIUMMAPS29L-400WT"/>
              </a:rPr>
              <a:t>Сталий розвиток міст і громад</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Текст 1"/>
          <p:cNvSpPr/>
          <p:nvPr/>
        </p:nvSpPr>
        <p:spPr>
          <a:xfrm>
            <a:off x="747000" y="2307600"/>
            <a:ext cx="1400364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11. </a:t>
            </a:r>
            <a:r>
              <a:rPr lang="ru-RU" sz="8000" b="1" u="none" strike="noStrike">
                <a:solidFill>
                  <a:schemeClr val="dk1"/>
                </a:solidFill>
                <a:effectLst/>
                <a:uFillTx/>
                <a:latin typeface="Calibri"/>
              </a:rPr>
              <a:t>Сталий розвиток міст і громад</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11.1 До 2030 року забезпечити загальний доступ до достатнього, безпечного і недорогого житла й основних послуг і упорядкувати нетрі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11.2 До 2030 року забезпечити всім можливість користуватися безпечними, недорогими, доступними та екологічно стійкими транспортними системами на основі підвищення безпеки дорожнього руху, зокрема розширення використання громадського транспорту, приділяючи особливу увагу потребам тих, хто перебуває в уразливому становищі, жінок, дітей, людей з інвалідністю і літніх людей</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11.3 До 2030 року розширити масштаби відкритої для всіх і екологічно стійкої урбанізації та можливості для комплексного і сталого планування населених пунктів та управління ними на основі широкого участі в усіх країнах</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11.4 Активізувати зусилля із захисту та збереження всесвітньої культурної і природної спадщини</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11.5 До 2030 року суттєво скоротити кількість загиблих і постраждалих та значно зменшити прямий економічний збиток у вигляді втрат світового валового внутрішнього продукту внаслідок лих, у тому числі пов’язаних з водою, приділяючи особливу увагу захисту малозабезпечених і вразливих груп населення</a:t>
            </a:r>
            <a:endParaRPr lang="az-Latn-AZ" sz="3000" b="0" u="none" strike="noStrike">
              <a:solidFill>
                <a:srgbClr val="FFFFFF"/>
              </a:solidFill>
              <a:effectLst/>
              <a:uFillTx/>
              <a:latin typeface="Arial"/>
            </a:endParaRPr>
          </a:p>
        </p:txBody>
      </p:sp>
      <p:pic>
        <p:nvPicPr>
          <p:cNvPr id="499" name="Рисунок 1"/>
          <p:cNvPicPr/>
          <p:nvPr/>
        </p:nvPicPr>
        <p:blipFill>
          <a:blip r:embed="rId2"/>
          <a:stretch/>
        </p:blipFill>
        <p:spPr>
          <a:xfrm>
            <a:off x="17417160" y="3831480"/>
            <a:ext cx="431964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Текст 1"/>
          <p:cNvSpPr/>
          <p:nvPr/>
        </p:nvSpPr>
        <p:spPr>
          <a:xfrm>
            <a:off x="888120" y="2127600"/>
            <a:ext cx="14090040" cy="1031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11. </a:t>
            </a:r>
            <a:r>
              <a:rPr lang="ru-RU" sz="8000" b="1" u="none" strike="noStrike">
                <a:solidFill>
                  <a:schemeClr val="dk1"/>
                </a:solidFill>
                <a:effectLst/>
                <a:uFillTx/>
                <a:latin typeface="Calibri"/>
              </a:rPr>
              <a:t>Сталий розвиток міст і громад</a:t>
            </a:r>
            <a:endParaRPr lang="az-Latn-AZ" sz="8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11.6 До 2030 року зменшити негативний екологічний вплив міст у перерахунку на одну особу населення, в тому числі через приділення особливої уваги якості повітря і видаленню міських та інших відходів</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11.7 До 2030 року забезпечити загальний доступ до безпечних, доступних і відкритих для всіх зелених зон та громадських місць, особливо для жінок і дітей, літніх людей та людей з інвалідністю</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11.a Підтримувати позитивні економічні, соціальні та екологічні зв’язки між міськими, приміськими і сільськими районами на основі підвищення якості планування національного та регіонального розвитку</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11.b До 2020 року значно збільшити кількість міст і населених пунктів, що прийняли та реалізують комплексні стратегії і плани, спрямовані на усунення соціальних бар’єрів, підвищення ефективності використання ресурсів, пом’якшення наслідків зміни клімату, адаптацію до його зміни та здатність протистояти стихійним лихам, а також розробити й упровадити, відповідно до Сендайської рамкової програми зі зниження ризику лих на 2015–2030 роки, заходи з комплексного управління ризиками та пов’язаними з лихами, на всіх рівнях</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11.c Надавати найменш розвиненим країнам сприяння, в тому числі через фінансову та технічну допомогу, у будівництві екологічно стійких і міцних будівель з використанням місцевих матеріалів</a:t>
            </a:r>
            <a:endParaRPr lang="az-Latn-AZ" sz="2800" b="0" u="none" strike="noStrike">
              <a:solidFill>
                <a:srgbClr val="FFFFFF"/>
              </a:solidFill>
              <a:effectLst/>
              <a:uFillTx/>
              <a:latin typeface="Arial"/>
            </a:endParaRPr>
          </a:p>
        </p:txBody>
      </p:sp>
      <p:pic>
        <p:nvPicPr>
          <p:cNvPr id="501" name="Рисунок 3"/>
          <p:cNvPicPr/>
          <p:nvPr/>
        </p:nvPicPr>
        <p:blipFill>
          <a:blip r:embed="rId2"/>
          <a:stretch/>
        </p:blipFill>
        <p:spPr>
          <a:xfrm>
            <a:off x="17417160" y="3831480"/>
            <a:ext cx="431964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11</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04"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У Лідсі реалізуються інноваційні житлові проекти, такі як Lilac (Low Impact Living Affordable Community), Climate Innovation District та Stãll, які поєднують екологічну відповідальність, доступність та спільнотне життя. Ці ініціативи демонструють нові форми житла, що сприяють зниженню викидів вуглецю та покращенню якості життя мешканців (</a:t>
            </a:r>
            <a:r>
              <a:rPr lang="uk-UA" sz="3600" b="0" u="sng" strike="noStrike">
                <a:solidFill>
                  <a:schemeClr val="dk1"/>
                </a:solidFill>
                <a:effectLst/>
                <a:uFillTx/>
                <a:latin typeface="Calibri"/>
                <a:hlinkClick r:id="rId2"/>
              </a:rPr>
              <a:t>https://www.thetimes.co.uk/article/inside-leeds-new-sustainable-housing-and-net-zero-neighbourhoods-8r55t2r55</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Urban waterfront redevelopment у Сіетлі (США) – це  реконструкція прибережної зони Сіетла, що передбачала побудову нового захисного узбережжя, міські парки та системи, дружні до довкілля з елементами, що підтримують життєдіяльність морських екосистем і міграцію лососів. Досягнуто посиленої кліматичної стійкості, відновлена екологія, підвищення якості життя й підтримка економіки через парки та громадські простори (</a:t>
            </a:r>
            <a:r>
              <a:rPr lang="uk-UA" sz="3600" b="0" u="sng" strike="noStrike">
                <a:solidFill>
                  <a:schemeClr val="dk1"/>
                </a:solidFill>
                <a:effectLst/>
                <a:uFillTx/>
                <a:latin typeface="Calibri"/>
                <a:hlinkClick r:id="rId3"/>
              </a:rPr>
              <a:t>https://www.wsj.com/real-estate/waterfront-development-economy-boost-storm-protection-bbe8dc33</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500" b="0" u="none" strike="noStrike">
                <a:solidFill>
                  <a:schemeClr val="dk1"/>
                </a:solidFill>
                <a:effectLst/>
                <a:uFillTx/>
                <a:latin typeface="Calibri"/>
              </a:rPr>
              <a:t> </a:t>
            </a:r>
            <a:endParaRPr lang="az-Latn-AZ" sz="3500" b="0" u="none" strike="noStrike">
              <a:solidFill>
                <a:srgbClr val="FFFFFF"/>
              </a:solidFill>
              <a:effectLst/>
              <a:uFillTx/>
              <a:latin typeface="Arial"/>
            </a:endParaRPr>
          </a:p>
        </p:txBody>
      </p:sp>
      <p:pic>
        <p:nvPicPr>
          <p:cNvPr id="505" name="Рисунок 6"/>
          <p:cNvPicPr/>
          <p:nvPr/>
        </p:nvPicPr>
        <p:blipFill>
          <a:blip r:embed="rId4"/>
          <a:stretch/>
        </p:blipFill>
        <p:spPr>
          <a:xfrm>
            <a:off x="15742800" y="10496880"/>
            <a:ext cx="16196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07" name="Текст 1"/>
          <p:cNvSpPr/>
          <p:nvPr/>
        </p:nvSpPr>
        <p:spPr>
          <a:xfrm>
            <a:off x="1321560" y="2418840"/>
            <a:ext cx="129614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Проект еко-міста Донтан на острові Чунмін у Шанхаї був припинений через політичні та фінансові труднощі. </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Незважаючи на амбітні плани, місто не було побудоване, що демонструє складність реалізації великих сталих ініціатив. (</a:t>
            </a:r>
            <a:r>
              <a:rPr lang="uk-UA" sz="3600" b="0" u="sng" strike="noStrike">
                <a:solidFill>
                  <a:schemeClr val="dk1"/>
                </a:solidFill>
                <a:effectLst/>
                <a:uFillTx/>
                <a:latin typeface="Calibri"/>
                <a:hlinkClick r:id="rId2"/>
              </a:rPr>
              <a:t>https://en.wikipedia.org/wiki/Dongtan%2C_Shanghai</a:t>
            </a:r>
            <a:endParaRPr lang="az-Latn-AZ" sz="3600" b="0" u="none" strike="noStrike">
              <a:solidFill>
                <a:srgbClr val="FFFFFF"/>
              </a:solidFill>
              <a:effectLst/>
              <a:uFillTx/>
              <a:latin typeface="Arial"/>
            </a:endParaRPr>
          </a:p>
        </p:txBody>
      </p:sp>
      <p:pic>
        <p:nvPicPr>
          <p:cNvPr id="508" name="Рисунок 6"/>
          <p:cNvPicPr/>
          <p:nvPr/>
        </p:nvPicPr>
        <p:blipFill>
          <a:blip r:embed="rId3"/>
          <a:stretch/>
        </p:blipFill>
        <p:spPr>
          <a:xfrm>
            <a:off x="15808680" y="10474920"/>
            <a:ext cx="16196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12</a:t>
            </a:r>
            <a:r>
              <a:rPr sz="12200"/>
              <a:t/>
            </a:r>
            <a:br>
              <a:rPr sz="12200"/>
            </a:br>
            <a:r>
              <a:rPr lang="uk-UA" sz="9600" b="1" u="none" strike="noStrike">
                <a:solidFill>
                  <a:srgbClr val="4D4D4D"/>
                </a:solidFill>
                <a:effectLst/>
                <a:uFillTx/>
                <a:latin typeface="TITILLIUMMAPS29L-400WT"/>
              </a:rPr>
              <a:t>Відповідальне споживання</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Текст 1"/>
          <p:cNvSpPr/>
          <p:nvPr/>
        </p:nvSpPr>
        <p:spPr>
          <a:xfrm>
            <a:off x="1031400" y="2091600"/>
            <a:ext cx="13655880" cy="1008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12. Відповідальне споживання</a:t>
            </a:r>
            <a:endParaRPr lang="az-Latn-AZ" sz="8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12.1 Здійснювати Десятирічну стратегію дій із переходу до використання раціональних моделей споживання і виробництва за участю всіх країн і з урахуванням розвитку і потенціалу країн, причому першими до неї повинні приступити розвинені країни</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12.2 До 2030 року домогтися раціонального освоєння й ефективного використання природних ресурсів</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12.3 До 2030 року скоротити вдвічі в перерахунку на одну особу населення загальносвітовий обсяг харчових відходів на роздрібному та споживчому рівнях і зменшити втрати продовольства у виробничо-збутових ланцюжках, у тому числі післязбиральні втрати</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12.4 До 2020 року домогтися екологічно раціонального використання хімічних речовин і всіх відходів упродовж усього їх життєвого циклу відповідно до погоджених міжнародних принципів, істотно скоротити потрапляння цих речовин у повітря, воду і ґрунт, щоб звести до мінімуму їх негативний вплив на здоров’я людей та довкілля</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12.5 До 2030 року суттєво зменшити обсяг відходів через вживання заходів щодо запобігання їх утворенню, їх скорочення, переробки та повторного використання</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12.6 Рекомендувати компаніям, особливо великим і транснаціональним, застосовувати сталі методи виробництва та відображати інформацію про раціональне використання ресурсів у своїх звітах</a:t>
            </a:r>
            <a:endParaRPr lang="az-Latn-AZ" sz="2800" b="0" u="none" strike="noStrike">
              <a:solidFill>
                <a:srgbClr val="FFFFFF"/>
              </a:solidFill>
              <a:effectLst/>
              <a:uFillTx/>
              <a:latin typeface="Arial"/>
            </a:endParaRPr>
          </a:p>
        </p:txBody>
      </p:sp>
      <p:pic>
        <p:nvPicPr>
          <p:cNvPr id="511" name="Рисунок 1"/>
          <p:cNvPicPr/>
          <p:nvPr/>
        </p:nvPicPr>
        <p:blipFill>
          <a:blip r:embed="rId2"/>
          <a:stretch/>
        </p:blipFill>
        <p:spPr>
          <a:xfrm>
            <a:off x="17289720" y="3767040"/>
            <a:ext cx="4285800" cy="4319640"/>
          </a:xfrm>
          <a:prstGeom prst="rect">
            <a:avLst/>
          </a:prstGeom>
          <a:noFill/>
          <a:ln w="0">
            <a:noFill/>
          </a:ln>
        </p:spPr>
      </p:pic>
      <p:sp>
        <p:nvSpPr>
          <p:cNvPr id="512" name="Прямоугольник 3"/>
          <p:cNvSpPr/>
          <p:nvPr/>
        </p:nvSpPr>
        <p:spPr>
          <a:xfrm>
            <a:off x="15302520" y="10426680"/>
            <a:ext cx="7997760" cy="138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uk-UA" sz="2800" b="0" u="none" strike="noStrike">
                <a:solidFill>
                  <a:schemeClr val="dk1"/>
                </a:solidFill>
                <a:effectLst/>
                <a:uFillTx/>
                <a:latin typeface="Calibri"/>
              </a:rPr>
              <a:t>Успішність досягнення цієї цілі цілком залежить від кожного з нас, оскільки саме фізичні та юридичні особи і є кінцевими споживачами всього наявного. </a:t>
            </a:r>
            <a:endParaRPr lang="az-Latn-AZ" sz="28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p:cNvSpPr>
          <p:nvPr>
            <p:ph type="title"/>
          </p:nvPr>
        </p:nvSpPr>
        <p:spPr>
          <a:xfrm>
            <a:off x="8270280" y="1199880"/>
            <a:ext cx="12930840" cy="5393880"/>
          </a:xfrm>
          <a:prstGeom prst="rect">
            <a:avLst/>
          </a:prstGeom>
          <a:noFill/>
          <a:ln w="0">
            <a:noFill/>
          </a:ln>
        </p:spPr>
        <p:txBody>
          <a:bodyPr lIns="90000" tIns="45000" rIns="90000" bIns="45000" anchor="t">
            <a:noAutofit/>
          </a:bodyPr>
          <a:lstStyle/>
          <a:p>
            <a:pPr indent="0" defTabSz="914400">
              <a:lnSpc>
                <a:spcPct val="90000"/>
              </a:lnSpc>
              <a:buNone/>
            </a:pPr>
            <a:r>
              <a:rPr lang="uk-UA" sz="12200" b="1" u="none" strike="noStrike">
                <a:solidFill>
                  <a:srgbClr val="4D4D4D"/>
                </a:solidFill>
                <a:effectLst/>
                <a:uFillTx/>
                <a:latin typeface="TITILLIUMMAPS29L-400WT"/>
              </a:rPr>
              <a:t>Частина 2. Глобальні цілі  сталого розвитку </a:t>
            </a:r>
            <a:r>
              <a:rPr sz="12200"/>
              <a:t/>
            </a:r>
            <a:br>
              <a:rPr sz="12200"/>
            </a:br>
            <a:r>
              <a:rPr lang="uk-UA" sz="12200" b="1" u="none" strike="noStrike">
                <a:solidFill>
                  <a:srgbClr val="4D4D4D"/>
                </a:solidFill>
                <a:effectLst/>
                <a:uFillTx/>
                <a:latin typeface="TITILLIUMMAPS29L-400WT"/>
              </a:rPr>
              <a:t>та практичні  кейси</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Текст 1"/>
          <p:cNvSpPr/>
          <p:nvPr/>
        </p:nvSpPr>
        <p:spPr>
          <a:xfrm>
            <a:off x="887400" y="2091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12. Відповідальне споживання</a:t>
            </a:r>
            <a:endParaRPr lang="az-Latn-AZ" sz="8000" b="0" u="none" strike="noStrike">
              <a:solidFill>
                <a:srgbClr val="FFFFFF"/>
              </a:solidFill>
              <a:effectLst/>
              <a:uFillTx/>
              <a:latin typeface="Arial"/>
            </a:endParaRPr>
          </a:p>
          <a:p>
            <a:pPr defTabSz="914400">
              <a:lnSpc>
                <a:spcPct val="90000"/>
              </a:lnSpc>
              <a:spcBef>
                <a:spcPts val="1001"/>
              </a:spcBef>
            </a:pPr>
            <a:r>
              <a:rPr lang="uk-UA" sz="6000" b="1" u="none" strike="noStrike">
                <a:solidFill>
                  <a:schemeClr val="dk1"/>
                </a:solidFill>
                <a:effectLst/>
                <a:uFillTx/>
                <a:latin typeface="Calibri"/>
              </a:rPr>
              <a:t>(продовження)</a:t>
            </a:r>
            <a:endParaRPr lang="az-Latn-AZ" sz="6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12.7 Сприяти забезпеченню сталої практики державних закупівель відповідно до національних стратегій і пріоритетів</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12.8 До 2030 року забезпечити, щоб люди в усьому світі мали відповідну інформацію та відомості про сталий розвиток і спосіб життя в гармонії з природою</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12.a Надавати розвитковим країнам допомогу в нарощуванні їх науково-технічного потенціалу для переходу до більш раціональних моделей споживання і виробництва</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12.b Розробляти і впроваджувати інструменти моніторингу впливу на сталий розвиток стійкого туризму, який сприяє створенню робочих місць, розвитку місцевої культури та виробництву місцевої продукції</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12.c Раціоналізувати неефективне субсидування використання викопного палива, що веде до його марнотратного споживання, за допомогою усунення ринкових диспропорцій з урахуванням національних умов, у тому числі через реорганізацію оподаткування та поступову відмову від шкідливих субсидій там, де вони існують, для обліку їх екологічних наслідків, повною мірою беручи до уваги особливі потреби й умови розвиткових країн і зводячи до мінімуму можливі негативні наслідки для їх розвитку так, щоб захистити інтереси нужденних і вразливих груп населення</a:t>
            </a:r>
            <a:endParaRPr lang="az-Latn-AZ" sz="2800" b="0" u="none" strike="noStrike">
              <a:solidFill>
                <a:srgbClr val="FFFFFF"/>
              </a:solidFill>
              <a:effectLst/>
              <a:uFillTx/>
              <a:latin typeface="Arial"/>
            </a:endParaRPr>
          </a:p>
        </p:txBody>
      </p:sp>
      <p:pic>
        <p:nvPicPr>
          <p:cNvPr id="514" name="Рисунок 1"/>
          <p:cNvPicPr/>
          <p:nvPr/>
        </p:nvPicPr>
        <p:blipFill>
          <a:blip r:embed="rId2"/>
          <a:stretch/>
        </p:blipFill>
        <p:spPr>
          <a:xfrm>
            <a:off x="17289720" y="3767040"/>
            <a:ext cx="4285800" cy="4319640"/>
          </a:xfrm>
          <a:prstGeom prst="rect">
            <a:avLst/>
          </a:prstGeom>
          <a:noFill/>
          <a:ln w="0">
            <a:noFill/>
          </a:ln>
        </p:spPr>
      </p:pic>
      <p:sp>
        <p:nvSpPr>
          <p:cNvPr id="515" name="Прямоугольник 3"/>
          <p:cNvSpPr/>
          <p:nvPr/>
        </p:nvSpPr>
        <p:spPr>
          <a:xfrm>
            <a:off x="15379560" y="10426680"/>
            <a:ext cx="7997760" cy="181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uk-UA" sz="2800" b="0" u="none" strike="noStrike">
                <a:solidFill>
                  <a:schemeClr val="dk1"/>
                </a:solidFill>
                <a:effectLst/>
                <a:uFillTx/>
                <a:latin typeface="Calibri"/>
              </a:rPr>
              <a:t>Державні органи мають створювати умови, зокрема контролювати правдиве висвітлення інформації, і стимулювати відповідальне виробництво та споживання</a:t>
            </a:r>
            <a:endParaRPr lang="az-Latn-AZ" sz="28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12</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18"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sng" strike="noStrike">
                <a:solidFill>
                  <a:schemeClr val="dk1"/>
                </a:solidFill>
                <a:effectLst/>
                <a:uFillTx/>
                <a:latin typeface="Calibri"/>
              </a:rPr>
              <a:t>Upcycle Africa</a:t>
            </a:r>
            <a:r>
              <a:rPr lang="uk-UA" sz="3600" b="0" u="none" strike="noStrike">
                <a:solidFill>
                  <a:schemeClr val="dk1"/>
                </a:solidFill>
                <a:effectLst/>
                <a:uFillTx/>
                <a:latin typeface="Calibri"/>
              </a:rPr>
              <a:t> — житло з пластикових пляшок у Уганді. Пластикові пляшки, зібрані в довкіллі, заповнюють щільною землею і використовують як будівельний матеріал для доступного житла. Проєкт також створює робочі місця для жінок і молоді</a:t>
            </a:r>
            <a:r>
              <a:rPr sz="3600"/>
              <a:t/>
            </a:r>
            <a:br>
              <a:rPr sz="3600"/>
            </a:b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http://doi.org/10.14311/APP.2022.38.0642</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У Німеччині реалізовано комплекс ініціатив, спрямованих на сталий розвиток, зокрема через переробку відходів, використання відновлюваних джерел енергії та підтримку сталого споживання. Ці ініціативи включають програми з освіти населення та заохочення до сталого споживання.</a:t>
            </a:r>
            <a:r>
              <a:rPr sz="3600"/>
              <a:t/>
            </a:r>
            <a:br>
              <a:rPr sz="3600"/>
            </a:b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3"/>
              </a:rPr>
              <a:t>https://gruenderatelier.de/sustainable-consumption-and-production-examples-for-companies-sdg12/</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519" name="Рисунок 1"/>
          <p:cNvPicPr/>
          <p:nvPr/>
        </p:nvPicPr>
        <p:blipFill>
          <a:blip r:embed="rId4"/>
          <a:stretch/>
        </p:blipFill>
        <p:spPr>
          <a:xfrm>
            <a:off x="15527160" y="10509480"/>
            <a:ext cx="16070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21" name="Текст 1"/>
          <p:cNvSpPr/>
          <p:nvPr/>
        </p:nvSpPr>
        <p:spPr>
          <a:xfrm>
            <a:off x="1321560" y="2418840"/>
            <a:ext cx="1316520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Індустрія "швидкої моди" сприяє надмірному споживанню та утворенню відходів через швидкий обіг товарів та низьку якість продукції. Це призводить до значного забруднення довкілля, зокрема через використання синтетичних матеріалів та хімічних речовин.</a:t>
            </a:r>
            <a:r>
              <a:rPr sz="3600"/>
              <a:t/>
            </a:r>
            <a:br>
              <a:rPr sz="3600"/>
            </a:b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https://en.wikipedia.org/wiki/Fast_fashion</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Зелений камуфляж або зелене відбілювання (Greenwashing) залишається одним з дієвих шахрайських інструментів задля обману відповідального споживача і спонукання його придбати шкідливий для здоров’я та довкілля товар. Вживання різних знаків, схожих на знаки сертифікації, написи на етикетках, не підтверджені жодним незалежним органом сертифікування, проведення екологічних кампаній у пресі без реальної зміни виробничої політики — це типові приклади грінвошингу</a:t>
            </a:r>
            <a:r>
              <a:rPr sz="3600"/>
              <a:t/>
            </a:r>
            <a:br>
              <a:rPr sz="3600"/>
            </a:br>
            <a:r>
              <a:rPr lang="uk-UA" sz="3600" b="0" u="none" strike="noStrike">
                <a:solidFill>
                  <a:schemeClr val="dk1"/>
                </a:solidFill>
                <a:effectLst/>
                <a:uFillTx/>
                <a:latin typeface="Calibri"/>
              </a:rPr>
              <a:t> (</a:t>
            </a:r>
            <a:r>
              <a:rPr lang="uk-UA" sz="3600" b="0" u="sng" strike="noStrike">
                <a:solidFill>
                  <a:schemeClr val="dk1"/>
                </a:solidFill>
                <a:effectLst/>
                <a:uFillTx/>
                <a:latin typeface="Calibri"/>
                <a:hlinkClick r:id="rId3"/>
              </a:rPr>
              <a:t>https://www.savednipro.org/greenwashing/</a:t>
            </a:r>
            <a:endParaRPr lang="az-Latn-AZ" sz="3600" b="0" u="none" strike="noStrike">
              <a:solidFill>
                <a:srgbClr val="FFFFFF"/>
              </a:solidFill>
              <a:effectLst/>
              <a:uFillTx/>
              <a:latin typeface="Arial"/>
            </a:endParaRPr>
          </a:p>
        </p:txBody>
      </p:sp>
      <p:pic>
        <p:nvPicPr>
          <p:cNvPr id="522" name="Рисунок 1"/>
          <p:cNvPicPr/>
          <p:nvPr/>
        </p:nvPicPr>
        <p:blipFill>
          <a:blip r:embed="rId4"/>
          <a:stretch/>
        </p:blipFill>
        <p:spPr>
          <a:xfrm>
            <a:off x="15714360" y="10509480"/>
            <a:ext cx="16070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13</a:t>
            </a:r>
            <a:r>
              <a:rPr sz="12200"/>
              <a:t/>
            </a:r>
            <a:br>
              <a:rPr sz="12200"/>
            </a:br>
            <a:r>
              <a:rPr lang="uk-UA" sz="9600" b="1" u="none" strike="noStrike">
                <a:solidFill>
                  <a:srgbClr val="4D4D4D"/>
                </a:solidFill>
                <a:effectLst/>
                <a:uFillTx/>
                <a:latin typeface="TITILLIUMMAPS29L-400WT"/>
              </a:rPr>
              <a:t>Боротьба зi зміною клімату</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Текст 1"/>
          <p:cNvSpPr/>
          <p:nvPr/>
        </p:nvSpPr>
        <p:spPr>
          <a:xfrm>
            <a:off x="887400" y="2091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13. Боротьба зi зміною клімату</a:t>
            </a:r>
            <a:endParaRPr lang="az-Latn-AZ" sz="80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13.1 Підвищити опірність і здатність адаптуватися до небезпечних кліматичних явищ і стихійних лих у всіх країнах</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13.2 Включити заходи реагування на зміну клімату в політику, стратегії та планування на національному рівні</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13.3 Поліпшити просвітництво, поширення інформації і можливості людей та установ щодо пом’якшення гостроти та послаблення наслідків зміни клімату, адаптації до них і раннього попередження</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13.а Виконати взяте на себе розвиненими країнами, які є учасниками Рамкової конвенції Організації Об’єднаних Націй про зміну клімату, зобов’язання досягти мети щорічної мобілізації до 2020 року загальними зусиллями 100 млрд дол. США з усіх джерел для задоволення потреб розвиткових країн в контексті прийняття конструктивних заходів щодо пом’якшення гостроти наслідків зміни клімату та забезпечення прозорості їх здійснення, а також забезпечити повномасштабне функціонування Зеленого кліматичного фонду через його капіталізацію в найкоротші можливі терміни</a:t>
            </a:r>
            <a:endParaRPr lang="az-Latn-AZ" sz="2800" b="0" u="none" strike="noStrike">
              <a:solidFill>
                <a:srgbClr val="FFFFFF"/>
              </a:solidFill>
              <a:effectLst/>
              <a:uFillTx/>
              <a:latin typeface="Arial"/>
            </a:endParaRPr>
          </a:p>
          <a:p>
            <a:pPr defTabSz="914400">
              <a:lnSpc>
                <a:spcPct val="90000"/>
              </a:lnSpc>
              <a:spcBef>
                <a:spcPts val="1001"/>
              </a:spcBef>
            </a:pPr>
            <a:r>
              <a:rPr lang="uk-UA" sz="2800" b="0" u="none" strike="noStrike">
                <a:solidFill>
                  <a:schemeClr val="dk1"/>
                </a:solidFill>
                <a:effectLst/>
                <a:uFillTx/>
                <a:latin typeface="Calibri"/>
              </a:rPr>
              <a:t>13.b Сприяти створенню механізмів зі зміцнення можливостей планування й управління, пов’язаних зі зміною клімату, в найменш розвинених країнах і малих острівних державах, що розвиваються, приділяючи, зокрема, підвищену увагу жінкам, молоді, а також місцевим і маргіналізованим громадам</a:t>
            </a:r>
            <a:endParaRPr lang="az-Latn-AZ" sz="28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525" name="Рисунок 1"/>
          <p:cNvPicPr/>
          <p:nvPr/>
        </p:nvPicPr>
        <p:blipFill>
          <a:blip r:embed="rId2"/>
          <a:stretch/>
        </p:blipFill>
        <p:spPr>
          <a:xfrm>
            <a:off x="17393760" y="3622320"/>
            <a:ext cx="42969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13</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28" name="Текст 1"/>
          <p:cNvSpPr/>
          <p:nvPr/>
        </p:nvSpPr>
        <p:spPr>
          <a:xfrm>
            <a:off x="870480" y="2226240"/>
            <a:ext cx="136346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Прийнятий у 2015 р. Plan Vélo очільницею міста Парижа Анн Ідальго зі стартовими інвестиціями 150 млн. євро перетворив це місто на велосипедне. Це дозволило не лише усунути транспортні викиди парникових газів, але й подолати одвічну паризьку проблему дорожніх заторів, що примножувала викиди парникових газів. Лише за один рік з жовтня 2022 до жовтня 2023 р. Кількість велосипедистів зросла вдвічі. Виділено 2 млрд. євро на розвиток велосипедного руху у всій Франції (</a:t>
            </a:r>
            <a:r>
              <a:rPr lang="uk-UA" sz="3600" b="0" u="sng" strike="noStrike">
                <a:solidFill>
                  <a:schemeClr val="dk1"/>
                </a:solidFill>
                <a:effectLst/>
                <a:uFillTx/>
                <a:latin typeface="Calibri"/>
                <a:hlinkClick r:id="rId2"/>
              </a:rPr>
              <a:t>https://en.futuroprossimo.it/2024/03/parigi-incredibile-boom-di-bici-il-plan-velo-ha-vinto-la-citta-e-irriconoscibile/</a:t>
            </a:r>
            <a:r>
              <a:rPr lang="uk-UA" sz="3600" b="0" u="none" strike="noStrike">
                <a:solidFill>
                  <a:schemeClr val="dk1"/>
                </a:solidFill>
                <a:effectLst/>
                <a:uFillTx/>
                <a:latin typeface="Calibri"/>
              </a:rPr>
              <a:t>). Доповнюють картину зелені покрівлі, які здатні повністю скомпенсувати додаткові викиди вуглекислого газу від більш інтенсивного дихання.</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Лос-Анджелес реалізує ініціативу "Зелений новий курс", яка включає заходи з енергоефективності, розвитку відновлюваних джерел енергії та зменшення викидів парникових газів. Ця ініціатива є частиною зусиль міста щодо досягнення ЦСР 13 та сприяє зменшенню впливу зміни клімату на місцеву громаду. (</a:t>
            </a:r>
            <a:r>
              <a:rPr lang="uk-UA" sz="3600" b="0" u="sng" strike="noStrike">
                <a:solidFill>
                  <a:schemeClr val="dk1"/>
                </a:solidFill>
                <a:effectLst/>
                <a:uFillTx/>
                <a:latin typeface="Calibri"/>
                <a:hlinkClick r:id="rId3"/>
              </a:rPr>
              <a:t>https://sdg.lacity.gov/our-work/projects/case-study-climate-action</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529" name="Рисунок 1"/>
          <p:cNvPicPr/>
          <p:nvPr/>
        </p:nvPicPr>
        <p:blipFill>
          <a:blip r:embed="rId4"/>
          <a:stretch/>
        </p:blipFill>
        <p:spPr>
          <a:xfrm>
            <a:off x="16038720" y="10496880"/>
            <a:ext cx="161100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31"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Війна росії проти України є злочином проти довкілля. За даними ГО Екодія протягом війни зафіксовано понад 1500 випадків з серйозними наслідками для довкілля — пожежі на нафтобазах та автозаправних станціях, пошкодження промислових підприємств тощо.</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Тільки в одній пожежі на Калинівці 24 березня 2022 р. викинуто парникових газів: 19,9 тонн діоксиду вуглецю, 8 тонн діоксиду азоту тощо.</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 (</a:t>
            </a:r>
            <a:r>
              <a:rPr lang="uk-UA" sz="3600" b="0" u="sng" strike="noStrike">
                <a:solidFill>
                  <a:schemeClr val="dk1"/>
                </a:solidFill>
                <a:effectLst/>
                <a:uFillTx/>
                <a:latin typeface="Calibri"/>
                <a:hlinkClick r:id="rId2"/>
              </a:rPr>
              <a:t>https://ecoaction.org.ua/1500-vypadkiv-shkody-dovkilliu.html</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532" name="Рисунок 1"/>
          <p:cNvPicPr/>
          <p:nvPr/>
        </p:nvPicPr>
        <p:blipFill>
          <a:blip r:embed="rId3"/>
          <a:stretch/>
        </p:blipFill>
        <p:spPr>
          <a:xfrm>
            <a:off x="15763320" y="10408680"/>
            <a:ext cx="161100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14</a:t>
            </a:r>
            <a:r>
              <a:rPr sz="12200"/>
              <a:t/>
            </a:r>
            <a:br>
              <a:rPr sz="12200"/>
            </a:br>
            <a:r>
              <a:rPr lang="uk-UA" sz="9600" b="1" u="none" strike="noStrike">
                <a:solidFill>
                  <a:srgbClr val="4D4D4D"/>
                </a:solidFill>
                <a:effectLst/>
                <a:uFillTx/>
                <a:latin typeface="TITILLIUMMAPS29L-400WT"/>
              </a:rPr>
              <a:t>Збереження морських ресурсів</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sz="12200"/>
              <a:t/>
            </a:r>
            <a:br>
              <a:rPr sz="12200"/>
            </a:br>
            <a:r>
              <a:rPr lang="uk-UA" sz="12200" b="0" u="none" strike="noStrike">
                <a:solidFill>
                  <a:srgbClr val="4D4D4D"/>
                </a:solidFill>
                <a:effectLst/>
                <a:uFillTx/>
                <a:latin typeface="TITILLIUMMAPS29L-400WT"/>
              </a:rPr>
              <a:t>Ціль 1</a:t>
            </a:r>
            <a:r>
              <a:rPr sz="12200"/>
              <a:t/>
            </a:r>
            <a:br>
              <a:rPr sz="12200"/>
            </a:br>
            <a:r>
              <a:rPr lang="uk-UA" sz="9600" b="1" u="none" strike="noStrike">
                <a:solidFill>
                  <a:srgbClr val="4D4D4D"/>
                </a:solidFill>
                <a:effectLst/>
                <a:uFillTx/>
                <a:latin typeface="TITILLIUMMAPS29L-400WT"/>
              </a:rPr>
              <a:t>Подолання бідності</a:t>
            </a: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Текст 1"/>
          <p:cNvSpPr/>
          <p:nvPr/>
        </p:nvSpPr>
        <p:spPr>
          <a:xfrm>
            <a:off x="672120" y="2157840"/>
            <a:ext cx="1437660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14. Збереження морських ресурсів</a:t>
            </a:r>
            <a:endParaRPr lang="az-Latn-AZ" sz="80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14.1 До 2025 року забезпечити запобігання та суттєве скорочення будь-якого забруднення морського середовища, у тому числі внаслідок діяльності на суші, включаючи забруднення морським сміттям і поживними речовинами</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14.2 До 2020 року забезпечити раціональне використання і захист морських та прибережних екосистем для запобігання значному негативному впливу, у тому числі через підвищення стійкості цих екосистем, і вжити заходів щодо їх відновлення для забезпечення гарного екологічного стану та продуктивності океанів</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14.3 Мінімізувати і ліквідувати наслідки закислення океану, в тому числі завдяки розвитку наукового співробітництва на всіх рівнях</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14.4 До 2020 року забезпечити ефективне регулювання видобутку і покласти край перелову, незаконному, незареєстрованому та неврегульованому рибному промислу і згубній рибопромисловій практиці, а також виконати науково обґрунтовані плани господарської діяльності для відновлення рибних запасів у найкоротші можливі терміни, довівши їх до принаймні таких рівнів, які здатні забезпечувати максимальний екологічно раціональний улов з урахуванням біологічних характеристик цих запасів</a:t>
            </a:r>
            <a:endParaRPr lang="az-Latn-AZ" sz="32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535" name="Рисунок 3"/>
          <p:cNvPicPr/>
          <p:nvPr/>
        </p:nvPicPr>
        <p:blipFill>
          <a:blip r:embed="rId2"/>
          <a:stretch/>
        </p:blipFill>
        <p:spPr>
          <a:xfrm>
            <a:off x="17351280" y="3484080"/>
            <a:ext cx="44121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Текст 1"/>
          <p:cNvSpPr/>
          <p:nvPr/>
        </p:nvSpPr>
        <p:spPr>
          <a:xfrm>
            <a:off x="840960" y="2271600"/>
            <a:ext cx="13905720" cy="987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14. Збереження морських ресурсів</a:t>
            </a:r>
            <a:endParaRPr lang="az-Latn-AZ" sz="80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14.5 До 2020 року охопити природоохоронними заходами принаймні 10 % прибережних і морських районів відповідно до національного законодавства і міжнародного права та на основі найкращої наявної наукової інформації</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14.6 До 2020 року заборонити деякі форми субсидій для рибного промислу, що сприяють створенню надмірних потужностей і перелову, скасувати субсидії, що сприяють незаконному, незареєстрованому та неврегульованому рибному промислу, й утримуватися від введення нових таких субсидій, визнаючи, що належне та ефективне застосування особливого і диференційованого режиму щодо розвиткових та найменш розвинених країн має бути невід’ємною частиною переговорів з питання про субсидування рибного промислу, які ведуться в рамках Світової організації торгівлі </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14.7 До 2030 року підвищити економічні вигоди, одержувані малими розвитковими острівними державами і найменш розвиненими країнами від екологічно раціонального використання морських ресурсів, у тому числі завдяки екологічно раціональній організації рибного господарства, аквакультури і туризму</a:t>
            </a:r>
            <a:endParaRPr lang="az-Latn-AZ" sz="32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537" name="Рисунок 3"/>
          <p:cNvPicPr/>
          <p:nvPr/>
        </p:nvPicPr>
        <p:blipFill>
          <a:blip r:embed="rId2"/>
          <a:stretch/>
        </p:blipFill>
        <p:spPr>
          <a:xfrm>
            <a:off x="17351280" y="3484080"/>
            <a:ext cx="44121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Текст 1"/>
          <p:cNvSpPr/>
          <p:nvPr/>
        </p:nvSpPr>
        <p:spPr>
          <a:xfrm>
            <a:off x="887400" y="2343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14. Збереження морських ресурсів</a:t>
            </a:r>
            <a:endParaRPr lang="az-Latn-AZ" sz="80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14.а Збільшити обсяг наукових знань, розширити наукові дослідження і забезпечити передачу морських технологій з урахуванням Критеріїв та керівних принципів щодо передачі морських технологій, розроблених Міжурядовою океанографічною комісією, щоб поліпшити екологічний стан океанської середовища і підвищити внесок морського біорізноманіття у розвиток розвиткових країн, особливо малих розвиткових острівних держав і найменш розвинених країн</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14.b Забезпечити доступ дрібних господарств, що займаються кустарним рибним промислом, до морських ресурсів та ринків</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14.с Поліпшити роботу зі збереження та раціонального використання океанів і їх ресурсів через дотримання норм міжнародного права, закріплених у Конвенції Організації Об’єднаних Націй з морського права, що, як зазначено в пункті 158 документа «Майбутнє, якого ми прагнемо», закладає юридичну базу для збереження та раціонального використання Світового океану і його ресурсів</a:t>
            </a:r>
            <a:endParaRPr lang="az-Latn-AZ" sz="32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539" name="Рисунок 3"/>
          <p:cNvPicPr/>
          <p:nvPr/>
        </p:nvPicPr>
        <p:blipFill>
          <a:blip r:embed="rId2"/>
          <a:stretch/>
        </p:blipFill>
        <p:spPr>
          <a:xfrm>
            <a:off x="17351280" y="3484080"/>
            <a:ext cx="44121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14</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42"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000" b="0" u="none" strike="noStrike">
                <a:solidFill>
                  <a:schemeClr val="dk1"/>
                </a:solidFill>
                <a:effectLst/>
                <a:uFillTx/>
                <a:latin typeface="Calibri"/>
              </a:rPr>
              <a:t>ECOncrete – спеціальний бетон для морських споруд (берегоукріплення, набережні), що сприяють росту водоростей, ракоподібних та інших організмів задля підтримання біорізноманіття. У порту Віго (Іспанія) вже за кілька місяців після установки спостерігається колонізація водоростей, крабів, слимаків та інших видів (</a:t>
            </a:r>
            <a:r>
              <a:rPr lang="uk-UA" sz="3000" b="0" u="sng" strike="noStrike">
                <a:solidFill>
                  <a:schemeClr val="dk1"/>
                </a:solidFill>
                <a:effectLst/>
                <a:uFillTx/>
                <a:latin typeface="Calibri"/>
                <a:hlinkClick r:id="rId2"/>
              </a:rPr>
              <a:t>https://econcretetech.com/blogcat/econcretes-contribution-to-sdg14</a:t>
            </a:r>
            <a:r>
              <a:rPr lang="uk-UA" sz="3000" b="0" u="none" strike="noStrike">
                <a:solidFill>
                  <a:schemeClr val="dk1"/>
                </a:solidFill>
                <a:effectLst/>
                <a:uFillTx/>
                <a:latin typeface="Calibri"/>
              </a:rPr>
              <a:t>)</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000" b="0" u="none" strike="noStrike">
                <a:solidFill>
                  <a:schemeClr val="dk1"/>
                </a:solidFill>
                <a:effectLst/>
                <a:uFillTx/>
                <a:latin typeface="Calibri"/>
              </a:rPr>
              <a:t>Проєкт </a:t>
            </a:r>
            <a:r>
              <a:rPr lang="uk-UA" sz="3000" b="0" u="sng" strike="noStrike">
                <a:solidFill>
                  <a:schemeClr val="dk1"/>
                </a:solidFill>
                <a:effectLst/>
                <a:uFillTx/>
                <a:latin typeface="Calibri"/>
              </a:rPr>
              <a:t>Seabin</a:t>
            </a:r>
            <a:r>
              <a:rPr lang="uk-UA" sz="3000" b="0" u="none" strike="noStrike">
                <a:solidFill>
                  <a:schemeClr val="dk1"/>
                </a:solidFill>
                <a:effectLst/>
                <a:uFillTx/>
                <a:latin typeface="Calibri"/>
              </a:rPr>
              <a:t> передбачає встановлення спеціальних пристроїв у портах, які збирають сміття з поверхні води. Ці пристрої ефективно зменшують кількість пластику та іншого сміття в прибережних зонах (</a:t>
            </a:r>
            <a:r>
              <a:rPr lang="uk-UA" sz="3000" b="0" u="sng" strike="noStrike">
                <a:solidFill>
                  <a:schemeClr val="dk1"/>
                </a:solidFill>
                <a:effectLst/>
                <a:uFillTx/>
                <a:latin typeface="Calibri"/>
                <a:hlinkClick r:id="rId3"/>
              </a:rPr>
              <a:t>https://seabin.io/</a:t>
            </a:r>
            <a:r>
              <a:rPr lang="uk-UA" sz="3000" b="0" u="none" strike="noStrike">
                <a:solidFill>
                  <a:schemeClr val="dk1"/>
                </a:solidFill>
                <a:effectLst/>
                <a:uFillTx/>
                <a:latin typeface="Calibri"/>
              </a:rPr>
              <a:t>). Кожен фільтр прокачує 55 м</a:t>
            </a:r>
            <a:r>
              <a:rPr lang="uk-UA" sz="3000" b="0" u="none" strike="noStrike" baseline="30000">
                <a:solidFill>
                  <a:schemeClr val="dk1"/>
                </a:solidFill>
                <a:effectLst/>
                <a:uFillTx/>
                <a:latin typeface="Calibri"/>
              </a:rPr>
              <a:t>3</a:t>
            </a:r>
            <a:r>
              <a:rPr lang="uk-UA" sz="3000" b="0" u="none" strike="noStrike">
                <a:solidFill>
                  <a:schemeClr val="dk1"/>
                </a:solidFill>
                <a:effectLst/>
                <a:uFillTx/>
                <a:latin typeface="Calibri"/>
              </a:rPr>
              <a:t>/год води з верхнього шару завтовшки 10 мм і вилучає пластик, мікропластик, волокна, сліди оливи та палива у спеціальний пакет, здатний утримувати до 20 кг. Може працювати від сонячної енергії. </a:t>
            </a:r>
            <a:endParaRPr lang="az-Latn-AZ" sz="30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000" b="0" u="none" strike="noStrike">
                <a:solidFill>
                  <a:schemeClr val="dk1"/>
                </a:solidFill>
                <a:effectLst/>
                <a:uFillTx/>
                <a:latin typeface="Calibri"/>
              </a:rPr>
              <a:t>Проєкт </a:t>
            </a:r>
            <a:r>
              <a:rPr lang="uk-UA" sz="3000" b="0" u="sng" strike="noStrike">
                <a:solidFill>
                  <a:schemeClr val="dk1"/>
                </a:solidFill>
                <a:effectLst/>
                <a:uFillTx/>
                <a:latin typeface="Calibri"/>
              </a:rPr>
              <a:t>The Ocean Cleanup</a:t>
            </a:r>
            <a:r>
              <a:rPr lang="uk-UA" sz="3000" b="0" u="none" strike="noStrike">
                <a:solidFill>
                  <a:schemeClr val="dk1"/>
                </a:solidFill>
                <a:effectLst/>
                <a:uFillTx/>
                <a:latin typeface="Calibri"/>
              </a:rPr>
              <a:t> позиціюється як найбільше очищення в історії. Він спрямований на розроблення технологій для очищення океану від пластикового сміття. Спеціальні системи дозволяють збирати значну кількість пластику з Тихого океану. Станом на 2024 рік це 20 тис. тонн сміття. (</a:t>
            </a:r>
            <a:r>
              <a:rPr lang="uk-UA" sz="3000" b="0" u="sng" strike="noStrike">
                <a:solidFill>
                  <a:schemeClr val="dk1"/>
                </a:solidFill>
                <a:effectLst/>
                <a:uFillTx/>
                <a:latin typeface="Calibri"/>
                <a:hlinkClick r:id="rId4"/>
              </a:rPr>
              <a:t>https://theoceancleanup.com</a:t>
            </a:r>
            <a:r>
              <a:rPr lang="uk-UA" sz="3000" b="0" u="none" strike="noStrike">
                <a:solidFill>
                  <a:schemeClr val="dk1"/>
                </a:solidFill>
                <a:effectLst/>
                <a:uFillTx/>
                <a:latin typeface="Calibri"/>
              </a:rPr>
              <a:t>)</a:t>
            </a:r>
            <a:endParaRPr lang="az-Latn-AZ" sz="3000" b="0" u="none" strike="noStrike">
              <a:solidFill>
                <a:srgbClr val="FFFFFF"/>
              </a:solidFill>
              <a:effectLst/>
              <a:uFillTx/>
              <a:latin typeface="Arial"/>
            </a:endParaRPr>
          </a:p>
        </p:txBody>
      </p:sp>
      <p:pic>
        <p:nvPicPr>
          <p:cNvPr id="543" name="Рисунок 6"/>
          <p:cNvPicPr/>
          <p:nvPr/>
        </p:nvPicPr>
        <p:blipFill>
          <a:blip r:embed="rId5"/>
          <a:stretch/>
        </p:blipFill>
        <p:spPr>
          <a:xfrm>
            <a:off x="15687720" y="10464480"/>
            <a:ext cx="165456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45" name="Текст 1"/>
          <p:cNvSpPr/>
          <p:nvPr/>
        </p:nvSpPr>
        <p:spPr>
          <a:xfrm>
            <a:off x="980640" y="2418840"/>
            <a:ext cx="1231776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000" b="0" u="sng" strike="noStrike">
                <a:solidFill>
                  <a:schemeClr val="dk1"/>
                </a:solidFill>
                <a:effectLst/>
                <a:uFillTx/>
                <a:latin typeface="Calibri"/>
              </a:rPr>
              <a:t>Війна росії проти України є злочином проти довкілля. </a:t>
            </a:r>
            <a:r>
              <a:rPr lang="uk-UA" sz="3000" b="0" u="none" strike="noStrike">
                <a:solidFill>
                  <a:schemeClr val="dk1"/>
                </a:solidFill>
                <a:effectLst/>
                <a:uFillTx/>
                <a:latin typeface="Calibri"/>
              </a:rPr>
              <a:t>25 лютого 2022 р. відбувся російський обстріл молдовського танкера Millennial Spirit, який віз понад 500 тонн палива. Чотири місяці танкер дрейфував без управління. 7 липня того ж року відбувся повторний російський обстріл. Було зафіксовано пожежу, а потім — нафтову пляму на його місці. Подібні плями є кисненепроникними плівками, які перешкоджають диханню підводних мешканців. Самі нафтопродукти є токсичними для більшості організмів.  </a:t>
            </a:r>
            <a:r>
              <a:rPr lang="uk-UA" sz="3000" b="0" u="sng" strike="noStrike">
                <a:solidFill>
                  <a:schemeClr val="dk1"/>
                </a:solidFill>
                <a:effectLst/>
                <a:uFillTx/>
                <a:latin typeface="Calibri"/>
              </a:rPr>
              <a:t>(</a:t>
            </a:r>
            <a:r>
              <a:rPr lang="uk-UA" sz="3000" b="0" u="sng" strike="noStrike">
                <a:solidFill>
                  <a:schemeClr val="dk1"/>
                </a:solidFill>
                <a:effectLst/>
                <a:uFillTx/>
                <a:latin typeface="Calibri"/>
                <a:hlinkClick r:id="rId2"/>
              </a:rPr>
              <a:t>https://ecoaction.org.ua/1500-vypadkiv-shkody-dovkilliu.html</a:t>
            </a:r>
            <a:r>
              <a:rPr lang="uk-UA" sz="3000" b="0" u="none" strike="noStrike">
                <a:solidFill>
                  <a:schemeClr val="dk1"/>
                </a:solidFill>
                <a:effectLst/>
                <a:uFillTx/>
                <a:latin typeface="Calibri"/>
              </a:rPr>
              <a:t>). Чи танкер затонув разом з залишками нафтопродуктів і коли може статися повторний вилив — інформації немає.</a:t>
            </a:r>
            <a:endParaRPr lang="az-Latn-AZ" sz="30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000" b="0" u="none" strike="noStrike">
                <a:solidFill>
                  <a:schemeClr val="dk1"/>
                </a:solidFill>
                <a:effectLst/>
                <a:uFillTx/>
                <a:latin typeface="Calibri"/>
              </a:rPr>
              <a:t>У чорному морі масово фіксують загибель дельфінів. Уперше їх помітили на узбережжі Туреччини біля протоки Босфор. Від моменту початку бойових дій пройшло дуже мало часу, що дозволяє з високою ймовірністю вважати це наслідком війни. Найбільшу кількість тіл знаходили саме під час активних бойових дій у Чорному морі — з травня до червня 2022 р. Вдалося зафіксувати біля тисячі випадків загибелі китоподібних, але скільки випадків не виявлено — невідомо. Основною версією є акустичний вплив підводних вибухів, що перевіряється в межах кримінального впровадження Одеською прокуратурою. (</a:t>
            </a:r>
            <a:r>
              <a:rPr lang="uk-UA" sz="3000" b="0" u="sng" strike="noStrike">
                <a:solidFill>
                  <a:schemeClr val="dk1"/>
                </a:solidFill>
                <a:effectLst/>
                <a:uFillTx/>
                <a:latin typeface="Calibri"/>
                <a:hlinkClick r:id="rId2"/>
              </a:rPr>
              <a:t>https://ecoaction.org.ua/1500-vypadkiv-shkody-dovkilliu.html</a:t>
            </a:r>
            <a:r>
              <a:rPr lang="uk-UA" sz="3000" b="0" u="none" strike="noStrike">
                <a:solidFill>
                  <a:schemeClr val="dk1"/>
                </a:solidFill>
                <a:effectLst/>
                <a:uFillTx/>
                <a:latin typeface="Calibri"/>
              </a:rPr>
              <a:t>)</a:t>
            </a:r>
            <a:endParaRPr lang="az-Latn-AZ" sz="3000" b="0" u="none" strike="noStrike">
              <a:solidFill>
                <a:srgbClr val="FFFFFF"/>
              </a:solidFill>
              <a:effectLst/>
              <a:uFillTx/>
              <a:latin typeface="Arial"/>
            </a:endParaRPr>
          </a:p>
        </p:txBody>
      </p:sp>
      <p:pic>
        <p:nvPicPr>
          <p:cNvPr id="546" name="Рисунок 6"/>
          <p:cNvPicPr/>
          <p:nvPr/>
        </p:nvPicPr>
        <p:blipFill>
          <a:blip r:embed="rId3"/>
          <a:stretch/>
        </p:blipFill>
        <p:spPr>
          <a:xfrm>
            <a:off x="15753600" y="10490760"/>
            <a:ext cx="165456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15</a:t>
            </a:r>
            <a:r>
              <a:rPr sz="12200"/>
              <a:t/>
            </a:r>
            <a:br>
              <a:rPr sz="12200"/>
            </a:br>
            <a:r>
              <a:rPr lang="uk-UA" sz="9600" b="1" u="none" strike="noStrike">
                <a:solidFill>
                  <a:srgbClr val="4D4D4D"/>
                </a:solidFill>
                <a:effectLst/>
                <a:uFillTx/>
                <a:latin typeface="TITILLIUMMAPS29L-400WT"/>
              </a:rPr>
              <a:t>Збереження екосистем суші</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Текст 1"/>
          <p:cNvSpPr/>
          <p:nvPr/>
        </p:nvSpPr>
        <p:spPr>
          <a:xfrm>
            <a:off x="912960" y="2271600"/>
            <a:ext cx="13834800" cy="100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15. Збереження екосистем суші</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15.1 До 2020 року забезпечити збереження, відновлення та раціональне використання наземних і внутрішніх прісноводних екосистем та їхніх послуг, у тому числі лісів, водно-болотних угідь, гір і посушливих земель, відповідно до зобов’язань, що випливають з міжнародних угод</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15.2 До 2020 року сприяти впровадженню методів раціонального використання всіх типів лісів, зупинити збезлісення, відновити деградовані ліси та значно розширити масштаби лісонасадження і лісовідновлення в усьому світі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15.3 До 2030 року вести боротьбу з опустелюванням, відновити деградовані землі та ґрунти, включаючи землі, що потерпають від опустелювання, засух і повеней, та прагнути, щоб у всьому світі не погіршувався стан земель</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15.4 До 2030 року забезпечити збереження гірських екосистем, у тому числі їх біорізноманіття, щоб підвищити їх здатність давати блага, необхідні для сталого розвитку</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15.5 Негайно вжити значущі заходи щодо стримування деградації природних середовищ існування, зупинити втрату біологічного різноманіття і до 2020 року забезпечити збереження та запобігання зникненню видів, що перебувають під загрозою вимирання</a:t>
            </a:r>
            <a:endParaRPr lang="az-Latn-AZ" sz="3000" b="0" u="none" strike="noStrike">
              <a:solidFill>
                <a:srgbClr val="FFFFFF"/>
              </a:solidFill>
              <a:effectLst/>
              <a:uFillTx/>
              <a:latin typeface="Arial"/>
            </a:endParaRPr>
          </a:p>
        </p:txBody>
      </p:sp>
      <p:pic>
        <p:nvPicPr>
          <p:cNvPr id="549" name="Рисунок 1"/>
          <p:cNvPicPr/>
          <p:nvPr/>
        </p:nvPicPr>
        <p:blipFill>
          <a:blip r:embed="rId2"/>
          <a:stretch/>
        </p:blipFill>
        <p:spPr>
          <a:xfrm>
            <a:off x="17728560" y="4255200"/>
            <a:ext cx="43765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Текст 1"/>
          <p:cNvSpPr/>
          <p:nvPr/>
        </p:nvSpPr>
        <p:spPr>
          <a:xfrm>
            <a:off x="887400" y="2307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15. Збереження екосистем суші</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15.6 Сприяти справедливому розподілу благ від використання генетичних ресурсів і допомагати забезпечувати належний доступ до таких ресурсів на умовах, погоджених на міжнародному рівні</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15.7 Негайно вжити заходів для того, щоб покласти край браконьєрству і контрабандній торгівлі охоронюваними видами флори й фауни, та вирішити проблеми, що стосуються як попиту на незаконні продукти живий природи, так і їх пропозиції</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15.8 До 2020 року вжити заходів щодо запобігання </a:t>
            </a:r>
            <a:r>
              <a:rPr lang="uk-UA" sz="3200" b="0" u="none" strike="noStrike">
                <a:solidFill>
                  <a:schemeClr val="dk1"/>
                </a:solidFill>
                <a:effectLst/>
                <a:uFillTx/>
                <a:latin typeface="Calibri"/>
              </a:rPr>
              <a:t>проникненню чужорідних </a:t>
            </a:r>
            <a:r>
              <a:rPr lang="uk-UA" sz="3000" b="0" u="none" strike="noStrike">
                <a:solidFill>
                  <a:schemeClr val="dk1"/>
                </a:solidFill>
                <a:effectLst/>
                <a:uFillTx/>
                <a:latin typeface="Calibri"/>
              </a:rPr>
              <a:t>інвазивних видів і щодо значного зменшення їх впливу на наземні та водні екосистеми, а також вжити заходів із запобігання обмеженню чисельності або знищенню пріоритетних видів</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15.9 До 2020 року забезпечити облік цінності екосистем і біологічного різноманіття в ході загальнонаціонального й місцевого планування та процесів розвитку, а також при розробці стратегій і планів скорочення масштабів бідності</a:t>
            </a:r>
            <a:endParaRPr lang="az-Latn-AZ" sz="3000" b="0" u="none" strike="noStrike">
              <a:solidFill>
                <a:srgbClr val="FFFFFF"/>
              </a:solidFill>
              <a:effectLst/>
              <a:uFillTx/>
              <a:latin typeface="Arial"/>
            </a:endParaRPr>
          </a:p>
        </p:txBody>
      </p:sp>
      <p:pic>
        <p:nvPicPr>
          <p:cNvPr id="551" name="Рисунок 1"/>
          <p:cNvPicPr/>
          <p:nvPr/>
        </p:nvPicPr>
        <p:blipFill>
          <a:blip r:embed="rId2"/>
          <a:stretch/>
        </p:blipFill>
        <p:spPr>
          <a:xfrm>
            <a:off x="17728560" y="4255200"/>
            <a:ext cx="43765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Текст 1"/>
          <p:cNvSpPr/>
          <p:nvPr/>
        </p:nvSpPr>
        <p:spPr>
          <a:xfrm>
            <a:off x="887400" y="2271600"/>
            <a:ext cx="1365588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15. Збереження екосистем суші</a:t>
            </a:r>
            <a:endParaRPr lang="az-Latn-AZ" sz="8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15.а Мобілізувати і значно збільшити фінансові ресурси з усіх джерел для збереження та раціонального використання біологічного різноманіття та екосистем</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15.b Мобілізувати значні ресурси з усіх джерел і на всіх рівнях для фінансування раціонального лісокористування та дати розвитковим країнам адекватні стимули для застосування таких методів управління, в тому числі для збереження та відновлення лісів</a:t>
            </a:r>
            <a:endParaRPr lang="az-Latn-AZ" sz="3000" b="0" u="none" strike="noStrike">
              <a:solidFill>
                <a:srgbClr val="FFFFFF"/>
              </a:solidFill>
              <a:effectLst/>
              <a:uFillTx/>
              <a:latin typeface="Arial"/>
            </a:endParaRPr>
          </a:p>
          <a:p>
            <a:pPr defTabSz="914400">
              <a:lnSpc>
                <a:spcPct val="90000"/>
              </a:lnSpc>
              <a:spcBef>
                <a:spcPts val="1001"/>
              </a:spcBef>
            </a:pPr>
            <a:r>
              <a:rPr lang="uk-UA" sz="3000" b="0" u="none" strike="noStrike">
                <a:solidFill>
                  <a:schemeClr val="dk1"/>
                </a:solidFill>
                <a:effectLst/>
                <a:uFillTx/>
                <a:latin typeface="Calibri"/>
              </a:rPr>
              <a:t>15.с Активізувати глобальні зусилля у боротьбі з браконьєрством і контрабандною торгівлею охоронюваними видами, у тому числі через розширення наявних у місцевого населення можливостей отримувати кошти до існування екологічно безпечним чином</a:t>
            </a:r>
            <a:endParaRPr lang="az-Latn-AZ" sz="3000" b="0" u="none" strike="noStrike">
              <a:solidFill>
                <a:srgbClr val="FFFFFF"/>
              </a:solidFill>
              <a:effectLst/>
              <a:uFillTx/>
              <a:latin typeface="Arial"/>
            </a:endParaRPr>
          </a:p>
        </p:txBody>
      </p:sp>
      <p:pic>
        <p:nvPicPr>
          <p:cNvPr id="553" name="Рисунок 1"/>
          <p:cNvPicPr/>
          <p:nvPr/>
        </p:nvPicPr>
        <p:blipFill>
          <a:blip r:embed="rId2"/>
          <a:stretch/>
        </p:blipFill>
        <p:spPr>
          <a:xfrm>
            <a:off x="17728560" y="4255200"/>
            <a:ext cx="437652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Текст 1"/>
          <p:cNvSpPr/>
          <p:nvPr/>
        </p:nvSpPr>
        <p:spPr>
          <a:xfrm>
            <a:off x="935640" y="2202840"/>
            <a:ext cx="1340712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 Подолання бідності</a:t>
            </a:r>
            <a:endParaRPr lang="az-Latn-AZ" sz="80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1.1 До 2030 року ліквідувати крайню бідність для всіх людей в усьому світі (нині крайня бідність визначається як проживання на суму менш ніж 1,90 дол. США на день)</a:t>
            </a:r>
            <a:endParaRPr lang="az-Latn-AZ" sz="2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1.2 До 2030 року скоротити частку чоловіків, жінок і дітей будь-якого віку, що живуть у злиднях у всіх їх проявах, згідно з національними визначеннями, принаймні наполовину</a:t>
            </a:r>
            <a:endParaRPr lang="az-Latn-AZ" sz="2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1.3 Запровадити на національному рівні належні системи і заходи соціального захисту для всіх, включаючи встановлення мінімальних рівнів, і до 2030 року досягти суттєвого охоплення бідних і уразливих верств населення</a:t>
            </a:r>
            <a:endParaRPr lang="az-Latn-AZ" sz="2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1.4 До 2030 року забезпечити, щоб всі чоловіки і жінки, особливо незаможні та вразливі, мали рівні права на економічні ресурси, а також доступ до базових послуг, володіння і розпорядження землею та іншими формами власності, успадкованого майна, природних ресурсів, відповідних нових технологій і фінансових послуг, включаючи мікрофінансування</a:t>
            </a:r>
            <a:endParaRPr lang="az-Latn-AZ" sz="2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1.5 До 2030 року підвищити життєстійкість малозабезпечених і осіб, які перебувають в уразливому становищі, зменшити їх незахищеність і вразливість перед викликаними зміною клімату екстремальними явищами та іншими економічними, соціальними й екологічними потрясіннями і лихами</a:t>
            </a:r>
            <a:endParaRPr lang="az-Latn-AZ" sz="2500" b="0" u="none" strike="noStrike">
              <a:solidFill>
                <a:srgbClr val="FFFFFF"/>
              </a:solidFill>
              <a:effectLst/>
              <a:uFillTx/>
              <a:latin typeface="Arial"/>
            </a:endParaRPr>
          </a:p>
          <a:p>
            <a:pPr defTabSz="914400">
              <a:lnSpc>
                <a:spcPct val="90000"/>
              </a:lnSpc>
              <a:spcBef>
                <a:spcPts val="1001"/>
              </a:spcBef>
            </a:pPr>
            <a:endParaRPr lang="az-Latn-AZ" sz="2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1.a Забезпчити мобілізацію значних ресурсів із найрізноманітніших джерел, у тому числі на основі активізації співпраці в цілях розвитку, щоб надати країнам, які розвиваються, особливо найменш розвиненим країнам, достатні та передбачувані кошти для здійснення програм і стратегій з ліквідації бідності в усіх її формах</a:t>
            </a:r>
            <a:endParaRPr lang="az-Latn-AZ" sz="25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2500" b="0" u="none" strike="noStrike">
                <a:solidFill>
                  <a:schemeClr val="dk1"/>
                </a:solidFill>
                <a:effectLst/>
                <a:uFillTx/>
                <a:latin typeface="Calibri"/>
              </a:rPr>
              <a:t>1.b Створити на національному, регіональному та міжнародному рівнях надійні стратегічні механізми, в основі яких лежали б стратегії розвитку, що враховують інтереси бідноти і гендерні аспекти, для сприяння прискореному інвестуванню в заходи щодо ліквідації бідності</a:t>
            </a:r>
            <a:endParaRPr lang="az-Latn-AZ" sz="25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391" name="Рисунок 1"/>
          <p:cNvPicPr/>
          <p:nvPr/>
        </p:nvPicPr>
        <p:blipFill>
          <a:blip r:embed="rId2"/>
          <a:stretch/>
        </p:blipFill>
        <p:spPr>
          <a:xfrm>
            <a:off x="17351280" y="3510000"/>
            <a:ext cx="433080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15</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56"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Стандарт LEED v5 вимагає лишити і захистити 40 % будівельного майданчика, відновити 20...40 % попередньо порушеної території і посадити мінімум 10 видів, які є характерні або адаптовані до місцевості. Відвести частину території під сад для запилювачів – мінімум 10 м² характерних для даної території квітучих рослин</a:t>
            </a:r>
            <a:r>
              <a:rPr lang="uk-UA" sz="3600" b="0" u="sng" strike="noStrike">
                <a:solidFill>
                  <a:schemeClr val="dk1"/>
                </a:solidFill>
                <a:effectLst/>
                <a:uFillTx/>
                <a:latin typeface="Calibri"/>
              </a:rPr>
              <a:t>.</a:t>
            </a:r>
            <a:r>
              <a:rPr lang="uk-UA" sz="3600" b="0" u="none" strike="noStrike">
                <a:solidFill>
                  <a:schemeClr val="dk1"/>
                </a:solidFill>
                <a:effectLst/>
                <a:uFillTx/>
                <a:latin typeface="Calibri"/>
              </a:rPr>
              <a:t> Тому всі об’єкти, сертифіковані LEED, передбачають збереження екосистем (</a:t>
            </a:r>
            <a:r>
              <a:rPr lang="uk-UA" sz="3600" b="0" u="sng" strike="noStrike">
                <a:solidFill>
                  <a:schemeClr val="dk1"/>
                </a:solidFill>
                <a:effectLst/>
                <a:uFillTx/>
                <a:latin typeface="Calibri"/>
                <a:hlinkClick r:id="rId2"/>
              </a:rPr>
              <a:t>https://www.usgbc.org/resources/leed-v5-reference-guides</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Вітчизняний стандарт </a:t>
            </a:r>
            <a:r>
              <a:rPr lang="uk-UA" sz="3600" b="0" u="sng" strike="noStrike">
                <a:solidFill>
                  <a:schemeClr val="dk1"/>
                </a:solidFill>
                <a:effectLst/>
                <a:uFillTx/>
                <a:latin typeface="Calibri"/>
              </a:rPr>
              <a:t>СЕМ 08.002.41.032</a:t>
            </a:r>
            <a:r>
              <a:rPr lang="uk-UA" sz="3600" b="0" u="none" strike="noStrike">
                <a:solidFill>
                  <a:schemeClr val="dk1"/>
                </a:solidFill>
                <a:effectLst/>
                <a:uFillTx/>
                <a:latin typeface="Calibri"/>
              </a:rPr>
              <a:t> (СОУ ОЕМ 08.002.41.032) рекомендує збільшувальне озеленення, тобто створити більше озеленених площ, ніж було до будівництва, завдяки зеленим конструкціям на будівлі, справжнім і фальшивим (без перебування людини) перголам, схилам тощо (</a:t>
            </a:r>
            <a:r>
              <a:rPr lang="uk-UA" sz="3600" b="0" u="sng" strike="noStrike">
                <a:solidFill>
                  <a:schemeClr val="dk1"/>
                </a:solidFill>
                <a:effectLst/>
                <a:uFillTx/>
                <a:latin typeface="Calibri"/>
                <a:hlinkClick r:id="rId3"/>
              </a:rPr>
              <a:t>https://livingplanet.org.ua/images/2025/28-02-2025-druga-redakciya.pdf</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557" name="Рисунок 1"/>
          <p:cNvPicPr/>
          <p:nvPr/>
        </p:nvPicPr>
        <p:blipFill>
          <a:blip r:embed="rId4"/>
          <a:stretch/>
        </p:blipFill>
        <p:spPr>
          <a:xfrm>
            <a:off x="15833880" y="10457640"/>
            <a:ext cx="164088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59" name="Текст 1"/>
          <p:cNvSpPr/>
          <p:nvPr/>
        </p:nvSpPr>
        <p:spPr>
          <a:xfrm>
            <a:off x="1321560" y="2418840"/>
            <a:ext cx="1197684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defTabSz="914400">
              <a:lnSpc>
                <a:spcPct val="90000"/>
              </a:lnSpc>
              <a:spcBef>
                <a:spcPts val="1001"/>
              </a:spcBef>
            </a:pP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Війна росії проти України є злочином проти довкілля. Згідно з Попереднім звітом щодо лісових пожеж у Європі, на Близькому Сході та в Північній Африці за 2024 рік, у 2024 році в Україні площа та кількість лісових пожеж досягли рекорду — понад 900000 гм</a:t>
            </a:r>
            <a:r>
              <a:rPr lang="uk-UA" sz="3600" b="0" u="none" strike="noStrike" baseline="30000">
                <a:solidFill>
                  <a:schemeClr val="dk1"/>
                </a:solidFill>
                <a:effectLst/>
                <a:uFillTx/>
                <a:latin typeface="Calibri"/>
              </a:rPr>
              <a:t>2</a:t>
            </a:r>
            <a:r>
              <a:rPr lang="uk-UA" sz="3600" b="0" u="none" strike="noStrike">
                <a:solidFill>
                  <a:schemeClr val="dk1"/>
                </a:solidFill>
                <a:effectLst/>
                <a:uFillTx/>
                <a:latin typeface="Calibri"/>
              </a:rPr>
              <a:t> та біля 2200 випадків, відповідно. (</a:t>
            </a:r>
            <a:r>
              <a:rPr lang="uk-UA" sz="3600" b="0" u="sng" strike="noStrike">
                <a:solidFill>
                  <a:schemeClr val="dk1"/>
                </a:solidFill>
                <a:effectLst/>
                <a:uFillTx/>
                <a:latin typeface="Calibri"/>
                <a:hlinkClick r:id="rId2"/>
              </a:rPr>
              <a:t>https://publications.jrc.ec.europa.eu/repository/handle/JRC141505</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p:txBody>
      </p:sp>
      <p:pic>
        <p:nvPicPr>
          <p:cNvPr id="560" name="Рисунок 1"/>
          <p:cNvPicPr/>
          <p:nvPr/>
        </p:nvPicPr>
        <p:blipFill>
          <a:blip r:embed="rId3"/>
          <a:stretch/>
        </p:blipFill>
        <p:spPr>
          <a:xfrm>
            <a:off x="15723720" y="10534680"/>
            <a:ext cx="164088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16</a:t>
            </a:r>
            <a:r>
              <a:rPr sz="12200"/>
              <a:t/>
            </a:r>
            <a:br>
              <a:rPr sz="12200"/>
            </a:br>
            <a:r>
              <a:rPr lang="uk-UA" sz="9600" b="1" u="none" strike="noStrike">
                <a:solidFill>
                  <a:srgbClr val="4D4D4D"/>
                </a:solidFill>
                <a:effectLst/>
                <a:uFillTx/>
                <a:latin typeface="TITILLIUMMAPS29L-400WT"/>
              </a:rPr>
              <a:t>Мир та справедливість</a:t>
            </a:r>
            <a:r>
              <a:rPr sz="9600"/>
              <a:t/>
            </a:r>
            <a:br>
              <a:rPr sz="9600"/>
            </a:br>
            <a:r>
              <a:rPr sz="4000"/>
              <a:t/>
            </a:r>
            <a:br>
              <a:rPr sz="40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Текст 1"/>
          <p:cNvSpPr/>
          <p:nvPr/>
        </p:nvSpPr>
        <p:spPr>
          <a:xfrm>
            <a:off x="874800" y="2356200"/>
            <a:ext cx="13852800" cy="962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16. Мир та справедливість</a:t>
            </a:r>
            <a:endParaRPr lang="az-Latn-AZ" sz="8000" b="0" u="none" strike="noStrike">
              <a:solidFill>
                <a:srgbClr val="FFFFFF"/>
              </a:solidFill>
              <a:effectLst/>
              <a:uFillTx/>
              <a:latin typeface="Arial"/>
            </a:endParaRPr>
          </a:p>
          <a:p>
            <a:pPr defTabSz="914400">
              <a:lnSpc>
                <a:spcPct val="90000"/>
              </a:lnSpc>
              <a:spcBef>
                <a:spcPts val="1001"/>
              </a:spcBef>
            </a:pP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16.1 Значно скоротити поширеність всіх форм насильства та зменшити показники смертності від цього явища в усьому світі</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16.2 Покласти край наругам, експлуатації, торгівлі й усім формам насильства і тортур щодо дітей</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16.3 Сприяти верховенству права на національному та міжнародному рівнях і забезпечити всім рівний доступ до правосуддя</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16.4 До 2030 року значно зменшити незаконні фінансові потоки та потоки зброї, активізувати діяльність з виявлення й повернення викрадених активів і вести боротьбу з усіма формами організованої злочинності</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16.5 Значно скоротити масштаби корупції та хабарництва у всіх їх формах</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16.6 Створити ефективні, підзвітні та прозорі установи на всіх рівнях</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16.7 Забезпечити відповідальне прийняття рішень репрезентативними органами на всіх рівнях за участі всіх верств суспільства</a:t>
            </a:r>
            <a:endParaRPr lang="az-Latn-AZ" sz="32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563" name="Рисунок 1"/>
          <p:cNvPicPr/>
          <p:nvPr/>
        </p:nvPicPr>
        <p:blipFill>
          <a:blip r:embed="rId2"/>
          <a:stretch/>
        </p:blipFill>
        <p:spPr>
          <a:xfrm>
            <a:off x="17277120" y="3556080"/>
            <a:ext cx="42861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Текст 1"/>
          <p:cNvSpPr/>
          <p:nvPr/>
        </p:nvSpPr>
        <p:spPr>
          <a:xfrm>
            <a:off x="852120" y="2271600"/>
            <a:ext cx="13823640" cy="907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8000" b="1" u="none" strike="noStrike">
                <a:solidFill>
                  <a:schemeClr val="dk1"/>
                </a:solidFill>
                <a:effectLst/>
                <a:uFillTx/>
                <a:latin typeface="Calibri"/>
              </a:rPr>
              <a:t>Ціль 16. Мир та справедливість</a:t>
            </a:r>
            <a:endParaRPr lang="az-Latn-AZ" sz="8000" b="0" u="none" strike="noStrike">
              <a:solidFill>
                <a:srgbClr val="FFFFFF"/>
              </a:solidFill>
              <a:effectLst/>
              <a:uFillTx/>
              <a:latin typeface="Arial"/>
            </a:endParaRPr>
          </a:p>
          <a:p>
            <a:pPr defTabSz="914400">
              <a:lnSpc>
                <a:spcPct val="90000"/>
              </a:lnSpc>
              <a:spcBef>
                <a:spcPts val="1001"/>
              </a:spcBef>
            </a:pP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16.8 Розширити й активізувати участь розвиткових країн у діяльності органів глобального регулювання</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16.9 До 2030 року забезпечити наявність у всіх людей законних посвідчень особистості, включаючи свідоцтва про народження</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16.10 Забезпечити доступ громадськості до інформації і захистити основні свободи відповідно до національного законодавства і міжнародних угод</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16.а Зміцнити відповідні національні установи, у тому числі завдяки міжнародній співпраці, для нарощування на всіх рівнях, зокрема у розвиткових країнах, потенціалу у справі запобігання насильству та боротьби з тероризмом і злочинністю</a:t>
            </a:r>
            <a:endParaRPr lang="az-Latn-AZ" sz="3200" b="0" u="none" strike="noStrike">
              <a:solidFill>
                <a:srgbClr val="FFFFFF"/>
              </a:solidFill>
              <a:effectLst/>
              <a:uFillTx/>
              <a:latin typeface="Arial"/>
            </a:endParaRPr>
          </a:p>
          <a:p>
            <a:pPr defTabSz="914400">
              <a:lnSpc>
                <a:spcPct val="90000"/>
              </a:lnSpc>
              <a:spcBef>
                <a:spcPts val="1001"/>
              </a:spcBef>
            </a:pPr>
            <a:r>
              <a:rPr lang="uk-UA" sz="3200" b="0" u="none" strike="noStrike">
                <a:solidFill>
                  <a:schemeClr val="dk1"/>
                </a:solidFill>
                <a:effectLst/>
                <a:uFillTx/>
                <a:latin typeface="Calibri"/>
              </a:rPr>
              <a:t>16.b Заохочувати й упроваджувати в життя недискримінаційні закони та політику в інтересах сталого розвитку</a:t>
            </a:r>
            <a:endParaRPr lang="az-Latn-AZ" sz="3200" b="0" u="none" strike="noStrike">
              <a:solidFill>
                <a:srgbClr val="FFFFFF"/>
              </a:solidFill>
              <a:effectLst/>
              <a:uFillTx/>
              <a:latin typeface="Arial"/>
            </a:endParaRPr>
          </a:p>
          <a:p>
            <a:pPr defTabSz="914400">
              <a:lnSpc>
                <a:spcPct val="90000"/>
              </a:lnSpc>
              <a:spcBef>
                <a:spcPts val="1001"/>
              </a:spcBef>
            </a:pPr>
            <a:endParaRPr lang="az-Latn-AZ" sz="3000" b="0" u="none" strike="noStrike">
              <a:solidFill>
                <a:srgbClr val="FFFFFF"/>
              </a:solidFill>
              <a:effectLst/>
              <a:uFillTx/>
              <a:latin typeface="Arial"/>
            </a:endParaRPr>
          </a:p>
        </p:txBody>
      </p:sp>
      <p:pic>
        <p:nvPicPr>
          <p:cNvPr id="565" name="Рисунок 1"/>
          <p:cNvPicPr/>
          <p:nvPr/>
        </p:nvPicPr>
        <p:blipFill>
          <a:blip r:embed="rId2"/>
          <a:stretch/>
        </p:blipFill>
        <p:spPr>
          <a:xfrm>
            <a:off x="17398080" y="3743280"/>
            <a:ext cx="4286160" cy="43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Практичний  кейс</a:t>
            </a:r>
            <a:r>
              <a:rPr sz="12200"/>
              <a:t/>
            </a:r>
            <a:br>
              <a:rPr sz="12200"/>
            </a:br>
            <a:r>
              <a:rPr lang="uk-UA" sz="12200" b="0" u="none" strike="noStrike">
                <a:solidFill>
                  <a:srgbClr val="4D4D4D"/>
                </a:solidFill>
                <a:effectLst/>
                <a:uFillTx/>
                <a:latin typeface="TITILLIUMMAPS29L-400WT"/>
              </a:rPr>
              <a:t>Ціль 16</a:t>
            </a:r>
            <a:endParaRPr lang="es-ES" sz="122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68" name="Текст 1"/>
          <p:cNvSpPr/>
          <p:nvPr/>
        </p:nvSpPr>
        <p:spPr>
          <a:xfrm>
            <a:off x="1283400" y="2226240"/>
            <a:ext cx="1322172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Успішні приклади досягнення цілі:</a:t>
            </a:r>
            <a:endParaRPr lang="az-Latn-AZ" sz="5400" b="0" u="none" strike="noStrike">
              <a:solidFill>
                <a:srgbClr val="FFFFFF"/>
              </a:solidFill>
              <a:effectLst/>
              <a:uFillTx/>
              <a:latin typeface="Arial"/>
            </a:endParaRPr>
          </a:p>
          <a:p>
            <a:pPr defTabSz="914400">
              <a:lnSpc>
                <a:spcPct val="90000"/>
              </a:lnSpc>
              <a:spcBef>
                <a:spcPts val="1001"/>
              </a:spcBef>
            </a:pP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Міжнародний Суд ООН залишається ефективним механізмом вирішення територіальних претензій мирним шляхом і запобігає військовим конфліктам. Остання справа стосується належності трьох островів Центральної Африки, на які претендує Габон і Екваторіальна Гвінея.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Рішення суду у 2025 р. дозволило уникнути чергового збройного конфлікту на даному континенті </a:t>
            </a:r>
            <a:endParaRPr lang="az-Latn-AZ" sz="36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600" b="0" u="none" strike="noStrike">
                <a:solidFill>
                  <a:schemeClr val="dk1"/>
                </a:solidFill>
                <a:effectLst/>
                <a:uFillTx/>
                <a:latin typeface="Calibri"/>
              </a:rPr>
              <a:t>(</a:t>
            </a:r>
            <a:r>
              <a:rPr lang="uk-UA" sz="3600" b="0" u="sng" strike="noStrike">
                <a:solidFill>
                  <a:schemeClr val="dk1"/>
                </a:solidFill>
                <a:effectLst/>
                <a:uFillTx/>
                <a:latin typeface="Calibri"/>
                <a:hlinkClick r:id="rId2"/>
              </a:rPr>
              <a:t>https://www.icj-cij.org/sites/default/files/case-related/179/179-20250519-jud-01-00-en.pdf</a:t>
            </a:r>
            <a:r>
              <a:rPr lang="uk-UA" sz="3600" b="0" u="none" strike="noStrike">
                <a:solidFill>
                  <a:schemeClr val="dk1"/>
                </a:solidFill>
                <a:effectLst/>
                <a:uFillTx/>
                <a:latin typeface="Calibri"/>
              </a:rPr>
              <a:t>).</a:t>
            </a:r>
            <a:endParaRPr lang="az-Latn-AZ" sz="3600" b="0" u="none" strike="noStrike">
              <a:solidFill>
                <a:srgbClr val="FFFFFF"/>
              </a:solidFill>
              <a:effectLst/>
              <a:uFillTx/>
              <a:latin typeface="Arial"/>
            </a:endParaRPr>
          </a:p>
          <a:p>
            <a:pPr defTabSz="914400">
              <a:lnSpc>
                <a:spcPct val="90000"/>
              </a:lnSpc>
              <a:spcBef>
                <a:spcPts val="1001"/>
              </a:spcBef>
            </a:pPr>
            <a:endParaRPr lang="az-Latn-AZ" sz="3500" b="0" u="none" strike="noStrike">
              <a:solidFill>
                <a:srgbClr val="FFFFFF"/>
              </a:solidFill>
              <a:effectLst/>
              <a:uFillTx/>
              <a:latin typeface="Arial"/>
            </a:endParaRPr>
          </a:p>
        </p:txBody>
      </p:sp>
      <p:pic>
        <p:nvPicPr>
          <p:cNvPr id="569" name="Рисунок 1"/>
          <p:cNvPicPr/>
          <p:nvPr/>
        </p:nvPicPr>
        <p:blipFill>
          <a:blip r:embed="rId3"/>
          <a:stretch/>
        </p:blipFill>
        <p:spPr>
          <a:xfrm>
            <a:off x="15910920" y="10463400"/>
            <a:ext cx="16070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PlaceHolder 1"/>
          <p:cNvSpPr>
            <a:spLocks noGrp="1"/>
          </p:cNvSpPr>
          <p:nvPr>
            <p:ph/>
          </p:nvPr>
        </p:nvSpPr>
        <p:spPr>
          <a:xfrm>
            <a:off x="15371640" y="2418840"/>
            <a:ext cx="7824960" cy="7071120"/>
          </a:xfrm>
          <a:prstGeom prst="rect">
            <a:avLst/>
          </a:prstGeom>
          <a:noFill/>
          <a:ln w="0">
            <a:noFill/>
          </a:ln>
        </p:spPr>
        <p:txBody>
          <a:bodyPr lIns="90000" tIns="45000" rIns="90000" bIns="45000" anchor="t">
            <a:noAutofit/>
          </a:bodyPr>
          <a:lstStyle/>
          <a:p>
            <a:pPr indent="0" defTabSz="914400">
              <a:lnSpc>
                <a:spcPct val="100000"/>
              </a:lnSpc>
              <a:buNone/>
              <a:tabLst>
                <a:tab pos="0" algn="l"/>
              </a:tabLst>
            </a:pPr>
            <a:r>
              <a:rPr lang="uk-UA" sz="5400" b="1" u="none" strike="noStrike">
                <a:solidFill>
                  <a:schemeClr val="dk1"/>
                </a:solidFill>
                <a:effectLst/>
                <a:uFillTx/>
                <a:latin typeface="Calibri"/>
              </a:rPr>
              <a:t>Проаналізуйте наведені приклади неуспішних досягнень цілей сталого розвитку. </a:t>
            </a:r>
            <a:endParaRPr lang="es-ES" sz="5400" b="0" u="none" strike="noStrike">
              <a:solidFill>
                <a:schemeClr val="dk1"/>
              </a:solidFill>
              <a:effectLst/>
              <a:uFillTx/>
              <a:latin typeface="Calibri"/>
            </a:endParaRPr>
          </a:p>
          <a:p>
            <a:pPr indent="0" defTabSz="914400">
              <a:lnSpc>
                <a:spcPct val="100000"/>
              </a:lnSpc>
              <a:buNone/>
              <a:tabLst>
                <a:tab pos="0" algn="l"/>
              </a:tabLst>
            </a:pPr>
            <a:endParaRPr lang="es-ES" sz="5400" b="0" u="none" strike="noStrike">
              <a:solidFill>
                <a:schemeClr val="dk1"/>
              </a:solidFill>
              <a:effectLst/>
              <a:uFillTx/>
              <a:latin typeface="Calibri"/>
            </a:endParaRPr>
          </a:p>
          <a:p>
            <a:pPr indent="0" defTabSz="914400">
              <a:lnSpc>
                <a:spcPct val="100000"/>
              </a:lnSpc>
              <a:buNone/>
              <a:tabLst>
                <a:tab pos="0" algn="l"/>
              </a:tabLst>
            </a:pPr>
            <a:r>
              <a:rPr lang="uk-UA" sz="5400" b="1" u="none" strike="noStrike">
                <a:solidFill>
                  <a:schemeClr val="dk1"/>
                </a:solidFill>
                <a:effectLst/>
                <a:uFillTx/>
                <a:latin typeface="Calibri"/>
              </a:rPr>
              <a:t>З чим пов’язана неуспішна реалізація цілей?</a:t>
            </a:r>
            <a:endParaRPr lang="es-ES" sz="5400" b="0" u="none" strike="noStrike">
              <a:solidFill>
                <a:schemeClr val="dk1"/>
              </a:solidFill>
              <a:effectLst/>
              <a:uFillTx/>
              <a:latin typeface="Calibri"/>
            </a:endParaRPr>
          </a:p>
          <a:p>
            <a:pPr indent="0" defTabSz="914400">
              <a:lnSpc>
                <a:spcPts val="3600"/>
              </a:lnSpc>
              <a:buNone/>
              <a:tabLst>
                <a:tab pos="0" algn="l"/>
              </a:tabLst>
            </a:pPr>
            <a:endParaRPr lang="es-ES" sz="3000" b="0" u="none" strike="noStrike">
              <a:solidFill>
                <a:schemeClr val="dk1"/>
              </a:solidFill>
              <a:effectLst/>
              <a:uFillTx/>
              <a:latin typeface="Calibri"/>
            </a:endParaRPr>
          </a:p>
        </p:txBody>
      </p:sp>
      <p:sp>
        <p:nvSpPr>
          <p:cNvPr id="571" name="Текст 1"/>
          <p:cNvSpPr/>
          <p:nvPr/>
        </p:nvSpPr>
        <p:spPr>
          <a:xfrm>
            <a:off x="686160" y="2418840"/>
            <a:ext cx="14068080" cy="859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90000"/>
              </a:lnSpc>
              <a:spcBef>
                <a:spcPts val="1001"/>
              </a:spcBef>
            </a:pPr>
            <a:r>
              <a:rPr lang="uk-UA" sz="5400" b="1" u="none" strike="noStrike">
                <a:solidFill>
                  <a:schemeClr val="dk1"/>
                </a:solidFill>
                <a:effectLst/>
                <a:uFillTx/>
                <a:latin typeface="Calibri"/>
              </a:rPr>
              <a:t>Неуспішні приклади:</a:t>
            </a:r>
            <a:endParaRPr lang="az-Latn-AZ" sz="54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200" b="0" u="none" strike="noStrike">
                <a:solidFill>
                  <a:schemeClr val="dk1"/>
                </a:solidFill>
                <a:effectLst/>
                <a:uFillTx/>
                <a:latin typeface="Calibri"/>
              </a:rPr>
              <a:t>Агресивна архітектура призводить до погіршення ментального здоров’я та стимулювання агресивної поведінки. Міське  середовище за такої архітектури  стає сприятливим для насильства й злочинності (</a:t>
            </a:r>
            <a:r>
              <a:rPr lang="uk-UA" sz="3200" b="0" u="sng" strike="noStrike">
                <a:solidFill>
                  <a:schemeClr val="dk1"/>
                </a:solidFill>
                <a:effectLst/>
                <a:uFillTx/>
                <a:latin typeface="Calibri"/>
                <a:hlinkClick r:id="rId2"/>
              </a:rPr>
              <a:t>https://www.researchgate.net/publication/276273197_Videoekologia_Pozitivni_tendencii_ta_perspektivi_rozvitku</a:t>
            </a:r>
            <a:r>
              <a:rPr lang="uk-UA" sz="3200" b="0" u="none" strike="noStrike">
                <a:solidFill>
                  <a:schemeClr val="dk1"/>
                </a:solidFill>
                <a:effectLst/>
                <a:uFillTx/>
                <a:latin typeface="Calibri"/>
              </a:rPr>
              <a:t>)</a:t>
            </a:r>
            <a:endParaRPr lang="az-Latn-AZ" sz="3200" b="0" u="none" strike="noStrike">
              <a:solidFill>
                <a:srgbClr val="FFFFFF"/>
              </a:solidFill>
              <a:effectLst/>
              <a:uFillTx/>
              <a:latin typeface="Arial"/>
            </a:endParaRPr>
          </a:p>
          <a:p>
            <a:pPr defTabSz="914400">
              <a:lnSpc>
                <a:spcPct val="90000"/>
              </a:lnSpc>
              <a:spcBef>
                <a:spcPts val="1001"/>
              </a:spcBef>
            </a:pPr>
            <a:endParaRPr lang="az-Latn-AZ" sz="3200" b="0" u="none" strike="noStrike">
              <a:solidFill>
                <a:srgbClr val="FFFFFF"/>
              </a:solidFill>
              <a:effectLst/>
              <a:uFillTx/>
              <a:latin typeface="Arial"/>
            </a:endParaRPr>
          </a:p>
          <a:p>
            <a:pPr marL="228600" indent="-228600" defTabSz="914400">
              <a:lnSpc>
                <a:spcPct val="90000"/>
              </a:lnSpc>
              <a:spcBef>
                <a:spcPts val="1001"/>
              </a:spcBef>
              <a:buClr>
                <a:srgbClr val="000000"/>
              </a:buClr>
              <a:buFont typeface="Arial"/>
              <a:buChar char="•"/>
            </a:pPr>
            <a:r>
              <a:rPr lang="uk-UA" sz="3200" b="0" u="none" strike="noStrike">
                <a:solidFill>
                  <a:schemeClr val="dk1"/>
                </a:solidFill>
                <a:effectLst/>
                <a:uFillTx/>
                <a:latin typeface="Calibri"/>
              </a:rPr>
              <a:t>Війна росії проти України є злочином проти миру та світової законності. Адже росія порушила Меморандум про гарантії безпеки у зв'язку з приєднанням України до </a:t>
            </a:r>
            <a:r>
              <a:rPr lang="uk-UA" sz="3200" b="0" u="sng" strike="noStrike">
                <a:solidFill>
                  <a:schemeClr val="dk1"/>
                </a:solidFill>
                <a:effectLst/>
                <a:uFillTx/>
                <a:latin typeface="Calibri"/>
              </a:rPr>
              <a:t>Договору про нерозповсюдження ядерної зброї</a:t>
            </a:r>
            <a:r>
              <a:rPr lang="uk-UA" sz="3200" b="0" u="none" strike="noStrike">
                <a:solidFill>
                  <a:schemeClr val="dk1"/>
                </a:solidFill>
                <a:effectLst/>
                <a:uFillTx/>
                <a:latin typeface="Calibri"/>
              </a:rPr>
              <a:t>. Війна триває вже понад 10 років, а зрозумілого пояснення своїх дій росія досі не надала, ніяких міжнародних судових справ між росією та Україною не було. Інші учасники Договору про нерозповсюдження ядерної зброї опиняються під аналогічною загрозою. (</a:t>
            </a:r>
            <a:r>
              <a:rPr lang="uk-UA" sz="3200" b="0" u="sng" strike="noStrike">
                <a:solidFill>
                  <a:schemeClr val="dk1"/>
                </a:solidFill>
                <a:effectLst/>
                <a:uFillTx/>
                <a:latin typeface="Calibri"/>
                <a:hlinkClick r:id="rId3"/>
              </a:rPr>
              <a:t>https://www.webcitation.org/6HaIg0jg9?url=http://www.icj-cij.org/docket/files/132/14987.pdf</a:t>
            </a:r>
            <a:r>
              <a:rPr lang="uk-UA" sz="3200" b="0" u="none" strike="noStrike">
                <a:solidFill>
                  <a:schemeClr val="dk1"/>
                </a:solidFill>
                <a:effectLst/>
                <a:uFillTx/>
                <a:latin typeface="Calibri"/>
              </a:rPr>
              <a:t>).</a:t>
            </a:r>
            <a:endParaRPr lang="az-Latn-AZ" sz="3200" b="0" u="none" strike="noStrike">
              <a:solidFill>
                <a:srgbClr val="FFFFFF"/>
              </a:solidFill>
              <a:effectLst/>
              <a:uFillTx/>
              <a:latin typeface="Arial"/>
            </a:endParaRPr>
          </a:p>
        </p:txBody>
      </p:sp>
      <p:pic>
        <p:nvPicPr>
          <p:cNvPr id="572" name="Рисунок 1"/>
          <p:cNvPicPr/>
          <p:nvPr/>
        </p:nvPicPr>
        <p:blipFill>
          <a:blip r:embed="rId4"/>
          <a:stretch/>
        </p:blipFill>
        <p:spPr>
          <a:xfrm>
            <a:off x="15833880" y="10486800"/>
            <a:ext cx="1607040" cy="1619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p:cNvSpPr>
          <p:nvPr>
            <p:ph type="title"/>
          </p:nvPr>
        </p:nvSpPr>
        <p:spPr>
          <a:xfrm>
            <a:off x="7115400" y="1103760"/>
            <a:ext cx="14011920" cy="5393880"/>
          </a:xfrm>
          <a:prstGeom prst="rect">
            <a:avLst/>
          </a:prstGeom>
          <a:noFill/>
          <a:ln w="0">
            <a:noFill/>
          </a:ln>
        </p:spPr>
        <p:txBody>
          <a:bodyPr lIns="90000" tIns="45000" rIns="90000" bIns="45000" anchor="t">
            <a:noAutofit/>
          </a:bodyPr>
          <a:lstStyle/>
          <a:p>
            <a:pPr indent="0" defTabSz="914400">
              <a:lnSpc>
                <a:spcPct val="90000"/>
              </a:lnSpc>
              <a:buNone/>
            </a:pPr>
            <a:r>
              <a:rPr sz="12200"/>
              <a:t/>
            </a:r>
            <a:br>
              <a:rPr sz="12200"/>
            </a:br>
            <a:r>
              <a:rPr lang="uk-UA" sz="12200" b="0" u="none" strike="noStrike">
                <a:solidFill>
                  <a:srgbClr val="4D4D4D"/>
                </a:solidFill>
                <a:effectLst/>
                <a:uFillTx/>
                <a:latin typeface="TITILLIUMMAPS29L-400WT"/>
              </a:rPr>
              <a:t>Ціль 17</a:t>
            </a:r>
            <a:r>
              <a:rPr sz="12200"/>
              <a:t/>
            </a:r>
            <a:br>
              <a:rPr sz="12200"/>
            </a:br>
            <a:r>
              <a:rPr lang="uk-UA" sz="9600" b="1" u="none" strike="noStrike">
                <a:solidFill>
                  <a:srgbClr val="4D4D4D"/>
                </a:solidFill>
                <a:effectLst/>
                <a:uFillTx/>
                <a:latin typeface="TITILLIUMMAPS29L-400WT"/>
              </a:rPr>
              <a:t>Партнерство заради сталого розвитку</a:t>
            </a:r>
            <a:r>
              <a:rPr sz="9600"/>
              <a:t/>
            </a:r>
            <a:br>
              <a:rPr sz="9600"/>
            </a:br>
            <a:r>
              <a:rPr sz="12200"/>
              <a:t/>
            </a:r>
            <a:br>
              <a:rPr sz="12200"/>
            </a:br>
            <a:endParaRPr lang="es-ES" sz="96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Titt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TotalTime>
  <Words>11115</Words>
  <Application>Microsoft Office PowerPoint</Application>
  <PresentationFormat>Произвольный</PresentationFormat>
  <Paragraphs>671</Paragraphs>
  <Slides>135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135</vt:i4>
      </vt:variant>
    </vt:vector>
  </HeadingPairs>
  <TitlesOfParts>
    <vt:vector size="145" baseType="lpstr">
      <vt:lpstr>Arial</vt:lpstr>
      <vt:lpstr>Calibri</vt:lpstr>
      <vt:lpstr>Calibri Light</vt:lpstr>
      <vt:lpstr>Google Sans</vt:lpstr>
      <vt:lpstr>Symbol</vt:lpstr>
      <vt:lpstr>Times New Roman</vt:lpstr>
      <vt:lpstr>TITILLIUMMAPS29L-400WT</vt:lpstr>
      <vt:lpstr>Trebuchet MS</vt:lpstr>
      <vt:lpstr>Wingdings</vt:lpstr>
      <vt:lpstr>Tittle</vt:lpstr>
      <vt:lpstr>Презентация PowerPoint</vt:lpstr>
      <vt:lpstr>Презентация PowerPoint</vt:lpstr>
      <vt:lpstr>Презентация PowerPoint</vt:lpstr>
      <vt:lpstr>Вступ</vt:lpstr>
      <vt:lpstr>Частина 1. Історія питання</vt:lpstr>
      <vt:lpstr>Презентация PowerPoint</vt:lpstr>
      <vt:lpstr>Частина 2. Глобальні цілі  сталого розвитку  та практичні  кейси</vt:lpstr>
      <vt:lpstr>  Ціль 1 Подолання бідності </vt:lpstr>
      <vt:lpstr>Презентация PowerPoint</vt:lpstr>
      <vt:lpstr> Практичний  кейс Ціль 1</vt:lpstr>
      <vt:lpstr>Презентация PowerPoint</vt:lpstr>
      <vt:lpstr>Презентация PowerPoint</vt:lpstr>
      <vt:lpstr> Ціль 2 Подолання голоду </vt:lpstr>
      <vt:lpstr>Презентация PowerPoint</vt:lpstr>
      <vt:lpstr> Практичний  кейс Ціль 2</vt:lpstr>
      <vt:lpstr>Презентация PowerPoint</vt:lpstr>
      <vt:lpstr>Презентация PowerPoint</vt:lpstr>
      <vt:lpstr> Ціль 3 Міцне здоров'я </vt:lpstr>
      <vt:lpstr>Презентация PowerPoint</vt:lpstr>
      <vt:lpstr>Презентация PowerPoint</vt:lpstr>
      <vt:lpstr> Практичний  кейс Ціль 3</vt:lpstr>
      <vt:lpstr>Презентация PowerPoint</vt:lpstr>
      <vt:lpstr>Презентация PowerPoint</vt:lpstr>
      <vt:lpstr> Ціль 4 Якісна освіта </vt:lpstr>
      <vt:lpstr>Презентация PowerPoint</vt:lpstr>
      <vt:lpstr> Практичний  кейс Ціль 4</vt:lpstr>
      <vt:lpstr>Презентация PowerPoint</vt:lpstr>
      <vt:lpstr>Презентация PowerPoint</vt:lpstr>
      <vt:lpstr> Ціль 5 Гендерна рівність </vt:lpstr>
      <vt:lpstr>Презентация PowerPoint</vt:lpstr>
      <vt:lpstr> Практичний  кейс Ціль 5</vt:lpstr>
      <vt:lpstr>Презентация PowerPoint</vt:lpstr>
      <vt:lpstr>Презентация PowerPoint</vt:lpstr>
      <vt:lpstr> Ціль 6 Чиста вода та належні санітарні умови  </vt:lpstr>
      <vt:lpstr>Презентация PowerPoint</vt:lpstr>
      <vt:lpstr> Практичний  кейс Ціль 6</vt:lpstr>
      <vt:lpstr>Презентация PowerPoint</vt:lpstr>
      <vt:lpstr>Презентация PowerPoint</vt:lpstr>
      <vt:lpstr> Ціль 7 Доступна та чиста енергія </vt:lpstr>
      <vt:lpstr>Презентация PowerPoint</vt:lpstr>
      <vt:lpstr> Практичний  кейс Ціль 7</vt:lpstr>
      <vt:lpstr>Презентация PowerPoint</vt:lpstr>
      <vt:lpstr>Презентация PowerPoint</vt:lpstr>
      <vt:lpstr> Ціль 8 Гідна праця та економічне зростання  </vt:lpstr>
      <vt:lpstr>Презентация PowerPoint</vt:lpstr>
      <vt:lpstr>Презентация PowerPoint</vt:lpstr>
      <vt:lpstr> Практичний  кейс Ціль 8</vt:lpstr>
      <vt:lpstr>Презентация PowerPoint</vt:lpstr>
      <vt:lpstr>Презентация PowerPoint</vt:lpstr>
      <vt:lpstr> Ціль 9 Iнновації та інфраструктура  </vt:lpstr>
      <vt:lpstr>Презентация PowerPoint</vt:lpstr>
      <vt:lpstr>Презентация PowerPoint</vt:lpstr>
      <vt:lpstr> Практичний  кейс Ціль 9</vt:lpstr>
      <vt:lpstr>Презентация PowerPoint</vt:lpstr>
      <vt:lpstr>Презентация PowerPoint</vt:lpstr>
      <vt:lpstr> Ціль 10 Зменшення нерівності </vt:lpstr>
      <vt:lpstr>Презентация PowerPoint</vt:lpstr>
      <vt:lpstr>Презентация PowerPoint</vt:lpstr>
      <vt:lpstr> Практичний  кейс Ціль 10</vt:lpstr>
      <vt:lpstr>Презентация PowerPoint</vt:lpstr>
      <vt:lpstr>Презентация PowerPoint</vt:lpstr>
      <vt:lpstr> Ціль 11 Сталий розвиток міст і громад </vt:lpstr>
      <vt:lpstr>Презентация PowerPoint</vt:lpstr>
      <vt:lpstr>Презентация PowerPoint</vt:lpstr>
      <vt:lpstr> Практичний  кейс Ціль 11</vt:lpstr>
      <vt:lpstr>Презентация PowerPoint</vt:lpstr>
      <vt:lpstr>Презентация PowerPoint</vt:lpstr>
      <vt:lpstr> Ціль 12 Відповідальне споживання  </vt:lpstr>
      <vt:lpstr>Презентация PowerPoint</vt:lpstr>
      <vt:lpstr>Презентация PowerPoint</vt:lpstr>
      <vt:lpstr> Практичний  кейс Ціль 12</vt:lpstr>
      <vt:lpstr>Презентация PowerPoint</vt:lpstr>
      <vt:lpstr>Презентация PowerPoint</vt:lpstr>
      <vt:lpstr> Ціль 13 Боротьба зi зміною клімату  </vt:lpstr>
      <vt:lpstr>Презентация PowerPoint</vt:lpstr>
      <vt:lpstr> Практичний  кейс Ціль 13</vt:lpstr>
      <vt:lpstr>Презентация PowerPoint</vt:lpstr>
      <vt:lpstr>Презентация PowerPoint</vt:lpstr>
      <vt:lpstr> Ціль 14 Збереження морських ресурсів </vt:lpstr>
      <vt:lpstr>Презентация PowerPoint</vt:lpstr>
      <vt:lpstr>Презентация PowerPoint</vt:lpstr>
      <vt:lpstr>Презентация PowerPoint</vt:lpstr>
      <vt:lpstr> Практичний  кейс Ціль 14</vt:lpstr>
      <vt:lpstr>Презентация PowerPoint</vt:lpstr>
      <vt:lpstr>Презентация PowerPoint</vt:lpstr>
      <vt:lpstr> Ціль 15 Збереження екосистем суші  </vt:lpstr>
      <vt:lpstr>Презентация PowerPoint</vt:lpstr>
      <vt:lpstr>Презентация PowerPoint</vt:lpstr>
      <vt:lpstr>Презентация PowerPoint</vt:lpstr>
      <vt:lpstr> Практичний  кейс Ціль 15</vt:lpstr>
      <vt:lpstr>Презентация PowerPoint</vt:lpstr>
      <vt:lpstr>Презентация PowerPoint</vt:lpstr>
      <vt:lpstr> Ціль 16 Мир та справедливість   </vt:lpstr>
      <vt:lpstr>Презентация PowerPoint</vt:lpstr>
      <vt:lpstr>Презентация PowerPoint</vt:lpstr>
      <vt:lpstr> Практичний  кейс Ціль 16</vt:lpstr>
      <vt:lpstr>Презентация PowerPoint</vt:lpstr>
      <vt:lpstr>Презентация PowerPoint</vt:lpstr>
      <vt:lpstr> Ціль 17 Партнерство заради сталого розвитку  </vt:lpstr>
      <vt:lpstr>Презентация PowerPoint</vt:lpstr>
      <vt:lpstr>Презентация PowerPoint</vt:lpstr>
      <vt:lpstr>Презентация PowerPoint</vt:lpstr>
      <vt:lpstr>Презентация PowerPoint</vt:lpstr>
      <vt:lpstr>Презентация PowerPoint</vt:lpstr>
      <vt:lpstr> Практичний  кейс Ціль 17</vt:lpstr>
      <vt:lpstr>Презентация PowerPoint</vt:lpstr>
      <vt:lpstr>Презентация PowerPoint</vt:lpstr>
      <vt:lpstr>Частина 3. Нове законодавче регулювання щодо досягнення цілей Сталого розвитку в Україні</vt:lpstr>
      <vt:lpstr>Презентация PowerPoint</vt:lpstr>
      <vt:lpstr>Частина 4. Будівництво та цілі сталого розвитку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Частина 5. ПРАКТИЧНИЙ КЕЙС   </vt:lpstr>
      <vt:lpstr>Презентация PowerPoint</vt:lpstr>
      <vt:lpstr>Приклад</vt:lpstr>
      <vt:lpstr>Додаткові матеріали Література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Florence Kuijl</dc:creator>
  <dc:description/>
  <cp:lastModifiedBy>ASUS</cp:lastModifiedBy>
  <cp:revision>98</cp:revision>
  <dcterms:modified xsi:type="dcterms:W3CDTF">2025-10-01T16:53:13Z</dcterms:modified>
  <dc:language>uk-UA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SIP_Label_680afd86-dcf7-4483-b9eb-5af1dcd104e1_ActionId">
    <vt:lpwstr>e33ff92a-b78a-4a5a-a430-83ffcdf43a97</vt:lpwstr>
  </property>
  <property fmtid="{D5CDD505-2E9C-101B-9397-08002B2CF9AE}" pid="4" name="MSIP_Label_680afd86-dcf7-4483-b9eb-5af1dcd104e1_ContentBits">
    <vt:lpwstr>0</vt:lpwstr>
  </property>
  <property fmtid="{D5CDD505-2E9C-101B-9397-08002B2CF9AE}" pid="5" name="MSIP_Label_680afd86-dcf7-4483-b9eb-5af1dcd104e1_Enabled">
    <vt:lpwstr>true</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etDate">
    <vt:lpwstr>2024-10-08T07:19:45Z</vt:lpwstr>
  </property>
  <property fmtid="{D5CDD505-2E9C-101B-9397-08002B2CF9AE}" pid="9" name="MSIP_Label_680afd86-dcf7-4483-b9eb-5af1dcd104e1_SiteId">
    <vt:lpwstr>5a9809cf-0bcb-413a-838a-09ecc40cc9e8</vt:lpwstr>
  </property>
  <property fmtid="{D5CDD505-2E9C-101B-9397-08002B2CF9AE}" pid="10" name="MediaServiceImageTags">
    <vt:lpwstr/>
  </property>
  <property fmtid="{D5CDD505-2E9C-101B-9397-08002B2CF9AE}" pid="11" name="PresentationFormat">
    <vt:lpwstr>Произвольный</vt:lpwstr>
  </property>
  <property fmtid="{D5CDD505-2E9C-101B-9397-08002B2CF9AE}" pid="12" name="Slides">
    <vt:i4>135</vt:i4>
  </property>
</Properties>
</file>