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7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88"/>
    <p:restoredTop sz="96405"/>
  </p:normalViewPr>
  <p:slideViewPr>
    <p:cSldViewPr snapToGrid="0">
      <p:cViewPr varScale="1">
        <p:scale>
          <a:sx n="87" d="100"/>
          <a:sy n="87" d="100"/>
        </p:scale>
        <p:origin x="150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63AB-47B6-B341-B486-BAC652324C0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4A9A-CB3A-C044-A160-5E96EEDCE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04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63AB-47B6-B341-B486-BAC652324C0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4A9A-CB3A-C044-A160-5E96EEDCE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74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63AB-47B6-B341-B486-BAC652324C0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4A9A-CB3A-C044-A160-5E96EEDCE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97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63AB-47B6-B341-B486-BAC652324C0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4A9A-CB3A-C044-A160-5E96EEDCE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15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63AB-47B6-B341-B486-BAC652324C0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4A9A-CB3A-C044-A160-5E96EEDCE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76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63AB-47B6-B341-B486-BAC652324C0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4A9A-CB3A-C044-A160-5E96EEDCE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44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63AB-47B6-B341-B486-BAC652324C0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4A9A-CB3A-C044-A160-5E96EEDCE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49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63AB-47B6-B341-B486-BAC652324C0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4A9A-CB3A-C044-A160-5E96EEDCE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77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63AB-47B6-B341-B486-BAC652324C0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4A9A-CB3A-C044-A160-5E96EEDCE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88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63AB-47B6-B341-B486-BAC652324C0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4A9A-CB3A-C044-A160-5E96EEDCE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04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63AB-47B6-B341-B486-BAC652324C0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4A9A-CB3A-C044-A160-5E96EEDCE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24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863AB-47B6-B341-B486-BAC652324C0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44A9A-CB3A-C044-A160-5E96EEDCE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42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DE321D7-FA83-498B-6A45-82233F0748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647158" y="2548403"/>
            <a:ext cx="3358216" cy="41490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948099-0597-E53E-34FC-9FD03971B5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460467" y="4724353"/>
            <a:ext cx="2631155" cy="26311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F111EE9-1868-72B2-7033-DE38D93F445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857409" y="1933773"/>
            <a:ext cx="1338528" cy="1338528"/>
          </a:xfrm>
          <a:prstGeom prst="rect">
            <a:avLst/>
          </a:prstGeom>
        </p:spPr>
      </p:pic>
      <p:pic>
        <p:nvPicPr>
          <p:cNvPr id="5" name="1 -CBE+BIC+EU.png" descr="1 -CBE+BIC+EU.png">
            <a:extLst>
              <a:ext uri="{FF2B5EF4-FFF2-40B4-BE49-F238E27FC236}">
                <a16:creationId xmlns:a16="http://schemas.microsoft.com/office/drawing/2014/main" id="{AA170F24-2A32-081D-7A67-CA70CB1EF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701" y="5374785"/>
            <a:ext cx="2348593" cy="107154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2E3A79F-3C43-0E4C-0FF0-BB68DF0D6342}"/>
              </a:ext>
            </a:extLst>
          </p:cNvPr>
          <p:cNvSpPr txBox="1"/>
          <p:nvPr/>
        </p:nvSpPr>
        <p:spPr>
          <a:xfrm>
            <a:off x="1639807" y="1419793"/>
            <a:ext cx="662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Titillium Web" pitchFamily="2" charset="77"/>
              </a:rPr>
              <a:t>CERTIFICATE OF ATTENDANCE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3619E55-C720-A12B-16B3-246E0353165F}"/>
              </a:ext>
            </a:extLst>
          </p:cNvPr>
          <p:cNvSpPr txBox="1"/>
          <p:nvPr/>
        </p:nvSpPr>
        <p:spPr>
          <a:xfrm>
            <a:off x="2029692" y="2560983"/>
            <a:ext cx="5846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accent1">
                    <a:lumMod val="50000"/>
                  </a:schemeClr>
                </a:solidFill>
                <a:latin typeface="Titillium Web" pitchFamily="2" charset="77"/>
              </a:rPr>
              <a:t>Participant Name 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latin typeface="Titillium Web" pitchFamily="2" charset="77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6DDA829-AC56-901D-E2E6-46FAE44E37F6}"/>
              </a:ext>
            </a:extLst>
          </p:cNvPr>
          <p:cNvSpPr txBox="1"/>
          <p:nvPr/>
        </p:nvSpPr>
        <p:spPr>
          <a:xfrm>
            <a:off x="2029692" y="2900993"/>
            <a:ext cx="58466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Titillium Web Light" pitchFamily="2" charset="77"/>
              </a:rPr>
              <a:t>has successfully completed </a:t>
            </a:r>
            <a:r>
              <a:rPr lang="en-GB" sz="1300" dirty="0">
                <a:solidFill>
                  <a:schemeClr val="accent1">
                    <a:lumMod val="50000"/>
                  </a:schemeClr>
                </a:solidFill>
                <a:latin typeface="Titillium Web Light" pitchFamily="2" charset="77"/>
              </a:rPr>
              <a:t>the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Titillium Web Light" pitchFamily="2" charset="77"/>
              </a:rPr>
              <a:t> training: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C3232AB-11C2-69B6-925E-78BE52DE04BC}"/>
              </a:ext>
            </a:extLst>
          </p:cNvPr>
          <p:cNvSpPr txBox="1"/>
          <p:nvPr/>
        </p:nvSpPr>
        <p:spPr>
          <a:xfrm>
            <a:off x="510492" y="3210986"/>
            <a:ext cx="901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Circular Design for Interiors: Sustainable Wall Finishes with Recycled Plaster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latin typeface="Titillium Web SemiBold" pitchFamily="2" charset="77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43A3E21-7AA5-0819-3FC0-10AA2912F30B}"/>
              </a:ext>
            </a:extLst>
          </p:cNvPr>
          <p:cNvSpPr txBox="1"/>
          <p:nvPr/>
        </p:nvSpPr>
        <p:spPr>
          <a:xfrm>
            <a:off x="737419" y="3684664"/>
            <a:ext cx="872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Titillium Web Light" pitchFamily="2" charset="77"/>
              </a:rPr>
              <a:t>delivered on [Date(s)], by [Name organisation] as part of the NEB Academy, focused on [description of focus of training].</a:t>
            </a:r>
          </a:p>
          <a:p>
            <a:pPr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Titillium Web Light" pitchFamily="2" charset="77"/>
              </a:rPr>
              <a:t>This certificate is a proof of learning, not a formal qualification, degree, or part of a degree.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108CA46-1CC1-FD5A-6648-B1D25173900B}"/>
              </a:ext>
            </a:extLst>
          </p:cNvPr>
          <p:cNvSpPr txBox="1"/>
          <p:nvPr/>
        </p:nvSpPr>
        <p:spPr>
          <a:xfrm>
            <a:off x="3170732" y="6374599"/>
            <a:ext cx="356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Titillium Web Light" pitchFamily="2" charset="77"/>
              </a:rPr>
              <a:t>This training has received funding by the BE JU and its members under Horizon Europe grant no. 101160532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4ECCBA2-1349-0FC8-E0B7-0D999AC676B3}"/>
              </a:ext>
            </a:extLst>
          </p:cNvPr>
          <p:cNvSpPr txBox="1"/>
          <p:nvPr/>
        </p:nvSpPr>
        <p:spPr>
          <a:xfrm>
            <a:off x="143373" y="5823873"/>
            <a:ext cx="279659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1">
                    <a:lumMod val="50000"/>
                  </a:schemeClr>
                </a:solidFill>
                <a:latin typeface="Titillium Web SemiBold" pitchFamily="2" charset="77"/>
              </a:rPr>
              <a:t>Charlotte Eloise Stancioff</a:t>
            </a:r>
          </a:p>
          <a:p>
            <a:pPr algn="ctr"/>
            <a:endParaRPr lang="en-GB" sz="1100" dirty="0">
              <a:solidFill>
                <a:schemeClr val="accent1">
                  <a:lumMod val="50000"/>
                </a:schemeClr>
              </a:solidFill>
              <a:latin typeface="Titillium Web Light" pitchFamily="2" charset="77"/>
            </a:endParaRPr>
          </a:p>
          <a:p>
            <a:pPr algn="ctr"/>
            <a:r>
              <a:rPr lang="en-GB" sz="1050" b="1" dirty="0">
                <a:solidFill>
                  <a:schemeClr val="accent1">
                    <a:lumMod val="50000"/>
                  </a:schemeClr>
                </a:solidFill>
                <a:latin typeface="Titillium Web Light" pitchFamily="2" charset="77"/>
              </a:rPr>
              <a:t>Trainer</a:t>
            </a:r>
          </a:p>
          <a:p>
            <a:pPr algn="ctr"/>
            <a:r>
              <a:rPr lang="en-GB" sz="1050" dirty="0">
                <a:solidFill>
                  <a:schemeClr val="accent1">
                    <a:lumMod val="50000"/>
                  </a:schemeClr>
                </a:solidFill>
                <a:latin typeface="Titillium Web Light" pitchFamily="2" charset="77"/>
              </a:rPr>
              <a:t>Co-Founder, </a:t>
            </a:r>
            <a:r>
              <a:rPr lang="en-GB" sz="1050" dirty="0" err="1">
                <a:solidFill>
                  <a:schemeClr val="accent1">
                    <a:lumMod val="50000"/>
                  </a:schemeClr>
                </a:solidFill>
                <a:latin typeface="Titillium Web Light" pitchFamily="2" charset="77"/>
              </a:rPr>
              <a:t>Volupte</a:t>
            </a:r>
            <a:r>
              <a:rPr lang="en-GB" sz="1050" dirty="0">
                <a:solidFill>
                  <a:schemeClr val="accent1">
                    <a:lumMod val="50000"/>
                  </a:schemeClr>
                </a:solidFill>
                <a:latin typeface="Titillium Web Light" pitchFamily="2" charset="77"/>
              </a:rPr>
              <a:t> Studio</a:t>
            </a:r>
            <a:endParaRPr lang="en-GB" sz="1100" dirty="0">
              <a:solidFill>
                <a:schemeClr val="accent1">
                  <a:lumMod val="50000"/>
                </a:schemeClr>
              </a:solidFill>
              <a:effectLst/>
              <a:latin typeface="Titillium Web Light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E9DADAE-5159-B5DA-4C16-055F8E062EE7}"/>
              </a:ext>
            </a:extLst>
          </p:cNvPr>
          <p:cNvSpPr txBox="1"/>
          <p:nvPr/>
        </p:nvSpPr>
        <p:spPr>
          <a:xfrm>
            <a:off x="6966030" y="5849899"/>
            <a:ext cx="279659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1">
                    <a:lumMod val="50000"/>
                  </a:schemeClr>
                </a:solidFill>
                <a:latin typeface="Titillium Web SemiBold" pitchFamily="2" charset="77"/>
              </a:rPr>
              <a:t>Name </a:t>
            </a:r>
            <a:endParaRPr lang="en-GB" sz="1100" dirty="0">
              <a:solidFill>
                <a:schemeClr val="accent1">
                  <a:lumMod val="50000"/>
                </a:schemeClr>
              </a:solidFill>
              <a:effectLst/>
              <a:latin typeface="Titillium Web SemiBold" pitchFamily="2" charset="77"/>
            </a:endParaRPr>
          </a:p>
          <a:p>
            <a:pPr algn="ctr"/>
            <a:endParaRPr lang="en-GB" sz="600" dirty="0">
              <a:solidFill>
                <a:schemeClr val="accent1">
                  <a:lumMod val="50000"/>
                </a:schemeClr>
              </a:solidFill>
              <a:effectLst/>
              <a:latin typeface="Titillium Web Light" pitchFamily="2" charset="77"/>
            </a:endParaRPr>
          </a:p>
          <a:p>
            <a:pPr algn="ctr"/>
            <a:r>
              <a:rPr lang="en-GB" sz="1050" b="1" dirty="0">
                <a:solidFill>
                  <a:schemeClr val="accent1">
                    <a:lumMod val="50000"/>
                  </a:schemeClr>
                </a:solidFill>
                <a:effectLst/>
                <a:latin typeface="Titillium Web Light" pitchFamily="2" charset="77"/>
              </a:rPr>
              <a:t>Trainee</a:t>
            </a:r>
            <a:endParaRPr lang="en-GB" sz="1100" b="1" dirty="0">
              <a:solidFill>
                <a:schemeClr val="accent1">
                  <a:lumMod val="50000"/>
                </a:schemeClr>
              </a:solidFill>
              <a:effectLst/>
              <a:latin typeface="Titillium Web Light" pitchFamily="2" charset="77"/>
            </a:endParaRPr>
          </a:p>
          <a:p>
            <a:pPr algn="ctr"/>
            <a:endParaRPr lang="en-GB" sz="1000" dirty="0">
              <a:solidFill>
                <a:schemeClr val="accent1">
                  <a:lumMod val="50000"/>
                </a:schemeClr>
              </a:solidFill>
              <a:effectLst/>
              <a:latin typeface="Titillium Web Light" pitchFamily="2" charset="77"/>
            </a:endParaRP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02201F09-6B5A-F9D0-172F-76ACCF9C467F}"/>
              </a:ext>
            </a:extLst>
          </p:cNvPr>
          <p:cNvCxnSpPr/>
          <p:nvPr/>
        </p:nvCxnSpPr>
        <p:spPr>
          <a:xfrm>
            <a:off x="547466" y="5789149"/>
            <a:ext cx="200582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29B7D5A4-2D9F-19A3-E53E-FECD024FD6B1}"/>
              </a:ext>
            </a:extLst>
          </p:cNvPr>
          <p:cNvCxnSpPr/>
          <p:nvPr/>
        </p:nvCxnSpPr>
        <p:spPr>
          <a:xfrm>
            <a:off x="7352714" y="5789149"/>
            <a:ext cx="200582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n 41">
            <a:extLst>
              <a:ext uri="{FF2B5EF4-FFF2-40B4-BE49-F238E27FC236}">
                <a16:creationId xmlns:a16="http://schemas.microsoft.com/office/drawing/2014/main" id="{AFCA9BF2-3F7B-F5DA-43A8-80DBB8D4B2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4884" y="4673261"/>
            <a:ext cx="3256226" cy="826328"/>
          </a:xfrm>
          <a:prstGeom prst="rect">
            <a:avLst/>
          </a:prstGeom>
        </p:spPr>
      </p:pic>
      <p:pic>
        <p:nvPicPr>
          <p:cNvPr id="13" name="Imagen 12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503BD438-D87F-FC5F-184B-E093AC790A0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8342" b="41621"/>
          <a:stretch>
            <a:fillRect/>
          </a:stretch>
        </p:blipFill>
        <p:spPr>
          <a:xfrm>
            <a:off x="2939970" y="131936"/>
            <a:ext cx="4066032" cy="122129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0F14988-6D3C-44C7-D2B5-3470BDCB18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157" y="5079264"/>
            <a:ext cx="1600339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26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5e0921-fcab-4d31-9195-97c01b0ea55b">
      <Terms xmlns="http://schemas.microsoft.com/office/infopath/2007/PartnerControls"/>
    </lcf76f155ced4ddcb4097134ff3c332f>
    <TaxCatchAll xmlns="7d00d6f7-ee89-4cc1-9a05-c30bb63bda1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E8AFFADC905D4BA34F672F97FA2090" ma:contentTypeVersion="14" ma:contentTypeDescription="Create a new document." ma:contentTypeScope="" ma:versionID="76e28ca9f2bb91e1f8dcacb7f979e5a0">
  <xsd:schema xmlns:xsd="http://www.w3.org/2001/XMLSchema" xmlns:xs="http://www.w3.org/2001/XMLSchema" xmlns:p="http://schemas.microsoft.com/office/2006/metadata/properties" xmlns:ns2="895e0921-fcab-4d31-9195-97c01b0ea55b" xmlns:ns3="7d00d6f7-ee89-4cc1-9a05-c30bb63bda15" targetNamespace="http://schemas.microsoft.com/office/2006/metadata/properties" ma:root="true" ma:fieldsID="0d752af178053fc90c931207e3cade11" ns2:_="" ns3:_="">
    <xsd:import namespace="895e0921-fcab-4d31-9195-97c01b0ea55b"/>
    <xsd:import namespace="7d00d6f7-ee89-4cc1-9a05-c30bb63bda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e0921-fcab-4d31-9195-97c01b0ea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938a081-a76a-4171-adc7-1d45bc8862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0d6f7-ee89-4cc1-9a05-c30bb63bda1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e9a73ce-a28b-45c5-82ed-c1b8c70fb965}" ma:internalName="TaxCatchAll" ma:showField="CatchAllData" ma:web="7d00d6f7-ee89-4cc1-9a05-c30bb63bda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AD9CEE-4192-478A-93E6-584542842C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50E17A-4ACA-449B-BD7C-EE17266B807B}">
  <ds:schemaRefs>
    <ds:schemaRef ds:uri="http://schemas.microsoft.com/office/2006/metadata/properties"/>
    <ds:schemaRef ds:uri="http://schemas.microsoft.com/office/infopath/2007/PartnerControls"/>
    <ds:schemaRef ds:uri="895e0921-fcab-4d31-9195-97c01b0ea55b"/>
    <ds:schemaRef ds:uri="7d00d6f7-ee89-4cc1-9a05-c30bb63bda15"/>
  </ds:schemaRefs>
</ds:datastoreItem>
</file>

<file path=customXml/itemProps3.xml><?xml version="1.0" encoding="utf-8"?>
<ds:datastoreItem xmlns:ds="http://schemas.openxmlformats.org/officeDocument/2006/customXml" ds:itemID="{E6A9C993-27B4-4F90-9650-42896083B8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5e0921-fcab-4d31-9195-97c01b0ea55b"/>
    <ds:schemaRef ds:uri="7d00d6f7-ee89-4cc1-9a05-c30bb63bda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86</TotalTime>
  <Words>100</Words>
  <Application>Microsoft Office PowerPoint</Application>
  <PresentationFormat>A4 (210 x 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Titillium Web</vt:lpstr>
      <vt:lpstr>Titillium Web Light</vt:lpstr>
      <vt:lpstr>Titillium Web SemiBold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 Ribes</dc:creator>
  <cp:lastModifiedBy>Eloise Stancioff</cp:lastModifiedBy>
  <cp:revision>11</cp:revision>
  <dcterms:created xsi:type="dcterms:W3CDTF">2025-09-09T17:23:43Z</dcterms:created>
  <dcterms:modified xsi:type="dcterms:W3CDTF">2025-09-29T16:46:55Z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0x01010081E8AFFADC905D4BA34F672F97FA2090</vt:lpwstr>
  </property>
  <property fmtid="{D5CDD505-2E9C-101B-9397-08002B2CF9AE}" pid="3" name="MediaServiceImageTags">
    <vt:lpwstr/>
  </property>
</Properties>
</file>