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705" r:id="rId4"/>
  </p:sldMasterIdLst>
  <p:notesMasterIdLst>
    <p:notesMasterId r:id="rId18"/>
  </p:notesMasterIdLst>
  <p:handoutMasterIdLst>
    <p:handoutMasterId r:id="rId19"/>
  </p:handoutMasterIdLst>
  <p:sldIdLst>
    <p:sldId id="476" r:id="rId5"/>
    <p:sldId id="397" r:id="rId6"/>
    <p:sldId id="393" r:id="rId7"/>
    <p:sldId id="505" r:id="rId8"/>
    <p:sldId id="506" r:id="rId9"/>
    <p:sldId id="516" r:id="rId10"/>
    <p:sldId id="507" r:id="rId11"/>
    <p:sldId id="508" r:id="rId12"/>
    <p:sldId id="509" r:id="rId13"/>
    <p:sldId id="510" r:id="rId14"/>
    <p:sldId id="503" r:id="rId15"/>
    <p:sldId id="502" r:id="rId16"/>
    <p:sldId id="336" r:id="rId17"/>
  </p:sldIdLst>
  <p:sldSz cx="24384000" cy="13716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A687278D-24A2-4F61-A694-A01028E61A51}">
          <p14:sldIdLst>
            <p14:sldId id="476"/>
            <p14:sldId id="397"/>
            <p14:sldId id="393"/>
            <p14:sldId id="505"/>
            <p14:sldId id="506"/>
            <p14:sldId id="516"/>
            <p14:sldId id="507"/>
            <p14:sldId id="508"/>
            <p14:sldId id="509"/>
            <p14:sldId id="510"/>
            <p14:sldId id="503"/>
            <p14:sldId id="502"/>
            <p14:sldId id="336"/>
          </p14:sldIdLst>
        </p14:section>
      </p14:sectionLst>
    </p:ext>
    <p:ext uri="{EFAFB233-063F-42B5-8137-9DF3F51BA10A}">
      <p15:sldGuideLst xmlns:p15="http://schemas.microsoft.com/office/powerpoint/2012/main">
        <p15:guide id="1" pos="400" userDrawn="1">
          <p15:clr>
            <a:srgbClr val="A4A3A4"/>
          </p15:clr>
        </p15:guide>
        <p15:guide id="2" pos="14824" userDrawn="1">
          <p15:clr>
            <a:srgbClr val="A4A3A4"/>
          </p15:clr>
        </p15:guide>
        <p15:guide id="3" orient="horz" pos="35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F10F09-45BB-CA30-4218-6F7A9E62366E}" name="Oliver Jancke" initials="OJ" userId="S::oliver.jancke@innovawood.eu::702b9ec0-9e93-4445-a19f-702e1f6debe6" providerId="AD"/>
  <p188:author id="{9705AC9D-4963-E556-098A-DA5CA06E148F}" name="Florence Kuijl" initials="FK" userId="S::florence.kuijl@innovawood.eu::a4b191bc-683d-4c4a-ba71-999535989cd3" providerId="AD"/>
  <p188:author id="{0C0131A1-F5DF-A503-665D-60CB441A9EF6}" name="Andreja Kutnar" initials="AK" userId="S::andreja.kutnar@innorenew.eu::8b80f2f5-0949-4421-86cb-688eb2093d7c" providerId="AD"/>
  <p188:author id="{028ABFB6-87A1-32D6-863F-89393F38B432}" name="Marlene A Johansson" initials="MJ" userId="S::marlene.a.johansson@ri.se::0aed1438-17ac-435a-b824-fa3e95418fb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EEDE66"/>
    <a:srgbClr val="96D6F3"/>
    <a:srgbClr val="79C5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EB41CC-E071-F0F8-7F22-25CCEC1B9144}" v="53" dt="2025-09-09T07:38:48.23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2">
              <a:hueOff val="-357243"/>
              <a:satOff val="7293"/>
              <a:lumOff val="8906"/>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3">
              <a:satOff val="1412"/>
              <a:lumOff val="16412"/>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atOff val="1412"/>
                  <a:lumOff val="16412"/>
                </a:schemeClr>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6E937E"/>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wholeTbl>
    <a:band2H>
      <a:tcTxStyle/>
      <a:tcStyle>
        <a:tcBdr/>
        <a:fill>
          <a:solidFill>
            <a:srgbClr val="FFF171"/>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A51B"/>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E1A84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4">
              <a:hueOff val="103425"/>
              <a:satOff val="-7243"/>
              <a:lumOff val="9921"/>
            </a:schemeClr>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chemeClr val="accent5"/>
          </a:solidFill>
        </a:fill>
      </a:tcStyle>
    </a:band2H>
    <a:firstCol>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lumOff val="-14283"/>
            </a:schemeClr>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5">
                  <a:lumOff val="-14283"/>
                </a:schemeClr>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satOff val="-6299"/>
              <a:lumOff val="-32309"/>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EDEEEE"/>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5D5D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1" autoAdjust="0"/>
    <p:restoredTop sz="94660"/>
  </p:normalViewPr>
  <p:slideViewPr>
    <p:cSldViewPr snapToGrid="0">
      <p:cViewPr varScale="1">
        <p:scale>
          <a:sx n="39" d="100"/>
          <a:sy n="39" d="100"/>
        </p:scale>
        <p:origin x="30" y="28"/>
      </p:cViewPr>
      <p:guideLst>
        <p:guide pos="400"/>
        <p:guide pos="14824"/>
        <p:guide orient="horz" pos="351"/>
      </p:guideLst>
    </p:cSldViewPr>
  </p:slideViewPr>
  <p:notesTextViewPr>
    <p:cViewPr>
      <p:scale>
        <a:sx n="1" d="1"/>
        <a:sy n="1" d="1"/>
      </p:scale>
      <p:origin x="0" y="0"/>
    </p:cViewPr>
  </p:notesTextViewPr>
  <p:sorterViewPr>
    <p:cViewPr>
      <p:scale>
        <a:sx n="25" d="100"/>
        <a:sy n="25"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90"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 xmlns:a16="http://schemas.microsoft.com/office/drawing/2014/main" id="{F1241F5C-756D-D3CC-63B3-43FB7D8A0C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 xmlns:a16="http://schemas.microsoft.com/office/drawing/2014/main" id="{029F8095-F2C3-D135-B725-98AD87268A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3762E1-9D42-4259-B438-FE50C692F378}" type="datetimeFigureOut">
              <a:rPr lang="fr-FR" smtClean="0"/>
              <a:t>01/10/2025</a:t>
            </a:fld>
            <a:endParaRPr lang="fr-FR"/>
          </a:p>
        </p:txBody>
      </p:sp>
      <p:sp>
        <p:nvSpPr>
          <p:cNvPr id="4" name="Espace réservé du pied de page 3">
            <a:extLst>
              <a:ext uri="{FF2B5EF4-FFF2-40B4-BE49-F238E27FC236}">
                <a16:creationId xmlns="" xmlns:a16="http://schemas.microsoft.com/office/drawing/2014/main" id="{230A0035-714C-FD55-7896-B015F958FA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 xmlns:a16="http://schemas.microsoft.com/office/drawing/2014/main" id="{C844A786-78B4-153B-1EB0-23A7C6801C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B698FC-D56E-4827-B570-1DEE6236057F}" type="slidenum">
              <a:rPr lang="fr-FR" smtClean="0"/>
              <a:t>‹#›</a:t>
            </a:fld>
            <a:endParaRPr lang="fr-FR"/>
          </a:p>
        </p:txBody>
      </p:sp>
    </p:spTree>
    <p:extLst>
      <p:ext uri="{BB962C8B-B14F-4D97-AF65-F5344CB8AC3E}">
        <p14:creationId xmlns:p14="http://schemas.microsoft.com/office/powerpoint/2010/main" val="1596570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783615495"/>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6_Basic">
    <p:spTree>
      <p:nvGrpSpPr>
        <p:cNvPr id="1" name=""/>
        <p:cNvGrpSpPr/>
        <p:nvPr/>
      </p:nvGrpSpPr>
      <p:grpSpPr>
        <a:xfrm>
          <a:off x="0" y="0"/>
          <a:ext cx="0" cy="0"/>
          <a:chOff x="0" y="0"/>
          <a:chExt cx="0" cy="0"/>
        </a:xfrm>
      </p:grpSpPr>
      <p:sp>
        <p:nvSpPr>
          <p:cNvPr id="2" name="Marcador de posición de imagen 8">
            <a:extLst>
              <a:ext uri="{FF2B5EF4-FFF2-40B4-BE49-F238E27FC236}">
                <a16:creationId xmlns="" xmlns:a16="http://schemas.microsoft.com/office/drawing/2014/main" id="{3F686C83-D228-FED8-0A4E-1768BF93AE16}"/>
              </a:ext>
            </a:extLst>
          </p:cNvPr>
          <p:cNvSpPr>
            <a:spLocks noGrp="1"/>
          </p:cNvSpPr>
          <p:nvPr>
            <p:ph type="pic" sz="quarter" idx="16"/>
          </p:nvPr>
        </p:nvSpPr>
        <p:spPr>
          <a:xfrm flipH="1">
            <a:off x="8207295" y="480269"/>
            <a:ext cx="15113619" cy="12767380"/>
          </a:xfrm>
          <a:prstGeom prst="parallelogram">
            <a:avLst>
              <a:gd name="adj" fmla="val 18169"/>
            </a:avLst>
          </a:prstGeom>
        </p:spPr>
        <p:txBody>
          <a:bodyPr/>
          <a:lstStyle/>
          <a:p>
            <a:endParaRPr lang="es-419"/>
          </a:p>
        </p:txBody>
      </p:sp>
      <p:pic>
        <p:nvPicPr>
          <p:cNvPr id="3" name="Imagen 2">
            <a:extLst>
              <a:ext uri="{FF2B5EF4-FFF2-40B4-BE49-F238E27FC236}">
                <a16:creationId xmlns="" xmlns:a16="http://schemas.microsoft.com/office/drawing/2014/main" id="{A318155C-1BCC-B809-2A4F-7926960749D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6" name="Marcador de pie de página 19">
            <a:extLst>
              <a:ext uri="{FF2B5EF4-FFF2-40B4-BE49-F238E27FC236}">
                <a16:creationId xmlns="" xmlns:a16="http://schemas.microsoft.com/office/drawing/2014/main" id="{BD0FE0E0-226E-58E2-FE8B-67B6553DCFFF}"/>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76226584"/>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2_Basic">
    <p:spTree>
      <p:nvGrpSpPr>
        <p:cNvPr id="1" name=""/>
        <p:cNvGrpSpPr/>
        <p:nvPr/>
      </p:nvGrpSpPr>
      <p:grpSpPr>
        <a:xfrm>
          <a:off x="0" y="0"/>
          <a:ext cx="0" cy="0"/>
          <a:chOff x="0" y="0"/>
          <a:chExt cx="0" cy="0"/>
        </a:xfrm>
      </p:grpSpPr>
      <p:sp>
        <p:nvSpPr>
          <p:cNvPr id="2" name="Rectángulo redondeado 3">
            <a:extLst>
              <a:ext uri="{FF2B5EF4-FFF2-40B4-BE49-F238E27FC236}">
                <a16:creationId xmlns="" xmlns:a16="http://schemas.microsoft.com/office/drawing/2014/main" id="{82A04377-9AF4-3EF1-69B2-E363568A22E3}"/>
              </a:ext>
            </a:extLst>
          </p:cNvPr>
          <p:cNvSpPr/>
          <p:nvPr userDrawn="1"/>
        </p:nvSpPr>
        <p:spPr>
          <a:xfrm>
            <a:off x="11881002" y="1853083"/>
            <a:ext cx="11830697" cy="4896633"/>
          </a:xfrm>
          <a:prstGeom prst="roundRect">
            <a:avLst>
              <a:gd name="adj" fmla="val 6269"/>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 xmlns:a16="http://schemas.microsoft.com/office/drawing/2014/main" id="{11B26958-410C-928D-2272-26941F451BF0}"/>
              </a:ext>
            </a:extLst>
          </p:cNvPr>
          <p:cNvSpPr/>
          <p:nvPr userDrawn="1"/>
        </p:nvSpPr>
        <p:spPr>
          <a:xfrm>
            <a:off x="672301" y="1918447"/>
            <a:ext cx="10673478" cy="4831269"/>
          </a:xfrm>
          <a:prstGeom prst="roundRect">
            <a:avLst>
              <a:gd name="adj" fmla="val 6269"/>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Rectángulo redondeado 7">
            <a:extLst>
              <a:ext uri="{FF2B5EF4-FFF2-40B4-BE49-F238E27FC236}">
                <a16:creationId xmlns="" xmlns:a16="http://schemas.microsoft.com/office/drawing/2014/main" id="{9DDD7C09-608C-8C80-B065-8B2FFBB56996}"/>
              </a:ext>
            </a:extLst>
          </p:cNvPr>
          <p:cNvSpPr/>
          <p:nvPr userDrawn="1"/>
        </p:nvSpPr>
        <p:spPr>
          <a:xfrm>
            <a:off x="672301" y="7631560"/>
            <a:ext cx="10673478" cy="4676745"/>
          </a:xfrm>
          <a:prstGeom prst="roundRect">
            <a:avLst>
              <a:gd name="adj" fmla="val 6269"/>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Rectángulo redondeado 8">
            <a:extLst>
              <a:ext uri="{FF2B5EF4-FFF2-40B4-BE49-F238E27FC236}">
                <a16:creationId xmlns="" xmlns:a16="http://schemas.microsoft.com/office/drawing/2014/main" id="{B9FE35CE-3579-B4B2-AF08-77658E2B867A}"/>
              </a:ext>
            </a:extLst>
          </p:cNvPr>
          <p:cNvSpPr/>
          <p:nvPr userDrawn="1"/>
        </p:nvSpPr>
        <p:spPr>
          <a:xfrm>
            <a:off x="12007516" y="7631560"/>
            <a:ext cx="11704183" cy="4793522"/>
          </a:xfrm>
          <a:prstGeom prst="roundRect">
            <a:avLst>
              <a:gd name="adj" fmla="val 6269"/>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Marcador de texto 8">
            <a:extLst>
              <a:ext uri="{FF2B5EF4-FFF2-40B4-BE49-F238E27FC236}">
                <a16:creationId xmlns="" xmlns:a16="http://schemas.microsoft.com/office/drawing/2014/main" id="{3C448E6D-40CF-B7A3-DE75-A5B526573DD9}"/>
              </a:ext>
            </a:extLst>
          </p:cNvPr>
          <p:cNvSpPr>
            <a:spLocks noGrp="1"/>
          </p:cNvSpPr>
          <p:nvPr>
            <p:ph type="body" sz="quarter" idx="13" hasCustomPrompt="1"/>
          </p:nvPr>
        </p:nvSpPr>
        <p:spPr>
          <a:xfrm>
            <a:off x="1207525"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3" name="Marcador de texto 8">
            <a:extLst>
              <a:ext uri="{FF2B5EF4-FFF2-40B4-BE49-F238E27FC236}">
                <a16:creationId xmlns="" xmlns:a16="http://schemas.microsoft.com/office/drawing/2014/main" id="{74E65F4F-860E-FB02-17FC-428D5B8CE0C0}"/>
              </a:ext>
            </a:extLst>
          </p:cNvPr>
          <p:cNvSpPr>
            <a:spLocks noGrp="1"/>
          </p:cNvSpPr>
          <p:nvPr>
            <p:ph type="body" sz="quarter" idx="16" hasCustomPrompt="1"/>
          </p:nvPr>
        </p:nvSpPr>
        <p:spPr>
          <a:xfrm>
            <a:off x="1207524" y="7992125"/>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err="1"/>
              <a:t>Title</a:t>
            </a:r>
            <a:endParaRPr lang="es-419"/>
          </a:p>
        </p:txBody>
      </p:sp>
      <p:sp>
        <p:nvSpPr>
          <p:cNvPr id="15" name="Marcador de texto 8">
            <a:extLst>
              <a:ext uri="{FF2B5EF4-FFF2-40B4-BE49-F238E27FC236}">
                <a16:creationId xmlns="" xmlns:a16="http://schemas.microsoft.com/office/drawing/2014/main" id="{C0DA4B3E-78E4-F41A-A554-33FC4A33FFC2}"/>
              </a:ext>
            </a:extLst>
          </p:cNvPr>
          <p:cNvSpPr>
            <a:spLocks noGrp="1"/>
          </p:cNvSpPr>
          <p:nvPr>
            <p:ph type="body" sz="quarter" idx="17" hasCustomPrompt="1"/>
          </p:nvPr>
        </p:nvSpPr>
        <p:spPr>
          <a:xfrm>
            <a:off x="12479567"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err="1"/>
              <a:t>Title</a:t>
            </a:r>
            <a:endParaRPr lang="es-419"/>
          </a:p>
        </p:txBody>
      </p:sp>
      <p:sp>
        <p:nvSpPr>
          <p:cNvPr id="18" name="Marcador de texto 8">
            <a:extLst>
              <a:ext uri="{FF2B5EF4-FFF2-40B4-BE49-F238E27FC236}">
                <a16:creationId xmlns="" xmlns:a16="http://schemas.microsoft.com/office/drawing/2014/main" id="{E82940A0-3D4F-EB53-FCC7-2230ECBCBD0F}"/>
              </a:ext>
            </a:extLst>
          </p:cNvPr>
          <p:cNvSpPr>
            <a:spLocks noGrp="1"/>
          </p:cNvSpPr>
          <p:nvPr>
            <p:ph type="body" sz="quarter" idx="18" hasCustomPrompt="1"/>
          </p:nvPr>
        </p:nvSpPr>
        <p:spPr>
          <a:xfrm>
            <a:off x="1207524" y="3882890"/>
            <a:ext cx="9693086" cy="2533252"/>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a:t>
            </a:r>
          </a:p>
        </p:txBody>
      </p:sp>
      <p:sp>
        <p:nvSpPr>
          <p:cNvPr id="19" name="Marcador de texto 8">
            <a:extLst>
              <a:ext uri="{FF2B5EF4-FFF2-40B4-BE49-F238E27FC236}">
                <a16:creationId xmlns="" xmlns:a16="http://schemas.microsoft.com/office/drawing/2014/main" id="{EF29851C-4134-99AE-F05B-90BFC28D61EA}"/>
              </a:ext>
            </a:extLst>
          </p:cNvPr>
          <p:cNvSpPr>
            <a:spLocks noGrp="1"/>
          </p:cNvSpPr>
          <p:nvPr>
            <p:ph type="body" sz="quarter" idx="19" hasCustomPrompt="1"/>
          </p:nvPr>
        </p:nvSpPr>
        <p:spPr>
          <a:xfrm>
            <a:off x="1207524" y="9363107"/>
            <a:ext cx="9909655" cy="258959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a:t>
            </a:r>
          </a:p>
        </p:txBody>
      </p:sp>
      <p:sp>
        <p:nvSpPr>
          <p:cNvPr id="20" name="Marcador de texto 8">
            <a:extLst>
              <a:ext uri="{FF2B5EF4-FFF2-40B4-BE49-F238E27FC236}">
                <a16:creationId xmlns="" xmlns:a16="http://schemas.microsoft.com/office/drawing/2014/main" id="{5026DD43-DEAD-E314-B6E9-49BEC15E5378}"/>
              </a:ext>
            </a:extLst>
          </p:cNvPr>
          <p:cNvSpPr>
            <a:spLocks noGrp="1"/>
          </p:cNvSpPr>
          <p:nvPr>
            <p:ph type="body" sz="quarter" idx="20" hasCustomPrompt="1"/>
          </p:nvPr>
        </p:nvSpPr>
        <p:spPr>
          <a:xfrm>
            <a:off x="12479567" y="3882890"/>
            <a:ext cx="9766822" cy="232871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a:t>
            </a:r>
          </a:p>
        </p:txBody>
      </p:sp>
      <p:sp>
        <p:nvSpPr>
          <p:cNvPr id="11" name="Marcador de pie de página 19">
            <a:extLst>
              <a:ext uri="{FF2B5EF4-FFF2-40B4-BE49-F238E27FC236}">
                <a16:creationId xmlns="" xmlns:a16="http://schemas.microsoft.com/office/drawing/2014/main" id="{C2E3020A-CC46-1BDC-FE56-FB7C0EFB26E7}"/>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
        <p:nvSpPr>
          <p:cNvPr id="3" name="Marcador de texto 8">
            <a:extLst>
              <a:ext uri="{FF2B5EF4-FFF2-40B4-BE49-F238E27FC236}">
                <a16:creationId xmlns="" xmlns:a16="http://schemas.microsoft.com/office/drawing/2014/main" id="{5BC06321-C0A1-5269-A818-D7EB02C9A2F0}"/>
              </a:ext>
            </a:extLst>
          </p:cNvPr>
          <p:cNvSpPr>
            <a:spLocks noGrp="1"/>
          </p:cNvSpPr>
          <p:nvPr>
            <p:ph type="body" sz="quarter" idx="21" hasCustomPrompt="1"/>
          </p:nvPr>
        </p:nvSpPr>
        <p:spPr>
          <a:xfrm>
            <a:off x="12607904" y="7992125"/>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err="1"/>
              <a:t>Title</a:t>
            </a:r>
            <a:endParaRPr lang="es-419"/>
          </a:p>
        </p:txBody>
      </p:sp>
      <p:sp>
        <p:nvSpPr>
          <p:cNvPr id="5" name="Marcador de texto 8">
            <a:extLst>
              <a:ext uri="{FF2B5EF4-FFF2-40B4-BE49-F238E27FC236}">
                <a16:creationId xmlns="" xmlns:a16="http://schemas.microsoft.com/office/drawing/2014/main" id="{54C96818-C3E3-68B6-E61F-6130A84962D2}"/>
              </a:ext>
            </a:extLst>
          </p:cNvPr>
          <p:cNvSpPr>
            <a:spLocks noGrp="1"/>
          </p:cNvSpPr>
          <p:nvPr>
            <p:ph type="body" sz="quarter" idx="22" hasCustomPrompt="1"/>
          </p:nvPr>
        </p:nvSpPr>
        <p:spPr>
          <a:xfrm>
            <a:off x="12645327" y="9341582"/>
            <a:ext cx="9766822" cy="232871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a:t>
            </a:r>
          </a:p>
        </p:txBody>
      </p:sp>
    </p:spTree>
    <p:extLst>
      <p:ext uri="{BB962C8B-B14F-4D97-AF65-F5344CB8AC3E}">
        <p14:creationId xmlns:p14="http://schemas.microsoft.com/office/powerpoint/2010/main" val="323903254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yan - image">
    <p:spTree>
      <p:nvGrpSpPr>
        <p:cNvPr id="1" name=""/>
        <p:cNvGrpSpPr/>
        <p:nvPr/>
      </p:nvGrpSpPr>
      <p:grpSpPr>
        <a:xfrm>
          <a:off x="0" y="0"/>
          <a:ext cx="0" cy="0"/>
          <a:chOff x="0" y="0"/>
          <a:chExt cx="0" cy="0"/>
        </a:xfrm>
      </p:grpSpPr>
      <p:sp>
        <p:nvSpPr>
          <p:cNvPr id="2" name="Rectángulo redondeado 1">
            <a:extLst>
              <a:ext uri="{FF2B5EF4-FFF2-40B4-BE49-F238E27FC236}">
                <a16:creationId xmlns="" xmlns:a16="http://schemas.microsoft.com/office/drawing/2014/main" id="{81AEC1E5-B985-C1CF-3FC7-4B5EE8DD4F47}"/>
              </a:ext>
            </a:extLst>
          </p:cNvPr>
          <p:cNvSpPr/>
          <p:nvPr userDrawn="1"/>
        </p:nvSpPr>
        <p:spPr>
          <a:xfrm>
            <a:off x="672301" y="4643600"/>
            <a:ext cx="5535812" cy="6565509"/>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 xmlns:a16="http://schemas.microsoft.com/office/drawing/2014/main" id="{27571CA0-871C-9B2B-9FD0-F586D66734E4}"/>
              </a:ext>
            </a:extLst>
          </p:cNvPr>
          <p:cNvSpPr/>
          <p:nvPr userDrawn="1"/>
        </p:nvSpPr>
        <p:spPr>
          <a:xfrm>
            <a:off x="672301" y="11525764"/>
            <a:ext cx="5535812" cy="910551"/>
          </a:xfrm>
          <a:prstGeom prst="roundRect">
            <a:avLst>
              <a:gd name="adj" fmla="val 18555"/>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 name="Rectángulo redondeado 2">
            <a:extLst>
              <a:ext uri="{FF2B5EF4-FFF2-40B4-BE49-F238E27FC236}">
                <a16:creationId xmlns="" xmlns:a16="http://schemas.microsoft.com/office/drawing/2014/main" id="{7ED3E08B-A61A-16CD-B431-DA2D772FB084}"/>
              </a:ext>
            </a:extLst>
          </p:cNvPr>
          <p:cNvSpPr/>
          <p:nvPr userDrawn="1"/>
        </p:nvSpPr>
        <p:spPr>
          <a:xfrm>
            <a:off x="672301" y="2116184"/>
            <a:ext cx="5535812" cy="2210762"/>
          </a:xfrm>
          <a:prstGeom prst="roundRect">
            <a:avLst>
              <a:gd name="adj" fmla="val 6551"/>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 xmlns:a16="http://schemas.microsoft.com/office/drawing/2014/main" id="{8EE046E4-924B-F24C-2827-293282982A4E}"/>
              </a:ext>
            </a:extLst>
          </p:cNvPr>
          <p:cNvSpPr>
            <a:spLocks noGrp="1"/>
          </p:cNvSpPr>
          <p:nvPr>
            <p:ph type="body" sz="quarter" idx="13" hasCustomPrompt="1"/>
          </p:nvPr>
        </p:nvSpPr>
        <p:spPr>
          <a:xfrm>
            <a:off x="1139725" y="2754834"/>
            <a:ext cx="4269636" cy="1071134"/>
          </a:xfrm>
          <a:prstGeom prst="rect">
            <a:avLst/>
          </a:prstGeom>
        </p:spPr>
        <p:txBody>
          <a:bodyPr/>
          <a:lstStyle>
            <a:lvl1pPr marL="0" indent="0">
              <a:buNone/>
              <a:defRPr sz="5000" b="0" i="0">
                <a:solidFill>
                  <a:srgbClr val="4D4D4D"/>
                </a:solidFill>
                <a:latin typeface="TITILLIUMMAPS29L-400WT" pitchFamily="2" charset="77"/>
              </a:defRPr>
            </a:lvl1pPr>
          </a:lstStyle>
          <a:p>
            <a:pPr lvl="0"/>
            <a:r>
              <a:rPr lang="es-419"/>
              <a:t>Title</a:t>
            </a:r>
          </a:p>
        </p:txBody>
      </p:sp>
      <p:sp>
        <p:nvSpPr>
          <p:cNvPr id="12" name="Marcador de texto 8">
            <a:extLst>
              <a:ext uri="{FF2B5EF4-FFF2-40B4-BE49-F238E27FC236}">
                <a16:creationId xmlns="" xmlns:a16="http://schemas.microsoft.com/office/drawing/2014/main" id="{C6C1D0D4-64D2-37FF-250C-1F408EE3E0BF}"/>
              </a:ext>
            </a:extLst>
          </p:cNvPr>
          <p:cNvSpPr>
            <a:spLocks noGrp="1"/>
          </p:cNvSpPr>
          <p:nvPr>
            <p:ph type="body" sz="quarter" idx="17" hasCustomPrompt="1"/>
          </p:nvPr>
        </p:nvSpPr>
        <p:spPr>
          <a:xfrm>
            <a:off x="1113599" y="6134713"/>
            <a:ext cx="4572000" cy="4650852"/>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13" name="Marcador de posición de imagen 8">
            <a:extLst>
              <a:ext uri="{FF2B5EF4-FFF2-40B4-BE49-F238E27FC236}">
                <a16:creationId xmlns="" xmlns:a16="http://schemas.microsoft.com/office/drawing/2014/main" id="{8F45B707-8CF9-86B3-904B-1D81B52013F1}"/>
              </a:ext>
            </a:extLst>
          </p:cNvPr>
          <p:cNvSpPr>
            <a:spLocks noGrp="1"/>
          </p:cNvSpPr>
          <p:nvPr>
            <p:ph type="pic" sz="quarter" idx="16"/>
          </p:nvPr>
        </p:nvSpPr>
        <p:spPr>
          <a:xfrm>
            <a:off x="6880466" y="532768"/>
            <a:ext cx="16831233" cy="12616275"/>
          </a:xfrm>
          <a:prstGeom prst="roundRect">
            <a:avLst>
              <a:gd name="adj" fmla="val 5203"/>
            </a:avLst>
          </a:prstGeom>
        </p:spPr>
        <p:txBody>
          <a:bodyPr/>
          <a:lstStyle/>
          <a:p>
            <a:endParaRPr lang="es-419"/>
          </a:p>
        </p:txBody>
      </p:sp>
      <p:sp>
        <p:nvSpPr>
          <p:cNvPr id="5" name="Marcador de texto 8">
            <a:extLst>
              <a:ext uri="{FF2B5EF4-FFF2-40B4-BE49-F238E27FC236}">
                <a16:creationId xmlns="" xmlns:a16="http://schemas.microsoft.com/office/drawing/2014/main" id="{8F65DC7E-9431-7E5A-7947-DF1510BFC4A9}"/>
              </a:ext>
            </a:extLst>
          </p:cNvPr>
          <p:cNvSpPr>
            <a:spLocks noGrp="1"/>
          </p:cNvSpPr>
          <p:nvPr>
            <p:ph type="body" sz="quarter" idx="18" hasCustomPrompt="1"/>
          </p:nvPr>
        </p:nvSpPr>
        <p:spPr>
          <a:xfrm>
            <a:off x="1113599" y="11704319"/>
            <a:ext cx="4572000" cy="584933"/>
          </a:xfrm>
          <a:prstGeom prst="rect">
            <a:avLst/>
          </a:prstGeom>
        </p:spPr>
        <p:txBody>
          <a:bodyPr/>
          <a:lstStyle>
            <a:lvl1pPr marL="0" indent="0">
              <a:lnSpc>
                <a:spcPts val="3800"/>
              </a:lnSpc>
              <a:buNone/>
              <a:defRPr sz="2000" b="0" i="0" baseline="0">
                <a:solidFill>
                  <a:schemeClr val="bg2">
                    <a:lumMod val="50000"/>
                  </a:schemeClr>
                </a:solidFill>
                <a:latin typeface="Calibri Light" panose="020F0302020204030204" pitchFamily="34" charset="0"/>
                <a:cs typeface="Calibri" panose="020F0502020204030204" pitchFamily="34" charset="0"/>
              </a:defRPr>
            </a:lvl1pPr>
          </a:lstStyle>
          <a:p>
            <a:pPr lvl="0"/>
            <a:r>
              <a:rPr lang="es-419" b="0" i="0">
                <a:solidFill>
                  <a:srgbClr val="040C28"/>
                </a:solidFill>
                <a:effectLst/>
                <a:latin typeface="Google Sans"/>
              </a:rPr>
              <a:t>© Photo credits</a:t>
            </a:r>
            <a:endParaRPr lang="es-419"/>
          </a:p>
        </p:txBody>
      </p:sp>
      <p:sp>
        <p:nvSpPr>
          <p:cNvPr id="9" name="Marcador de pie de página 8">
            <a:extLst>
              <a:ext uri="{FF2B5EF4-FFF2-40B4-BE49-F238E27FC236}">
                <a16:creationId xmlns="" xmlns:a16="http://schemas.microsoft.com/office/drawing/2014/main" id="{B40EA4FB-35FB-3A3B-EDE2-259ED680FE7A}"/>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37809561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yan - image">
    <p:spTree>
      <p:nvGrpSpPr>
        <p:cNvPr id="1" name=""/>
        <p:cNvGrpSpPr/>
        <p:nvPr/>
      </p:nvGrpSpPr>
      <p:grpSpPr>
        <a:xfrm>
          <a:off x="0" y="0"/>
          <a:ext cx="0" cy="0"/>
          <a:chOff x="0" y="0"/>
          <a:chExt cx="0" cy="0"/>
        </a:xfrm>
      </p:grpSpPr>
      <p:sp>
        <p:nvSpPr>
          <p:cNvPr id="13" name="Marcador de posición de imagen 8">
            <a:extLst>
              <a:ext uri="{FF2B5EF4-FFF2-40B4-BE49-F238E27FC236}">
                <a16:creationId xmlns="" xmlns:a16="http://schemas.microsoft.com/office/drawing/2014/main" id="{8F45B707-8CF9-86B3-904B-1D81B52013F1}"/>
              </a:ext>
            </a:extLst>
          </p:cNvPr>
          <p:cNvSpPr>
            <a:spLocks noGrp="1"/>
          </p:cNvSpPr>
          <p:nvPr>
            <p:ph type="pic" sz="quarter" idx="16"/>
          </p:nvPr>
        </p:nvSpPr>
        <p:spPr>
          <a:xfrm>
            <a:off x="6675538" y="564088"/>
            <a:ext cx="7932560" cy="5845936"/>
          </a:xfrm>
          <a:prstGeom prst="roundRect">
            <a:avLst>
              <a:gd name="adj" fmla="val 5203"/>
            </a:avLst>
          </a:prstGeom>
        </p:spPr>
        <p:txBody>
          <a:bodyPr/>
          <a:lstStyle/>
          <a:p>
            <a:endParaRPr lang="es-419"/>
          </a:p>
        </p:txBody>
      </p:sp>
      <p:sp>
        <p:nvSpPr>
          <p:cNvPr id="6" name="Marcador de posición de imagen 8">
            <a:extLst>
              <a:ext uri="{FF2B5EF4-FFF2-40B4-BE49-F238E27FC236}">
                <a16:creationId xmlns="" xmlns:a16="http://schemas.microsoft.com/office/drawing/2014/main" id="{D3956099-0E35-4D38-EFF0-AD0B7BEB2994}"/>
              </a:ext>
            </a:extLst>
          </p:cNvPr>
          <p:cNvSpPr>
            <a:spLocks noGrp="1"/>
          </p:cNvSpPr>
          <p:nvPr>
            <p:ph type="pic" sz="quarter" idx="17"/>
          </p:nvPr>
        </p:nvSpPr>
        <p:spPr>
          <a:xfrm>
            <a:off x="15016649" y="564088"/>
            <a:ext cx="8695049" cy="11943236"/>
          </a:xfrm>
          <a:prstGeom prst="roundRect">
            <a:avLst>
              <a:gd name="adj" fmla="val 5203"/>
            </a:avLst>
          </a:prstGeom>
        </p:spPr>
        <p:txBody>
          <a:bodyPr/>
          <a:lstStyle/>
          <a:p>
            <a:endParaRPr lang="es-419"/>
          </a:p>
        </p:txBody>
      </p:sp>
      <p:sp>
        <p:nvSpPr>
          <p:cNvPr id="9" name="Marcador de posición de imagen 8">
            <a:extLst>
              <a:ext uri="{FF2B5EF4-FFF2-40B4-BE49-F238E27FC236}">
                <a16:creationId xmlns="" xmlns:a16="http://schemas.microsoft.com/office/drawing/2014/main" id="{67C8DBA5-64C4-3F8F-C706-31B75FA823FD}"/>
              </a:ext>
            </a:extLst>
          </p:cNvPr>
          <p:cNvSpPr>
            <a:spLocks noGrp="1"/>
          </p:cNvSpPr>
          <p:nvPr>
            <p:ph type="pic" sz="quarter" idx="18"/>
          </p:nvPr>
        </p:nvSpPr>
        <p:spPr>
          <a:xfrm>
            <a:off x="10210313" y="6858000"/>
            <a:ext cx="4397785" cy="5653668"/>
          </a:xfrm>
          <a:prstGeom prst="roundRect">
            <a:avLst>
              <a:gd name="adj" fmla="val 5203"/>
            </a:avLst>
          </a:prstGeom>
        </p:spPr>
        <p:txBody>
          <a:bodyPr/>
          <a:lstStyle/>
          <a:p>
            <a:endParaRPr lang="es-419"/>
          </a:p>
        </p:txBody>
      </p:sp>
      <p:sp>
        <p:nvSpPr>
          <p:cNvPr id="10" name="Rectángulo redondeado 9">
            <a:extLst>
              <a:ext uri="{FF2B5EF4-FFF2-40B4-BE49-F238E27FC236}">
                <a16:creationId xmlns="" xmlns:a16="http://schemas.microsoft.com/office/drawing/2014/main" id="{A2205E88-46B2-E4FD-0A73-0FFFEB844A16}"/>
              </a:ext>
            </a:extLst>
          </p:cNvPr>
          <p:cNvSpPr/>
          <p:nvPr userDrawn="1"/>
        </p:nvSpPr>
        <p:spPr>
          <a:xfrm>
            <a:off x="672301" y="6809596"/>
            <a:ext cx="9129461" cy="3293409"/>
          </a:xfrm>
          <a:prstGeom prst="roundRect">
            <a:avLst>
              <a:gd name="adj" fmla="val 7069"/>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Marcador de texto 8">
            <a:extLst>
              <a:ext uri="{FF2B5EF4-FFF2-40B4-BE49-F238E27FC236}">
                <a16:creationId xmlns="" xmlns:a16="http://schemas.microsoft.com/office/drawing/2014/main" id="{4DB5F03F-4320-D5F5-F788-383CAD6FD516}"/>
              </a:ext>
            </a:extLst>
          </p:cNvPr>
          <p:cNvSpPr>
            <a:spLocks noGrp="1"/>
          </p:cNvSpPr>
          <p:nvPr>
            <p:ph type="body" sz="quarter" idx="19" hasCustomPrompt="1"/>
          </p:nvPr>
        </p:nvSpPr>
        <p:spPr>
          <a:xfrm>
            <a:off x="1027344" y="7163283"/>
            <a:ext cx="8295075" cy="2672093"/>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15" name="Rectángulo redondeado 14">
            <a:extLst>
              <a:ext uri="{FF2B5EF4-FFF2-40B4-BE49-F238E27FC236}">
                <a16:creationId xmlns="" xmlns:a16="http://schemas.microsoft.com/office/drawing/2014/main" id="{EE148415-73E5-B20E-4468-17313C338404}"/>
              </a:ext>
            </a:extLst>
          </p:cNvPr>
          <p:cNvSpPr/>
          <p:nvPr userDrawn="1"/>
        </p:nvSpPr>
        <p:spPr>
          <a:xfrm>
            <a:off x="672301" y="2116184"/>
            <a:ext cx="5535812" cy="4293840"/>
          </a:xfrm>
          <a:prstGeom prst="roundRect">
            <a:avLst>
              <a:gd name="adj" fmla="val 6551"/>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6" name="Marcador de texto 8">
            <a:extLst>
              <a:ext uri="{FF2B5EF4-FFF2-40B4-BE49-F238E27FC236}">
                <a16:creationId xmlns="" xmlns:a16="http://schemas.microsoft.com/office/drawing/2014/main" id="{0CD4E795-FC79-B416-5C98-75EC41B3ED39}"/>
              </a:ext>
            </a:extLst>
          </p:cNvPr>
          <p:cNvSpPr>
            <a:spLocks noGrp="1"/>
          </p:cNvSpPr>
          <p:nvPr>
            <p:ph type="body" sz="quarter" idx="13" hasCustomPrompt="1"/>
          </p:nvPr>
        </p:nvSpPr>
        <p:spPr>
          <a:xfrm>
            <a:off x="1027344" y="2578472"/>
            <a:ext cx="4257465" cy="3510093"/>
          </a:xfrm>
          <a:prstGeom prst="rect">
            <a:avLst/>
          </a:prstGeom>
        </p:spPr>
        <p:txBody>
          <a:bodyPr/>
          <a:lstStyle>
            <a:lvl1pPr marL="0" indent="0">
              <a:lnSpc>
                <a:spcPts val="8200"/>
              </a:lnSpc>
              <a:buNone/>
              <a:defRPr sz="8000" b="0" i="0">
                <a:solidFill>
                  <a:srgbClr val="4D4D4D"/>
                </a:solidFill>
                <a:latin typeface="TITILLIUMMAPS29L-400WT" pitchFamily="2" charset="77"/>
              </a:defRPr>
            </a:lvl1pPr>
          </a:lstStyle>
          <a:p>
            <a:pPr lvl="0"/>
            <a:r>
              <a:rPr lang="es-419"/>
              <a:t>Title</a:t>
            </a:r>
          </a:p>
          <a:p>
            <a:pPr lvl="0"/>
            <a:r>
              <a:rPr lang="es-419"/>
              <a:t>Lorem</a:t>
            </a:r>
          </a:p>
          <a:p>
            <a:pPr lvl="0"/>
            <a:r>
              <a:rPr lang="es-419"/>
              <a:t>ipsum</a:t>
            </a:r>
          </a:p>
        </p:txBody>
      </p:sp>
      <p:sp>
        <p:nvSpPr>
          <p:cNvPr id="17" name="Rectángulo redondeado 16">
            <a:extLst>
              <a:ext uri="{FF2B5EF4-FFF2-40B4-BE49-F238E27FC236}">
                <a16:creationId xmlns="" xmlns:a16="http://schemas.microsoft.com/office/drawing/2014/main" id="{82A969DB-7217-C85A-742A-A991C74D9452}"/>
              </a:ext>
            </a:extLst>
          </p:cNvPr>
          <p:cNvSpPr/>
          <p:nvPr userDrawn="1"/>
        </p:nvSpPr>
        <p:spPr>
          <a:xfrm>
            <a:off x="672301" y="10456692"/>
            <a:ext cx="9129461" cy="2077278"/>
          </a:xfrm>
          <a:prstGeom prst="roundRect">
            <a:avLst>
              <a:gd name="adj" fmla="val 10521"/>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8" name="Marcador de texto 8">
            <a:extLst>
              <a:ext uri="{FF2B5EF4-FFF2-40B4-BE49-F238E27FC236}">
                <a16:creationId xmlns="" xmlns:a16="http://schemas.microsoft.com/office/drawing/2014/main" id="{8472D728-4D17-9618-9FDA-7A5F432D842F}"/>
              </a:ext>
            </a:extLst>
          </p:cNvPr>
          <p:cNvSpPr>
            <a:spLocks noGrp="1"/>
          </p:cNvSpPr>
          <p:nvPr>
            <p:ph type="body" sz="quarter" idx="20" hasCustomPrompt="1"/>
          </p:nvPr>
        </p:nvSpPr>
        <p:spPr>
          <a:xfrm>
            <a:off x="1027344" y="10735902"/>
            <a:ext cx="8295075" cy="1597348"/>
          </a:xfrm>
          <a:prstGeom prst="rect">
            <a:avLst/>
          </a:prstGeom>
        </p:spPr>
        <p:txBody>
          <a:bodyPr/>
          <a:lstStyle>
            <a:lvl1pPr marL="0" indent="0">
              <a:lnSpc>
                <a:spcPts val="3800"/>
              </a:lnSpc>
              <a:buNone/>
              <a:defRPr sz="3000" b="0" i="0">
                <a:solidFill>
                  <a:srgbClr val="4D4D4D"/>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a:t>
            </a:r>
          </a:p>
        </p:txBody>
      </p:sp>
      <p:sp>
        <p:nvSpPr>
          <p:cNvPr id="20" name="Marcador de pie de página 19">
            <a:extLst>
              <a:ext uri="{FF2B5EF4-FFF2-40B4-BE49-F238E27FC236}">
                <a16:creationId xmlns="" xmlns:a16="http://schemas.microsoft.com/office/drawing/2014/main" id="{1AA63623-FA59-5448-8178-EDDE55F65ED6}"/>
              </a:ext>
            </a:extLst>
          </p:cNvPr>
          <p:cNvSpPr>
            <a:spLocks noGrp="1"/>
          </p:cNvSpPr>
          <p:nvPr>
            <p:ph type="ftr" sz="quarter" idx="21"/>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57705128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1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1" name="Rectángulo redondeado 10">
            <a:extLst>
              <a:ext uri="{FF2B5EF4-FFF2-40B4-BE49-F238E27FC236}">
                <a16:creationId xmlns="" xmlns:a16="http://schemas.microsoft.com/office/drawing/2014/main" id="{783DE469-6E35-C70F-4B26-27B0955939F3}"/>
              </a:ext>
            </a:extLst>
          </p:cNvPr>
          <p:cNvSpPr/>
          <p:nvPr userDrawn="1"/>
        </p:nvSpPr>
        <p:spPr>
          <a:xfrm>
            <a:off x="672301" y="3893122"/>
            <a:ext cx="10278197" cy="3091726"/>
          </a:xfrm>
          <a:prstGeom prst="roundRect">
            <a:avLst>
              <a:gd name="adj" fmla="val 8468"/>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2" name="Rectángulo redondeado 11">
            <a:extLst>
              <a:ext uri="{FF2B5EF4-FFF2-40B4-BE49-F238E27FC236}">
                <a16:creationId xmlns="" xmlns:a16="http://schemas.microsoft.com/office/drawing/2014/main" id="{4118C72A-8F6A-5900-A4F9-09AF2215AC1A}"/>
              </a:ext>
            </a:extLst>
          </p:cNvPr>
          <p:cNvSpPr/>
          <p:nvPr userDrawn="1"/>
        </p:nvSpPr>
        <p:spPr>
          <a:xfrm>
            <a:off x="672301" y="7278909"/>
            <a:ext cx="10278197" cy="5139730"/>
          </a:xfrm>
          <a:prstGeom prst="roundRect">
            <a:avLst>
              <a:gd name="adj" fmla="val 8468"/>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Marcador de texto 8">
            <a:extLst>
              <a:ext uri="{FF2B5EF4-FFF2-40B4-BE49-F238E27FC236}">
                <a16:creationId xmlns="" xmlns:a16="http://schemas.microsoft.com/office/drawing/2014/main" id="{1B0AC39A-0260-C14E-6976-0593088EF4BD}"/>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Título 1">
            <a:extLst>
              <a:ext uri="{FF2B5EF4-FFF2-40B4-BE49-F238E27FC236}">
                <a16:creationId xmlns="" xmlns:a16="http://schemas.microsoft.com/office/drawing/2014/main" id="{9F8A0A09-A788-14E3-E2B6-B92685EF0820}"/>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15" name="Marcador de pie de página 14">
            <a:extLst>
              <a:ext uri="{FF2B5EF4-FFF2-40B4-BE49-F238E27FC236}">
                <a16:creationId xmlns="" xmlns:a16="http://schemas.microsoft.com/office/drawing/2014/main" id="{8E32F769-5CCB-8E0E-9DBD-7B935A1DCFC2}"/>
              </a:ext>
            </a:extLst>
          </p:cNvPr>
          <p:cNvSpPr>
            <a:spLocks noGrp="1"/>
          </p:cNvSpPr>
          <p:nvPr>
            <p:ph type="ftr" sz="quarter" idx="18"/>
          </p:nvPr>
        </p:nvSpPr>
        <p:spPr/>
        <p:txBody>
          <a:bodyPr/>
          <a:lstStyle/>
          <a:p>
            <a:r>
              <a:rPr lang="es-419" err="1"/>
              <a:t>Presentation</a:t>
            </a:r>
            <a:r>
              <a:rPr lang="es-419"/>
              <a:t> Name | Speaker | Date</a:t>
            </a:r>
          </a:p>
        </p:txBody>
      </p:sp>
      <p:sp>
        <p:nvSpPr>
          <p:cNvPr id="16" name="Rectángulo redondeado 15">
            <a:extLst>
              <a:ext uri="{FF2B5EF4-FFF2-40B4-BE49-F238E27FC236}">
                <a16:creationId xmlns="" xmlns:a16="http://schemas.microsoft.com/office/drawing/2014/main" id="{556A4243-B5B6-B650-093C-0D0D9C868111}"/>
              </a:ext>
            </a:extLst>
          </p:cNvPr>
          <p:cNvSpPr/>
          <p:nvPr userDrawn="1"/>
        </p:nvSpPr>
        <p:spPr>
          <a:xfrm>
            <a:off x="672301" y="1903359"/>
            <a:ext cx="10278197" cy="1762554"/>
          </a:xfrm>
          <a:prstGeom prst="roundRect">
            <a:avLst>
              <a:gd name="adj" fmla="val 17325"/>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rgbClr val="4D4D4D"/>
              </a:solidFill>
            </a:endParaRPr>
          </a:p>
        </p:txBody>
      </p:sp>
      <p:sp>
        <p:nvSpPr>
          <p:cNvPr id="17" name="Marcador de texto 8">
            <a:extLst>
              <a:ext uri="{FF2B5EF4-FFF2-40B4-BE49-F238E27FC236}">
                <a16:creationId xmlns="" xmlns:a16="http://schemas.microsoft.com/office/drawing/2014/main" id="{F5CD748A-53B9-4980-D50D-017F2B039919}"/>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Chapter XX</a:t>
            </a:r>
          </a:p>
        </p:txBody>
      </p:sp>
    </p:spTree>
    <p:extLst>
      <p:ext uri="{BB962C8B-B14F-4D97-AF65-F5344CB8AC3E}">
        <p14:creationId xmlns:p14="http://schemas.microsoft.com/office/powerpoint/2010/main" val="83175587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cyan - image">
    <p:spTree>
      <p:nvGrpSpPr>
        <p:cNvPr id="1" name=""/>
        <p:cNvGrpSpPr/>
        <p:nvPr/>
      </p:nvGrpSpPr>
      <p:grpSpPr>
        <a:xfrm>
          <a:off x="0" y="0"/>
          <a:ext cx="0" cy="0"/>
          <a:chOff x="0" y="0"/>
          <a:chExt cx="0" cy="0"/>
        </a:xfrm>
      </p:grpSpPr>
      <p:sp>
        <p:nvSpPr>
          <p:cNvPr id="13" name="Marcador de posición de imagen 8">
            <a:extLst>
              <a:ext uri="{FF2B5EF4-FFF2-40B4-BE49-F238E27FC236}">
                <a16:creationId xmlns="" xmlns:a16="http://schemas.microsoft.com/office/drawing/2014/main" id="{8F45B707-8CF9-86B3-904B-1D81B52013F1}"/>
              </a:ext>
            </a:extLst>
          </p:cNvPr>
          <p:cNvSpPr>
            <a:spLocks noGrp="1"/>
          </p:cNvSpPr>
          <p:nvPr>
            <p:ph type="pic" sz="quarter" idx="16"/>
          </p:nvPr>
        </p:nvSpPr>
        <p:spPr>
          <a:xfrm>
            <a:off x="0" y="0"/>
            <a:ext cx="24384000" cy="13715999"/>
          </a:xfrm>
          <a:prstGeom prst="rect">
            <a:avLst/>
          </a:prstGeom>
        </p:spPr>
        <p:txBody>
          <a:bodyPr/>
          <a:lstStyle/>
          <a:p>
            <a:endParaRPr lang="es-419"/>
          </a:p>
        </p:txBody>
      </p:sp>
      <p:sp>
        <p:nvSpPr>
          <p:cNvPr id="3" name="Marcador de pie de página 2">
            <a:extLst>
              <a:ext uri="{FF2B5EF4-FFF2-40B4-BE49-F238E27FC236}">
                <a16:creationId xmlns="" xmlns:a16="http://schemas.microsoft.com/office/drawing/2014/main" id="{B02BB92B-8139-DE02-D7F7-21BD069A302F}"/>
              </a:ext>
            </a:extLst>
          </p:cNvPr>
          <p:cNvSpPr>
            <a:spLocks noGrp="1"/>
          </p:cNvSpPr>
          <p:nvPr>
            <p:ph type="ftr" sz="quarter" idx="17"/>
          </p:nvPr>
        </p:nvSpPr>
        <p:spPr/>
        <p:txBody>
          <a:bodyPr/>
          <a:lstStyle/>
          <a:p>
            <a:r>
              <a:rPr lang="es-419" err="1"/>
              <a:t>Presentation</a:t>
            </a:r>
            <a:r>
              <a:rPr lang="es-419"/>
              <a:t> Name | Speaker | Date</a:t>
            </a:r>
          </a:p>
        </p:txBody>
      </p:sp>
      <p:pic>
        <p:nvPicPr>
          <p:cNvPr id="4" name="Imatge" descr="Imatge">
            <a:extLst>
              <a:ext uri="{FF2B5EF4-FFF2-40B4-BE49-F238E27FC236}">
                <a16:creationId xmlns="" xmlns:a16="http://schemas.microsoft.com/office/drawing/2014/main" id="{6CE7F1C7-3004-BD6A-AE0E-315D921438D1}"/>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Tree>
    <p:extLst>
      <p:ext uri="{BB962C8B-B14F-4D97-AF65-F5344CB8AC3E}">
        <p14:creationId xmlns:p14="http://schemas.microsoft.com/office/powerpoint/2010/main" val="106925735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asic">
    <p:spTree>
      <p:nvGrpSpPr>
        <p:cNvPr id="1" name=""/>
        <p:cNvGrpSpPr/>
        <p:nvPr/>
      </p:nvGrpSpPr>
      <p:grpSpPr>
        <a:xfrm>
          <a:off x="0" y="0"/>
          <a:ext cx="0" cy="0"/>
          <a:chOff x="0" y="0"/>
          <a:chExt cx="0" cy="0"/>
        </a:xfrm>
      </p:grpSpPr>
      <p:sp>
        <p:nvSpPr>
          <p:cNvPr id="8" name="Marcador de texto 8">
            <a:extLst>
              <a:ext uri="{FF2B5EF4-FFF2-40B4-BE49-F238E27FC236}">
                <a16:creationId xmlns="" xmlns:a16="http://schemas.microsoft.com/office/drawing/2014/main" id="{27DE553B-F79E-791B-43F3-8F7F4FBCFB40}"/>
              </a:ext>
            </a:extLst>
          </p:cNvPr>
          <p:cNvSpPr>
            <a:spLocks noGrp="1"/>
          </p:cNvSpPr>
          <p:nvPr>
            <p:ph type="body" sz="quarter" idx="12" hasCustomPrompt="1"/>
          </p:nvPr>
        </p:nvSpPr>
        <p:spPr>
          <a:xfrm>
            <a:off x="1699772" y="3936322"/>
            <a:ext cx="6699250" cy="720725"/>
          </a:xfrm>
          <a:prstGeom prst="rect">
            <a:avLst/>
          </a:prstGeom>
        </p:spPr>
        <p:txBody>
          <a:bodyPr/>
          <a:lstStyle>
            <a:lvl1pPr marL="0" indent="0">
              <a:buNone/>
              <a:defRPr sz="3200"/>
            </a:lvl1pPr>
          </a:lstStyle>
          <a:p>
            <a:pPr lvl="0"/>
            <a:r>
              <a:rPr lang="es-419"/>
              <a:t>Chapter XX</a:t>
            </a:r>
          </a:p>
        </p:txBody>
      </p:sp>
      <p:sp>
        <p:nvSpPr>
          <p:cNvPr id="9" name="Marcador de texto 8">
            <a:extLst>
              <a:ext uri="{FF2B5EF4-FFF2-40B4-BE49-F238E27FC236}">
                <a16:creationId xmlns="" xmlns:a16="http://schemas.microsoft.com/office/drawing/2014/main" id="{587E988A-13B3-BFB4-0571-B790D14E5705}"/>
              </a:ext>
            </a:extLst>
          </p:cNvPr>
          <p:cNvSpPr>
            <a:spLocks noGrp="1"/>
          </p:cNvSpPr>
          <p:nvPr>
            <p:ph type="body" sz="quarter" idx="13" hasCustomPrompt="1"/>
          </p:nvPr>
        </p:nvSpPr>
        <p:spPr>
          <a:xfrm>
            <a:off x="1699772"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err="1"/>
              <a:t>Presentation</a:t>
            </a:r>
            <a:r>
              <a:rPr lang="es-419"/>
              <a:t> </a:t>
            </a:r>
            <a:r>
              <a:rPr lang="es-419" err="1"/>
              <a:t>Title</a:t>
            </a:r>
            <a:endParaRPr lang="es-419"/>
          </a:p>
        </p:txBody>
      </p:sp>
      <p:sp>
        <p:nvSpPr>
          <p:cNvPr id="10" name="Marcador de texto 8">
            <a:extLst>
              <a:ext uri="{FF2B5EF4-FFF2-40B4-BE49-F238E27FC236}">
                <a16:creationId xmlns="" xmlns:a16="http://schemas.microsoft.com/office/drawing/2014/main" id="{CC97AC21-1DA1-4B50-8775-85ABA9169DA1}"/>
              </a:ext>
            </a:extLst>
          </p:cNvPr>
          <p:cNvSpPr>
            <a:spLocks noGrp="1"/>
          </p:cNvSpPr>
          <p:nvPr>
            <p:ph type="body" sz="quarter" idx="16" hasCustomPrompt="1"/>
          </p:nvPr>
        </p:nvSpPr>
        <p:spPr>
          <a:xfrm>
            <a:off x="1699771" y="6623304"/>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3" name="Marcador de pie de página 2">
            <a:extLst>
              <a:ext uri="{FF2B5EF4-FFF2-40B4-BE49-F238E27FC236}">
                <a16:creationId xmlns="" xmlns:a16="http://schemas.microsoft.com/office/drawing/2014/main" id="{D92C6131-4169-2580-7C4F-037DE2A58499}"/>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04704579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9_Basic">
    <p:spTree>
      <p:nvGrpSpPr>
        <p:cNvPr id="1" name=""/>
        <p:cNvGrpSpPr/>
        <p:nvPr/>
      </p:nvGrpSpPr>
      <p:grpSpPr>
        <a:xfrm>
          <a:off x="0" y="0"/>
          <a:ext cx="0" cy="0"/>
          <a:chOff x="0" y="0"/>
          <a:chExt cx="0" cy="0"/>
        </a:xfrm>
      </p:grpSpPr>
      <p:sp>
        <p:nvSpPr>
          <p:cNvPr id="8" name="Marcador de texto 8">
            <a:extLst>
              <a:ext uri="{FF2B5EF4-FFF2-40B4-BE49-F238E27FC236}">
                <a16:creationId xmlns="" xmlns:a16="http://schemas.microsoft.com/office/drawing/2014/main" id="{27DE553B-F79E-791B-43F3-8F7F4FBCFB40}"/>
              </a:ext>
            </a:extLst>
          </p:cNvPr>
          <p:cNvSpPr>
            <a:spLocks noGrp="1"/>
          </p:cNvSpPr>
          <p:nvPr>
            <p:ph type="body" sz="quarter" idx="12" hasCustomPrompt="1"/>
          </p:nvPr>
        </p:nvSpPr>
        <p:spPr>
          <a:xfrm>
            <a:off x="1588260" y="3936322"/>
            <a:ext cx="6699250" cy="720725"/>
          </a:xfrm>
          <a:prstGeom prst="rect">
            <a:avLst/>
          </a:prstGeom>
        </p:spPr>
        <p:txBody>
          <a:bodyPr/>
          <a:lstStyle>
            <a:lvl1pPr marL="0" indent="0">
              <a:buNone/>
              <a:defRPr sz="3200"/>
            </a:lvl1pPr>
          </a:lstStyle>
          <a:p>
            <a:pPr lvl="0"/>
            <a:r>
              <a:rPr lang="es-419"/>
              <a:t>Chapter XX</a:t>
            </a:r>
          </a:p>
        </p:txBody>
      </p:sp>
      <p:sp>
        <p:nvSpPr>
          <p:cNvPr id="9" name="Marcador de texto 8">
            <a:extLst>
              <a:ext uri="{FF2B5EF4-FFF2-40B4-BE49-F238E27FC236}">
                <a16:creationId xmlns="" xmlns:a16="http://schemas.microsoft.com/office/drawing/2014/main" id="{587E988A-13B3-BFB4-0571-B790D14E5705}"/>
              </a:ext>
            </a:extLst>
          </p:cNvPr>
          <p:cNvSpPr>
            <a:spLocks noGrp="1"/>
          </p:cNvSpPr>
          <p:nvPr>
            <p:ph type="body" sz="quarter" idx="13" hasCustomPrompt="1"/>
          </p:nvPr>
        </p:nvSpPr>
        <p:spPr>
          <a:xfrm>
            <a:off x="1588260"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0" name="Marcador de texto 8">
            <a:extLst>
              <a:ext uri="{FF2B5EF4-FFF2-40B4-BE49-F238E27FC236}">
                <a16:creationId xmlns="" xmlns:a16="http://schemas.microsoft.com/office/drawing/2014/main" id="{CC97AC21-1DA1-4B50-8775-85ABA9169DA1}"/>
              </a:ext>
            </a:extLst>
          </p:cNvPr>
          <p:cNvSpPr>
            <a:spLocks noGrp="1"/>
          </p:cNvSpPr>
          <p:nvPr>
            <p:ph type="body" sz="quarter" idx="16" hasCustomPrompt="1"/>
          </p:nvPr>
        </p:nvSpPr>
        <p:spPr>
          <a:xfrm>
            <a:off x="1588259" y="6623304"/>
            <a:ext cx="10767293" cy="3858842"/>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 xmlns:a16="http://schemas.microsoft.com/office/drawing/2014/main" id="{B88D17C5-E30C-6859-3FA6-00633E47C7B4}"/>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osición de imagen 8">
            <a:extLst>
              <a:ext uri="{FF2B5EF4-FFF2-40B4-BE49-F238E27FC236}">
                <a16:creationId xmlns="" xmlns:a16="http://schemas.microsoft.com/office/drawing/2014/main" id="{6F9EA907-544E-FFAE-97A3-638E52467728}"/>
              </a:ext>
            </a:extLst>
          </p:cNvPr>
          <p:cNvSpPr>
            <a:spLocks noGrp="1"/>
          </p:cNvSpPr>
          <p:nvPr>
            <p:ph type="pic" sz="quarter" idx="18"/>
          </p:nvPr>
        </p:nvSpPr>
        <p:spPr>
          <a:xfrm>
            <a:off x="13366684" y="5517580"/>
            <a:ext cx="3706409" cy="3566425"/>
          </a:xfrm>
          <a:prstGeom prst="roundRect">
            <a:avLst>
              <a:gd name="adj" fmla="val 5203"/>
            </a:avLst>
          </a:prstGeom>
          <a:ln w="127000">
            <a:solidFill>
              <a:srgbClr val="EEDE66"/>
            </a:solidFill>
          </a:ln>
        </p:spPr>
        <p:txBody>
          <a:bodyPr/>
          <a:lstStyle/>
          <a:p>
            <a:endParaRPr lang="es-419"/>
          </a:p>
        </p:txBody>
      </p:sp>
      <p:sp>
        <p:nvSpPr>
          <p:cNvPr id="6" name="Marcador de posición de imagen 8">
            <a:extLst>
              <a:ext uri="{FF2B5EF4-FFF2-40B4-BE49-F238E27FC236}">
                <a16:creationId xmlns="" xmlns:a16="http://schemas.microsoft.com/office/drawing/2014/main" id="{A7757D9A-C3D2-86BF-03B2-83F2D82E01DA}"/>
              </a:ext>
            </a:extLst>
          </p:cNvPr>
          <p:cNvSpPr>
            <a:spLocks noGrp="1"/>
          </p:cNvSpPr>
          <p:nvPr>
            <p:ph type="pic" sz="quarter" idx="19"/>
          </p:nvPr>
        </p:nvSpPr>
        <p:spPr>
          <a:xfrm>
            <a:off x="17492636" y="1351355"/>
            <a:ext cx="5478876" cy="5271949"/>
          </a:xfrm>
          <a:prstGeom prst="roundRect">
            <a:avLst>
              <a:gd name="adj" fmla="val 5203"/>
            </a:avLst>
          </a:prstGeom>
          <a:ln w="127000">
            <a:solidFill>
              <a:srgbClr val="96D6F3"/>
            </a:solidFill>
          </a:ln>
        </p:spPr>
        <p:txBody>
          <a:bodyPr/>
          <a:lstStyle/>
          <a:p>
            <a:endParaRPr lang="es-419"/>
          </a:p>
        </p:txBody>
      </p:sp>
      <p:sp>
        <p:nvSpPr>
          <p:cNvPr id="7" name="Marcador de posición de imagen 8">
            <a:extLst>
              <a:ext uri="{FF2B5EF4-FFF2-40B4-BE49-F238E27FC236}">
                <a16:creationId xmlns="" xmlns:a16="http://schemas.microsoft.com/office/drawing/2014/main" id="{AB231EC0-88FD-7DCB-CCEC-DA710861F02A}"/>
              </a:ext>
            </a:extLst>
          </p:cNvPr>
          <p:cNvSpPr>
            <a:spLocks noGrp="1"/>
          </p:cNvSpPr>
          <p:nvPr>
            <p:ph type="pic" sz="quarter" idx="20"/>
          </p:nvPr>
        </p:nvSpPr>
        <p:spPr>
          <a:xfrm>
            <a:off x="17492636" y="7092697"/>
            <a:ext cx="4051520" cy="5370772"/>
          </a:xfrm>
          <a:prstGeom prst="roundRect">
            <a:avLst>
              <a:gd name="adj" fmla="val 5203"/>
            </a:avLst>
          </a:prstGeom>
          <a:ln w="127000">
            <a:solidFill>
              <a:srgbClr val="79C59F"/>
            </a:solidFill>
          </a:ln>
        </p:spPr>
        <p:txBody>
          <a:bodyPr/>
          <a:lstStyle/>
          <a:p>
            <a:endParaRPr lang="es-419"/>
          </a:p>
        </p:txBody>
      </p:sp>
      <p:sp>
        <p:nvSpPr>
          <p:cNvPr id="11" name="Marcador de pie de página 10">
            <a:extLst>
              <a:ext uri="{FF2B5EF4-FFF2-40B4-BE49-F238E27FC236}">
                <a16:creationId xmlns="" xmlns:a16="http://schemas.microsoft.com/office/drawing/2014/main" id="{ED03E41E-B760-C623-CD61-D017D3057490}"/>
              </a:ext>
            </a:extLst>
          </p:cNvPr>
          <p:cNvSpPr>
            <a:spLocks noGrp="1"/>
          </p:cNvSpPr>
          <p:nvPr>
            <p:ph type="ftr" sz="quarter" idx="21"/>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26589877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asic">
    <p:spTree>
      <p:nvGrpSpPr>
        <p:cNvPr id="1" name=""/>
        <p:cNvGrpSpPr/>
        <p:nvPr/>
      </p:nvGrpSpPr>
      <p:grpSpPr>
        <a:xfrm>
          <a:off x="0" y="0"/>
          <a:ext cx="0" cy="0"/>
          <a:chOff x="0" y="0"/>
          <a:chExt cx="0" cy="0"/>
        </a:xfrm>
      </p:grpSpPr>
      <p:sp>
        <p:nvSpPr>
          <p:cNvPr id="11" name="Marcador de texto 8">
            <a:extLst>
              <a:ext uri="{FF2B5EF4-FFF2-40B4-BE49-F238E27FC236}">
                <a16:creationId xmlns="" xmlns:a16="http://schemas.microsoft.com/office/drawing/2014/main" id="{BA4EFA3B-03D5-8EB7-E1C4-08B32BAD9F86}"/>
              </a:ext>
            </a:extLst>
          </p:cNvPr>
          <p:cNvSpPr>
            <a:spLocks noGrp="1"/>
          </p:cNvSpPr>
          <p:nvPr>
            <p:ph type="body" sz="quarter" idx="12" hasCustomPrompt="1"/>
          </p:nvPr>
        </p:nvSpPr>
        <p:spPr>
          <a:xfrm>
            <a:off x="1521352" y="3214219"/>
            <a:ext cx="6699250" cy="720725"/>
          </a:xfrm>
          <a:prstGeom prst="rect">
            <a:avLst/>
          </a:prstGeom>
        </p:spPr>
        <p:txBody>
          <a:bodyPr/>
          <a:lstStyle>
            <a:lvl1pPr marL="0" indent="0">
              <a:buNone/>
              <a:defRPr sz="3200"/>
            </a:lvl1pPr>
          </a:lstStyle>
          <a:p>
            <a:pPr lvl="0"/>
            <a:r>
              <a:rPr lang="es-419"/>
              <a:t>Chapter XX</a:t>
            </a:r>
          </a:p>
        </p:txBody>
      </p:sp>
      <p:sp>
        <p:nvSpPr>
          <p:cNvPr id="12" name="Marcador de texto 8">
            <a:extLst>
              <a:ext uri="{FF2B5EF4-FFF2-40B4-BE49-F238E27FC236}">
                <a16:creationId xmlns="" xmlns:a16="http://schemas.microsoft.com/office/drawing/2014/main" id="{F98DFA96-889D-730B-C1C5-D858FEB8D1C1}"/>
              </a:ext>
            </a:extLst>
          </p:cNvPr>
          <p:cNvSpPr>
            <a:spLocks noGrp="1"/>
          </p:cNvSpPr>
          <p:nvPr>
            <p:ph type="body" sz="quarter" idx="13" hasCustomPrompt="1"/>
          </p:nvPr>
        </p:nvSpPr>
        <p:spPr>
          <a:xfrm>
            <a:off x="1521352"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3" name="Marcador de texto 8">
            <a:extLst>
              <a:ext uri="{FF2B5EF4-FFF2-40B4-BE49-F238E27FC236}">
                <a16:creationId xmlns="" xmlns:a16="http://schemas.microsoft.com/office/drawing/2014/main" id="{4C59F15A-68B1-D332-9206-A9E136AB6B47}"/>
              </a:ext>
            </a:extLst>
          </p:cNvPr>
          <p:cNvSpPr>
            <a:spLocks noGrp="1"/>
          </p:cNvSpPr>
          <p:nvPr>
            <p:ph type="body" sz="quarter" idx="17" hasCustomPrompt="1"/>
          </p:nvPr>
        </p:nvSpPr>
        <p:spPr>
          <a:xfrm>
            <a:off x="1521353"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Marcador de texto 8">
            <a:extLst>
              <a:ext uri="{FF2B5EF4-FFF2-40B4-BE49-F238E27FC236}">
                <a16:creationId xmlns="" xmlns:a16="http://schemas.microsoft.com/office/drawing/2014/main" id="{29DECB5B-C37F-F866-9E80-D07F43D577D4}"/>
              </a:ext>
            </a:extLst>
          </p:cNvPr>
          <p:cNvSpPr>
            <a:spLocks noGrp="1"/>
          </p:cNvSpPr>
          <p:nvPr>
            <p:ph type="body" sz="quarter" idx="18" hasCustomPrompt="1"/>
          </p:nvPr>
        </p:nvSpPr>
        <p:spPr>
          <a:xfrm>
            <a:off x="9620324"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 xmlns:a16="http://schemas.microsoft.com/office/drawing/2014/main" id="{9D914E70-46B4-A7A4-107D-2C2370E74C8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ie de página 2">
            <a:extLst>
              <a:ext uri="{FF2B5EF4-FFF2-40B4-BE49-F238E27FC236}">
                <a16:creationId xmlns="" xmlns:a16="http://schemas.microsoft.com/office/drawing/2014/main" id="{2CE1CC54-DBC1-D9FC-6A2B-06D30755B097}"/>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31613218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11" name="Marcador de texto 8">
            <a:extLst>
              <a:ext uri="{FF2B5EF4-FFF2-40B4-BE49-F238E27FC236}">
                <a16:creationId xmlns="" xmlns:a16="http://schemas.microsoft.com/office/drawing/2014/main" id="{CE62B938-8827-EB03-DBB1-4D200D2B4E9B}"/>
              </a:ext>
            </a:extLst>
          </p:cNvPr>
          <p:cNvSpPr>
            <a:spLocks noGrp="1"/>
          </p:cNvSpPr>
          <p:nvPr>
            <p:ph type="body" sz="quarter" idx="13" hasCustomPrompt="1"/>
          </p:nvPr>
        </p:nvSpPr>
        <p:spPr>
          <a:xfrm>
            <a:off x="1699773" y="4078314"/>
            <a:ext cx="7561474"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4" name="Marcador de texto 8">
            <a:extLst>
              <a:ext uri="{FF2B5EF4-FFF2-40B4-BE49-F238E27FC236}">
                <a16:creationId xmlns="" xmlns:a16="http://schemas.microsoft.com/office/drawing/2014/main" id="{87190646-00E4-1884-3240-5886BA586AC4}"/>
              </a:ext>
            </a:extLst>
          </p:cNvPr>
          <p:cNvSpPr>
            <a:spLocks noGrp="1"/>
          </p:cNvSpPr>
          <p:nvPr>
            <p:ph type="body" sz="quarter" idx="17" hasCustomPrompt="1"/>
          </p:nvPr>
        </p:nvSpPr>
        <p:spPr>
          <a:xfrm>
            <a:off x="1699773" y="548713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5" name="Marcador de posición de imagen 8">
            <a:extLst>
              <a:ext uri="{FF2B5EF4-FFF2-40B4-BE49-F238E27FC236}">
                <a16:creationId xmlns="" xmlns:a16="http://schemas.microsoft.com/office/drawing/2014/main" id="{16DB3AD8-C233-12E5-4782-F04C2C55F50C}"/>
              </a:ext>
            </a:extLst>
          </p:cNvPr>
          <p:cNvSpPr>
            <a:spLocks noGrp="1"/>
          </p:cNvSpPr>
          <p:nvPr>
            <p:ph type="pic" sz="quarter" idx="16"/>
          </p:nvPr>
        </p:nvSpPr>
        <p:spPr>
          <a:xfrm>
            <a:off x="12192000" y="340895"/>
            <a:ext cx="11911556" cy="13034209"/>
          </a:xfrm>
          <a:prstGeom prst="roundRect">
            <a:avLst>
              <a:gd name="adj" fmla="val 4871"/>
            </a:avLst>
          </a:prstGeom>
        </p:spPr>
        <p:txBody>
          <a:bodyPr/>
          <a:lstStyle/>
          <a:p>
            <a:endParaRPr lang="es-419"/>
          </a:p>
        </p:txBody>
      </p:sp>
      <p:pic>
        <p:nvPicPr>
          <p:cNvPr id="2" name="Imatge" descr="Imatge">
            <a:extLst>
              <a:ext uri="{FF2B5EF4-FFF2-40B4-BE49-F238E27FC236}">
                <a16:creationId xmlns="" xmlns:a16="http://schemas.microsoft.com/office/drawing/2014/main" id="{2AFE932C-9B06-9B96-52B0-269435A4B5AE}"/>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ie de página 2">
            <a:extLst>
              <a:ext uri="{FF2B5EF4-FFF2-40B4-BE49-F238E27FC236}">
                <a16:creationId xmlns="" xmlns:a16="http://schemas.microsoft.com/office/drawing/2014/main" id="{2D2F739F-4F1E-0CEC-DCA2-F7530CDE021E}"/>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36183556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9" name="Marcador de posición de imagen 8">
            <a:extLst>
              <a:ext uri="{FF2B5EF4-FFF2-40B4-BE49-F238E27FC236}">
                <a16:creationId xmlns="" xmlns:a16="http://schemas.microsoft.com/office/drawing/2014/main" id="{A12C7E26-962E-B614-43BA-0DB65F481D11}"/>
              </a:ext>
            </a:extLst>
          </p:cNvPr>
          <p:cNvSpPr>
            <a:spLocks noGrp="1"/>
          </p:cNvSpPr>
          <p:nvPr>
            <p:ph type="pic" sz="quarter" idx="16"/>
          </p:nvPr>
        </p:nvSpPr>
        <p:spPr>
          <a:xfrm>
            <a:off x="672302" y="1895708"/>
            <a:ext cx="12040088" cy="10043744"/>
          </a:xfrm>
          <a:prstGeom prst="roundRect">
            <a:avLst>
              <a:gd name="adj" fmla="val 2874"/>
            </a:avLst>
          </a:prstGeom>
        </p:spPr>
        <p:txBody>
          <a:bodyPr/>
          <a:lstStyle/>
          <a:p>
            <a:endParaRPr lang="es-419"/>
          </a:p>
        </p:txBody>
      </p:sp>
      <p:sp>
        <p:nvSpPr>
          <p:cNvPr id="6" name="Marcador de posición de imagen 8">
            <a:extLst>
              <a:ext uri="{FF2B5EF4-FFF2-40B4-BE49-F238E27FC236}">
                <a16:creationId xmlns="" xmlns:a16="http://schemas.microsoft.com/office/drawing/2014/main" id="{DC996BB8-12E7-5A27-6C69-5F33124D0F9D}"/>
              </a:ext>
            </a:extLst>
          </p:cNvPr>
          <p:cNvSpPr>
            <a:spLocks noGrp="1"/>
          </p:cNvSpPr>
          <p:nvPr>
            <p:ph type="pic" sz="quarter" idx="17"/>
          </p:nvPr>
        </p:nvSpPr>
        <p:spPr>
          <a:xfrm>
            <a:off x="13359160" y="6601522"/>
            <a:ext cx="10352537" cy="5337929"/>
          </a:xfrm>
          <a:prstGeom prst="roundRect">
            <a:avLst>
              <a:gd name="adj" fmla="val 3984"/>
            </a:avLst>
          </a:prstGeom>
        </p:spPr>
        <p:txBody>
          <a:bodyPr/>
          <a:lstStyle/>
          <a:p>
            <a:endParaRPr lang="es-419"/>
          </a:p>
        </p:txBody>
      </p:sp>
      <p:pic>
        <p:nvPicPr>
          <p:cNvPr id="7" name="Imatge" descr="Imatge">
            <a:extLst>
              <a:ext uri="{FF2B5EF4-FFF2-40B4-BE49-F238E27FC236}">
                <a16:creationId xmlns="" xmlns:a16="http://schemas.microsoft.com/office/drawing/2014/main" id="{C6BE3F3D-EB50-DEBC-4C09-11F6D9327713}"/>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8" name="Marcador de posición de imagen 8">
            <a:extLst>
              <a:ext uri="{FF2B5EF4-FFF2-40B4-BE49-F238E27FC236}">
                <a16:creationId xmlns="" xmlns:a16="http://schemas.microsoft.com/office/drawing/2014/main" id="{25A8B6E9-3B6D-B4BA-E451-A64E6A433FD3}"/>
              </a:ext>
            </a:extLst>
          </p:cNvPr>
          <p:cNvSpPr>
            <a:spLocks noGrp="1"/>
          </p:cNvSpPr>
          <p:nvPr>
            <p:ph type="pic" sz="quarter" idx="18"/>
          </p:nvPr>
        </p:nvSpPr>
        <p:spPr>
          <a:xfrm>
            <a:off x="13359161" y="1895708"/>
            <a:ext cx="4438185" cy="4148254"/>
          </a:xfrm>
          <a:prstGeom prst="roundRect">
            <a:avLst>
              <a:gd name="adj" fmla="val 3984"/>
            </a:avLst>
          </a:prstGeom>
        </p:spPr>
        <p:txBody>
          <a:bodyPr/>
          <a:lstStyle/>
          <a:p>
            <a:endParaRPr lang="es-419"/>
          </a:p>
        </p:txBody>
      </p:sp>
      <p:sp>
        <p:nvSpPr>
          <p:cNvPr id="10" name="Marcador de texto 8">
            <a:extLst>
              <a:ext uri="{FF2B5EF4-FFF2-40B4-BE49-F238E27FC236}">
                <a16:creationId xmlns="" xmlns:a16="http://schemas.microsoft.com/office/drawing/2014/main" id="{07E46148-6955-3C73-3B4A-F9E9CD89A860}"/>
              </a:ext>
            </a:extLst>
          </p:cNvPr>
          <p:cNvSpPr>
            <a:spLocks noGrp="1"/>
          </p:cNvSpPr>
          <p:nvPr>
            <p:ph type="body" sz="quarter" idx="13" hasCustomPrompt="1"/>
          </p:nvPr>
        </p:nvSpPr>
        <p:spPr>
          <a:xfrm>
            <a:off x="18136670" y="1895708"/>
            <a:ext cx="7561474" cy="602165"/>
          </a:xfrm>
          <a:prstGeom prst="rect">
            <a:avLst/>
          </a:prstGeom>
        </p:spPr>
        <p:txBody>
          <a:bodyPr/>
          <a:lstStyle>
            <a:lvl1pPr marL="0" indent="0">
              <a:buNone/>
              <a:defRPr sz="4000" b="0" i="0">
                <a:solidFill>
                  <a:srgbClr val="4D4D4D"/>
                </a:solidFill>
                <a:latin typeface="TITILLIUMMAPS29L-400WT" pitchFamily="2" charset="77"/>
              </a:defRPr>
            </a:lvl1pPr>
          </a:lstStyle>
          <a:p>
            <a:pPr lvl="0"/>
            <a:r>
              <a:rPr lang="es-419"/>
              <a:t>Title</a:t>
            </a:r>
          </a:p>
        </p:txBody>
      </p:sp>
      <p:sp>
        <p:nvSpPr>
          <p:cNvPr id="11" name="Marcador de texto 8">
            <a:extLst>
              <a:ext uri="{FF2B5EF4-FFF2-40B4-BE49-F238E27FC236}">
                <a16:creationId xmlns="" xmlns:a16="http://schemas.microsoft.com/office/drawing/2014/main" id="{599A35E0-CFFC-2361-F3AC-53341DF6F480}"/>
              </a:ext>
            </a:extLst>
          </p:cNvPr>
          <p:cNvSpPr>
            <a:spLocks noGrp="1"/>
          </p:cNvSpPr>
          <p:nvPr>
            <p:ph type="body" sz="quarter" idx="19" hasCustomPrompt="1"/>
          </p:nvPr>
        </p:nvSpPr>
        <p:spPr>
          <a:xfrm>
            <a:off x="18136670" y="3055433"/>
            <a:ext cx="5749242" cy="3073968"/>
          </a:xfrm>
          <a:prstGeom prst="rect">
            <a:avLst/>
          </a:prstGeom>
        </p:spPr>
        <p:txBody>
          <a:bodyPr/>
          <a:lstStyle>
            <a:lvl1pPr marL="0" indent="0">
              <a:lnSpc>
                <a:spcPts val="2700"/>
              </a:lnSpc>
              <a:buNone/>
              <a:defRPr sz="23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enimx ad minim veniam, quis nostrud exercitation ullamco laboris nisi ut aliquip ex ea commodo consequat. Duis aute irure dolor in reprehenderit in voluptate velit esse cillum dolore eu fugiat nulla pariatur. </a:t>
            </a:r>
          </a:p>
        </p:txBody>
      </p:sp>
      <p:sp>
        <p:nvSpPr>
          <p:cNvPr id="12" name="Marcador de pie de página 11">
            <a:extLst>
              <a:ext uri="{FF2B5EF4-FFF2-40B4-BE49-F238E27FC236}">
                <a16:creationId xmlns="" xmlns:a16="http://schemas.microsoft.com/office/drawing/2014/main" id="{1374FEDD-FC7D-01BD-9C0A-F16BA77A7A71}"/>
              </a:ext>
            </a:extLst>
          </p:cNvPr>
          <p:cNvSpPr>
            <a:spLocks noGrp="1"/>
          </p:cNvSpPr>
          <p:nvPr>
            <p:ph type="ftr" sz="quarter" idx="20"/>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97698872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3_Basic">
    <p:spTree>
      <p:nvGrpSpPr>
        <p:cNvPr id="1" name=""/>
        <p:cNvGrpSpPr/>
        <p:nvPr/>
      </p:nvGrpSpPr>
      <p:grpSpPr>
        <a:xfrm>
          <a:off x="0" y="0"/>
          <a:ext cx="0" cy="0"/>
          <a:chOff x="0" y="0"/>
          <a:chExt cx="0" cy="0"/>
        </a:xfrm>
      </p:grpSpPr>
      <p:sp>
        <p:nvSpPr>
          <p:cNvPr id="4" name="Marcador de título 1">
            <a:extLst>
              <a:ext uri="{FF2B5EF4-FFF2-40B4-BE49-F238E27FC236}">
                <a16:creationId xmlns="" xmlns:a16="http://schemas.microsoft.com/office/drawing/2014/main" id="{E211D543-6CC1-2DBE-327B-4787814125BE}"/>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lvl1pPr>
              <a:defRPr sz="6000">
                <a:latin typeface="TITILLIUMMAPS29L-400WT"/>
              </a:defRPr>
            </a:lvl1pPr>
          </a:lstStyle>
          <a:p>
            <a:r>
              <a:rPr lang="es-ES"/>
              <a:t>Haga clic para modificar el estilo de título del patrón</a:t>
            </a:r>
          </a:p>
        </p:txBody>
      </p:sp>
      <p:sp>
        <p:nvSpPr>
          <p:cNvPr id="5" name="Marcador de texto 2">
            <a:extLst>
              <a:ext uri="{FF2B5EF4-FFF2-40B4-BE49-F238E27FC236}">
                <a16:creationId xmlns="" xmlns:a16="http://schemas.microsoft.com/office/drawing/2014/main" id="{0E371362-0C9B-0876-83A0-46A568DF9695}"/>
              </a:ext>
            </a:extLst>
          </p:cNvPr>
          <p:cNvSpPr>
            <a:spLocks noGrp="1"/>
          </p:cNvSpPr>
          <p:nvPr>
            <p:ph idx="1"/>
          </p:nvPr>
        </p:nvSpPr>
        <p:spPr>
          <a:xfrm>
            <a:off x="1676400" y="3651250"/>
            <a:ext cx="21031200" cy="8702676"/>
          </a:xfrm>
          <a:prstGeom prst="rect">
            <a:avLst/>
          </a:prstGeom>
        </p:spPr>
        <p:txBody>
          <a:bodyPr vert="horz" lIns="91440" tIns="45720" rIns="91440" bIns="45720" rtlCol="0">
            <a:normAutofit/>
          </a:bodyPr>
          <a:lstStyle>
            <a:lvl1pPr marL="285750" indent="-285750">
              <a:buFont typeface="Arial" panose="020B0604020202020204" pitchFamily="34" charset="0"/>
              <a:buChar char="•"/>
              <a:defRPr sz="3600"/>
            </a:lvl1pPr>
            <a:lvl2pPr marL="742950" indent="-285750">
              <a:buFont typeface="Arial" panose="020B0604020202020204" pitchFamily="34" charset="0"/>
              <a:buChar char="•"/>
              <a:defRPr sz="3000"/>
            </a:lvl2pPr>
            <a:lvl3pPr marL="1200150" indent="-285750">
              <a:buFont typeface="Arial" panose="020B0604020202020204" pitchFamily="34" charset="0"/>
              <a:buChar char="•"/>
              <a:defRPr sz="2800"/>
            </a:lvl3pPr>
            <a:lvl4pPr marL="1657350" indent="-285750">
              <a:buFont typeface="Arial" panose="020B0604020202020204" pitchFamily="34" charset="0"/>
              <a:buChar char="•"/>
              <a:defRPr sz="2400"/>
            </a:lvl4pPr>
            <a:lvl5pPr marL="2114550" indent="-285750">
              <a:buFont typeface="Arial" panose="020B0604020202020204" pitchFamily="34" charset="0"/>
              <a:buChar char="•"/>
              <a:defRPr sz="20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454461624"/>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Basic">
    <p:bg>
      <p:bgPr>
        <a:solidFill>
          <a:srgbClr val="96D6F3"/>
        </a:solidFill>
        <a:effectLst/>
      </p:bgPr>
    </p:bg>
    <p:spTree>
      <p:nvGrpSpPr>
        <p:cNvPr id="1" name=""/>
        <p:cNvGrpSpPr/>
        <p:nvPr/>
      </p:nvGrpSpPr>
      <p:grpSpPr>
        <a:xfrm>
          <a:off x="0" y="0"/>
          <a:ext cx="0" cy="0"/>
          <a:chOff x="0" y="0"/>
          <a:chExt cx="0" cy="0"/>
        </a:xfrm>
      </p:grpSpPr>
      <p:sp>
        <p:nvSpPr>
          <p:cNvPr id="4" name="Marcador de texto 8">
            <a:extLst>
              <a:ext uri="{FF2B5EF4-FFF2-40B4-BE49-F238E27FC236}">
                <a16:creationId xmlns="" xmlns:a16="http://schemas.microsoft.com/office/drawing/2014/main" id="{F42FA0AA-C3E1-6357-F949-7E5614453E88}"/>
              </a:ext>
            </a:extLst>
          </p:cNvPr>
          <p:cNvSpPr>
            <a:spLocks noGrp="1"/>
          </p:cNvSpPr>
          <p:nvPr>
            <p:ph type="body" sz="quarter" idx="17" hasCustomPrompt="1"/>
          </p:nvPr>
        </p:nvSpPr>
        <p:spPr>
          <a:xfrm>
            <a:off x="1496484" y="7415554"/>
            <a:ext cx="13088438" cy="3397633"/>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5" name="Título 1">
            <a:extLst>
              <a:ext uri="{FF2B5EF4-FFF2-40B4-BE49-F238E27FC236}">
                <a16:creationId xmlns="" xmlns:a16="http://schemas.microsoft.com/office/drawing/2014/main" id="{4A2027F7-EEDA-DAF9-C566-FCBC19DF7201}"/>
              </a:ext>
            </a:extLst>
          </p:cNvPr>
          <p:cNvSpPr>
            <a:spLocks noGrp="1"/>
          </p:cNvSpPr>
          <p:nvPr>
            <p:ph type="title" hasCustomPrompt="1"/>
          </p:nvPr>
        </p:nvSpPr>
        <p:spPr>
          <a:xfrm>
            <a:off x="1496483" y="3944684"/>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 xmlns:a16="http://schemas.microsoft.com/office/drawing/2014/main" id="{866A6616-5ABE-D9ED-B192-FB919E452B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3" name="Marcador de pie de página 2">
            <a:extLst>
              <a:ext uri="{FF2B5EF4-FFF2-40B4-BE49-F238E27FC236}">
                <a16:creationId xmlns="" xmlns:a16="http://schemas.microsoft.com/office/drawing/2014/main" id="{29F15089-6427-854D-D6F8-1D6E8569728B}"/>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32936949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Basic">
    <p:bg>
      <p:bgPr>
        <a:solidFill>
          <a:srgbClr val="4D4D4D"/>
        </a:solidFill>
        <a:effectLst/>
      </p:bgPr>
    </p:bg>
    <p:spTree>
      <p:nvGrpSpPr>
        <p:cNvPr id="1" name=""/>
        <p:cNvGrpSpPr/>
        <p:nvPr/>
      </p:nvGrpSpPr>
      <p:grpSpPr>
        <a:xfrm>
          <a:off x="0" y="0"/>
          <a:ext cx="0" cy="0"/>
          <a:chOff x="0" y="0"/>
          <a:chExt cx="0" cy="0"/>
        </a:xfrm>
      </p:grpSpPr>
      <p:sp>
        <p:nvSpPr>
          <p:cNvPr id="4" name="Paralelogramo 3">
            <a:extLst>
              <a:ext uri="{FF2B5EF4-FFF2-40B4-BE49-F238E27FC236}">
                <a16:creationId xmlns="" xmlns:a16="http://schemas.microsoft.com/office/drawing/2014/main" id="{CCFE221F-CB6F-81C5-C2B8-0C26D1FBD1B5}"/>
              </a:ext>
            </a:extLst>
          </p:cNvPr>
          <p:cNvSpPr/>
          <p:nvPr userDrawn="1"/>
        </p:nvSpPr>
        <p:spPr>
          <a:xfrm flipH="1">
            <a:off x="5292459" y="866889"/>
            <a:ext cx="18497344" cy="12037640"/>
          </a:xfrm>
          <a:prstGeom prst="parallelogram">
            <a:avLst>
              <a:gd name="adj" fmla="val 32329"/>
            </a:avLst>
          </a:prstGeom>
          <a:solidFill>
            <a:srgbClr val="96D6F3"/>
          </a:solidFill>
          <a:ln w="609600">
            <a:solidFill>
              <a:srgbClr val="96D6F3"/>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 xmlns:a16="http://schemas.microsoft.com/office/drawing/2014/main" id="{62C73EFF-0EA2-BCC2-C57A-FCE644F29B1F}"/>
              </a:ext>
            </a:extLst>
          </p:cNvPr>
          <p:cNvSpPr>
            <a:spLocks noGrp="1"/>
          </p:cNvSpPr>
          <p:nvPr>
            <p:ph type="title" hasCustomPrompt="1"/>
          </p:nvPr>
        </p:nvSpPr>
        <p:spPr>
          <a:xfrm>
            <a:off x="6827775" y="839180"/>
            <a:ext cx="9160369" cy="3751558"/>
          </a:xfrm>
          <a:prstGeom prst="rect">
            <a:avLst/>
          </a:prstGeom>
        </p:spPr>
        <p:txBody>
          <a:bodyPr/>
          <a:lstStyle>
            <a:lvl1pPr>
              <a:defRPr sz="13000" b="0" i="0">
                <a:solidFill>
                  <a:srgbClr val="4D4D4D"/>
                </a:solidFill>
                <a:latin typeface="TITILLIUMMAPS29L-400WT" pitchFamily="2" charset="77"/>
                <a:cs typeface="Calibri" panose="020F0502020204030204" pitchFamily="34" charset="0"/>
              </a:defRPr>
            </a:lvl1pPr>
          </a:lstStyle>
          <a:p>
            <a:r>
              <a:rPr lang="es-MX"/>
              <a:t>Subtitle</a:t>
            </a:r>
            <a:br>
              <a:rPr lang="es-MX"/>
            </a:br>
            <a:r>
              <a:rPr lang="es-MX"/>
              <a:t>			example</a:t>
            </a:r>
            <a:endParaRPr lang="es-419"/>
          </a:p>
        </p:txBody>
      </p:sp>
      <p:sp>
        <p:nvSpPr>
          <p:cNvPr id="8" name="Marcador de texto 8">
            <a:extLst>
              <a:ext uri="{FF2B5EF4-FFF2-40B4-BE49-F238E27FC236}">
                <a16:creationId xmlns="" xmlns:a16="http://schemas.microsoft.com/office/drawing/2014/main" id="{DC2F827E-8287-79B9-07EA-274759EAA441}"/>
              </a:ext>
            </a:extLst>
          </p:cNvPr>
          <p:cNvSpPr>
            <a:spLocks noGrp="1"/>
          </p:cNvSpPr>
          <p:nvPr>
            <p:ph type="body" sz="quarter" idx="17" hasCustomPrompt="1"/>
          </p:nvPr>
        </p:nvSpPr>
        <p:spPr>
          <a:xfrm>
            <a:off x="9737230" y="10010543"/>
            <a:ext cx="12624006" cy="2652511"/>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 xmlns:a16="http://schemas.microsoft.com/office/drawing/2014/main" id="{1B371A6C-EC52-1EFE-CEB3-8C9224D76A59}"/>
              </a:ext>
            </a:extLst>
          </p:cNvPr>
          <p:cNvSpPr>
            <a:spLocks noGrp="1"/>
          </p:cNvSpPr>
          <p:nvPr>
            <p:ph type="ftr" sz="quarter" idx="18"/>
          </p:nvPr>
        </p:nvSpPr>
        <p:spPr/>
        <p:txBody>
          <a:bodyPr/>
          <a:lstStyle/>
          <a:p>
            <a:r>
              <a:rPr lang="es-419" err="1"/>
              <a:t>Presentation</a:t>
            </a:r>
            <a:r>
              <a:rPr lang="es-419"/>
              <a:t> Name | Speaker | Date</a:t>
            </a:r>
          </a:p>
        </p:txBody>
      </p:sp>
      <p:pic>
        <p:nvPicPr>
          <p:cNvPr id="5" name="Imagen 4">
            <a:extLst>
              <a:ext uri="{FF2B5EF4-FFF2-40B4-BE49-F238E27FC236}">
                <a16:creationId xmlns="" xmlns:a16="http://schemas.microsoft.com/office/drawing/2014/main" id="{8CC089E4-12FB-B4D1-D8C8-97425A7CD51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842" t="37138" b="37138"/>
          <a:stretch/>
        </p:blipFill>
        <p:spPr>
          <a:xfrm>
            <a:off x="1471961" y="212645"/>
            <a:ext cx="3820500" cy="1400783"/>
          </a:xfrm>
          <a:prstGeom prst="rect">
            <a:avLst/>
          </a:prstGeom>
        </p:spPr>
      </p:pic>
    </p:spTree>
    <p:extLst>
      <p:ext uri="{BB962C8B-B14F-4D97-AF65-F5344CB8AC3E}">
        <p14:creationId xmlns:p14="http://schemas.microsoft.com/office/powerpoint/2010/main" val="42274843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Basic">
    <p:spTree>
      <p:nvGrpSpPr>
        <p:cNvPr id="1" name=""/>
        <p:cNvGrpSpPr/>
        <p:nvPr/>
      </p:nvGrpSpPr>
      <p:grpSpPr>
        <a:xfrm>
          <a:off x="0" y="0"/>
          <a:ext cx="0" cy="0"/>
          <a:chOff x="0" y="0"/>
          <a:chExt cx="0" cy="0"/>
        </a:xfrm>
      </p:grpSpPr>
      <p:sp>
        <p:nvSpPr>
          <p:cNvPr id="4" name="Paralelogramo 3">
            <a:extLst>
              <a:ext uri="{FF2B5EF4-FFF2-40B4-BE49-F238E27FC236}">
                <a16:creationId xmlns="" xmlns:a16="http://schemas.microsoft.com/office/drawing/2014/main" id="{CCFE221F-CB6F-81C5-C2B8-0C26D1FBD1B5}"/>
              </a:ext>
            </a:extLst>
          </p:cNvPr>
          <p:cNvSpPr/>
          <p:nvPr userDrawn="1"/>
        </p:nvSpPr>
        <p:spPr>
          <a:xfrm flipH="1">
            <a:off x="13069229" y="866889"/>
            <a:ext cx="10720574" cy="12037640"/>
          </a:xfrm>
          <a:prstGeom prst="parallelogram">
            <a:avLst>
              <a:gd name="adj" fmla="val 0"/>
            </a:avLst>
          </a:prstGeom>
          <a:solidFill>
            <a:srgbClr val="96D6F3"/>
          </a:solidFill>
          <a:ln w="609600">
            <a:solidFill>
              <a:srgbClr val="96D6F3"/>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 xmlns:a16="http://schemas.microsoft.com/office/drawing/2014/main" id="{62C73EFF-0EA2-BCC2-C57A-FCE644F29B1F}"/>
              </a:ext>
            </a:extLst>
          </p:cNvPr>
          <p:cNvSpPr>
            <a:spLocks noGrp="1"/>
          </p:cNvSpPr>
          <p:nvPr>
            <p:ph type="title" hasCustomPrompt="1"/>
          </p:nvPr>
        </p:nvSpPr>
        <p:spPr>
          <a:xfrm>
            <a:off x="13595552" y="1052945"/>
            <a:ext cx="9160369" cy="3751558"/>
          </a:xfrm>
          <a:prstGeom prst="rect">
            <a:avLst/>
          </a:prstGeom>
        </p:spPr>
        <p:txBody>
          <a:bodyPr/>
          <a:lstStyle>
            <a:lvl1pPr>
              <a:defRPr sz="10000" b="0" i="0">
                <a:solidFill>
                  <a:srgbClr val="4D4D4D"/>
                </a:solidFill>
                <a:latin typeface="TITILLIUMMAPS29L-400WT" pitchFamily="2" charset="77"/>
                <a:cs typeface="Calibri" panose="020F0502020204030204" pitchFamily="34" charset="0"/>
              </a:defRPr>
            </a:lvl1pPr>
          </a:lstStyle>
          <a:p>
            <a:r>
              <a:rPr lang="es-MX"/>
              <a:t>Subtitle</a:t>
            </a:r>
            <a:br>
              <a:rPr lang="es-MX"/>
            </a:br>
            <a:r>
              <a:rPr lang="es-MX"/>
              <a:t>example</a:t>
            </a:r>
            <a:endParaRPr lang="es-419"/>
          </a:p>
        </p:txBody>
      </p:sp>
      <p:sp>
        <p:nvSpPr>
          <p:cNvPr id="8" name="Marcador de texto 8">
            <a:extLst>
              <a:ext uri="{FF2B5EF4-FFF2-40B4-BE49-F238E27FC236}">
                <a16:creationId xmlns="" xmlns:a16="http://schemas.microsoft.com/office/drawing/2014/main" id="{DC2F827E-8287-79B9-07EA-274759EAA441}"/>
              </a:ext>
            </a:extLst>
          </p:cNvPr>
          <p:cNvSpPr>
            <a:spLocks noGrp="1"/>
          </p:cNvSpPr>
          <p:nvPr>
            <p:ph type="body" sz="quarter" idx="17" hasCustomPrompt="1"/>
          </p:nvPr>
        </p:nvSpPr>
        <p:spPr>
          <a:xfrm>
            <a:off x="13595552" y="8318811"/>
            <a:ext cx="8952214" cy="4344244"/>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 xmlns:a16="http://schemas.microsoft.com/office/drawing/2014/main" id="{1B371A6C-EC52-1EFE-CEB3-8C9224D76A59}"/>
              </a:ext>
            </a:extLst>
          </p:cNvPr>
          <p:cNvSpPr>
            <a:spLocks noGrp="1"/>
          </p:cNvSpPr>
          <p:nvPr>
            <p:ph type="ftr" sz="quarter" idx="18"/>
          </p:nvPr>
        </p:nvSpPr>
        <p:spPr/>
        <p:txBody>
          <a:bodyPr/>
          <a:lstStyle/>
          <a:p>
            <a:r>
              <a:rPr lang="es-419" err="1"/>
              <a:t>Presentation</a:t>
            </a:r>
            <a:r>
              <a:rPr lang="es-419"/>
              <a:t> Name | Speaker | Date</a:t>
            </a:r>
          </a:p>
        </p:txBody>
      </p:sp>
      <p:sp>
        <p:nvSpPr>
          <p:cNvPr id="2" name="Marcador de posición de imagen 8">
            <a:extLst>
              <a:ext uri="{FF2B5EF4-FFF2-40B4-BE49-F238E27FC236}">
                <a16:creationId xmlns="" xmlns:a16="http://schemas.microsoft.com/office/drawing/2014/main" id="{37D7F065-C2E2-7072-E224-70F126A13518}"/>
              </a:ext>
            </a:extLst>
          </p:cNvPr>
          <p:cNvSpPr>
            <a:spLocks noGrp="1"/>
          </p:cNvSpPr>
          <p:nvPr>
            <p:ph type="pic" sz="quarter" idx="16"/>
          </p:nvPr>
        </p:nvSpPr>
        <p:spPr>
          <a:xfrm>
            <a:off x="618830" y="1449659"/>
            <a:ext cx="11573170" cy="10988743"/>
          </a:xfrm>
          <a:prstGeom prst="roundRect">
            <a:avLst>
              <a:gd name="adj" fmla="val 2807"/>
            </a:avLst>
          </a:prstGeom>
        </p:spPr>
        <p:txBody>
          <a:bodyPr/>
          <a:lstStyle/>
          <a:p>
            <a:endParaRPr lang="es-419"/>
          </a:p>
        </p:txBody>
      </p:sp>
    </p:spTree>
    <p:extLst>
      <p:ext uri="{BB962C8B-B14F-4D97-AF65-F5344CB8AC3E}">
        <p14:creationId xmlns:p14="http://schemas.microsoft.com/office/powerpoint/2010/main" val="17856053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Basic">
    <p:bg>
      <p:bgPr>
        <a:solidFill>
          <a:srgbClr val="96D6F3"/>
        </a:solidFill>
        <a:effectLst/>
      </p:bgPr>
    </p:bg>
    <p:spTree>
      <p:nvGrpSpPr>
        <p:cNvPr id="1" name=""/>
        <p:cNvGrpSpPr/>
        <p:nvPr/>
      </p:nvGrpSpPr>
      <p:grpSpPr>
        <a:xfrm>
          <a:off x="0" y="0"/>
          <a:ext cx="0" cy="0"/>
          <a:chOff x="0" y="0"/>
          <a:chExt cx="0" cy="0"/>
        </a:xfrm>
      </p:grpSpPr>
      <p:sp>
        <p:nvSpPr>
          <p:cNvPr id="3" name="Marcador de posición de imagen 8">
            <a:extLst>
              <a:ext uri="{FF2B5EF4-FFF2-40B4-BE49-F238E27FC236}">
                <a16:creationId xmlns=""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4" name="Marcador de texto 8">
            <a:extLst>
              <a:ext uri="{FF2B5EF4-FFF2-40B4-BE49-F238E27FC236}">
                <a16:creationId xmlns="" xmlns:a16="http://schemas.microsoft.com/office/drawing/2014/main" id="{C9E683D2-AB64-AD79-E2E4-619E1313E3BE}"/>
              </a:ext>
            </a:extLst>
          </p:cNvPr>
          <p:cNvSpPr>
            <a:spLocks noGrp="1"/>
          </p:cNvSpPr>
          <p:nvPr>
            <p:ph type="body" sz="quarter" idx="17" hasCustomPrompt="1"/>
          </p:nvPr>
        </p:nvSpPr>
        <p:spPr>
          <a:xfrm>
            <a:off x="1123951" y="7692257"/>
            <a:ext cx="9169580" cy="3945170"/>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5" name="Título 1">
            <a:extLst>
              <a:ext uri="{FF2B5EF4-FFF2-40B4-BE49-F238E27FC236}">
                <a16:creationId xmlns="" xmlns:a16="http://schemas.microsoft.com/office/drawing/2014/main" id="{05F0C0D4-54BD-681E-6DE9-9544BF4BC254}"/>
              </a:ext>
            </a:extLst>
          </p:cNvPr>
          <p:cNvSpPr>
            <a:spLocks noGrp="1"/>
          </p:cNvSpPr>
          <p:nvPr>
            <p:ph type="title" hasCustomPrompt="1"/>
          </p:nvPr>
        </p:nvSpPr>
        <p:spPr>
          <a:xfrm>
            <a:off x="1123950" y="4206875"/>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 xmlns:a16="http://schemas.microsoft.com/office/drawing/2014/main" id="{1B538E89-6806-7BE5-8E1A-02D9633416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7" name="Marcador de pie de página 6">
            <a:extLst>
              <a:ext uri="{FF2B5EF4-FFF2-40B4-BE49-F238E27FC236}">
                <a16:creationId xmlns="" xmlns:a16="http://schemas.microsoft.com/office/drawing/2014/main" id="{58C3ECDA-1CE3-20EC-10A2-4EA6C5B8464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422762795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pic>
        <p:nvPicPr>
          <p:cNvPr id="2" name="Imagen 1">
            <a:extLst>
              <a:ext uri="{FF2B5EF4-FFF2-40B4-BE49-F238E27FC236}">
                <a16:creationId xmlns="" xmlns:a16="http://schemas.microsoft.com/office/drawing/2014/main" id="{1B538E89-6806-7BE5-8E1A-02D9633416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11" name="Rectángulo redondeado 10">
            <a:extLst>
              <a:ext uri="{FF2B5EF4-FFF2-40B4-BE49-F238E27FC236}">
                <a16:creationId xmlns="" xmlns:a16="http://schemas.microsoft.com/office/drawing/2014/main" id="{783DE469-6E35-C70F-4B26-27B0955939F3}"/>
              </a:ext>
            </a:extLst>
          </p:cNvPr>
          <p:cNvSpPr/>
          <p:nvPr userDrawn="1"/>
        </p:nvSpPr>
        <p:spPr>
          <a:xfrm>
            <a:off x="672301" y="3960964"/>
            <a:ext cx="10278197" cy="3091726"/>
          </a:xfrm>
          <a:prstGeom prst="roundRect">
            <a:avLst>
              <a:gd name="adj" fmla="val 8468"/>
            </a:avLst>
          </a:prstGeom>
          <a:solidFill>
            <a:srgbClr val="4D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2" name="Rectángulo redondeado 11">
            <a:extLst>
              <a:ext uri="{FF2B5EF4-FFF2-40B4-BE49-F238E27FC236}">
                <a16:creationId xmlns="" xmlns:a16="http://schemas.microsoft.com/office/drawing/2014/main" id="{4118C72A-8F6A-5900-A4F9-09AF2215AC1A}"/>
              </a:ext>
            </a:extLst>
          </p:cNvPr>
          <p:cNvSpPr/>
          <p:nvPr userDrawn="1"/>
        </p:nvSpPr>
        <p:spPr>
          <a:xfrm>
            <a:off x="672301" y="7278909"/>
            <a:ext cx="10278197" cy="5307980"/>
          </a:xfrm>
          <a:prstGeom prst="roundRect">
            <a:avLst>
              <a:gd name="adj" fmla="val 8468"/>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Marcador de texto 8">
            <a:extLst>
              <a:ext uri="{FF2B5EF4-FFF2-40B4-BE49-F238E27FC236}">
                <a16:creationId xmlns="" xmlns:a16="http://schemas.microsoft.com/office/drawing/2014/main" id="{1B0AC39A-0260-C14E-6976-0593088EF4BD}"/>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Título 1">
            <a:extLst>
              <a:ext uri="{FF2B5EF4-FFF2-40B4-BE49-F238E27FC236}">
                <a16:creationId xmlns="" xmlns:a16="http://schemas.microsoft.com/office/drawing/2014/main" id="{9F8A0A09-A788-14E3-E2B6-B92685EF0820}"/>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15" name="Marcador de pie de página 14">
            <a:extLst>
              <a:ext uri="{FF2B5EF4-FFF2-40B4-BE49-F238E27FC236}">
                <a16:creationId xmlns="" xmlns:a16="http://schemas.microsoft.com/office/drawing/2014/main" id="{8E32F769-5CCB-8E0E-9DBD-7B935A1DCFC2}"/>
              </a:ext>
            </a:extLst>
          </p:cNvPr>
          <p:cNvSpPr>
            <a:spLocks noGrp="1"/>
          </p:cNvSpPr>
          <p:nvPr>
            <p:ph type="ftr" sz="quarter" idx="18"/>
          </p:nvPr>
        </p:nvSpPr>
        <p:spPr/>
        <p:txBody>
          <a:bodyPr/>
          <a:lstStyle/>
          <a:p>
            <a:r>
              <a:rPr lang="es-419" err="1"/>
              <a:t>Presentation</a:t>
            </a:r>
            <a:r>
              <a:rPr lang="es-419"/>
              <a:t> Name | Speaker | Date</a:t>
            </a:r>
          </a:p>
        </p:txBody>
      </p:sp>
      <p:sp>
        <p:nvSpPr>
          <p:cNvPr id="16" name="Rectángulo redondeado 15">
            <a:extLst>
              <a:ext uri="{FF2B5EF4-FFF2-40B4-BE49-F238E27FC236}">
                <a16:creationId xmlns="" xmlns:a16="http://schemas.microsoft.com/office/drawing/2014/main" id="{556A4243-B5B6-B650-093C-0D0D9C868111}"/>
              </a:ext>
            </a:extLst>
          </p:cNvPr>
          <p:cNvSpPr/>
          <p:nvPr userDrawn="1"/>
        </p:nvSpPr>
        <p:spPr>
          <a:xfrm>
            <a:off x="672301" y="1903359"/>
            <a:ext cx="10278197" cy="1762554"/>
          </a:xfrm>
          <a:prstGeom prst="roundRect">
            <a:avLst>
              <a:gd name="adj" fmla="val 8468"/>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rgbClr val="4D4D4D"/>
              </a:solidFill>
            </a:endParaRPr>
          </a:p>
        </p:txBody>
      </p:sp>
      <p:sp>
        <p:nvSpPr>
          <p:cNvPr id="17" name="Marcador de texto 8">
            <a:extLst>
              <a:ext uri="{FF2B5EF4-FFF2-40B4-BE49-F238E27FC236}">
                <a16:creationId xmlns="" xmlns:a16="http://schemas.microsoft.com/office/drawing/2014/main" id="{F5CD748A-53B9-4980-D50D-017F2B039919}"/>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Chapter XX</a:t>
            </a:r>
          </a:p>
        </p:txBody>
      </p:sp>
    </p:spTree>
    <p:extLst>
      <p:ext uri="{BB962C8B-B14F-4D97-AF65-F5344CB8AC3E}">
        <p14:creationId xmlns:p14="http://schemas.microsoft.com/office/powerpoint/2010/main" val="313991753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Basic">
    <p:bg>
      <p:bgPr>
        <a:solidFill>
          <a:srgbClr val="EEDE66"/>
        </a:solidFill>
        <a:effectLst/>
      </p:bgPr>
    </p:bg>
    <p:spTree>
      <p:nvGrpSpPr>
        <p:cNvPr id="1" name=""/>
        <p:cNvGrpSpPr/>
        <p:nvPr/>
      </p:nvGrpSpPr>
      <p:grpSpPr>
        <a:xfrm>
          <a:off x="0" y="0"/>
          <a:ext cx="0" cy="0"/>
          <a:chOff x="0" y="0"/>
          <a:chExt cx="0" cy="0"/>
        </a:xfrm>
      </p:grpSpPr>
      <p:sp>
        <p:nvSpPr>
          <p:cNvPr id="5" name="Marcador de texto 8">
            <a:extLst>
              <a:ext uri="{FF2B5EF4-FFF2-40B4-BE49-F238E27FC236}">
                <a16:creationId xmlns="" xmlns:a16="http://schemas.microsoft.com/office/drawing/2014/main" id="{C62A4378-BF69-10FB-3916-E1208E713B38}"/>
              </a:ext>
            </a:extLst>
          </p:cNvPr>
          <p:cNvSpPr>
            <a:spLocks noGrp="1"/>
          </p:cNvSpPr>
          <p:nvPr>
            <p:ph type="body" sz="quarter" idx="17" hasCustomPrompt="1"/>
          </p:nvPr>
        </p:nvSpPr>
        <p:spPr>
          <a:xfrm>
            <a:off x="1496484" y="7415554"/>
            <a:ext cx="13088438" cy="3397633"/>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6" name="Título 1">
            <a:extLst>
              <a:ext uri="{FF2B5EF4-FFF2-40B4-BE49-F238E27FC236}">
                <a16:creationId xmlns="" xmlns:a16="http://schemas.microsoft.com/office/drawing/2014/main" id="{3D6980B0-7FB0-90F6-012C-B9793EB2012E}"/>
              </a:ext>
            </a:extLst>
          </p:cNvPr>
          <p:cNvSpPr>
            <a:spLocks noGrp="1"/>
          </p:cNvSpPr>
          <p:nvPr>
            <p:ph type="title" hasCustomPrompt="1"/>
          </p:nvPr>
        </p:nvSpPr>
        <p:spPr>
          <a:xfrm>
            <a:off x="1496483" y="3944684"/>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 xmlns:a16="http://schemas.microsoft.com/office/drawing/2014/main" id="{7257A4C7-F253-B88A-3301-26404CF31CA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3" name="Marcador de pie de página 2">
            <a:extLst>
              <a:ext uri="{FF2B5EF4-FFF2-40B4-BE49-F238E27FC236}">
                <a16:creationId xmlns="" xmlns:a16="http://schemas.microsoft.com/office/drawing/2014/main" id="{C99ECBBE-48DC-8D93-2D61-7CBC5D2DC0F1}"/>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06842639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Basic">
    <p:bg>
      <p:bgPr>
        <a:solidFill>
          <a:srgbClr val="4D4D4D"/>
        </a:solidFill>
        <a:effectLst/>
      </p:bgPr>
    </p:bg>
    <p:spTree>
      <p:nvGrpSpPr>
        <p:cNvPr id="1" name=""/>
        <p:cNvGrpSpPr/>
        <p:nvPr/>
      </p:nvGrpSpPr>
      <p:grpSpPr>
        <a:xfrm>
          <a:off x="0" y="0"/>
          <a:ext cx="0" cy="0"/>
          <a:chOff x="0" y="0"/>
          <a:chExt cx="0" cy="0"/>
        </a:xfrm>
      </p:grpSpPr>
      <p:sp>
        <p:nvSpPr>
          <p:cNvPr id="4" name="Paralelogramo 3">
            <a:extLst>
              <a:ext uri="{FF2B5EF4-FFF2-40B4-BE49-F238E27FC236}">
                <a16:creationId xmlns="" xmlns:a16="http://schemas.microsoft.com/office/drawing/2014/main" id="{CCFE221F-CB6F-81C5-C2B8-0C26D1FBD1B5}"/>
              </a:ext>
            </a:extLst>
          </p:cNvPr>
          <p:cNvSpPr/>
          <p:nvPr userDrawn="1"/>
        </p:nvSpPr>
        <p:spPr>
          <a:xfrm flipH="1">
            <a:off x="5292459" y="866889"/>
            <a:ext cx="18497344" cy="12037640"/>
          </a:xfrm>
          <a:prstGeom prst="parallelogram">
            <a:avLst>
              <a:gd name="adj" fmla="val 32329"/>
            </a:avLst>
          </a:prstGeom>
          <a:solidFill>
            <a:srgbClr val="EEDE66"/>
          </a:solidFill>
          <a:ln w="609600">
            <a:solidFill>
              <a:srgbClr val="EEDE66"/>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 xmlns:a16="http://schemas.microsoft.com/office/drawing/2014/main" id="{62C73EFF-0EA2-BCC2-C57A-FCE644F29B1F}"/>
              </a:ext>
            </a:extLst>
          </p:cNvPr>
          <p:cNvSpPr>
            <a:spLocks noGrp="1"/>
          </p:cNvSpPr>
          <p:nvPr>
            <p:ph type="title" hasCustomPrompt="1"/>
          </p:nvPr>
        </p:nvSpPr>
        <p:spPr>
          <a:xfrm>
            <a:off x="6827775" y="839180"/>
            <a:ext cx="9160369" cy="3751558"/>
          </a:xfrm>
          <a:prstGeom prst="rect">
            <a:avLst/>
          </a:prstGeom>
        </p:spPr>
        <p:txBody>
          <a:bodyPr/>
          <a:lstStyle>
            <a:lvl1pPr>
              <a:defRPr sz="13000" b="0" i="0">
                <a:solidFill>
                  <a:srgbClr val="4D4D4D"/>
                </a:solidFill>
                <a:latin typeface="TITILLIUMMAPS29L-400WT" pitchFamily="2" charset="77"/>
                <a:cs typeface="Calibri" panose="020F0502020204030204" pitchFamily="34" charset="0"/>
              </a:defRPr>
            </a:lvl1pPr>
          </a:lstStyle>
          <a:p>
            <a:r>
              <a:rPr lang="es-MX"/>
              <a:t>Subtitle</a:t>
            </a:r>
            <a:br>
              <a:rPr lang="es-MX"/>
            </a:br>
            <a:r>
              <a:rPr lang="es-MX"/>
              <a:t>			example</a:t>
            </a:r>
            <a:endParaRPr lang="es-419"/>
          </a:p>
        </p:txBody>
      </p:sp>
      <p:sp>
        <p:nvSpPr>
          <p:cNvPr id="8" name="Marcador de texto 8">
            <a:extLst>
              <a:ext uri="{FF2B5EF4-FFF2-40B4-BE49-F238E27FC236}">
                <a16:creationId xmlns="" xmlns:a16="http://schemas.microsoft.com/office/drawing/2014/main" id="{DC2F827E-8287-79B9-07EA-274759EAA441}"/>
              </a:ext>
            </a:extLst>
          </p:cNvPr>
          <p:cNvSpPr>
            <a:spLocks noGrp="1"/>
          </p:cNvSpPr>
          <p:nvPr>
            <p:ph type="body" sz="quarter" idx="17" hasCustomPrompt="1"/>
          </p:nvPr>
        </p:nvSpPr>
        <p:spPr>
          <a:xfrm>
            <a:off x="9737230" y="10010543"/>
            <a:ext cx="12624006" cy="2652511"/>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 xmlns:a16="http://schemas.microsoft.com/office/drawing/2014/main" id="{1F60C665-D5F7-AD97-CD69-D340D2E53AE9}"/>
              </a:ext>
            </a:extLst>
          </p:cNvPr>
          <p:cNvSpPr>
            <a:spLocks noGrp="1"/>
          </p:cNvSpPr>
          <p:nvPr>
            <p:ph type="ftr" sz="quarter" idx="18"/>
          </p:nvPr>
        </p:nvSpPr>
        <p:spPr/>
        <p:txBody>
          <a:bodyPr/>
          <a:lstStyle/>
          <a:p>
            <a:r>
              <a:rPr lang="es-419" err="1"/>
              <a:t>Presentation</a:t>
            </a:r>
            <a:r>
              <a:rPr lang="es-419"/>
              <a:t> Name | Speaker | Date</a:t>
            </a:r>
          </a:p>
        </p:txBody>
      </p:sp>
      <p:pic>
        <p:nvPicPr>
          <p:cNvPr id="5" name="Imagen 4">
            <a:extLst>
              <a:ext uri="{FF2B5EF4-FFF2-40B4-BE49-F238E27FC236}">
                <a16:creationId xmlns="" xmlns:a16="http://schemas.microsoft.com/office/drawing/2014/main" id="{737BA883-31F0-B991-4DFA-664DE88C48F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842" t="37138" b="37138"/>
          <a:stretch/>
        </p:blipFill>
        <p:spPr>
          <a:xfrm>
            <a:off x="1471961" y="212645"/>
            <a:ext cx="3820500" cy="1400783"/>
          </a:xfrm>
          <a:prstGeom prst="rect">
            <a:avLst/>
          </a:prstGeom>
        </p:spPr>
      </p:pic>
    </p:spTree>
    <p:extLst>
      <p:ext uri="{BB962C8B-B14F-4D97-AF65-F5344CB8AC3E}">
        <p14:creationId xmlns:p14="http://schemas.microsoft.com/office/powerpoint/2010/main" val="97315935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Basic">
    <p:bg>
      <p:bgPr>
        <a:solidFill>
          <a:srgbClr val="EEDE66"/>
        </a:solidFill>
        <a:effectLst/>
      </p:bgPr>
    </p:bg>
    <p:spTree>
      <p:nvGrpSpPr>
        <p:cNvPr id="1" name=""/>
        <p:cNvGrpSpPr/>
        <p:nvPr/>
      </p:nvGrpSpPr>
      <p:grpSpPr>
        <a:xfrm>
          <a:off x="0" y="0"/>
          <a:ext cx="0" cy="0"/>
          <a:chOff x="0" y="0"/>
          <a:chExt cx="0" cy="0"/>
        </a:xfrm>
      </p:grpSpPr>
      <p:sp>
        <p:nvSpPr>
          <p:cNvPr id="3" name="Marcador de posición de imagen 8">
            <a:extLst>
              <a:ext uri="{FF2B5EF4-FFF2-40B4-BE49-F238E27FC236}">
                <a16:creationId xmlns=""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6" name="Marcador de texto 8">
            <a:extLst>
              <a:ext uri="{FF2B5EF4-FFF2-40B4-BE49-F238E27FC236}">
                <a16:creationId xmlns="" xmlns:a16="http://schemas.microsoft.com/office/drawing/2014/main" id="{F1E72D97-10A5-BD54-8AAB-CDC2805A7507}"/>
              </a:ext>
            </a:extLst>
          </p:cNvPr>
          <p:cNvSpPr>
            <a:spLocks noGrp="1"/>
          </p:cNvSpPr>
          <p:nvPr>
            <p:ph type="body" sz="quarter" idx="17" hasCustomPrompt="1"/>
          </p:nvPr>
        </p:nvSpPr>
        <p:spPr>
          <a:xfrm>
            <a:off x="1279935" y="7149042"/>
            <a:ext cx="9169580" cy="3945170"/>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1" name="Título 1">
            <a:extLst>
              <a:ext uri="{FF2B5EF4-FFF2-40B4-BE49-F238E27FC236}">
                <a16:creationId xmlns="" xmlns:a16="http://schemas.microsoft.com/office/drawing/2014/main" id="{489BD5B0-A9C3-F0CF-213F-FEB15C94B2E8}"/>
              </a:ext>
            </a:extLst>
          </p:cNvPr>
          <p:cNvSpPr>
            <a:spLocks noGrp="1"/>
          </p:cNvSpPr>
          <p:nvPr>
            <p:ph type="title" hasCustomPrompt="1"/>
          </p:nvPr>
        </p:nvSpPr>
        <p:spPr>
          <a:xfrm>
            <a:off x="1279934" y="3663660"/>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12" name="Imagen 11">
            <a:extLst>
              <a:ext uri="{FF2B5EF4-FFF2-40B4-BE49-F238E27FC236}">
                <a16:creationId xmlns="" xmlns:a16="http://schemas.microsoft.com/office/drawing/2014/main" id="{E4B88C05-BE8D-9D65-9272-AEB6136F80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4" name="Marcador de pie de página 3">
            <a:extLst>
              <a:ext uri="{FF2B5EF4-FFF2-40B4-BE49-F238E27FC236}">
                <a16:creationId xmlns="" xmlns:a16="http://schemas.microsoft.com/office/drawing/2014/main" id="{0177D8B5-CCD1-8913-CA3B-8D1B2FB3F95B}"/>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45831093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0" name="Rectángulo redondeado 9">
            <a:extLst>
              <a:ext uri="{FF2B5EF4-FFF2-40B4-BE49-F238E27FC236}">
                <a16:creationId xmlns="" xmlns:a16="http://schemas.microsoft.com/office/drawing/2014/main" id="{A3B94FA9-7BA4-6EDF-7A8E-27C2E5B46A36}"/>
              </a:ext>
            </a:extLst>
          </p:cNvPr>
          <p:cNvSpPr/>
          <p:nvPr userDrawn="1"/>
        </p:nvSpPr>
        <p:spPr>
          <a:xfrm>
            <a:off x="672301" y="3960964"/>
            <a:ext cx="10278197" cy="3091726"/>
          </a:xfrm>
          <a:prstGeom prst="roundRect">
            <a:avLst>
              <a:gd name="adj" fmla="val 8468"/>
            </a:avLst>
          </a:prstGeom>
          <a:solidFill>
            <a:srgbClr val="4D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Rectángulo redondeado 13">
            <a:extLst>
              <a:ext uri="{FF2B5EF4-FFF2-40B4-BE49-F238E27FC236}">
                <a16:creationId xmlns="" xmlns:a16="http://schemas.microsoft.com/office/drawing/2014/main" id="{13DAE41F-54C7-6A00-001C-218EDB8320B2}"/>
              </a:ext>
            </a:extLst>
          </p:cNvPr>
          <p:cNvSpPr/>
          <p:nvPr userDrawn="1"/>
        </p:nvSpPr>
        <p:spPr>
          <a:xfrm>
            <a:off x="672301" y="7278909"/>
            <a:ext cx="10278197" cy="5307980"/>
          </a:xfrm>
          <a:prstGeom prst="roundRect">
            <a:avLst>
              <a:gd name="adj" fmla="val 8468"/>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Marcador de texto 8">
            <a:extLst>
              <a:ext uri="{FF2B5EF4-FFF2-40B4-BE49-F238E27FC236}">
                <a16:creationId xmlns="" xmlns:a16="http://schemas.microsoft.com/office/drawing/2014/main" id="{C169941C-8030-EDD7-C59E-FE2C2D1F7B85}"/>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6" name="Título 1">
            <a:extLst>
              <a:ext uri="{FF2B5EF4-FFF2-40B4-BE49-F238E27FC236}">
                <a16:creationId xmlns="" xmlns:a16="http://schemas.microsoft.com/office/drawing/2014/main" id="{D04FD543-6D7F-86AD-1316-8EFB4884C237}"/>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17" name="Marcador de pie de página 16">
            <a:extLst>
              <a:ext uri="{FF2B5EF4-FFF2-40B4-BE49-F238E27FC236}">
                <a16:creationId xmlns="" xmlns:a16="http://schemas.microsoft.com/office/drawing/2014/main" id="{854237D1-9CB8-C19F-8BAC-07921CCA3093}"/>
              </a:ext>
            </a:extLst>
          </p:cNvPr>
          <p:cNvSpPr>
            <a:spLocks noGrp="1"/>
          </p:cNvSpPr>
          <p:nvPr>
            <p:ph type="ftr" sz="quarter" idx="18"/>
          </p:nvPr>
        </p:nvSpPr>
        <p:spPr/>
        <p:txBody>
          <a:bodyPr/>
          <a:lstStyle/>
          <a:p>
            <a:r>
              <a:rPr lang="es-419" err="1"/>
              <a:t>Presentation</a:t>
            </a:r>
            <a:r>
              <a:rPr lang="es-419"/>
              <a:t> Name | Speaker | Date</a:t>
            </a:r>
          </a:p>
        </p:txBody>
      </p:sp>
      <p:sp>
        <p:nvSpPr>
          <p:cNvPr id="18" name="Rectángulo redondeado 17">
            <a:extLst>
              <a:ext uri="{FF2B5EF4-FFF2-40B4-BE49-F238E27FC236}">
                <a16:creationId xmlns="" xmlns:a16="http://schemas.microsoft.com/office/drawing/2014/main" id="{5219DCBF-4955-5B50-A6C3-8354B235EEC9}"/>
              </a:ext>
            </a:extLst>
          </p:cNvPr>
          <p:cNvSpPr/>
          <p:nvPr userDrawn="1"/>
        </p:nvSpPr>
        <p:spPr>
          <a:xfrm>
            <a:off x="672301" y="1903359"/>
            <a:ext cx="10278197" cy="1762554"/>
          </a:xfrm>
          <a:prstGeom prst="roundRect">
            <a:avLst>
              <a:gd name="adj" fmla="val 8468"/>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9" name="Marcador de texto 8">
            <a:extLst>
              <a:ext uri="{FF2B5EF4-FFF2-40B4-BE49-F238E27FC236}">
                <a16:creationId xmlns="" xmlns:a16="http://schemas.microsoft.com/office/drawing/2014/main" id="{200FE395-8642-53B2-BF28-619B98189F3A}"/>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Chapter XX</a:t>
            </a:r>
          </a:p>
        </p:txBody>
      </p:sp>
    </p:spTree>
    <p:extLst>
      <p:ext uri="{BB962C8B-B14F-4D97-AF65-F5344CB8AC3E}">
        <p14:creationId xmlns:p14="http://schemas.microsoft.com/office/powerpoint/2010/main" val="223521013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Basic">
    <p:bg>
      <p:bgPr>
        <a:solidFill>
          <a:srgbClr val="EEDE66"/>
        </a:solidFill>
        <a:effectLst/>
      </p:bgPr>
    </p:bg>
    <p:spTree>
      <p:nvGrpSpPr>
        <p:cNvPr id="1" name=""/>
        <p:cNvGrpSpPr/>
        <p:nvPr/>
      </p:nvGrpSpPr>
      <p:grpSpPr>
        <a:xfrm>
          <a:off x="0" y="0"/>
          <a:ext cx="0" cy="0"/>
          <a:chOff x="0" y="0"/>
          <a:chExt cx="0" cy="0"/>
        </a:xfrm>
      </p:grpSpPr>
      <p:sp>
        <p:nvSpPr>
          <p:cNvPr id="17" name="Marcador de texto 8">
            <a:extLst>
              <a:ext uri="{FF2B5EF4-FFF2-40B4-BE49-F238E27FC236}">
                <a16:creationId xmlns="" xmlns:a16="http://schemas.microsoft.com/office/drawing/2014/main" id="{76DCBFDC-2E41-F424-9EDE-10F1279F008D}"/>
              </a:ext>
            </a:extLst>
          </p:cNvPr>
          <p:cNvSpPr>
            <a:spLocks noGrp="1"/>
          </p:cNvSpPr>
          <p:nvPr>
            <p:ph type="body" sz="quarter" idx="17" hasCustomPrompt="1"/>
          </p:nvPr>
        </p:nvSpPr>
        <p:spPr>
          <a:xfrm>
            <a:off x="1496484" y="7415554"/>
            <a:ext cx="13088438" cy="3397633"/>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8" name="Título 1">
            <a:extLst>
              <a:ext uri="{FF2B5EF4-FFF2-40B4-BE49-F238E27FC236}">
                <a16:creationId xmlns="" xmlns:a16="http://schemas.microsoft.com/office/drawing/2014/main" id="{62C73EFF-0EA2-BCC2-C57A-FCE644F29B1F}"/>
              </a:ext>
            </a:extLst>
          </p:cNvPr>
          <p:cNvSpPr>
            <a:spLocks noGrp="1"/>
          </p:cNvSpPr>
          <p:nvPr>
            <p:ph type="title" hasCustomPrompt="1"/>
          </p:nvPr>
        </p:nvSpPr>
        <p:spPr>
          <a:xfrm>
            <a:off x="1496483" y="3944684"/>
            <a:ext cx="10371364" cy="2651125"/>
          </a:xfrm>
          <a:prstGeom prst="rect">
            <a:avLst/>
          </a:prstGeom>
        </p:spPr>
        <p:txBody>
          <a:bodyPr/>
          <a:lstStyle>
            <a:lvl1pPr>
              <a:defRPr sz="20000" b="0" i="0">
                <a:solidFill>
                  <a:srgbClr val="4D4D4D"/>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 xmlns:a16="http://schemas.microsoft.com/office/drawing/2014/main" id="{953DD07F-F99F-3973-F972-19AFA8DAFA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3" name="Marcador de pie de página 2">
            <a:extLst>
              <a:ext uri="{FF2B5EF4-FFF2-40B4-BE49-F238E27FC236}">
                <a16:creationId xmlns="" xmlns:a16="http://schemas.microsoft.com/office/drawing/2014/main" id="{65F5D1A4-2F5A-EE2F-936A-9D7901C4C27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87909045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4_Basic">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223906"/>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Basic">
    <p:bg>
      <p:bgPr>
        <a:solidFill>
          <a:srgbClr val="4D4D4D"/>
        </a:solidFill>
        <a:effectLst/>
      </p:bgPr>
    </p:bg>
    <p:spTree>
      <p:nvGrpSpPr>
        <p:cNvPr id="1" name=""/>
        <p:cNvGrpSpPr/>
        <p:nvPr/>
      </p:nvGrpSpPr>
      <p:grpSpPr>
        <a:xfrm>
          <a:off x="0" y="0"/>
          <a:ext cx="0" cy="0"/>
          <a:chOff x="0" y="0"/>
          <a:chExt cx="0" cy="0"/>
        </a:xfrm>
      </p:grpSpPr>
      <p:sp>
        <p:nvSpPr>
          <p:cNvPr id="4" name="Paralelogramo 3">
            <a:extLst>
              <a:ext uri="{FF2B5EF4-FFF2-40B4-BE49-F238E27FC236}">
                <a16:creationId xmlns="" xmlns:a16="http://schemas.microsoft.com/office/drawing/2014/main" id="{CCFE221F-CB6F-81C5-C2B8-0C26D1FBD1B5}"/>
              </a:ext>
            </a:extLst>
          </p:cNvPr>
          <p:cNvSpPr/>
          <p:nvPr userDrawn="1"/>
        </p:nvSpPr>
        <p:spPr>
          <a:xfrm flipH="1">
            <a:off x="5292459" y="866889"/>
            <a:ext cx="18497344" cy="12037640"/>
          </a:xfrm>
          <a:prstGeom prst="parallelogram">
            <a:avLst>
              <a:gd name="adj" fmla="val 32329"/>
            </a:avLst>
          </a:prstGeom>
          <a:solidFill>
            <a:srgbClr val="79C59F"/>
          </a:solidFill>
          <a:ln w="609600">
            <a:solidFill>
              <a:srgbClr val="79C59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 xmlns:a16="http://schemas.microsoft.com/office/drawing/2014/main" id="{62C73EFF-0EA2-BCC2-C57A-FCE644F29B1F}"/>
              </a:ext>
            </a:extLst>
          </p:cNvPr>
          <p:cNvSpPr>
            <a:spLocks noGrp="1"/>
          </p:cNvSpPr>
          <p:nvPr>
            <p:ph type="title" hasCustomPrompt="1"/>
          </p:nvPr>
        </p:nvSpPr>
        <p:spPr>
          <a:xfrm>
            <a:off x="6827775" y="839180"/>
            <a:ext cx="9160369" cy="3751558"/>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br>
              <a:rPr lang="es-MX"/>
            </a:br>
            <a:r>
              <a:rPr lang="es-MX"/>
              <a:t>			example</a:t>
            </a:r>
            <a:endParaRPr lang="es-419"/>
          </a:p>
        </p:txBody>
      </p:sp>
      <p:sp>
        <p:nvSpPr>
          <p:cNvPr id="8" name="Marcador de texto 8">
            <a:extLst>
              <a:ext uri="{FF2B5EF4-FFF2-40B4-BE49-F238E27FC236}">
                <a16:creationId xmlns="" xmlns:a16="http://schemas.microsoft.com/office/drawing/2014/main" id="{DC2F827E-8287-79B9-07EA-274759EAA441}"/>
              </a:ext>
            </a:extLst>
          </p:cNvPr>
          <p:cNvSpPr>
            <a:spLocks noGrp="1"/>
          </p:cNvSpPr>
          <p:nvPr>
            <p:ph type="body" sz="quarter" idx="17" hasCustomPrompt="1"/>
          </p:nvPr>
        </p:nvSpPr>
        <p:spPr>
          <a:xfrm>
            <a:off x="9737230" y="10010543"/>
            <a:ext cx="12624006" cy="2652511"/>
          </a:xfrm>
          <a:prstGeom prst="rect">
            <a:avLst/>
          </a:prstGeom>
        </p:spPr>
        <p:txBody>
          <a:bodyPr/>
          <a:lstStyle>
            <a:lvl1pPr marL="0" indent="0">
              <a:lnSpc>
                <a:spcPts val="3600"/>
              </a:lnSpc>
              <a:spcBef>
                <a:spcPts val="0"/>
              </a:spcBef>
              <a:buNone/>
              <a:defRPr sz="3000">
                <a:solidFill>
                  <a:schemeClr val="bg1"/>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 xmlns:a16="http://schemas.microsoft.com/office/drawing/2014/main" id="{5409E8AD-3A04-7715-0F29-FC9D1EB9BF60}"/>
              </a:ext>
            </a:extLst>
          </p:cNvPr>
          <p:cNvSpPr>
            <a:spLocks noGrp="1"/>
          </p:cNvSpPr>
          <p:nvPr>
            <p:ph type="ftr" sz="quarter" idx="18"/>
          </p:nvPr>
        </p:nvSpPr>
        <p:spPr/>
        <p:txBody>
          <a:bodyPr/>
          <a:lstStyle/>
          <a:p>
            <a:r>
              <a:rPr lang="es-419" err="1"/>
              <a:t>Presentation</a:t>
            </a:r>
            <a:r>
              <a:rPr lang="es-419"/>
              <a:t> Name | Speaker | Date</a:t>
            </a:r>
          </a:p>
        </p:txBody>
      </p:sp>
      <p:pic>
        <p:nvPicPr>
          <p:cNvPr id="6" name="Imagen 5">
            <a:extLst>
              <a:ext uri="{FF2B5EF4-FFF2-40B4-BE49-F238E27FC236}">
                <a16:creationId xmlns="" xmlns:a16="http://schemas.microsoft.com/office/drawing/2014/main" id="{6B534CE1-1201-321D-52C9-7B410318F5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842" t="37138" b="37138"/>
          <a:stretch/>
        </p:blipFill>
        <p:spPr>
          <a:xfrm>
            <a:off x="1471961" y="212645"/>
            <a:ext cx="3820500" cy="1400783"/>
          </a:xfrm>
          <a:prstGeom prst="rect">
            <a:avLst/>
          </a:prstGeom>
        </p:spPr>
      </p:pic>
    </p:spTree>
    <p:extLst>
      <p:ext uri="{BB962C8B-B14F-4D97-AF65-F5344CB8AC3E}">
        <p14:creationId xmlns:p14="http://schemas.microsoft.com/office/powerpoint/2010/main" val="282422389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Basic">
    <p:bg>
      <p:bgPr>
        <a:solidFill>
          <a:srgbClr val="79C59F"/>
        </a:solidFill>
        <a:effectLst/>
      </p:bgPr>
    </p:bg>
    <p:spTree>
      <p:nvGrpSpPr>
        <p:cNvPr id="1" name=""/>
        <p:cNvGrpSpPr/>
        <p:nvPr/>
      </p:nvGrpSpPr>
      <p:grpSpPr>
        <a:xfrm>
          <a:off x="0" y="0"/>
          <a:ext cx="0" cy="0"/>
          <a:chOff x="0" y="0"/>
          <a:chExt cx="0" cy="0"/>
        </a:xfrm>
      </p:grpSpPr>
      <p:sp>
        <p:nvSpPr>
          <p:cNvPr id="3" name="Marcador de posición de imagen 8">
            <a:extLst>
              <a:ext uri="{FF2B5EF4-FFF2-40B4-BE49-F238E27FC236}">
                <a16:creationId xmlns=""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4" name="Marcador de texto 8">
            <a:extLst>
              <a:ext uri="{FF2B5EF4-FFF2-40B4-BE49-F238E27FC236}">
                <a16:creationId xmlns="" xmlns:a16="http://schemas.microsoft.com/office/drawing/2014/main" id="{A94B9B9A-328A-2851-922E-9F82F11FEFF9}"/>
              </a:ext>
            </a:extLst>
          </p:cNvPr>
          <p:cNvSpPr>
            <a:spLocks noGrp="1"/>
          </p:cNvSpPr>
          <p:nvPr>
            <p:ph type="body" sz="quarter" idx="17" hasCustomPrompt="1"/>
          </p:nvPr>
        </p:nvSpPr>
        <p:spPr>
          <a:xfrm>
            <a:off x="1279935" y="7149042"/>
            <a:ext cx="9169580" cy="3945170"/>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5" name="Título 1">
            <a:extLst>
              <a:ext uri="{FF2B5EF4-FFF2-40B4-BE49-F238E27FC236}">
                <a16:creationId xmlns="" xmlns:a16="http://schemas.microsoft.com/office/drawing/2014/main" id="{4311D180-357D-7280-517D-EEF82F9BC727}"/>
              </a:ext>
            </a:extLst>
          </p:cNvPr>
          <p:cNvSpPr>
            <a:spLocks noGrp="1"/>
          </p:cNvSpPr>
          <p:nvPr>
            <p:ph type="title" hasCustomPrompt="1"/>
          </p:nvPr>
        </p:nvSpPr>
        <p:spPr>
          <a:xfrm>
            <a:off x="1279934" y="3663660"/>
            <a:ext cx="10371364" cy="2651125"/>
          </a:xfrm>
          <a:prstGeom prst="rect">
            <a:avLst/>
          </a:prstGeom>
        </p:spPr>
        <p:txBody>
          <a:bodyPr/>
          <a:lstStyle>
            <a:lvl1pPr>
              <a:defRPr sz="20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pic>
        <p:nvPicPr>
          <p:cNvPr id="17" name="Imagen 16">
            <a:extLst>
              <a:ext uri="{FF2B5EF4-FFF2-40B4-BE49-F238E27FC236}">
                <a16:creationId xmlns="" xmlns:a16="http://schemas.microsoft.com/office/drawing/2014/main" id="{67BA2111-07CF-D0AD-8F4F-C6E29F65C43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4" name="Marcador de pie de página 3">
            <a:extLst>
              <a:ext uri="{FF2B5EF4-FFF2-40B4-BE49-F238E27FC236}">
                <a16:creationId xmlns="" xmlns:a16="http://schemas.microsoft.com/office/drawing/2014/main" id="{8CDE9AAD-6846-BEF8-32A1-B475C5B8CDE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6151873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6" name="Marcador de texto 4">
            <a:extLst>
              <a:ext uri="{FF2B5EF4-FFF2-40B4-BE49-F238E27FC236}">
                <a16:creationId xmlns="" xmlns:a16="http://schemas.microsoft.com/office/drawing/2014/main" id="{ACCA442E-AA52-5D80-993C-D9559CA36DAC}"/>
              </a:ext>
            </a:extLst>
          </p:cNvPr>
          <p:cNvSpPr>
            <a:spLocks noGrp="1"/>
          </p:cNvSpPr>
          <p:nvPr>
            <p:ph type="body" sz="quarter" idx="15" hasCustomPrompt="1"/>
          </p:nvPr>
        </p:nvSpPr>
        <p:spPr>
          <a:xfrm>
            <a:off x="594196" y="12876820"/>
            <a:ext cx="8124825" cy="549275"/>
          </a:xfrm>
          <a:prstGeom prst="rect">
            <a:avLst/>
          </a:prstGeom>
        </p:spPr>
        <p:txBody>
          <a:bodyPr/>
          <a:lstStyle>
            <a:lvl1pPr marL="0" indent="0">
              <a:buNone/>
              <a:defRPr sz="2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err="1"/>
              <a:t>Presentation</a:t>
            </a:r>
            <a:r>
              <a:rPr lang="es-ES"/>
              <a:t> </a:t>
            </a:r>
            <a:r>
              <a:rPr lang="es-ES" err="1"/>
              <a:t>name</a:t>
            </a:r>
            <a:r>
              <a:rPr lang="es-ES"/>
              <a:t> | Speaker | Date</a:t>
            </a:r>
          </a:p>
        </p:txBody>
      </p:sp>
      <p:sp>
        <p:nvSpPr>
          <p:cNvPr id="2" name="Rectángulo redondeado 1">
            <a:extLst>
              <a:ext uri="{FF2B5EF4-FFF2-40B4-BE49-F238E27FC236}">
                <a16:creationId xmlns="" xmlns:a16="http://schemas.microsoft.com/office/drawing/2014/main" id="{50888D35-BD79-344B-9AAF-C2F05D6E746E}"/>
              </a:ext>
            </a:extLst>
          </p:cNvPr>
          <p:cNvSpPr/>
          <p:nvPr userDrawn="1"/>
        </p:nvSpPr>
        <p:spPr>
          <a:xfrm>
            <a:off x="672301" y="3960964"/>
            <a:ext cx="10278197" cy="3091726"/>
          </a:xfrm>
          <a:prstGeom prst="roundRect">
            <a:avLst>
              <a:gd name="adj" fmla="val 8468"/>
            </a:avLst>
          </a:prstGeom>
          <a:solidFill>
            <a:srgbClr val="4D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4" name="Rectángulo redondeado 3">
            <a:extLst>
              <a:ext uri="{FF2B5EF4-FFF2-40B4-BE49-F238E27FC236}">
                <a16:creationId xmlns="" xmlns:a16="http://schemas.microsoft.com/office/drawing/2014/main" id="{CACD1DB2-D6B1-36ED-5CF2-638B8CEF6755}"/>
              </a:ext>
            </a:extLst>
          </p:cNvPr>
          <p:cNvSpPr/>
          <p:nvPr userDrawn="1"/>
        </p:nvSpPr>
        <p:spPr>
          <a:xfrm>
            <a:off x="672301" y="7278909"/>
            <a:ext cx="10278197" cy="5307980"/>
          </a:xfrm>
          <a:prstGeom prst="roundRect">
            <a:avLst>
              <a:gd name="adj" fmla="val 8468"/>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Marcador de texto 8">
            <a:extLst>
              <a:ext uri="{FF2B5EF4-FFF2-40B4-BE49-F238E27FC236}">
                <a16:creationId xmlns="" xmlns:a16="http://schemas.microsoft.com/office/drawing/2014/main" id="{593B83E4-3758-AA77-955A-76D8EB71EFB5}"/>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6" name="Título 1">
            <a:extLst>
              <a:ext uri="{FF2B5EF4-FFF2-40B4-BE49-F238E27FC236}">
                <a16:creationId xmlns="" xmlns:a16="http://schemas.microsoft.com/office/drawing/2014/main" id="{0CF7E5C2-1B0C-0C74-B58E-323F285342F2}"/>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7" name="Marcador de pie de página 6">
            <a:extLst>
              <a:ext uri="{FF2B5EF4-FFF2-40B4-BE49-F238E27FC236}">
                <a16:creationId xmlns="" xmlns:a16="http://schemas.microsoft.com/office/drawing/2014/main" id="{F0D24E5D-21D6-E301-C4BF-956F7F06670B}"/>
              </a:ext>
            </a:extLst>
          </p:cNvPr>
          <p:cNvSpPr>
            <a:spLocks noGrp="1"/>
          </p:cNvSpPr>
          <p:nvPr>
            <p:ph type="ftr" sz="quarter" idx="18"/>
          </p:nvPr>
        </p:nvSpPr>
        <p:spPr/>
        <p:txBody>
          <a:bodyPr/>
          <a:lstStyle/>
          <a:p>
            <a:r>
              <a:rPr lang="es-419" err="1"/>
              <a:t>Presentation</a:t>
            </a:r>
            <a:r>
              <a:rPr lang="es-419"/>
              <a:t> Name | Speaker | Date</a:t>
            </a:r>
          </a:p>
        </p:txBody>
      </p:sp>
      <p:sp>
        <p:nvSpPr>
          <p:cNvPr id="8" name="Rectángulo redondeado 7">
            <a:extLst>
              <a:ext uri="{FF2B5EF4-FFF2-40B4-BE49-F238E27FC236}">
                <a16:creationId xmlns="" xmlns:a16="http://schemas.microsoft.com/office/drawing/2014/main" id="{F45FAD1A-655D-504C-0EDD-82AFCA1B4D88}"/>
              </a:ext>
            </a:extLst>
          </p:cNvPr>
          <p:cNvSpPr/>
          <p:nvPr userDrawn="1"/>
        </p:nvSpPr>
        <p:spPr>
          <a:xfrm>
            <a:off x="672301" y="1903359"/>
            <a:ext cx="10278197" cy="1762554"/>
          </a:xfrm>
          <a:prstGeom prst="roundRect">
            <a:avLst>
              <a:gd name="adj" fmla="val 8468"/>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Marcador de texto 8">
            <a:extLst>
              <a:ext uri="{FF2B5EF4-FFF2-40B4-BE49-F238E27FC236}">
                <a16:creationId xmlns="" xmlns:a16="http://schemas.microsoft.com/office/drawing/2014/main" id="{F6916AEA-72D3-2D32-8FFA-F83CE94EFCD9}"/>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Chapter XX</a:t>
            </a:r>
          </a:p>
        </p:txBody>
      </p:sp>
    </p:spTree>
    <p:extLst>
      <p:ext uri="{BB962C8B-B14F-4D97-AF65-F5344CB8AC3E}">
        <p14:creationId xmlns:p14="http://schemas.microsoft.com/office/powerpoint/2010/main" val="416961196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yan - block">
    <p:spTree>
      <p:nvGrpSpPr>
        <p:cNvPr id="1" name=""/>
        <p:cNvGrpSpPr/>
        <p:nvPr/>
      </p:nvGrpSpPr>
      <p:grpSpPr>
        <a:xfrm>
          <a:off x="0" y="0"/>
          <a:ext cx="0" cy="0"/>
          <a:chOff x="0" y="0"/>
          <a:chExt cx="0" cy="0"/>
        </a:xfrm>
      </p:grpSpPr>
      <p:sp>
        <p:nvSpPr>
          <p:cNvPr id="2" name="Rectángulo redondeado 1">
            <a:extLst>
              <a:ext uri="{FF2B5EF4-FFF2-40B4-BE49-F238E27FC236}">
                <a16:creationId xmlns="" xmlns:a16="http://schemas.microsoft.com/office/drawing/2014/main" id="{DC566E76-578D-4CE4-2664-62CBC7F6B4CD}"/>
              </a:ext>
            </a:extLst>
          </p:cNvPr>
          <p:cNvSpPr/>
          <p:nvPr userDrawn="1"/>
        </p:nvSpPr>
        <p:spPr>
          <a:xfrm>
            <a:off x="672301" y="2116183"/>
            <a:ext cx="23023722"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Marcador de texto 8">
            <a:extLst>
              <a:ext uri="{FF2B5EF4-FFF2-40B4-BE49-F238E27FC236}">
                <a16:creationId xmlns="" xmlns:a16="http://schemas.microsoft.com/office/drawing/2014/main" id="{1790DC50-E4D6-D003-DE7D-D18568EFCB16}"/>
              </a:ext>
            </a:extLst>
          </p:cNvPr>
          <p:cNvSpPr>
            <a:spLocks noGrp="1"/>
          </p:cNvSpPr>
          <p:nvPr>
            <p:ph type="body" sz="quarter" idx="12" hasCustomPrompt="1"/>
          </p:nvPr>
        </p:nvSpPr>
        <p:spPr>
          <a:xfrm>
            <a:off x="2078913" y="3936322"/>
            <a:ext cx="6699250" cy="720725"/>
          </a:xfrm>
          <a:prstGeom prst="rect">
            <a:avLst/>
          </a:prstGeom>
        </p:spPr>
        <p:txBody>
          <a:bodyPr/>
          <a:lstStyle>
            <a:lvl1pPr marL="0" indent="0">
              <a:buNone/>
              <a:defRPr sz="3200"/>
            </a:lvl1pPr>
          </a:lstStyle>
          <a:p>
            <a:pPr lvl="0"/>
            <a:r>
              <a:rPr lang="es-419"/>
              <a:t>Chapter XX</a:t>
            </a:r>
          </a:p>
        </p:txBody>
      </p:sp>
      <p:sp>
        <p:nvSpPr>
          <p:cNvPr id="10" name="Marcador de texto 8">
            <a:extLst>
              <a:ext uri="{FF2B5EF4-FFF2-40B4-BE49-F238E27FC236}">
                <a16:creationId xmlns="" xmlns:a16="http://schemas.microsoft.com/office/drawing/2014/main" id="{A3AE725E-55EE-31E6-20CB-36CABDEBDF94}"/>
              </a:ext>
            </a:extLst>
          </p:cNvPr>
          <p:cNvSpPr>
            <a:spLocks noGrp="1"/>
          </p:cNvSpPr>
          <p:nvPr>
            <p:ph type="body" sz="quarter" idx="13" hasCustomPrompt="1"/>
          </p:nvPr>
        </p:nvSpPr>
        <p:spPr>
          <a:xfrm>
            <a:off x="2078913"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5" name="Marcador de texto 8">
            <a:extLst>
              <a:ext uri="{FF2B5EF4-FFF2-40B4-BE49-F238E27FC236}">
                <a16:creationId xmlns="" xmlns:a16="http://schemas.microsoft.com/office/drawing/2014/main" id="{B586618D-DCC3-0291-FA8A-80A79324B199}"/>
              </a:ext>
            </a:extLst>
          </p:cNvPr>
          <p:cNvSpPr>
            <a:spLocks noGrp="1"/>
          </p:cNvSpPr>
          <p:nvPr>
            <p:ph type="body" sz="quarter" idx="16" hasCustomPrompt="1"/>
          </p:nvPr>
        </p:nvSpPr>
        <p:spPr>
          <a:xfrm>
            <a:off x="2078912" y="6623304"/>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8" name="Marcador de texto 4">
            <a:extLst>
              <a:ext uri="{FF2B5EF4-FFF2-40B4-BE49-F238E27FC236}">
                <a16:creationId xmlns="" xmlns:a16="http://schemas.microsoft.com/office/drawing/2014/main" id="{620762EC-034F-64ED-563B-20B38FAA75D4}"/>
              </a:ext>
            </a:extLst>
          </p:cNvPr>
          <p:cNvSpPr>
            <a:spLocks noGrp="1"/>
          </p:cNvSpPr>
          <p:nvPr>
            <p:ph type="body" sz="quarter" idx="15" hasCustomPrompt="1"/>
          </p:nvPr>
        </p:nvSpPr>
        <p:spPr>
          <a:xfrm>
            <a:off x="672301" y="12876820"/>
            <a:ext cx="8124825" cy="549275"/>
          </a:xfrm>
          <a:prstGeom prst="rect">
            <a:avLst/>
          </a:prstGeom>
        </p:spPr>
        <p:txBody>
          <a:bodyPr/>
          <a:lstStyle>
            <a:lvl1pPr marL="0" indent="0">
              <a:buNone/>
              <a:defRPr sz="2000">
                <a:solidFill>
                  <a:schemeClr val="bg1">
                    <a:lumMod val="50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err="1"/>
              <a:t>Presentation</a:t>
            </a:r>
            <a:r>
              <a:rPr lang="es-ES"/>
              <a:t> </a:t>
            </a:r>
            <a:r>
              <a:rPr lang="es-ES" err="1"/>
              <a:t>name</a:t>
            </a:r>
            <a:r>
              <a:rPr lang="es-ES"/>
              <a:t> | Speaker | Date</a:t>
            </a:r>
          </a:p>
        </p:txBody>
      </p:sp>
      <p:pic>
        <p:nvPicPr>
          <p:cNvPr id="3" name="Imatge" descr="Imatge">
            <a:extLst>
              <a:ext uri="{FF2B5EF4-FFF2-40B4-BE49-F238E27FC236}">
                <a16:creationId xmlns="" xmlns:a16="http://schemas.microsoft.com/office/drawing/2014/main" id="{B697E368-5F56-03E4-4257-8DDE85E1DC14}"/>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 xmlns:a16="http://schemas.microsoft.com/office/drawing/2014/main" id="{3A7ADD8D-4734-B96C-86C1-86113955FDE9}"/>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86910007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cyan - image">
    <p:spTree>
      <p:nvGrpSpPr>
        <p:cNvPr id="1" name=""/>
        <p:cNvGrpSpPr/>
        <p:nvPr/>
      </p:nvGrpSpPr>
      <p:grpSpPr>
        <a:xfrm>
          <a:off x="0" y="0"/>
          <a:ext cx="0" cy="0"/>
          <a:chOff x="0" y="0"/>
          <a:chExt cx="0" cy="0"/>
        </a:xfrm>
      </p:grpSpPr>
      <p:sp>
        <p:nvSpPr>
          <p:cNvPr id="3" name="Rectángulo redondeado 2">
            <a:extLst>
              <a:ext uri="{FF2B5EF4-FFF2-40B4-BE49-F238E27FC236}">
                <a16:creationId xmlns="" xmlns:a16="http://schemas.microsoft.com/office/drawing/2014/main" id="{7ED3E08B-A61A-16CD-B431-DA2D772FB084}"/>
              </a:ext>
            </a:extLst>
          </p:cNvPr>
          <p:cNvSpPr/>
          <p:nvPr userDrawn="1"/>
        </p:nvSpPr>
        <p:spPr>
          <a:xfrm>
            <a:off x="672301" y="2116183"/>
            <a:ext cx="14649475"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rgbClr val="4D4D4D"/>
                </a:solidFill>
                <a:latin typeface="TITILLIUMMAPS29L-400WT" pitchFamily="2" charset="77"/>
              </a:defRPr>
            </a:lvl1pPr>
          </a:lstStyle>
          <a:p>
            <a:pPr lvl="0"/>
            <a:r>
              <a:rPr lang="es-419"/>
              <a:t>Title</a:t>
            </a:r>
          </a:p>
        </p:txBody>
      </p:sp>
      <p:sp>
        <p:nvSpPr>
          <p:cNvPr id="12" name="Marcador de texto 8">
            <a:extLst>
              <a:ext uri="{FF2B5EF4-FFF2-40B4-BE49-F238E27FC236}">
                <a16:creationId xmlns="" xmlns:a16="http://schemas.microsoft.com/office/drawing/2014/main" id="{C6C1D0D4-64D2-37FF-250C-1F408EE3E0BF}"/>
              </a:ext>
            </a:extLst>
          </p:cNvPr>
          <p:cNvSpPr>
            <a:spLocks noGrp="1"/>
          </p:cNvSpPr>
          <p:nvPr>
            <p:ph type="body" sz="quarter" idx="17" hasCustomPrompt="1"/>
          </p:nvPr>
        </p:nvSpPr>
        <p:spPr>
          <a:xfrm>
            <a:off x="1200816" y="6606887"/>
            <a:ext cx="13429584" cy="4650852"/>
          </a:xfrm>
          <a:prstGeom prst="rect">
            <a:avLst/>
          </a:prstGeom>
        </p:spPr>
        <p:txBody>
          <a:bodyPr/>
          <a:lstStyle>
            <a:lvl1pPr marL="0" indent="0">
              <a:lnSpc>
                <a:spcPts val="3800"/>
              </a:lnSpc>
              <a:buNone/>
              <a:defRPr sz="3000" b="0" i="0">
                <a:solidFill>
                  <a:srgbClr val="4D4D4D"/>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6" name="Marcador de posición de imagen 8">
            <a:extLst>
              <a:ext uri="{FF2B5EF4-FFF2-40B4-BE49-F238E27FC236}">
                <a16:creationId xmlns="" xmlns:a16="http://schemas.microsoft.com/office/drawing/2014/main" id="{D62C81C7-6606-007C-98C1-8AA6BB405784}"/>
              </a:ext>
            </a:extLst>
          </p:cNvPr>
          <p:cNvSpPr>
            <a:spLocks noGrp="1"/>
          </p:cNvSpPr>
          <p:nvPr>
            <p:ph type="pic" sz="quarter" idx="16"/>
          </p:nvPr>
        </p:nvSpPr>
        <p:spPr>
          <a:xfrm>
            <a:off x="15978730" y="340895"/>
            <a:ext cx="8124825" cy="13034209"/>
          </a:xfrm>
          <a:prstGeom prst="roundRect">
            <a:avLst>
              <a:gd name="adj" fmla="val 2807"/>
            </a:avLst>
          </a:prstGeom>
        </p:spPr>
        <p:txBody>
          <a:bodyPr/>
          <a:lstStyle/>
          <a:p>
            <a:endParaRPr lang="es-419"/>
          </a:p>
        </p:txBody>
      </p:sp>
      <p:pic>
        <p:nvPicPr>
          <p:cNvPr id="7" name="Imatge" descr="Imatge">
            <a:extLst>
              <a:ext uri="{FF2B5EF4-FFF2-40B4-BE49-F238E27FC236}">
                <a16:creationId xmlns=""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2" name="Marcador de pie de página 1">
            <a:extLst>
              <a:ext uri="{FF2B5EF4-FFF2-40B4-BE49-F238E27FC236}">
                <a16:creationId xmlns="" xmlns:a16="http://schemas.microsoft.com/office/drawing/2014/main" id="{773B8664-827E-B53E-04B9-45ED9218A86E}"/>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5896126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250">
        <p159:morph option="byObject"/>
      </p:transition>
    </mc:Choice>
    <mc:Fallback>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yan - image">
    <p:spTree>
      <p:nvGrpSpPr>
        <p:cNvPr id="1" name=""/>
        <p:cNvGrpSpPr/>
        <p:nvPr/>
      </p:nvGrpSpPr>
      <p:grpSpPr>
        <a:xfrm>
          <a:off x="0" y="0"/>
          <a:ext cx="0" cy="0"/>
          <a:chOff x="0" y="0"/>
          <a:chExt cx="0" cy="0"/>
        </a:xfrm>
      </p:grpSpPr>
      <p:sp>
        <p:nvSpPr>
          <p:cNvPr id="3" name="Rectángulo redondeado 2">
            <a:extLst>
              <a:ext uri="{FF2B5EF4-FFF2-40B4-BE49-F238E27FC236}">
                <a16:creationId xmlns="" xmlns:a16="http://schemas.microsoft.com/office/drawing/2014/main" id="{7ED3E08B-A61A-16CD-B431-DA2D772FB084}"/>
              </a:ext>
            </a:extLst>
          </p:cNvPr>
          <p:cNvSpPr/>
          <p:nvPr userDrawn="1"/>
        </p:nvSpPr>
        <p:spPr>
          <a:xfrm>
            <a:off x="672301" y="2116183"/>
            <a:ext cx="10587881"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 xmlns:a16="http://schemas.microsoft.com/office/drawing/2014/main" id="{8EE046E4-924B-F24C-2827-293282982A4E}"/>
              </a:ext>
            </a:extLst>
          </p:cNvPr>
          <p:cNvSpPr>
            <a:spLocks noGrp="1"/>
          </p:cNvSpPr>
          <p:nvPr>
            <p:ph type="body" sz="quarter" idx="13" hasCustomPrompt="1"/>
          </p:nvPr>
        </p:nvSpPr>
        <p:spPr>
          <a:xfrm>
            <a:off x="1401624" y="2747355"/>
            <a:ext cx="7561474"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12" name="Marcador de texto 8">
            <a:extLst>
              <a:ext uri="{FF2B5EF4-FFF2-40B4-BE49-F238E27FC236}">
                <a16:creationId xmlns="" xmlns:a16="http://schemas.microsoft.com/office/drawing/2014/main" id="{C6C1D0D4-64D2-37FF-250C-1F408EE3E0BF}"/>
              </a:ext>
            </a:extLst>
          </p:cNvPr>
          <p:cNvSpPr>
            <a:spLocks noGrp="1"/>
          </p:cNvSpPr>
          <p:nvPr>
            <p:ph type="body" sz="quarter" idx="17" hasCustomPrompt="1"/>
          </p:nvPr>
        </p:nvSpPr>
        <p:spPr>
          <a:xfrm>
            <a:off x="1401624" y="6790959"/>
            <a:ext cx="9063176" cy="417768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5" name="Imatge" descr="Imatge">
            <a:extLst>
              <a:ext uri="{FF2B5EF4-FFF2-40B4-BE49-F238E27FC236}">
                <a16:creationId xmlns="" xmlns:a16="http://schemas.microsoft.com/office/drawing/2014/main" id="{22BE337A-FC42-2C7E-6D0B-EF59D9BABFF1}"/>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6" name="Marcador de posición de imagen 8">
            <a:extLst>
              <a:ext uri="{FF2B5EF4-FFF2-40B4-BE49-F238E27FC236}">
                <a16:creationId xmlns="" xmlns:a16="http://schemas.microsoft.com/office/drawing/2014/main" id="{FDDB0523-5123-12D0-1313-A935E1C7D722}"/>
              </a:ext>
            </a:extLst>
          </p:cNvPr>
          <p:cNvSpPr>
            <a:spLocks noGrp="1"/>
          </p:cNvSpPr>
          <p:nvPr>
            <p:ph type="pic" sz="quarter" idx="16"/>
          </p:nvPr>
        </p:nvSpPr>
        <p:spPr>
          <a:xfrm>
            <a:off x="11989506" y="340895"/>
            <a:ext cx="12074826" cy="13034209"/>
          </a:xfrm>
          <a:prstGeom prst="roundRect">
            <a:avLst>
              <a:gd name="adj" fmla="val 4871"/>
            </a:avLst>
          </a:prstGeom>
        </p:spPr>
        <p:txBody>
          <a:bodyPr/>
          <a:lstStyle/>
          <a:p>
            <a:endParaRPr lang="es-419"/>
          </a:p>
        </p:txBody>
      </p:sp>
      <p:sp>
        <p:nvSpPr>
          <p:cNvPr id="7" name="Marcador de pie de página 6">
            <a:extLst>
              <a:ext uri="{FF2B5EF4-FFF2-40B4-BE49-F238E27FC236}">
                <a16:creationId xmlns="" xmlns:a16="http://schemas.microsoft.com/office/drawing/2014/main" id="{91678981-631B-A862-1877-86A90FF88B9F}"/>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9988916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250">
        <p159:morph option="byObject"/>
      </p:transition>
    </mc:Choice>
    <mc:Fallback>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yan - image">
    <p:spTree>
      <p:nvGrpSpPr>
        <p:cNvPr id="1" name=""/>
        <p:cNvGrpSpPr/>
        <p:nvPr/>
      </p:nvGrpSpPr>
      <p:grpSpPr>
        <a:xfrm>
          <a:off x="0" y="0"/>
          <a:ext cx="0" cy="0"/>
          <a:chOff x="0" y="0"/>
          <a:chExt cx="0" cy="0"/>
        </a:xfrm>
      </p:grpSpPr>
      <p:sp>
        <p:nvSpPr>
          <p:cNvPr id="3" name="Rectángulo redondeado 2">
            <a:extLst>
              <a:ext uri="{FF2B5EF4-FFF2-40B4-BE49-F238E27FC236}">
                <a16:creationId xmlns="" xmlns:a16="http://schemas.microsoft.com/office/drawing/2014/main" id="{7ED3E08B-A61A-16CD-B431-DA2D772FB084}"/>
              </a:ext>
            </a:extLst>
          </p:cNvPr>
          <p:cNvSpPr/>
          <p:nvPr userDrawn="1"/>
        </p:nvSpPr>
        <p:spPr>
          <a:xfrm>
            <a:off x="672301" y="2116183"/>
            <a:ext cx="6172637"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12" name="Marcador de texto 8">
            <a:extLst>
              <a:ext uri="{FF2B5EF4-FFF2-40B4-BE49-F238E27FC236}">
                <a16:creationId xmlns="" xmlns:a16="http://schemas.microsoft.com/office/drawing/2014/main" id="{C6C1D0D4-64D2-37FF-250C-1F408EE3E0BF}"/>
              </a:ext>
            </a:extLst>
          </p:cNvPr>
          <p:cNvSpPr>
            <a:spLocks noGrp="1"/>
          </p:cNvSpPr>
          <p:nvPr>
            <p:ph type="body" sz="quarter" idx="17" hasCustomPrompt="1"/>
          </p:nvPr>
        </p:nvSpPr>
        <p:spPr>
          <a:xfrm>
            <a:off x="1200816" y="6606887"/>
            <a:ext cx="4572000" cy="4650852"/>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13" name="Marcador de posición de imagen 8">
            <a:extLst>
              <a:ext uri="{FF2B5EF4-FFF2-40B4-BE49-F238E27FC236}">
                <a16:creationId xmlns="" xmlns:a16="http://schemas.microsoft.com/office/drawing/2014/main" id="{8F45B707-8CF9-86B3-904B-1D81B52013F1}"/>
              </a:ext>
            </a:extLst>
          </p:cNvPr>
          <p:cNvSpPr>
            <a:spLocks noGrp="1"/>
          </p:cNvSpPr>
          <p:nvPr>
            <p:ph type="pic" sz="quarter" idx="16"/>
          </p:nvPr>
        </p:nvSpPr>
        <p:spPr>
          <a:xfrm>
            <a:off x="7312362" y="340895"/>
            <a:ext cx="16791194" cy="13034209"/>
          </a:xfrm>
          <a:prstGeom prst="roundRect">
            <a:avLst>
              <a:gd name="adj" fmla="val 2807"/>
            </a:avLst>
          </a:prstGeom>
        </p:spPr>
        <p:txBody>
          <a:bodyPr/>
          <a:lstStyle/>
          <a:p>
            <a:endParaRPr lang="es-419"/>
          </a:p>
        </p:txBody>
      </p:sp>
      <p:pic>
        <p:nvPicPr>
          <p:cNvPr id="6" name="Imatge" descr="Imatge">
            <a:extLst>
              <a:ext uri="{FF2B5EF4-FFF2-40B4-BE49-F238E27FC236}">
                <a16:creationId xmlns="" xmlns:a16="http://schemas.microsoft.com/office/drawing/2014/main" id="{0EAB5948-7A0D-3075-CE56-1411D8F64D02}"/>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7" name="Marcador de pie de página 6">
            <a:extLst>
              <a:ext uri="{FF2B5EF4-FFF2-40B4-BE49-F238E27FC236}">
                <a16:creationId xmlns="" xmlns:a16="http://schemas.microsoft.com/office/drawing/2014/main" id="{64AE8CEA-805B-5457-164A-EC50FBA0A19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5919611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250">
        <p159:morph option="byObject"/>
      </p:transition>
    </mc:Choice>
    <mc:Fallback>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yan - block">
    <p:spTree>
      <p:nvGrpSpPr>
        <p:cNvPr id="1" name=""/>
        <p:cNvGrpSpPr/>
        <p:nvPr/>
      </p:nvGrpSpPr>
      <p:grpSpPr>
        <a:xfrm>
          <a:off x="0" y="0"/>
          <a:ext cx="0" cy="0"/>
          <a:chOff x="0" y="0"/>
          <a:chExt cx="0" cy="0"/>
        </a:xfrm>
      </p:grpSpPr>
      <p:sp>
        <p:nvSpPr>
          <p:cNvPr id="3" name="Rectangle">
            <a:extLst>
              <a:ext uri="{FF2B5EF4-FFF2-40B4-BE49-F238E27FC236}">
                <a16:creationId xmlns="" xmlns:a16="http://schemas.microsoft.com/office/drawing/2014/main" id="{B8F8D116-DC9A-2503-9A69-F5996A5F1373}"/>
              </a:ext>
            </a:extLst>
          </p:cNvPr>
          <p:cNvSpPr/>
          <p:nvPr userDrawn="1"/>
        </p:nvSpPr>
        <p:spPr>
          <a:xfrm>
            <a:off x="93249" y="125807"/>
            <a:ext cx="24197502" cy="13464386"/>
          </a:xfrm>
          <a:prstGeom prst="rect">
            <a:avLst/>
          </a:prstGeom>
          <a:ln w="317500">
            <a:solidFill>
              <a:srgbClr val="96D6F3"/>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8" name="Marcador de texto 8">
            <a:extLst>
              <a:ext uri="{FF2B5EF4-FFF2-40B4-BE49-F238E27FC236}">
                <a16:creationId xmlns="" xmlns:a16="http://schemas.microsoft.com/office/drawing/2014/main" id="{D65AFC41-A111-3F9D-8FAB-DCC99EFBE42B}"/>
              </a:ext>
            </a:extLst>
          </p:cNvPr>
          <p:cNvSpPr>
            <a:spLocks noGrp="1"/>
          </p:cNvSpPr>
          <p:nvPr>
            <p:ph type="body" sz="quarter" idx="12" hasCustomPrompt="1"/>
          </p:nvPr>
        </p:nvSpPr>
        <p:spPr>
          <a:xfrm>
            <a:off x="2078913" y="4063174"/>
            <a:ext cx="6699250" cy="720725"/>
          </a:xfrm>
          <a:prstGeom prst="rect">
            <a:avLst/>
          </a:prstGeom>
        </p:spPr>
        <p:txBody>
          <a:bodyPr/>
          <a:lstStyle>
            <a:lvl1pPr marL="0" indent="0">
              <a:buNone/>
              <a:defRPr sz="3200"/>
            </a:lvl1pPr>
          </a:lstStyle>
          <a:p>
            <a:pPr lvl="0"/>
            <a:r>
              <a:rPr lang="es-419"/>
              <a:t>Chapter XX</a:t>
            </a:r>
          </a:p>
        </p:txBody>
      </p:sp>
      <p:sp>
        <p:nvSpPr>
          <p:cNvPr id="11" name="Marcador de texto 8">
            <a:extLst>
              <a:ext uri="{FF2B5EF4-FFF2-40B4-BE49-F238E27FC236}">
                <a16:creationId xmlns="" xmlns:a16="http://schemas.microsoft.com/office/drawing/2014/main" id="{702AD8CA-483D-0FF4-E265-AAD737A4AF12}"/>
              </a:ext>
            </a:extLst>
          </p:cNvPr>
          <p:cNvSpPr>
            <a:spLocks noGrp="1"/>
          </p:cNvSpPr>
          <p:nvPr>
            <p:ph type="body" sz="quarter" idx="13" hasCustomPrompt="1"/>
          </p:nvPr>
        </p:nvSpPr>
        <p:spPr>
          <a:xfrm>
            <a:off x="2078913" y="5108865"/>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2" name="Marcador de texto 8">
            <a:extLst>
              <a:ext uri="{FF2B5EF4-FFF2-40B4-BE49-F238E27FC236}">
                <a16:creationId xmlns="" xmlns:a16="http://schemas.microsoft.com/office/drawing/2014/main" id="{5C458215-A879-6E26-A2CE-9B0040D0B042}"/>
              </a:ext>
            </a:extLst>
          </p:cNvPr>
          <p:cNvSpPr>
            <a:spLocks noGrp="1"/>
          </p:cNvSpPr>
          <p:nvPr>
            <p:ph type="body" sz="quarter" idx="16" hasCustomPrompt="1"/>
          </p:nvPr>
        </p:nvSpPr>
        <p:spPr>
          <a:xfrm>
            <a:off x="2078912" y="6654601"/>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 xmlns:a16="http://schemas.microsoft.com/office/drawing/2014/main" id="{5C0CF086-1355-B1B0-6500-2F2CCB74DF07}"/>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 xmlns:a16="http://schemas.microsoft.com/office/drawing/2014/main" id="{1D31E11C-9826-8007-1AD6-83F373CEFB7D}"/>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52780820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yan - block">
    <p:spTree>
      <p:nvGrpSpPr>
        <p:cNvPr id="1" name=""/>
        <p:cNvGrpSpPr/>
        <p:nvPr/>
      </p:nvGrpSpPr>
      <p:grpSpPr>
        <a:xfrm>
          <a:off x="0" y="0"/>
          <a:ext cx="0" cy="0"/>
          <a:chOff x="0" y="0"/>
          <a:chExt cx="0" cy="0"/>
        </a:xfrm>
      </p:grpSpPr>
      <p:sp>
        <p:nvSpPr>
          <p:cNvPr id="3" name="Rectangle">
            <a:extLst>
              <a:ext uri="{FF2B5EF4-FFF2-40B4-BE49-F238E27FC236}">
                <a16:creationId xmlns="" xmlns:a16="http://schemas.microsoft.com/office/drawing/2014/main" id="{B8F8D116-DC9A-2503-9A69-F5996A5F1373}"/>
              </a:ext>
            </a:extLst>
          </p:cNvPr>
          <p:cNvSpPr/>
          <p:nvPr userDrawn="1"/>
        </p:nvSpPr>
        <p:spPr>
          <a:xfrm>
            <a:off x="93249" y="125807"/>
            <a:ext cx="24197502" cy="13464386"/>
          </a:xfrm>
          <a:prstGeom prst="rect">
            <a:avLst/>
          </a:prstGeom>
          <a:ln w="317500">
            <a:solidFill>
              <a:srgbClr val="96D6F3"/>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5" name="Marcador de texto 8">
            <a:extLst>
              <a:ext uri="{FF2B5EF4-FFF2-40B4-BE49-F238E27FC236}">
                <a16:creationId xmlns="" xmlns:a16="http://schemas.microsoft.com/office/drawing/2014/main" id="{EFB7B0AE-B365-77C7-4925-5BAF2E2ECD9B}"/>
              </a:ext>
            </a:extLst>
          </p:cNvPr>
          <p:cNvSpPr>
            <a:spLocks noGrp="1"/>
          </p:cNvSpPr>
          <p:nvPr>
            <p:ph type="body" sz="quarter" idx="12" hasCustomPrompt="1"/>
          </p:nvPr>
        </p:nvSpPr>
        <p:spPr>
          <a:xfrm>
            <a:off x="2078913" y="3214219"/>
            <a:ext cx="6699250" cy="720725"/>
          </a:xfrm>
          <a:prstGeom prst="rect">
            <a:avLst/>
          </a:prstGeom>
        </p:spPr>
        <p:txBody>
          <a:bodyPr/>
          <a:lstStyle>
            <a:lvl1pPr marL="0" indent="0">
              <a:buNone/>
              <a:defRPr sz="3200"/>
            </a:lvl1pPr>
          </a:lstStyle>
          <a:p>
            <a:pPr lvl="0"/>
            <a:r>
              <a:rPr lang="es-419"/>
              <a:t>Chapter XX</a:t>
            </a:r>
          </a:p>
        </p:txBody>
      </p:sp>
      <p:sp>
        <p:nvSpPr>
          <p:cNvPr id="16" name="Marcador de texto 8">
            <a:extLst>
              <a:ext uri="{FF2B5EF4-FFF2-40B4-BE49-F238E27FC236}">
                <a16:creationId xmlns="" xmlns:a16="http://schemas.microsoft.com/office/drawing/2014/main" id="{724C1586-051B-9E48-285D-7339259071E1}"/>
              </a:ext>
            </a:extLst>
          </p:cNvPr>
          <p:cNvSpPr>
            <a:spLocks noGrp="1"/>
          </p:cNvSpPr>
          <p:nvPr>
            <p:ph type="body" sz="quarter" idx="13" hasCustomPrompt="1"/>
          </p:nvPr>
        </p:nvSpPr>
        <p:spPr>
          <a:xfrm>
            <a:off x="2078913"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7" name="Marcador de texto 8">
            <a:extLst>
              <a:ext uri="{FF2B5EF4-FFF2-40B4-BE49-F238E27FC236}">
                <a16:creationId xmlns="" xmlns:a16="http://schemas.microsoft.com/office/drawing/2014/main" id="{60A4D13F-C80C-D13D-E04D-78694204BE2E}"/>
              </a:ext>
            </a:extLst>
          </p:cNvPr>
          <p:cNvSpPr>
            <a:spLocks noGrp="1"/>
          </p:cNvSpPr>
          <p:nvPr>
            <p:ph type="body" sz="quarter" idx="17" hasCustomPrompt="1"/>
          </p:nvPr>
        </p:nvSpPr>
        <p:spPr>
          <a:xfrm>
            <a:off x="2078914"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8" name="Marcador de texto 8">
            <a:extLst>
              <a:ext uri="{FF2B5EF4-FFF2-40B4-BE49-F238E27FC236}">
                <a16:creationId xmlns="" xmlns:a16="http://schemas.microsoft.com/office/drawing/2014/main" id="{4F390B13-FDDB-B1DE-B15C-580B8A7C5CAE}"/>
              </a:ext>
            </a:extLst>
          </p:cNvPr>
          <p:cNvSpPr>
            <a:spLocks noGrp="1"/>
          </p:cNvSpPr>
          <p:nvPr>
            <p:ph type="body" sz="quarter" idx="18" hasCustomPrompt="1"/>
          </p:nvPr>
        </p:nvSpPr>
        <p:spPr>
          <a:xfrm>
            <a:off x="10177885"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 xmlns:a16="http://schemas.microsoft.com/office/drawing/2014/main" id="{C79130BF-F1F4-02C4-647A-D6D83BA55D88}"/>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 xmlns:a16="http://schemas.microsoft.com/office/drawing/2014/main" id="{7BCEBF76-E89C-7243-5B8F-DCC72294ADBF}"/>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71816513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yellow - block">
    <p:spTree>
      <p:nvGrpSpPr>
        <p:cNvPr id="1" name=""/>
        <p:cNvGrpSpPr/>
        <p:nvPr/>
      </p:nvGrpSpPr>
      <p:grpSpPr>
        <a:xfrm>
          <a:off x="0" y="0"/>
          <a:ext cx="0" cy="0"/>
          <a:chOff x="0" y="0"/>
          <a:chExt cx="0" cy="0"/>
        </a:xfrm>
      </p:grpSpPr>
      <p:sp>
        <p:nvSpPr>
          <p:cNvPr id="2" name="Rectángulo redondeado 1">
            <a:extLst>
              <a:ext uri="{FF2B5EF4-FFF2-40B4-BE49-F238E27FC236}">
                <a16:creationId xmlns="" xmlns:a16="http://schemas.microsoft.com/office/drawing/2014/main" id="{DC566E76-578D-4CE4-2664-62CBC7F6B4CD}"/>
              </a:ext>
            </a:extLst>
          </p:cNvPr>
          <p:cNvSpPr/>
          <p:nvPr userDrawn="1"/>
        </p:nvSpPr>
        <p:spPr>
          <a:xfrm>
            <a:off x="672301" y="2116183"/>
            <a:ext cx="23023722"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Marcador de texto 8">
            <a:extLst>
              <a:ext uri="{FF2B5EF4-FFF2-40B4-BE49-F238E27FC236}">
                <a16:creationId xmlns="" xmlns:a16="http://schemas.microsoft.com/office/drawing/2014/main" id="{787630F0-7B9C-AB8B-EE02-410A616E39A1}"/>
              </a:ext>
            </a:extLst>
          </p:cNvPr>
          <p:cNvSpPr>
            <a:spLocks noGrp="1"/>
          </p:cNvSpPr>
          <p:nvPr>
            <p:ph type="body" sz="quarter" idx="12" hasCustomPrompt="1"/>
          </p:nvPr>
        </p:nvSpPr>
        <p:spPr>
          <a:xfrm>
            <a:off x="2078913" y="3936322"/>
            <a:ext cx="6699250" cy="720725"/>
          </a:xfrm>
          <a:prstGeom prst="rect">
            <a:avLst/>
          </a:prstGeom>
        </p:spPr>
        <p:txBody>
          <a:bodyPr/>
          <a:lstStyle>
            <a:lvl1pPr marL="0" indent="0">
              <a:buNone/>
              <a:defRPr sz="3200"/>
            </a:lvl1pPr>
          </a:lstStyle>
          <a:p>
            <a:pPr lvl="0"/>
            <a:r>
              <a:rPr lang="es-419"/>
              <a:t>Chapter XX</a:t>
            </a:r>
          </a:p>
        </p:txBody>
      </p:sp>
      <p:sp>
        <p:nvSpPr>
          <p:cNvPr id="11" name="Marcador de texto 8">
            <a:extLst>
              <a:ext uri="{FF2B5EF4-FFF2-40B4-BE49-F238E27FC236}">
                <a16:creationId xmlns="" xmlns:a16="http://schemas.microsoft.com/office/drawing/2014/main" id="{D59B6086-F1DF-9AC9-A749-76FA772C224D}"/>
              </a:ext>
            </a:extLst>
          </p:cNvPr>
          <p:cNvSpPr>
            <a:spLocks noGrp="1"/>
          </p:cNvSpPr>
          <p:nvPr>
            <p:ph type="body" sz="quarter" idx="13" hasCustomPrompt="1"/>
          </p:nvPr>
        </p:nvSpPr>
        <p:spPr>
          <a:xfrm>
            <a:off x="2078913"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2" name="Marcador de texto 8">
            <a:extLst>
              <a:ext uri="{FF2B5EF4-FFF2-40B4-BE49-F238E27FC236}">
                <a16:creationId xmlns="" xmlns:a16="http://schemas.microsoft.com/office/drawing/2014/main" id="{67842D57-5670-E3AD-7730-4E339A7F1B81}"/>
              </a:ext>
            </a:extLst>
          </p:cNvPr>
          <p:cNvSpPr>
            <a:spLocks noGrp="1"/>
          </p:cNvSpPr>
          <p:nvPr>
            <p:ph type="body" sz="quarter" idx="16" hasCustomPrompt="1"/>
          </p:nvPr>
        </p:nvSpPr>
        <p:spPr>
          <a:xfrm>
            <a:off x="2078912" y="6623304"/>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3" name="Imatge" descr="Imatge">
            <a:extLst>
              <a:ext uri="{FF2B5EF4-FFF2-40B4-BE49-F238E27FC236}">
                <a16:creationId xmlns="" xmlns:a16="http://schemas.microsoft.com/office/drawing/2014/main" id="{780D2FF9-1FBE-6046-B69E-435847F76051}"/>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 xmlns:a16="http://schemas.microsoft.com/office/drawing/2014/main" id="{DFA01793-6C53-56F2-1BE5-DDC276AF039B}"/>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19584510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5_Basic">
    <p:spTree>
      <p:nvGrpSpPr>
        <p:cNvPr id="1" name=""/>
        <p:cNvGrpSpPr/>
        <p:nvPr/>
      </p:nvGrpSpPr>
      <p:grpSpPr>
        <a:xfrm>
          <a:off x="0" y="0"/>
          <a:ext cx="0" cy="0"/>
          <a:chOff x="0" y="0"/>
          <a:chExt cx="0" cy="0"/>
        </a:xfrm>
      </p:grpSpPr>
      <p:pic>
        <p:nvPicPr>
          <p:cNvPr id="2" name="Imatge" descr="Imatge">
            <a:extLst>
              <a:ext uri="{FF2B5EF4-FFF2-40B4-BE49-F238E27FC236}">
                <a16:creationId xmlns="" xmlns:a16="http://schemas.microsoft.com/office/drawing/2014/main" id="{FE5AC35A-0C13-8619-49F7-F3F7D2C07EAB}"/>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Título 1">
            <a:extLst>
              <a:ext uri="{FF2B5EF4-FFF2-40B4-BE49-F238E27FC236}">
                <a16:creationId xmlns="" xmlns:a16="http://schemas.microsoft.com/office/drawing/2014/main" id="{1681E95E-CA43-B8A1-D7E1-E72ADA128E97}"/>
              </a:ext>
            </a:extLst>
          </p:cNvPr>
          <p:cNvSpPr>
            <a:spLocks noGrp="1"/>
          </p:cNvSpPr>
          <p:nvPr>
            <p:ph type="title" hasCustomPrompt="1"/>
          </p:nvPr>
        </p:nvSpPr>
        <p:spPr>
          <a:xfrm>
            <a:off x="672301" y="2618571"/>
            <a:ext cx="17281880" cy="1941218"/>
          </a:xfrm>
          <a:prstGeom prst="rect">
            <a:avLst/>
          </a:prstGeom>
        </p:spPr>
        <p:txBody>
          <a:bodyPr/>
          <a:lstStyle>
            <a:lvl1pPr>
              <a:defRPr sz="15000" b="0" i="0">
                <a:solidFill>
                  <a:srgbClr val="4D4D4D"/>
                </a:solidFill>
                <a:latin typeface="TITILLIUMMAPS29L-400WT" pitchFamily="2" charset="77"/>
                <a:cs typeface="Calibri" panose="020F0502020204030204" pitchFamily="34" charset="0"/>
              </a:defRPr>
            </a:lvl1pPr>
          </a:lstStyle>
          <a:p>
            <a:r>
              <a:rPr lang="es-MX" err="1"/>
              <a:t>Subtitle</a:t>
            </a:r>
            <a:r>
              <a:rPr lang="ru-RU"/>
              <a:t> </a:t>
            </a:r>
            <a:r>
              <a:rPr lang="es-MX" err="1"/>
              <a:t>example</a:t>
            </a:r>
            <a:endParaRPr lang="es-419"/>
          </a:p>
        </p:txBody>
      </p:sp>
      <p:sp>
        <p:nvSpPr>
          <p:cNvPr id="4" name="Marcador de texto 8">
            <a:extLst>
              <a:ext uri="{FF2B5EF4-FFF2-40B4-BE49-F238E27FC236}">
                <a16:creationId xmlns="" xmlns:a16="http://schemas.microsoft.com/office/drawing/2014/main" id="{87D6F96B-8C04-F522-1C32-E14F97E62CB3}"/>
              </a:ext>
            </a:extLst>
          </p:cNvPr>
          <p:cNvSpPr>
            <a:spLocks noGrp="1"/>
          </p:cNvSpPr>
          <p:nvPr>
            <p:ph type="body" sz="quarter" idx="20" hasCustomPrompt="1"/>
          </p:nvPr>
        </p:nvSpPr>
        <p:spPr>
          <a:xfrm>
            <a:off x="672300" y="5631366"/>
            <a:ext cx="22964939" cy="7330254"/>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 </a:t>
            </a:r>
            <a:r>
              <a:rPr lang="es-419" err="1"/>
              <a:t>nostrud</a:t>
            </a:r>
            <a:r>
              <a:rPr lang="es-419"/>
              <a:t> </a:t>
            </a:r>
            <a:r>
              <a:rPr lang="es-419" err="1"/>
              <a:t>exercitation</a:t>
            </a:r>
            <a:r>
              <a:rPr lang="es-419"/>
              <a:t> </a:t>
            </a:r>
            <a:r>
              <a:rPr lang="es-419" err="1"/>
              <a:t>ullamco</a:t>
            </a:r>
            <a:r>
              <a:rPr lang="es-419"/>
              <a:t> </a:t>
            </a:r>
            <a:r>
              <a:rPr lang="es-419" err="1"/>
              <a:t>laboris</a:t>
            </a:r>
            <a:r>
              <a:rPr lang="es-419"/>
              <a:t> </a:t>
            </a:r>
            <a:r>
              <a:rPr lang="es-419" err="1"/>
              <a:t>nisi</a:t>
            </a:r>
            <a:r>
              <a:rPr lang="es-419"/>
              <a:t> ut </a:t>
            </a:r>
            <a:r>
              <a:rPr lang="es-419" err="1"/>
              <a:t>aliquip</a:t>
            </a:r>
            <a:r>
              <a:rPr lang="es-419"/>
              <a:t> ex </a:t>
            </a:r>
            <a:r>
              <a:rPr lang="es-419" err="1"/>
              <a:t>ea</a:t>
            </a:r>
            <a:r>
              <a:rPr lang="es-419"/>
              <a:t> commodo </a:t>
            </a:r>
            <a:r>
              <a:rPr lang="es-419" err="1"/>
              <a:t>consequat</a:t>
            </a:r>
            <a:r>
              <a:rPr lang="es-419"/>
              <a:t>. </a:t>
            </a:r>
            <a:r>
              <a:rPr lang="es-419" err="1"/>
              <a:t>Duis</a:t>
            </a:r>
            <a:r>
              <a:rPr lang="es-419"/>
              <a:t> </a:t>
            </a:r>
            <a:r>
              <a:rPr lang="es-419" err="1"/>
              <a:t>aute</a:t>
            </a:r>
            <a:r>
              <a:rPr lang="es-419"/>
              <a:t> </a:t>
            </a:r>
            <a:r>
              <a:rPr lang="es-419" err="1"/>
              <a:t>irure</a:t>
            </a:r>
            <a:r>
              <a:rPr lang="es-419"/>
              <a:t> dolor in </a:t>
            </a:r>
            <a:r>
              <a:rPr lang="es-419" err="1"/>
              <a:t>reprehenderit</a:t>
            </a:r>
            <a:r>
              <a:rPr lang="es-419"/>
              <a:t> in </a:t>
            </a:r>
            <a:r>
              <a:rPr lang="es-419" err="1"/>
              <a:t>voluptate</a:t>
            </a:r>
            <a:r>
              <a:rPr lang="es-419"/>
              <a:t> </a:t>
            </a:r>
            <a:r>
              <a:rPr lang="es-419" err="1"/>
              <a:t>velit</a:t>
            </a:r>
            <a:r>
              <a:rPr lang="es-419"/>
              <a:t> </a:t>
            </a:r>
            <a:r>
              <a:rPr lang="es-419" err="1"/>
              <a:t>esse</a:t>
            </a:r>
            <a:r>
              <a:rPr lang="es-419"/>
              <a:t> </a:t>
            </a:r>
            <a:r>
              <a:rPr lang="es-419" err="1"/>
              <a:t>cillum</a:t>
            </a:r>
            <a:r>
              <a:rPr lang="es-419"/>
              <a:t> </a:t>
            </a:r>
            <a:r>
              <a:rPr lang="es-419" err="1"/>
              <a:t>dolore</a:t>
            </a:r>
            <a:r>
              <a:rPr lang="es-419"/>
              <a:t> </a:t>
            </a:r>
            <a:r>
              <a:rPr lang="es-419" err="1"/>
              <a:t>eu</a:t>
            </a:r>
            <a:r>
              <a:rPr lang="es-419"/>
              <a:t> </a:t>
            </a:r>
            <a:r>
              <a:rPr lang="es-419" err="1"/>
              <a:t>fugiat</a:t>
            </a:r>
            <a:r>
              <a:rPr lang="es-419"/>
              <a:t> </a:t>
            </a:r>
            <a:r>
              <a:rPr lang="es-419" err="1"/>
              <a:t>nulla</a:t>
            </a:r>
            <a:r>
              <a:rPr lang="es-419"/>
              <a:t> </a:t>
            </a:r>
            <a:r>
              <a:rPr lang="es-419" err="1"/>
              <a:t>pariatur</a:t>
            </a:r>
            <a:r>
              <a:rPr lang="es-419"/>
              <a:t>. </a:t>
            </a:r>
            <a:r>
              <a:rPr lang="es-419" err="1"/>
              <a:t>Excepteur</a:t>
            </a:r>
            <a:r>
              <a:rPr lang="es-419"/>
              <a:t> </a:t>
            </a:r>
            <a:r>
              <a:rPr lang="es-419" err="1"/>
              <a:t>sint</a:t>
            </a:r>
            <a:r>
              <a:rPr lang="es-419"/>
              <a:t> </a:t>
            </a:r>
            <a:r>
              <a:rPr lang="es-419" err="1"/>
              <a:t>occaecat</a:t>
            </a:r>
            <a:r>
              <a:rPr lang="es-419"/>
              <a:t> </a:t>
            </a:r>
            <a:r>
              <a:rPr lang="es-419" err="1"/>
              <a:t>cupidatat</a:t>
            </a:r>
            <a:r>
              <a:rPr lang="es-419"/>
              <a:t> non </a:t>
            </a:r>
            <a:r>
              <a:rPr lang="es-419" err="1"/>
              <a:t>proident</a:t>
            </a:r>
            <a:r>
              <a:rPr lang="es-419"/>
              <a:t>, sunt in culpa qui </a:t>
            </a:r>
            <a:r>
              <a:rPr lang="es-419" err="1"/>
              <a:t>officia</a:t>
            </a:r>
            <a:r>
              <a:rPr lang="es-419"/>
              <a:t> </a:t>
            </a:r>
            <a:r>
              <a:rPr lang="es-419" err="1"/>
              <a:t>deserunt</a:t>
            </a:r>
            <a:r>
              <a:rPr lang="es-419"/>
              <a:t> </a:t>
            </a:r>
            <a:r>
              <a:rPr lang="es-419" err="1"/>
              <a:t>mollit</a:t>
            </a:r>
            <a:r>
              <a:rPr lang="es-419"/>
              <a:t> </a:t>
            </a:r>
            <a:r>
              <a:rPr lang="es-419" err="1"/>
              <a:t>anim</a:t>
            </a:r>
            <a:r>
              <a:rPr lang="es-419"/>
              <a:t> id </a:t>
            </a:r>
            <a:r>
              <a:rPr lang="es-419" err="1"/>
              <a:t>est</a:t>
            </a:r>
            <a:r>
              <a:rPr lang="es-419"/>
              <a:t> </a:t>
            </a:r>
            <a:r>
              <a:rPr lang="es-419" err="1"/>
              <a:t>laborum</a:t>
            </a:r>
            <a:r>
              <a:rPr lang="es-419"/>
              <a:t>.</a:t>
            </a:r>
          </a:p>
        </p:txBody>
      </p:sp>
    </p:spTree>
    <p:extLst>
      <p:ext uri="{BB962C8B-B14F-4D97-AF65-F5344CB8AC3E}">
        <p14:creationId xmlns:p14="http://schemas.microsoft.com/office/powerpoint/2010/main" val="3363416293"/>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cyan - image">
    <p:spTree>
      <p:nvGrpSpPr>
        <p:cNvPr id="1" name=""/>
        <p:cNvGrpSpPr/>
        <p:nvPr/>
      </p:nvGrpSpPr>
      <p:grpSpPr>
        <a:xfrm>
          <a:off x="0" y="0"/>
          <a:ext cx="0" cy="0"/>
          <a:chOff x="0" y="0"/>
          <a:chExt cx="0" cy="0"/>
        </a:xfrm>
      </p:grpSpPr>
      <p:sp>
        <p:nvSpPr>
          <p:cNvPr id="3" name="Rectángulo redondeado 2">
            <a:extLst>
              <a:ext uri="{FF2B5EF4-FFF2-40B4-BE49-F238E27FC236}">
                <a16:creationId xmlns="" xmlns:a16="http://schemas.microsoft.com/office/drawing/2014/main" id="{7ED3E08B-A61A-16CD-B431-DA2D772FB084}"/>
              </a:ext>
            </a:extLst>
          </p:cNvPr>
          <p:cNvSpPr/>
          <p:nvPr userDrawn="1"/>
        </p:nvSpPr>
        <p:spPr>
          <a:xfrm>
            <a:off x="672301" y="2116183"/>
            <a:ext cx="14649475"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rgbClr val="4D4D4D"/>
                </a:solidFill>
                <a:latin typeface="TITILLIUMMAPS29L-400WT" pitchFamily="2" charset="77"/>
              </a:defRPr>
            </a:lvl1pPr>
          </a:lstStyle>
          <a:p>
            <a:pPr lvl="0"/>
            <a:r>
              <a:rPr lang="es-419"/>
              <a:t>Title</a:t>
            </a:r>
          </a:p>
        </p:txBody>
      </p:sp>
      <p:sp>
        <p:nvSpPr>
          <p:cNvPr id="12" name="Marcador de texto 8">
            <a:extLst>
              <a:ext uri="{FF2B5EF4-FFF2-40B4-BE49-F238E27FC236}">
                <a16:creationId xmlns="" xmlns:a16="http://schemas.microsoft.com/office/drawing/2014/main" id="{C6C1D0D4-64D2-37FF-250C-1F408EE3E0BF}"/>
              </a:ext>
            </a:extLst>
          </p:cNvPr>
          <p:cNvSpPr>
            <a:spLocks noGrp="1"/>
          </p:cNvSpPr>
          <p:nvPr>
            <p:ph type="body" sz="quarter" idx="17" hasCustomPrompt="1"/>
          </p:nvPr>
        </p:nvSpPr>
        <p:spPr>
          <a:xfrm>
            <a:off x="1200816" y="6606887"/>
            <a:ext cx="13429584" cy="4650852"/>
          </a:xfrm>
          <a:prstGeom prst="rect">
            <a:avLst/>
          </a:prstGeom>
        </p:spPr>
        <p:txBody>
          <a:bodyPr/>
          <a:lstStyle>
            <a:lvl1pPr marL="0" indent="0">
              <a:lnSpc>
                <a:spcPts val="3800"/>
              </a:lnSpc>
              <a:buNone/>
              <a:defRPr sz="3000" b="0" i="0">
                <a:solidFill>
                  <a:srgbClr val="4D4D4D"/>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6" name="Marcador de posición de imagen 8">
            <a:extLst>
              <a:ext uri="{FF2B5EF4-FFF2-40B4-BE49-F238E27FC236}">
                <a16:creationId xmlns="" xmlns:a16="http://schemas.microsoft.com/office/drawing/2014/main" id="{D62C81C7-6606-007C-98C1-8AA6BB405784}"/>
              </a:ext>
            </a:extLst>
          </p:cNvPr>
          <p:cNvSpPr>
            <a:spLocks noGrp="1"/>
          </p:cNvSpPr>
          <p:nvPr>
            <p:ph type="pic" sz="quarter" idx="16"/>
          </p:nvPr>
        </p:nvSpPr>
        <p:spPr>
          <a:xfrm>
            <a:off x="15978730" y="340895"/>
            <a:ext cx="8124825" cy="13034209"/>
          </a:xfrm>
          <a:prstGeom prst="roundRect">
            <a:avLst>
              <a:gd name="adj" fmla="val 2807"/>
            </a:avLst>
          </a:prstGeom>
        </p:spPr>
        <p:txBody>
          <a:bodyPr/>
          <a:lstStyle/>
          <a:p>
            <a:endParaRPr lang="es-419"/>
          </a:p>
        </p:txBody>
      </p:sp>
      <p:pic>
        <p:nvPicPr>
          <p:cNvPr id="7" name="Imatge" descr="Imatge">
            <a:extLst>
              <a:ext uri="{FF2B5EF4-FFF2-40B4-BE49-F238E27FC236}">
                <a16:creationId xmlns=""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2" name="Marcador de pie de página 1">
            <a:extLst>
              <a:ext uri="{FF2B5EF4-FFF2-40B4-BE49-F238E27FC236}">
                <a16:creationId xmlns="" xmlns:a16="http://schemas.microsoft.com/office/drawing/2014/main" id="{5DAE54D4-42AE-7A03-B5A6-D219B329BC52}"/>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6454690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250">
        <p159:morph option="byObject"/>
      </p:transition>
    </mc:Choice>
    <mc:Fallback>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yellow - image">
    <p:spTree>
      <p:nvGrpSpPr>
        <p:cNvPr id="1" name=""/>
        <p:cNvGrpSpPr/>
        <p:nvPr/>
      </p:nvGrpSpPr>
      <p:grpSpPr>
        <a:xfrm>
          <a:off x="0" y="0"/>
          <a:ext cx="0" cy="0"/>
          <a:chOff x="0" y="0"/>
          <a:chExt cx="0" cy="0"/>
        </a:xfrm>
      </p:grpSpPr>
      <p:sp>
        <p:nvSpPr>
          <p:cNvPr id="2" name="Rectángulo redondeado 1">
            <a:extLst>
              <a:ext uri="{FF2B5EF4-FFF2-40B4-BE49-F238E27FC236}">
                <a16:creationId xmlns="" xmlns:a16="http://schemas.microsoft.com/office/drawing/2014/main" id="{43997819-B191-F042-7817-03434C2DD301}"/>
              </a:ext>
            </a:extLst>
          </p:cNvPr>
          <p:cNvSpPr/>
          <p:nvPr userDrawn="1"/>
        </p:nvSpPr>
        <p:spPr>
          <a:xfrm>
            <a:off x="672301" y="2116183"/>
            <a:ext cx="10587881"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Marcador de texto 8">
            <a:extLst>
              <a:ext uri="{FF2B5EF4-FFF2-40B4-BE49-F238E27FC236}">
                <a16:creationId xmlns="" xmlns:a16="http://schemas.microsoft.com/office/drawing/2014/main" id="{C34DDE80-EE97-8E60-AC6C-7A3108F96F68}"/>
              </a:ext>
            </a:extLst>
          </p:cNvPr>
          <p:cNvSpPr>
            <a:spLocks noGrp="1"/>
          </p:cNvSpPr>
          <p:nvPr>
            <p:ph type="body" sz="quarter" idx="13" hasCustomPrompt="1"/>
          </p:nvPr>
        </p:nvSpPr>
        <p:spPr>
          <a:xfrm>
            <a:off x="1401624" y="2747355"/>
            <a:ext cx="7561474"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5" name="Marcador de texto 8">
            <a:extLst>
              <a:ext uri="{FF2B5EF4-FFF2-40B4-BE49-F238E27FC236}">
                <a16:creationId xmlns="" xmlns:a16="http://schemas.microsoft.com/office/drawing/2014/main" id="{0E8C5193-BCA7-A8A8-9002-F067194C1A1E}"/>
              </a:ext>
            </a:extLst>
          </p:cNvPr>
          <p:cNvSpPr>
            <a:spLocks noGrp="1"/>
          </p:cNvSpPr>
          <p:nvPr>
            <p:ph type="body" sz="quarter" idx="17" hasCustomPrompt="1"/>
          </p:nvPr>
        </p:nvSpPr>
        <p:spPr>
          <a:xfrm>
            <a:off x="1401624" y="6790959"/>
            <a:ext cx="9063176" cy="417768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7" name="Imatge" descr="Imatge">
            <a:extLst>
              <a:ext uri="{FF2B5EF4-FFF2-40B4-BE49-F238E27FC236}">
                <a16:creationId xmlns="" xmlns:a16="http://schemas.microsoft.com/office/drawing/2014/main" id="{1029E6A2-BD8B-7D39-8C97-DAAA4CC06F4A}"/>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8" name="Marcador de posición de imagen 8">
            <a:extLst>
              <a:ext uri="{FF2B5EF4-FFF2-40B4-BE49-F238E27FC236}">
                <a16:creationId xmlns="" xmlns:a16="http://schemas.microsoft.com/office/drawing/2014/main" id="{FD079937-3EDB-F932-4037-0800E21AAE0C}"/>
              </a:ext>
            </a:extLst>
          </p:cNvPr>
          <p:cNvSpPr>
            <a:spLocks noGrp="1"/>
          </p:cNvSpPr>
          <p:nvPr>
            <p:ph type="pic" sz="quarter" idx="16"/>
          </p:nvPr>
        </p:nvSpPr>
        <p:spPr>
          <a:xfrm>
            <a:off x="11989506" y="340895"/>
            <a:ext cx="12074826" cy="13034209"/>
          </a:xfrm>
          <a:prstGeom prst="roundRect">
            <a:avLst>
              <a:gd name="adj" fmla="val 4871"/>
            </a:avLst>
          </a:prstGeom>
        </p:spPr>
        <p:txBody>
          <a:bodyPr/>
          <a:lstStyle/>
          <a:p>
            <a:endParaRPr lang="es-419"/>
          </a:p>
        </p:txBody>
      </p:sp>
      <p:sp>
        <p:nvSpPr>
          <p:cNvPr id="9" name="Marcador de pie de página 8">
            <a:extLst>
              <a:ext uri="{FF2B5EF4-FFF2-40B4-BE49-F238E27FC236}">
                <a16:creationId xmlns="" xmlns:a16="http://schemas.microsoft.com/office/drawing/2014/main" id="{BE45D74F-5DF6-6CDB-C59B-769E845474F7}"/>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7758531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250">
        <p159:morph option="byObject"/>
      </p:transition>
    </mc:Choice>
    <mc:Fallback>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yan - image">
    <p:spTree>
      <p:nvGrpSpPr>
        <p:cNvPr id="1" name=""/>
        <p:cNvGrpSpPr/>
        <p:nvPr/>
      </p:nvGrpSpPr>
      <p:grpSpPr>
        <a:xfrm>
          <a:off x="0" y="0"/>
          <a:ext cx="0" cy="0"/>
          <a:chOff x="0" y="0"/>
          <a:chExt cx="0" cy="0"/>
        </a:xfrm>
      </p:grpSpPr>
      <p:sp>
        <p:nvSpPr>
          <p:cNvPr id="3" name="Rectángulo redondeado 2">
            <a:extLst>
              <a:ext uri="{FF2B5EF4-FFF2-40B4-BE49-F238E27FC236}">
                <a16:creationId xmlns="" xmlns:a16="http://schemas.microsoft.com/office/drawing/2014/main" id="{7ED3E08B-A61A-16CD-B431-DA2D772FB084}"/>
              </a:ext>
            </a:extLst>
          </p:cNvPr>
          <p:cNvSpPr/>
          <p:nvPr userDrawn="1"/>
        </p:nvSpPr>
        <p:spPr>
          <a:xfrm>
            <a:off x="672301" y="2116183"/>
            <a:ext cx="6172637"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12" name="Marcador de texto 8">
            <a:extLst>
              <a:ext uri="{FF2B5EF4-FFF2-40B4-BE49-F238E27FC236}">
                <a16:creationId xmlns="" xmlns:a16="http://schemas.microsoft.com/office/drawing/2014/main" id="{C6C1D0D4-64D2-37FF-250C-1F408EE3E0BF}"/>
              </a:ext>
            </a:extLst>
          </p:cNvPr>
          <p:cNvSpPr>
            <a:spLocks noGrp="1"/>
          </p:cNvSpPr>
          <p:nvPr>
            <p:ph type="body" sz="quarter" idx="17" hasCustomPrompt="1"/>
          </p:nvPr>
        </p:nvSpPr>
        <p:spPr>
          <a:xfrm>
            <a:off x="1200816" y="6606887"/>
            <a:ext cx="4572000" cy="4650852"/>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6" name="Marcador de posición de imagen 8">
            <a:extLst>
              <a:ext uri="{FF2B5EF4-FFF2-40B4-BE49-F238E27FC236}">
                <a16:creationId xmlns="" xmlns:a16="http://schemas.microsoft.com/office/drawing/2014/main" id="{1E0E857B-6880-1F8C-21BA-8A1F3434E98F}"/>
              </a:ext>
            </a:extLst>
          </p:cNvPr>
          <p:cNvSpPr>
            <a:spLocks noGrp="1"/>
          </p:cNvSpPr>
          <p:nvPr>
            <p:ph type="pic" sz="quarter" idx="16"/>
          </p:nvPr>
        </p:nvSpPr>
        <p:spPr>
          <a:xfrm>
            <a:off x="7312362" y="340895"/>
            <a:ext cx="16791194" cy="13034209"/>
          </a:xfrm>
          <a:prstGeom prst="roundRect">
            <a:avLst>
              <a:gd name="adj" fmla="val 2807"/>
            </a:avLst>
          </a:prstGeom>
        </p:spPr>
        <p:txBody>
          <a:bodyPr/>
          <a:lstStyle/>
          <a:p>
            <a:endParaRPr lang="es-419"/>
          </a:p>
        </p:txBody>
      </p:sp>
      <p:pic>
        <p:nvPicPr>
          <p:cNvPr id="9" name="Imatge" descr="Imatge">
            <a:extLst>
              <a:ext uri="{FF2B5EF4-FFF2-40B4-BE49-F238E27FC236}">
                <a16:creationId xmlns="" xmlns:a16="http://schemas.microsoft.com/office/drawing/2014/main" id="{2167D3BB-E8C5-534C-6263-6AEAC51E72E3}"/>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10" name="Marcador de pie de página 9">
            <a:extLst>
              <a:ext uri="{FF2B5EF4-FFF2-40B4-BE49-F238E27FC236}">
                <a16:creationId xmlns="" xmlns:a16="http://schemas.microsoft.com/office/drawing/2014/main" id="{F192BFF7-54ED-D3BF-7BA2-73224BABD4A6}"/>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95452826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250">
        <p159:morph option="byObject"/>
      </p:transition>
    </mc:Choice>
    <mc:Fallback>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yellow - block">
    <p:spTree>
      <p:nvGrpSpPr>
        <p:cNvPr id="1" name=""/>
        <p:cNvGrpSpPr/>
        <p:nvPr/>
      </p:nvGrpSpPr>
      <p:grpSpPr>
        <a:xfrm>
          <a:off x="0" y="0"/>
          <a:ext cx="0" cy="0"/>
          <a:chOff x="0" y="0"/>
          <a:chExt cx="0" cy="0"/>
        </a:xfrm>
      </p:grpSpPr>
      <p:sp>
        <p:nvSpPr>
          <p:cNvPr id="4" name="Rectangle">
            <a:extLst>
              <a:ext uri="{FF2B5EF4-FFF2-40B4-BE49-F238E27FC236}">
                <a16:creationId xmlns="" xmlns:a16="http://schemas.microsoft.com/office/drawing/2014/main" id="{9B35FA50-E0A5-1D84-9436-A4EC793413B1}"/>
              </a:ext>
            </a:extLst>
          </p:cNvPr>
          <p:cNvSpPr/>
          <p:nvPr userDrawn="1"/>
        </p:nvSpPr>
        <p:spPr>
          <a:xfrm>
            <a:off x="93249" y="125807"/>
            <a:ext cx="24197502" cy="13464386"/>
          </a:xfrm>
          <a:prstGeom prst="rect">
            <a:avLst/>
          </a:prstGeom>
          <a:ln w="317500">
            <a:solidFill>
              <a:srgbClr val="EDDE66"/>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3" name="Marcador de texto 8">
            <a:extLst>
              <a:ext uri="{FF2B5EF4-FFF2-40B4-BE49-F238E27FC236}">
                <a16:creationId xmlns="" xmlns:a16="http://schemas.microsoft.com/office/drawing/2014/main" id="{7D27D1D5-92DC-536B-0E6D-2EBF2AE50A1F}"/>
              </a:ext>
            </a:extLst>
          </p:cNvPr>
          <p:cNvSpPr>
            <a:spLocks noGrp="1"/>
          </p:cNvSpPr>
          <p:nvPr>
            <p:ph type="body" sz="quarter" idx="12" hasCustomPrompt="1"/>
          </p:nvPr>
        </p:nvSpPr>
        <p:spPr>
          <a:xfrm>
            <a:off x="2078913" y="4063174"/>
            <a:ext cx="6699250" cy="720725"/>
          </a:xfrm>
          <a:prstGeom prst="rect">
            <a:avLst/>
          </a:prstGeom>
        </p:spPr>
        <p:txBody>
          <a:bodyPr/>
          <a:lstStyle>
            <a:lvl1pPr marL="0" indent="0">
              <a:buNone/>
              <a:defRPr sz="3200"/>
            </a:lvl1pPr>
          </a:lstStyle>
          <a:p>
            <a:pPr lvl="0"/>
            <a:r>
              <a:rPr lang="es-419"/>
              <a:t>Chapter XX</a:t>
            </a:r>
          </a:p>
        </p:txBody>
      </p:sp>
      <p:sp>
        <p:nvSpPr>
          <p:cNvPr id="8" name="Marcador de texto 8">
            <a:extLst>
              <a:ext uri="{FF2B5EF4-FFF2-40B4-BE49-F238E27FC236}">
                <a16:creationId xmlns="" xmlns:a16="http://schemas.microsoft.com/office/drawing/2014/main" id="{285A72BF-1857-B280-5084-5D836D494414}"/>
              </a:ext>
            </a:extLst>
          </p:cNvPr>
          <p:cNvSpPr>
            <a:spLocks noGrp="1"/>
          </p:cNvSpPr>
          <p:nvPr>
            <p:ph type="body" sz="quarter" idx="13" hasCustomPrompt="1"/>
          </p:nvPr>
        </p:nvSpPr>
        <p:spPr>
          <a:xfrm>
            <a:off x="2078913" y="5108865"/>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1" name="Marcador de texto 8">
            <a:extLst>
              <a:ext uri="{FF2B5EF4-FFF2-40B4-BE49-F238E27FC236}">
                <a16:creationId xmlns="" xmlns:a16="http://schemas.microsoft.com/office/drawing/2014/main" id="{FC3D0478-7D0B-F789-D859-F1CA1966AC29}"/>
              </a:ext>
            </a:extLst>
          </p:cNvPr>
          <p:cNvSpPr>
            <a:spLocks noGrp="1"/>
          </p:cNvSpPr>
          <p:nvPr>
            <p:ph type="body" sz="quarter" idx="16" hasCustomPrompt="1"/>
          </p:nvPr>
        </p:nvSpPr>
        <p:spPr>
          <a:xfrm>
            <a:off x="2078912" y="6654601"/>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 xmlns:a16="http://schemas.microsoft.com/office/drawing/2014/main" id="{BD458FAB-1417-0B0B-5282-4AF540B0AE0E}"/>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5" name="Marcador de pie de página 4">
            <a:extLst>
              <a:ext uri="{FF2B5EF4-FFF2-40B4-BE49-F238E27FC236}">
                <a16:creationId xmlns="" xmlns:a16="http://schemas.microsoft.com/office/drawing/2014/main" id="{5C97A7EA-7DCC-1474-45CE-8734FCEF7DA0}"/>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42506151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yellow - block">
    <p:spTree>
      <p:nvGrpSpPr>
        <p:cNvPr id="1" name=""/>
        <p:cNvGrpSpPr/>
        <p:nvPr/>
      </p:nvGrpSpPr>
      <p:grpSpPr>
        <a:xfrm>
          <a:off x="0" y="0"/>
          <a:ext cx="0" cy="0"/>
          <a:chOff x="0" y="0"/>
          <a:chExt cx="0" cy="0"/>
        </a:xfrm>
      </p:grpSpPr>
      <p:sp>
        <p:nvSpPr>
          <p:cNvPr id="4" name="Rectangle">
            <a:extLst>
              <a:ext uri="{FF2B5EF4-FFF2-40B4-BE49-F238E27FC236}">
                <a16:creationId xmlns="" xmlns:a16="http://schemas.microsoft.com/office/drawing/2014/main" id="{9B35FA50-E0A5-1D84-9436-A4EC793413B1}"/>
              </a:ext>
            </a:extLst>
          </p:cNvPr>
          <p:cNvSpPr/>
          <p:nvPr userDrawn="1"/>
        </p:nvSpPr>
        <p:spPr>
          <a:xfrm>
            <a:off x="93249" y="125807"/>
            <a:ext cx="24197502" cy="13464386"/>
          </a:xfrm>
          <a:prstGeom prst="rect">
            <a:avLst/>
          </a:prstGeom>
          <a:ln w="317500">
            <a:solidFill>
              <a:srgbClr val="EDDE66"/>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1" name="Marcador de texto 8">
            <a:extLst>
              <a:ext uri="{FF2B5EF4-FFF2-40B4-BE49-F238E27FC236}">
                <a16:creationId xmlns="" xmlns:a16="http://schemas.microsoft.com/office/drawing/2014/main" id="{28DE7718-58C3-0DBC-B3F7-F71C64CA76FE}"/>
              </a:ext>
            </a:extLst>
          </p:cNvPr>
          <p:cNvSpPr>
            <a:spLocks noGrp="1"/>
          </p:cNvSpPr>
          <p:nvPr>
            <p:ph type="body" sz="quarter" idx="12" hasCustomPrompt="1"/>
          </p:nvPr>
        </p:nvSpPr>
        <p:spPr>
          <a:xfrm>
            <a:off x="2078913" y="3214219"/>
            <a:ext cx="6699250" cy="720725"/>
          </a:xfrm>
          <a:prstGeom prst="rect">
            <a:avLst/>
          </a:prstGeom>
        </p:spPr>
        <p:txBody>
          <a:bodyPr/>
          <a:lstStyle>
            <a:lvl1pPr marL="0" indent="0">
              <a:buNone/>
              <a:defRPr sz="3200"/>
            </a:lvl1pPr>
          </a:lstStyle>
          <a:p>
            <a:pPr lvl="0"/>
            <a:r>
              <a:rPr lang="es-419"/>
              <a:t>Chapter XX</a:t>
            </a:r>
          </a:p>
        </p:txBody>
      </p:sp>
      <p:sp>
        <p:nvSpPr>
          <p:cNvPr id="12" name="Marcador de texto 8">
            <a:extLst>
              <a:ext uri="{FF2B5EF4-FFF2-40B4-BE49-F238E27FC236}">
                <a16:creationId xmlns="" xmlns:a16="http://schemas.microsoft.com/office/drawing/2014/main" id="{8E661F3A-53AB-F451-9027-CFA831AA8A8D}"/>
              </a:ext>
            </a:extLst>
          </p:cNvPr>
          <p:cNvSpPr>
            <a:spLocks noGrp="1"/>
          </p:cNvSpPr>
          <p:nvPr>
            <p:ph type="body" sz="quarter" idx="13" hasCustomPrompt="1"/>
          </p:nvPr>
        </p:nvSpPr>
        <p:spPr>
          <a:xfrm>
            <a:off x="2078913"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3" name="Marcador de texto 8">
            <a:extLst>
              <a:ext uri="{FF2B5EF4-FFF2-40B4-BE49-F238E27FC236}">
                <a16:creationId xmlns="" xmlns:a16="http://schemas.microsoft.com/office/drawing/2014/main" id="{2B37ECF3-0C4E-BCBF-789E-AB61F2061B8C}"/>
              </a:ext>
            </a:extLst>
          </p:cNvPr>
          <p:cNvSpPr>
            <a:spLocks noGrp="1"/>
          </p:cNvSpPr>
          <p:nvPr>
            <p:ph type="body" sz="quarter" idx="17" hasCustomPrompt="1"/>
          </p:nvPr>
        </p:nvSpPr>
        <p:spPr>
          <a:xfrm>
            <a:off x="2078914"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Marcador de texto 8">
            <a:extLst>
              <a:ext uri="{FF2B5EF4-FFF2-40B4-BE49-F238E27FC236}">
                <a16:creationId xmlns="" xmlns:a16="http://schemas.microsoft.com/office/drawing/2014/main" id="{D3A57D10-B939-99FD-28ED-2A6C29A0FE53}"/>
              </a:ext>
            </a:extLst>
          </p:cNvPr>
          <p:cNvSpPr>
            <a:spLocks noGrp="1"/>
          </p:cNvSpPr>
          <p:nvPr>
            <p:ph type="body" sz="quarter" idx="18" hasCustomPrompt="1"/>
          </p:nvPr>
        </p:nvSpPr>
        <p:spPr>
          <a:xfrm>
            <a:off x="10177885"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 xmlns:a16="http://schemas.microsoft.com/office/drawing/2014/main" id="{3994009A-C37C-D19C-5CF3-67BFA36DFE55}"/>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ie de página 2">
            <a:extLst>
              <a:ext uri="{FF2B5EF4-FFF2-40B4-BE49-F238E27FC236}">
                <a16:creationId xmlns="" xmlns:a16="http://schemas.microsoft.com/office/drawing/2014/main" id="{6C477245-0990-628D-A963-F85689195A69}"/>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7590523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een - block">
    <p:spTree>
      <p:nvGrpSpPr>
        <p:cNvPr id="1" name=""/>
        <p:cNvGrpSpPr/>
        <p:nvPr/>
      </p:nvGrpSpPr>
      <p:grpSpPr>
        <a:xfrm>
          <a:off x="0" y="0"/>
          <a:ext cx="0" cy="0"/>
          <a:chOff x="0" y="0"/>
          <a:chExt cx="0" cy="0"/>
        </a:xfrm>
      </p:grpSpPr>
      <p:sp>
        <p:nvSpPr>
          <p:cNvPr id="2" name="Rectángulo redondeado 1">
            <a:extLst>
              <a:ext uri="{FF2B5EF4-FFF2-40B4-BE49-F238E27FC236}">
                <a16:creationId xmlns="" xmlns:a16="http://schemas.microsoft.com/office/drawing/2014/main" id="{DC566E76-578D-4CE4-2664-62CBC7F6B4CD}"/>
              </a:ext>
            </a:extLst>
          </p:cNvPr>
          <p:cNvSpPr/>
          <p:nvPr userDrawn="1"/>
        </p:nvSpPr>
        <p:spPr>
          <a:xfrm>
            <a:off x="836023" y="2116183"/>
            <a:ext cx="22860000" cy="9562011"/>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Marcador de texto 8">
            <a:extLst>
              <a:ext uri="{FF2B5EF4-FFF2-40B4-BE49-F238E27FC236}">
                <a16:creationId xmlns="" xmlns:a16="http://schemas.microsoft.com/office/drawing/2014/main" id="{330745CC-4AD4-D0BE-9BD6-D810DF5514D9}"/>
              </a:ext>
            </a:extLst>
          </p:cNvPr>
          <p:cNvSpPr>
            <a:spLocks noGrp="1"/>
          </p:cNvSpPr>
          <p:nvPr>
            <p:ph type="body" sz="quarter" idx="12" hasCustomPrompt="1"/>
          </p:nvPr>
        </p:nvSpPr>
        <p:spPr>
          <a:xfrm>
            <a:off x="2078913" y="3936322"/>
            <a:ext cx="6699250" cy="720725"/>
          </a:xfrm>
          <a:prstGeom prst="rect">
            <a:avLst/>
          </a:prstGeom>
        </p:spPr>
        <p:txBody>
          <a:bodyPr/>
          <a:lstStyle>
            <a:lvl1pPr marL="0" indent="0">
              <a:buNone/>
              <a:defRPr sz="3200">
                <a:solidFill>
                  <a:schemeClr val="bg1"/>
                </a:solidFill>
              </a:defRPr>
            </a:lvl1pPr>
          </a:lstStyle>
          <a:p>
            <a:pPr lvl="0"/>
            <a:r>
              <a:rPr lang="es-419"/>
              <a:t>Chapter XX</a:t>
            </a:r>
          </a:p>
        </p:txBody>
      </p:sp>
      <p:sp>
        <p:nvSpPr>
          <p:cNvPr id="11" name="Marcador de texto 8">
            <a:extLst>
              <a:ext uri="{FF2B5EF4-FFF2-40B4-BE49-F238E27FC236}">
                <a16:creationId xmlns="" xmlns:a16="http://schemas.microsoft.com/office/drawing/2014/main" id="{1C63F7A7-512D-997F-3159-8500632C878C}"/>
              </a:ext>
            </a:extLst>
          </p:cNvPr>
          <p:cNvSpPr>
            <a:spLocks noGrp="1"/>
          </p:cNvSpPr>
          <p:nvPr>
            <p:ph type="body" sz="quarter" idx="13" hasCustomPrompt="1"/>
          </p:nvPr>
        </p:nvSpPr>
        <p:spPr>
          <a:xfrm>
            <a:off x="2078913" y="4982013"/>
            <a:ext cx="12290229" cy="1071134"/>
          </a:xfrm>
          <a:prstGeom prst="rect">
            <a:avLst/>
          </a:prstGeom>
        </p:spPr>
        <p:txBody>
          <a:bodyPr/>
          <a:lstStyle>
            <a:lvl1pPr marL="0" indent="0">
              <a:buNone/>
              <a:defRPr sz="8200" b="0" i="0">
                <a:solidFill>
                  <a:schemeClr val="bg1"/>
                </a:solidFill>
                <a:latin typeface="TITILLIUMMAPS29L-400WT" pitchFamily="2" charset="77"/>
              </a:defRPr>
            </a:lvl1pPr>
          </a:lstStyle>
          <a:p>
            <a:pPr lvl="0"/>
            <a:r>
              <a:rPr lang="es-419"/>
              <a:t>Presentation Title</a:t>
            </a:r>
          </a:p>
        </p:txBody>
      </p:sp>
      <p:sp>
        <p:nvSpPr>
          <p:cNvPr id="12" name="Marcador de texto 8">
            <a:extLst>
              <a:ext uri="{FF2B5EF4-FFF2-40B4-BE49-F238E27FC236}">
                <a16:creationId xmlns="" xmlns:a16="http://schemas.microsoft.com/office/drawing/2014/main" id="{ED511C54-ED72-9C67-418A-D243818E9C96}"/>
              </a:ext>
            </a:extLst>
          </p:cNvPr>
          <p:cNvSpPr>
            <a:spLocks noGrp="1"/>
          </p:cNvSpPr>
          <p:nvPr>
            <p:ph type="body" sz="quarter" idx="16" hasCustomPrompt="1"/>
          </p:nvPr>
        </p:nvSpPr>
        <p:spPr>
          <a:xfrm>
            <a:off x="2078912" y="6623304"/>
            <a:ext cx="15764951" cy="2873808"/>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3" name="Imatge" descr="Imatge">
            <a:extLst>
              <a:ext uri="{FF2B5EF4-FFF2-40B4-BE49-F238E27FC236}">
                <a16:creationId xmlns="" xmlns:a16="http://schemas.microsoft.com/office/drawing/2014/main" id="{C9BB895D-7130-1215-3DF1-AD61C5A0C6A5}"/>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 xmlns:a16="http://schemas.microsoft.com/office/drawing/2014/main" id="{D02FC2BF-1F3E-BA04-4355-752DC9CC82A2}"/>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643899360"/>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EC-GREEN">
    <p:spTree>
      <p:nvGrpSpPr>
        <p:cNvPr id="1" name=""/>
        <p:cNvGrpSpPr/>
        <p:nvPr/>
      </p:nvGrpSpPr>
      <p:grpSpPr>
        <a:xfrm>
          <a:off x="0" y="0"/>
          <a:ext cx="0" cy="0"/>
          <a:chOff x="0" y="0"/>
          <a:chExt cx="0" cy="0"/>
        </a:xfrm>
      </p:grpSpPr>
      <p:sp>
        <p:nvSpPr>
          <p:cNvPr id="3" name="Rectángulo redondeado 2">
            <a:extLst>
              <a:ext uri="{FF2B5EF4-FFF2-40B4-BE49-F238E27FC236}">
                <a16:creationId xmlns="" xmlns:a16="http://schemas.microsoft.com/office/drawing/2014/main" id="{7ED3E08B-A61A-16CD-B431-DA2D772FB084}"/>
              </a:ext>
            </a:extLst>
          </p:cNvPr>
          <p:cNvSpPr/>
          <p:nvPr userDrawn="1"/>
        </p:nvSpPr>
        <p:spPr>
          <a:xfrm>
            <a:off x="672301" y="2116183"/>
            <a:ext cx="14649475" cy="9562011"/>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chemeClr val="bg1"/>
                </a:solidFill>
                <a:latin typeface="TITILLIUMMAPS29L-400WT" pitchFamily="2" charset="77"/>
              </a:defRPr>
            </a:lvl1pPr>
          </a:lstStyle>
          <a:p>
            <a:pPr lvl="0"/>
            <a:r>
              <a:rPr lang="es-419"/>
              <a:t>Title</a:t>
            </a:r>
          </a:p>
        </p:txBody>
      </p:sp>
      <p:sp>
        <p:nvSpPr>
          <p:cNvPr id="12" name="Marcador de texto 8">
            <a:extLst>
              <a:ext uri="{FF2B5EF4-FFF2-40B4-BE49-F238E27FC236}">
                <a16:creationId xmlns="" xmlns:a16="http://schemas.microsoft.com/office/drawing/2014/main" id="{C6C1D0D4-64D2-37FF-250C-1F408EE3E0BF}"/>
              </a:ext>
            </a:extLst>
          </p:cNvPr>
          <p:cNvSpPr>
            <a:spLocks noGrp="1"/>
          </p:cNvSpPr>
          <p:nvPr>
            <p:ph type="body" sz="quarter" idx="17" hasCustomPrompt="1"/>
          </p:nvPr>
        </p:nvSpPr>
        <p:spPr>
          <a:xfrm>
            <a:off x="1200816" y="6606887"/>
            <a:ext cx="13429584" cy="4650852"/>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6" name="Marcador de posición de imagen 8">
            <a:extLst>
              <a:ext uri="{FF2B5EF4-FFF2-40B4-BE49-F238E27FC236}">
                <a16:creationId xmlns="" xmlns:a16="http://schemas.microsoft.com/office/drawing/2014/main" id="{D62C81C7-6606-007C-98C1-8AA6BB405784}"/>
              </a:ext>
            </a:extLst>
          </p:cNvPr>
          <p:cNvSpPr>
            <a:spLocks noGrp="1"/>
          </p:cNvSpPr>
          <p:nvPr>
            <p:ph type="pic" sz="quarter" idx="16"/>
          </p:nvPr>
        </p:nvSpPr>
        <p:spPr>
          <a:xfrm>
            <a:off x="15978730" y="340895"/>
            <a:ext cx="8124825" cy="13034209"/>
          </a:xfrm>
          <a:prstGeom prst="roundRect">
            <a:avLst>
              <a:gd name="adj" fmla="val 2807"/>
            </a:avLst>
          </a:prstGeom>
        </p:spPr>
        <p:txBody>
          <a:bodyPr/>
          <a:lstStyle/>
          <a:p>
            <a:endParaRPr lang="es-419"/>
          </a:p>
        </p:txBody>
      </p:sp>
      <p:pic>
        <p:nvPicPr>
          <p:cNvPr id="7" name="Imatge" descr="Imatge">
            <a:extLst>
              <a:ext uri="{FF2B5EF4-FFF2-40B4-BE49-F238E27FC236}">
                <a16:creationId xmlns=""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2" name="Marcador de pie de página 1">
            <a:extLst>
              <a:ext uri="{FF2B5EF4-FFF2-40B4-BE49-F238E27FC236}">
                <a16:creationId xmlns="" xmlns:a16="http://schemas.microsoft.com/office/drawing/2014/main" id="{936DEF6E-5E7E-A2D9-A719-650C85734EC5}"/>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3577334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250">
        <p159:morph option="byObject"/>
      </p:transition>
    </mc:Choice>
    <mc:Fallback>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EC-GREEN!">
    <p:spTree>
      <p:nvGrpSpPr>
        <p:cNvPr id="1" name=""/>
        <p:cNvGrpSpPr/>
        <p:nvPr/>
      </p:nvGrpSpPr>
      <p:grpSpPr>
        <a:xfrm>
          <a:off x="0" y="0"/>
          <a:ext cx="0" cy="0"/>
          <a:chOff x="0" y="0"/>
          <a:chExt cx="0" cy="0"/>
        </a:xfrm>
      </p:grpSpPr>
      <p:sp>
        <p:nvSpPr>
          <p:cNvPr id="17" name="Rectángulo redondeado 16">
            <a:extLst>
              <a:ext uri="{FF2B5EF4-FFF2-40B4-BE49-F238E27FC236}">
                <a16:creationId xmlns="" xmlns:a16="http://schemas.microsoft.com/office/drawing/2014/main" id="{5A577A40-8D4C-7CFF-F576-CEBA8BD320C3}"/>
              </a:ext>
            </a:extLst>
          </p:cNvPr>
          <p:cNvSpPr/>
          <p:nvPr userDrawn="1"/>
        </p:nvSpPr>
        <p:spPr>
          <a:xfrm>
            <a:off x="672301" y="2116183"/>
            <a:ext cx="10568129" cy="9562011"/>
          </a:xfrm>
          <a:prstGeom prst="roundRect">
            <a:avLst>
              <a:gd name="adj" fmla="val 4172"/>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Marcador de texto 8">
            <a:extLst>
              <a:ext uri="{FF2B5EF4-FFF2-40B4-BE49-F238E27FC236}">
                <a16:creationId xmlns="" xmlns:a16="http://schemas.microsoft.com/office/drawing/2014/main" id="{69AF6AAA-DB1A-A019-2C5C-3D34430743F0}"/>
              </a:ext>
            </a:extLst>
          </p:cNvPr>
          <p:cNvSpPr>
            <a:spLocks noGrp="1"/>
          </p:cNvSpPr>
          <p:nvPr>
            <p:ph type="body" sz="quarter" idx="13" hasCustomPrompt="1"/>
          </p:nvPr>
        </p:nvSpPr>
        <p:spPr>
          <a:xfrm>
            <a:off x="1401624" y="2747355"/>
            <a:ext cx="7561474" cy="1071134"/>
          </a:xfrm>
          <a:prstGeom prst="rect">
            <a:avLst/>
          </a:prstGeom>
        </p:spPr>
        <p:txBody>
          <a:bodyPr/>
          <a:lstStyle>
            <a:lvl1pPr marL="0" indent="0">
              <a:buNone/>
              <a:defRPr sz="5000" b="0" i="0">
                <a:solidFill>
                  <a:schemeClr val="bg1"/>
                </a:solidFill>
                <a:latin typeface="TITILLIUMMAPS29L-400WT" pitchFamily="2" charset="77"/>
              </a:defRPr>
            </a:lvl1pPr>
          </a:lstStyle>
          <a:p>
            <a:pPr lvl="0"/>
            <a:r>
              <a:rPr lang="es-419"/>
              <a:t>Title</a:t>
            </a:r>
          </a:p>
        </p:txBody>
      </p:sp>
      <p:sp>
        <p:nvSpPr>
          <p:cNvPr id="5" name="Marcador de texto 8">
            <a:extLst>
              <a:ext uri="{FF2B5EF4-FFF2-40B4-BE49-F238E27FC236}">
                <a16:creationId xmlns="" xmlns:a16="http://schemas.microsoft.com/office/drawing/2014/main" id="{5260C6E6-1948-251F-054F-14B8EB1C8E28}"/>
              </a:ext>
            </a:extLst>
          </p:cNvPr>
          <p:cNvSpPr>
            <a:spLocks noGrp="1"/>
          </p:cNvSpPr>
          <p:nvPr>
            <p:ph type="body" sz="quarter" idx="17" hasCustomPrompt="1"/>
          </p:nvPr>
        </p:nvSpPr>
        <p:spPr>
          <a:xfrm>
            <a:off x="1401624" y="6790959"/>
            <a:ext cx="9063176" cy="4177686"/>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7" name="Marcador de posición de imagen 8">
            <a:extLst>
              <a:ext uri="{FF2B5EF4-FFF2-40B4-BE49-F238E27FC236}">
                <a16:creationId xmlns="" xmlns:a16="http://schemas.microsoft.com/office/drawing/2014/main" id="{DE2E9639-5BA7-839D-14F6-8DF64F96D26E}"/>
              </a:ext>
            </a:extLst>
          </p:cNvPr>
          <p:cNvSpPr>
            <a:spLocks noGrp="1"/>
          </p:cNvSpPr>
          <p:nvPr>
            <p:ph type="pic" sz="quarter" idx="16"/>
          </p:nvPr>
        </p:nvSpPr>
        <p:spPr>
          <a:xfrm>
            <a:off x="11989506" y="340895"/>
            <a:ext cx="12074826" cy="13034209"/>
          </a:xfrm>
          <a:prstGeom prst="roundRect">
            <a:avLst>
              <a:gd name="adj" fmla="val 4871"/>
            </a:avLst>
          </a:prstGeom>
        </p:spPr>
        <p:txBody>
          <a:bodyPr/>
          <a:lstStyle/>
          <a:p>
            <a:endParaRPr lang="es-419"/>
          </a:p>
        </p:txBody>
      </p:sp>
      <p:pic>
        <p:nvPicPr>
          <p:cNvPr id="8" name="Imatge" descr="Imatge">
            <a:extLst>
              <a:ext uri="{FF2B5EF4-FFF2-40B4-BE49-F238E27FC236}">
                <a16:creationId xmlns="" xmlns:a16="http://schemas.microsoft.com/office/drawing/2014/main" id="{2AC56E62-21F2-7F82-4335-5CB990105E3A}"/>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16" name="Marcador de pie de página 15">
            <a:extLst>
              <a:ext uri="{FF2B5EF4-FFF2-40B4-BE49-F238E27FC236}">
                <a16:creationId xmlns="" xmlns:a16="http://schemas.microsoft.com/office/drawing/2014/main" id="{94F47E25-ADE8-AE08-4120-51E18CEBBBEA}"/>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77752564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250">
        <p159:morph option="byObject"/>
      </p:transition>
    </mc:Choice>
    <mc:Fallback>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EC-GREEN!!">
    <p:spTree>
      <p:nvGrpSpPr>
        <p:cNvPr id="1" name=""/>
        <p:cNvGrpSpPr/>
        <p:nvPr/>
      </p:nvGrpSpPr>
      <p:grpSpPr>
        <a:xfrm>
          <a:off x="0" y="0"/>
          <a:ext cx="0" cy="0"/>
          <a:chOff x="0" y="0"/>
          <a:chExt cx="0" cy="0"/>
        </a:xfrm>
      </p:grpSpPr>
      <p:sp>
        <p:nvSpPr>
          <p:cNvPr id="10" name="Rectángulo redondeado 9">
            <a:extLst>
              <a:ext uri="{FF2B5EF4-FFF2-40B4-BE49-F238E27FC236}">
                <a16:creationId xmlns="" xmlns:a16="http://schemas.microsoft.com/office/drawing/2014/main" id="{E3D59629-D459-1786-5B6A-7396ADB29A94}"/>
              </a:ext>
            </a:extLst>
          </p:cNvPr>
          <p:cNvSpPr/>
          <p:nvPr userDrawn="1"/>
        </p:nvSpPr>
        <p:spPr>
          <a:xfrm>
            <a:off x="672301" y="2076994"/>
            <a:ext cx="5973826" cy="9562011"/>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chemeClr val="bg1"/>
                </a:solidFill>
                <a:latin typeface="TITILLIUMMAPS29L-400WT" pitchFamily="2" charset="77"/>
              </a:defRPr>
            </a:lvl1pPr>
          </a:lstStyle>
          <a:p>
            <a:pPr lvl="0"/>
            <a:r>
              <a:rPr lang="es-419"/>
              <a:t>Title</a:t>
            </a:r>
          </a:p>
        </p:txBody>
      </p:sp>
      <p:sp>
        <p:nvSpPr>
          <p:cNvPr id="12" name="Marcador de texto 8">
            <a:extLst>
              <a:ext uri="{FF2B5EF4-FFF2-40B4-BE49-F238E27FC236}">
                <a16:creationId xmlns="" xmlns:a16="http://schemas.microsoft.com/office/drawing/2014/main" id="{C6C1D0D4-64D2-37FF-250C-1F408EE3E0BF}"/>
              </a:ext>
            </a:extLst>
          </p:cNvPr>
          <p:cNvSpPr>
            <a:spLocks noGrp="1"/>
          </p:cNvSpPr>
          <p:nvPr>
            <p:ph type="body" sz="quarter" idx="17" hasCustomPrompt="1"/>
          </p:nvPr>
        </p:nvSpPr>
        <p:spPr>
          <a:xfrm>
            <a:off x="1200816" y="6606887"/>
            <a:ext cx="4572000" cy="4650852"/>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6" name="Marcador de posición de imagen 8">
            <a:extLst>
              <a:ext uri="{FF2B5EF4-FFF2-40B4-BE49-F238E27FC236}">
                <a16:creationId xmlns="" xmlns:a16="http://schemas.microsoft.com/office/drawing/2014/main" id="{D62C81C7-6606-007C-98C1-8AA6BB405784}"/>
              </a:ext>
            </a:extLst>
          </p:cNvPr>
          <p:cNvSpPr>
            <a:spLocks noGrp="1"/>
          </p:cNvSpPr>
          <p:nvPr>
            <p:ph type="pic" sz="quarter" idx="16"/>
          </p:nvPr>
        </p:nvSpPr>
        <p:spPr>
          <a:xfrm>
            <a:off x="7312362" y="340895"/>
            <a:ext cx="16791194" cy="13034209"/>
          </a:xfrm>
          <a:prstGeom prst="roundRect">
            <a:avLst>
              <a:gd name="adj" fmla="val 2807"/>
            </a:avLst>
          </a:prstGeom>
        </p:spPr>
        <p:txBody>
          <a:bodyPr/>
          <a:lstStyle/>
          <a:p>
            <a:endParaRPr lang="es-419"/>
          </a:p>
        </p:txBody>
      </p:sp>
      <p:pic>
        <p:nvPicPr>
          <p:cNvPr id="7" name="Imatge" descr="Imatge">
            <a:extLst>
              <a:ext uri="{FF2B5EF4-FFF2-40B4-BE49-F238E27FC236}">
                <a16:creationId xmlns=""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14" name="Marcador de pie de página 13">
            <a:extLst>
              <a:ext uri="{FF2B5EF4-FFF2-40B4-BE49-F238E27FC236}">
                <a16:creationId xmlns="" xmlns:a16="http://schemas.microsoft.com/office/drawing/2014/main" id="{E6A7C9F2-2166-17E7-BF02-238EEC4E4D30}"/>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3528588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250">
        <p159:morph option="byObject"/>
      </p:transition>
    </mc:Choice>
    <mc:Fallback>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green - block">
    <p:spTree>
      <p:nvGrpSpPr>
        <p:cNvPr id="1" name=""/>
        <p:cNvGrpSpPr/>
        <p:nvPr/>
      </p:nvGrpSpPr>
      <p:grpSpPr>
        <a:xfrm>
          <a:off x="0" y="0"/>
          <a:ext cx="0" cy="0"/>
          <a:chOff x="0" y="0"/>
          <a:chExt cx="0" cy="0"/>
        </a:xfrm>
      </p:grpSpPr>
      <p:sp>
        <p:nvSpPr>
          <p:cNvPr id="9" name="Marcador de texto 8">
            <a:extLst>
              <a:ext uri="{FF2B5EF4-FFF2-40B4-BE49-F238E27FC236}">
                <a16:creationId xmlns="" xmlns:a16="http://schemas.microsoft.com/office/drawing/2014/main" id="{1790DC50-E4D6-D003-DE7D-D18568EFCB16}"/>
              </a:ext>
            </a:extLst>
          </p:cNvPr>
          <p:cNvSpPr>
            <a:spLocks noGrp="1"/>
          </p:cNvSpPr>
          <p:nvPr>
            <p:ph type="body" sz="quarter" idx="12" hasCustomPrompt="1"/>
          </p:nvPr>
        </p:nvSpPr>
        <p:spPr>
          <a:xfrm>
            <a:off x="1677469" y="4063174"/>
            <a:ext cx="6699250" cy="720725"/>
          </a:xfrm>
          <a:prstGeom prst="rect">
            <a:avLst/>
          </a:prstGeom>
        </p:spPr>
        <p:txBody>
          <a:bodyPr/>
          <a:lstStyle>
            <a:lvl1pPr marL="0" indent="0">
              <a:buNone/>
              <a:defRPr sz="3200"/>
            </a:lvl1pPr>
          </a:lstStyle>
          <a:p>
            <a:pPr lvl="0"/>
            <a:r>
              <a:rPr lang="es-419"/>
              <a:t>Chapter XX</a:t>
            </a:r>
          </a:p>
        </p:txBody>
      </p:sp>
      <p:sp>
        <p:nvSpPr>
          <p:cNvPr id="10" name="Marcador de texto 8">
            <a:extLst>
              <a:ext uri="{FF2B5EF4-FFF2-40B4-BE49-F238E27FC236}">
                <a16:creationId xmlns="" xmlns:a16="http://schemas.microsoft.com/office/drawing/2014/main" id="{A3AE725E-55EE-31E6-20CB-36CABDEBDF94}"/>
              </a:ext>
            </a:extLst>
          </p:cNvPr>
          <p:cNvSpPr>
            <a:spLocks noGrp="1"/>
          </p:cNvSpPr>
          <p:nvPr>
            <p:ph type="body" sz="quarter" idx="13" hasCustomPrompt="1"/>
          </p:nvPr>
        </p:nvSpPr>
        <p:spPr>
          <a:xfrm>
            <a:off x="1677469" y="5108865"/>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3" name="Rectangle">
            <a:extLst>
              <a:ext uri="{FF2B5EF4-FFF2-40B4-BE49-F238E27FC236}">
                <a16:creationId xmlns="" xmlns:a16="http://schemas.microsoft.com/office/drawing/2014/main" id="{EA2DF046-E65F-79EE-3B5A-AD944F1B9A8F}"/>
              </a:ext>
            </a:extLst>
          </p:cNvPr>
          <p:cNvSpPr/>
          <p:nvPr userDrawn="1"/>
        </p:nvSpPr>
        <p:spPr>
          <a:xfrm>
            <a:off x="93249" y="125807"/>
            <a:ext cx="24197502" cy="13464386"/>
          </a:xfrm>
          <a:prstGeom prst="rect">
            <a:avLst/>
          </a:prstGeom>
          <a:ln w="317500">
            <a:solidFill>
              <a:srgbClr val="79C59F"/>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4" name="Marcador de texto 8">
            <a:extLst>
              <a:ext uri="{FF2B5EF4-FFF2-40B4-BE49-F238E27FC236}">
                <a16:creationId xmlns="" xmlns:a16="http://schemas.microsoft.com/office/drawing/2014/main" id="{5A23AE85-EF83-BA01-8934-D08105AA0867}"/>
              </a:ext>
            </a:extLst>
          </p:cNvPr>
          <p:cNvSpPr>
            <a:spLocks noGrp="1"/>
          </p:cNvSpPr>
          <p:nvPr>
            <p:ph type="body" sz="quarter" idx="16" hasCustomPrompt="1"/>
          </p:nvPr>
        </p:nvSpPr>
        <p:spPr>
          <a:xfrm>
            <a:off x="1677468" y="6654601"/>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 xmlns:a16="http://schemas.microsoft.com/office/drawing/2014/main" id="{0E1FE1CB-17F0-E127-2E0B-7C5AB744DAA8}"/>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6" name="Marcador de pie de página 5">
            <a:extLst>
              <a:ext uri="{FF2B5EF4-FFF2-40B4-BE49-F238E27FC236}">
                <a16:creationId xmlns="" xmlns:a16="http://schemas.microsoft.com/office/drawing/2014/main" id="{12E7C7CA-FB54-9627-A76D-8772198D46C2}"/>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79542289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6_Basic">
    <p:spTree>
      <p:nvGrpSpPr>
        <p:cNvPr id="1" name=""/>
        <p:cNvGrpSpPr/>
        <p:nvPr/>
      </p:nvGrpSpPr>
      <p:grpSpPr>
        <a:xfrm>
          <a:off x="0" y="0"/>
          <a:ext cx="0" cy="0"/>
          <a:chOff x="0" y="0"/>
          <a:chExt cx="0" cy="0"/>
        </a:xfrm>
      </p:grpSpPr>
      <p:pic>
        <p:nvPicPr>
          <p:cNvPr id="2" name="Imatge" descr="Imatge">
            <a:extLst>
              <a:ext uri="{FF2B5EF4-FFF2-40B4-BE49-F238E27FC236}">
                <a16:creationId xmlns="" xmlns:a16="http://schemas.microsoft.com/office/drawing/2014/main" id="{FE5AC35A-0C13-8619-49F7-F3F7D2C07EAB}"/>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Título 1">
            <a:extLst>
              <a:ext uri="{FF2B5EF4-FFF2-40B4-BE49-F238E27FC236}">
                <a16:creationId xmlns="" xmlns:a16="http://schemas.microsoft.com/office/drawing/2014/main" id="{1681E95E-CA43-B8A1-D7E1-E72ADA128E97}"/>
              </a:ext>
            </a:extLst>
          </p:cNvPr>
          <p:cNvSpPr>
            <a:spLocks noGrp="1"/>
          </p:cNvSpPr>
          <p:nvPr>
            <p:ph type="title" hasCustomPrompt="1"/>
          </p:nvPr>
        </p:nvSpPr>
        <p:spPr>
          <a:xfrm>
            <a:off x="672301" y="2618571"/>
            <a:ext cx="17281880" cy="1941218"/>
          </a:xfrm>
          <a:prstGeom prst="rect">
            <a:avLst/>
          </a:prstGeom>
        </p:spPr>
        <p:txBody>
          <a:bodyPr/>
          <a:lstStyle>
            <a:lvl1pPr>
              <a:defRPr sz="15000" b="0" i="0">
                <a:solidFill>
                  <a:srgbClr val="4D4D4D"/>
                </a:solidFill>
                <a:latin typeface="TITILLIUMMAPS29L-400WT" pitchFamily="2" charset="77"/>
                <a:cs typeface="Calibri" panose="020F0502020204030204" pitchFamily="34" charset="0"/>
              </a:defRPr>
            </a:lvl1pPr>
          </a:lstStyle>
          <a:p>
            <a:r>
              <a:rPr lang="es-MX" err="1"/>
              <a:t>Subtitle</a:t>
            </a:r>
            <a:r>
              <a:rPr lang="ru-RU"/>
              <a:t> </a:t>
            </a:r>
            <a:r>
              <a:rPr lang="es-MX" err="1"/>
              <a:t>example</a:t>
            </a:r>
            <a:endParaRPr lang="es-419"/>
          </a:p>
        </p:txBody>
      </p:sp>
      <p:sp>
        <p:nvSpPr>
          <p:cNvPr id="4" name="Marcador de texto 8">
            <a:extLst>
              <a:ext uri="{FF2B5EF4-FFF2-40B4-BE49-F238E27FC236}">
                <a16:creationId xmlns="" xmlns:a16="http://schemas.microsoft.com/office/drawing/2014/main" id="{87D6F96B-8C04-F522-1C32-E14F97E62CB3}"/>
              </a:ext>
            </a:extLst>
          </p:cNvPr>
          <p:cNvSpPr>
            <a:spLocks noGrp="1"/>
          </p:cNvSpPr>
          <p:nvPr>
            <p:ph type="body" sz="quarter" idx="20" hasCustomPrompt="1"/>
          </p:nvPr>
        </p:nvSpPr>
        <p:spPr>
          <a:xfrm>
            <a:off x="672301" y="5631366"/>
            <a:ext cx="11032020" cy="7330254"/>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 </a:t>
            </a:r>
            <a:r>
              <a:rPr lang="es-419" err="1"/>
              <a:t>nostrud</a:t>
            </a:r>
            <a:r>
              <a:rPr lang="es-419"/>
              <a:t> </a:t>
            </a:r>
            <a:r>
              <a:rPr lang="es-419" err="1"/>
              <a:t>exercitation</a:t>
            </a:r>
            <a:r>
              <a:rPr lang="es-419"/>
              <a:t> </a:t>
            </a:r>
            <a:r>
              <a:rPr lang="es-419" err="1"/>
              <a:t>ullamco</a:t>
            </a:r>
            <a:r>
              <a:rPr lang="es-419"/>
              <a:t> </a:t>
            </a:r>
            <a:r>
              <a:rPr lang="es-419" err="1"/>
              <a:t>laboris</a:t>
            </a:r>
            <a:r>
              <a:rPr lang="es-419"/>
              <a:t> </a:t>
            </a:r>
            <a:r>
              <a:rPr lang="es-419" err="1"/>
              <a:t>nisi</a:t>
            </a:r>
            <a:r>
              <a:rPr lang="es-419"/>
              <a:t> ut </a:t>
            </a:r>
            <a:r>
              <a:rPr lang="es-419" err="1"/>
              <a:t>aliquip</a:t>
            </a:r>
            <a:r>
              <a:rPr lang="es-419"/>
              <a:t> ex </a:t>
            </a:r>
            <a:r>
              <a:rPr lang="es-419" err="1"/>
              <a:t>ea</a:t>
            </a:r>
            <a:r>
              <a:rPr lang="es-419"/>
              <a:t> commodo </a:t>
            </a:r>
            <a:r>
              <a:rPr lang="es-419" err="1"/>
              <a:t>consequat</a:t>
            </a:r>
            <a:r>
              <a:rPr lang="es-419"/>
              <a:t>. </a:t>
            </a:r>
            <a:r>
              <a:rPr lang="es-419" err="1"/>
              <a:t>Duis</a:t>
            </a:r>
            <a:r>
              <a:rPr lang="es-419"/>
              <a:t> </a:t>
            </a:r>
            <a:r>
              <a:rPr lang="es-419" err="1"/>
              <a:t>aute</a:t>
            </a:r>
            <a:r>
              <a:rPr lang="es-419"/>
              <a:t> </a:t>
            </a:r>
            <a:r>
              <a:rPr lang="es-419" err="1"/>
              <a:t>irure</a:t>
            </a:r>
            <a:r>
              <a:rPr lang="es-419"/>
              <a:t> dolor in </a:t>
            </a:r>
            <a:r>
              <a:rPr lang="es-419" err="1"/>
              <a:t>reprehenderit</a:t>
            </a:r>
            <a:r>
              <a:rPr lang="es-419"/>
              <a:t> in </a:t>
            </a:r>
            <a:r>
              <a:rPr lang="es-419" err="1"/>
              <a:t>voluptate</a:t>
            </a:r>
            <a:r>
              <a:rPr lang="es-419"/>
              <a:t> </a:t>
            </a:r>
            <a:r>
              <a:rPr lang="es-419" err="1"/>
              <a:t>velit</a:t>
            </a:r>
            <a:r>
              <a:rPr lang="es-419"/>
              <a:t> </a:t>
            </a:r>
            <a:r>
              <a:rPr lang="es-419" err="1"/>
              <a:t>esse</a:t>
            </a:r>
            <a:r>
              <a:rPr lang="es-419"/>
              <a:t> </a:t>
            </a:r>
            <a:r>
              <a:rPr lang="es-419" err="1"/>
              <a:t>cillum</a:t>
            </a:r>
            <a:r>
              <a:rPr lang="es-419"/>
              <a:t> </a:t>
            </a:r>
            <a:r>
              <a:rPr lang="es-419" err="1"/>
              <a:t>dolore</a:t>
            </a:r>
            <a:r>
              <a:rPr lang="es-419"/>
              <a:t> </a:t>
            </a:r>
            <a:r>
              <a:rPr lang="es-419" err="1"/>
              <a:t>eu</a:t>
            </a:r>
            <a:r>
              <a:rPr lang="es-419"/>
              <a:t> </a:t>
            </a:r>
            <a:r>
              <a:rPr lang="es-419" err="1"/>
              <a:t>fugiat</a:t>
            </a:r>
            <a:r>
              <a:rPr lang="es-419"/>
              <a:t> </a:t>
            </a:r>
            <a:r>
              <a:rPr lang="es-419" err="1"/>
              <a:t>nulla</a:t>
            </a:r>
            <a:r>
              <a:rPr lang="es-419"/>
              <a:t> </a:t>
            </a:r>
            <a:r>
              <a:rPr lang="es-419" err="1"/>
              <a:t>pariatur</a:t>
            </a:r>
            <a:r>
              <a:rPr lang="es-419"/>
              <a:t>. </a:t>
            </a:r>
            <a:r>
              <a:rPr lang="es-419" err="1"/>
              <a:t>Excepteur</a:t>
            </a:r>
            <a:r>
              <a:rPr lang="es-419"/>
              <a:t> </a:t>
            </a:r>
            <a:r>
              <a:rPr lang="es-419" err="1"/>
              <a:t>sint</a:t>
            </a:r>
            <a:r>
              <a:rPr lang="es-419"/>
              <a:t> </a:t>
            </a:r>
            <a:r>
              <a:rPr lang="es-419" err="1"/>
              <a:t>occaecat</a:t>
            </a:r>
            <a:r>
              <a:rPr lang="es-419"/>
              <a:t> </a:t>
            </a:r>
            <a:r>
              <a:rPr lang="es-419" err="1"/>
              <a:t>cupidatat</a:t>
            </a:r>
            <a:r>
              <a:rPr lang="es-419"/>
              <a:t> non </a:t>
            </a:r>
            <a:r>
              <a:rPr lang="es-419" err="1"/>
              <a:t>proident</a:t>
            </a:r>
            <a:r>
              <a:rPr lang="es-419"/>
              <a:t>, sunt in culpa qui </a:t>
            </a:r>
            <a:r>
              <a:rPr lang="es-419" err="1"/>
              <a:t>officia</a:t>
            </a:r>
            <a:r>
              <a:rPr lang="es-419"/>
              <a:t> </a:t>
            </a:r>
            <a:r>
              <a:rPr lang="es-419" err="1"/>
              <a:t>deserunt</a:t>
            </a:r>
            <a:r>
              <a:rPr lang="es-419"/>
              <a:t> </a:t>
            </a:r>
            <a:r>
              <a:rPr lang="es-419" err="1"/>
              <a:t>mollit</a:t>
            </a:r>
            <a:r>
              <a:rPr lang="es-419"/>
              <a:t> </a:t>
            </a:r>
            <a:r>
              <a:rPr lang="es-419" err="1"/>
              <a:t>anim</a:t>
            </a:r>
            <a:r>
              <a:rPr lang="es-419"/>
              <a:t> id </a:t>
            </a:r>
            <a:r>
              <a:rPr lang="es-419" err="1"/>
              <a:t>est</a:t>
            </a:r>
            <a:r>
              <a:rPr lang="es-419"/>
              <a:t> </a:t>
            </a:r>
            <a:r>
              <a:rPr lang="es-419" err="1"/>
              <a:t>laborum</a:t>
            </a:r>
            <a:r>
              <a:rPr lang="es-419"/>
              <a:t>.</a:t>
            </a:r>
          </a:p>
        </p:txBody>
      </p:sp>
      <p:sp>
        <p:nvSpPr>
          <p:cNvPr id="5" name="Marcador de texto 8">
            <a:extLst>
              <a:ext uri="{FF2B5EF4-FFF2-40B4-BE49-F238E27FC236}">
                <a16:creationId xmlns="" xmlns:a16="http://schemas.microsoft.com/office/drawing/2014/main" id="{353ED575-E98C-8D29-F390-0CDEA53750A3}"/>
              </a:ext>
            </a:extLst>
          </p:cNvPr>
          <p:cNvSpPr>
            <a:spLocks noGrp="1"/>
          </p:cNvSpPr>
          <p:nvPr>
            <p:ph type="body" sz="quarter" idx="21" hasCustomPrompt="1"/>
          </p:nvPr>
        </p:nvSpPr>
        <p:spPr>
          <a:xfrm>
            <a:off x="12679679" y="5631366"/>
            <a:ext cx="11032020" cy="7330254"/>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 </a:t>
            </a:r>
            <a:r>
              <a:rPr lang="es-419" err="1"/>
              <a:t>nostrud</a:t>
            </a:r>
            <a:r>
              <a:rPr lang="es-419"/>
              <a:t> </a:t>
            </a:r>
            <a:r>
              <a:rPr lang="es-419" err="1"/>
              <a:t>exercitation</a:t>
            </a:r>
            <a:r>
              <a:rPr lang="es-419"/>
              <a:t> </a:t>
            </a:r>
            <a:r>
              <a:rPr lang="es-419" err="1"/>
              <a:t>ullamco</a:t>
            </a:r>
            <a:r>
              <a:rPr lang="es-419"/>
              <a:t> </a:t>
            </a:r>
            <a:r>
              <a:rPr lang="es-419" err="1"/>
              <a:t>laboris</a:t>
            </a:r>
            <a:r>
              <a:rPr lang="es-419"/>
              <a:t> </a:t>
            </a:r>
            <a:r>
              <a:rPr lang="es-419" err="1"/>
              <a:t>nisi</a:t>
            </a:r>
            <a:r>
              <a:rPr lang="es-419"/>
              <a:t> ut </a:t>
            </a:r>
            <a:r>
              <a:rPr lang="es-419" err="1"/>
              <a:t>aliquip</a:t>
            </a:r>
            <a:r>
              <a:rPr lang="es-419"/>
              <a:t> ex </a:t>
            </a:r>
            <a:r>
              <a:rPr lang="es-419" err="1"/>
              <a:t>ea</a:t>
            </a:r>
            <a:r>
              <a:rPr lang="es-419"/>
              <a:t> commodo </a:t>
            </a:r>
            <a:r>
              <a:rPr lang="es-419" err="1"/>
              <a:t>consequat</a:t>
            </a:r>
            <a:r>
              <a:rPr lang="es-419"/>
              <a:t>. </a:t>
            </a:r>
            <a:r>
              <a:rPr lang="es-419" err="1"/>
              <a:t>Duis</a:t>
            </a:r>
            <a:r>
              <a:rPr lang="es-419"/>
              <a:t> </a:t>
            </a:r>
            <a:r>
              <a:rPr lang="es-419" err="1"/>
              <a:t>aute</a:t>
            </a:r>
            <a:r>
              <a:rPr lang="es-419"/>
              <a:t> </a:t>
            </a:r>
            <a:r>
              <a:rPr lang="es-419" err="1"/>
              <a:t>irure</a:t>
            </a:r>
            <a:r>
              <a:rPr lang="es-419"/>
              <a:t> dolor in </a:t>
            </a:r>
            <a:r>
              <a:rPr lang="es-419" err="1"/>
              <a:t>reprehenderit</a:t>
            </a:r>
            <a:r>
              <a:rPr lang="es-419"/>
              <a:t> in </a:t>
            </a:r>
            <a:r>
              <a:rPr lang="es-419" err="1"/>
              <a:t>voluptate</a:t>
            </a:r>
            <a:r>
              <a:rPr lang="es-419"/>
              <a:t> </a:t>
            </a:r>
            <a:r>
              <a:rPr lang="es-419" err="1"/>
              <a:t>velit</a:t>
            </a:r>
            <a:r>
              <a:rPr lang="es-419"/>
              <a:t> </a:t>
            </a:r>
            <a:r>
              <a:rPr lang="es-419" err="1"/>
              <a:t>esse</a:t>
            </a:r>
            <a:r>
              <a:rPr lang="es-419"/>
              <a:t> </a:t>
            </a:r>
            <a:r>
              <a:rPr lang="es-419" err="1"/>
              <a:t>cillum</a:t>
            </a:r>
            <a:r>
              <a:rPr lang="es-419"/>
              <a:t> </a:t>
            </a:r>
            <a:r>
              <a:rPr lang="es-419" err="1"/>
              <a:t>dolore</a:t>
            </a:r>
            <a:r>
              <a:rPr lang="es-419"/>
              <a:t> </a:t>
            </a:r>
            <a:r>
              <a:rPr lang="es-419" err="1"/>
              <a:t>eu</a:t>
            </a:r>
            <a:r>
              <a:rPr lang="es-419"/>
              <a:t> </a:t>
            </a:r>
            <a:r>
              <a:rPr lang="es-419" err="1"/>
              <a:t>fugiat</a:t>
            </a:r>
            <a:r>
              <a:rPr lang="es-419"/>
              <a:t> </a:t>
            </a:r>
            <a:r>
              <a:rPr lang="es-419" err="1"/>
              <a:t>nulla</a:t>
            </a:r>
            <a:r>
              <a:rPr lang="es-419"/>
              <a:t> </a:t>
            </a:r>
            <a:r>
              <a:rPr lang="es-419" err="1"/>
              <a:t>pariatur</a:t>
            </a:r>
            <a:r>
              <a:rPr lang="es-419"/>
              <a:t>. </a:t>
            </a:r>
            <a:r>
              <a:rPr lang="es-419" err="1"/>
              <a:t>Excepteur</a:t>
            </a:r>
            <a:r>
              <a:rPr lang="es-419"/>
              <a:t> </a:t>
            </a:r>
            <a:r>
              <a:rPr lang="es-419" err="1"/>
              <a:t>sint</a:t>
            </a:r>
            <a:r>
              <a:rPr lang="es-419"/>
              <a:t> </a:t>
            </a:r>
            <a:r>
              <a:rPr lang="es-419" err="1"/>
              <a:t>occaecat</a:t>
            </a:r>
            <a:r>
              <a:rPr lang="es-419"/>
              <a:t> </a:t>
            </a:r>
            <a:r>
              <a:rPr lang="es-419" err="1"/>
              <a:t>cupidatat</a:t>
            </a:r>
            <a:r>
              <a:rPr lang="es-419"/>
              <a:t> non </a:t>
            </a:r>
            <a:r>
              <a:rPr lang="es-419" err="1"/>
              <a:t>proident</a:t>
            </a:r>
            <a:r>
              <a:rPr lang="es-419"/>
              <a:t>, sunt in culpa qui </a:t>
            </a:r>
            <a:r>
              <a:rPr lang="es-419" err="1"/>
              <a:t>officia</a:t>
            </a:r>
            <a:r>
              <a:rPr lang="es-419"/>
              <a:t> </a:t>
            </a:r>
            <a:r>
              <a:rPr lang="es-419" err="1"/>
              <a:t>deserunt</a:t>
            </a:r>
            <a:r>
              <a:rPr lang="es-419"/>
              <a:t> </a:t>
            </a:r>
            <a:r>
              <a:rPr lang="es-419" err="1"/>
              <a:t>mollit</a:t>
            </a:r>
            <a:r>
              <a:rPr lang="es-419"/>
              <a:t> </a:t>
            </a:r>
            <a:r>
              <a:rPr lang="es-419" err="1"/>
              <a:t>anim</a:t>
            </a:r>
            <a:r>
              <a:rPr lang="es-419"/>
              <a:t> id </a:t>
            </a:r>
            <a:r>
              <a:rPr lang="es-419" err="1"/>
              <a:t>est</a:t>
            </a:r>
            <a:r>
              <a:rPr lang="es-419"/>
              <a:t> </a:t>
            </a:r>
            <a:r>
              <a:rPr lang="es-419" err="1"/>
              <a:t>laborum</a:t>
            </a:r>
            <a:r>
              <a:rPr lang="es-419"/>
              <a:t>.</a:t>
            </a:r>
          </a:p>
        </p:txBody>
      </p:sp>
    </p:spTree>
    <p:extLst>
      <p:ext uri="{BB962C8B-B14F-4D97-AF65-F5344CB8AC3E}">
        <p14:creationId xmlns:p14="http://schemas.microsoft.com/office/powerpoint/2010/main" val="1942009677"/>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green - block">
    <p:spTree>
      <p:nvGrpSpPr>
        <p:cNvPr id="1" name=""/>
        <p:cNvGrpSpPr/>
        <p:nvPr/>
      </p:nvGrpSpPr>
      <p:grpSpPr>
        <a:xfrm>
          <a:off x="0" y="0"/>
          <a:ext cx="0" cy="0"/>
          <a:chOff x="0" y="0"/>
          <a:chExt cx="0" cy="0"/>
        </a:xfrm>
      </p:grpSpPr>
      <p:sp>
        <p:nvSpPr>
          <p:cNvPr id="9" name="Marcador de texto 8">
            <a:extLst>
              <a:ext uri="{FF2B5EF4-FFF2-40B4-BE49-F238E27FC236}">
                <a16:creationId xmlns="" xmlns:a16="http://schemas.microsoft.com/office/drawing/2014/main" id="{1790DC50-E4D6-D003-DE7D-D18568EFCB16}"/>
              </a:ext>
            </a:extLst>
          </p:cNvPr>
          <p:cNvSpPr>
            <a:spLocks noGrp="1"/>
          </p:cNvSpPr>
          <p:nvPr>
            <p:ph type="body" sz="quarter" idx="12" hasCustomPrompt="1"/>
          </p:nvPr>
        </p:nvSpPr>
        <p:spPr>
          <a:xfrm>
            <a:off x="1655166" y="3214219"/>
            <a:ext cx="6699250" cy="720725"/>
          </a:xfrm>
          <a:prstGeom prst="rect">
            <a:avLst/>
          </a:prstGeom>
        </p:spPr>
        <p:txBody>
          <a:bodyPr/>
          <a:lstStyle>
            <a:lvl1pPr marL="0" indent="0">
              <a:buNone/>
              <a:defRPr sz="3200"/>
            </a:lvl1pPr>
          </a:lstStyle>
          <a:p>
            <a:pPr lvl="0"/>
            <a:r>
              <a:rPr lang="es-419"/>
              <a:t>Chapter XX</a:t>
            </a:r>
          </a:p>
        </p:txBody>
      </p:sp>
      <p:sp>
        <p:nvSpPr>
          <p:cNvPr id="10" name="Marcador de texto 8">
            <a:extLst>
              <a:ext uri="{FF2B5EF4-FFF2-40B4-BE49-F238E27FC236}">
                <a16:creationId xmlns="" xmlns:a16="http://schemas.microsoft.com/office/drawing/2014/main" id="{A3AE725E-55EE-31E6-20CB-36CABDEBDF94}"/>
              </a:ext>
            </a:extLst>
          </p:cNvPr>
          <p:cNvSpPr>
            <a:spLocks noGrp="1"/>
          </p:cNvSpPr>
          <p:nvPr>
            <p:ph type="body" sz="quarter" idx="13" hasCustomPrompt="1"/>
          </p:nvPr>
        </p:nvSpPr>
        <p:spPr>
          <a:xfrm>
            <a:off x="1655166"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3" name="Rectangle">
            <a:extLst>
              <a:ext uri="{FF2B5EF4-FFF2-40B4-BE49-F238E27FC236}">
                <a16:creationId xmlns="" xmlns:a16="http://schemas.microsoft.com/office/drawing/2014/main" id="{EA2DF046-E65F-79EE-3B5A-AD944F1B9A8F}"/>
              </a:ext>
            </a:extLst>
          </p:cNvPr>
          <p:cNvSpPr/>
          <p:nvPr userDrawn="1"/>
        </p:nvSpPr>
        <p:spPr>
          <a:xfrm>
            <a:off x="93249" y="125807"/>
            <a:ext cx="24197502" cy="13464386"/>
          </a:xfrm>
          <a:prstGeom prst="rect">
            <a:avLst/>
          </a:prstGeom>
          <a:ln w="317500">
            <a:solidFill>
              <a:srgbClr val="79C59F"/>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1" name="Marcador de texto 8">
            <a:extLst>
              <a:ext uri="{FF2B5EF4-FFF2-40B4-BE49-F238E27FC236}">
                <a16:creationId xmlns="" xmlns:a16="http://schemas.microsoft.com/office/drawing/2014/main" id="{0A4CF0F6-9F35-49D0-4578-D5F45D9AB4F4}"/>
              </a:ext>
            </a:extLst>
          </p:cNvPr>
          <p:cNvSpPr>
            <a:spLocks noGrp="1"/>
          </p:cNvSpPr>
          <p:nvPr>
            <p:ph type="body" sz="quarter" idx="17" hasCustomPrompt="1"/>
          </p:nvPr>
        </p:nvSpPr>
        <p:spPr>
          <a:xfrm>
            <a:off x="1655167"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2" name="Marcador de texto 8">
            <a:extLst>
              <a:ext uri="{FF2B5EF4-FFF2-40B4-BE49-F238E27FC236}">
                <a16:creationId xmlns="" xmlns:a16="http://schemas.microsoft.com/office/drawing/2014/main" id="{B9FBF337-FE3B-AF8B-F429-3B6A7D6F19F0}"/>
              </a:ext>
            </a:extLst>
          </p:cNvPr>
          <p:cNvSpPr>
            <a:spLocks noGrp="1"/>
          </p:cNvSpPr>
          <p:nvPr>
            <p:ph type="body" sz="quarter" idx="18" hasCustomPrompt="1"/>
          </p:nvPr>
        </p:nvSpPr>
        <p:spPr>
          <a:xfrm>
            <a:off x="9754138"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 xmlns:a16="http://schemas.microsoft.com/office/drawing/2014/main" id="{C946C874-B433-B39B-02CD-0BDF2F6F80AD}"/>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 xmlns:a16="http://schemas.microsoft.com/office/drawing/2014/main" id="{BC5E6E0F-6DBE-74CA-650B-1D5B3EC43515}"/>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7810421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lose">
    <p:spTree>
      <p:nvGrpSpPr>
        <p:cNvPr id="1" name=""/>
        <p:cNvGrpSpPr/>
        <p:nvPr/>
      </p:nvGrpSpPr>
      <p:grpSpPr>
        <a:xfrm>
          <a:off x="0" y="0"/>
          <a:ext cx="0" cy="0"/>
          <a:chOff x="0" y="0"/>
          <a:chExt cx="0" cy="0"/>
        </a:xfrm>
      </p:grpSpPr>
      <p:sp>
        <p:nvSpPr>
          <p:cNvPr id="9" name="Rectángulo redondeado 8">
            <a:extLst>
              <a:ext uri="{FF2B5EF4-FFF2-40B4-BE49-F238E27FC236}">
                <a16:creationId xmlns="" xmlns:a16="http://schemas.microsoft.com/office/drawing/2014/main" id="{5A4E765F-EB06-226E-84AF-DCC1C17DD52A}"/>
              </a:ext>
            </a:extLst>
          </p:cNvPr>
          <p:cNvSpPr/>
          <p:nvPr userDrawn="1"/>
        </p:nvSpPr>
        <p:spPr>
          <a:xfrm>
            <a:off x="14236547" y="9346299"/>
            <a:ext cx="9245671" cy="3182927"/>
          </a:xfrm>
          <a:prstGeom prst="roundRect">
            <a:avLst>
              <a:gd name="adj" fmla="val 10947"/>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Rectángulo redondeado 4">
            <a:extLst>
              <a:ext uri="{FF2B5EF4-FFF2-40B4-BE49-F238E27FC236}">
                <a16:creationId xmlns="" xmlns:a16="http://schemas.microsoft.com/office/drawing/2014/main" id="{8F56F828-72EB-16EE-1728-C66A14C71CAA}"/>
              </a:ext>
            </a:extLst>
          </p:cNvPr>
          <p:cNvSpPr/>
          <p:nvPr userDrawn="1"/>
        </p:nvSpPr>
        <p:spPr>
          <a:xfrm>
            <a:off x="14236548" y="5680954"/>
            <a:ext cx="5860798" cy="3326859"/>
          </a:xfrm>
          <a:prstGeom prst="roundRect">
            <a:avLst>
              <a:gd name="adj" fmla="val 10947"/>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 xmlns:a16="http://schemas.microsoft.com/office/drawing/2014/main" id="{42FFFA45-BF8E-AB81-E5F3-2A627D836B82}"/>
              </a:ext>
            </a:extLst>
          </p:cNvPr>
          <p:cNvSpPr/>
          <p:nvPr userDrawn="1"/>
        </p:nvSpPr>
        <p:spPr>
          <a:xfrm>
            <a:off x="831833" y="5680955"/>
            <a:ext cx="13100201" cy="6848272"/>
          </a:xfrm>
          <a:prstGeom prst="roundRect">
            <a:avLst>
              <a:gd name="adj" fmla="val 5099"/>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7" name="Imatge" descr="Imatge">
            <a:extLst>
              <a:ext uri="{FF2B5EF4-FFF2-40B4-BE49-F238E27FC236}">
                <a16:creationId xmlns="" xmlns:a16="http://schemas.microsoft.com/office/drawing/2014/main" id="{74ABD226-CA58-3900-F274-2AA850DDB84C}"/>
              </a:ext>
            </a:extLst>
          </p:cNvPr>
          <p:cNvPicPr>
            <a:picLocks noChangeAspect="1"/>
          </p:cNvPicPr>
          <p:nvPr userDrawn="1"/>
        </p:nvPicPr>
        <p:blipFill>
          <a:blip r:embed="rId2"/>
          <a:stretch>
            <a:fillRect/>
          </a:stretch>
        </p:blipFill>
        <p:spPr>
          <a:xfrm>
            <a:off x="831833" y="839089"/>
            <a:ext cx="8787704" cy="1637098"/>
          </a:xfrm>
          <a:prstGeom prst="rect">
            <a:avLst/>
          </a:prstGeom>
          <a:ln w="12700">
            <a:miter lim="400000"/>
          </a:ln>
        </p:spPr>
      </p:pic>
      <p:pic>
        <p:nvPicPr>
          <p:cNvPr id="8" name="1 -CBE+BIC+EU.png" descr="1 -CBE+BIC+EU.png">
            <a:extLst>
              <a:ext uri="{FF2B5EF4-FFF2-40B4-BE49-F238E27FC236}">
                <a16:creationId xmlns="" xmlns:a16="http://schemas.microsoft.com/office/drawing/2014/main" id="{4FC60845-ACFF-5DD9-C3A5-0B951C5E0E6D}"/>
              </a:ext>
            </a:extLst>
          </p:cNvPr>
          <p:cNvPicPr>
            <a:picLocks noChangeAspect="1"/>
          </p:cNvPicPr>
          <p:nvPr userDrawn="1"/>
        </p:nvPicPr>
        <p:blipFill>
          <a:blip r:embed="rId3"/>
          <a:stretch>
            <a:fillRect/>
          </a:stretch>
        </p:blipFill>
        <p:spPr>
          <a:xfrm>
            <a:off x="15217792" y="208555"/>
            <a:ext cx="8264426" cy="3770645"/>
          </a:xfrm>
          <a:prstGeom prst="rect">
            <a:avLst/>
          </a:prstGeom>
          <a:ln w="12700">
            <a:miter lim="400000"/>
          </a:ln>
        </p:spPr>
      </p:pic>
      <p:sp>
        <p:nvSpPr>
          <p:cNvPr id="17" name="Marcador de texto 16">
            <a:extLst>
              <a:ext uri="{FF2B5EF4-FFF2-40B4-BE49-F238E27FC236}">
                <a16:creationId xmlns="" xmlns:a16="http://schemas.microsoft.com/office/drawing/2014/main" id="{E591231B-FB65-5CF1-2785-1B90F4125A6A}"/>
              </a:ext>
            </a:extLst>
          </p:cNvPr>
          <p:cNvSpPr>
            <a:spLocks noGrp="1"/>
          </p:cNvSpPr>
          <p:nvPr>
            <p:ph type="body" sz="quarter" idx="10" hasCustomPrompt="1"/>
          </p:nvPr>
        </p:nvSpPr>
        <p:spPr>
          <a:xfrm>
            <a:off x="14865889" y="6572180"/>
            <a:ext cx="4628341"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Speaker</a:t>
            </a:r>
          </a:p>
        </p:txBody>
      </p:sp>
      <p:sp>
        <p:nvSpPr>
          <p:cNvPr id="18" name="Marcador de texto 16">
            <a:extLst>
              <a:ext uri="{FF2B5EF4-FFF2-40B4-BE49-F238E27FC236}">
                <a16:creationId xmlns="" xmlns:a16="http://schemas.microsoft.com/office/drawing/2014/main" id="{B11BE6E2-65B5-219B-7C8E-8FF3A0F57DF2}"/>
              </a:ext>
            </a:extLst>
          </p:cNvPr>
          <p:cNvSpPr>
            <a:spLocks noGrp="1"/>
          </p:cNvSpPr>
          <p:nvPr>
            <p:ph type="body" sz="quarter" idx="11" hasCustomPrompt="1"/>
          </p:nvPr>
        </p:nvSpPr>
        <p:spPr>
          <a:xfrm>
            <a:off x="14865889" y="7512706"/>
            <a:ext cx="4628341"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Date</a:t>
            </a:r>
          </a:p>
        </p:txBody>
      </p:sp>
      <p:sp>
        <p:nvSpPr>
          <p:cNvPr id="19" name="Marcador de texto 16">
            <a:extLst>
              <a:ext uri="{FF2B5EF4-FFF2-40B4-BE49-F238E27FC236}">
                <a16:creationId xmlns="" xmlns:a16="http://schemas.microsoft.com/office/drawing/2014/main" id="{CAAC04DC-55E1-79F2-A89B-73A60A0DEFEE}"/>
              </a:ext>
            </a:extLst>
          </p:cNvPr>
          <p:cNvSpPr>
            <a:spLocks noGrp="1"/>
          </p:cNvSpPr>
          <p:nvPr>
            <p:ph type="body" sz="quarter" idx="12" hasCustomPrompt="1"/>
          </p:nvPr>
        </p:nvSpPr>
        <p:spPr>
          <a:xfrm>
            <a:off x="14865889" y="10073526"/>
            <a:ext cx="6422028"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Contact</a:t>
            </a:r>
          </a:p>
        </p:txBody>
      </p:sp>
      <p:sp>
        <p:nvSpPr>
          <p:cNvPr id="20" name="Marcador de texto 16">
            <a:extLst>
              <a:ext uri="{FF2B5EF4-FFF2-40B4-BE49-F238E27FC236}">
                <a16:creationId xmlns="" xmlns:a16="http://schemas.microsoft.com/office/drawing/2014/main" id="{D11253D7-07D3-427F-7EC0-468B5A699418}"/>
              </a:ext>
            </a:extLst>
          </p:cNvPr>
          <p:cNvSpPr>
            <a:spLocks noGrp="1"/>
          </p:cNvSpPr>
          <p:nvPr>
            <p:ph type="body" sz="quarter" idx="13" hasCustomPrompt="1"/>
          </p:nvPr>
        </p:nvSpPr>
        <p:spPr>
          <a:xfrm>
            <a:off x="14865889" y="11037186"/>
            <a:ext cx="6422028"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Mail Adress</a:t>
            </a:r>
          </a:p>
        </p:txBody>
      </p:sp>
      <p:sp>
        <p:nvSpPr>
          <p:cNvPr id="3" name="Título 1">
            <a:extLst>
              <a:ext uri="{FF2B5EF4-FFF2-40B4-BE49-F238E27FC236}">
                <a16:creationId xmlns="" xmlns:a16="http://schemas.microsoft.com/office/drawing/2014/main" id="{0254DC49-E6F8-F47B-F35E-82A5DA0F5737}"/>
              </a:ext>
            </a:extLst>
          </p:cNvPr>
          <p:cNvSpPr>
            <a:spLocks noGrp="1"/>
          </p:cNvSpPr>
          <p:nvPr>
            <p:ph type="title" hasCustomPrompt="1"/>
          </p:nvPr>
        </p:nvSpPr>
        <p:spPr>
          <a:xfrm>
            <a:off x="1727866" y="7715733"/>
            <a:ext cx="8174891" cy="2974496"/>
          </a:xfrm>
          <a:prstGeom prst="rect">
            <a:avLst/>
          </a:prstGeom>
        </p:spPr>
        <p:txBody>
          <a:bodyPr/>
          <a:lstStyle>
            <a:lvl1pPr>
              <a:defRPr sz="10000" b="0" i="0">
                <a:solidFill>
                  <a:schemeClr val="bg2">
                    <a:lumMod val="25000"/>
                  </a:schemeClr>
                </a:solidFill>
                <a:latin typeface="TITILLIUMMAPS29L-400WT" pitchFamily="2" charset="77"/>
                <a:cs typeface="Calibri" panose="020F0502020204030204" pitchFamily="34" charset="0"/>
              </a:defRPr>
            </a:lvl1pPr>
          </a:lstStyle>
          <a:p>
            <a:r>
              <a:rPr lang="es-MX"/>
              <a:t>Thanks for your attention</a:t>
            </a:r>
            <a:endParaRPr lang="es-419"/>
          </a:p>
        </p:txBody>
      </p:sp>
    </p:spTree>
    <p:extLst>
      <p:ext uri="{BB962C8B-B14F-4D97-AF65-F5344CB8AC3E}">
        <p14:creationId xmlns:p14="http://schemas.microsoft.com/office/powerpoint/2010/main" val="159451580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Basic">
    <p:bg>
      <p:bgPr>
        <a:solidFill>
          <a:srgbClr val="4D4D4D"/>
        </a:solidFill>
        <a:effectLst/>
      </p:bgPr>
    </p:bg>
    <p:spTree>
      <p:nvGrpSpPr>
        <p:cNvPr id="1" name=""/>
        <p:cNvGrpSpPr/>
        <p:nvPr/>
      </p:nvGrpSpPr>
      <p:grpSpPr>
        <a:xfrm>
          <a:off x="0" y="0"/>
          <a:ext cx="0" cy="0"/>
          <a:chOff x="0" y="0"/>
          <a:chExt cx="0" cy="0"/>
        </a:xfrm>
      </p:grpSpPr>
      <p:sp>
        <p:nvSpPr>
          <p:cNvPr id="9" name="Rectángulo redondeado 8">
            <a:extLst>
              <a:ext uri="{FF2B5EF4-FFF2-40B4-BE49-F238E27FC236}">
                <a16:creationId xmlns="" xmlns:a16="http://schemas.microsoft.com/office/drawing/2014/main" id="{4B8563A8-570C-28BB-4873-2E0A9DA7BE96}"/>
              </a:ext>
            </a:extLst>
          </p:cNvPr>
          <p:cNvSpPr/>
          <p:nvPr userDrawn="1"/>
        </p:nvSpPr>
        <p:spPr>
          <a:xfrm>
            <a:off x="665653" y="2272145"/>
            <a:ext cx="14170681" cy="10058400"/>
          </a:xfrm>
          <a:prstGeom prst="roundRect">
            <a:avLst>
              <a:gd name="adj" fmla="val 534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 name="Rectángulo redondeado 2">
            <a:extLst>
              <a:ext uri="{FF2B5EF4-FFF2-40B4-BE49-F238E27FC236}">
                <a16:creationId xmlns="" xmlns:a16="http://schemas.microsoft.com/office/drawing/2014/main" id="{D631F8D3-C367-E52E-7EA2-A392449083B9}"/>
              </a:ext>
            </a:extLst>
          </p:cNvPr>
          <p:cNvSpPr/>
          <p:nvPr userDrawn="1"/>
        </p:nvSpPr>
        <p:spPr>
          <a:xfrm>
            <a:off x="15296054" y="2272145"/>
            <a:ext cx="8195588" cy="7509163"/>
          </a:xfrm>
          <a:prstGeom prst="roundRect">
            <a:avLst>
              <a:gd name="adj" fmla="val 534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8" name="Título 1">
            <a:extLst>
              <a:ext uri="{FF2B5EF4-FFF2-40B4-BE49-F238E27FC236}">
                <a16:creationId xmlns="" xmlns:a16="http://schemas.microsoft.com/office/drawing/2014/main" id="{62C73EFF-0EA2-BCC2-C57A-FCE644F29B1F}"/>
              </a:ext>
            </a:extLst>
          </p:cNvPr>
          <p:cNvSpPr>
            <a:spLocks noGrp="1"/>
          </p:cNvSpPr>
          <p:nvPr>
            <p:ph type="title" hasCustomPrompt="1"/>
          </p:nvPr>
        </p:nvSpPr>
        <p:spPr>
          <a:xfrm>
            <a:off x="1189000" y="2882242"/>
            <a:ext cx="8206922" cy="4419103"/>
          </a:xfrm>
          <a:prstGeom prst="rect">
            <a:avLst/>
          </a:prstGeom>
        </p:spPr>
        <p:txBody>
          <a:bodyPr/>
          <a:lstStyle>
            <a:lvl1pPr>
              <a:defRPr sz="15000" b="0" i="0">
                <a:solidFill>
                  <a:srgbClr val="4D4D4D"/>
                </a:solidFill>
                <a:latin typeface="TITILLIUMMAPS29L-400WT" pitchFamily="2" charset="77"/>
                <a:cs typeface="Calibri" panose="020F0502020204030204" pitchFamily="34" charset="0"/>
              </a:defRPr>
            </a:lvl1pPr>
          </a:lstStyle>
          <a:p>
            <a:r>
              <a:rPr lang="es-MX" err="1"/>
              <a:t>Subtitle</a:t>
            </a:r>
            <a:r>
              <a:rPr lang="es-MX"/>
              <a:t/>
            </a:r>
            <a:br>
              <a:rPr lang="es-MX"/>
            </a:br>
            <a:r>
              <a:rPr lang="es-MX" err="1"/>
              <a:t>example</a:t>
            </a:r>
            <a:endParaRPr lang="es-419"/>
          </a:p>
        </p:txBody>
      </p:sp>
      <p:sp>
        <p:nvSpPr>
          <p:cNvPr id="8" name="Marcador de texto 8">
            <a:extLst>
              <a:ext uri="{FF2B5EF4-FFF2-40B4-BE49-F238E27FC236}">
                <a16:creationId xmlns="" xmlns:a16="http://schemas.microsoft.com/office/drawing/2014/main" id="{DC2F827E-8287-79B9-07EA-274759EAA441}"/>
              </a:ext>
            </a:extLst>
          </p:cNvPr>
          <p:cNvSpPr>
            <a:spLocks noGrp="1"/>
          </p:cNvSpPr>
          <p:nvPr>
            <p:ph type="body" sz="quarter" idx="17" hasCustomPrompt="1"/>
          </p:nvPr>
        </p:nvSpPr>
        <p:spPr>
          <a:xfrm>
            <a:off x="15955403" y="2984637"/>
            <a:ext cx="6417171" cy="5749142"/>
          </a:xfrm>
          <a:prstGeom prst="rect">
            <a:avLst/>
          </a:prstGeom>
        </p:spPr>
        <p:txBody>
          <a:bodyPr/>
          <a:lstStyle>
            <a:lvl1pPr marL="0" indent="0">
              <a:lnSpc>
                <a:spcPts val="3600"/>
              </a:lnSpc>
              <a:spcBef>
                <a:spcPts val="0"/>
              </a:spcBef>
              <a:buNone/>
              <a:defRPr sz="3000">
                <a:solidFill>
                  <a:schemeClr val="bg1"/>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5" name="Rectángulo redondeado 4">
            <a:extLst>
              <a:ext uri="{FF2B5EF4-FFF2-40B4-BE49-F238E27FC236}">
                <a16:creationId xmlns="" xmlns:a16="http://schemas.microsoft.com/office/drawing/2014/main" id="{579454E9-15FC-7081-7B2B-0713AB1AFC21}"/>
              </a:ext>
            </a:extLst>
          </p:cNvPr>
          <p:cNvSpPr/>
          <p:nvPr userDrawn="1"/>
        </p:nvSpPr>
        <p:spPr>
          <a:xfrm>
            <a:off x="15296054" y="10307782"/>
            <a:ext cx="8195588" cy="2022763"/>
          </a:xfrm>
          <a:prstGeom prst="roundRect">
            <a:avLst>
              <a:gd name="adj" fmla="val 13267"/>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6" name="Marcador de texto 8">
            <a:extLst>
              <a:ext uri="{FF2B5EF4-FFF2-40B4-BE49-F238E27FC236}">
                <a16:creationId xmlns="" xmlns:a16="http://schemas.microsoft.com/office/drawing/2014/main" id="{E046CB68-2D34-BFD1-7070-AAD74C4AFA02}"/>
              </a:ext>
            </a:extLst>
          </p:cNvPr>
          <p:cNvSpPr>
            <a:spLocks noGrp="1"/>
          </p:cNvSpPr>
          <p:nvPr>
            <p:ph type="body" sz="quarter" idx="18" hasCustomPrompt="1"/>
          </p:nvPr>
        </p:nvSpPr>
        <p:spPr>
          <a:xfrm>
            <a:off x="15955403" y="10731362"/>
            <a:ext cx="6417171" cy="1327507"/>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a:t>
            </a:r>
          </a:p>
        </p:txBody>
      </p:sp>
      <p:pic>
        <p:nvPicPr>
          <p:cNvPr id="10" name="Imagen 9">
            <a:extLst>
              <a:ext uri="{FF2B5EF4-FFF2-40B4-BE49-F238E27FC236}">
                <a16:creationId xmlns="" xmlns:a16="http://schemas.microsoft.com/office/drawing/2014/main" id="{FCBEB71E-9E5E-2693-044B-F9DEFBEACC7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12" name="Marcador de pie de página 19">
            <a:extLst>
              <a:ext uri="{FF2B5EF4-FFF2-40B4-BE49-F238E27FC236}">
                <a16:creationId xmlns="" xmlns:a16="http://schemas.microsoft.com/office/drawing/2014/main" id="{C3492001-3DE8-293E-6301-A901936878C3}"/>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3003436776"/>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yan - block">
    <p:bg>
      <p:bgPr>
        <a:solidFill>
          <a:srgbClr val="4D4D4D"/>
        </a:solidFill>
        <a:effectLst/>
      </p:bgPr>
    </p:bg>
    <p:spTree>
      <p:nvGrpSpPr>
        <p:cNvPr id="1" name=""/>
        <p:cNvGrpSpPr/>
        <p:nvPr/>
      </p:nvGrpSpPr>
      <p:grpSpPr>
        <a:xfrm>
          <a:off x="0" y="0"/>
          <a:ext cx="0" cy="0"/>
          <a:chOff x="0" y="0"/>
          <a:chExt cx="0" cy="0"/>
        </a:xfrm>
      </p:grpSpPr>
      <p:sp>
        <p:nvSpPr>
          <p:cNvPr id="5" name="Rectángulo redondeado 4">
            <a:extLst>
              <a:ext uri="{FF2B5EF4-FFF2-40B4-BE49-F238E27FC236}">
                <a16:creationId xmlns="" xmlns:a16="http://schemas.microsoft.com/office/drawing/2014/main" id="{50F88918-1759-11DD-2A84-8398567A5B2E}"/>
              </a:ext>
            </a:extLst>
          </p:cNvPr>
          <p:cNvSpPr/>
          <p:nvPr userDrawn="1"/>
        </p:nvSpPr>
        <p:spPr>
          <a:xfrm>
            <a:off x="8037025" y="2850403"/>
            <a:ext cx="2387136" cy="2072499"/>
          </a:xfrm>
          <a:prstGeom prst="roundRect">
            <a:avLst>
              <a:gd name="adj" fmla="val 8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 xmlns:a16="http://schemas.microsoft.com/office/drawing/2014/main" id="{DBC3D8D1-00E6-E0DE-003B-3EF96FF5433D}"/>
              </a:ext>
            </a:extLst>
          </p:cNvPr>
          <p:cNvSpPr/>
          <p:nvPr userDrawn="1"/>
        </p:nvSpPr>
        <p:spPr>
          <a:xfrm>
            <a:off x="672301" y="5247578"/>
            <a:ext cx="9751860" cy="7180613"/>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Rectángulo redondeado 1">
            <a:extLst>
              <a:ext uri="{FF2B5EF4-FFF2-40B4-BE49-F238E27FC236}">
                <a16:creationId xmlns="" xmlns:a16="http://schemas.microsoft.com/office/drawing/2014/main" id="{DC566E76-578D-4CE4-2664-62CBC7F6B4CD}"/>
              </a:ext>
            </a:extLst>
          </p:cNvPr>
          <p:cNvSpPr/>
          <p:nvPr userDrawn="1"/>
        </p:nvSpPr>
        <p:spPr>
          <a:xfrm>
            <a:off x="10914743" y="564088"/>
            <a:ext cx="12796956" cy="11864103"/>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Marcador de texto 8">
            <a:extLst>
              <a:ext uri="{FF2B5EF4-FFF2-40B4-BE49-F238E27FC236}">
                <a16:creationId xmlns="" xmlns:a16="http://schemas.microsoft.com/office/drawing/2014/main" id="{1790DC50-E4D6-D003-DE7D-D18568EFCB16}"/>
              </a:ext>
            </a:extLst>
          </p:cNvPr>
          <p:cNvSpPr>
            <a:spLocks noGrp="1"/>
          </p:cNvSpPr>
          <p:nvPr>
            <p:ph type="body" sz="quarter" idx="12" hasCustomPrompt="1"/>
          </p:nvPr>
        </p:nvSpPr>
        <p:spPr>
          <a:xfrm>
            <a:off x="8568672" y="3226179"/>
            <a:ext cx="2231830" cy="1320946"/>
          </a:xfrm>
          <a:prstGeom prst="rect">
            <a:avLst/>
          </a:prstGeom>
        </p:spPr>
        <p:txBody>
          <a:bodyPr/>
          <a:lstStyle>
            <a:lvl1pPr marL="0" indent="0">
              <a:buNone/>
              <a:defRPr sz="3200">
                <a:solidFill>
                  <a:schemeClr val="bg2">
                    <a:lumMod val="25000"/>
                  </a:schemeClr>
                </a:solidFill>
              </a:defRPr>
            </a:lvl1pPr>
          </a:lstStyle>
          <a:p>
            <a:pPr lvl="0"/>
            <a:r>
              <a:rPr lang="es-419"/>
              <a:t>Chapter </a:t>
            </a:r>
          </a:p>
          <a:p>
            <a:pPr lvl="0"/>
            <a:r>
              <a:rPr lang="es-419"/>
              <a:t>XX</a:t>
            </a:r>
          </a:p>
        </p:txBody>
      </p:sp>
      <p:sp>
        <p:nvSpPr>
          <p:cNvPr id="10" name="Marcador de texto 8">
            <a:extLst>
              <a:ext uri="{FF2B5EF4-FFF2-40B4-BE49-F238E27FC236}">
                <a16:creationId xmlns="" xmlns:a16="http://schemas.microsoft.com/office/drawing/2014/main" id="{A3AE725E-55EE-31E6-20CB-36CABDEBDF94}"/>
              </a:ext>
            </a:extLst>
          </p:cNvPr>
          <p:cNvSpPr>
            <a:spLocks noGrp="1"/>
          </p:cNvSpPr>
          <p:nvPr>
            <p:ph type="body" sz="quarter" idx="13" hasCustomPrompt="1"/>
          </p:nvPr>
        </p:nvSpPr>
        <p:spPr>
          <a:xfrm>
            <a:off x="11485617" y="1133448"/>
            <a:ext cx="11619710" cy="5724552"/>
          </a:xfrm>
          <a:prstGeom prst="rect">
            <a:avLst/>
          </a:prstGeom>
        </p:spPr>
        <p:txBody>
          <a:bodyPr/>
          <a:lstStyle>
            <a:lvl1pPr marL="0" indent="0">
              <a:buNone/>
              <a:defRPr sz="15000" b="0" i="0">
                <a:solidFill>
                  <a:schemeClr val="bg1"/>
                </a:solidFill>
                <a:latin typeface="TITILLIUMMAPS29L-400WT" pitchFamily="2" charset="77"/>
              </a:defRPr>
            </a:lvl1pPr>
          </a:lstStyle>
          <a:p>
            <a:pPr lvl="0"/>
            <a:r>
              <a:rPr lang="es-419"/>
              <a:t>Presentation Title</a:t>
            </a:r>
          </a:p>
        </p:txBody>
      </p:sp>
      <p:sp>
        <p:nvSpPr>
          <p:cNvPr id="7" name="Marcador de texto 8">
            <a:extLst>
              <a:ext uri="{FF2B5EF4-FFF2-40B4-BE49-F238E27FC236}">
                <a16:creationId xmlns="" xmlns:a16="http://schemas.microsoft.com/office/drawing/2014/main" id="{C4910D0B-6845-A5C1-E96B-DCD17695CE4A}"/>
              </a:ext>
            </a:extLst>
          </p:cNvPr>
          <p:cNvSpPr>
            <a:spLocks noGrp="1"/>
          </p:cNvSpPr>
          <p:nvPr>
            <p:ph type="body" sz="quarter" idx="20" hasCustomPrompt="1"/>
          </p:nvPr>
        </p:nvSpPr>
        <p:spPr>
          <a:xfrm>
            <a:off x="1131041" y="7734486"/>
            <a:ext cx="8860452" cy="4487251"/>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 </a:t>
            </a:r>
            <a:r>
              <a:rPr lang="es-419" err="1"/>
              <a:t>nostrud</a:t>
            </a:r>
            <a:r>
              <a:rPr lang="es-419"/>
              <a:t> </a:t>
            </a:r>
            <a:r>
              <a:rPr lang="es-419" err="1"/>
              <a:t>exercitation</a:t>
            </a:r>
            <a:r>
              <a:rPr lang="es-419"/>
              <a:t> </a:t>
            </a:r>
            <a:r>
              <a:rPr lang="es-419" err="1"/>
              <a:t>ullamco</a:t>
            </a:r>
            <a:r>
              <a:rPr lang="es-419"/>
              <a:t> </a:t>
            </a:r>
            <a:r>
              <a:rPr lang="es-419" err="1"/>
              <a:t>laboris</a:t>
            </a:r>
            <a:r>
              <a:rPr lang="es-419"/>
              <a:t> </a:t>
            </a:r>
            <a:r>
              <a:rPr lang="es-419" err="1"/>
              <a:t>nisi</a:t>
            </a:r>
            <a:r>
              <a:rPr lang="es-419"/>
              <a:t> ut </a:t>
            </a:r>
            <a:r>
              <a:rPr lang="es-419" err="1"/>
              <a:t>aliquip</a:t>
            </a:r>
            <a:r>
              <a:rPr lang="es-419"/>
              <a:t> ex </a:t>
            </a:r>
            <a:r>
              <a:rPr lang="es-419" err="1"/>
              <a:t>ea</a:t>
            </a:r>
            <a:r>
              <a:rPr lang="es-419"/>
              <a:t> commodo </a:t>
            </a:r>
            <a:r>
              <a:rPr lang="es-419" err="1"/>
              <a:t>consequat</a:t>
            </a:r>
            <a:r>
              <a:rPr lang="es-419"/>
              <a:t>. </a:t>
            </a:r>
            <a:r>
              <a:rPr lang="es-419" err="1"/>
              <a:t>Duis</a:t>
            </a:r>
            <a:r>
              <a:rPr lang="es-419"/>
              <a:t> </a:t>
            </a:r>
            <a:r>
              <a:rPr lang="es-419" err="1"/>
              <a:t>aute</a:t>
            </a:r>
            <a:r>
              <a:rPr lang="es-419"/>
              <a:t> </a:t>
            </a:r>
            <a:r>
              <a:rPr lang="es-419" err="1"/>
              <a:t>irure</a:t>
            </a:r>
            <a:r>
              <a:rPr lang="es-419"/>
              <a:t> dolor in </a:t>
            </a:r>
            <a:r>
              <a:rPr lang="es-419" err="1"/>
              <a:t>reprehenderit</a:t>
            </a:r>
            <a:r>
              <a:rPr lang="es-419"/>
              <a:t> in </a:t>
            </a:r>
            <a:r>
              <a:rPr lang="es-419" err="1"/>
              <a:t>voluptate</a:t>
            </a:r>
            <a:r>
              <a:rPr lang="es-419"/>
              <a:t> </a:t>
            </a:r>
            <a:r>
              <a:rPr lang="es-419" err="1"/>
              <a:t>velit</a:t>
            </a:r>
            <a:r>
              <a:rPr lang="es-419"/>
              <a:t> </a:t>
            </a:r>
            <a:r>
              <a:rPr lang="es-419" err="1"/>
              <a:t>esse</a:t>
            </a:r>
            <a:r>
              <a:rPr lang="es-419"/>
              <a:t> </a:t>
            </a:r>
            <a:r>
              <a:rPr lang="es-419" err="1"/>
              <a:t>cillum</a:t>
            </a:r>
            <a:r>
              <a:rPr lang="es-419"/>
              <a:t> </a:t>
            </a:r>
            <a:r>
              <a:rPr lang="es-419" err="1"/>
              <a:t>dolore</a:t>
            </a:r>
            <a:r>
              <a:rPr lang="es-419"/>
              <a:t> </a:t>
            </a:r>
            <a:r>
              <a:rPr lang="es-419" err="1"/>
              <a:t>eu</a:t>
            </a:r>
            <a:r>
              <a:rPr lang="es-419"/>
              <a:t> </a:t>
            </a:r>
            <a:r>
              <a:rPr lang="es-419" err="1"/>
              <a:t>fugiat</a:t>
            </a:r>
            <a:r>
              <a:rPr lang="es-419"/>
              <a:t> </a:t>
            </a:r>
            <a:r>
              <a:rPr lang="es-419" err="1"/>
              <a:t>nulla</a:t>
            </a:r>
            <a:r>
              <a:rPr lang="es-419"/>
              <a:t> </a:t>
            </a:r>
            <a:r>
              <a:rPr lang="es-419" err="1"/>
              <a:t>pariatur</a:t>
            </a:r>
            <a:r>
              <a:rPr lang="es-419"/>
              <a:t>. </a:t>
            </a:r>
            <a:r>
              <a:rPr lang="es-419" err="1"/>
              <a:t>Excepteur</a:t>
            </a:r>
            <a:r>
              <a:rPr lang="es-419"/>
              <a:t> </a:t>
            </a:r>
            <a:r>
              <a:rPr lang="es-419" err="1"/>
              <a:t>sint</a:t>
            </a:r>
            <a:r>
              <a:rPr lang="es-419"/>
              <a:t> </a:t>
            </a:r>
            <a:r>
              <a:rPr lang="es-419" err="1"/>
              <a:t>occaecat</a:t>
            </a:r>
            <a:r>
              <a:rPr lang="es-419"/>
              <a:t> </a:t>
            </a:r>
            <a:r>
              <a:rPr lang="es-419" err="1"/>
              <a:t>cupidatat</a:t>
            </a:r>
            <a:r>
              <a:rPr lang="es-419"/>
              <a:t> non </a:t>
            </a:r>
            <a:r>
              <a:rPr lang="es-419" err="1"/>
              <a:t>proident</a:t>
            </a:r>
            <a:r>
              <a:rPr lang="es-419"/>
              <a:t>, sunt in culpa qui </a:t>
            </a:r>
            <a:r>
              <a:rPr lang="es-419" err="1"/>
              <a:t>officia</a:t>
            </a:r>
            <a:r>
              <a:rPr lang="es-419"/>
              <a:t> </a:t>
            </a:r>
            <a:r>
              <a:rPr lang="es-419" err="1"/>
              <a:t>deserunt</a:t>
            </a:r>
            <a:r>
              <a:rPr lang="es-419"/>
              <a:t> </a:t>
            </a:r>
            <a:r>
              <a:rPr lang="es-419" err="1"/>
              <a:t>mollit</a:t>
            </a:r>
            <a:r>
              <a:rPr lang="es-419"/>
              <a:t> </a:t>
            </a:r>
            <a:r>
              <a:rPr lang="es-419" err="1"/>
              <a:t>anim</a:t>
            </a:r>
            <a:r>
              <a:rPr lang="es-419"/>
              <a:t> id </a:t>
            </a:r>
            <a:r>
              <a:rPr lang="es-419" err="1"/>
              <a:t>est</a:t>
            </a:r>
            <a:r>
              <a:rPr lang="es-419"/>
              <a:t> </a:t>
            </a:r>
            <a:r>
              <a:rPr lang="es-419" err="1"/>
              <a:t>laborum</a:t>
            </a:r>
            <a:r>
              <a:rPr lang="es-419"/>
              <a:t>.</a:t>
            </a:r>
          </a:p>
        </p:txBody>
      </p:sp>
      <p:pic>
        <p:nvPicPr>
          <p:cNvPr id="12" name="Imagen 11">
            <a:extLst>
              <a:ext uri="{FF2B5EF4-FFF2-40B4-BE49-F238E27FC236}">
                <a16:creationId xmlns="" xmlns:a16="http://schemas.microsoft.com/office/drawing/2014/main" id="{B116131E-ED2D-3D06-687F-96178CEE763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13" name="Marcador de pie de página 19">
            <a:extLst>
              <a:ext uri="{FF2B5EF4-FFF2-40B4-BE49-F238E27FC236}">
                <a16:creationId xmlns="" xmlns:a16="http://schemas.microsoft.com/office/drawing/2014/main" id="{F3231A96-A4DD-1910-2B47-E0E4F247E120}"/>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416740128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yan - block">
    <p:bg>
      <p:bgPr>
        <a:solidFill>
          <a:srgbClr val="4D4D4D"/>
        </a:solidFill>
        <a:effectLst/>
      </p:bgPr>
    </p:bg>
    <p:spTree>
      <p:nvGrpSpPr>
        <p:cNvPr id="1" name=""/>
        <p:cNvGrpSpPr/>
        <p:nvPr/>
      </p:nvGrpSpPr>
      <p:grpSpPr>
        <a:xfrm>
          <a:off x="0" y="0"/>
          <a:ext cx="0" cy="0"/>
          <a:chOff x="0" y="0"/>
          <a:chExt cx="0" cy="0"/>
        </a:xfrm>
      </p:grpSpPr>
      <p:sp>
        <p:nvSpPr>
          <p:cNvPr id="5" name="Rectángulo redondeado 4">
            <a:extLst>
              <a:ext uri="{FF2B5EF4-FFF2-40B4-BE49-F238E27FC236}">
                <a16:creationId xmlns="" xmlns:a16="http://schemas.microsoft.com/office/drawing/2014/main" id="{50F88918-1759-11DD-2A84-8398567A5B2E}"/>
              </a:ext>
            </a:extLst>
          </p:cNvPr>
          <p:cNvSpPr/>
          <p:nvPr userDrawn="1"/>
        </p:nvSpPr>
        <p:spPr>
          <a:xfrm>
            <a:off x="14714390" y="1813025"/>
            <a:ext cx="3261375" cy="5218769"/>
          </a:xfrm>
          <a:prstGeom prst="roundRect">
            <a:avLst>
              <a:gd name="adj" fmla="val 8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 xmlns:a16="http://schemas.microsoft.com/office/drawing/2014/main" id="{DBC3D8D1-00E6-E0DE-003B-3EF96FF5433D}"/>
              </a:ext>
            </a:extLst>
          </p:cNvPr>
          <p:cNvSpPr/>
          <p:nvPr userDrawn="1"/>
        </p:nvSpPr>
        <p:spPr>
          <a:xfrm>
            <a:off x="672301" y="1719654"/>
            <a:ext cx="13489748" cy="5394823"/>
          </a:xfrm>
          <a:prstGeom prst="roundRect">
            <a:avLst>
              <a:gd name="adj" fmla="val 5900"/>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Rectángulo redondeado 1">
            <a:extLst>
              <a:ext uri="{FF2B5EF4-FFF2-40B4-BE49-F238E27FC236}">
                <a16:creationId xmlns="" xmlns:a16="http://schemas.microsoft.com/office/drawing/2014/main" id="{DC566E76-578D-4CE4-2664-62CBC7F6B4CD}"/>
              </a:ext>
            </a:extLst>
          </p:cNvPr>
          <p:cNvSpPr/>
          <p:nvPr userDrawn="1"/>
        </p:nvSpPr>
        <p:spPr>
          <a:xfrm>
            <a:off x="6270213" y="7493620"/>
            <a:ext cx="17348070" cy="5218770"/>
          </a:xfrm>
          <a:prstGeom prst="roundRect">
            <a:avLst>
              <a:gd name="adj" fmla="val 8134"/>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Marcador de texto 8">
            <a:extLst>
              <a:ext uri="{FF2B5EF4-FFF2-40B4-BE49-F238E27FC236}">
                <a16:creationId xmlns="" xmlns:a16="http://schemas.microsoft.com/office/drawing/2014/main" id="{1790DC50-E4D6-D003-DE7D-D18568EFCB16}"/>
              </a:ext>
            </a:extLst>
          </p:cNvPr>
          <p:cNvSpPr>
            <a:spLocks noGrp="1"/>
          </p:cNvSpPr>
          <p:nvPr>
            <p:ph type="body" sz="quarter" idx="12" hasCustomPrompt="1"/>
          </p:nvPr>
        </p:nvSpPr>
        <p:spPr>
          <a:xfrm>
            <a:off x="15229162" y="2392502"/>
            <a:ext cx="2231830" cy="1320946"/>
          </a:xfrm>
          <a:prstGeom prst="rect">
            <a:avLst/>
          </a:prstGeom>
        </p:spPr>
        <p:txBody>
          <a:bodyPr/>
          <a:lstStyle>
            <a:lvl1pPr marL="0" indent="0">
              <a:buNone/>
              <a:defRPr sz="3200">
                <a:solidFill>
                  <a:schemeClr val="bg2">
                    <a:lumMod val="25000"/>
                  </a:schemeClr>
                </a:solidFill>
              </a:defRPr>
            </a:lvl1pPr>
          </a:lstStyle>
          <a:p>
            <a:pPr lvl="0"/>
            <a:r>
              <a:rPr lang="es-419"/>
              <a:t>Chapter </a:t>
            </a:r>
          </a:p>
          <a:p>
            <a:pPr lvl="0"/>
            <a:r>
              <a:rPr lang="es-419"/>
              <a:t>XX</a:t>
            </a:r>
          </a:p>
        </p:txBody>
      </p:sp>
      <p:sp>
        <p:nvSpPr>
          <p:cNvPr id="10" name="Marcador de texto 8">
            <a:extLst>
              <a:ext uri="{FF2B5EF4-FFF2-40B4-BE49-F238E27FC236}">
                <a16:creationId xmlns="" xmlns:a16="http://schemas.microsoft.com/office/drawing/2014/main" id="{A3AE725E-55EE-31E6-20CB-36CABDEBDF94}"/>
              </a:ext>
            </a:extLst>
          </p:cNvPr>
          <p:cNvSpPr>
            <a:spLocks noGrp="1"/>
          </p:cNvSpPr>
          <p:nvPr>
            <p:ph type="body" sz="quarter" idx="13" hasCustomPrompt="1"/>
          </p:nvPr>
        </p:nvSpPr>
        <p:spPr>
          <a:xfrm>
            <a:off x="1381736" y="2256087"/>
            <a:ext cx="7848857" cy="2914722"/>
          </a:xfrm>
          <a:prstGeom prst="rect">
            <a:avLst/>
          </a:prstGeom>
        </p:spPr>
        <p:txBody>
          <a:bodyPr/>
          <a:lstStyle>
            <a:lvl1pPr marL="0" indent="0">
              <a:buNone/>
              <a:defRPr sz="10000" b="0" i="0">
                <a:solidFill>
                  <a:schemeClr val="bg2">
                    <a:lumMod val="25000"/>
                  </a:schemeClr>
                </a:solidFill>
                <a:latin typeface="TITILLIUMMAPS29L-400WT" pitchFamily="2" charset="77"/>
              </a:defRPr>
            </a:lvl1pPr>
          </a:lstStyle>
          <a:p>
            <a:pPr lvl="0"/>
            <a:r>
              <a:rPr lang="es-419"/>
              <a:t>Presentation Title</a:t>
            </a:r>
          </a:p>
        </p:txBody>
      </p:sp>
      <p:sp>
        <p:nvSpPr>
          <p:cNvPr id="7" name="Marcador de texto 8">
            <a:extLst>
              <a:ext uri="{FF2B5EF4-FFF2-40B4-BE49-F238E27FC236}">
                <a16:creationId xmlns="" xmlns:a16="http://schemas.microsoft.com/office/drawing/2014/main" id="{C4910D0B-6845-A5C1-E96B-DCD17695CE4A}"/>
              </a:ext>
            </a:extLst>
          </p:cNvPr>
          <p:cNvSpPr>
            <a:spLocks noGrp="1"/>
          </p:cNvSpPr>
          <p:nvPr>
            <p:ph type="body" sz="quarter" idx="20" hasCustomPrompt="1"/>
          </p:nvPr>
        </p:nvSpPr>
        <p:spPr>
          <a:xfrm>
            <a:off x="6904665" y="8347488"/>
            <a:ext cx="15933032" cy="4188095"/>
          </a:xfrm>
          <a:prstGeom prst="rect">
            <a:avLst/>
          </a:prstGeom>
        </p:spPr>
        <p:txBody>
          <a:bodyPr/>
          <a:lstStyle>
            <a:lvl1pPr marL="0" indent="0">
              <a:lnSpc>
                <a:spcPts val="4500"/>
              </a:lnSpc>
              <a:buNone/>
              <a:defRPr sz="4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6" name="Imagen 5">
            <a:extLst>
              <a:ext uri="{FF2B5EF4-FFF2-40B4-BE49-F238E27FC236}">
                <a16:creationId xmlns="" xmlns:a16="http://schemas.microsoft.com/office/drawing/2014/main" id="{5F545696-E65A-72B4-EAD5-2055051E659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8" name="Marcador de pie de página 19">
            <a:extLst>
              <a:ext uri="{FF2B5EF4-FFF2-40B4-BE49-F238E27FC236}">
                <a16:creationId xmlns="" xmlns:a16="http://schemas.microsoft.com/office/drawing/2014/main" id="{2F9F3E78-4243-5E5C-2685-0C3B1425EF04}"/>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314254464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Basic">
    <p:spTree>
      <p:nvGrpSpPr>
        <p:cNvPr id="1" name=""/>
        <p:cNvGrpSpPr/>
        <p:nvPr/>
      </p:nvGrpSpPr>
      <p:grpSpPr>
        <a:xfrm>
          <a:off x="0" y="0"/>
          <a:ext cx="0" cy="0"/>
          <a:chOff x="0" y="0"/>
          <a:chExt cx="0" cy="0"/>
        </a:xfrm>
      </p:grpSpPr>
      <p:sp>
        <p:nvSpPr>
          <p:cNvPr id="4" name="Rectángulo redondeado 3">
            <a:extLst>
              <a:ext uri="{FF2B5EF4-FFF2-40B4-BE49-F238E27FC236}">
                <a16:creationId xmlns="" xmlns:a16="http://schemas.microsoft.com/office/drawing/2014/main" id="{11B26958-410C-928D-2272-26941F451BF0}"/>
              </a:ext>
            </a:extLst>
          </p:cNvPr>
          <p:cNvSpPr/>
          <p:nvPr userDrawn="1"/>
        </p:nvSpPr>
        <p:spPr>
          <a:xfrm>
            <a:off x="672301" y="1918447"/>
            <a:ext cx="7115175" cy="10506635"/>
          </a:xfrm>
          <a:prstGeom prst="roundRect">
            <a:avLst>
              <a:gd name="adj" fmla="val 6269"/>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Rectángulo redondeado 7">
            <a:extLst>
              <a:ext uri="{FF2B5EF4-FFF2-40B4-BE49-F238E27FC236}">
                <a16:creationId xmlns="" xmlns:a16="http://schemas.microsoft.com/office/drawing/2014/main" id="{9DDD7C09-608C-8C80-B065-8B2FFBB56996}"/>
              </a:ext>
            </a:extLst>
          </p:cNvPr>
          <p:cNvSpPr/>
          <p:nvPr userDrawn="1"/>
        </p:nvSpPr>
        <p:spPr>
          <a:xfrm>
            <a:off x="8634412" y="1918447"/>
            <a:ext cx="7115175" cy="10506635"/>
          </a:xfrm>
          <a:prstGeom prst="roundRect">
            <a:avLst>
              <a:gd name="adj" fmla="val 6269"/>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Rectángulo redondeado 8">
            <a:extLst>
              <a:ext uri="{FF2B5EF4-FFF2-40B4-BE49-F238E27FC236}">
                <a16:creationId xmlns="" xmlns:a16="http://schemas.microsoft.com/office/drawing/2014/main" id="{B9FE35CE-3579-B4B2-AF08-77658E2B867A}"/>
              </a:ext>
            </a:extLst>
          </p:cNvPr>
          <p:cNvSpPr/>
          <p:nvPr userDrawn="1"/>
        </p:nvSpPr>
        <p:spPr>
          <a:xfrm>
            <a:off x="16596524" y="1918447"/>
            <a:ext cx="7115175" cy="10506635"/>
          </a:xfrm>
          <a:prstGeom prst="roundRect">
            <a:avLst>
              <a:gd name="adj" fmla="val 6269"/>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Marcador de texto 8">
            <a:extLst>
              <a:ext uri="{FF2B5EF4-FFF2-40B4-BE49-F238E27FC236}">
                <a16:creationId xmlns="" xmlns:a16="http://schemas.microsoft.com/office/drawing/2014/main" id="{3C448E6D-40CF-B7A3-DE75-A5B526573DD9}"/>
              </a:ext>
            </a:extLst>
          </p:cNvPr>
          <p:cNvSpPr>
            <a:spLocks noGrp="1"/>
          </p:cNvSpPr>
          <p:nvPr>
            <p:ph type="body" sz="quarter" idx="13" hasCustomPrompt="1"/>
          </p:nvPr>
        </p:nvSpPr>
        <p:spPr>
          <a:xfrm>
            <a:off x="1207525"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3" name="Marcador de texto 8">
            <a:extLst>
              <a:ext uri="{FF2B5EF4-FFF2-40B4-BE49-F238E27FC236}">
                <a16:creationId xmlns="" xmlns:a16="http://schemas.microsoft.com/office/drawing/2014/main" id="{74E65F4F-860E-FB02-17FC-428D5B8CE0C0}"/>
              </a:ext>
            </a:extLst>
          </p:cNvPr>
          <p:cNvSpPr>
            <a:spLocks noGrp="1"/>
          </p:cNvSpPr>
          <p:nvPr>
            <p:ph type="body" sz="quarter" idx="16" hasCustomPrompt="1"/>
          </p:nvPr>
        </p:nvSpPr>
        <p:spPr>
          <a:xfrm>
            <a:off x="9104193"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5" name="Marcador de texto 8">
            <a:extLst>
              <a:ext uri="{FF2B5EF4-FFF2-40B4-BE49-F238E27FC236}">
                <a16:creationId xmlns="" xmlns:a16="http://schemas.microsoft.com/office/drawing/2014/main" id="{C0DA4B3E-78E4-F41A-A554-33FC4A33FFC2}"/>
              </a:ext>
            </a:extLst>
          </p:cNvPr>
          <p:cNvSpPr>
            <a:spLocks noGrp="1"/>
          </p:cNvSpPr>
          <p:nvPr>
            <p:ph type="body" sz="quarter" idx="17" hasCustomPrompt="1"/>
          </p:nvPr>
        </p:nvSpPr>
        <p:spPr>
          <a:xfrm>
            <a:off x="17292199" y="253162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8" name="Marcador de texto 8">
            <a:extLst>
              <a:ext uri="{FF2B5EF4-FFF2-40B4-BE49-F238E27FC236}">
                <a16:creationId xmlns="" xmlns:a16="http://schemas.microsoft.com/office/drawing/2014/main" id="{E82940A0-3D4F-EB53-FCC7-2230ECBCBD0F}"/>
              </a:ext>
            </a:extLst>
          </p:cNvPr>
          <p:cNvSpPr>
            <a:spLocks noGrp="1"/>
          </p:cNvSpPr>
          <p:nvPr>
            <p:ph type="body" sz="quarter" idx="18" hasCustomPrompt="1"/>
          </p:nvPr>
        </p:nvSpPr>
        <p:spPr>
          <a:xfrm>
            <a:off x="1296150" y="4637569"/>
            <a:ext cx="5706549" cy="7159983"/>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9" name="Marcador de texto 8">
            <a:extLst>
              <a:ext uri="{FF2B5EF4-FFF2-40B4-BE49-F238E27FC236}">
                <a16:creationId xmlns="" xmlns:a16="http://schemas.microsoft.com/office/drawing/2014/main" id="{EF29851C-4134-99AE-F05B-90BFC28D61EA}"/>
              </a:ext>
            </a:extLst>
          </p:cNvPr>
          <p:cNvSpPr>
            <a:spLocks noGrp="1"/>
          </p:cNvSpPr>
          <p:nvPr>
            <p:ph type="body" sz="quarter" idx="19" hasCustomPrompt="1"/>
          </p:nvPr>
        </p:nvSpPr>
        <p:spPr>
          <a:xfrm>
            <a:off x="9180524" y="4637569"/>
            <a:ext cx="5706549" cy="7159983"/>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20" name="Marcador de texto 8">
            <a:extLst>
              <a:ext uri="{FF2B5EF4-FFF2-40B4-BE49-F238E27FC236}">
                <a16:creationId xmlns="" xmlns:a16="http://schemas.microsoft.com/office/drawing/2014/main" id="{5026DD43-DEAD-E314-B6E9-49BEC15E5378}"/>
              </a:ext>
            </a:extLst>
          </p:cNvPr>
          <p:cNvSpPr>
            <a:spLocks noGrp="1"/>
          </p:cNvSpPr>
          <p:nvPr>
            <p:ph type="body" sz="quarter" idx="20" hasCustomPrompt="1"/>
          </p:nvPr>
        </p:nvSpPr>
        <p:spPr>
          <a:xfrm>
            <a:off x="17286056" y="4637569"/>
            <a:ext cx="5706549" cy="7159983"/>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1" name="Marcador de pie de página 19">
            <a:extLst>
              <a:ext uri="{FF2B5EF4-FFF2-40B4-BE49-F238E27FC236}">
                <a16:creationId xmlns="" xmlns:a16="http://schemas.microsoft.com/office/drawing/2014/main" id="{C2E3020A-CC46-1BDC-FE56-FB7C0EFB26E7}"/>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2799254704"/>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Imatge" descr="Imatge">
            <a:extLst>
              <a:ext uri="{FF2B5EF4-FFF2-40B4-BE49-F238E27FC236}">
                <a16:creationId xmlns="" xmlns:a16="http://schemas.microsoft.com/office/drawing/2014/main" id="{88C9D5C0-F9DE-C5A7-18DB-22B64C4B18F8}"/>
              </a:ext>
            </a:extLst>
          </p:cNvPr>
          <p:cNvPicPr>
            <a:picLocks noChangeAspect="1"/>
          </p:cNvPicPr>
          <p:nvPr userDrawn="1"/>
        </p:nvPicPr>
        <p:blipFill>
          <a:blip r:embed="rId53"/>
          <a:stretch>
            <a:fillRect/>
          </a:stretch>
        </p:blipFill>
        <p:spPr>
          <a:xfrm>
            <a:off x="672301" y="564088"/>
            <a:ext cx="3794738" cy="706937"/>
          </a:xfrm>
          <a:prstGeom prst="rect">
            <a:avLst/>
          </a:prstGeom>
          <a:ln w="12700">
            <a:miter lim="400000"/>
          </a:ln>
        </p:spPr>
      </p:pic>
      <p:sp>
        <p:nvSpPr>
          <p:cNvPr id="20" name="Marcador de pie de página 19">
            <a:extLst>
              <a:ext uri="{FF2B5EF4-FFF2-40B4-BE49-F238E27FC236}">
                <a16:creationId xmlns="" xmlns:a16="http://schemas.microsoft.com/office/drawing/2014/main" id="{1892943A-5211-4DC5-CBEC-5C3E35A17268}"/>
              </a:ext>
            </a:extLst>
          </p:cNvPr>
          <p:cNvSpPr>
            <a:spLocks noGrp="1"/>
          </p:cNvSpPr>
          <p:nvPr>
            <p:ph type="ftr" sz="quarter" idx="3"/>
          </p:nvPr>
        </p:nvSpPr>
        <p:spPr>
          <a:xfrm>
            <a:off x="672300" y="12712700"/>
            <a:ext cx="18385721"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n-US"/>
              <a:t>A flagship initiative on skills for sustainable construction |</a:t>
            </a:r>
            <a:r>
              <a:rPr lang="es-419"/>
              <a:t> Florence KUIJL | 12 </a:t>
            </a:r>
            <a:r>
              <a:rPr lang="es-419" err="1"/>
              <a:t>September</a:t>
            </a:r>
            <a:r>
              <a:rPr lang="es-419"/>
              <a:t> 2024</a:t>
            </a:r>
          </a:p>
        </p:txBody>
      </p:sp>
    </p:spTree>
    <p:extLst>
      <p:ext uri="{BB962C8B-B14F-4D97-AF65-F5344CB8AC3E}">
        <p14:creationId xmlns:p14="http://schemas.microsoft.com/office/powerpoint/2010/main" val="309464254"/>
      </p:ext>
    </p:extLst>
  </p:cSld>
  <p:clrMap bg1="lt1" tx1="dk1" bg2="lt2" tx2="dk2" accent1="accent1" accent2="accent2" accent3="accent3" accent4="accent4" accent5="accent5" accent6="accent6" hlink="hlink" folHlink="folHlink"/>
  <p:sldLayoutIdLst>
    <p:sldLayoutId id="2147483748" r:id="rId1"/>
    <p:sldLayoutId id="2147483768" r:id="rId2"/>
    <p:sldLayoutId id="2147483769" r:id="rId3"/>
    <p:sldLayoutId id="2147483770" r:id="rId4"/>
    <p:sldLayoutId id="2147483771" r:id="rId5"/>
    <p:sldLayoutId id="2147483747" r:id="rId6"/>
    <p:sldLayoutId id="2147483732" r:id="rId7"/>
    <p:sldLayoutId id="2147483749" r:id="rId8"/>
    <p:sldLayoutId id="2147483728" r:id="rId9"/>
    <p:sldLayoutId id="2147483762" r:id="rId10"/>
    <p:sldLayoutId id="2147483739" r:id="rId11"/>
    <p:sldLayoutId id="2147483753" r:id="rId12"/>
    <p:sldLayoutId id="2147483761" r:id="rId13"/>
    <p:sldLayoutId id="2147483740" r:id="rId14"/>
    <p:sldLayoutId id="2147483716" r:id="rId15"/>
    <p:sldLayoutId id="2147483754" r:id="rId16"/>
    <p:sldLayoutId id="2147483720" r:id="rId17"/>
    <p:sldLayoutId id="2147483721" r:id="rId18"/>
    <p:sldLayoutId id="2147483722" r:id="rId19"/>
    <p:sldLayoutId id="2147483731" r:id="rId20"/>
    <p:sldLayoutId id="2147483744" r:id="rId21"/>
    <p:sldLayoutId id="2147483760" r:id="rId22"/>
    <p:sldLayoutId id="2147483735" r:id="rId23"/>
    <p:sldLayoutId id="2147483758" r:id="rId24"/>
    <p:sldLayoutId id="2147483730" r:id="rId25"/>
    <p:sldLayoutId id="2147483746" r:id="rId26"/>
    <p:sldLayoutId id="2147483733" r:id="rId27"/>
    <p:sldLayoutId id="2147483751" r:id="rId28"/>
    <p:sldLayoutId id="2147483729" r:id="rId29"/>
    <p:sldLayoutId id="2147483745" r:id="rId30"/>
    <p:sldLayoutId id="2147483734" r:id="rId31"/>
    <p:sldLayoutId id="2147483759" r:id="rId32"/>
    <p:sldLayoutId id="2147483710" r:id="rId33"/>
    <p:sldLayoutId id="2147483757" r:id="rId34"/>
    <p:sldLayoutId id="2147483725" r:id="rId35"/>
    <p:sldLayoutId id="2147483736" r:id="rId36"/>
    <p:sldLayoutId id="2147483715" r:id="rId37"/>
    <p:sldLayoutId id="2147483717" r:id="rId38"/>
    <p:sldLayoutId id="2147483711" r:id="rId39"/>
    <p:sldLayoutId id="2147483756" r:id="rId40"/>
    <p:sldLayoutId id="2147483727" r:id="rId41"/>
    <p:sldLayoutId id="2147483741" r:id="rId42"/>
    <p:sldLayoutId id="2147483713" r:id="rId43"/>
    <p:sldLayoutId id="2147483718" r:id="rId44"/>
    <p:sldLayoutId id="2147483712" r:id="rId45"/>
    <p:sldLayoutId id="2147483755" r:id="rId46"/>
    <p:sldLayoutId id="2147483726" r:id="rId47"/>
    <p:sldLayoutId id="2147483742" r:id="rId48"/>
    <p:sldLayoutId id="2147483714" r:id="rId49"/>
    <p:sldLayoutId id="2147483719" r:id="rId50"/>
    <p:sldLayoutId id="2147483709" r:id="rId5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s://www.knuba.edu.ua/tkachenko-t-m/" TargetMode="External"/><Relationship Id="rId7" Type="http://schemas.openxmlformats.org/officeDocument/2006/relationships/image" Target="../media/image14.jpg"/><Relationship Id="rId2" Type="http://schemas.openxmlformats.org/officeDocument/2006/relationships/hyperlink" Target="https://www.linkedin.com/in/tetiana-tkachenko-7014042b1/" TargetMode="Externa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hyperlink" Target="https://www.linkedin.com/in/tetyana-kashchenko-33b9374a" TargetMode="External"/><Relationship Id="rId4" Type="http://schemas.openxmlformats.org/officeDocument/2006/relationships/hyperlink" Target="https://www.linkedin.com/in/alexey-shkuratov-a1218a7a"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close-up of a logo&#10;&#10;AI-generated content may be incorrect.">
            <a:extLst>
              <a:ext uri="{FF2B5EF4-FFF2-40B4-BE49-F238E27FC236}">
                <a16:creationId xmlns="" xmlns:a16="http://schemas.microsoft.com/office/drawing/2014/main" id="{EBB054AA-0312-F7ED-2AF2-EF3FEA5C2F60}"/>
              </a:ext>
            </a:extLst>
          </p:cNvPr>
          <p:cNvPicPr>
            <a:picLocks noChangeAspect="1"/>
          </p:cNvPicPr>
          <p:nvPr/>
        </p:nvPicPr>
        <p:blipFill>
          <a:blip r:embed="rId2"/>
          <a:stretch>
            <a:fillRect/>
          </a:stretch>
        </p:blipFill>
        <p:spPr>
          <a:xfrm>
            <a:off x="204506" y="8129493"/>
            <a:ext cx="11422841" cy="5211671"/>
          </a:xfrm>
          <a:prstGeom prst="rect">
            <a:avLst/>
          </a:prstGeom>
        </p:spPr>
      </p:pic>
      <p:pic>
        <p:nvPicPr>
          <p:cNvPr id="6" name="Picture 17" descr="A group of squares on a black background&#10;&#10;AI-generated content may be incorrect.">
            <a:extLst>
              <a:ext uri="{FF2B5EF4-FFF2-40B4-BE49-F238E27FC236}">
                <a16:creationId xmlns="" xmlns:a16="http://schemas.microsoft.com/office/drawing/2014/main" id="{2786DA5D-7210-6FC4-E126-60E8ADDC58A2}"/>
              </a:ext>
            </a:extLst>
          </p:cNvPr>
          <p:cNvPicPr>
            <a:picLocks noChangeAspect="1"/>
          </p:cNvPicPr>
          <p:nvPr/>
        </p:nvPicPr>
        <p:blipFill>
          <a:blip r:embed="rId3"/>
          <a:stretch>
            <a:fillRect/>
          </a:stretch>
        </p:blipFill>
        <p:spPr>
          <a:xfrm>
            <a:off x="11236916" y="2863331"/>
            <a:ext cx="12539297" cy="10272467"/>
          </a:xfrm>
          <a:prstGeom prst="rect">
            <a:avLst/>
          </a:prstGeom>
        </p:spPr>
      </p:pic>
      <p:sp>
        <p:nvSpPr>
          <p:cNvPr id="7" name="Rounded Rectangle 18">
            <a:extLst>
              <a:ext uri="{FF2B5EF4-FFF2-40B4-BE49-F238E27FC236}">
                <a16:creationId xmlns="" xmlns:a16="http://schemas.microsoft.com/office/drawing/2014/main" id="{64EE5E7F-5F9B-7EBD-2421-F08A79345CC3}"/>
              </a:ext>
            </a:extLst>
          </p:cNvPr>
          <p:cNvSpPr/>
          <p:nvPr/>
        </p:nvSpPr>
        <p:spPr>
          <a:xfrm>
            <a:off x="850900" y="2954948"/>
            <a:ext cx="10016022" cy="5211671"/>
          </a:xfrm>
          <a:prstGeom prst="roundRect">
            <a:avLst/>
          </a:prstGeom>
          <a:solidFill>
            <a:srgbClr val="79C4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4000" dirty="0" smtClean="0">
                <a:latin typeface="Trebuchet MS" panose="020B0603020202020204" pitchFamily="34" charset="0"/>
              </a:rPr>
              <a:t>ЗЕЛЕНЕ </a:t>
            </a:r>
            <a:r>
              <a:rPr lang="ru-RU" sz="4000" dirty="0">
                <a:latin typeface="Trebuchet MS" panose="020B0603020202020204" pitchFamily="34" charset="0"/>
              </a:rPr>
              <a:t>БУДІВНИЦТВО ЯК КОНЦЕПЦІЯ ЕКОЛОГІЧНОГО </a:t>
            </a:r>
            <a:r>
              <a:rPr lang="ru-RU" sz="4000" dirty="0" smtClean="0">
                <a:latin typeface="Trebuchet MS" panose="020B0603020202020204" pitchFamily="34" charset="0"/>
              </a:rPr>
              <a:t> ТА КЛІМАТОСТІЙКОГО</a:t>
            </a:r>
          </a:p>
          <a:p>
            <a:pPr algn="ctr"/>
            <a:r>
              <a:rPr lang="ru-RU" sz="4000" dirty="0" smtClean="0">
                <a:latin typeface="Trebuchet MS" panose="020B0603020202020204" pitchFamily="34" charset="0"/>
              </a:rPr>
              <a:t>БУДІВНИЦТВА</a:t>
            </a:r>
            <a:endParaRPr lang="en-GB" sz="4000" dirty="0">
              <a:latin typeface="Trebuchet MS" panose="020B0603020202020204" pitchFamily="34" charset="0"/>
            </a:endParaRPr>
          </a:p>
          <a:p>
            <a:pPr algn="ctr"/>
            <a:endParaRPr lang="ru-RU" sz="3000" dirty="0" smtClean="0">
              <a:latin typeface="Trebuchet MS" panose="020B0603020202020204" pitchFamily="34" charset="0"/>
            </a:endParaRPr>
          </a:p>
          <a:p>
            <a:pPr algn="ctr"/>
            <a:endParaRPr lang="uk-UA" sz="3000" dirty="0" smtClean="0">
              <a:latin typeface="Trebuchet MS" panose="020B0603020202020204" pitchFamily="34" charset="0"/>
            </a:endParaRPr>
          </a:p>
        </p:txBody>
      </p:sp>
      <p:pic>
        <p:nvPicPr>
          <p:cNvPr id="8" name="Picture 20" descr="A black background with white text&#10;&#10;AI-generated content may be incorrect.">
            <a:extLst>
              <a:ext uri="{FF2B5EF4-FFF2-40B4-BE49-F238E27FC236}">
                <a16:creationId xmlns="" xmlns:a16="http://schemas.microsoft.com/office/drawing/2014/main" id="{98F5AC2B-FF4E-337C-CDFD-950787D38E0A}"/>
              </a:ext>
            </a:extLst>
          </p:cNvPr>
          <p:cNvPicPr>
            <a:picLocks noChangeAspect="1"/>
          </p:cNvPicPr>
          <p:nvPr/>
        </p:nvPicPr>
        <p:blipFill>
          <a:blip r:embed="rId4"/>
          <a:stretch>
            <a:fillRect/>
          </a:stretch>
        </p:blipFill>
        <p:spPr>
          <a:xfrm>
            <a:off x="696563" y="-450243"/>
            <a:ext cx="22672451" cy="3199825"/>
          </a:xfrm>
          <a:prstGeom prst="rect">
            <a:avLst/>
          </a:prstGeom>
        </p:spPr>
      </p:pic>
    </p:spTree>
    <p:extLst>
      <p:ext uri="{BB962C8B-B14F-4D97-AF65-F5344CB8AC3E}">
        <p14:creationId xmlns:p14="http://schemas.microsoft.com/office/powerpoint/2010/main" val="324606507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9308" y="2713536"/>
            <a:ext cx="22362587" cy="1941218"/>
          </a:xfrm>
        </p:spPr>
        <p:txBody>
          <a:bodyPr/>
          <a:lstStyle/>
          <a:p>
            <a:pPr>
              <a:lnSpc>
                <a:spcPct val="100000"/>
              </a:lnSpc>
            </a:pPr>
            <a:r>
              <a:rPr lang="uk-UA" sz="4500" b="1" dirty="0"/>
              <a:t>Модуль 1. </a:t>
            </a:r>
            <a:r>
              <a:rPr lang="en-US" sz="4500" b="1" dirty="0" smtClean="0"/>
              <a:t> </a:t>
            </a:r>
            <a:r>
              <a:rPr lang="uk-UA" sz="4500" b="1" dirty="0" smtClean="0"/>
              <a:t>Загальні </a:t>
            </a:r>
            <a:r>
              <a:rPr lang="uk-UA" sz="4500" b="1" dirty="0"/>
              <a:t>підходи та рамкові принципи зеленого будівництва</a:t>
            </a:r>
            <a:r>
              <a:rPr lang="uk-UA" sz="5000" b="1" dirty="0" smtClean="0"/>
              <a:t>.</a:t>
            </a:r>
            <a:r>
              <a:rPr lang="uk-UA" sz="9600" b="1" dirty="0"/>
              <a:t> </a:t>
            </a:r>
            <a:r>
              <a:rPr lang="en-US" sz="9600" b="1" dirty="0" smtClean="0"/>
              <a:t/>
            </a:r>
            <a:br>
              <a:rPr lang="en-US" sz="9600" b="1" dirty="0" smtClean="0"/>
            </a:br>
            <a:r>
              <a:rPr lang="en-US" sz="9600" b="1" dirty="0"/>
              <a:t/>
            </a:r>
            <a:br>
              <a:rPr lang="en-US" sz="9600" b="1" dirty="0"/>
            </a:br>
            <a:r>
              <a:rPr lang="en-US" sz="9600" b="1" dirty="0" smtClean="0"/>
              <a:t/>
            </a:r>
            <a:br>
              <a:rPr lang="en-US" sz="9600" b="1" dirty="0" smtClean="0"/>
            </a:br>
            <a:endParaRPr lang="uk-UA" sz="5000" b="1" dirty="0"/>
          </a:p>
        </p:txBody>
      </p:sp>
      <p:sp>
        <p:nvSpPr>
          <p:cNvPr id="3" name="Текст 2"/>
          <p:cNvSpPr>
            <a:spLocks noGrp="1"/>
          </p:cNvSpPr>
          <p:nvPr>
            <p:ph type="body" sz="quarter" idx="20"/>
          </p:nvPr>
        </p:nvSpPr>
        <p:spPr>
          <a:xfrm>
            <a:off x="1219308" y="4239615"/>
            <a:ext cx="22237591" cy="2016250"/>
          </a:xfrm>
        </p:spPr>
        <p:txBody>
          <a:bodyPr/>
          <a:lstStyle/>
          <a:p>
            <a:r>
              <a:rPr lang="uk-UA" dirty="0"/>
              <a:t>	</a:t>
            </a:r>
            <a:r>
              <a:rPr lang="uk-UA" b="1" dirty="0"/>
              <a:t>Лекція 1.1.</a:t>
            </a:r>
            <a:r>
              <a:rPr lang="uk-UA" dirty="0"/>
              <a:t> Загальні поняття про Цілі сталого розвитку та роль будівництва у їхньому досягненні.</a:t>
            </a:r>
          </a:p>
          <a:p>
            <a:r>
              <a:rPr lang="uk-UA" dirty="0"/>
              <a:t>	</a:t>
            </a:r>
            <a:r>
              <a:rPr lang="uk-UA" b="1" dirty="0"/>
              <a:t>Лекція 1.2.</a:t>
            </a:r>
            <a:r>
              <a:rPr lang="uk-UA" dirty="0"/>
              <a:t> Урбанізація як основний виклик екологічному будівництву. Історія та проблеми </a:t>
            </a:r>
            <a:r>
              <a:rPr lang="uk-UA" dirty="0" smtClean="0"/>
              <a:t>сталого </a:t>
            </a:r>
            <a:r>
              <a:rPr lang="uk-UA" dirty="0"/>
              <a:t>розвитку.</a:t>
            </a:r>
          </a:p>
          <a:p>
            <a:r>
              <a:rPr lang="uk-UA" dirty="0"/>
              <a:t>	</a:t>
            </a:r>
            <a:r>
              <a:rPr lang="uk-UA" b="1" dirty="0"/>
              <a:t>Лекція 1.3</a:t>
            </a:r>
            <a:r>
              <a:rPr lang="uk-UA" dirty="0"/>
              <a:t>. </a:t>
            </a:r>
            <a:r>
              <a:rPr lang="uk-UA" dirty="0" err="1"/>
              <a:t>Відеоекологія</a:t>
            </a:r>
            <a:r>
              <a:rPr lang="uk-UA" dirty="0"/>
              <a:t>. Створення візуального середовища і його роль у сталому розвитку суспільства</a:t>
            </a:r>
            <a:r>
              <a:rPr lang="uk-UA" dirty="0" smtClean="0"/>
              <a:t>.</a:t>
            </a:r>
            <a:endParaRPr lang="en-US" dirty="0" smtClean="0"/>
          </a:p>
          <a:p>
            <a:endParaRPr lang="en-US" dirty="0"/>
          </a:p>
          <a:p>
            <a:r>
              <a:rPr lang="uk-UA" b="1" dirty="0" smtClean="0"/>
              <a:t>. </a:t>
            </a:r>
            <a:endParaRPr lang="uk-UA" dirty="0"/>
          </a:p>
          <a:p>
            <a:r>
              <a:rPr lang="uk-UA" b="1" dirty="0" smtClean="0"/>
              <a:t>	Лекція 2.1. </a:t>
            </a:r>
            <a:r>
              <a:rPr lang="uk-UA" dirty="0" smtClean="0"/>
              <a:t>Концепція енергоефективного будівництва. Від енергоефективного будинку до </a:t>
            </a:r>
            <a:r>
              <a:rPr lang="uk-UA" dirty="0" err="1" smtClean="0"/>
              <a:t>просьюмерського</a:t>
            </a:r>
            <a:r>
              <a:rPr lang="uk-UA" dirty="0" smtClean="0"/>
              <a:t> будинку «Енергія +».</a:t>
            </a:r>
          </a:p>
          <a:p>
            <a:r>
              <a:rPr lang="uk-UA" dirty="0" smtClean="0"/>
              <a:t>	</a:t>
            </a:r>
            <a:r>
              <a:rPr lang="uk-UA" b="1" dirty="0" smtClean="0"/>
              <a:t>Лекція 2.2.</a:t>
            </a:r>
            <a:r>
              <a:rPr lang="uk-UA" dirty="0" smtClean="0"/>
              <a:t> Зелені конструкції як комплексне рішення для розв’язання економічних, екологічних і соціальних задач. </a:t>
            </a:r>
            <a:endParaRPr lang="en-US" dirty="0" smtClean="0"/>
          </a:p>
          <a:p>
            <a:r>
              <a:rPr lang="en-US" dirty="0"/>
              <a:t> </a:t>
            </a:r>
            <a:r>
              <a:rPr lang="en-US" dirty="0" smtClean="0"/>
              <a:t>                              </a:t>
            </a:r>
            <a:r>
              <a:rPr lang="uk-UA" dirty="0" smtClean="0"/>
              <a:t>Приклади впровадження у сучасному будівництві.</a:t>
            </a:r>
          </a:p>
          <a:p>
            <a:r>
              <a:rPr lang="uk-UA" dirty="0"/>
              <a:t>	</a:t>
            </a:r>
            <a:r>
              <a:rPr lang="uk-UA" b="1" dirty="0"/>
              <a:t>Лекція 2.3.</a:t>
            </a:r>
            <a:r>
              <a:rPr lang="uk-UA" dirty="0"/>
              <a:t> Внутрішнє озеленення як засіб оздоровлення внутрішнього середовища</a:t>
            </a:r>
            <a:r>
              <a:rPr lang="uk-UA" dirty="0" smtClean="0"/>
              <a:t>.</a:t>
            </a:r>
            <a:endParaRPr lang="en-US" dirty="0" smtClean="0"/>
          </a:p>
          <a:p>
            <a:r>
              <a:rPr lang="en-US" dirty="0"/>
              <a:t> </a:t>
            </a:r>
            <a:r>
              <a:rPr lang="en-US" dirty="0" smtClean="0"/>
              <a:t>                              </a:t>
            </a:r>
            <a:r>
              <a:rPr lang="uk-UA" dirty="0" smtClean="0"/>
              <a:t>Приклади </a:t>
            </a:r>
            <a:r>
              <a:rPr lang="uk-UA" dirty="0"/>
              <a:t>створення та використання у інтер’єрах різних типів.</a:t>
            </a:r>
          </a:p>
          <a:p>
            <a:r>
              <a:rPr lang="uk-UA" dirty="0"/>
              <a:t> </a:t>
            </a:r>
          </a:p>
          <a:p>
            <a:r>
              <a:rPr lang="en-US" dirty="0"/>
              <a:t> </a:t>
            </a:r>
            <a:endParaRPr lang="uk-UA" dirty="0"/>
          </a:p>
          <a:p>
            <a:r>
              <a:rPr lang="uk-UA" dirty="0"/>
              <a:t>	</a:t>
            </a:r>
            <a:r>
              <a:rPr lang="uk-UA" b="1" dirty="0"/>
              <a:t>Лекція 3.1</a:t>
            </a:r>
            <a:r>
              <a:rPr lang="uk-UA" dirty="0"/>
              <a:t>. Зелені стандарти у світі та в Україні. Можливості застосування та перспективи впровадження.</a:t>
            </a:r>
          </a:p>
          <a:p>
            <a:r>
              <a:rPr lang="uk-UA" dirty="0"/>
              <a:t>	</a:t>
            </a:r>
            <a:r>
              <a:rPr lang="uk-UA" b="1" dirty="0"/>
              <a:t>Лекція 3.2</a:t>
            </a:r>
            <a:r>
              <a:rPr lang="uk-UA" dirty="0"/>
              <a:t>. </a:t>
            </a:r>
            <a:r>
              <a:rPr lang="en-US" dirty="0"/>
              <a:t>ESG</a:t>
            </a:r>
            <a:r>
              <a:rPr lang="ru-RU" dirty="0"/>
              <a:t> – </a:t>
            </a:r>
            <a:r>
              <a:rPr lang="uk-UA" dirty="0"/>
              <a:t>принципи управління бізнесом для досягнення сталого будівництва. Вдали європейські та українські приклади.</a:t>
            </a:r>
          </a:p>
          <a:p>
            <a:r>
              <a:rPr lang="uk-UA" dirty="0"/>
              <a:t>	</a:t>
            </a:r>
            <a:r>
              <a:rPr lang="uk-UA" b="1" dirty="0"/>
              <a:t>Лекція 3.3</a:t>
            </a:r>
            <a:r>
              <a:rPr lang="uk-UA" dirty="0"/>
              <a:t>. Концепція </a:t>
            </a:r>
            <a:r>
              <a:rPr lang="uk-UA" dirty="0" err="1"/>
              <a:t>екоміста</a:t>
            </a:r>
            <a:r>
              <a:rPr lang="uk-UA" dirty="0"/>
              <a:t> для досягнення сталої урбанізації. </a:t>
            </a:r>
          </a:p>
          <a:p>
            <a:endParaRPr lang="uk-UA" dirty="0"/>
          </a:p>
          <a:p>
            <a:endParaRPr lang="uk-UA" dirty="0"/>
          </a:p>
        </p:txBody>
      </p:sp>
      <p:sp>
        <p:nvSpPr>
          <p:cNvPr id="4" name="Заголовок 1"/>
          <p:cNvSpPr txBox="1">
            <a:spLocks/>
          </p:cNvSpPr>
          <p:nvPr/>
        </p:nvSpPr>
        <p:spPr>
          <a:xfrm>
            <a:off x="1219308" y="2120550"/>
            <a:ext cx="17281880" cy="194121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8000" dirty="0" smtClean="0"/>
              <a:t>Модулі  та  лекції курсу</a:t>
            </a:r>
            <a:endParaRPr lang="uk-UA" sz="8000" dirty="0"/>
          </a:p>
        </p:txBody>
      </p:sp>
      <p:sp>
        <p:nvSpPr>
          <p:cNvPr id="5" name="Прямоугольник 4"/>
          <p:cNvSpPr/>
          <p:nvPr/>
        </p:nvSpPr>
        <p:spPr>
          <a:xfrm>
            <a:off x="1219308" y="6255865"/>
            <a:ext cx="22362587" cy="1477328"/>
          </a:xfrm>
          <a:prstGeom prst="rect">
            <a:avLst/>
          </a:prstGeom>
        </p:spPr>
        <p:txBody>
          <a:bodyPr wrap="square">
            <a:spAutoFit/>
          </a:bodyPr>
          <a:lstStyle/>
          <a:p>
            <a:r>
              <a:rPr lang="uk-UA" sz="4500" b="1" dirty="0">
                <a:solidFill>
                  <a:srgbClr val="4D4D4D"/>
                </a:solidFill>
                <a:latin typeface="TITILLIUMMAPS29L-400WT" pitchFamily="2" charset="77"/>
                <a:ea typeface="+mj-ea"/>
                <a:cs typeface="Calibri" panose="020F0502020204030204" pitchFamily="34" charset="0"/>
              </a:rPr>
              <a:t>Модуль 2. Інноваційні та прогресивні рішення сталого будівництва</a:t>
            </a:r>
            <a:br>
              <a:rPr lang="uk-UA" sz="4500" b="1" dirty="0">
                <a:solidFill>
                  <a:srgbClr val="4D4D4D"/>
                </a:solidFill>
                <a:latin typeface="TITILLIUMMAPS29L-400WT" pitchFamily="2" charset="77"/>
                <a:ea typeface="+mj-ea"/>
                <a:cs typeface="Calibri" panose="020F0502020204030204" pitchFamily="34" charset="0"/>
              </a:rPr>
            </a:br>
            <a:endParaRPr lang="uk-UA" sz="4500" b="1" dirty="0">
              <a:solidFill>
                <a:srgbClr val="4D4D4D"/>
              </a:solidFill>
              <a:latin typeface="TITILLIUMMAPS29L-400WT" pitchFamily="2" charset="77"/>
              <a:ea typeface="+mj-ea"/>
              <a:cs typeface="Calibri" panose="020F0502020204030204" pitchFamily="34" charset="0"/>
            </a:endParaRPr>
          </a:p>
        </p:txBody>
      </p:sp>
      <p:sp>
        <p:nvSpPr>
          <p:cNvPr id="6" name="Прямоугольник 5"/>
          <p:cNvSpPr/>
          <p:nvPr/>
        </p:nvSpPr>
        <p:spPr>
          <a:xfrm>
            <a:off x="1219307" y="10057015"/>
            <a:ext cx="18101879" cy="784830"/>
          </a:xfrm>
          <a:prstGeom prst="rect">
            <a:avLst/>
          </a:prstGeom>
        </p:spPr>
        <p:txBody>
          <a:bodyPr wrap="none">
            <a:spAutoFit/>
          </a:bodyPr>
          <a:lstStyle/>
          <a:p>
            <a:r>
              <a:rPr lang="uk-UA" sz="4500" b="1" dirty="0">
                <a:solidFill>
                  <a:srgbClr val="4D4D4D"/>
                </a:solidFill>
                <a:latin typeface="TITILLIUMMAPS29L-400WT" pitchFamily="2" charset="77"/>
                <a:ea typeface="+mj-ea"/>
                <a:cs typeface="Calibri" panose="020F0502020204030204" pitchFamily="34" charset="0"/>
              </a:rPr>
              <a:t>Модуль 3. Основні принципи і стандарти зеленого будівництва.</a:t>
            </a:r>
          </a:p>
        </p:txBody>
      </p:sp>
    </p:spTree>
    <p:extLst>
      <p:ext uri="{BB962C8B-B14F-4D97-AF65-F5344CB8AC3E}">
        <p14:creationId xmlns:p14="http://schemas.microsoft.com/office/powerpoint/2010/main" val="39959167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20"/>
          </p:nvPr>
        </p:nvSpPr>
        <p:spPr>
          <a:xfrm>
            <a:off x="5372100" y="3206153"/>
            <a:ext cx="18008601" cy="5325105"/>
          </a:xfrm>
        </p:spPr>
        <p:txBody>
          <a:bodyPr/>
          <a:lstStyle/>
          <a:p>
            <a:pPr>
              <a:lnSpc>
                <a:spcPct val="100000"/>
              </a:lnSpc>
            </a:pPr>
            <a:r>
              <a:rPr lang="uk-UA" sz="3500" b="1" dirty="0"/>
              <a:t>Тетяна </a:t>
            </a:r>
            <a:r>
              <a:rPr lang="uk-UA" sz="3500" b="1" dirty="0" smtClean="0"/>
              <a:t>ТКАЧЕНКО.</a:t>
            </a:r>
          </a:p>
          <a:p>
            <a:pPr>
              <a:lnSpc>
                <a:spcPct val="100000"/>
              </a:lnSpc>
            </a:pPr>
            <a:r>
              <a:rPr lang="uk-UA" sz="3500" dirty="0" smtClean="0"/>
              <a:t>Завідувачка </a:t>
            </a:r>
            <a:r>
              <a:rPr lang="uk-UA" sz="3500" dirty="0"/>
              <a:t>кафедри технологій захисту навколишнього середовища та охорони </a:t>
            </a:r>
            <a:r>
              <a:rPr lang="uk-UA" sz="3500" dirty="0" smtClean="0"/>
              <a:t>праці КНУБА </a:t>
            </a:r>
            <a:endParaRPr lang="uk-UA" sz="3500" dirty="0"/>
          </a:p>
          <a:p>
            <a:pPr>
              <a:lnSpc>
                <a:spcPct val="100000"/>
              </a:lnSpc>
            </a:pPr>
            <a:r>
              <a:rPr lang="uk-UA" sz="3500" u="sng" dirty="0" smtClean="0">
                <a:hlinkClick r:id="rId2"/>
              </a:rPr>
              <a:t>https</a:t>
            </a:r>
            <a:r>
              <a:rPr lang="uk-UA" sz="3500" u="sng" dirty="0">
                <a:hlinkClick r:id="rId2"/>
              </a:rPr>
              <a:t>://www.linkedin.com/in/tetiana-tkachenko-7014042b1/</a:t>
            </a:r>
            <a:r>
              <a:rPr lang="uk-UA" sz="3500" dirty="0"/>
              <a:t> </a:t>
            </a:r>
          </a:p>
          <a:p>
            <a:pPr>
              <a:lnSpc>
                <a:spcPct val="100000"/>
              </a:lnSpc>
            </a:pPr>
            <a:r>
              <a:rPr lang="uk-UA" sz="3500" u="sng" dirty="0">
                <a:hlinkClick r:id="rId3"/>
              </a:rPr>
              <a:t>https://www.knuba.edu.ua/tkachenko-t-m/</a:t>
            </a:r>
            <a:r>
              <a:rPr lang="uk-UA" sz="3500" dirty="0"/>
              <a:t> </a:t>
            </a:r>
          </a:p>
          <a:p>
            <a:pPr>
              <a:lnSpc>
                <a:spcPct val="100000"/>
              </a:lnSpc>
            </a:pPr>
            <a:endParaRPr lang="uk-UA" sz="3500" dirty="0" smtClean="0"/>
          </a:p>
          <a:p>
            <a:pPr>
              <a:lnSpc>
                <a:spcPct val="100000"/>
              </a:lnSpc>
            </a:pPr>
            <a:endParaRPr lang="uk-UA" sz="3500" dirty="0" smtClean="0"/>
          </a:p>
          <a:p>
            <a:pPr>
              <a:lnSpc>
                <a:spcPct val="100000"/>
              </a:lnSpc>
            </a:pPr>
            <a:r>
              <a:rPr lang="uk-UA" sz="3500" dirty="0" smtClean="0"/>
              <a:t>Олексій ШКУРАТОВ. </a:t>
            </a:r>
            <a:r>
              <a:rPr lang="uk-UA" sz="3500" dirty="0"/>
              <a:t>Перший проректор </a:t>
            </a:r>
            <a:r>
              <a:rPr lang="uk-UA" sz="3500" dirty="0" smtClean="0"/>
              <a:t>КНУБА</a:t>
            </a:r>
          </a:p>
          <a:p>
            <a:pPr>
              <a:lnSpc>
                <a:spcPct val="100000"/>
              </a:lnSpc>
            </a:pPr>
            <a:r>
              <a:rPr lang="uk-UA" sz="3500" u="sng" dirty="0" smtClean="0">
                <a:hlinkClick r:id="rId4"/>
              </a:rPr>
              <a:t>https</a:t>
            </a:r>
            <a:r>
              <a:rPr lang="uk-UA" sz="3500" u="sng" dirty="0">
                <a:hlinkClick r:id="rId4"/>
              </a:rPr>
              <a:t>://www.linkedin.com/in/alexey-shkuratov-a1218a7a</a:t>
            </a:r>
            <a:endParaRPr lang="uk-UA" sz="3500" dirty="0"/>
          </a:p>
          <a:p>
            <a:pPr>
              <a:lnSpc>
                <a:spcPct val="100000"/>
              </a:lnSpc>
            </a:pPr>
            <a:r>
              <a:rPr lang="uk-UA" sz="3500" dirty="0"/>
              <a:t> </a:t>
            </a:r>
          </a:p>
          <a:p>
            <a:pPr>
              <a:lnSpc>
                <a:spcPct val="100000"/>
              </a:lnSpc>
            </a:pPr>
            <a:r>
              <a:rPr lang="uk-UA" sz="3500" b="1" dirty="0" smtClean="0"/>
              <a:t>Тетяна КАЩЕНКО.</a:t>
            </a:r>
          </a:p>
          <a:p>
            <a:pPr>
              <a:lnSpc>
                <a:spcPct val="100000"/>
              </a:lnSpc>
            </a:pPr>
            <a:r>
              <a:rPr lang="uk-UA" sz="3500" dirty="0" smtClean="0"/>
              <a:t> Доцент  </a:t>
            </a:r>
            <a:r>
              <a:rPr lang="uk-UA" sz="3500" dirty="0"/>
              <a:t>кафедри архітектурного проєктування цивільних будівель і </a:t>
            </a:r>
            <a:r>
              <a:rPr lang="uk-UA" sz="3500" dirty="0" smtClean="0"/>
              <a:t>споруд КНУБА </a:t>
            </a:r>
          </a:p>
          <a:p>
            <a:pPr>
              <a:lnSpc>
                <a:spcPct val="100000"/>
              </a:lnSpc>
            </a:pPr>
            <a:r>
              <a:rPr lang="uk-UA" sz="3500" u="sng" dirty="0" smtClean="0">
                <a:hlinkClick r:id="rId5"/>
              </a:rPr>
              <a:t> https</a:t>
            </a:r>
            <a:r>
              <a:rPr lang="uk-UA" sz="3500" u="sng" dirty="0">
                <a:hlinkClick r:id="rId5"/>
              </a:rPr>
              <a:t>://www.linkedin.com/in/tetyana-kashchenko-33b9374a</a:t>
            </a:r>
            <a:r>
              <a:rPr lang="uk-UA" sz="3500" dirty="0"/>
              <a:t> </a:t>
            </a:r>
          </a:p>
          <a:p>
            <a:pPr>
              <a:lnSpc>
                <a:spcPct val="100000"/>
              </a:lnSpc>
            </a:pPr>
            <a:r>
              <a:rPr lang="uk-UA" dirty="0"/>
              <a:t> </a:t>
            </a:r>
            <a:r>
              <a:rPr lang="uk-UA" sz="3500" u="sng" dirty="0"/>
              <a:t>https://</a:t>
            </a:r>
            <a:r>
              <a:rPr lang="uk-UA" sz="3500" u="sng" dirty="0" smtClean="0"/>
              <a:t>www.knuba.edu.ua/kashhenko-tetyana-oleksandrivna </a:t>
            </a:r>
            <a:r>
              <a:rPr lang="uk-UA" dirty="0" smtClean="0"/>
              <a:t>/ </a:t>
            </a:r>
            <a:endParaRPr lang="uk-UA" dirty="0"/>
          </a:p>
          <a:p>
            <a:pPr>
              <a:lnSpc>
                <a:spcPct val="100000"/>
              </a:lnSpc>
            </a:pPr>
            <a:endParaRPr lang="uk-UA" dirty="0"/>
          </a:p>
          <a:p>
            <a:pPr>
              <a:lnSpc>
                <a:spcPct val="100000"/>
              </a:lnSpc>
            </a:pPr>
            <a:endParaRPr lang="uk-UA" dirty="0"/>
          </a:p>
        </p:txBody>
      </p:sp>
      <p:sp>
        <p:nvSpPr>
          <p:cNvPr id="2" name="Прямоугольник 1"/>
          <p:cNvSpPr/>
          <p:nvPr/>
        </p:nvSpPr>
        <p:spPr>
          <a:xfrm>
            <a:off x="1714499" y="1215109"/>
            <a:ext cx="12192000" cy="1323439"/>
          </a:xfrm>
          <a:prstGeom prst="rect">
            <a:avLst/>
          </a:prstGeom>
        </p:spPr>
        <p:txBody>
          <a:bodyPr>
            <a:spAutoFit/>
          </a:bodyPr>
          <a:lstStyle/>
          <a:p>
            <a:r>
              <a:rPr lang="uk-UA" sz="8000" dirty="0" smtClean="0"/>
              <a:t>Курс  підготований </a:t>
            </a:r>
            <a:endParaRPr lang="uk-UA" sz="8000" dirty="0"/>
          </a:p>
        </p:txBody>
      </p:sp>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3389" y="3027364"/>
            <a:ext cx="2159831" cy="2713035"/>
          </a:xfrm>
          <a:prstGeom prst="rect">
            <a:avLst/>
          </a:prstGeom>
        </p:spPr>
      </p:pic>
      <p:pic>
        <p:nvPicPr>
          <p:cNvPr id="6" name="Рисунок 5"/>
          <p:cNvPicPr>
            <a:picLocks noChangeAspect="1"/>
          </p:cNvPicPr>
          <p:nvPr/>
        </p:nvPicPr>
        <p:blipFill rotWithShape="1">
          <a:blip r:embed="rId7">
            <a:extLst>
              <a:ext uri="{28A0092B-C50C-407E-A947-70E740481C1C}">
                <a14:useLocalDpi xmlns:a14="http://schemas.microsoft.com/office/drawing/2010/main" val="0"/>
              </a:ext>
            </a:extLst>
          </a:blip>
          <a:srcRect l="1" r="3661" b="12532"/>
          <a:stretch/>
        </p:blipFill>
        <p:spPr>
          <a:xfrm>
            <a:off x="2033388" y="9030902"/>
            <a:ext cx="2159831" cy="3109545"/>
          </a:xfrm>
          <a:prstGeom prst="rect">
            <a:avLst/>
          </a:prstGeom>
        </p:spPr>
      </p:pic>
      <p:pic>
        <p:nvPicPr>
          <p:cNvPr id="7" name="Рисунок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3389" y="6265252"/>
            <a:ext cx="2159831" cy="2240797"/>
          </a:xfrm>
          <a:prstGeom prst="rect">
            <a:avLst/>
          </a:prstGeom>
        </p:spPr>
      </p:pic>
      <p:sp>
        <p:nvSpPr>
          <p:cNvPr id="8" name="Прямоугольник 7"/>
          <p:cNvSpPr/>
          <p:nvPr/>
        </p:nvSpPr>
        <p:spPr>
          <a:xfrm>
            <a:off x="5943601" y="2575211"/>
            <a:ext cx="2840311" cy="630942"/>
          </a:xfrm>
          <a:prstGeom prst="rect">
            <a:avLst/>
          </a:prstGeom>
        </p:spPr>
        <p:txBody>
          <a:bodyPr wrap="square">
            <a:spAutoFit/>
          </a:bodyPr>
          <a:lstStyle/>
          <a:p>
            <a:r>
              <a:rPr lang="uk-UA" sz="3500" b="1" dirty="0" smtClean="0"/>
              <a:t>Автор курсу : </a:t>
            </a:r>
            <a:endParaRPr lang="uk-UA" sz="3500" b="1" dirty="0"/>
          </a:p>
        </p:txBody>
      </p:sp>
      <p:sp>
        <p:nvSpPr>
          <p:cNvPr id="9" name="Прямоугольник 8"/>
          <p:cNvSpPr/>
          <p:nvPr/>
        </p:nvSpPr>
        <p:spPr>
          <a:xfrm>
            <a:off x="5943601" y="6564260"/>
            <a:ext cx="2840311" cy="630942"/>
          </a:xfrm>
          <a:prstGeom prst="rect">
            <a:avLst/>
          </a:prstGeom>
        </p:spPr>
        <p:txBody>
          <a:bodyPr wrap="square">
            <a:spAutoFit/>
          </a:bodyPr>
          <a:lstStyle/>
          <a:p>
            <a:r>
              <a:rPr lang="uk-UA" sz="3500" b="1" dirty="0" smtClean="0"/>
              <a:t>За  участі :</a:t>
            </a:r>
            <a:endParaRPr lang="uk-UA" sz="3500" b="1" dirty="0"/>
          </a:p>
        </p:txBody>
      </p:sp>
    </p:spTree>
    <p:extLst>
      <p:ext uri="{BB962C8B-B14F-4D97-AF65-F5344CB8AC3E}">
        <p14:creationId xmlns:p14="http://schemas.microsoft.com/office/powerpoint/2010/main" val="230047680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20"/>
          </p:nvPr>
        </p:nvSpPr>
        <p:spPr>
          <a:xfrm>
            <a:off x="12193814" y="3840666"/>
            <a:ext cx="11381015" cy="5325105"/>
          </a:xfrm>
        </p:spPr>
        <p:txBody>
          <a:bodyPr/>
          <a:lstStyle/>
          <a:p>
            <a:r>
              <a:rPr lang="uk-UA" dirty="0"/>
              <a:t>Київський національний університет будівництва і архітектури є лідером будівельної освіти в Україні</a:t>
            </a:r>
            <a:r>
              <a:rPr lang="uk-UA" dirty="0" smtClean="0"/>
              <a:t>.</a:t>
            </a:r>
          </a:p>
          <a:p>
            <a:r>
              <a:rPr lang="uk-UA" dirty="0" smtClean="0"/>
              <a:t> </a:t>
            </a:r>
            <a:r>
              <a:rPr lang="uk-UA" dirty="0"/>
              <a:t>З часу свого заснування </a:t>
            </a:r>
            <a:r>
              <a:rPr lang="uk-UA" dirty="0" smtClean="0"/>
              <a:t>у 1930 році </a:t>
            </a:r>
            <a:r>
              <a:rPr lang="uk-UA" dirty="0"/>
              <a:t>він підготував майже 80 000 фахівців у різних галузях будівництва та суміжних галузях, зокрема технології захисту навколишнього середовища, охорона праці та економіка. Університет не лише навчає, а й генерує фундаментальні знання та створює тисячі практичних розробок, що робить освіту глибокою, інноваційною та прогресивною. Наші випускники – відомі державні службовці, архітектори, успішні бізнесмени та керівники великих архітектурних і будівельних компаній</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2051" y="3840666"/>
            <a:ext cx="9847942" cy="4670079"/>
          </a:xfrm>
          <a:prstGeom prst="rect">
            <a:avLst/>
          </a:prstGeom>
        </p:spPr>
      </p:pic>
      <p:sp>
        <p:nvSpPr>
          <p:cNvPr id="6" name="Прямоугольник 5"/>
          <p:cNvSpPr/>
          <p:nvPr/>
        </p:nvSpPr>
        <p:spPr>
          <a:xfrm>
            <a:off x="1070519" y="2634734"/>
            <a:ext cx="17331732" cy="861774"/>
          </a:xfrm>
          <a:prstGeom prst="rect">
            <a:avLst/>
          </a:prstGeom>
        </p:spPr>
        <p:txBody>
          <a:bodyPr wrap="none">
            <a:spAutoFit/>
          </a:bodyPr>
          <a:lstStyle/>
          <a:p>
            <a:r>
              <a:rPr lang="uk-UA" sz="5000" dirty="0"/>
              <a:t>Київський національний університет будівництва і архітектури </a:t>
            </a:r>
          </a:p>
        </p:txBody>
      </p:sp>
    </p:spTree>
    <p:extLst>
      <p:ext uri="{BB962C8B-B14F-4D97-AF65-F5344CB8AC3E}">
        <p14:creationId xmlns:p14="http://schemas.microsoft.com/office/powerpoint/2010/main" val="219705020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D1E81ADF-0560-A533-16B3-9BDCB1B4633F}"/>
            </a:ext>
          </a:extLst>
        </p:cNvPr>
        <p:cNvGrpSpPr/>
        <p:nvPr/>
      </p:nvGrpSpPr>
      <p:grpSpPr>
        <a:xfrm>
          <a:off x="0" y="0"/>
          <a:ext cx="0" cy="0"/>
          <a:chOff x="0" y="0"/>
          <a:chExt cx="0" cy="0"/>
        </a:xfrm>
      </p:grpSpPr>
      <p:pic>
        <p:nvPicPr>
          <p:cNvPr id="2" name="Picture 6" descr="A close-up of a logo&#10;&#10;AI-generated content may be incorrect.">
            <a:extLst>
              <a:ext uri="{FF2B5EF4-FFF2-40B4-BE49-F238E27FC236}">
                <a16:creationId xmlns="" xmlns:a16="http://schemas.microsoft.com/office/drawing/2014/main" id="{2C4ACCDE-E051-8C54-5B7D-F1D0021E55B3}"/>
              </a:ext>
            </a:extLst>
          </p:cNvPr>
          <p:cNvPicPr>
            <a:picLocks noChangeAspect="1"/>
          </p:cNvPicPr>
          <p:nvPr/>
        </p:nvPicPr>
        <p:blipFill>
          <a:blip r:embed="rId2"/>
          <a:stretch>
            <a:fillRect/>
          </a:stretch>
        </p:blipFill>
        <p:spPr>
          <a:xfrm>
            <a:off x="8116097" y="-595912"/>
            <a:ext cx="16831566" cy="7679401"/>
          </a:xfrm>
          <a:prstGeom prst="rect">
            <a:avLst/>
          </a:prstGeom>
        </p:spPr>
      </p:pic>
      <p:pic>
        <p:nvPicPr>
          <p:cNvPr id="3" name="Picture 12">
            <a:extLst>
              <a:ext uri="{FF2B5EF4-FFF2-40B4-BE49-F238E27FC236}">
                <a16:creationId xmlns="" xmlns:a16="http://schemas.microsoft.com/office/drawing/2014/main" id="{E3FA40AC-0A9D-BCDF-89A4-AAE04E8EAA52}"/>
              </a:ext>
            </a:extLst>
          </p:cNvPr>
          <p:cNvPicPr>
            <a:picLocks noChangeAspect="1"/>
          </p:cNvPicPr>
          <p:nvPr/>
        </p:nvPicPr>
        <p:blipFill>
          <a:blip r:embed="rId3"/>
          <a:stretch>
            <a:fillRect/>
          </a:stretch>
        </p:blipFill>
        <p:spPr>
          <a:xfrm>
            <a:off x="1355629" y="820243"/>
            <a:ext cx="6776990" cy="10021058"/>
          </a:xfrm>
          <a:prstGeom prst="rect">
            <a:avLst/>
          </a:prstGeom>
        </p:spPr>
      </p:pic>
      <p:sp>
        <p:nvSpPr>
          <p:cNvPr id="4" name="TextBox 3">
            <a:extLst>
              <a:ext uri="{FF2B5EF4-FFF2-40B4-BE49-F238E27FC236}">
                <a16:creationId xmlns="" xmlns:a16="http://schemas.microsoft.com/office/drawing/2014/main" id="{54803ED4-A956-F4D6-1A2B-543FB5CE5EE3}"/>
              </a:ext>
            </a:extLst>
          </p:cNvPr>
          <p:cNvSpPr txBox="1"/>
          <p:nvPr/>
        </p:nvSpPr>
        <p:spPr>
          <a:xfrm>
            <a:off x="2179767" y="11460304"/>
            <a:ext cx="17360234" cy="553998"/>
          </a:xfrm>
          <a:prstGeom prst="rect">
            <a:avLst/>
          </a:prstGeom>
          <a:noFill/>
        </p:spPr>
        <p:txBody>
          <a:bodyPr wrap="square" rtlCol="0">
            <a:spAutoFit/>
          </a:bodyPr>
          <a:lstStyle/>
          <a:p>
            <a:pPr algn="ctr"/>
            <a:r>
              <a:rPr lang="en-GB" sz="3000"/>
              <a:t>The project is supported by the Circular Bio-based Europe Joint Undertaking and its members.</a:t>
            </a:r>
          </a:p>
        </p:txBody>
      </p:sp>
      <p:sp>
        <p:nvSpPr>
          <p:cNvPr id="10" name="TextBox 9">
            <a:extLst>
              <a:ext uri="{FF2B5EF4-FFF2-40B4-BE49-F238E27FC236}">
                <a16:creationId xmlns="" xmlns:a16="http://schemas.microsoft.com/office/drawing/2014/main" id="{0C5F8EA4-E444-DE8C-2A09-6E576A57F43C}"/>
              </a:ext>
            </a:extLst>
          </p:cNvPr>
          <p:cNvSpPr txBox="1"/>
          <p:nvPr/>
        </p:nvSpPr>
        <p:spPr>
          <a:xfrm>
            <a:off x="850900" y="12055888"/>
            <a:ext cx="22537738" cy="1015663"/>
          </a:xfrm>
          <a:prstGeom prst="rect">
            <a:avLst/>
          </a:prstGeom>
          <a:noFill/>
        </p:spPr>
        <p:txBody>
          <a:bodyPr wrap="square" rtlCol="0">
            <a:spAutoFit/>
          </a:bodyPr>
          <a:lstStyle/>
          <a:p>
            <a:r>
              <a:rPr lang="en-GB" sz="3000"/>
              <a:t>Funded by the European Union. Views and opinions expressed are however those of the author(s) only and do not necessarily reflect those of the European Union or CBE JU. Neither the European Union nor the CBE JU can be held responsible for them. </a:t>
            </a:r>
          </a:p>
        </p:txBody>
      </p:sp>
      <p:pic>
        <p:nvPicPr>
          <p:cNvPr id="5" name="Рисунок 4" descr="Зображення, що містить текст, Шрифт, логотип, Графіка&#10;&#10;Вміст на основі ШІ може бути неправильним.">
            <a:extLst>
              <a:ext uri="{FF2B5EF4-FFF2-40B4-BE49-F238E27FC236}">
                <a16:creationId xmlns="" xmlns:a16="http://schemas.microsoft.com/office/drawing/2014/main" id="{E3918E7F-C530-218F-7752-7C795EC00E06}"/>
              </a:ext>
            </a:extLst>
          </p:cNvPr>
          <p:cNvPicPr>
            <a:picLocks noChangeAspect="1"/>
          </p:cNvPicPr>
          <p:nvPr/>
        </p:nvPicPr>
        <p:blipFill>
          <a:blip r:embed="rId4"/>
          <a:stretch>
            <a:fillRect/>
          </a:stretch>
        </p:blipFill>
        <p:spPr>
          <a:xfrm>
            <a:off x="19124698" y="6063394"/>
            <a:ext cx="4919870" cy="4936436"/>
          </a:xfrm>
          <a:prstGeom prst="rect">
            <a:avLst/>
          </a:prstGeom>
        </p:spPr>
      </p:pic>
      <p:pic>
        <p:nvPicPr>
          <p:cNvPr id="6" name="Рисунок 5" descr="Зображення, що містить Графіка, Шрифт, графічний дизайн, знімок екрана&#10;&#10;Вміст на основі ШІ може бути неправильним.">
            <a:extLst>
              <a:ext uri="{FF2B5EF4-FFF2-40B4-BE49-F238E27FC236}">
                <a16:creationId xmlns="" xmlns:a16="http://schemas.microsoft.com/office/drawing/2014/main" id="{FCF2B3DB-496F-3279-9F74-5817798996B6}"/>
              </a:ext>
            </a:extLst>
          </p:cNvPr>
          <p:cNvPicPr>
            <a:picLocks noChangeAspect="1"/>
          </p:cNvPicPr>
          <p:nvPr/>
        </p:nvPicPr>
        <p:blipFill>
          <a:blip r:embed="rId5"/>
          <a:stretch>
            <a:fillRect/>
          </a:stretch>
        </p:blipFill>
        <p:spPr>
          <a:xfrm>
            <a:off x="9022298" y="7674744"/>
            <a:ext cx="5477290" cy="2170871"/>
          </a:xfrm>
          <a:prstGeom prst="rect">
            <a:avLst/>
          </a:prstGeom>
        </p:spPr>
      </p:pic>
      <p:pic>
        <p:nvPicPr>
          <p:cNvPr id="7" name="Рисунок 6" descr="Зображення, що містить чорний, темрява&#10;&#10;Вміст на основі ШІ може бути неправильним.">
            <a:extLst>
              <a:ext uri="{FF2B5EF4-FFF2-40B4-BE49-F238E27FC236}">
                <a16:creationId xmlns="" xmlns:a16="http://schemas.microsoft.com/office/drawing/2014/main" id="{3B7F0CC4-72EE-BE0F-69B8-435ED42E1885}"/>
              </a:ext>
            </a:extLst>
          </p:cNvPr>
          <p:cNvPicPr>
            <a:picLocks noChangeAspect="1"/>
          </p:cNvPicPr>
          <p:nvPr/>
        </p:nvPicPr>
        <p:blipFill>
          <a:blip r:embed="rId6"/>
          <a:stretch>
            <a:fillRect/>
          </a:stretch>
        </p:blipFill>
        <p:spPr>
          <a:xfrm>
            <a:off x="15177063" y="7551335"/>
            <a:ext cx="4325178" cy="2423077"/>
          </a:xfrm>
          <a:prstGeom prst="rect">
            <a:avLst/>
          </a:prstGeom>
        </p:spPr>
      </p:pic>
    </p:spTree>
    <p:extLst>
      <p:ext uri="{BB962C8B-B14F-4D97-AF65-F5344CB8AC3E}">
        <p14:creationId xmlns:p14="http://schemas.microsoft.com/office/powerpoint/2010/main" val="179698646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close-up of a logo&#10;&#10;AI-generated content may be incorrect.">
            <a:extLst>
              <a:ext uri="{FF2B5EF4-FFF2-40B4-BE49-F238E27FC236}">
                <a16:creationId xmlns="" xmlns:a16="http://schemas.microsoft.com/office/drawing/2014/main" id="{EBB054AA-0312-F7ED-2AF2-EF3FEA5C2F60}"/>
              </a:ext>
            </a:extLst>
          </p:cNvPr>
          <p:cNvPicPr>
            <a:picLocks noChangeAspect="1"/>
          </p:cNvPicPr>
          <p:nvPr/>
        </p:nvPicPr>
        <p:blipFill>
          <a:blip r:embed="rId2"/>
          <a:stretch>
            <a:fillRect/>
          </a:stretch>
        </p:blipFill>
        <p:spPr>
          <a:xfrm>
            <a:off x="204506" y="8129493"/>
            <a:ext cx="11422841" cy="5211671"/>
          </a:xfrm>
          <a:prstGeom prst="rect">
            <a:avLst/>
          </a:prstGeom>
        </p:spPr>
      </p:pic>
      <p:sp>
        <p:nvSpPr>
          <p:cNvPr id="7" name="Rounded Rectangle 18">
            <a:extLst>
              <a:ext uri="{FF2B5EF4-FFF2-40B4-BE49-F238E27FC236}">
                <a16:creationId xmlns="" xmlns:a16="http://schemas.microsoft.com/office/drawing/2014/main" id="{64EE5E7F-5F9B-7EBD-2421-F08A79345CC3}"/>
              </a:ext>
            </a:extLst>
          </p:cNvPr>
          <p:cNvSpPr/>
          <p:nvPr/>
        </p:nvSpPr>
        <p:spPr>
          <a:xfrm>
            <a:off x="850900" y="2954948"/>
            <a:ext cx="22621748" cy="5211671"/>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ru-RU" sz="4800" b="1" dirty="0" smtClean="0">
                <a:solidFill>
                  <a:schemeClr val="tx1"/>
                </a:solidFill>
                <a:latin typeface="Trebuchet MS" panose="020B0603020202020204" pitchFamily="34" charset="0"/>
              </a:rPr>
              <a:t>Курс</a:t>
            </a:r>
          </a:p>
          <a:p>
            <a:r>
              <a:rPr lang="ru-RU" sz="4800" b="1" dirty="0" smtClean="0">
                <a:solidFill>
                  <a:schemeClr val="tx1"/>
                </a:solidFill>
                <a:latin typeface="Trebuchet MS" panose="020B0603020202020204" pitchFamily="34" charset="0"/>
              </a:rPr>
              <a:t>ЗЕЛЕНЕ </a:t>
            </a:r>
            <a:r>
              <a:rPr lang="ru-RU" sz="4800" b="1" dirty="0">
                <a:solidFill>
                  <a:schemeClr val="tx1"/>
                </a:solidFill>
                <a:latin typeface="Trebuchet MS" panose="020B0603020202020204" pitchFamily="34" charset="0"/>
              </a:rPr>
              <a:t>БУДІВНИЦТВО ЯК КОНЦЕПЦІЯ ЕКОЛОГІЧНОГО  ТА </a:t>
            </a:r>
            <a:r>
              <a:rPr lang="ru-RU" sz="4800" b="1" dirty="0" smtClean="0">
                <a:solidFill>
                  <a:schemeClr val="tx1"/>
                </a:solidFill>
                <a:latin typeface="Trebuchet MS" panose="020B0603020202020204" pitchFamily="34" charset="0"/>
              </a:rPr>
              <a:t>КЛІМАТОСТІЙКОГО БУДІВНИЦТВА</a:t>
            </a:r>
            <a:endParaRPr lang="en-GB" sz="4800" b="1" dirty="0">
              <a:solidFill>
                <a:schemeClr val="tx1"/>
              </a:solidFill>
              <a:latin typeface="Trebuchet MS" panose="020B0603020202020204" pitchFamily="34" charset="0"/>
            </a:endParaRPr>
          </a:p>
          <a:p>
            <a:endParaRPr lang="uk-UA" sz="4800" dirty="0" smtClean="0">
              <a:solidFill>
                <a:schemeClr val="tx1"/>
              </a:solidFill>
              <a:latin typeface="Trebuchet MS" panose="020B0603020202020204" pitchFamily="34" charset="0"/>
            </a:endParaRPr>
          </a:p>
          <a:p>
            <a:r>
              <a:rPr lang="uk-UA" sz="4800" b="1" dirty="0" smtClean="0">
                <a:solidFill>
                  <a:schemeClr val="tx1"/>
                </a:solidFill>
                <a:latin typeface="Trebuchet MS" panose="020B0603020202020204" pitchFamily="34" charset="0"/>
              </a:rPr>
              <a:t>ВСТУП</a:t>
            </a:r>
            <a:endParaRPr lang="en-GB" sz="4800" b="1" dirty="0">
              <a:solidFill>
                <a:schemeClr val="tx1"/>
              </a:solidFill>
              <a:latin typeface="Trebuchet MS" panose="020B0603020202020204" pitchFamily="34" charset="0"/>
            </a:endParaRPr>
          </a:p>
        </p:txBody>
      </p:sp>
      <p:pic>
        <p:nvPicPr>
          <p:cNvPr id="8" name="Picture 20" descr="A black background with white text&#10;&#10;AI-generated content may be incorrect.">
            <a:extLst>
              <a:ext uri="{FF2B5EF4-FFF2-40B4-BE49-F238E27FC236}">
                <a16:creationId xmlns="" xmlns:a16="http://schemas.microsoft.com/office/drawing/2014/main" id="{98F5AC2B-FF4E-337C-CDFD-950787D38E0A}"/>
              </a:ext>
            </a:extLst>
          </p:cNvPr>
          <p:cNvPicPr>
            <a:picLocks noChangeAspect="1"/>
          </p:cNvPicPr>
          <p:nvPr/>
        </p:nvPicPr>
        <p:blipFill>
          <a:blip r:embed="rId3"/>
          <a:stretch>
            <a:fillRect/>
          </a:stretch>
        </p:blipFill>
        <p:spPr>
          <a:xfrm>
            <a:off x="696563" y="-450243"/>
            <a:ext cx="22672451" cy="3199825"/>
          </a:xfrm>
          <a:prstGeom prst="rect">
            <a:avLst/>
          </a:prstGeom>
        </p:spPr>
      </p:pic>
    </p:spTree>
    <p:extLst>
      <p:ext uri="{BB962C8B-B14F-4D97-AF65-F5344CB8AC3E}">
        <p14:creationId xmlns:p14="http://schemas.microsoft.com/office/powerpoint/2010/main" val="260693948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вмісту 2">
            <a:extLst>
              <a:ext uri="{FF2B5EF4-FFF2-40B4-BE49-F238E27FC236}">
                <a16:creationId xmlns="" xmlns:a16="http://schemas.microsoft.com/office/drawing/2014/main" id="{7B42D7C8-227F-E066-6268-8F71C993C4E9}"/>
              </a:ext>
            </a:extLst>
          </p:cNvPr>
          <p:cNvSpPr>
            <a:spLocks noGrp="1"/>
          </p:cNvSpPr>
          <p:nvPr/>
        </p:nvSpPr>
        <p:spPr>
          <a:xfrm>
            <a:off x="1845749" y="4667717"/>
            <a:ext cx="20686643"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uk-UA" sz="4000" dirty="0" err="1" smtClean="0">
                <a:ea typeface="+mn-lt"/>
                <a:cs typeface="+mn-lt"/>
              </a:rPr>
              <a:t>In</a:t>
            </a:r>
            <a:r>
              <a:rPr lang="uk-UA" sz="4000" dirty="0" smtClean="0">
                <a:ea typeface="+mn-lt"/>
                <a:cs typeface="+mn-lt"/>
              </a:rPr>
              <a:t> </a:t>
            </a:r>
            <a:r>
              <a:rPr lang="uk-UA" sz="4000" dirty="0" err="1">
                <a:ea typeface="+mn-lt"/>
                <a:cs typeface="+mn-lt"/>
              </a:rPr>
              <a:t>all</a:t>
            </a:r>
            <a:r>
              <a:rPr lang="uk-UA" sz="4000" dirty="0">
                <a:ea typeface="+mn-lt"/>
                <a:cs typeface="+mn-lt"/>
              </a:rPr>
              <a:t> </a:t>
            </a:r>
            <a:r>
              <a:rPr lang="uk-UA" sz="4000" dirty="0" err="1">
                <a:ea typeface="+mn-lt"/>
                <a:cs typeface="+mn-lt"/>
              </a:rPr>
              <a:t>communication</a:t>
            </a:r>
            <a:r>
              <a:rPr lang="uk-UA" sz="4000" dirty="0">
                <a:ea typeface="+mn-lt"/>
                <a:cs typeface="+mn-lt"/>
              </a:rPr>
              <a:t> </a:t>
            </a:r>
            <a:r>
              <a:rPr lang="uk-UA" sz="4000" dirty="0" err="1">
                <a:ea typeface="+mn-lt"/>
                <a:cs typeface="+mn-lt"/>
              </a:rPr>
              <a:t>activities</a:t>
            </a:r>
            <a:r>
              <a:rPr lang="uk-UA" sz="4000" dirty="0">
                <a:ea typeface="+mn-lt"/>
                <a:cs typeface="+mn-lt"/>
              </a:rPr>
              <a:t> </a:t>
            </a:r>
            <a:r>
              <a:rPr lang="uk-UA" sz="4000" dirty="0" err="1">
                <a:ea typeface="+mn-lt"/>
                <a:cs typeface="+mn-lt"/>
              </a:rPr>
              <a:t>you</a:t>
            </a:r>
            <a:r>
              <a:rPr lang="uk-UA" sz="4000" dirty="0">
                <a:ea typeface="+mn-lt"/>
                <a:cs typeface="+mn-lt"/>
              </a:rPr>
              <a:t> </a:t>
            </a:r>
            <a:r>
              <a:rPr lang="uk-UA" sz="4000" dirty="0" err="1">
                <a:ea typeface="+mn-lt"/>
                <a:cs typeface="+mn-lt"/>
              </a:rPr>
              <a:t>should</a:t>
            </a:r>
            <a:r>
              <a:rPr lang="uk-UA" sz="4000" dirty="0">
                <a:ea typeface="+mn-lt"/>
                <a:cs typeface="+mn-lt"/>
              </a:rPr>
              <a:t> </a:t>
            </a:r>
            <a:r>
              <a:rPr lang="uk-UA" sz="4000" dirty="0" err="1">
                <a:ea typeface="+mn-lt"/>
                <a:cs typeface="+mn-lt"/>
              </a:rPr>
              <a:t>display</a:t>
            </a:r>
            <a:r>
              <a:rPr lang="uk-UA" sz="4000" dirty="0">
                <a:ea typeface="+mn-lt"/>
                <a:cs typeface="+mn-lt"/>
              </a:rPr>
              <a:t> </a:t>
            </a:r>
            <a:r>
              <a:rPr lang="uk-UA" sz="4000" dirty="0" err="1">
                <a:ea typeface="+mn-lt"/>
                <a:cs typeface="+mn-lt"/>
              </a:rPr>
              <a:t>the</a:t>
            </a:r>
            <a:r>
              <a:rPr lang="uk-UA" sz="4000" dirty="0">
                <a:ea typeface="+mn-lt"/>
                <a:cs typeface="+mn-lt"/>
              </a:rPr>
              <a:t> </a:t>
            </a:r>
            <a:r>
              <a:rPr lang="uk-UA" sz="4000" dirty="0" err="1">
                <a:ea typeface="+mn-lt"/>
                <a:cs typeface="+mn-lt"/>
              </a:rPr>
              <a:t>following</a:t>
            </a:r>
            <a:r>
              <a:rPr lang="uk-UA" sz="4000" dirty="0">
                <a:ea typeface="+mn-lt"/>
                <a:cs typeface="+mn-lt"/>
              </a:rPr>
              <a:t> </a:t>
            </a:r>
            <a:r>
              <a:rPr lang="uk-UA" sz="4000" dirty="0" err="1">
                <a:ea typeface="+mn-lt"/>
                <a:cs typeface="+mn-lt"/>
              </a:rPr>
              <a:t>disclaimer</a:t>
            </a:r>
            <a:r>
              <a:rPr lang="uk-UA" sz="4000" dirty="0">
                <a:ea typeface="+mn-lt"/>
                <a:cs typeface="+mn-lt"/>
              </a:rPr>
              <a:t>: ‘</a:t>
            </a:r>
            <a:r>
              <a:rPr lang="uk-UA" sz="4000" dirty="0" err="1">
                <a:ea typeface="+mn-lt"/>
                <a:cs typeface="+mn-lt"/>
              </a:rPr>
              <a:t>Funded</a:t>
            </a:r>
            <a:r>
              <a:rPr lang="uk-UA" sz="4000" dirty="0">
                <a:ea typeface="+mn-lt"/>
                <a:cs typeface="+mn-lt"/>
              </a:rPr>
              <a:t> </a:t>
            </a:r>
            <a:r>
              <a:rPr lang="uk-UA" sz="4000" dirty="0" err="1">
                <a:ea typeface="+mn-lt"/>
                <a:cs typeface="+mn-lt"/>
              </a:rPr>
              <a:t>by</a:t>
            </a:r>
            <a:r>
              <a:rPr lang="uk-UA" sz="4000" dirty="0">
                <a:ea typeface="+mn-lt"/>
                <a:cs typeface="+mn-lt"/>
              </a:rPr>
              <a:t> </a:t>
            </a:r>
            <a:r>
              <a:rPr lang="uk-UA" sz="4000" dirty="0" err="1">
                <a:ea typeface="+mn-lt"/>
                <a:cs typeface="+mn-lt"/>
              </a:rPr>
              <a:t>the</a:t>
            </a:r>
            <a:r>
              <a:rPr lang="uk-UA" sz="4000" dirty="0">
                <a:ea typeface="+mn-lt"/>
                <a:cs typeface="+mn-lt"/>
              </a:rPr>
              <a:t> </a:t>
            </a:r>
            <a:r>
              <a:rPr lang="uk-UA" sz="4000" dirty="0" err="1">
                <a:ea typeface="+mn-lt"/>
                <a:cs typeface="+mn-lt"/>
              </a:rPr>
              <a:t>European</a:t>
            </a:r>
            <a:r>
              <a:rPr lang="uk-UA" sz="4000" dirty="0">
                <a:ea typeface="+mn-lt"/>
                <a:cs typeface="+mn-lt"/>
              </a:rPr>
              <a:t> </a:t>
            </a:r>
            <a:r>
              <a:rPr lang="uk-UA" sz="4000" dirty="0" err="1">
                <a:ea typeface="+mn-lt"/>
                <a:cs typeface="+mn-lt"/>
              </a:rPr>
              <a:t>Union</a:t>
            </a:r>
            <a:r>
              <a:rPr lang="uk-UA" sz="4000" dirty="0">
                <a:ea typeface="+mn-lt"/>
                <a:cs typeface="+mn-lt"/>
              </a:rPr>
              <a:t>. </a:t>
            </a:r>
            <a:r>
              <a:rPr lang="uk-UA" sz="4000" dirty="0" err="1">
                <a:ea typeface="+mn-lt"/>
                <a:cs typeface="+mn-lt"/>
              </a:rPr>
              <a:t>Views</a:t>
            </a:r>
            <a:r>
              <a:rPr lang="uk-UA" sz="4000" dirty="0">
                <a:ea typeface="+mn-lt"/>
                <a:cs typeface="+mn-lt"/>
              </a:rPr>
              <a:t> </a:t>
            </a:r>
            <a:r>
              <a:rPr lang="uk-UA" sz="4000" dirty="0" err="1">
                <a:ea typeface="+mn-lt"/>
                <a:cs typeface="+mn-lt"/>
              </a:rPr>
              <a:t>and</a:t>
            </a:r>
            <a:r>
              <a:rPr lang="uk-UA" sz="4000" dirty="0">
                <a:ea typeface="+mn-lt"/>
                <a:cs typeface="+mn-lt"/>
              </a:rPr>
              <a:t> </a:t>
            </a:r>
            <a:r>
              <a:rPr lang="uk-UA" sz="4000" dirty="0" err="1">
                <a:ea typeface="+mn-lt"/>
                <a:cs typeface="+mn-lt"/>
              </a:rPr>
              <a:t>opinions</a:t>
            </a:r>
            <a:r>
              <a:rPr lang="uk-UA" sz="4000" dirty="0">
                <a:ea typeface="+mn-lt"/>
                <a:cs typeface="+mn-lt"/>
              </a:rPr>
              <a:t> </a:t>
            </a:r>
            <a:r>
              <a:rPr lang="uk-UA" sz="4000" dirty="0" err="1">
                <a:ea typeface="+mn-lt"/>
                <a:cs typeface="+mn-lt"/>
              </a:rPr>
              <a:t>expressed</a:t>
            </a:r>
            <a:r>
              <a:rPr lang="uk-UA" sz="4000" dirty="0">
                <a:ea typeface="+mn-lt"/>
                <a:cs typeface="+mn-lt"/>
              </a:rPr>
              <a:t> </a:t>
            </a:r>
            <a:r>
              <a:rPr lang="uk-UA" sz="4000" dirty="0" err="1">
                <a:ea typeface="+mn-lt"/>
                <a:cs typeface="+mn-lt"/>
              </a:rPr>
              <a:t>are</a:t>
            </a:r>
            <a:r>
              <a:rPr lang="uk-UA" sz="4000" dirty="0">
                <a:ea typeface="+mn-lt"/>
                <a:cs typeface="+mn-lt"/>
              </a:rPr>
              <a:t> </a:t>
            </a:r>
            <a:r>
              <a:rPr lang="uk-UA" sz="4000" dirty="0" err="1">
                <a:ea typeface="+mn-lt"/>
                <a:cs typeface="+mn-lt"/>
              </a:rPr>
              <a:t>however</a:t>
            </a:r>
            <a:r>
              <a:rPr lang="uk-UA" sz="4000" dirty="0">
                <a:ea typeface="+mn-lt"/>
                <a:cs typeface="+mn-lt"/>
              </a:rPr>
              <a:t> </a:t>
            </a:r>
            <a:r>
              <a:rPr lang="uk-UA" sz="4000" dirty="0" err="1">
                <a:ea typeface="+mn-lt"/>
                <a:cs typeface="+mn-lt"/>
              </a:rPr>
              <a:t>those</a:t>
            </a:r>
            <a:r>
              <a:rPr lang="uk-UA" sz="4000" dirty="0">
                <a:ea typeface="+mn-lt"/>
                <a:cs typeface="+mn-lt"/>
              </a:rPr>
              <a:t> </a:t>
            </a:r>
            <a:r>
              <a:rPr lang="uk-UA" sz="4000" dirty="0" err="1">
                <a:ea typeface="+mn-lt"/>
                <a:cs typeface="+mn-lt"/>
              </a:rPr>
              <a:t>of</a:t>
            </a:r>
            <a:r>
              <a:rPr lang="uk-UA" sz="4000" dirty="0">
                <a:ea typeface="+mn-lt"/>
                <a:cs typeface="+mn-lt"/>
              </a:rPr>
              <a:t> </a:t>
            </a:r>
            <a:r>
              <a:rPr lang="uk-UA" sz="4000" dirty="0" err="1">
                <a:ea typeface="+mn-lt"/>
                <a:cs typeface="+mn-lt"/>
              </a:rPr>
              <a:t>the</a:t>
            </a:r>
            <a:r>
              <a:rPr lang="uk-UA" sz="4000" dirty="0">
                <a:ea typeface="+mn-lt"/>
                <a:cs typeface="+mn-lt"/>
              </a:rPr>
              <a:t> </a:t>
            </a:r>
            <a:r>
              <a:rPr lang="uk-UA" sz="4000" dirty="0" err="1">
                <a:ea typeface="+mn-lt"/>
                <a:cs typeface="+mn-lt"/>
              </a:rPr>
              <a:t>author</a:t>
            </a:r>
            <a:r>
              <a:rPr lang="uk-UA" sz="4000" dirty="0">
                <a:ea typeface="+mn-lt"/>
                <a:cs typeface="+mn-lt"/>
              </a:rPr>
              <a:t>(s) </a:t>
            </a:r>
            <a:r>
              <a:rPr lang="uk-UA" sz="4000" dirty="0" err="1">
                <a:ea typeface="+mn-lt"/>
                <a:cs typeface="+mn-lt"/>
              </a:rPr>
              <a:t>only</a:t>
            </a:r>
            <a:r>
              <a:rPr lang="uk-UA" sz="4000" dirty="0">
                <a:ea typeface="+mn-lt"/>
                <a:cs typeface="+mn-lt"/>
              </a:rPr>
              <a:t> </a:t>
            </a:r>
            <a:r>
              <a:rPr lang="uk-UA" sz="4000" dirty="0" err="1">
                <a:ea typeface="+mn-lt"/>
                <a:cs typeface="+mn-lt"/>
              </a:rPr>
              <a:t>and</a:t>
            </a:r>
            <a:r>
              <a:rPr lang="uk-UA" sz="4000" dirty="0">
                <a:ea typeface="+mn-lt"/>
                <a:cs typeface="+mn-lt"/>
              </a:rPr>
              <a:t> </a:t>
            </a:r>
            <a:r>
              <a:rPr lang="uk-UA" sz="4000" dirty="0" err="1">
                <a:ea typeface="+mn-lt"/>
                <a:cs typeface="+mn-lt"/>
              </a:rPr>
              <a:t>do</a:t>
            </a:r>
            <a:r>
              <a:rPr lang="uk-UA" sz="4000" dirty="0">
                <a:ea typeface="+mn-lt"/>
                <a:cs typeface="+mn-lt"/>
              </a:rPr>
              <a:t> </a:t>
            </a:r>
            <a:r>
              <a:rPr lang="uk-UA" sz="4000" dirty="0" err="1">
                <a:ea typeface="+mn-lt"/>
                <a:cs typeface="+mn-lt"/>
              </a:rPr>
              <a:t>not</a:t>
            </a:r>
            <a:r>
              <a:rPr lang="uk-UA" sz="4000" dirty="0">
                <a:ea typeface="+mn-lt"/>
                <a:cs typeface="+mn-lt"/>
              </a:rPr>
              <a:t> </a:t>
            </a:r>
            <a:r>
              <a:rPr lang="uk-UA" sz="4000" dirty="0" err="1">
                <a:ea typeface="+mn-lt"/>
                <a:cs typeface="+mn-lt"/>
              </a:rPr>
              <a:t>necessarily</a:t>
            </a:r>
            <a:r>
              <a:rPr lang="uk-UA" sz="4000" dirty="0">
                <a:ea typeface="+mn-lt"/>
                <a:cs typeface="+mn-lt"/>
              </a:rPr>
              <a:t> </a:t>
            </a:r>
            <a:r>
              <a:rPr lang="uk-UA" sz="4000" dirty="0" err="1">
                <a:ea typeface="+mn-lt"/>
                <a:cs typeface="+mn-lt"/>
              </a:rPr>
              <a:t>reflect</a:t>
            </a:r>
            <a:r>
              <a:rPr lang="uk-UA" sz="4000" dirty="0">
                <a:ea typeface="+mn-lt"/>
                <a:cs typeface="+mn-lt"/>
              </a:rPr>
              <a:t> </a:t>
            </a:r>
            <a:r>
              <a:rPr lang="uk-UA" sz="4000" dirty="0" err="1">
                <a:ea typeface="+mn-lt"/>
                <a:cs typeface="+mn-lt"/>
              </a:rPr>
              <a:t>those</a:t>
            </a:r>
            <a:r>
              <a:rPr lang="uk-UA" sz="4000" dirty="0">
                <a:ea typeface="+mn-lt"/>
                <a:cs typeface="+mn-lt"/>
              </a:rPr>
              <a:t> </a:t>
            </a:r>
            <a:r>
              <a:rPr lang="uk-UA" sz="4000" dirty="0" err="1">
                <a:ea typeface="+mn-lt"/>
                <a:cs typeface="+mn-lt"/>
              </a:rPr>
              <a:t>of</a:t>
            </a:r>
            <a:r>
              <a:rPr lang="uk-UA" sz="4000" dirty="0">
                <a:ea typeface="+mn-lt"/>
                <a:cs typeface="+mn-lt"/>
              </a:rPr>
              <a:t> </a:t>
            </a:r>
            <a:r>
              <a:rPr lang="uk-UA" sz="4000" dirty="0" err="1">
                <a:ea typeface="+mn-lt"/>
                <a:cs typeface="+mn-lt"/>
              </a:rPr>
              <a:t>the</a:t>
            </a:r>
            <a:r>
              <a:rPr lang="uk-UA" sz="4000" dirty="0">
                <a:ea typeface="+mn-lt"/>
                <a:cs typeface="+mn-lt"/>
              </a:rPr>
              <a:t> </a:t>
            </a:r>
            <a:r>
              <a:rPr lang="uk-UA" sz="4000" dirty="0" err="1">
                <a:ea typeface="+mn-lt"/>
                <a:cs typeface="+mn-lt"/>
              </a:rPr>
              <a:t>European</a:t>
            </a:r>
            <a:r>
              <a:rPr lang="uk-UA" sz="4000" dirty="0">
                <a:ea typeface="+mn-lt"/>
                <a:cs typeface="+mn-lt"/>
              </a:rPr>
              <a:t> </a:t>
            </a:r>
            <a:r>
              <a:rPr lang="uk-UA" sz="4000" dirty="0" err="1">
                <a:ea typeface="+mn-lt"/>
                <a:cs typeface="+mn-lt"/>
              </a:rPr>
              <a:t>Union</a:t>
            </a:r>
            <a:r>
              <a:rPr lang="uk-UA" sz="4000" dirty="0">
                <a:ea typeface="+mn-lt"/>
                <a:cs typeface="+mn-lt"/>
              </a:rPr>
              <a:t> </a:t>
            </a:r>
            <a:r>
              <a:rPr lang="uk-UA" sz="4000" dirty="0" err="1">
                <a:ea typeface="+mn-lt"/>
                <a:cs typeface="+mn-lt"/>
              </a:rPr>
              <a:t>or</a:t>
            </a:r>
            <a:r>
              <a:rPr lang="uk-UA" sz="4000" dirty="0">
                <a:ea typeface="+mn-lt"/>
                <a:cs typeface="+mn-lt"/>
              </a:rPr>
              <a:t> CBE JU. </a:t>
            </a:r>
            <a:r>
              <a:rPr lang="uk-UA" sz="4000" dirty="0" err="1">
                <a:ea typeface="+mn-lt"/>
                <a:cs typeface="+mn-lt"/>
              </a:rPr>
              <a:t>Neither</a:t>
            </a:r>
            <a:r>
              <a:rPr lang="uk-UA" sz="4000" dirty="0">
                <a:ea typeface="+mn-lt"/>
                <a:cs typeface="+mn-lt"/>
              </a:rPr>
              <a:t> </a:t>
            </a:r>
            <a:r>
              <a:rPr lang="uk-UA" sz="4000" dirty="0" err="1">
                <a:ea typeface="+mn-lt"/>
                <a:cs typeface="+mn-lt"/>
              </a:rPr>
              <a:t>the</a:t>
            </a:r>
            <a:r>
              <a:rPr lang="uk-UA" sz="4000" dirty="0">
                <a:ea typeface="+mn-lt"/>
                <a:cs typeface="+mn-lt"/>
              </a:rPr>
              <a:t> </a:t>
            </a:r>
            <a:r>
              <a:rPr lang="uk-UA" sz="4000" dirty="0" err="1">
                <a:ea typeface="+mn-lt"/>
                <a:cs typeface="+mn-lt"/>
              </a:rPr>
              <a:t>European</a:t>
            </a:r>
            <a:r>
              <a:rPr lang="uk-UA" sz="4000" dirty="0">
                <a:ea typeface="+mn-lt"/>
                <a:cs typeface="+mn-lt"/>
              </a:rPr>
              <a:t> </a:t>
            </a:r>
            <a:r>
              <a:rPr lang="uk-UA" sz="4000" dirty="0" err="1">
                <a:ea typeface="+mn-lt"/>
                <a:cs typeface="+mn-lt"/>
              </a:rPr>
              <a:t>Union</a:t>
            </a:r>
            <a:r>
              <a:rPr lang="uk-UA" sz="4000" dirty="0">
                <a:ea typeface="+mn-lt"/>
                <a:cs typeface="+mn-lt"/>
              </a:rPr>
              <a:t> </a:t>
            </a:r>
            <a:r>
              <a:rPr lang="uk-UA" sz="4000" dirty="0" err="1">
                <a:ea typeface="+mn-lt"/>
                <a:cs typeface="+mn-lt"/>
              </a:rPr>
              <a:t>nor</a:t>
            </a:r>
            <a:r>
              <a:rPr lang="uk-UA" sz="4000" dirty="0">
                <a:ea typeface="+mn-lt"/>
                <a:cs typeface="+mn-lt"/>
              </a:rPr>
              <a:t> </a:t>
            </a:r>
            <a:r>
              <a:rPr lang="uk-UA" sz="4000" dirty="0" err="1">
                <a:ea typeface="+mn-lt"/>
                <a:cs typeface="+mn-lt"/>
              </a:rPr>
              <a:t>the</a:t>
            </a:r>
            <a:r>
              <a:rPr lang="uk-UA" sz="4000" dirty="0">
                <a:ea typeface="+mn-lt"/>
                <a:cs typeface="+mn-lt"/>
              </a:rPr>
              <a:t> CBE JU </a:t>
            </a:r>
            <a:r>
              <a:rPr lang="uk-UA" sz="4000" dirty="0" err="1">
                <a:ea typeface="+mn-lt"/>
                <a:cs typeface="+mn-lt"/>
              </a:rPr>
              <a:t>can</a:t>
            </a:r>
            <a:r>
              <a:rPr lang="uk-UA" sz="4000" dirty="0">
                <a:ea typeface="+mn-lt"/>
                <a:cs typeface="+mn-lt"/>
              </a:rPr>
              <a:t> </a:t>
            </a:r>
            <a:r>
              <a:rPr lang="uk-UA" sz="4000" dirty="0" err="1">
                <a:ea typeface="+mn-lt"/>
                <a:cs typeface="+mn-lt"/>
              </a:rPr>
              <a:t>be</a:t>
            </a:r>
            <a:r>
              <a:rPr lang="uk-UA" sz="4000" dirty="0">
                <a:ea typeface="+mn-lt"/>
                <a:cs typeface="+mn-lt"/>
              </a:rPr>
              <a:t> </a:t>
            </a:r>
            <a:r>
              <a:rPr lang="uk-UA" sz="4000" dirty="0" err="1">
                <a:ea typeface="+mn-lt"/>
                <a:cs typeface="+mn-lt"/>
              </a:rPr>
              <a:t>held</a:t>
            </a:r>
            <a:r>
              <a:rPr lang="uk-UA" sz="4000" dirty="0">
                <a:ea typeface="+mn-lt"/>
                <a:cs typeface="+mn-lt"/>
              </a:rPr>
              <a:t> </a:t>
            </a:r>
            <a:r>
              <a:rPr lang="uk-UA" sz="4000" dirty="0" err="1">
                <a:ea typeface="+mn-lt"/>
                <a:cs typeface="+mn-lt"/>
              </a:rPr>
              <a:t>responsible</a:t>
            </a:r>
            <a:r>
              <a:rPr lang="uk-UA" sz="4000" dirty="0">
                <a:ea typeface="+mn-lt"/>
                <a:cs typeface="+mn-lt"/>
              </a:rPr>
              <a:t> </a:t>
            </a:r>
            <a:r>
              <a:rPr lang="uk-UA" sz="4000" dirty="0" err="1">
                <a:ea typeface="+mn-lt"/>
                <a:cs typeface="+mn-lt"/>
              </a:rPr>
              <a:t>for</a:t>
            </a:r>
            <a:r>
              <a:rPr lang="uk-UA" sz="4000" dirty="0">
                <a:ea typeface="+mn-lt"/>
                <a:cs typeface="+mn-lt"/>
              </a:rPr>
              <a:t> </a:t>
            </a:r>
            <a:r>
              <a:rPr lang="uk-UA" sz="4000" dirty="0" err="1">
                <a:ea typeface="+mn-lt"/>
                <a:cs typeface="+mn-lt"/>
              </a:rPr>
              <a:t>them</a:t>
            </a:r>
            <a:r>
              <a:rPr lang="uk-UA" sz="4000" dirty="0">
                <a:ea typeface="+mn-lt"/>
                <a:cs typeface="+mn-lt"/>
              </a:rPr>
              <a:t>.’</a:t>
            </a:r>
            <a:endParaRPr lang="uk-UA" sz="4000" dirty="0"/>
          </a:p>
          <a:p>
            <a:pPr algn="ctr"/>
            <a:endParaRPr lang="uk-UA" sz="4000" dirty="0"/>
          </a:p>
        </p:txBody>
      </p:sp>
    </p:spTree>
    <p:extLst>
      <p:ext uri="{BB962C8B-B14F-4D97-AF65-F5344CB8AC3E}">
        <p14:creationId xmlns:p14="http://schemas.microsoft.com/office/powerpoint/2010/main" val="212604865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20"/>
          </p:nvPr>
        </p:nvSpPr>
        <p:spPr>
          <a:xfrm>
            <a:off x="7746520" y="4423669"/>
            <a:ext cx="16020114" cy="9214694"/>
          </a:xfrm>
        </p:spPr>
        <p:txBody>
          <a:bodyPr/>
          <a:lstStyle/>
          <a:p>
            <a:pPr>
              <a:lnSpc>
                <a:spcPct val="100000"/>
              </a:lnSpc>
            </a:pPr>
            <a:r>
              <a:rPr lang="uk-UA" sz="3500" b="1" dirty="0" smtClean="0"/>
              <a:t>Під </a:t>
            </a:r>
            <a:r>
              <a:rPr lang="uk-UA" sz="3500" b="1" dirty="0"/>
              <a:t>час курсу учасники </a:t>
            </a:r>
            <a:r>
              <a:rPr lang="uk-UA" sz="3500" b="1" dirty="0" err="1" smtClean="0"/>
              <a:t>вивчать</a:t>
            </a:r>
            <a:r>
              <a:rPr lang="uk-UA" sz="3500" b="1" dirty="0" smtClean="0"/>
              <a:t> -</a:t>
            </a:r>
          </a:p>
          <a:p>
            <a:pPr marL="457200" indent="-457200">
              <a:lnSpc>
                <a:spcPct val="100000"/>
              </a:lnSpc>
              <a:buFont typeface="Arial" panose="020B0604020202020204" pitchFamily="34" charset="0"/>
              <a:buChar char="•"/>
            </a:pPr>
            <a:r>
              <a:rPr lang="uk-UA" sz="3500" dirty="0" smtClean="0"/>
              <a:t>основні </a:t>
            </a:r>
            <a:r>
              <a:rPr lang="uk-UA" sz="3500" dirty="0"/>
              <a:t>принципи зеленого </a:t>
            </a:r>
            <a:r>
              <a:rPr lang="uk-UA" sz="3500" dirty="0" smtClean="0"/>
              <a:t>будівництва</a:t>
            </a:r>
            <a:r>
              <a:rPr lang="uk-UA" sz="3500" dirty="0"/>
              <a:t> </a:t>
            </a:r>
            <a:r>
              <a:rPr lang="uk-UA" sz="3500" dirty="0" smtClean="0"/>
              <a:t>та </a:t>
            </a:r>
          </a:p>
          <a:p>
            <a:pPr marL="457200" indent="-457200">
              <a:lnSpc>
                <a:spcPct val="100000"/>
              </a:lnSpc>
              <a:buFont typeface="Arial" panose="020B0604020202020204" pitchFamily="34" charset="0"/>
              <a:buChar char="•"/>
            </a:pPr>
            <a:r>
              <a:rPr lang="uk-UA" sz="3500" dirty="0" smtClean="0"/>
              <a:t>найвідоміші зелені стандарти у світі, унікальні українські стандарти зеленого будівництва, </a:t>
            </a:r>
          </a:p>
          <a:p>
            <a:pPr marL="457200" indent="-457200">
              <a:lnSpc>
                <a:spcPct val="100000"/>
              </a:lnSpc>
              <a:buFont typeface="Arial" panose="020B0604020202020204" pitchFamily="34" charset="0"/>
              <a:buChar char="•"/>
            </a:pPr>
            <a:r>
              <a:rPr lang="uk-UA" sz="3500" dirty="0" smtClean="0"/>
              <a:t>екологічні, соціальні та економічні ефекти зеленого будівництва, </a:t>
            </a:r>
          </a:p>
          <a:p>
            <a:pPr marL="457200" indent="-457200">
              <a:lnSpc>
                <a:spcPct val="100000"/>
              </a:lnSpc>
              <a:buFont typeface="Arial" panose="020B0604020202020204" pitchFamily="34" charset="0"/>
              <a:buChar char="•"/>
            </a:pPr>
            <a:r>
              <a:rPr lang="uk-UA" sz="3500" dirty="0" smtClean="0"/>
              <a:t>принципи будівництва від енергоефективної будівлі, будівлі з майже нульовим енергоспоживанням та до будівель </a:t>
            </a:r>
            <a:r>
              <a:rPr lang="uk-UA" sz="3500" dirty="0" err="1" smtClean="0"/>
              <a:t>Energy-Plus</a:t>
            </a:r>
            <a:r>
              <a:rPr lang="uk-UA" sz="3500" dirty="0" smtClean="0"/>
              <a:t> (</a:t>
            </a:r>
            <a:r>
              <a:rPr lang="uk-UA" sz="3500" dirty="0" err="1" smtClean="0"/>
              <a:t>просьюмерські</a:t>
            </a:r>
            <a:r>
              <a:rPr lang="uk-UA" sz="3500" dirty="0" smtClean="0"/>
              <a:t>), </a:t>
            </a:r>
          </a:p>
          <a:p>
            <a:pPr marL="457200" indent="-457200">
              <a:lnSpc>
                <a:spcPct val="100000"/>
              </a:lnSpc>
              <a:buFont typeface="Arial" panose="020B0604020202020204" pitchFamily="34" charset="0"/>
              <a:buChar char="•"/>
            </a:pPr>
            <a:r>
              <a:rPr lang="uk-UA" sz="3500" dirty="0" smtClean="0"/>
              <a:t>зелені конструкції як комплексне багатоцільове біотехнологічне рішення для зеленого будівництва, управління дощовою водою в зелених будівлях, утримання та використання дощової води, підтримання міського </a:t>
            </a:r>
            <a:r>
              <a:rPr lang="uk-UA" sz="3500" dirty="0" err="1" smtClean="0"/>
              <a:t>біорізноманіття</a:t>
            </a:r>
            <a:r>
              <a:rPr lang="uk-UA" sz="3500" dirty="0" smtClean="0"/>
              <a:t>, пом'якшення міського теплового острова, </a:t>
            </a:r>
          </a:p>
          <a:p>
            <a:pPr marL="457200" indent="-457200">
              <a:lnSpc>
                <a:spcPct val="100000"/>
              </a:lnSpc>
              <a:buFont typeface="Arial" panose="020B0604020202020204" pitchFamily="34" charset="0"/>
              <a:buChar char="•"/>
            </a:pPr>
            <a:r>
              <a:rPr lang="uk-UA" sz="3500" dirty="0" err="1" smtClean="0"/>
              <a:t>відеоекологічні</a:t>
            </a:r>
            <a:r>
              <a:rPr lang="uk-UA" sz="3500" dirty="0" smtClean="0"/>
              <a:t> аспекти, уникнення синдрому хворої будівлі, підвищення цінності історичних місць, пошкоджених </a:t>
            </a:r>
            <a:r>
              <a:rPr lang="uk-UA" sz="3500" dirty="0" err="1" smtClean="0"/>
              <a:t>позаконтекстними</a:t>
            </a:r>
            <a:r>
              <a:rPr lang="uk-UA" sz="3500" dirty="0" smtClean="0"/>
              <a:t> спорудами, тощо.</a:t>
            </a:r>
          </a:p>
          <a:p>
            <a:pPr>
              <a:lnSpc>
                <a:spcPct val="100000"/>
              </a:lnSpc>
            </a:pPr>
            <a:endParaRPr lang="uk-UA" sz="5000" dirty="0"/>
          </a:p>
        </p:txBody>
      </p:sp>
      <p:pic>
        <p:nvPicPr>
          <p:cNvPr id="4" name="Рисунок 1"/>
          <p:cNvPicPr>
            <a:picLocks noChangeAspect="1" noChangeArrowheads="1"/>
          </p:cNvPicPr>
          <p:nvPr/>
        </p:nvPicPr>
        <p:blipFill rotWithShape="1">
          <a:blip r:embed="rId2">
            <a:extLst>
              <a:ext uri="{28A0092B-C50C-407E-A947-70E740481C1C}">
                <a14:useLocalDpi xmlns:a14="http://schemas.microsoft.com/office/drawing/2010/main" val="0"/>
              </a:ext>
            </a:extLst>
          </a:blip>
          <a:srcRect l="-1" t="9134" r="26661" b="14798"/>
          <a:stretch/>
        </p:blipFill>
        <p:spPr bwMode="auto">
          <a:xfrm>
            <a:off x="672301" y="6495458"/>
            <a:ext cx="6517770" cy="507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Заголовок 1"/>
          <p:cNvSpPr txBox="1">
            <a:spLocks/>
          </p:cNvSpPr>
          <p:nvPr/>
        </p:nvSpPr>
        <p:spPr>
          <a:xfrm>
            <a:off x="558536" y="1822615"/>
            <a:ext cx="25146264" cy="194121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8000" b="1" dirty="0" smtClean="0"/>
              <a:t>Зелене будівництво як основа для екологічно чистого та кліматично стійкого будівництва. </a:t>
            </a:r>
            <a:endParaRPr lang="uk-UA" sz="8000" dirty="0"/>
          </a:p>
        </p:txBody>
      </p:sp>
    </p:spTree>
    <p:extLst>
      <p:ext uri="{BB962C8B-B14F-4D97-AF65-F5344CB8AC3E}">
        <p14:creationId xmlns:p14="http://schemas.microsoft.com/office/powerpoint/2010/main" val="416204215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20001" y="1920071"/>
            <a:ext cx="17281880" cy="1941218"/>
          </a:xfrm>
        </p:spPr>
        <p:txBody>
          <a:bodyPr/>
          <a:lstStyle/>
          <a:p>
            <a:r>
              <a:rPr lang="uk-UA" sz="8000" dirty="0" smtClean="0"/>
              <a:t>Цілі  навчання</a:t>
            </a:r>
            <a:endParaRPr lang="uk-UA" sz="8000" dirty="0"/>
          </a:p>
        </p:txBody>
      </p:sp>
      <p:sp>
        <p:nvSpPr>
          <p:cNvPr id="3" name="Текст 2"/>
          <p:cNvSpPr>
            <a:spLocks noGrp="1"/>
          </p:cNvSpPr>
          <p:nvPr>
            <p:ph type="body" sz="quarter" idx="20"/>
          </p:nvPr>
        </p:nvSpPr>
        <p:spPr>
          <a:xfrm>
            <a:off x="7531100" y="3327889"/>
            <a:ext cx="16753840" cy="7330254"/>
          </a:xfrm>
        </p:spPr>
        <p:txBody>
          <a:bodyPr/>
          <a:lstStyle/>
          <a:p>
            <a:r>
              <a:rPr lang="uk-UA" dirty="0"/>
              <a:t>В умовах швидкої зміни клімату, </a:t>
            </a:r>
            <a:r>
              <a:rPr lang="uk-UA" dirty="0" err="1"/>
              <a:t>екоцидних</a:t>
            </a:r>
            <a:r>
              <a:rPr lang="uk-UA" dirty="0"/>
              <a:t> війн, урбанізації та іншої антропогенної експлуатації довкілля потрібно переглянути наші цінності, </a:t>
            </a:r>
            <a:r>
              <a:rPr lang="ru-RU" dirty="0" err="1"/>
              <a:t>щодо</a:t>
            </a:r>
            <a:r>
              <a:rPr lang="ru-RU" dirty="0"/>
              <a:t>  </a:t>
            </a:r>
            <a:r>
              <a:rPr lang="ru-RU" dirty="0" err="1"/>
              <a:t>архітектурно</a:t>
            </a:r>
            <a:r>
              <a:rPr lang="ru-RU" dirty="0"/>
              <a:t>- природного </a:t>
            </a:r>
            <a:r>
              <a:rPr lang="ru-RU" dirty="0" err="1"/>
              <a:t>середовища</a:t>
            </a:r>
            <a:r>
              <a:rPr lang="uk-UA" dirty="0"/>
              <a:t>. </a:t>
            </a:r>
          </a:p>
          <a:p>
            <a:r>
              <a:rPr lang="uk-UA" dirty="0" smtClean="0"/>
              <a:t>Нам  </a:t>
            </a:r>
            <a:r>
              <a:rPr lang="uk-UA" dirty="0"/>
              <a:t>потрібно адаптуватися до кліматичних змін та зменшити негативний вплив на довкілля, щоб природа перейшла в новий стабільний стан. В інших випадках зміни можуть відбуватися з експоненціальним прискоренням аж до екологічної катастрофи.</a:t>
            </a:r>
          </a:p>
          <a:p>
            <a:r>
              <a:rPr lang="uk-UA" dirty="0"/>
              <a:t> </a:t>
            </a:r>
          </a:p>
          <a:p>
            <a:r>
              <a:rPr lang="uk-UA" b="1" dirty="0"/>
              <a:t>Концепція зеленого будівництва</a:t>
            </a:r>
            <a:r>
              <a:rPr lang="uk-UA" dirty="0"/>
              <a:t>, яка буде вивчатися в цьому курсі, є рішенням вищезазначеної проблеми. </a:t>
            </a:r>
            <a:endParaRPr lang="uk-UA" dirty="0" smtClean="0"/>
          </a:p>
          <a:p>
            <a:endParaRPr lang="uk-UA" dirty="0"/>
          </a:p>
          <a:p>
            <a:r>
              <a:rPr lang="uk-UA" dirty="0" smtClean="0"/>
              <a:t>Існує </a:t>
            </a:r>
            <a:r>
              <a:rPr lang="uk-UA" dirty="0"/>
              <a:t>дві цілі зеленого будівництва:</a:t>
            </a:r>
          </a:p>
          <a:p>
            <a:pPr lvl="0"/>
            <a:r>
              <a:rPr lang="uk-UA" dirty="0"/>
              <a:t>мета-мінімум – мінімізувати негативний вплив будівництва на навколишнє середовище;</a:t>
            </a:r>
          </a:p>
          <a:p>
            <a:pPr lvl="0"/>
            <a:r>
              <a:rPr lang="uk-UA" dirty="0"/>
              <a:t>мета-максимум або амбітна мета – позитивно впливати на довкілля.</a:t>
            </a:r>
          </a:p>
          <a:p>
            <a:r>
              <a:rPr lang="uk-UA" dirty="0"/>
              <a:t> </a:t>
            </a:r>
          </a:p>
          <a:p>
            <a:r>
              <a:rPr lang="uk-UA" dirty="0"/>
              <a:t>Будуть вивчені основні ефекти концепції зеленого будівництва – екологічний, соціальний та економічний – а також основні напрямки – покращення навколишнього середовища, енергоефективність та турбота про майбутні покоління.</a:t>
            </a:r>
          </a:p>
          <a:p>
            <a:r>
              <a:rPr lang="uk-UA" dirty="0"/>
              <a:t> </a:t>
            </a:r>
          </a:p>
        </p:txBody>
      </p:sp>
      <p:pic>
        <p:nvPicPr>
          <p:cNvPr id="4" name="Рисунок 1"/>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 t="875" r="61994" b="42093"/>
          <a:stretch/>
        </p:blipFill>
        <p:spPr bwMode="auto">
          <a:xfrm>
            <a:off x="1147473" y="3886787"/>
            <a:ext cx="5996292" cy="6745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54225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20001" y="1920071"/>
            <a:ext cx="17281880" cy="1941218"/>
          </a:xfrm>
        </p:spPr>
        <p:txBody>
          <a:bodyPr/>
          <a:lstStyle/>
          <a:p>
            <a:r>
              <a:rPr lang="uk-UA" sz="8000" dirty="0" smtClean="0"/>
              <a:t>Цілі  навчання</a:t>
            </a:r>
            <a:endParaRPr lang="uk-UA" sz="8000" dirty="0"/>
          </a:p>
        </p:txBody>
      </p:sp>
      <p:sp>
        <p:nvSpPr>
          <p:cNvPr id="3" name="Текст 2"/>
          <p:cNvSpPr>
            <a:spLocks noGrp="1"/>
          </p:cNvSpPr>
          <p:nvPr>
            <p:ph type="body" sz="quarter" idx="20"/>
          </p:nvPr>
        </p:nvSpPr>
        <p:spPr>
          <a:xfrm>
            <a:off x="7531100" y="3327889"/>
            <a:ext cx="16753840" cy="7330254"/>
          </a:xfrm>
        </p:spPr>
        <p:txBody>
          <a:bodyPr/>
          <a:lstStyle/>
          <a:p>
            <a:r>
              <a:rPr lang="uk-UA" dirty="0"/>
              <a:t> </a:t>
            </a:r>
          </a:p>
          <a:p>
            <a:r>
              <a:rPr lang="uk-UA" dirty="0"/>
              <a:t>Будуть представлені найвідоміші у світі зелені стандарти, такі як BREEAM та LEED. Також будуть розглянуті українські стандарти зеленого будівництва. Будуть представлені унікальні положення, що базуються на власних результатах досліджень у Київському національному університеті будівництва та архітектури.</a:t>
            </a:r>
          </a:p>
          <a:p>
            <a:r>
              <a:rPr lang="uk-UA" dirty="0"/>
              <a:t> </a:t>
            </a:r>
          </a:p>
          <a:p>
            <a:r>
              <a:rPr lang="uk-UA" dirty="0"/>
              <a:t>Крім того, будуть вивчені принципи будівництва від енергоефективної будівлі до будівлі з майже нульовим споживанням енергії та аж до будівель </a:t>
            </a:r>
            <a:r>
              <a:rPr lang="uk-UA" dirty="0" err="1"/>
              <a:t>Energy-Plus</a:t>
            </a:r>
            <a:r>
              <a:rPr lang="uk-UA" dirty="0"/>
              <a:t> (</a:t>
            </a:r>
            <a:r>
              <a:rPr lang="uk-UA" dirty="0" err="1"/>
              <a:t>просьюмерських</a:t>
            </a:r>
            <a:r>
              <a:rPr lang="uk-UA" dirty="0"/>
              <a:t> будівель). Це вимагає надзвичайно високого рівня архітектурних рішень, теплозахисних конструкцій будівель, інженерних систем, зокрема засобів генерування з відновлюваних джерел енергії та автоматизації.</a:t>
            </a:r>
          </a:p>
          <a:p>
            <a:r>
              <a:rPr lang="uk-UA" dirty="0"/>
              <a:t> </a:t>
            </a:r>
          </a:p>
          <a:p>
            <a:r>
              <a:rPr lang="uk-UA" dirty="0"/>
              <a:t>Зелені конструкції будуть розглянуті як комплексне багатоцільове </a:t>
            </a:r>
            <a:r>
              <a:rPr lang="uk-UA" dirty="0" err="1"/>
              <a:t>біотехнічне</a:t>
            </a:r>
            <a:r>
              <a:rPr lang="uk-UA" dirty="0"/>
              <a:t> рішення для зеленого будівництва. Унікальність курсу полягає у вивченні методів кількісної оцінки багатьох ефектів зелених конструкцій, зокрема додаткової теплоізоляції, охолоджувального ефекту, сонцезахисту, секвестрації CO₂, а не лише утримання дощової води. Крім того, буде представлено унікальний метод підтримання </a:t>
            </a:r>
            <a:r>
              <a:rPr lang="uk-UA" dirty="0" err="1"/>
              <a:t>біорізноманіття</a:t>
            </a:r>
            <a:r>
              <a:rPr lang="uk-UA" dirty="0"/>
              <a:t> в щільно забудованих районах. </a:t>
            </a:r>
            <a:r>
              <a:rPr lang="uk-UA" dirty="0" err="1"/>
              <a:t>Відеоекологічні</a:t>
            </a:r>
            <a:r>
              <a:rPr lang="uk-UA" dirty="0"/>
              <a:t> аспекти дуже важливі для психічного здоров'я, </a:t>
            </a:r>
            <a:r>
              <a:rPr lang="uk-UA" dirty="0" err="1"/>
              <a:t>екорегуляції</a:t>
            </a:r>
            <a:r>
              <a:rPr lang="uk-UA" dirty="0"/>
              <a:t> (антистресова практика шляхом взаємодії з природою) та зниження міської злочинності. Також слід використовувати належний фітодизайн, щоб уникнути синдрому хворої будівлі. Крім того, цінність історичних місць може бути підвищена за допомогою зелених конструкцій. Також зелені конструкції можуть включати матеріали повторного використання</a:t>
            </a:r>
          </a:p>
        </p:txBody>
      </p:sp>
      <p:pic>
        <p:nvPicPr>
          <p:cNvPr id="4" name="Picture 2" descr="J:\2017_MADRID_1_pov_dom\DSC08484.JPG"/>
          <p:cNvPicPr>
            <a:picLocks noChangeAspect="1" noChangeArrowheads="1"/>
          </p:cNvPicPr>
          <p:nvPr/>
        </p:nvPicPr>
        <p:blipFill rotWithShape="1">
          <a:blip r:embed="rId2" cstate="print"/>
          <a:srcRect l="38016" t="1" r="8420" b="35716"/>
          <a:stretch/>
        </p:blipFill>
        <p:spPr bwMode="auto">
          <a:xfrm>
            <a:off x="1320001" y="4150046"/>
            <a:ext cx="5376664" cy="8603427"/>
          </a:xfrm>
          <a:prstGeom prst="rect">
            <a:avLst/>
          </a:prstGeom>
          <a:noFill/>
        </p:spPr>
      </p:pic>
    </p:spTree>
    <p:extLst>
      <p:ext uri="{BB962C8B-B14F-4D97-AF65-F5344CB8AC3E}">
        <p14:creationId xmlns:p14="http://schemas.microsoft.com/office/powerpoint/2010/main" val="331537374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5031" y="2047071"/>
            <a:ext cx="17281880" cy="1941218"/>
          </a:xfrm>
        </p:spPr>
        <p:txBody>
          <a:bodyPr/>
          <a:lstStyle/>
          <a:p>
            <a:r>
              <a:rPr lang="uk-UA" sz="8000" dirty="0" smtClean="0"/>
              <a:t>Структура  курсу</a:t>
            </a:r>
            <a:endParaRPr lang="uk-UA" sz="8000" dirty="0"/>
          </a:p>
        </p:txBody>
      </p:sp>
      <p:sp>
        <p:nvSpPr>
          <p:cNvPr id="3" name="Текст 2"/>
          <p:cNvSpPr>
            <a:spLocks noGrp="1"/>
          </p:cNvSpPr>
          <p:nvPr>
            <p:ph type="body" sz="quarter" idx="20"/>
          </p:nvPr>
        </p:nvSpPr>
        <p:spPr>
          <a:xfrm>
            <a:off x="7645400" y="4293455"/>
            <a:ext cx="14846301" cy="7330254"/>
          </a:xfrm>
        </p:spPr>
        <p:txBody>
          <a:bodyPr/>
          <a:lstStyle/>
          <a:p>
            <a:r>
              <a:rPr lang="uk-UA" b="1" dirty="0"/>
              <a:t>Курс</a:t>
            </a:r>
            <a:r>
              <a:rPr lang="uk-UA" dirty="0"/>
              <a:t> передбачатиме 3 кредити ECTS (90 годин</a:t>
            </a:r>
            <a:r>
              <a:rPr lang="uk-UA" dirty="0" smtClean="0"/>
              <a:t>)</a:t>
            </a:r>
            <a:r>
              <a:rPr lang="uk-UA" dirty="0"/>
              <a:t> </a:t>
            </a:r>
          </a:p>
          <a:p>
            <a:r>
              <a:rPr lang="uk-UA" dirty="0"/>
              <a:t>Модульне онлайн-навчання в асинхронному форматах</a:t>
            </a:r>
          </a:p>
          <a:p>
            <a:r>
              <a:rPr lang="uk-UA" dirty="0"/>
              <a:t> </a:t>
            </a:r>
          </a:p>
          <a:p>
            <a:r>
              <a:rPr lang="uk-UA" b="1" dirty="0"/>
              <a:t>Лекції</a:t>
            </a:r>
            <a:r>
              <a:rPr lang="uk-UA" dirty="0"/>
              <a:t> (  відео,   презентації)</a:t>
            </a:r>
          </a:p>
          <a:p>
            <a:r>
              <a:rPr lang="uk-UA" dirty="0" smtClean="0"/>
              <a:t> 	В    матеріалах  лекцій  представлені   основні  визначення,  поняття,</a:t>
            </a:r>
          </a:p>
          <a:p>
            <a:r>
              <a:rPr lang="uk-UA" dirty="0"/>
              <a:t> </a:t>
            </a:r>
            <a:r>
              <a:rPr lang="uk-UA" dirty="0" smtClean="0"/>
              <a:t>          нормативні  документи,  розглянута  історія питання, основи теорії та  </a:t>
            </a:r>
          </a:p>
          <a:p>
            <a:r>
              <a:rPr lang="uk-UA" dirty="0"/>
              <a:t> </a:t>
            </a:r>
            <a:r>
              <a:rPr lang="uk-UA" dirty="0" smtClean="0"/>
              <a:t>          практичні  аспекти.</a:t>
            </a:r>
            <a:endParaRPr lang="uk-UA" dirty="0"/>
          </a:p>
          <a:p>
            <a:r>
              <a:rPr lang="uk-UA" b="1" dirty="0" smtClean="0"/>
              <a:t>Самостійна  </a:t>
            </a:r>
            <a:r>
              <a:rPr lang="uk-UA" b="1" dirty="0"/>
              <a:t>робота </a:t>
            </a:r>
          </a:p>
          <a:p>
            <a:r>
              <a:rPr lang="uk-UA" dirty="0" smtClean="0"/>
              <a:t>            Для  самостійної  роботи   в  матеріалах  курсу  для  вивчення</a:t>
            </a:r>
          </a:p>
          <a:p>
            <a:r>
              <a:rPr lang="uk-UA" dirty="0"/>
              <a:t> </a:t>
            </a:r>
            <a:r>
              <a:rPr lang="uk-UA" dirty="0" smtClean="0"/>
              <a:t>           запропоновані   практичні  кейси та  додаткова  література.</a:t>
            </a:r>
          </a:p>
          <a:p>
            <a:endParaRPr lang="uk-UA" dirty="0"/>
          </a:p>
          <a:p>
            <a:r>
              <a:rPr lang="uk-UA" b="1" dirty="0" smtClean="0"/>
              <a:t>Фінальний </a:t>
            </a:r>
            <a:r>
              <a:rPr lang="uk-UA" b="1" dirty="0"/>
              <a:t>тест   </a:t>
            </a:r>
            <a:r>
              <a:rPr lang="uk-UA" b="1" dirty="0" smtClean="0"/>
              <a:t>  </a:t>
            </a:r>
            <a:r>
              <a:rPr lang="uk-UA" dirty="0" smtClean="0"/>
              <a:t>( успішне  проходження  тесту -   80 % правильних  відповідей)</a:t>
            </a:r>
            <a:endParaRPr lang="uk-UA" dirty="0"/>
          </a:p>
          <a:p>
            <a:endParaRPr lang="uk-UA" dirty="0"/>
          </a:p>
          <a:p>
            <a:endParaRPr lang="uk-UA" dirty="0"/>
          </a:p>
        </p:txBody>
      </p:sp>
      <p:pic>
        <p:nvPicPr>
          <p:cNvPr id="4" name="Рисунок 1"/>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2883" t="978" r="38211" b="-978"/>
          <a:stretch/>
        </p:blipFill>
        <p:spPr bwMode="auto">
          <a:xfrm>
            <a:off x="1155031" y="3850104"/>
            <a:ext cx="5736657" cy="8855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42584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z="8000" dirty="0" smtClean="0"/>
              <a:t>Учасники</a:t>
            </a:r>
            <a:endParaRPr lang="uk-UA" sz="8000" dirty="0"/>
          </a:p>
        </p:txBody>
      </p:sp>
      <p:sp>
        <p:nvSpPr>
          <p:cNvPr id="3" name="Текст 2"/>
          <p:cNvSpPr>
            <a:spLocks noGrp="1"/>
          </p:cNvSpPr>
          <p:nvPr>
            <p:ph type="body" sz="quarter" idx="20"/>
          </p:nvPr>
        </p:nvSpPr>
        <p:spPr>
          <a:xfrm>
            <a:off x="7505700" y="4559789"/>
            <a:ext cx="16372839" cy="7330254"/>
          </a:xfrm>
        </p:spPr>
        <p:txBody>
          <a:bodyPr/>
          <a:lstStyle/>
          <a:p>
            <a:pPr lvl="0"/>
            <a:r>
              <a:rPr lang="uk-UA" b="1" dirty="0" smtClean="0"/>
              <a:t>Фахівці</a:t>
            </a:r>
          </a:p>
          <a:p>
            <a:pPr lvl="0"/>
            <a:r>
              <a:rPr lang="uk-UA" dirty="0" smtClean="0"/>
              <a:t>органи </a:t>
            </a:r>
            <a:r>
              <a:rPr lang="uk-UA" dirty="0"/>
              <a:t>влади та їхні радники, співробітники профільних міністерств, архітектори, дизайнери, інженери-конструктори, інженери з опалення, вентиляції та кондиціювання повітря, електропостачання, водопостачання/водовідведення та автоматизації в будівництва (зокрема, штучний інтелект), представники забудовників, фахівці з технологій захисту навколишнього середовища, </a:t>
            </a:r>
            <a:r>
              <a:rPr lang="uk-UA" dirty="0" err="1"/>
              <a:t>енергоаудитори</a:t>
            </a:r>
            <a:r>
              <a:rPr lang="uk-UA" dirty="0"/>
              <a:t>, науковці, освітяни, експерти грантових програм та конкурсів будівельних проєктів (наукових, практичних), спеціалізовані будівельні та екологічні журналісти, менеджери </a:t>
            </a:r>
            <a:r>
              <a:rPr lang="uk-UA" dirty="0" err="1"/>
              <a:t>зв’язків</a:t>
            </a:r>
            <a:r>
              <a:rPr lang="uk-UA" dirty="0"/>
              <a:t> з громадськістю та лідери думок</a:t>
            </a:r>
            <a:r>
              <a:rPr lang="uk-UA" dirty="0" smtClean="0"/>
              <a:t>;</a:t>
            </a:r>
          </a:p>
          <a:p>
            <a:pPr lvl="0"/>
            <a:r>
              <a:rPr lang="uk-UA" b="1" dirty="0" smtClean="0"/>
              <a:t>Університет</a:t>
            </a:r>
          </a:p>
          <a:p>
            <a:pPr lvl="0"/>
            <a:r>
              <a:rPr lang="uk-UA" dirty="0" smtClean="0"/>
              <a:t>Працівники  університету, </a:t>
            </a:r>
            <a:r>
              <a:rPr lang="uk-UA" dirty="0"/>
              <a:t>викладачі, студенти, аспіранти, докторанти;</a:t>
            </a:r>
          </a:p>
          <a:p>
            <a:pPr lvl="0"/>
            <a:r>
              <a:rPr lang="uk-UA" b="1" dirty="0" smtClean="0"/>
              <a:t>Представники </a:t>
            </a:r>
            <a:r>
              <a:rPr lang="uk-UA" b="1" dirty="0"/>
              <a:t>приватного </a:t>
            </a:r>
            <a:r>
              <a:rPr lang="uk-UA" b="1" dirty="0" smtClean="0"/>
              <a:t>сектору</a:t>
            </a:r>
          </a:p>
          <a:p>
            <a:pPr lvl="0"/>
            <a:r>
              <a:rPr lang="uk-UA" dirty="0" smtClean="0"/>
              <a:t> </a:t>
            </a:r>
            <a:r>
              <a:rPr lang="uk-UA" dirty="0"/>
              <a:t>власники приватних будівель, голови ОСББ, власники малих і середніх підприємств та працівники інженерно-будівельних секторів і сервісних компаній.</a:t>
            </a:r>
          </a:p>
          <a:p>
            <a:pPr lvl="0"/>
            <a:r>
              <a:rPr lang="uk-UA" b="1" dirty="0"/>
              <a:t>Місцева </a:t>
            </a:r>
            <a:r>
              <a:rPr lang="uk-UA" b="1" dirty="0" smtClean="0"/>
              <a:t>громада</a:t>
            </a:r>
          </a:p>
          <a:p>
            <a:pPr lvl="0"/>
            <a:r>
              <a:rPr lang="uk-UA" dirty="0" smtClean="0"/>
              <a:t>представники </a:t>
            </a:r>
            <a:r>
              <a:rPr lang="uk-UA" dirty="0"/>
              <a:t>громади, депутати місцевих рад.</a:t>
            </a:r>
          </a:p>
          <a:p>
            <a:endParaRPr lang="uk-UA"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910" y="4677498"/>
            <a:ext cx="5618663" cy="5082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3166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20"/>
          </p:nvPr>
        </p:nvSpPr>
        <p:spPr>
          <a:xfrm>
            <a:off x="7726243" y="5076196"/>
            <a:ext cx="16022432" cy="6723663"/>
          </a:xfrm>
        </p:spPr>
        <p:txBody>
          <a:bodyPr/>
          <a:lstStyle/>
          <a:p>
            <a:r>
              <a:rPr lang="uk-UA" b="1" dirty="0"/>
              <a:t>ЗЕЛЕНЕ БУДІВНИЦТВО ЯК </a:t>
            </a:r>
            <a:r>
              <a:rPr lang="uk-UA" b="1" dirty="0" smtClean="0"/>
              <a:t>К</a:t>
            </a:r>
            <a:r>
              <a:rPr lang="ru-RU" b="1" dirty="0"/>
              <a:t>О</a:t>
            </a:r>
            <a:r>
              <a:rPr lang="uk-UA" b="1" dirty="0" smtClean="0"/>
              <a:t>НЦЕПЦІЯ </a:t>
            </a:r>
            <a:r>
              <a:rPr lang="uk-UA" b="1" dirty="0"/>
              <a:t>ЕКОЛОГІЧНОГО ТА КЛІМАТОСТІЙКОГО БУДІВНИЦТВА</a:t>
            </a:r>
          </a:p>
          <a:p>
            <a:endParaRPr lang="uk-UA" b="1" dirty="0" smtClean="0"/>
          </a:p>
          <a:p>
            <a:r>
              <a:rPr lang="uk-UA" b="1" dirty="0"/>
              <a:t>Модуль 1. Загальні підходи та рамкові принципи зеленого будівництва.</a:t>
            </a:r>
          </a:p>
          <a:p>
            <a:r>
              <a:rPr lang="uk-UA" b="1" dirty="0"/>
              <a:t>	</a:t>
            </a:r>
          </a:p>
          <a:p>
            <a:r>
              <a:rPr lang="uk-UA" b="1" dirty="0"/>
              <a:t>Модуль 2. Інноваційні та прогресивні рішення сталого будівництва. </a:t>
            </a:r>
          </a:p>
          <a:p>
            <a:endParaRPr lang="ru-RU" b="1" dirty="0" smtClean="0"/>
          </a:p>
          <a:p>
            <a:r>
              <a:rPr lang="uk-UA" b="1" dirty="0" smtClean="0"/>
              <a:t>Модуль </a:t>
            </a:r>
            <a:r>
              <a:rPr lang="uk-UA" b="1" dirty="0"/>
              <a:t>3. Основні принципи і стандарти зеленого будівництва.</a:t>
            </a:r>
          </a:p>
          <a:p>
            <a:endParaRPr lang="uk-UA" b="1" dirty="0"/>
          </a:p>
        </p:txBody>
      </p:sp>
      <p:sp>
        <p:nvSpPr>
          <p:cNvPr id="5" name="Заголовок 1"/>
          <p:cNvSpPr>
            <a:spLocks noGrp="1"/>
          </p:cNvSpPr>
          <p:nvPr>
            <p:ph type="title"/>
          </p:nvPr>
        </p:nvSpPr>
        <p:spPr>
          <a:xfrm>
            <a:off x="1219308" y="2120550"/>
            <a:ext cx="17281880" cy="1941218"/>
          </a:xfrm>
        </p:spPr>
        <p:txBody>
          <a:bodyPr/>
          <a:lstStyle/>
          <a:p>
            <a:r>
              <a:rPr lang="uk-UA" sz="8000" dirty="0" smtClean="0"/>
              <a:t>Змістовні  модулі</a:t>
            </a:r>
            <a:endParaRPr lang="uk-UA" sz="8000"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680455" y="4903711"/>
            <a:ext cx="6735544" cy="5051658"/>
          </a:xfrm>
          <a:prstGeom prst="rect">
            <a:avLst/>
          </a:prstGeom>
        </p:spPr>
      </p:pic>
    </p:spTree>
    <p:extLst>
      <p:ext uri="{BB962C8B-B14F-4D97-AF65-F5344CB8AC3E}">
        <p14:creationId xmlns:p14="http://schemas.microsoft.com/office/powerpoint/2010/main" val="232647920"/>
      </p:ext>
    </p:extLst>
  </p:cSld>
  <p:clrMapOvr>
    <a:masterClrMapping/>
  </p:clrMapOvr>
  <p:transition spd="med"/>
</p:sld>
</file>

<file path=ppt/theme/theme1.xml><?xml version="1.0" encoding="utf-8"?>
<a:theme xmlns:a="http://schemas.openxmlformats.org/drawingml/2006/main" name="Tit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8_MinimalistLight">
  <a:themeElements>
    <a:clrScheme name="38_MinimalistLight">
      <a:dk1>
        <a:srgbClr val="000000"/>
      </a:dk1>
      <a:lt1>
        <a:srgbClr val="FFFFFF"/>
      </a:lt1>
      <a:dk2>
        <a:srgbClr val="96D5F2"/>
      </a:dk2>
      <a:lt2>
        <a:srgbClr val="D5D5D5"/>
      </a:lt2>
      <a:accent1>
        <a:srgbClr val="9FAABA"/>
      </a:accent1>
      <a:accent2>
        <a:srgbClr val="88A7B2"/>
      </a:accent2>
      <a:accent3>
        <a:srgbClr val="94B9A3"/>
      </a:accent3>
      <a:accent4>
        <a:srgbClr val="F0BE5E"/>
      </a:accent4>
      <a:accent5>
        <a:srgbClr val="D5B7B7"/>
      </a:accent5>
      <a:accent6>
        <a:srgbClr val="B894B1"/>
      </a:accent6>
      <a:hlink>
        <a:srgbClr val="0000FF"/>
      </a:hlink>
      <a:folHlink>
        <a:srgbClr val="FF00FF"/>
      </a:folHlink>
    </a:clrScheme>
    <a:fontScheme name="38_MinimalistLight">
      <a:majorFont>
        <a:latin typeface="Produkt Extralight"/>
        <a:ea typeface="Produkt Extralight"/>
        <a:cs typeface="Produkt Extralight"/>
      </a:majorFont>
      <a:minorFont>
        <a:latin typeface="Produkt Extralight"/>
        <a:ea typeface="Produkt Extralight"/>
        <a:cs typeface="Produkt Extralight"/>
      </a:minorFont>
    </a:fontScheme>
    <a:fmtScheme name="38_Minimalis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9155"/>
            <a:lumOff val="-32673"/>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Light"/>
            <a:ea typeface="Graphik-Light"/>
            <a:cs typeface="Graphik-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atOff val="-9155"/>
              <a:lumOff val="-3267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Light"/>
            <a:ea typeface="Graphik-Light"/>
            <a:cs typeface="Graphik-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E8AFFADC905D4BA34F672F97FA2090" ma:contentTypeVersion="14" ma:contentTypeDescription="Create a new document." ma:contentTypeScope="" ma:versionID="76e28ca9f2bb91e1f8dcacb7f979e5a0">
  <xsd:schema xmlns:xsd="http://www.w3.org/2001/XMLSchema" xmlns:xs="http://www.w3.org/2001/XMLSchema" xmlns:p="http://schemas.microsoft.com/office/2006/metadata/properties" xmlns:ns2="895e0921-fcab-4d31-9195-97c01b0ea55b" xmlns:ns3="7d00d6f7-ee89-4cc1-9a05-c30bb63bda15" targetNamespace="http://schemas.microsoft.com/office/2006/metadata/properties" ma:root="true" ma:fieldsID="0d752af178053fc90c931207e3cade11" ns2:_="" ns3:_="">
    <xsd:import namespace="895e0921-fcab-4d31-9195-97c01b0ea55b"/>
    <xsd:import namespace="7d00d6f7-ee89-4cc1-9a05-c30bb63bda1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5e0921-fcab-4d31-9195-97c01b0ea5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938a081-a76a-4171-adc7-1d45bc88625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00d6f7-ee89-4cc1-9a05-c30bb63bda1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e9a73ce-a28b-45c5-82ed-c1b8c70fb965}" ma:internalName="TaxCatchAll" ma:showField="CatchAllData" ma:web="7d00d6f7-ee89-4cc1-9a05-c30bb63bda1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95e0921-fcab-4d31-9195-97c01b0ea55b">
      <Terms xmlns="http://schemas.microsoft.com/office/infopath/2007/PartnerControls"/>
    </lcf76f155ced4ddcb4097134ff3c332f>
    <TaxCatchAll xmlns="7d00d6f7-ee89-4cc1-9a05-c30bb63bda15" xsi:nil="true"/>
  </documentManagement>
</p:properties>
</file>

<file path=customXml/itemProps1.xml><?xml version="1.0" encoding="utf-8"?>
<ds:datastoreItem xmlns:ds="http://schemas.openxmlformats.org/officeDocument/2006/customXml" ds:itemID="{7156CE40-3DA3-4F74-A601-09B463231671}">
  <ds:schemaRefs>
    <ds:schemaRef ds:uri="7d00d6f7-ee89-4cc1-9a05-c30bb63bda15"/>
    <ds:schemaRef ds:uri="895e0921-fcab-4d31-9195-97c01b0ea5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3BC7A3A-A679-488F-B3B3-5398433C51F2}">
  <ds:schemaRefs>
    <ds:schemaRef ds:uri="http://schemas.microsoft.com/sharepoint/v3/contenttype/forms"/>
  </ds:schemaRefs>
</ds:datastoreItem>
</file>

<file path=customXml/itemProps3.xml><?xml version="1.0" encoding="utf-8"?>
<ds:datastoreItem xmlns:ds="http://schemas.openxmlformats.org/officeDocument/2006/customXml" ds:itemID="{00B4A9C1-EAC9-4410-B7AC-76F80690E736}">
  <ds:schemaRefs>
    <ds:schemaRef ds:uri="http://purl.org/dc/terms/"/>
    <ds:schemaRef ds:uri="http://purl.org/dc/dcmitype/"/>
    <ds:schemaRef ds:uri="http://schemas.openxmlformats.org/package/2006/metadata/core-properties"/>
    <ds:schemaRef ds:uri="http://purl.org/dc/elements/1.1/"/>
    <ds:schemaRef ds:uri="http://schemas.microsoft.com/office/2006/documentManagement/types"/>
    <ds:schemaRef ds:uri="895e0921-fcab-4d31-9195-97c01b0ea55b"/>
    <ds:schemaRef ds:uri="http://schemas.microsoft.com/office/infopath/2007/PartnerControls"/>
    <ds:schemaRef ds:uri="7d00d6f7-ee89-4cc1-9a05-c30bb63bda15"/>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1025</TotalTime>
  <Words>581</Words>
  <Application>Microsoft Office PowerPoint</Application>
  <PresentationFormat>Произвольный</PresentationFormat>
  <Paragraphs>104</Paragraphs>
  <Slides>13</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13</vt:i4>
      </vt:variant>
    </vt:vector>
  </HeadingPairs>
  <TitlesOfParts>
    <vt:vector size="22" baseType="lpstr">
      <vt:lpstr>Aptos</vt:lpstr>
      <vt:lpstr>Arial</vt:lpstr>
      <vt:lpstr>Calibri</vt:lpstr>
      <vt:lpstr>Calibri Light</vt:lpstr>
      <vt:lpstr>Google Sans</vt:lpstr>
      <vt:lpstr>Helvetica Neue</vt:lpstr>
      <vt:lpstr>TITILLIUMMAPS29L-400WT</vt:lpstr>
      <vt:lpstr>Trebuchet MS</vt:lpstr>
      <vt:lpstr>Tittle</vt:lpstr>
      <vt:lpstr>Презентация PowerPoint</vt:lpstr>
      <vt:lpstr>Презентация PowerPoint</vt:lpstr>
      <vt:lpstr>Презентация PowerPoint</vt:lpstr>
      <vt:lpstr>Презентация PowerPoint</vt:lpstr>
      <vt:lpstr>Цілі  навчання</vt:lpstr>
      <vt:lpstr>Цілі  навчання</vt:lpstr>
      <vt:lpstr>Структура  курсу</vt:lpstr>
      <vt:lpstr>Учасники</vt:lpstr>
      <vt:lpstr>Змістовні  модулі</vt:lpstr>
      <vt:lpstr>Модуль 1.  Загальні підходи та рамкові принципи зеленого будівництва.    </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Florence Kuijl</dc:creator>
  <cp:lastModifiedBy>ASUS</cp:lastModifiedBy>
  <cp:revision>100</cp:revision>
  <dcterms:modified xsi:type="dcterms:W3CDTF">2025-10-01T19:11:20Z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0x01010081E8AFFADC905D4BA34F672F97FA2090</vt:lpwstr>
  </property>
  <property fmtid="{D5CDD505-2E9C-101B-9397-08002B2CF9AE}" pid="3" name="MediaServiceImageTags">
    <vt:lpwstr/>
  </property>
  <property fmtid="{D5CDD505-2E9C-101B-9397-08002B2CF9AE}" pid="4" name="MSIP_Label_680afd86-dcf7-4483-b9eb-5af1dcd104e1_Enabled">
    <vt:lpwstr>true</vt:lpwstr>
  </property>
  <property fmtid="{D5CDD505-2E9C-101B-9397-08002B2CF9AE}" pid="5" name="MSIP_Label_680afd86-dcf7-4483-b9eb-5af1dcd104e1_SetDate">
    <vt:lpwstr>2024-10-08T07:19:45Z</vt:lpwstr>
  </property>
  <property fmtid="{D5CDD505-2E9C-101B-9397-08002B2CF9AE}" pid="6" name="MSIP_Label_680afd86-dcf7-4483-b9eb-5af1dcd104e1_Method">
    <vt:lpwstr>Standard</vt:lpwstr>
  </property>
  <property fmtid="{D5CDD505-2E9C-101B-9397-08002B2CF9AE}" pid="7" name="MSIP_Label_680afd86-dcf7-4483-b9eb-5af1dcd104e1_Name">
    <vt:lpwstr>K2 Intern</vt:lpwstr>
  </property>
  <property fmtid="{D5CDD505-2E9C-101B-9397-08002B2CF9AE}" pid="8" name="MSIP_Label_680afd86-dcf7-4483-b9eb-5af1dcd104e1_SiteId">
    <vt:lpwstr>5a9809cf-0bcb-413a-838a-09ecc40cc9e8</vt:lpwstr>
  </property>
  <property fmtid="{D5CDD505-2E9C-101B-9397-08002B2CF9AE}" pid="9" name="MSIP_Label_680afd86-dcf7-4483-b9eb-5af1dcd104e1_ActionId">
    <vt:lpwstr>e33ff92a-b78a-4a5a-a430-83ffcdf43a97</vt:lpwstr>
  </property>
  <property fmtid="{D5CDD505-2E9C-101B-9397-08002B2CF9AE}" pid="10" name="MSIP_Label_680afd86-dcf7-4483-b9eb-5af1dcd104e1_ContentBits">
    <vt:lpwstr>0</vt:lpwstr>
  </property>
</Properties>
</file>